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F16"/>
    <a:srgbClr val="FE8BFD"/>
    <a:srgbClr val="FCC7FF"/>
    <a:srgbClr val="FF3CE7"/>
    <a:srgbClr val="D9ECD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83"/>
    <p:restoredTop sz="94666"/>
  </p:normalViewPr>
  <p:slideViewPr>
    <p:cSldViewPr snapToGrid="0" snapToObjects="1">
      <p:cViewPr>
        <p:scale>
          <a:sx n="86" d="100"/>
          <a:sy n="86" d="100"/>
        </p:scale>
        <p:origin x="-642" y="3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D66D0B7-A34D-7F45-A43D-FF126632AE02}" type="datetimeFigureOut">
              <a:rPr kumimoji="1" lang="ja-JP" altLang="en-US" smtClean="0"/>
              <a:pPr/>
              <a:t>2017/7/21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B763DE-E63C-6049-AF4B-2F214E93C076}" type="slidenum">
              <a:rPr kumimoji="1" lang="ja-JP" altLang="en-US" smtClean="0"/>
              <a:pPr/>
              <a:t>‹#›</a:t>
            </a:fld>
            <a:endParaRPr kumimoji="1" lang="ja-JP" altLang="en-US"/>
          </a:p>
        </p:txBody>
      </p:sp>
    </p:spTree>
    <p:extLst>
      <p:ext uri="{BB962C8B-B14F-4D97-AF65-F5344CB8AC3E}">
        <p14:creationId xmlns:p14="http://schemas.microsoft.com/office/powerpoint/2010/main" xmlns="" val="1641812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D66D0B7-A34D-7F45-A43D-FF126632AE02}" type="datetimeFigureOut">
              <a:rPr kumimoji="1" lang="ja-JP" altLang="en-US" smtClean="0"/>
              <a:pPr/>
              <a:t>2017/7/21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B763DE-E63C-6049-AF4B-2F214E93C076}" type="slidenum">
              <a:rPr kumimoji="1" lang="ja-JP" altLang="en-US" smtClean="0"/>
              <a:pPr/>
              <a:t>‹#›</a:t>
            </a:fld>
            <a:endParaRPr kumimoji="1" lang="ja-JP" altLang="en-US"/>
          </a:p>
        </p:txBody>
      </p:sp>
    </p:spTree>
    <p:extLst>
      <p:ext uri="{BB962C8B-B14F-4D97-AF65-F5344CB8AC3E}">
        <p14:creationId xmlns:p14="http://schemas.microsoft.com/office/powerpoint/2010/main" xmlns="" val="125961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D66D0B7-A34D-7F45-A43D-FF126632AE02}" type="datetimeFigureOut">
              <a:rPr kumimoji="1" lang="ja-JP" altLang="en-US" smtClean="0"/>
              <a:pPr/>
              <a:t>2017/7/21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B763DE-E63C-6049-AF4B-2F214E93C076}" type="slidenum">
              <a:rPr kumimoji="1" lang="ja-JP" altLang="en-US" smtClean="0"/>
              <a:pPr/>
              <a:t>‹#›</a:t>
            </a:fld>
            <a:endParaRPr kumimoji="1" lang="ja-JP" altLang="en-US"/>
          </a:p>
        </p:txBody>
      </p:sp>
    </p:spTree>
    <p:extLst>
      <p:ext uri="{BB962C8B-B14F-4D97-AF65-F5344CB8AC3E}">
        <p14:creationId xmlns:p14="http://schemas.microsoft.com/office/powerpoint/2010/main" xmlns="" val="176231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D66D0B7-A34D-7F45-A43D-FF126632AE02}" type="datetimeFigureOut">
              <a:rPr kumimoji="1" lang="ja-JP" altLang="en-US" smtClean="0"/>
              <a:pPr/>
              <a:t>2017/7/21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B763DE-E63C-6049-AF4B-2F214E93C076}" type="slidenum">
              <a:rPr kumimoji="1" lang="ja-JP" altLang="en-US" smtClean="0"/>
              <a:pPr/>
              <a:t>‹#›</a:t>
            </a:fld>
            <a:endParaRPr kumimoji="1" lang="ja-JP" altLang="en-US"/>
          </a:p>
        </p:txBody>
      </p:sp>
    </p:spTree>
    <p:extLst>
      <p:ext uri="{BB962C8B-B14F-4D97-AF65-F5344CB8AC3E}">
        <p14:creationId xmlns:p14="http://schemas.microsoft.com/office/powerpoint/2010/main" xmlns="" val="930298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D66D0B7-A34D-7F45-A43D-FF126632AE02}" type="datetimeFigureOut">
              <a:rPr kumimoji="1" lang="ja-JP" altLang="en-US" smtClean="0"/>
              <a:pPr/>
              <a:t>2017/7/21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B763DE-E63C-6049-AF4B-2F214E93C076}" type="slidenum">
              <a:rPr kumimoji="1" lang="ja-JP" altLang="en-US" smtClean="0"/>
              <a:pPr/>
              <a:t>‹#›</a:t>
            </a:fld>
            <a:endParaRPr kumimoji="1" lang="ja-JP" altLang="en-US"/>
          </a:p>
        </p:txBody>
      </p:sp>
    </p:spTree>
    <p:extLst>
      <p:ext uri="{BB962C8B-B14F-4D97-AF65-F5344CB8AC3E}">
        <p14:creationId xmlns:p14="http://schemas.microsoft.com/office/powerpoint/2010/main" xmlns="" val="1852258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D66D0B7-A34D-7F45-A43D-FF126632AE02}" type="datetimeFigureOut">
              <a:rPr kumimoji="1" lang="ja-JP" altLang="en-US" smtClean="0"/>
              <a:pPr/>
              <a:t>2017/7/21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DB763DE-E63C-6049-AF4B-2F214E93C076}" type="slidenum">
              <a:rPr kumimoji="1" lang="ja-JP" altLang="en-US" smtClean="0"/>
              <a:pPr/>
              <a:t>‹#›</a:t>
            </a:fld>
            <a:endParaRPr kumimoji="1" lang="ja-JP" altLang="en-US"/>
          </a:p>
        </p:txBody>
      </p:sp>
    </p:spTree>
    <p:extLst>
      <p:ext uri="{BB962C8B-B14F-4D97-AF65-F5344CB8AC3E}">
        <p14:creationId xmlns:p14="http://schemas.microsoft.com/office/powerpoint/2010/main" xmlns="" val="990234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D66D0B7-A34D-7F45-A43D-FF126632AE02}" type="datetimeFigureOut">
              <a:rPr kumimoji="1" lang="ja-JP" altLang="en-US" smtClean="0"/>
              <a:pPr/>
              <a:t>2017/7/21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DB763DE-E63C-6049-AF4B-2F214E93C076}" type="slidenum">
              <a:rPr kumimoji="1" lang="ja-JP" altLang="en-US" smtClean="0"/>
              <a:pPr/>
              <a:t>‹#›</a:t>
            </a:fld>
            <a:endParaRPr kumimoji="1" lang="ja-JP" altLang="en-US"/>
          </a:p>
        </p:txBody>
      </p:sp>
    </p:spTree>
    <p:extLst>
      <p:ext uri="{BB962C8B-B14F-4D97-AF65-F5344CB8AC3E}">
        <p14:creationId xmlns:p14="http://schemas.microsoft.com/office/powerpoint/2010/main" xmlns="" val="201360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D66D0B7-A34D-7F45-A43D-FF126632AE02}" type="datetimeFigureOut">
              <a:rPr kumimoji="1" lang="ja-JP" altLang="en-US" smtClean="0"/>
              <a:pPr/>
              <a:t>2017/7/21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DB763DE-E63C-6049-AF4B-2F214E93C076}" type="slidenum">
              <a:rPr kumimoji="1" lang="ja-JP" altLang="en-US" smtClean="0"/>
              <a:pPr/>
              <a:t>‹#›</a:t>
            </a:fld>
            <a:endParaRPr kumimoji="1" lang="ja-JP" altLang="en-US"/>
          </a:p>
        </p:txBody>
      </p:sp>
    </p:spTree>
    <p:extLst>
      <p:ext uri="{BB962C8B-B14F-4D97-AF65-F5344CB8AC3E}">
        <p14:creationId xmlns:p14="http://schemas.microsoft.com/office/powerpoint/2010/main" xmlns="" val="441601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6D0B7-A34D-7F45-A43D-FF126632AE02}" type="datetimeFigureOut">
              <a:rPr kumimoji="1" lang="ja-JP" altLang="en-US" smtClean="0"/>
              <a:pPr/>
              <a:t>2017/7/21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DB763DE-E63C-6049-AF4B-2F214E93C076}" type="slidenum">
              <a:rPr kumimoji="1" lang="ja-JP" altLang="en-US" smtClean="0"/>
              <a:pPr/>
              <a:t>‹#›</a:t>
            </a:fld>
            <a:endParaRPr kumimoji="1" lang="ja-JP" altLang="en-US"/>
          </a:p>
        </p:txBody>
      </p:sp>
    </p:spTree>
    <p:extLst>
      <p:ext uri="{BB962C8B-B14F-4D97-AF65-F5344CB8AC3E}">
        <p14:creationId xmlns:p14="http://schemas.microsoft.com/office/powerpoint/2010/main" xmlns="" val="288119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D66D0B7-A34D-7F45-A43D-FF126632AE02}" type="datetimeFigureOut">
              <a:rPr kumimoji="1" lang="ja-JP" altLang="en-US" smtClean="0"/>
              <a:pPr/>
              <a:t>2017/7/21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DB763DE-E63C-6049-AF4B-2F214E93C076}" type="slidenum">
              <a:rPr kumimoji="1" lang="ja-JP" altLang="en-US" smtClean="0"/>
              <a:pPr/>
              <a:t>‹#›</a:t>
            </a:fld>
            <a:endParaRPr kumimoji="1" lang="ja-JP" altLang="en-US"/>
          </a:p>
        </p:txBody>
      </p:sp>
    </p:spTree>
    <p:extLst>
      <p:ext uri="{BB962C8B-B14F-4D97-AF65-F5344CB8AC3E}">
        <p14:creationId xmlns:p14="http://schemas.microsoft.com/office/powerpoint/2010/main" xmlns="" val="199908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D66D0B7-A34D-7F45-A43D-FF126632AE02}" type="datetimeFigureOut">
              <a:rPr kumimoji="1" lang="ja-JP" altLang="en-US" smtClean="0"/>
              <a:pPr/>
              <a:t>2017/7/21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DB763DE-E63C-6049-AF4B-2F214E93C076}" type="slidenum">
              <a:rPr kumimoji="1" lang="ja-JP" altLang="en-US" smtClean="0"/>
              <a:pPr/>
              <a:t>‹#›</a:t>
            </a:fld>
            <a:endParaRPr kumimoji="1" lang="ja-JP" altLang="en-US"/>
          </a:p>
        </p:txBody>
      </p:sp>
    </p:spTree>
    <p:extLst>
      <p:ext uri="{BB962C8B-B14F-4D97-AF65-F5344CB8AC3E}">
        <p14:creationId xmlns:p14="http://schemas.microsoft.com/office/powerpoint/2010/main" xmlns="" val="125882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6D0B7-A34D-7F45-A43D-FF126632AE02}" type="datetimeFigureOut">
              <a:rPr kumimoji="1" lang="ja-JP" altLang="en-US" smtClean="0"/>
              <a:pPr/>
              <a:t>2017/7/21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763DE-E63C-6049-AF4B-2F214E93C076}" type="slidenum">
              <a:rPr kumimoji="1" lang="ja-JP" altLang="en-US" smtClean="0"/>
              <a:pPr/>
              <a:t>‹#›</a:t>
            </a:fld>
            <a:endParaRPr kumimoji="1" lang="ja-JP" altLang="en-US"/>
          </a:p>
        </p:txBody>
      </p:sp>
    </p:spTree>
    <p:extLst>
      <p:ext uri="{BB962C8B-B14F-4D97-AF65-F5344CB8AC3E}">
        <p14:creationId xmlns:p14="http://schemas.microsoft.com/office/powerpoint/2010/main" xmlns="" val="1772567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flipH="1">
            <a:off x="3956040" y="1675489"/>
            <a:ext cx="0" cy="612000"/>
          </a:xfrm>
          <a:prstGeom prst="line">
            <a:avLst/>
          </a:prstGeom>
          <a:ln w="57150">
            <a:solidFill>
              <a:srgbClr val="00BF16"/>
            </a:solidFill>
          </a:ln>
        </p:spPr>
        <p:style>
          <a:lnRef idx="1">
            <a:schemeClr val="accent1"/>
          </a:lnRef>
          <a:fillRef idx="0">
            <a:schemeClr val="accent1"/>
          </a:fillRef>
          <a:effectRef idx="0">
            <a:schemeClr val="accent1"/>
          </a:effectRef>
          <a:fontRef idx="minor">
            <a:schemeClr val="tx1"/>
          </a:fontRef>
        </p:style>
      </p:cxnSp>
      <p:grpSp>
        <p:nvGrpSpPr>
          <p:cNvPr id="5" name="図形グループ 4"/>
          <p:cNvGrpSpPr>
            <a:grpSpLocks noChangeAspect="1"/>
          </p:cNvGrpSpPr>
          <p:nvPr/>
        </p:nvGrpSpPr>
        <p:grpSpPr>
          <a:xfrm rot="3077427">
            <a:off x="3735231" y="1104979"/>
            <a:ext cx="540000" cy="775892"/>
            <a:chOff x="4678489" y="2657208"/>
            <a:chExt cx="180293" cy="174109"/>
          </a:xfrm>
          <a:effectLst/>
        </p:grpSpPr>
        <p:sp>
          <p:nvSpPr>
            <p:cNvPr id="6" name="Freeform 82"/>
            <p:cNvSpPr>
              <a:spLocks noChangeAspect="1"/>
            </p:cNvSpPr>
            <p:nvPr/>
          </p:nvSpPr>
          <p:spPr bwMode="auto">
            <a:xfrm rot="1003355" flipH="1">
              <a:off x="4678489" y="2657208"/>
              <a:ext cx="180293" cy="174109"/>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 name="connsiteX0" fmla="*/ 0 w 9550"/>
                <a:gd name="connsiteY0" fmla="*/ 457 h 9538"/>
                <a:gd name="connsiteX1" fmla="*/ 3691 w 9550"/>
                <a:gd name="connsiteY1" fmla="*/ 4528 h 9538"/>
                <a:gd name="connsiteX2" fmla="*/ 6779 w 9550"/>
                <a:gd name="connsiteY2" fmla="*/ 7758 h 9538"/>
                <a:gd name="connsiteX3" fmla="*/ 7383 w 9550"/>
                <a:gd name="connsiteY3" fmla="*/ 8997 h 9538"/>
                <a:gd name="connsiteX4" fmla="*/ 9195 w 9550"/>
                <a:gd name="connsiteY4" fmla="*/ 9395 h 9538"/>
                <a:gd name="connsiteX5" fmla="*/ 8374 w 9550"/>
                <a:gd name="connsiteY5" fmla="*/ 3329 h 9538"/>
                <a:gd name="connsiteX6" fmla="*/ 6107 w 9550"/>
                <a:gd name="connsiteY6" fmla="*/ 2492 h 9538"/>
                <a:gd name="connsiteX7" fmla="*/ 2416 w 9550"/>
                <a:gd name="connsiteY7" fmla="*/ 855 h 9538"/>
                <a:gd name="connsiteX8" fmla="*/ 0 w 9550"/>
                <a:gd name="connsiteY8" fmla="*/ 457 h 9538"/>
                <a:gd name="connsiteX0" fmla="*/ 0 w 9810"/>
                <a:gd name="connsiteY0" fmla="*/ 479 h 9999"/>
                <a:gd name="connsiteX1" fmla="*/ 3865 w 9810"/>
                <a:gd name="connsiteY1" fmla="*/ 4747 h 9999"/>
                <a:gd name="connsiteX2" fmla="*/ 7098 w 9810"/>
                <a:gd name="connsiteY2" fmla="*/ 8134 h 9999"/>
                <a:gd name="connsiteX3" fmla="*/ 7731 w 9810"/>
                <a:gd name="connsiteY3" fmla="*/ 9433 h 9999"/>
                <a:gd name="connsiteX4" fmla="*/ 9628 w 9810"/>
                <a:gd name="connsiteY4" fmla="*/ 9850 h 9999"/>
                <a:gd name="connsiteX5" fmla="*/ 8769 w 9810"/>
                <a:gd name="connsiteY5" fmla="*/ 3490 h 9999"/>
                <a:gd name="connsiteX6" fmla="*/ 6395 w 9810"/>
                <a:gd name="connsiteY6" fmla="*/ 2613 h 9999"/>
                <a:gd name="connsiteX7" fmla="*/ 2530 w 9810"/>
                <a:gd name="connsiteY7" fmla="*/ 896 h 9999"/>
                <a:gd name="connsiteX8" fmla="*/ 0 w 9810"/>
                <a:gd name="connsiteY8" fmla="*/ 479 h 9999"/>
                <a:gd name="connsiteX0" fmla="*/ 0 w 11630"/>
                <a:gd name="connsiteY0" fmla="*/ 479 h 9514"/>
                <a:gd name="connsiteX1" fmla="*/ 3940 w 11630"/>
                <a:gd name="connsiteY1" fmla="*/ 4747 h 9514"/>
                <a:gd name="connsiteX2" fmla="*/ 7235 w 11630"/>
                <a:gd name="connsiteY2" fmla="*/ 8135 h 9514"/>
                <a:gd name="connsiteX3" fmla="*/ 7881 w 11630"/>
                <a:gd name="connsiteY3" fmla="*/ 9434 h 9514"/>
                <a:gd name="connsiteX4" fmla="*/ 11512 w 11630"/>
                <a:gd name="connsiteY4" fmla="*/ 8800 h 9514"/>
                <a:gd name="connsiteX5" fmla="*/ 8939 w 11630"/>
                <a:gd name="connsiteY5" fmla="*/ 3490 h 9514"/>
                <a:gd name="connsiteX6" fmla="*/ 6519 w 11630"/>
                <a:gd name="connsiteY6" fmla="*/ 2613 h 9514"/>
                <a:gd name="connsiteX7" fmla="*/ 2579 w 11630"/>
                <a:gd name="connsiteY7" fmla="*/ 896 h 9514"/>
                <a:gd name="connsiteX8" fmla="*/ 0 w 11630"/>
                <a:gd name="connsiteY8" fmla="*/ 479 h 9514"/>
                <a:gd name="connsiteX0" fmla="*/ 0 w 9948"/>
                <a:gd name="connsiteY0" fmla="*/ 503 h 10000"/>
                <a:gd name="connsiteX1" fmla="*/ 3388 w 9948"/>
                <a:gd name="connsiteY1" fmla="*/ 4989 h 10000"/>
                <a:gd name="connsiteX2" fmla="*/ 6221 w 9948"/>
                <a:gd name="connsiteY2" fmla="*/ 8551 h 10000"/>
                <a:gd name="connsiteX3" fmla="*/ 6776 w 9948"/>
                <a:gd name="connsiteY3" fmla="*/ 9916 h 10000"/>
                <a:gd name="connsiteX4" fmla="*/ 9899 w 9948"/>
                <a:gd name="connsiteY4" fmla="*/ 9250 h 10000"/>
                <a:gd name="connsiteX5" fmla="*/ 8626 w 9948"/>
                <a:gd name="connsiteY5" fmla="*/ 6360 h 10000"/>
                <a:gd name="connsiteX6" fmla="*/ 7686 w 9948"/>
                <a:gd name="connsiteY6" fmla="*/ 3668 h 10000"/>
                <a:gd name="connsiteX7" fmla="*/ 5605 w 9948"/>
                <a:gd name="connsiteY7" fmla="*/ 2746 h 10000"/>
                <a:gd name="connsiteX8" fmla="*/ 2218 w 9948"/>
                <a:gd name="connsiteY8" fmla="*/ 942 h 10000"/>
                <a:gd name="connsiteX9" fmla="*/ 0 w 9948"/>
                <a:gd name="connsiteY9" fmla="*/ 503 h 10000"/>
                <a:gd name="connsiteX0" fmla="*/ 0 w 10000"/>
                <a:gd name="connsiteY0" fmla="*/ 979 h 10476"/>
                <a:gd name="connsiteX1" fmla="*/ 3406 w 10000"/>
                <a:gd name="connsiteY1" fmla="*/ 5465 h 10476"/>
                <a:gd name="connsiteX2" fmla="*/ 6254 w 10000"/>
                <a:gd name="connsiteY2" fmla="*/ 9027 h 10476"/>
                <a:gd name="connsiteX3" fmla="*/ 6811 w 10000"/>
                <a:gd name="connsiteY3" fmla="*/ 10392 h 10476"/>
                <a:gd name="connsiteX4" fmla="*/ 9951 w 10000"/>
                <a:gd name="connsiteY4" fmla="*/ 9726 h 10476"/>
                <a:gd name="connsiteX5" fmla="*/ 8671 w 10000"/>
                <a:gd name="connsiteY5" fmla="*/ 6836 h 10476"/>
                <a:gd name="connsiteX6" fmla="*/ 7726 w 10000"/>
                <a:gd name="connsiteY6" fmla="*/ 4144 h 10476"/>
                <a:gd name="connsiteX7" fmla="*/ 5634 w 10000"/>
                <a:gd name="connsiteY7" fmla="*/ 3222 h 10476"/>
                <a:gd name="connsiteX8" fmla="*/ 4288 w 10000"/>
                <a:gd name="connsiteY8" fmla="*/ 581 h 10476"/>
                <a:gd name="connsiteX9" fmla="*/ 0 w 10000"/>
                <a:gd name="connsiteY9" fmla="*/ 979 h 10476"/>
                <a:gd name="connsiteX0" fmla="*/ 42 w 10042"/>
                <a:gd name="connsiteY0" fmla="*/ 599 h 10096"/>
                <a:gd name="connsiteX1" fmla="*/ 3448 w 10042"/>
                <a:gd name="connsiteY1" fmla="*/ 5085 h 10096"/>
                <a:gd name="connsiteX2" fmla="*/ 6296 w 10042"/>
                <a:gd name="connsiteY2" fmla="*/ 8647 h 10096"/>
                <a:gd name="connsiteX3" fmla="*/ 6853 w 10042"/>
                <a:gd name="connsiteY3" fmla="*/ 10012 h 10096"/>
                <a:gd name="connsiteX4" fmla="*/ 9993 w 10042"/>
                <a:gd name="connsiteY4" fmla="*/ 9346 h 10096"/>
                <a:gd name="connsiteX5" fmla="*/ 8713 w 10042"/>
                <a:gd name="connsiteY5" fmla="*/ 6456 h 10096"/>
                <a:gd name="connsiteX6" fmla="*/ 7768 w 10042"/>
                <a:gd name="connsiteY6" fmla="*/ 3764 h 10096"/>
                <a:gd name="connsiteX7" fmla="*/ 5676 w 10042"/>
                <a:gd name="connsiteY7" fmla="*/ 2842 h 10096"/>
                <a:gd name="connsiteX8" fmla="*/ 4330 w 10042"/>
                <a:gd name="connsiteY8" fmla="*/ 201 h 10096"/>
                <a:gd name="connsiteX9" fmla="*/ 1721 w 10042"/>
                <a:gd name="connsiteY9" fmla="*/ 230 h 10096"/>
                <a:gd name="connsiteX10" fmla="*/ 42 w 10042"/>
                <a:gd name="connsiteY10" fmla="*/ 599 h 10096"/>
                <a:gd name="connsiteX0" fmla="*/ 31 w 10031"/>
                <a:gd name="connsiteY0" fmla="*/ 483 h 9980"/>
                <a:gd name="connsiteX1" fmla="*/ 3437 w 10031"/>
                <a:gd name="connsiteY1" fmla="*/ 4969 h 9980"/>
                <a:gd name="connsiteX2" fmla="*/ 6285 w 10031"/>
                <a:gd name="connsiteY2" fmla="*/ 8531 h 9980"/>
                <a:gd name="connsiteX3" fmla="*/ 6842 w 10031"/>
                <a:gd name="connsiteY3" fmla="*/ 9896 h 9980"/>
                <a:gd name="connsiteX4" fmla="*/ 9982 w 10031"/>
                <a:gd name="connsiteY4" fmla="*/ 9230 h 9980"/>
                <a:gd name="connsiteX5" fmla="*/ 8702 w 10031"/>
                <a:gd name="connsiteY5" fmla="*/ 6340 h 9980"/>
                <a:gd name="connsiteX6" fmla="*/ 7757 w 10031"/>
                <a:gd name="connsiteY6" fmla="*/ 3648 h 9980"/>
                <a:gd name="connsiteX7" fmla="*/ 5665 w 10031"/>
                <a:gd name="connsiteY7" fmla="*/ 2726 h 9980"/>
                <a:gd name="connsiteX8" fmla="*/ 4319 w 10031"/>
                <a:gd name="connsiteY8" fmla="*/ 85 h 9980"/>
                <a:gd name="connsiteX9" fmla="*/ 2304 w 10031"/>
                <a:gd name="connsiteY9" fmla="*/ 1092 h 9980"/>
                <a:gd name="connsiteX10" fmla="*/ 31 w 10031"/>
                <a:gd name="connsiteY10" fmla="*/ 483 h 9980"/>
                <a:gd name="connsiteX0" fmla="*/ 31 w 10000"/>
                <a:gd name="connsiteY0" fmla="*/ 484 h 10000"/>
                <a:gd name="connsiteX1" fmla="*/ 2393 w 10000"/>
                <a:gd name="connsiteY1" fmla="*/ 3976 h 10000"/>
                <a:gd name="connsiteX2" fmla="*/ 6266 w 10000"/>
                <a:gd name="connsiteY2" fmla="*/ 8548 h 10000"/>
                <a:gd name="connsiteX3" fmla="*/ 6821 w 10000"/>
                <a:gd name="connsiteY3" fmla="*/ 9916 h 10000"/>
                <a:gd name="connsiteX4" fmla="*/ 9951 w 10000"/>
                <a:gd name="connsiteY4" fmla="*/ 9248 h 10000"/>
                <a:gd name="connsiteX5" fmla="*/ 8675 w 10000"/>
                <a:gd name="connsiteY5" fmla="*/ 6353 h 10000"/>
                <a:gd name="connsiteX6" fmla="*/ 7733 w 10000"/>
                <a:gd name="connsiteY6" fmla="*/ 3655 h 10000"/>
                <a:gd name="connsiteX7" fmla="*/ 5647 w 10000"/>
                <a:gd name="connsiteY7" fmla="*/ 2731 h 10000"/>
                <a:gd name="connsiteX8" fmla="*/ 4306 w 10000"/>
                <a:gd name="connsiteY8" fmla="*/ 85 h 10000"/>
                <a:gd name="connsiteX9" fmla="*/ 2297 w 10000"/>
                <a:gd name="connsiteY9" fmla="*/ 1094 h 10000"/>
                <a:gd name="connsiteX10" fmla="*/ 31 w 10000"/>
                <a:gd name="connsiteY10" fmla="*/ 484 h 10000"/>
                <a:gd name="connsiteX0" fmla="*/ 31 w 10000"/>
                <a:gd name="connsiteY0" fmla="*/ 484 h 10000"/>
                <a:gd name="connsiteX1" fmla="*/ 2393 w 10000"/>
                <a:gd name="connsiteY1" fmla="*/ 3976 h 10000"/>
                <a:gd name="connsiteX2" fmla="*/ 6266 w 10000"/>
                <a:gd name="connsiteY2" fmla="*/ 8548 h 10000"/>
                <a:gd name="connsiteX3" fmla="*/ 5046 w 10000"/>
                <a:gd name="connsiteY3" fmla="*/ 7758 h 10000"/>
                <a:gd name="connsiteX4" fmla="*/ 6821 w 10000"/>
                <a:gd name="connsiteY4" fmla="*/ 9916 h 10000"/>
                <a:gd name="connsiteX5" fmla="*/ 9951 w 10000"/>
                <a:gd name="connsiteY5" fmla="*/ 9248 h 10000"/>
                <a:gd name="connsiteX6" fmla="*/ 8675 w 10000"/>
                <a:gd name="connsiteY6" fmla="*/ 6353 h 10000"/>
                <a:gd name="connsiteX7" fmla="*/ 7733 w 10000"/>
                <a:gd name="connsiteY7" fmla="*/ 3655 h 10000"/>
                <a:gd name="connsiteX8" fmla="*/ 5647 w 10000"/>
                <a:gd name="connsiteY8" fmla="*/ 2731 h 10000"/>
                <a:gd name="connsiteX9" fmla="*/ 4306 w 10000"/>
                <a:gd name="connsiteY9" fmla="*/ 85 h 10000"/>
                <a:gd name="connsiteX10" fmla="*/ 2297 w 10000"/>
                <a:gd name="connsiteY10" fmla="*/ 1094 h 10000"/>
                <a:gd name="connsiteX11" fmla="*/ 31 w 10000"/>
                <a:gd name="connsiteY11" fmla="*/ 484 h 10000"/>
                <a:gd name="connsiteX0" fmla="*/ 31 w 10000"/>
                <a:gd name="connsiteY0" fmla="*/ 484 h 10000"/>
                <a:gd name="connsiteX1" fmla="*/ 2393 w 10000"/>
                <a:gd name="connsiteY1" fmla="*/ 3976 h 10000"/>
                <a:gd name="connsiteX2" fmla="*/ 6266 w 10000"/>
                <a:gd name="connsiteY2" fmla="*/ 8548 h 10000"/>
                <a:gd name="connsiteX3" fmla="*/ 2208 w 10000"/>
                <a:gd name="connsiteY3" fmla="*/ 5533 h 10000"/>
                <a:gd name="connsiteX4" fmla="*/ 6821 w 10000"/>
                <a:gd name="connsiteY4" fmla="*/ 9916 h 10000"/>
                <a:gd name="connsiteX5" fmla="*/ 9951 w 10000"/>
                <a:gd name="connsiteY5" fmla="*/ 9248 h 10000"/>
                <a:gd name="connsiteX6" fmla="*/ 8675 w 10000"/>
                <a:gd name="connsiteY6" fmla="*/ 6353 h 10000"/>
                <a:gd name="connsiteX7" fmla="*/ 7733 w 10000"/>
                <a:gd name="connsiteY7" fmla="*/ 3655 h 10000"/>
                <a:gd name="connsiteX8" fmla="*/ 5647 w 10000"/>
                <a:gd name="connsiteY8" fmla="*/ 2731 h 10000"/>
                <a:gd name="connsiteX9" fmla="*/ 4306 w 10000"/>
                <a:gd name="connsiteY9" fmla="*/ 85 h 10000"/>
                <a:gd name="connsiteX10" fmla="*/ 2297 w 10000"/>
                <a:gd name="connsiteY10" fmla="*/ 1094 h 10000"/>
                <a:gd name="connsiteX11" fmla="*/ 31 w 10000"/>
                <a:gd name="connsiteY11" fmla="*/ 484 h 10000"/>
                <a:gd name="connsiteX0" fmla="*/ 1588 w 11557"/>
                <a:gd name="connsiteY0" fmla="*/ 484 h 10000"/>
                <a:gd name="connsiteX1" fmla="*/ 3950 w 11557"/>
                <a:gd name="connsiteY1" fmla="*/ 3976 h 10000"/>
                <a:gd name="connsiteX2" fmla="*/ 983 w 11557"/>
                <a:gd name="connsiteY2" fmla="*/ 6405 h 10000"/>
                <a:gd name="connsiteX3" fmla="*/ 3765 w 11557"/>
                <a:gd name="connsiteY3" fmla="*/ 5533 h 10000"/>
                <a:gd name="connsiteX4" fmla="*/ 8378 w 11557"/>
                <a:gd name="connsiteY4" fmla="*/ 9916 h 10000"/>
                <a:gd name="connsiteX5" fmla="*/ 11508 w 11557"/>
                <a:gd name="connsiteY5" fmla="*/ 9248 h 10000"/>
                <a:gd name="connsiteX6" fmla="*/ 10232 w 11557"/>
                <a:gd name="connsiteY6" fmla="*/ 6353 h 10000"/>
                <a:gd name="connsiteX7" fmla="*/ 9290 w 11557"/>
                <a:gd name="connsiteY7" fmla="*/ 3655 h 10000"/>
                <a:gd name="connsiteX8" fmla="*/ 7204 w 11557"/>
                <a:gd name="connsiteY8" fmla="*/ 2731 h 10000"/>
                <a:gd name="connsiteX9" fmla="*/ 5863 w 11557"/>
                <a:gd name="connsiteY9" fmla="*/ 85 h 10000"/>
                <a:gd name="connsiteX10" fmla="*/ 3854 w 11557"/>
                <a:gd name="connsiteY10" fmla="*/ 1094 h 10000"/>
                <a:gd name="connsiteX11" fmla="*/ 1588 w 11557"/>
                <a:gd name="connsiteY11" fmla="*/ 484 h 10000"/>
                <a:gd name="connsiteX0" fmla="*/ 1588 w 11557"/>
                <a:gd name="connsiteY0" fmla="*/ 484 h 10000"/>
                <a:gd name="connsiteX1" fmla="*/ 3950 w 11557"/>
                <a:gd name="connsiteY1" fmla="*/ 3976 h 10000"/>
                <a:gd name="connsiteX2" fmla="*/ 983 w 11557"/>
                <a:gd name="connsiteY2" fmla="*/ 6405 h 10000"/>
                <a:gd name="connsiteX3" fmla="*/ 6931 w 11557"/>
                <a:gd name="connsiteY3" fmla="*/ 7243 h 10000"/>
                <a:gd name="connsiteX4" fmla="*/ 8378 w 11557"/>
                <a:gd name="connsiteY4" fmla="*/ 9916 h 10000"/>
                <a:gd name="connsiteX5" fmla="*/ 11508 w 11557"/>
                <a:gd name="connsiteY5" fmla="*/ 9248 h 10000"/>
                <a:gd name="connsiteX6" fmla="*/ 10232 w 11557"/>
                <a:gd name="connsiteY6" fmla="*/ 6353 h 10000"/>
                <a:gd name="connsiteX7" fmla="*/ 9290 w 11557"/>
                <a:gd name="connsiteY7" fmla="*/ 3655 h 10000"/>
                <a:gd name="connsiteX8" fmla="*/ 7204 w 11557"/>
                <a:gd name="connsiteY8" fmla="*/ 2731 h 10000"/>
                <a:gd name="connsiteX9" fmla="*/ 5863 w 11557"/>
                <a:gd name="connsiteY9" fmla="*/ 85 h 10000"/>
                <a:gd name="connsiteX10" fmla="*/ 3854 w 11557"/>
                <a:gd name="connsiteY10" fmla="*/ 1094 h 10000"/>
                <a:gd name="connsiteX11" fmla="*/ 1588 w 11557"/>
                <a:gd name="connsiteY11" fmla="*/ 484 h 10000"/>
                <a:gd name="connsiteX0" fmla="*/ 31 w 10000"/>
                <a:gd name="connsiteY0" fmla="*/ 484 h 10000"/>
                <a:gd name="connsiteX1" fmla="*/ 2393 w 10000"/>
                <a:gd name="connsiteY1" fmla="*/ 3976 h 10000"/>
                <a:gd name="connsiteX2" fmla="*/ 2070 w 10000"/>
                <a:gd name="connsiteY2" fmla="*/ 6546 h 10000"/>
                <a:gd name="connsiteX3" fmla="*/ 5374 w 10000"/>
                <a:gd name="connsiteY3" fmla="*/ 7243 h 10000"/>
                <a:gd name="connsiteX4" fmla="*/ 6821 w 10000"/>
                <a:gd name="connsiteY4" fmla="*/ 9916 h 10000"/>
                <a:gd name="connsiteX5" fmla="*/ 9951 w 10000"/>
                <a:gd name="connsiteY5" fmla="*/ 9248 h 10000"/>
                <a:gd name="connsiteX6" fmla="*/ 8675 w 10000"/>
                <a:gd name="connsiteY6" fmla="*/ 6353 h 10000"/>
                <a:gd name="connsiteX7" fmla="*/ 7733 w 10000"/>
                <a:gd name="connsiteY7" fmla="*/ 3655 h 10000"/>
                <a:gd name="connsiteX8" fmla="*/ 5647 w 10000"/>
                <a:gd name="connsiteY8" fmla="*/ 2731 h 10000"/>
                <a:gd name="connsiteX9" fmla="*/ 4306 w 10000"/>
                <a:gd name="connsiteY9" fmla="*/ 85 h 10000"/>
                <a:gd name="connsiteX10" fmla="*/ 2297 w 10000"/>
                <a:gd name="connsiteY10" fmla="*/ 1094 h 10000"/>
                <a:gd name="connsiteX11" fmla="*/ 31 w 10000"/>
                <a:gd name="connsiteY11" fmla="*/ 484 h 10000"/>
                <a:gd name="connsiteX0" fmla="*/ 31 w 10000"/>
                <a:gd name="connsiteY0" fmla="*/ 484 h 10000"/>
                <a:gd name="connsiteX1" fmla="*/ 2393 w 10000"/>
                <a:gd name="connsiteY1" fmla="*/ 3976 h 10000"/>
                <a:gd name="connsiteX2" fmla="*/ 2070 w 10000"/>
                <a:gd name="connsiteY2" fmla="*/ 6546 h 10000"/>
                <a:gd name="connsiteX3" fmla="*/ 5374 w 10000"/>
                <a:gd name="connsiteY3" fmla="*/ 7243 h 10000"/>
                <a:gd name="connsiteX4" fmla="*/ 6821 w 10000"/>
                <a:gd name="connsiteY4" fmla="*/ 9916 h 10000"/>
                <a:gd name="connsiteX5" fmla="*/ 9951 w 10000"/>
                <a:gd name="connsiteY5" fmla="*/ 9248 h 10000"/>
                <a:gd name="connsiteX6" fmla="*/ 8675 w 10000"/>
                <a:gd name="connsiteY6" fmla="*/ 6353 h 10000"/>
                <a:gd name="connsiteX7" fmla="*/ 7733 w 10000"/>
                <a:gd name="connsiteY7" fmla="*/ 3655 h 10000"/>
                <a:gd name="connsiteX8" fmla="*/ 5647 w 10000"/>
                <a:gd name="connsiteY8" fmla="*/ 2731 h 10000"/>
                <a:gd name="connsiteX9" fmla="*/ 4306 w 10000"/>
                <a:gd name="connsiteY9" fmla="*/ 85 h 10000"/>
                <a:gd name="connsiteX10" fmla="*/ 2297 w 10000"/>
                <a:gd name="connsiteY10" fmla="*/ 1094 h 10000"/>
                <a:gd name="connsiteX11" fmla="*/ 31 w 10000"/>
                <a:gd name="connsiteY11" fmla="*/ 484 h 10000"/>
                <a:gd name="connsiteX0" fmla="*/ 31 w 10000"/>
                <a:gd name="connsiteY0" fmla="*/ 484 h 10000"/>
                <a:gd name="connsiteX1" fmla="*/ 2393 w 10000"/>
                <a:gd name="connsiteY1" fmla="*/ 3976 h 10000"/>
                <a:gd name="connsiteX2" fmla="*/ 2070 w 10000"/>
                <a:gd name="connsiteY2" fmla="*/ 6546 h 10000"/>
                <a:gd name="connsiteX3" fmla="*/ 4457 w 10000"/>
                <a:gd name="connsiteY3" fmla="*/ 7490 h 10000"/>
                <a:gd name="connsiteX4" fmla="*/ 6821 w 10000"/>
                <a:gd name="connsiteY4" fmla="*/ 9916 h 10000"/>
                <a:gd name="connsiteX5" fmla="*/ 9951 w 10000"/>
                <a:gd name="connsiteY5" fmla="*/ 9248 h 10000"/>
                <a:gd name="connsiteX6" fmla="*/ 8675 w 10000"/>
                <a:gd name="connsiteY6" fmla="*/ 6353 h 10000"/>
                <a:gd name="connsiteX7" fmla="*/ 7733 w 10000"/>
                <a:gd name="connsiteY7" fmla="*/ 3655 h 10000"/>
                <a:gd name="connsiteX8" fmla="*/ 5647 w 10000"/>
                <a:gd name="connsiteY8" fmla="*/ 2731 h 10000"/>
                <a:gd name="connsiteX9" fmla="*/ 4306 w 10000"/>
                <a:gd name="connsiteY9" fmla="*/ 85 h 10000"/>
                <a:gd name="connsiteX10" fmla="*/ 2297 w 10000"/>
                <a:gd name="connsiteY10" fmla="*/ 1094 h 10000"/>
                <a:gd name="connsiteX11" fmla="*/ 31 w 10000"/>
                <a:gd name="connsiteY11" fmla="*/ 484 h 10000"/>
                <a:gd name="connsiteX0" fmla="*/ 31 w 10000"/>
                <a:gd name="connsiteY0" fmla="*/ 484 h 10075"/>
                <a:gd name="connsiteX1" fmla="*/ 2393 w 10000"/>
                <a:gd name="connsiteY1" fmla="*/ 3976 h 10075"/>
                <a:gd name="connsiteX2" fmla="*/ 2070 w 10000"/>
                <a:gd name="connsiteY2" fmla="*/ 6546 h 10075"/>
                <a:gd name="connsiteX3" fmla="*/ 4457 w 10000"/>
                <a:gd name="connsiteY3" fmla="*/ 7490 h 10075"/>
                <a:gd name="connsiteX4" fmla="*/ 6821 w 10000"/>
                <a:gd name="connsiteY4" fmla="*/ 9916 h 10075"/>
                <a:gd name="connsiteX5" fmla="*/ 8066 w 10000"/>
                <a:gd name="connsiteY5" fmla="*/ 9777 h 10075"/>
                <a:gd name="connsiteX6" fmla="*/ 9951 w 10000"/>
                <a:gd name="connsiteY6" fmla="*/ 9248 h 10075"/>
                <a:gd name="connsiteX7" fmla="*/ 8675 w 10000"/>
                <a:gd name="connsiteY7" fmla="*/ 6353 h 10075"/>
                <a:gd name="connsiteX8" fmla="*/ 7733 w 10000"/>
                <a:gd name="connsiteY8" fmla="*/ 3655 h 10075"/>
                <a:gd name="connsiteX9" fmla="*/ 5647 w 10000"/>
                <a:gd name="connsiteY9" fmla="*/ 2731 h 10075"/>
                <a:gd name="connsiteX10" fmla="*/ 4306 w 10000"/>
                <a:gd name="connsiteY10" fmla="*/ 85 h 10075"/>
                <a:gd name="connsiteX11" fmla="*/ 2297 w 10000"/>
                <a:gd name="connsiteY11" fmla="*/ 1094 h 10075"/>
                <a:gd name="connsiteX12" fmla="*/ 31 w 10000"/>
                <a:gd name="connsiteY12" fmla="*/ 484 h 10075"/>
                <a:gd name="connsiteX0" fmla="*/ 31 w 10000"/>
                <a:gd name="connsiteY0" fmla="*/ 484 h 10023"/>
                <a:gd name="connsiteX1" fmla="*/ 2393 w 10000"/>
                <a:gd name="connsiteY1" fmla="*/ 3976 h 10023"/>
                <a:gd name="connsiteX2" fmla="*/ 2070 w 10000"/>
                <a:gd name="connsiteY2" fmla="*/ 6546 h 10023"/>
                <a:gd name="connsiteX3" fmla="*/ 4457 w 10000"/>
                <a:gd name="connsiteY3" fmla="*/ 7490 h 10023"/>
                <a:gd name="connsiteX4" fmla="*/ 4434 w 10000"/>
                <a:gd name="connsiteY4" fmla="*/ 9848 h 10023"/>
                <a:gd name="connsiteX5" fmla="*/ 8066 w 10000"/>
                <a:gd name="connsiteY5" fmla="*/ 9777 h 10023"/>
                <a:gd name="connsiteX6" fmla="*/ 9951 w 10000"/>
                <a:gd name="connsiteY6" fmla="*/ 9248 h 10023"/>
                <a:gd name="connsiteX7" fmla="*/ 8675 w 10000"/>
                <a:gd name="connsiteY7" fmla="*/ 6353 h 10023"/>
                <a:gd name="connsiteX8" fmla="*/ 7733 w 10000"/>
                <a:gd name="connsiteY8" fmla="*/ 3655 h 10023"/>
                <a:gd name="connsiteX9" fmla="*/ 5647 w 10000"/>
                <a:gd name="connsiteY9" fmla="*/ 2731 h 10023"/>
                <a:gd name="connsiteX10" fmla="*/ 4306 w 10000"/>
                <a:gd name="connsiteY10" fmla="*/ 85 h 10023"/>
                <a:gd name="connsiteX11" fmla="*/ 2297 w 10000"/>
                <a:gd name="connsiteY11" fmla="*/ 1094 h 10023"/>
                <a:gd name="connsiteX12" fmla="*/ 31 w 10000"/>
                <a:gd name="connsiteY12" fmla="*/ 484 h 10023"/>
                <a:gd name="connsiteX0" fmla="*/ 31 w 10000"/>
                <a:gd name="connsiteY0" fmla="*/ 484 h 9922"/>
                <a:gd name="connsiteX1" fmla="*/ 2393 w 10000"/>
                <a:gd name="connsiteY1" fmla="*/ 3976 h 9922"/>
                <a:gd name="connsiteX2" fmla="*/ 2070 w 10000"/>
                <a:gd name="connsiteY2" fmla="*/ 6546 h 9922"/>
                <a:gd name="connsiteX3" fmla="*/ 4457 w 10000"/>
                <a:gd name="connsiteY3" fmla="*/ 7490 h 9922"/>
                <a:gd name="connsiteX4" fmla="*/ 4434 w 10000"/>
                <a:gd name="connsiteY4" fmla="*/ 9848 h 9922"/>
                <a:gd name="connsiteX5" fmla="*/ 6483 w 10000"/>
                <a:gd name="connsiteY5" fmla="*/ 8922 h 9922"/>
                <a:gd name="connsiteX6" fmla="*/ 9951 w 10000"/>
                <a:gd name="connsiteY6" fmla="*/ 9248 h 9922"/>
                <a:gd name="connsiteX7" fmla="*/ 8675 w 10000"/>
                <a:gd name="connsiteY7" fmla="*/ 6353 h 9922"/>
                <a:gd name="connsiteX8" fmla="*/ 7733 w 10000"/>
                <a:gd name="connsiteY8" fmla="*/ 3655 h 9922"/>
                <a:gd name="connsiteX9" fmla="*/ 5647 w 10000"/>
                <a:gd name="connsiteY9" fmla="*/ 2731 h 9922"/>
                <a:gd name="connsiteX10" fmla="*/ 4306 w 10000"/>
                <a:gd name="connsiteY10" fmla="*/ 85 h 9922"/>
                <a:gd name="connsiteX11" fmla="*/ 2297 w 10000"/>
                <a:gd name="connsiteY11" fmla="*/ 1094 h 9922"/>
                <a:gd name="connsiteX12" fmla="*/ 31 w 10000"/>
                <a:gd name="connsiteY12" fmla="*/ 484 h 9922"/>
                <a:gd name="connsiteX0" fmla="*/ 31 w 10000"/>
                <a:gd name="connsiteY0" fmla="*/ 488 h 10000"/>
                <a:gd name="connsiteX1" fmla="*/ 2393 w 10000"/>
                <a:gd name="connsiteY1" fmla="*/ 4007 h 10000"/>
                <a:gd name="connsiteX2" fmla="*/ 2070 w 10000"/>
                <a:gd name="connsiteY2" fmla="*/ 6597 h 10000"/>
                <a:gd name="connsiteX3" fmla="*/ 4457 w 10000"/>
                <a:gd name="connsiteY3" fmla="*/ 7549 h 10000"/>
                <a:gd name="connsiteX4" fmla="*/ 4434 w 10000"/>
                <a:gd name="connsiteY4" fmla="*/ 9925 h 10000"/>
                <a:gd name="connsiteX5" fmla="*/ 6483 w 10000"/>
                <a:gd name="connsiteY5" fmla="*/ 8992 h 10000"/>
                <a:gd name="connsiteX6" fmla="*/ 9951 w 10000"/>
                <a:gd name="connsiteY6" fmla="*/ 9321 h 10000"/>
                <a:gd name="connsiteX7" fmla="*/ 8675 w 10000"/>
                <a:gd name="connsiteY7" fmla="*/ 6403 h 10000"/>
                <a:gd name="connsiteX8" fmla="*/ 9383 w 10000"/>
                <a:gd name="connsiteY8" fmla="*/ 3236 h 10000"/>
                <a:gd name="connsiteX9" fmla="*/ 5647 w 10000"/>
                <a:gd name="connsiteY9" fmla="*/ 2752 h 10000"/>
                <a:gd name="connsiteX10" fmla="*/ 4306 w 10000"/>
                <a:gd name="connsiteY10" fmla="*/ 86 h 10000"/>
                <a:gd name="connsiteX11" fmla="*/ 2297 w 10000"/>
                <a:gd name="connsiteY11" fmla="*/ 1103 h 10000"/>
                <a:gd name="connsiteX12" fmla="*/ 31 w 10000"/>
                <a:gd name="connsiteY12" fmla="*/ 488 h 10000"/>
                <a:gd name="connsiteX0" fmla="*/ 31 w 10000"/>
                <a:gd name="connsiteY0" fmla="*/ 488 h 10000"/>
                <a:gd name="connsiteX1" fmla="*/ 2393 w 10000"/>
                <a:gd name="connsiteY1" fmla="*/ 4007 h 10000"/>
                <a:gd name="connsiteX2" fmla="*/ 2070 w 10000"/>
                <a:gd name="connsiteY2" fmla="*/ 6597 h 10000"/>
                <a:gd name="connsiteX3" fmla="*/ 4457 w 10000"/>
                <a:gd name="connsiteY3" fmla="*/ 7549 h 10000"/>
                <a:gd name="connsiteX4" fmla="*/ 4434 w 10000"/>
                <a:gd name="connsiteY4" fmla="*/ 9925 h 10000"/>
                <a:gd name="connsiteX5" fmla="*/ 6483 w 10000"/>
                <a:gd name="connsiteY5" fmla="*/ 8992 h 10000"/>
                <a:gd name="connsiteX6" fmla="*/ 9951 w 10000"/>
                <a:gd name="connsiteY6" fmla="*/ 9321 h 10000"/>
                <a:gd name="connsiteX7" fmla="*/ 8675 w 10000"/>
                <a:gd name="connsiteY7" fmla="*/ 6403 h 10000"/>
                <a:gd name="connsiteX8" fmla="*/ 9383 w 10000"/>
                <a:gd name="connsiteY8" fmla="*/ 3236 h 10000"/>
                <a:gd name="connsiteX9" fmla="*/ 5978 w 10000"/>
                <a:gd name="connsiteY9" fmla="*/ 2949 h 10000"/>
                <a:gd name="connsiteX10" fmla="*/ 4306 w 10000"/>
                <a:gd name="connsiteY10" fmla="*/ 86 h 10000"/>
                <a:gd name="connsiteX11" fmla="*/ 2297 w 10000"/>
                <a:gd name="connsiteY11" fmla="*/ 1103 h 10000"/>
                <a:gd name="connsiteX12" fmla="*/ 31 w 10000"/>
                <a:gd name="connsiteY12" fmla="*/ 488 h 10000"/>
                <a:gd name="connsiteX0" fmla="*/ 31 w 10000"/>
                <a:gd name="connsiteY0" fmla="*/ 583 h 10095"/>
                <a:gd name="connsiteX1" fmla="*/ 2393 w 10000"/>
                <a:gd name="connsiteY1" fmla="*/ 4102 h 10095"/>
                <a:gd name="connsiteX2" fmla="*/ 2070 w 10000"/>
                <a:gd name="connsiteY2" fmla="*/ 6692 h 10095"/>
                <a:gd name="connsiteX3" fmla="*/ 4457 w 10000"/>
                <a:gd name="connsiteY3" fmla="*/ 7644 h 10095"/>
                <a:gd name="connsiteX4" fmla="*/ 4434 w 10000"/>
                <a:gd name="connsiteY4" fmla="*/ 10020 h 10095"/>
                <a:gd name="connsiteX5" fmla="*/ 6483 w 10000"/>
                <a:gd name="connsiteY5" fmla="*/ 9087 h 10095"/>
                <a:gd name="connsiteX6" fmla="*/ 9951 w 10000"/>
                <a:gd name="connsiteY6" fmla="*/ 9416 h 10095"/>
                <a:gd name="connsiteX7" fmla="*/ 8675 w 10000"/>
                <a:gd name="connsiteY7" fmla="*/ 6498 h 10095"/>
                <a:gd name="connsiteX8" fmla="*/ 9383 w 10000"/>
                <a:gd name="connsiteY8" fmla="*/ 3331 h 10095"/>
                <a:gd name="connsiteX9" fmla="*/ 5978 w 10000"/>
                <a:gd name="connsiteY9" fmla="*/ 3044 h 10095"/>
                <a:gd name="connsiteX10" fmla="*/ 4673 w 10000"/>
                <a:gd name="connsiteY10" fmla="*/ 81 h 10095"/>
                <a:gd name="connsiteX11" fmla="*/ 2297 w 10000"/>
                <a:gd name="connsiteY11" fmla="*/ 1198 h 10095"/>
                <a:gd name="connsiteX12" fmla="*/ 31 w 10000"/>
                <a:gd name="connsiteY12" fmla="*/ 583 h 10095"/>
                <a:gd name="connsiteX0" fmla="*/ 22 w 10721"/>
                <a:gd name="connsiteY0" fmla="*/ 1499 h 10095"/>
                <a:gd name="connsiteX1" fmla="*/ 3114 w 10721"/>
                <a:gd name="connsiteY1" fmla="*/ 4102 h 10095"/>
                <a:gd name="connsiteX2" fmla="*/ 2791 w 10721"/>
                <a:gd name="connsiteY2" fmla="*/ 6692 h 10095"/>
                <a:gd name="connsiteX3" fmla="*/ 5178 w 10721"/>
                <a:gd name="connsiteY3" fmla="*/ 7644 h 10095"/>
                <a:gd name="connsiteX4" fmla="*/ 5155 w 10721"/>
                <a:gd name="connsiteY4" fmla="*/ 10020 h 10095"/>
                <a:gd name="connsiteX5" fmla="*/ 7204 w 10721"/>
                <a:gd name="connsiteY5" fmla="*/ 9087 h 10095"/>
                <a:gd name="connsiteX6" fmla="*/ 10672 w 10721"/>
                <a:gd name="connsiteY6" fmla="*/ 9416 h 10095"/>
                <a:gd name="connsiteX7" fmla="*/ 9396 w 10721"/>
                <a:gd name="connsiteY7" fmla="*/ 6498 h 10095"/>
                <a:gd name="connsiteX8" fmla="*/ 10104 w 10721"/>
                <a:gd name="connsiteY8" fmla="*/ 3331 h 10095"/>
                <a:gd name="connsiteX9" fmla="*/ 6699 w 10721"/>
                <a:gd name="connsiteY9" fmla="*/ 3044 h 10095"/>
                <a:gd name="connsiteX10" fmla="*/ 5394 w 10721"/>
                <a:gd name="connsiteY10" fmla="*/ 81 h 10095"/>
                <a:gd name="connsiteX11" fmla="*/ 3018 w 10721"/>
                <a:gd name="connsiteY11" fmla="*/ 1198 h 10095"/>
                <a:gd name="connsiteX12" fmla="*/ 22 w 10721"/>
                <a:gd name="connsiteY12" fmla="*/ 1499 h 10095"/>
                <a:gd name="connsiteX0" fmla="*/ 22 w 10721"/>
                <a:gd name="connsiteY0" fmla="*/ 1499 h 10095"/>
                <a:gd name="connsiteX1" fmla="*/ 3114 w 10721"/>
                <a:gd name="connsiteY1" fmla="*/ 4102 h 10095"/>
                <a:gd name="connsiteX2" fmla="*/ 2791 w 10721"/>
                <a:gd name="connsiteY2" fmla="*/ 6692 h 10095"/>
                <a:gd name="connsiteX3" fmla="*/ 5178 w 10721"/>
                <a:gd name="connsiteY3" fmla="*/ 7644 h 10095"/>
                <a:gd name="connsiteX4" fmla="*/ 5155 w 10721"/>
                <a:gd name="connsiteY4" fmla="*/ 10020 h 10095"/>
                <a:gd name="connsiteX5" fmla="*/ 7204 w 10721"/>
                <a:gd name="connsiteY5" fmla="*/ 9087 h 10095"/>
                <a:gd name="connsiteX6" fmla="*/ 10672 w 10721"/>
                <a:gd name="connsiteY6" fmla="*/ 9416 h 10095"/>
                <a:gd name="connsiteX7" fmla="*/ 9396 w 10721"/>
                <a:gd name="connsiteY7" fmla="*/ 6498 h 10095"/>
                <a:gd name="connsiteX8" fmla="*/ 10104 w 10721"/>
                <a:gd name="connsiteY8" fmla="*/ 3331 h 10095"/>
                <a:gd name="connsiteX9" fmla="*/ 6699 w 10721"/>
                <a:gd name="connsiteY9" fmla="*/ 3044 h 10095"/>
                <a:gd name="connsiteX10" fmla="*/ 5394 w 10721"/>
                <a:gd name="connsiteY10" fmla="*/ 81 h 10095"/>
                <a:gd name="connsiteX11" fmla="*/ 3018 w 10721"/>
                <a:gd name="connsiteY11" fmla="*/ 1198 h 10095"/>
                <a:gd name="connsiteX12" fmla="*/ 22 w 10721"/>
                <a:gd name="connsiteY12" fmla="*/ 1499 h 10095"/>
                <a:gd name="connsiteX0" fmla="*/ 22 w 10721"/>
                <a:gd name="connsiteY0" fmla="*/ 1499 h 10095"/>
                <a:gd name="connsiteX1" fmla="*/ 2564 w 10721"/>
                <a:gd name="connsiteY1" fmla="*/ 4251 h 10095"/>
                <a:gd name="connsiteX2" fmla="*/ 2791 w 10721"/>
                <a:gd name="connsiteY2" fmla="*/ 6692 h 10095"/>
                <a:gd name="connsiteX3" fmla="*/ 5178 w 10721"/>
                <a:gd name="connsiteY3" fmla="*/ 7644 h 10095"/>
                <a:gd name="connsiteX4" fmla="*/ 5155 w 10721"/>
                <a:gd name="connsiteY4" fmla="*/ 10020 h 10095"/>
                <a:gd name="connsiteX5" fmla="*/ 7204 w 10721"/>
                <a:gd name="connsiteY5" fmla="*/ 9087 h 10095"/>
                <a:gd name="connsiteX6" fmla="*/ 10672 w 10721"/>
                <a:gd name="connsiteY6" fmla="*/ 9416 h 10095"/>
                <a:gd name="connsiteX7" fmla="*/ 9396 w 10721"/>
                <a:gd name="connsiteY7" fmla="*/ 6498 h 10095"/>
                <a:gd name="connsiteX8" fmla="*/ 10104 w 10721"/>
                <a:gd name="connsiteY8" fmla="*/ 3331 h 10095"/>
                <a:gd name="connsiteX9" fmla="*/ 6699 w 10721"/>
                <a:gd name="connsiteY9" fmla="*/ 3044 h 10095"/>
                <a:gd name="connsiteX10" fmla="*/ 5394 w 10721"/>
                <a:gd name="connsiteY10" fmla="*/ 81 h 10095"/>
                <a:gd name="connsiteX11" fmla="*/ 3018 w 10721"/>
                <a:gd name="connsiteY11" fmla="*/ 1198 h 10095"/>
                <a:gd name="connsiteX12" fmla="*/ 22 w 10721"/>
                <a:gd name="connsiteY12" fmla="*/ 1499 h 10095"/>
                <a:gd name="connsiteX0" fmla="*/ 22 w 10721"/>
                <a:gd name="connsiteY0" fmla="*/ 1494 h 10090"/>
                <a:gd name="connsiteX1" fmla="*/ 2564 w 10721"/>
                <a:gd name="connsiteY1" fmla="*/ 4246 h 10090"/>
                <a:gd name="connsiteX2" fmla="*/ 2791 w 10721"/>
                <a:gd name="connsiteY2" fmla="*/ 6687 h 10090"/>
                <a:gd name="connsiteX3" fmla="*/ 5178 w 10721"/>
                <a:gd name="connsiteY3" fmla="*/ 7639 h 10090"/>
                <a:gd name="connsiteX4" fmla="*/ 5155 w 10721"/>
                <a:gd name="connsiteY4" fmla="*/ 10015 h 10090"/>
                <a:gd name="connsiteX5" fmla="*/ 7204 w 10721"/>
                <a:gd name="connsiteY5" fmla="*/ 9082 h 10090"/>
                <a:gd name="connsiteX6" fmla="*/ 10672 w 10721"/>
                <a:gd name="connsiteY6" fmla="*/ 9411 h 10090"/>
                <a:gd name="connsiteX7" fmla="*/ 9396 w 10721"/>
                <a:gd name="connsiteY7" fmla="*/ 6493 h 10090"/>
                <a:gd name="connsiteX8" fmla="*/ 10104 w 10721"/>
                <a:gd name="connsiteY8" fmla="*/ 3326 h 10090"/>
                <a:gd name="connsiteX9" fmla="*/ 6699 w 10721"/>
                <a:gd name="connsiteY9" fmla="*/ 3039 h 10090"/>
                <a:gd name="connsiteX10" fmla="*/ 5394 w 10721"/>
                <a:gd name="connsiteY10" fmla="*/ 76 h 10090"/>
                <a:gd name="connsiteX11" fmla="*/ 3092 w 10721"/>
                <a:gd name="connsiteY11" fmla="*/ 1316 h 10090"/>
                <a:gd name="connsiteX12" fmla="*/ 22 w 10721"/>
                <a:gd name="connsiteY12" fmla="*/ 1494 h 10090"/>
                <a:gd name="connsiteX0" fmla="*/ 22 w 10721"/>
                <a:gd name="connsiteY0" fmla="*/ 1494 h 10090"/>
                <a:gd name="connsiteX1" fmla="*/ 2564 w 10721"/>
                <a:gd name="connsiteY1" fmla="*/ 4246 h 10090"/>
                <a:gd name="connsiteX2" fmla="*/ 2791 w 10721"/>
                <a:gd name="connsiteY2" fmla="*/ 6687 h 10090"/>
                <a:gd name="connsiteX3" fmla="*/ 5178 w 10721"/>
                <a:gd name="connsiteY3" fmla="*/ 7639 h 10090"/>
                <a:gd name="connsiteX4" fmla="*/ 5155 w 10721"/>
                <a:gd name="connsiteY4" fmla="*/ 10015 h 10090"/>
                <a:gd name="connsiteX5" fmla="*/ 7204 w 10721"/>
                <a:gd name="connsiteY5" fmla="*/ 9082 h 10090"/>
                <a:gd name="connsiteX6" fmla="*/ 10672 w 10721"/>
                <a:gd name="connsiteY6" fmla="*/ 9411 h 10090"/>
                <a:gd name="connsiteX7" fmla="*/ 9396 w 10721"/>
                <a:gd name="connsiteY7" fmla="*/ 6493 h 10090"/>
                <a:gd name="connsiteX8" fmla="*/ 10104 w 10721"/>
                <a:gd name="connsiteY8" fmla="*/ 3326 h 10090"/>
                <a:gd name="connsiteX9" fmla="*/ 7136 w 10721"/>
                <a:gd name="connsiteY9" fmla="*/ 2346 h 10090"/>
                <a:gd name="connsiteX10" fmla="*/ 5394 w 10721"/>
                <a:gd name="connsiteY10" fmla="*/ 76 h 10090"/>
                <a:gd name="connsiteX11" fmla="*/ 3092 w 10721"/>
                <a:gd name="connsiteY11" fmla="*/ 1316 h 10090"/>
                <a:gd name="connsiteX12" fmla="*/ 22 w 10721"/>
                <a:gd name="connsiteY12" fmla="*/ 1494 h 10090"/>
                <a:gd name="connsiteX0" fmla="*/ 22 w 10742"/>
                <a:gd name="connsiteY0" fmla="*/ 1494 h 10090"/>
                <a:gd name="connsiteX1" fmla="*/ 2564 w 10742"/>
                <a:gd name="connsiteY1" fmla="*/ 4246 h 10090"/>
                <a:gd name="connsiteX2" fmla="*/ 2791 w 10742"/>
                <a:gd name="connsiteY2" fmla="*/ 6687 h 10090"/>
                <a:gd name="connsiteX3" fmla="*/ 5178 w 10742"/>
                <a:gd name="connsiteY3" fmla="*/ 7639 h 10090"/>
                <a:gd name="connsiteX4" fmla="*/ 5155 w 10742"/>
                <a:gd name="connsiteY4" fmla="*/ 10015 h 10090"/>
                <a:gd name="connsiteX5" fmla="*/ 7204 w 10742"/>
                <a:gd name="connsiteY5" fmla="*/ 9082 h 10090"/>
                <a:gd name="connsiteX6" fmla="*/ 10672 w 10742"/>
                <a:gd name="connsiteY6" fmla="*/ 9411 h 10090"/>
                <a:gd name="connsiteX7" fmla="*/ 9837 w 10742"/>
                <a:gd name="connsiteY7" fmla="*/ 6517 h 10090"/>
                <a:gd name="connsiteX8" fmla="*/ 10104 w 10742"/>
                <a:gd name="connsiteY8" fmla="*/ 3326 h 10090"/>
                <a:gd name="connsiteX9" fmla="*/ 7136 w 10742"/>
                <a:gd name="connsiteY9" fmla="*/ 2346 h 10090"/>
                <a:gd name="connsiteX10" fmla="*/ 5394 w 10742"/>
                <a:gd name="connsiteY10" fmla="*/ 76 h 10090"/>
                <a:gd name="connsiteX11" fmla="*/ 3092 w 10742"/>
                <a:gd name="connsiteY11" fmla="*/ 1316 h 10090"/>
                <a:gd name="connsiteX12" fmla="*/ 22 w 10742"/>
                <a:gd name="connsiteY12" fmla="*/ 1494 h 10090"/>
                <a:gd name="connsiteX0" fmla="*/ 22 w 10742"/>
                <a:gd name="connsiteY0" fmla="*/ 1494 h 10090"/>
                <a:gd name="connsiteX1" fmla="*/ 2564 w 10742"/>
                <a:gd name="connsiteY1" fmla="*/ 4246 h 10090"/>
                <a:gd name="connsiteX2" fmla="*/ 2791 w 10742"/>
                <a:gd name="connsiteY2" fmla="*/ 6687 h 10090"/>
                <a:gd name="connsiteX3" fmla="*/ 4519 w 10742"/>
                <a:gd name="connsiteY3" fmla="*/ 7962 h 10090"/>
                <a:gd name="connsiteX4" fmla="*/ 5155 w 10742"/>
                <a:gd name="connsiteY4" fmla="*/ 10015 h 10090"/>
                <a:gd name="connsiteX5" fmla="*/ 7204 w 10742"/>
                <a:gd name="connsiteY5" fmla="*/ 9082 h 10090"/>
                <a:gd name="connsiteX6" fmla="*/ 10672 w 10742"/>
                <a:gd name="connsiteY6" fmla="*/ 9411 h 10090"/>
                <a:gd name="connsiteX7" fmla="*/ 9837 w 10742"/>
                <a:gd name="connsiteY7" fmla="*/ 6517 h 10090"/>
                <a:gd name="connsiteX8" fmla="*/ 10104 w 10742"/>
                <a:gd name="connsiteY8" fmla="*/ 3326 h 10090"/>
                <a:gd name="connsiteX9" fmla="*/ 7136 w 10742"/>
                <a:gd name="connsiteY9" fmla="*/ 2346 h 10090"/>
                <a:gd name="connsiteX10" fmla="*/ 5394 w 10742"/>
                <a:gd name="connsiteY10" fmla="*/ 76 h 10090"/>
                <a:gd name="connsiteX11" fmla="*/ 3092 w 10742"/>
                <a:gd name="connsiteY11" fmla="*/ 1316 h 10090"/>
                <a:gd name="connsiteX12" fmla="*/ 22 w 10742"/>
                <a:gd name="connsiteY12" fmla="*/ 1494 h 10090"/>
                <a:gd name="connsiteX0" fmla="*/ 22 w 10742"/>
                <a:gd name="connsiteY0" fmla="*/ 1494 h 10090"/>
                <a:gd name="connsiteX1" fmla="*/ 2525 w 10742"/>
                <a:gd name="connsiteY1" fmla="*/ 3826 h 10090"/>
                <a:gd name="connsiteX2" fmla="*/ 2791 w 10742"/>
                <a:gd name="connsiteY2" fmla="*/ 6687 h 10090"/>
                <a:gd name="connsiteX3" fmla="*/ 4519 w 10742"/>
                <a:gd name="connsiteY3" fmla="*/ 7962 h 10090"/>
                <a:gd name="connsiteX4" fmla="*/ 5155 w 10742"/>
                <a:gd name="connsiteY4" fmla="*/ 10015 h 10090"/>
                <a:gd name="connsiteX5" fmla="*/ 7204 w 10742"/>
                <a:gd name="connsiteY5" fmla="*/ 9082 h 10090"/>
                <a:gd name="connsiteX6" fmla="*/ 10672 w 10742"/>
                <a:gd name="connsiteY6" fmla="*/ 9411 h 10090"/>
                <a:gd name="connsiteX7" fmla="*/ 9837 w 10742"/>
                <a:gd name="connsiteY7" fmla="*/ 6517 h 10090"/>
                <a:gd name="connsiteX8" fmla="*/ 10104 w 10742"/>
                <a:gd name="connsiteY8" fmla="*/ 3326 h 10090"/>
                <a:gd name="connsiteX9" fmla="*/ 7136 w 10742"/>
                <a:gd name="connsiteY9" fmla="*/ 2346 h 10090"/>
                <a:gd name="connsiteX10" fmla="*/ 5394 w 10742"/>
                <a:gd name="connsiteY10" fmla="*/ 76 h 10090"/>
                <a:gd name="connsiteX11" fmla="*/ 3092 w 10742"/>
                <a:gd name="connsiteY11" fmla="*/ 1316 h 10090"/>
                <a:gd name="connsiteX12" fmla="*/ 22 w 10742"/>
                <a:gd name="connsiteY12" fmla="*/ 1494 h 10090"/>
                <a:gd name="connsiteX0" fmla="*/ 22 w 10742"/>
                <a:gd name="connsiteY0" fmla="*/ 1494 h 10445"/>
                <a:gd name="connsiteX1" fmla="*/ 2525 w 10742"/>
                <a:gd name="connsiteY1" fmla="*/ 3826 h 10445"/>
                <a:gd name="connsiteX2" fmla="*/ 2791 w 10742"/>
                <a:gd name="connsiteY2" fmla="*/ 6687 h 10445"/>
                <a:gd name="connsiteX3" fmla="*/ 4519 w 10742"/>
                <a:gd name="connsiteY3" fmla="*/ 7962 h 10445"/>
                <a:gd name="connsiteX4" fmla="*/ 5377 w 10742"/>
                <a:gd name="connsiteY4" fmla="*/ 10385 h 10445"/>
                <a:gd name="connsiteX5" fmla="*/ 7204 w 10742"/>
                <a:gd name="connsiteY5" fmla="*/ 9082 h 10445"/>
                <a:gd name="connsiteX6" fmla="*/ 10672 w 10742"/>
                <a:gd name="connsiteY6" fmla="*/ 9411 h 10445"/>
                <a:gd name="connsiteX7" fmla="*/ 9837 w 10742"/>
                <a:gd name="connsiteY7" fmla="*/ 6517 h 10445"/>
                <a:gd name="connsiteX8" fmla="*/ 10104 w 10742"/>
                <a:gd name="connsiteY8" fmla="*/ 3326 h 10445"/>
                <a:gd name="connsiteX9" fmla="*/ 7136 w 10742"/>
                <a:gd name="connsiteY9" fmla="*/ 2346 h 10445"/>
                <a:gd name="connsiteX10" fmla="*/ 5394 w 10742"/>
                <a:gd name="connsiteY10" fmla="*/ 76 h 10445"/>
                <a:gd name="connsiteX11" fmla="*/ 3092 w 10742"/>
                <a:gd name="connsiteY11" fmla="*/ 1316 h 10445"/>
                <a:gd name="connsiteX12" fmla="*/ 22 w 10742"/>
                <a:gd name="connsiteY12" fmla="*/ 1494 h 10445"/>
                <a:gd name="connsiteX0" fmla="*/ 22 w 10742"/>
                <a:gd name="connsiteY0" fmla="*/ 1494 h 10445"/>
                <a:gd name="connsiteX1" fmla="*/ 2525 w 10742"/>
                <a:gd name="connsiteY1" fmla="*/ 3826 h 10445"/>
                <a:gd name="connsiteX2" fmla="*/ 1927 w 10742"/>
                <a:gd name="connsiteY2" fmla="*/ 6248 h 10445"/>
                <a:gd name="connsiteX3" fmla="*/ 4519 w 10742"/>
                <a:gd name="connsiteY3" fmla="*/ 7962 h 10445"/>
                <a:gd name="connsiteX4" fmla="*/ 5377 w 10742"/>
                <a:gd name="connsiteY4" fmla="*/ 10385 h 10445"/>
                <a:gd name="connsiteX5" fmla="*/ 7204 w 10742"/>
                <a:gd name="connsiteY5" fmla="*/ 9082 h 10445"/>
                <a:gd name="connsiteX6" fmla="*/ 10672 w 10742"/>
                <a:gd name="connsiteY6" fmla="*/ 9411 h 10445"/>
                <a:gd name="connsiteX7" fmla="*/ 9837 w 10742"/>
                <a:gd name="connsiteY7" fmla="*/ 6517 h 10445"/>
                <a:gd name="connsiteX8" fmla="*/ 10104 w 10742"/>
                <a:gd name="connsiteY8" fmla="*/ 3326 h 10445"/>
                <a:gd name="connsiteX9" fmla="*/ 7136 w 10742"/>
                <a:gd name="connsiteY9" fmla="*/ 2346 h 10445"/>
                <a:gd name="connsiteX10" fmla="*/ 5394 w 10742"/>
                <a:gd name="connsiteY10" fmla="*/ 76 h 10445"/>
                <a:gd name="connsiteX11" fmla="*/ 3092 w 10742"/>
                <a:gd name="connsiteY11" fmla="*/ 1316 h 10445"/>
                <a:gd name="connsiteX12" fmla="*/ 22 w 10742"/>
                <a:gd name="connsiteY12" fmla="*/ 1494 h 10445"/>
                <a:gd name="connsiteX0" fmla="*/ 22 w 10742"/>
                <a:gd name="connsiteY0" fmla="*/ 1494 h 10445"/>
                <a:gd name="connsiteX1" fmla="*/ 2525 w 10742"/>
                <a:gd name="connsiteY1" fmla="*/ 3826 h 10445"/>
                <a:gd name="connsiteX2" fmla="*/ 1927 w 10742"/>
                <a:gd name="connsiteY2" fmla="*/ 6248 h 10445"/>
                <a:gd name="connsiteX3" fmla="*/ 4519 w 10742"/>
                <a:gd name="connsiteY3" fmla="*/ 7962 h 10445"/>
                <a:gd name="connsiteX4" fmla="*/ 5377 w 10742"/>
                <a:gd name="connsiteY4" fmla="*/ 10385 h 10445"/>
                <a:gd name="connsiteX5" fmla="*/ 7204 w 10742"/>
                <a:gd name="connsiteY5" fmla="*/ 9082 h 10445"/>
                <a:gd name="connsiteX6" fmla="*/ 10672 w 10742"/>
                <a:gd name="connsiteY6" fmla="*/ 9411 h 10445"/>
                <a:gd name="connsiteX7" fmla="*/ 9837 w 10742"/>
                <a:gd name="connsiteY7" fmla="*/ 6517 h 10445"/>
                <a:gd name="connsiteX8" fmla="*/ 10104 w 10742"/>
                <a:gd name="connsiteY8" fmla="*/ 3326 h 10445"/>
                <a:gd name="connsiteX9" fmla="*/ 7136 w 10742"/>
                <a:gd name="connsiteY9" fmla="*/ 2346 h 10445"/>
                <a:gd name="connsiteX10" fmla="*/ 5394 w 10742"/>
                <a:gd name="connsiteY10" fmla="*/ 76 h 10445"/>
                <a:gd name="connsiteX11" fmla="*/ 3092 w 10742"/>
                <a:gd name="connsiteY11" fmla="*/ 1316 h 10445"/>
                <a:gd name="connsiteX12" fmla="*/ 22 w 10742"/>
                <a:gd name="connsiteY12" fmla="*/ 1494 h 10445"/>
                <a:gd name="connsiteX0" fmla="*/ 22 w 10742"/>
                <a:gd name="connsiteY0" fmla="*/ 1494 h 10445"/>
                <a:gd name="connsiteX1" fmla="*/ 2525 w 10742"/>
                <a:gd name="connsiteY1" fmla="*/ 3826 h 10445"/>
                <a:gd name="connsiteX2" fmla="*/ 1927 w 10742"/>
                <a:gd name="connsiteY2" fmla="*/ 6248 h 10445"/>
                <a:gd name="connsiteX3" fmla="*/ 4519 w 10742"/>
                <a:gd name="connsiteY3" fmla="*/ 7962 h 10445"/>
                <a:gd name="connsiteX4" fmla="*/ 5377 w 10742"/>
                <a:gd name="connsiteY4" fmla="*/ 10385 h 10445"/>
                <a:gd name="connsiteX5" fmla="*/ 7204 w 10742"/>
                <a:gd name="connsiteY5" fmla="*/ 9082 h 10445"/>
                <a:gd name="connsiteX6" fmla="*/ 10672 w 10742"/>
                <a:gd name="connsiteY6" fmla="*/ 9411 h 10445"/>
                <a:gd name="connsiteX7" fmla="*/ 9837 w 10742"/>
                <a:gd name="connsiteY7" fmla="*/ 6517 h 10445"/>
                <a:gd name="connsiteX8" fmla="*/ 10104 w 10742"/>
                <a:gd name="connsiteY8" fmla="*/ 3326 h 10445"/>
                <a:gd name="connsiteX9" fmla="*/ 7136 w 10742"/>
                <a:gd name="connsiteY9" fmla="*/ 2346 h 10445"/>
                <a:gd name="connsiteX10" fmla="*/ 5394 w 10742"/>
                <a:gd name="connsiteY10" fmla="*/ 76 h 10445"/>
                <a:gd name="connsiteX11" fmla="*/ 3092 w 10742"/>
                <a:gd name="connsiteY11" fmla="*/ 1316 h 10445"/>
                <a:gd name="connsiteX12" fmla="*/ 22 w 10742"/>
                <a:gd name="connsiteY12" fmla="*/ 1494 h 10445"/>
                <a:gd name="connsiteX0" fmla="*/ 22 w 10742"/>
                <a:gd name="connsiteY0" fmla="*/ 1494 h 10445"/>
                <a:gd name="connsiteX1" fmla="*/ 2525 w 10742"/>
                <a:gd name="connsiteY1" fmla="*/ 3826 h 10445"/>
                <a:gd name="connsiteX2" fmla="*/ 1927 w 10742"/>
                <a:gd name="connsiteY2" fmla="*/ 6248 h 10445"/>
                <a:gd name="connsiteX3" fmla="*/ 4519 w 10742"/>
                <a:gd name="connsiteY3" fmla="*/ 7962 h 10445"/>
                <a:gd name="connsiteX4" fmla="*/ 5377 w 10742"/>
                <a:gd name="connsiteY4" fmla="*/ 10385 h 10445"/>
                <a:gd name="connsiteX5" fmla="*/ 7204 w 10742"/>
                <a:gd name="connsiteY5" fmla="*/ 9082 h 10445"/>
                <a:gd name="connsiteX6" fmla="*/ 10672 w 10742"/>
                <a:gd name="connsiteY6" fmla="*/ 9411 h 10445"/>
                <a:gd name="connsiteX7" fmla="*/ 9837 w 10742"/>
                <a:gd name="connsiteY7" fmla="*/ 6517 h 10445"/>
                <a:gd name="connsiteX8" fmla="*/ 10104 w 10742"/>
                <a:gd name="connsiteY8" fmla="*/ 3326 h 10445"/>
                <a:gd name="connsiteX9" fmla="*/ 7136 w 10742"/>
                <a:gd name="connsiteY9" fmla="*/ 2346 h 10445"/>
                <a:gd name="connsiteX10" fmla="*/ 5394 w 10742"/>
                <a:gd name="connsiteY10" fmla="*/ 76 h 10445"/>
                <a:gd name="connsiteX11" fmla="*/ 3092 w 10742"/>
                <a:gd name="connsiteY11" fmla="*/ 1316 h 10445"/>
                <a:gd name="connsiteX12" fmla="*/ 22 w 10742"/>
                <a:gd name="connsiteY12" fmla="*/ 1494 h 10445"/>
                <a:gd name="connsiteX0" fmla="*/ 22 w 10742"/>
                <a:gd name="connsiteY0" fmla="*/ 1494 h 10445"/>
                <a:gd name="connsiteX1" fmla="*/ 2525 w 10742"/>
                <a:gd name="connsiteY1" fmla="*/ 3826 h 10445"/>
                <a:gd name="connsiteX2" fmla="*/ 1927 w 10742"/>
                <a:gd name="connsiteY2" fmla="*/ 6248 h 10445"/>
                <a:gd name="connsiteX3" fmla="*/ 4519 w 10742"/>
                <a:gd name="connsiteY3" fmla="*/ 7962 h 10445"/>
                <a:gd name="connsiteX4" fmla="*/ 5377 w 10742"/>
                <a:gd name="connsiteY4" fmla="*/ 10385 h 10445"/>
                <a:gd name="connsiteX5" fmla="*/ 7204 w 10742"/>
                <a:gd name="connsiteY5" fmla="*/ 9082 h 10445"/>
                <a:gd name="connsiteX6" fmla="*/ 10672 w 10742"/>
                <a:gd name="connsiteY6" fmla="*/ 9411 h 10445"/>
                <a:gd name="connsiteX7" fmla="*/ 9837 w 10742"/>
                <a:gd name="connsiteY7" fmla="*/ 6517 h 10445"/>
                <a:gd name="connsiteX8" fmla="*/ 10104 w 10742"/>
                <a:gd name="connsiteY8" fmla="*/ 3326 h 10445"/>
                <a:gd name="connsiteX9" fmla="*/ 7136 w 10742"/>
                <a:gd name="connsiteY9" fmla="*/ 2346 h 10445"/>
                <a:gd name="connsiteX10" fmla="*/ 5394 w 10742"/>
                <a:gd name="connsiteY10" fmla="*/ 76 h 10445"/>
                <a:gd name="connsiteX11" fmla="*/ 3092 w 10742"/>
                <a:gd name="connsiteY11" fmla="*/ 1316 h 10445"/>
                <a:gd name="connsiteX12" fmla="*/ 22 w 10742"/>
                <a:gd name="connsiteY12" fmla="*/ 1494 h 10445"/>
                <a:gd name="connsiteX0" fmla="*/ 22 w 10742"/>
                <a:gd name="connsiteY0" fmla="*/ 1418 h 10369"/>
                <a:gd name="connsiteX1" fmla="*/ 2525 w 10742"/>
                <a:gd name="connsiteY1" fmla="*/ 3750 h 10369"/>
                <a:gd name="connsiteX2" fmla="*/ 1927 w 10742"/>
                <a:gd name="connsiteY2" fmla="*/ 6172 h 10369"/>
                <a:gd name="connsiteX3" fmla="*/ 4519 w 10742"/>
                <a:gd name="connsiteY3" fmla="*/ 7886 h 10369"/>
                <a:gd name="connsiteX4" fmla="*/ 5377 w 10742"/>
                <a:gd name="connsiteY4" fmla="*/ 10309 h 10369"/>
                <a:gd name="connsiteX5" fmla="*/ 7204 w 10742"/>
                <a:gd name="connsiteY5" fmla="*/ 9006 h 10369"/>
                <a:gd name="connsiteX6" fmla="*/ 10672 w 10742"/>
                <a:gd name="connsiteY6" fmla="*/ 9335 h 10369"/>
                <a:gd name="connsiteX7" fmla="*/ 9837 w 10742"/>
                <a:gd name="connsiteY7" fmla="*/ 6441 h 10369"/>
                <a:gd name="connsiteX8" fmla="*/ 10104 w 10742"/>
                <a:gd name="connsiteY8" fmla="*/ 3250 h 10369"/>
                <a:gd name="connsiteX9" fmla="*/ 7136 w 10742"/>
                <a:gd name="connsiteY9" fmla="*/ 2270 h 10369"/>
                <a:gd name="connsiteX10" fmla="*/ 5394 w 10742"/>
                <a:gd name="connsiteY10" fmla="*/ 0 h 10369"/>
                <a:gd name="connsiteX11" fmla="*/ 3092 w 10742"/>
                <a:gd name="connsiteY11" fmla="*/ 1240 h 10369"/>
                <a:gd name="connsiteX12" fmla="*/ 22 w 10742"/>
                <a:gd name="connsiteY12" fmla="*/ 1418 h 10369"/>
                <a:gd name="connsiteX0" fmla="*/ 22 w 10724"/>
                <a:gd name="connsiteY0" fmla="*/ 1418 h 10369"/>
                <a:gd name="connsiteX1" fmla="*/ 2525 w 10724"/>
                <a:gd name="connsiteY1" fmla="*/ 3750 h 10369"/>
                <a:gd name="connsiteX2" fmla="*/ 1927 w 10724"/>
                <a:gd name="connsiteY2" fmla="*/ 6172 h 10369"/>
                <a:gd name="connsiteX3" fmla="*/ 4519 w 10724"/>
                <a:gd name="connsiteY3" fmla="*/ 7886 h 10369"/>
                <a:gd name="connsiteX4" fmla="*/ 5377 w 10724"/>
                <a:gd name="connsiteY4" fmla="*/ 10309 h 10369"/>
                <a:gd name="connsiteX5" fmla="*/ 7204 w 10724"/>
                <a:gd name="connsiteY5" fmla="*/ 9006 h 10369"/>
                <a:gd name="connsiteX6" fmla="*/ 10672 w 10724"/>
                <a:gd name="connsiteY6" fmla="*/ 9335 h 10369"/>
                <a:gd name="connsiteX7" fmla="*/ 9480 w 10724"/>
                <a:gd name="connsiteY7" fmla="*/ 6091 h 10369"/>
                <a:gd name="connsiteX8" fmla="*/ 10104 w 10724"/>
                <a:gd name="connsiteY8" fmla="*/ 3250 h 10369"/>
                <a:gd name="connsiteX9" fmla="*/ 7136 w 10724"/>
                <a:gd name="connsiteY9" fmla="*/ 2270 h 10369"/>
                <a:gd name="connsiteX10" fmla="*/ 5394 w 10724"/>
                <a:gd name="connsiteY10" fmla="*/ 0 h 10369"/>
                <a:gd name="connsiteX11" fmla="*/ 3092 w 10724"/>
                <a:gd name="connsiteY11" fmla="*/ 1240 h 10369"/>
                <a:gd name="connsiteX12" fmla="*/ 22 w 10724"/>
                <a:gd name="connsiteY12" fmla="*/ 1418 h 10369"/>
                <a:gd name="connsiteX0" fmla="*/ 22 w 10724"/>
                <a:gd name="connsiteY0" fmla="*/ 1418 h 10369"/>
                <a:gd name="connsiteX1" fmla="*/ 2525 w 10724"/>
                <a:gd name="connsiteY1" fmla="*/ 3750 h 10369"/>
                <a:gd name="connsiteX2" fmla="*/ 1927 w 10724"/>
                <a:gd name="connsiteY2" fmla="*/ 6172 h 10369"/>
                <a:gd name="connsiteX3" fmla="*/ 4519 w 10724"/>
                <a:gd name="connsiteY3" fmla="*/ 7886 h 10369"/>
                <a:gd name="connsiteX4" fmla="*/ 5377 w 10724"/>
                <a:gd name="connsiteY4" fmla="*/ 10309 h 10369"/>
                <a:gd name="connsiteX5" fmla="*/ 7204 w 10724"/>
                <a:gd name="connsiteY5" fmla="*/ 9006 h 10369"/>
                <a:gd name="connsiteX6" fmla="*/ 10672 w 10724"/>
                <a:gd name="connsiteY6" fmla="*/ 9335 h 10369"/>
                <a:gd name="connsiteX7" fmla="*/ 9480 w 10724"/>
                <a:gd name="connsiteY7" fmla="*/ 6091 h 10369"/>
                <a:gd name="connsiteX8" fmla="*/ 10104 w 10724"/>
                <a:gd name="connsiteY8" fmla="*/ 3250 h 10369"/>
                <a:gd name="connsiteX9" fmla="*/ 7136 w 10724"/>
                <a:gd name="connsiteY9" fmla="*/ 2270 h 10369"/>
                <a:gd name="connsiteX10" fmla="*/ 5394 w 10724"/>
                <a:gd name="connsiteY10" fmla="*/ 0 h 10369"/>
                <a:gd name="connsiteX11" fmla="*/ 3092 w 10724"/>
                <a:gd name="connsiteY11" fmla="*/ 1240 h 10369"/>
                <a:gd name="connsiteX12" fmla="*/ 22 w 10724"/>
                <a:gd name="connsiteY12" fmla="*/ 1418 h 10369"/>
                <a:gd name="connsiteX0" fmla="*/ 22 w 10717"/>
                <a:gd name="connsiteY0" fmla="*/ 1418 h 10369"/>
                <a:gd name="connsiteX1" fmla="*/ 2525 w 10717"/>
                <a:gd name="connsiteY1" fmla="*/ 3750 h 10369"/>
                <a:gd name="connsiteX2" fmla="*/ 1927 w 10717"/>
                <a:gd name="connsiteY2" fmla="*/ 6172 h 10369"/>
                <a:gd name="connsiteX3" fmla="*/ 4519 w 10717"/>
                <a:gd name="connsiteY3" fmla="*/ 7886 h 10369"/>
                <a:gd name="connsiteX4" fmla="*/ 5377 w 10717"/>
                <a:gd name="connsiteY4" fmla="*/ 10309 h 10369"/>
                <a:gd name="connsiteX5" fmla="*/ 7204 w 10717"/>
                <a:gd name="connsiteY5" fmla="*/ 9006 h 10369"/>
                <a:gd name="connsiteX6" fmla="*/ 10672 w 10717"/>
                <a:gd name="connsiteY6" fmla="*/ 9335 h 10369"/>
                <a:gd name="connsiteX7" fmla="*/ 9480 w 10717"/>
                <a:gd name="connsiteY7" fmla="*/ 6091 h 10369"/>
                <a:gd name="connsiteX8" fmla="*/ 10104 w 10717"/>
                <a:gd name="connsiteY8" fmla="*/ 3250 h 10369"/>
                <a:gd name="connsiteX9" fmla="*/ 7136 w 10717"/>
                <a:gd name="connsiteY9" fmla="*/ 2270 h 10369"/>
                <a:gd name="connsiteX10" fmla="*/ 5394 w 10717"/>
                <a:gd name="connsiteY10" fmla="*/ 0 h 10369"/>
                <a:gd name="connsiteX11" fmla="*/ 3092 w 10717"/>
                <a:gd name="connsiteY11" fmla="*/ 1240 h 10369"/>
                <a:gd name="connsiteX12" fmla="*/ 22 w 10717"/>
                <a:gd name="connsiteY12" fmla="*/ 1418 h 10369"/>
                <a:gd name="connsiteX0" fmla="*/ 22 w 10717"/>
                <a:gd name="connsiteY0" fmla="*/ 1418 h 10369"/>
                <a:gd name="connsiteX1" fmla="*/ 2525 w 10717"/>
                <a:gd name="connsiteY1" fmla="*/ 3750 h 10369"/>
                <a:gd name="connsiteX2" fmla="*/ 1927 w 10717"/>
                <a:gd name="connsiteY2" fmla="*/ 6172 h 10369"/>
                <a:gd name="connsiteX3" fmla="*/ 4519 w 10717"/>
                <a:gd name="connsiteY3" fmla="*/ 7886 h 10369"/>
                <a:gd name="connsiteX4" fmla="*/ 5377 w 10717"/>
                <a:gd name="connsiteY4" fmla="*/ 10309 h 10369"/>
                <a:gd name="connsiteX5" fmla="*/ 7204 w 10717"/>
                <a:gd name="connsiteY5" fmla="*/ 9006 h 10369"/>
                <a:gd name="connsiteX6" fmla="*/ 10672 w 10717"/>
                <a:gd name="connsiteY6" fmla="*/ 9335 h 10369"/>
                <a:gd name="connsiteX7" fmla="*/ 9480 w 10717"/>
                <a:gd name="connsiteY7" fmla="*/ 6091 h 10369"/>
                <a:gd name="connsiteX8" fmla="*/ 10104 w 10717"/>
                <a:gd name="connsiteY8" fmla="*/ 3250 h 10369"/>
                <a:gd name="connsiteX9" fmla="*/ 7136 w 10717"/>
                <a:gd name="connsiteY9" fmla="*/ 2270 h 10369"/>
                <a:gd name="connsiteX10" fmla="*/ 5394 w 10717"/>
                <a:gd name="connsiteY10" fmla="*/ 0 h 10369"/>
                <a:gd name="connsiteX11" fmla="*/ 3092 w 10717"/>
                <a:gd name="connsiteY11" fmla="*/ 1240 h 10369"/>
                <a:gd name="connsiteX12" fmla="*/ 22 w 10717"/>
                <a:gd name="connsiteY12" fmla="*/ 1418 h 10369"/>
                <a:gd name="connsiteX0" fmla="*/ 22 w 10672"/>
                <a:gd name="connsiteY0" fmla="*/ 1418 h 10369"/>
                <a:gd name="connsiteX1" fmla="*/ 2525 w 10672"/>
                <a:gd name="connsiteY1" fmla="*/ 3750 h 10369"/>
                <a:gd name="connsiteX2" fmla="*/ 1927 w 10672"/>
                <a:gd name="connsiteY2" fmla="*/ 6172 h 10369"/>
                <a:gd name="connsiteX3" fmla="*/ 4519 w 10672"/>
                <a:gd name="connsiteY3" fmla="*/ 7886 h 10369"/>
                <a:gd name="connsiteX4" fmla="*/ 5377 w 10672"/>
                <a:gd name="connsiteY4" fmla="*/ 10309 h 10369"/>
                <a:gd name="connsiteX5" fmla="*/ 7204 w 10672"/>
                <a:gd name="connsiteY5" fmla="*/ 9006 h 10369"/>
                <a:gd name="connsiteX6" fmla="*/ 10672 w 10672"/>
                <a:gd name="connsiteY6" fmla="*/ 9335 h 10369"/>
                <a:gd name="connsiteX7" fmla="*/ 9480 w 10672"/>
                <a:gd name="connsiteY7" fmla="*/ 6091 h 10369"/>
                <a:gd name="connsiteX8" fmla="*/ 10104 w 10672"/>
                <a:gd name="connsiteY8" fmla="*/ 3250 h 10369"/>
                <a:gd name="connsiteX9" fmla="*/ 7136 w 10672"/>
                <a:gd name="connsiteY9" fmla="*/ 2270 h 10369"/>
                <a:gd name="connsiteX10" fmla="*/ 5394 w 10672"/>
                <a:gd name="connsiteY10" fmla="*/ 0 h 10369"/>
                <a:gd name="connsiteX11" fmla="*/ 3092 w 10672"/>
                <a:gd name="connsiteY11" fmla="*/ 1240 h 10369"/>
                <a:gd name="connsiteX12" fmla="*/ 22 w 10672"/>
                <a:gd name="connsiteY12" fmla="*/ 1418 h 10369"/>
                <a:gd name="connsiteX0" fmla="*/ 22 w 10672"/>
                <a:gd name="connsiteY0" fmla="*/ 1418 h 10369"/>
                <a:gd name="connsiteX1" fmla="*/ 2525 w 10672"/>
                <a:gd name="connsiteY1" fmla="*/ 3750 h 10369"/>
                <a:gd name="connsiteX2" fmla="*/ 1927 w 10672"/>
                <a:gd name="connsiteY2" fmla="*/ 6172 h 10369"/>
                <a:gd name="connsiteX3" fmla="*/ 4519 w 10672"/>
                <a:gd name="connsiteY3" fmla="*/ 7886 h 10369"/>
                <a:gd name="connsiteX4" fmla="*/ 5377 w 10672"/>
                <a:gd name="connsiteY4" fmla="*/ 10309 h 10369"/>
                <a:gd name="connsiteX5" fmla="*/ 7204 w 10672"/>
                <a:gd name="connsiteY5" fmla="*/ 9006 h 10369"/>
                <a:gd name="connsiteX6" fmla="*/ 10672 w 10672"/>
                <a:gd name="connsiteY6" fmla="*/ 9335 h 10369"/>
                <a:gd name="connsiteX7" fmla="*/ 9480 w 10672"/>
                <a:gd name="connsiteY7" fmla="*/ 6091 h 10369"/>
                <a:gd name="connsiteX8" fmla="*/ 10104 w 10672"/>
                <a:gd name="connsiteY8" fmla="*/ 3250 h 10369"/>
                <a:gd name="connsiteX9" fmla="*/ 7136 w 10672"/>
                <a:gd name="connsiteY9" fmla="*/ 2270 h 10369"/>
                <a:gd name="connsiteX10" fmla="*/ 5394 w 10672"/>
                <a:gd name="connsiteY10" fmla="*/ 0 h 10369"/>
                <a:gd name="connsiteX11" fmla="*/ 3092 w 10672"/>
                <a:gd name="connsiteY11" fmla="*/ 1240 h 10369"/>
                <a:gd name="connsiteX12" fmla="*/ 22 w 10672"/>
                <a:gd name="connsiteY12" fmla="*/ 1418 h 10369"/>
                <a:gd name="connsiteX0" fmla="*/ 22 w 10672"/>
                <a:gd name="connsiteY0" fmla="*/ 1418 h 10369"/>
                <a:gd name="connsiteX1" fmla="*/ 2525 w 10672"/>
                <a:gd name="connsiteY1" fmla="*/ 3750 h 10369"/>
                <a:gd name="connsiteX2" fmla="*/ 1927 w 10672"/>
                <a:gd name="connsiteY2" fmla="*/ 6172 h 10369"/>
                <a:gd name="connsiteX3" fmla="*/ 4519 w 10672"/>
                <a:gd name="connsiteY3" fmla="*/ 7886 h 10369"/>
                <a:gd name="connsiteX4" fmla="*/ 5377 w 10672"/>
                <a:gd name="connsiteY4" fmla="*/ 10309 h 10369"/>
                <a:gd name="connsiteX5" fmla="*/ 7204 w 10672"/>
                <a:gd name="connsiteY5" fmla="*/ 9006 h 10369"/>
                <a:gd name="connsiteX6" fmla="*/ 10672 w 10672"/>
                <a:gd name="connsiteY6" fmla="*/ 9335 h 10369"/>
                <a:gd name="connsiteX7" fmla="*/ 9480 w 10672"/>
                <a:gd name="connsiteY7" fmla="*/ 6091 h 10369"/>
                <a:gd name="connsiteX8" fmla="*/ 10104 w 10672"/>
                <a:gd name="connsiteY8" fmla="*/ 3250 h 10369"/>
                <a:gd name="connsiteX9" fmla="*/ 7136 w 10672"/>
                <a:gd name="connsiteY9" fmla="*/ 2270 h 10369"/>
                <a:gd name="connsiteX10" fmla="*/ 5394 w 10672"/>
                <a:gd name="connsiteY10" fmla="*/ 0 h 10369"/>
                <a:gd name="connsiteX11" fmla="*/ 3092 w 10672"/>
                <a:gd name="connsiteY11" fmla="*/ 1240 h 10369"/>
                <a:gd name="connsiteX12" fmla="*/ 22 w 10672"/>
                <a:gd name="connsiteY12" fmla="*/ 1418 h 10369"/>
                <a:gd name="connsiteX0" fmla="*/ 22 w 10672"/>
                <a:gd name="connsiteY0" fmla="*/ 1418 h 10369"/>
                <a:gd name="connsiteX1" fmla="*/ 2525 w 10672"/>
                <a:gd name="connsiteY1" fmla="*/ 3750 h 10369"/>
                <a:gd name="connsiteX2" fmla="*/ 1927 w 10672"/>
                <a:gd name="connsiteY2" fmla="*/ 6172 h 10369"/>
                <a:gd name="connsiteX3" fmla="*/ 4519 w 10672"/>
                <a:gd name="connsiteY3" fmla="*/ 7886 h 10369"/>
                <a:gd name="connsiteX4" fmla="*/ 5377 w 10672"/>
                <a:gd name="connsiteY4" fmla="*/ 10309 h 10369"/>
                <a:gd name="connsiteX5" fmla="*/ 7204 w 10672"/>
                <a:gd name="connsiteY5" fmla="*/ 9006 h 10369"/>
                <a:gd name="connsiteX6" fmla="*/ 10672 w 10672"/>
                <a:gd name="connsiteY6" fmla="*/ 9335 h 10369"/>
                <a:gd name="connsiteX7" fmla="*/ 9480 w 10672"/>
                <a:gd name="connsiteY7" fmla="*/ 6091 h 10369"/>
                <a:gd name="connsiteX8" fmla="*/ 10104 w 10672"/>
                <a:gd name="connsiteY8" fmla="*/ 3250 h 10369"/>
                <a:gd name="connsiteX9" fmla="*/ 7136 w 10672"/>
                <a:gd name="connsiteY9" fmla="*/ 2270 h 10369"/>
                <a:gd name="connsiteX10" fmla="*/ 5394 w 10672"/>
                <a:gd name="connsiteY10" fmla="*/ 0 h 10369"/>
                <a:gd name="connsiteX11" fmla="*/ 3092 w 10672"/>
                <a:gd name="connsiteY11" fmla="*/ 1240 h 10369"/>
                <a:gd name="connsiteX12" fmla="*/ 22 w 10672"/>
                <a:gd name="connsiteY12" fmla="*/ 1418 h 10369"/>
                <a:gd name="connsiteX0" fmla="*/ 22 w 10672"/>
                <a:gd name="connsiteY0" fmla="*/ 1418 h 10309"/>
                <a:gd name="connsiteX1" fmla="*/ 2525 w 10672"/>
                <a:gd name="connsiteY1" fmla="*/ 3750 h 10309"/>
                <a:gd name="connsiteX2" fmla="*/ 1927 w 10672"/>
                <a:gd name="connsiteY2" fmla="*/ 6172 h 10309"/>
                <a:gd name="connsiteX3" fmla="*/ 4519 w 10672"/>
                <a:gd name="connsiteY3" fmla="*/ 7886 h 10309"/>
                <a:gd name="connsiteX4" fmla="*/ 5377 w 10672"/>
                <a:gd name="connsiteY4" fmla="*/ 10309 h 10309"/>
                <a:gd name="connsiteX5" fmla="*/ 7204 w 10672"/>
                <a:gd name="connsiteY5" fmla="*/ 9006 h 10309"/>
                <a:gd name="connsiteX6" fmla="*/ 10672 w 10672"/>
                <a:gd name="connsiteY6" fmla="*/ 9335 h 10309"/>
                <a:gd name="connsiteX7" fmla="*/ 9480 w 10672"/>
                <a:gd name="connsiteY7" fmla="*/ 6091 h 10309"/>
                <a:gd name="connsiteX8" fmla="*/ 10104 w 10672"/>
                <a:gd name="connsiteY8" fmla="*/ 3250 h 10309"/>
                <a:gd name="connsiteX9" fmla="*/ 7136 w 10672"/>
                <a:gd name="connsiteY9" fmla="*/ 2270 h 10309"/>
                <a:gd name="connsiteX10" fmla="*/ 5394 w 10672"/>
                <a:gd name="connsiteY10" fmla="*/ 0 h 10309"/>
                <a:gd name="connsiteX11" fmla="*/ 3092 w 10672"/>
                <a:gd name="connsiteY11" fmla="*/ 1240 h 10309"/>
                <a:gd name="connsiteX12" fmla="*/ 22 w 10672"/>
                <a:gd name="connsiteY12" fmla="*/ 1418 h 10309"/>
                <a:gd name="connsiteX0" fmla="*/ 22 w 10672"/>
                <a:gd name="connsiteY0" fmla="*/ 1418 h 10309"/>
                <a:gd name="connsiteX1" fmla="*/ 2525 w 10672"/>
                <a:gd name="connsiteY1" fmla="*/ 3750 h 10309"/>
                <a:gd name="connsiteX2" fmla="*/ 1927 w 10672"/>
                <a:gd name="connsiteY2" fmla="*/ 6172 h 10309"/>
                <a:gd name="connsiteX3" fmla="*/ 4519 w 10672"/>
                <a:gd name="connsiteY3" fmla="*/ 7886 h 10309"/>
                <a:gd name="connsiteX4" fmla="*/ 5377 w 10672"/>
                <a:gd name="connsiteY4" fmla="*/ 10309 h 10309"/>
                <a:gd name="connsiteX5" fmla="*/ 7204 w 10672"/>
                <a:gd name="connsiteY5" fmla="*/ 9006 h 10309"/>
                <a:gd name="connsiteX6" fmla="*/ 10672 w 10672"/>
                <a:gd name="connsiteY6" fmla="*/ 9335 h 10309"/>
                <a:gd name="connsiteX7" fmla="*/ 9480 w 10672"/>
                <a:gd name="connsiteY7" fmla="*/ 6091 h 10309"/>
                <a:gd name="connsiteX8" fmla="*/ 10104 w 10672"/>
                <a:gd name="connsiteY8" fmla="*/ 3250 h 10309"/>
                <a:gd name="connsiteX9" fmla="*/ 7136 w 10672"/>
                <a:gd name="connsiteY9" fmla="*/ 2270 h 10309"/>
                <a:gd name="connsiteX10" fmla="*/ 5394 w 10672"/>
                <a:gd name="connsiteY10" fmla="*/ 0 h 10309"/>
                <a:gd name="connsiteX11" fmla="*/ 3092 w 10672"/>
                <a:gd name="connsiteY11" fmla="*/ 1240 h 10309"/>
                <a:gd name="connsiteX12" fmla="*/ 22 w 10672"/>
                <a:gd name="connsiteY12" fmla="*/ 1418 h 10309"/>
                <a:gd name="connsiteX0" fmla="*/ 22 w 10672"/>
                <a:gd name="connsiteY0" fmla="*/ 1418 h 10309"/>
                <a:gd name="connsiteX1" fmla="*/ 2525 w 10672"/>
                <a:gd name="connsiteY1" fmla="*/ 3750 h 10309"/>
                <a:gd name="connsiteX2" fmla="*/ 1927 w 10672"/>
                <a:gd name="connsiteY2" fmla="*/ 6172 h 10309"/>
                <a:gd name="connsiteX3" fmla="*/ 4519 w 10672"/>
                <a:gd name="connsiteY3" fmla="*/ 7886 h 10309"/>
                <a:gd name="connsiteX4" fmla="*/ 5377 w 10672"/>
                <a:gd name="connsiteY4" fmla="*/ 10309 h 10309"/>
                <a:gd name="connsiteX5" fmla="*/ 7204 w 10672"/>
                <a:gd name="connsiteY5" fmla="*/ 9006 h 10309"/>
                <a:gd name="connsiteX6" fmla="*/ 10672 w 10672"/>
                <a:gd name="connsiteY6" fmla="*/ 9335 h 10309"/>
                <a:gd name="connsiteX7" fmla="*/ 9480 w 10672"/>
                <a:gd name="connsiteY7" fmla="*/ 6091 h 10309"/>
                <a:gd name="connsiteX8" fmla="*/ 10104 w 10672"/>
                <a:gd name="connsiteY8" fmla="*/ 3250 h 10309"/>
                <a:gd name="connsiteX9" fmla="*/ 7136 w 10672"/>
                <a:gd name="connsiteY9" fmla="*/ 2270 h 10309"/>
                <a:gd name="connsiteX10" fmla="*/ 5394 w 10672"/>
                <a:gd name="connsiteY10" fmla="*/ 0 h 10309"/>
                <a:gd name="connsiteX11" fmla="*/ 3092 w 10672"/>
                <a:gd name="connsiteY11" fmla="*/ 1240 h 10309"/>
                <a:gd name="connsiteX12" fmla="*/ 22 w 10672"/>
                <a:gd name="connsiteY12" fmla="*/ 1418 h 10309"/>
                <a:gd name="connsiteX0" fmla="*/ 22 w 10672"/>
                <a:gd name="connsiteY0" fmla="*/ 1418 h 10309"/>
                <a:gd name="connsiteX1" fmla="*/ 2525 w 10672"/>
                <a:gd name="connsiteY1" fmla="*/ 3750 h 10309"/>
                <a:gd name="connsiteX2" fmla="*/ 1927 w 10672"/>
                <a:gd name="connsiteY2" fmla="*/ 6172 h 10309"/>
                <a:gd name="connsiteX3" fmla="*/ 4519 w 10672"/>
                <a:gd name="connsiteY3" fmla="*/ 7886 h 10309"/>
                <a:gd name="connsiteX4" fmla="*/ 5377 w 10672"/>
                <a:gd name="connsiteY4" fmla="*/ 10309 h 10309"/>
                <a:gd name="connsiteX5" fmla="*/ 7204 w 10672"/>
                <a:gd name="connsiteY5" fmla="*/ 9006 h 10309"/>
                <a:gd name="connsiteX6" fmla="*/ 10672 w 10672"/>
                <a:gd name="connsiteY6" fmla="*/ 9335 h 10309"/>
                <a:gd name="connsiteX7" fmla="*/ 9480 w 10672"/>
                <a:gd name="connsiteY7" fmla="*/ 6091 h 10309"/>
                <a:gd name="connsiteX8" fmla="*/ 10104 w 10672"/>
                <a:gd name="connsiteY8" fmla="*/ 3250 h 10309"/>
                <a:gd name="connsiteX9" fmla="*/ 7136 w 10672"/>
                <a:gd name="connsiteY9" fmla="*/ 2270 h 10309"/>
                <a:gd name="connsiteX10" fmla="*/ 5394 w 10672"/>
                <a:gd name="connsiteY10" fmla="*/ 0 h 10309"/>
                <a:gd name="connsiteX11" fmla="*/ 3092 w 10672"/>
                <a:gd name="connsiteY11" fmla="*/ 1240 h 10309"/>
                <a:gd name="connsiteX12" fmla="*/ 22 w 10672"/>
                <a:gd name="connsiteY12" fmla="*/ 1418 h 10309"/>
                <a:gd name="connsiteX0" fmla="*/ 22 w 10672"/>
                <a:gd name="connsiteY0" fmla="*/ 1418 h 10309"/>
                <a:gd name="connsiteX1" fmla="*/ 2525 w 10672"/>
                <a:gd name="connsiteY1" fmla="*/ 3750 h 10309"/>
                <a:gd name="connsiteX2" fmla="*/ 1927 w 10672"/>
                <a:gd name="connsiteY2" fmla="*/ 6172 h 10309"/>
                <a:gd name="connsiteX3" fmla="*/ 4519 w 10672"/>
                <a:gd name="connsiteY3" fmla="*/ 7886 h 10309"/>
                <a:gd name="connsiteX4" fmla="*/ 5377 w 10672"/>
                <a:gd name="connsiteY4" fmla="*/ 10309 h 10309"/>
                <a:gd name="connsiteX5" fmla="*/ 7204 w 10672"/>
                <a:gd name="connsiteY5" fmla="*/ 9006 h 10309"/>
                <a:gd name="connsiteX6" fmla="*/ 10672 w 10672"/>
                <a:gd name="connsiteY6" fmla="*/ 9335 h 10309"/>
                <a:gd name="connsiteX7" fmla="*/ 9480 w 10672"/>
                <a:gd name="connsiteY7" fmla="*/ 6091 h 10309"/>
                <a:gd name="connsiteX8" fmla="*/ 10104 w 10672"/>
                <a:gd name="connsiteY8" fmla="*/ 3250 h 10309"/>
                <a:gd name="connsiteX9" fmla="*/ 7136 w 10672"/>
                <a:gd name="connsiteY9" fmla="*/ 2270 h 10309"/>
                <a:gd name="connsiteX10" fmla="*/ 5394 w 10672"/>
                <a:gd name="connsiteY10" fmla="*/ 0 h 10309"/>
                <a:gd name="connsiteX11" fmla="*/ 3092 w 10672"/>
                <a:gd name="connsiteY11" fmla="*/ 1240 h 10309"/>
                <a:gd name="connsiteX12" fmla="*/ 22 w 10672"/>
                <a:gd name="connsiteY12" fmla="*/ 1418 h 10309"/>
                <a:gd name="connsiteX0" fmla="*/ 22 w 10672"/>
                <a:gd name="connsiteY0" fmla="*/ 1418 h 10309"/>
                <a:gd name="connsiteX1" fmla="*/ 2525 w 10672"/>
                <a:gd name="connsiteY1" fmla="*/ 3750 h 10309"/>
                <a:gd name="connsiteX2" fmla="*/ 1927 w 10672"/>
                <a:gd name="connsiteY2" fmla="*/ 6172 h 10309"/>
                <a:gd name="connsiteX3" fmla="*/ 4519 w 10672"/>
                <a:gd name="connsiteY3" fmla="*/ 7886 h 10309"/>
                <a:gd name="connsiteX4" fmla="*/ 5377 w 10672"/>
                <a:gd name="connsiteY4" fmla="*/ 10309 h 10309"/>
                <a:gd name="connsiteX5" fmla="*/ 7204 w 10672"/>
                <a:gd name="connsiteY5" fmla="*/ 9006 h 10309"/>
                <a:gd name="connsiteX6" fmla="*/ 10672 w 10672"/>
                <a:gd name="connsiteY6" fmla="*/ 9335 h 10309"/>
                <a:gd name="connsiteX7" fmla="*/ 9480 w 10672"/>
                <a:gd name="connsiteY7" fmla="*/ 6091 h 10309"/>
                <a:gd name="connsiteX8" fmla="*/ 10104 w 10672"/>
                <a:gd name="connsiteY8" fmla="*/ 3250 h 10309"/>
                <a:gd name="connsiteX9" fmla="*/ 7136 w 10672"/>
                <a:gd name="connsiteY9" fmla="*/ 2270 h 10309"/>
                <a:gd name="connsiteX10" fmla="*/ 5394 w 10672"/>
                <a:gd name="connsiteY10" fmla="*/ 0 h 10309"/>
                <a:gd name="connsiteX11" fmla="*/ 3092 w 10672"/>
                <a:gd name="connsiteY11" fmla="*/ 1240 h 10309"/>
                <a:gd name="connsiteX12" fmla="*/ 22 w 10672"/>
                <a:gd name="connsiteY12" fmla="*/ 1418 h 10309"/>
                <a:gd name="connsiteX0" fmla="*/ 22 w 10672"/>
                <a:gd name="connsiteY0" fmla="*/ 1418 h 10309"/>
                <a:gd name="connsiteX1" fmla="*/ 2525 w 10672"/>
                <a:gd name="connsiteY1" fmla="*/ 3750 h 10309"/>
                <a:gd name="connsiteX2" fmla="*/ 1927 w 10672"/>
                <a:gd name="connsiteY2" fmla="*/ 6172 h 10309"/>
                <a:gd name="connsiteX3" fmla="*/ 4519 w 10672"/>
                <a:gd name="connsiteY3" fmla="*/ 7886 h 10309"/>
                <a:gd name="connsiteX4" fmla="*/ 5377 w 10672"/>
                <a:gd name="connsiteY4" fmla="*/ 10309 h 10309"/>
                <a:gd name="connsiteX5" fmla="*/ 7204 w 10672"/>
                <a:gd name="connsiteY5" fmla="*/ 9006 h 10309"/>
                <a:gd name="connsiteX6" fmla="*/ 10672 w 10672"/>
                <a:gd name="connsiteY6" fmla="*/ 9335 h 10309"/>
                <a:gd name="connsiteX7" fmla="*/ 9480 w 10672"/>
                <a:gd name="connsiteY7" fmla="*/ 6091 h 10309"/>
                <a:gd name="connsiteX8" fmla="*/ 10104 w 10672"/>
                <a:gd name="connsiteY8" fmla="*/ 3250 h 10309"/>
                <a:gd name="connsiteX9" fmla="*/ 7136 w 10672"/>
                <a:gd name="connsiteY9" fmla="*/ 2270 h 10309"/>
                <a:gd name="connsiteX10" fmla="*/ 5394 w 10672"/>
                <a:gd name="connsiteY10" fmla="*/ 0 h 10309"/>
                <a:gd name="connsiteX11" fmla="*/ 3092 w 10672"/>
                <a:gd name="connsiteY11" fmla="*/ 1240 h 10309"/>
                <a:gd name="connsiteX12" fmla="*/ 22 w 10672"/>
                <a:gd name="connsiteY12" fmla="*/ 1418 h 10309"/>
                <a:gd name="connsiteX0" fmla="*/ 22 w 10672"/>
                <a:gd name="connsiteY0" fmla="*/ 1418 h 10309"/>
                <a:gd name="connsiteX1" fmla="*/ 2525 w 10672"/>
                <a:gd name="connsiteY1" fmla="*/ 3750 h 10309"/>
                <a:gd name="connsiteX2" fmla="*/ 1927 w 10672"/>
                <a:gd name="connsiteY2" fmla="*/ 6172 h 10309"/>
                <a:gd name="connsiteX3" fmla="*/ 4519 w 10672"/>
                <a:gd name="connsiteY3" fmla="*/ 7886 h 10309"/>
                <a:gd name="connsiteX4" fmla="*/ 5377 w 10672"/>
                <a:gd name="connsiteY4" fmla="*/ 10309 h 10309"/>
                <a:gd name="connsiteX5" fmla="*/ 7204 w 10672"/>
                <a:gd name="connsiteY5" fmla="*/ 9006 h 10309"/>
                <a:gd name="connsiteX6" fmla="*/ 10672 w 10672"/>
                <a:gd name="connsiteY6" fmla="*/ 9335 h 10309"/>
                <a:gd name="connsiteX7" fmla="*/ 9480 w 10672"/>
                <a:gd name="connsiteY7" fmla="*/ 6091 h 10309"/>
                <a:gd name="connsiteX8" fmla="*/ 10104 w 10672"/>
                <a:gd name="connsiteY8" fmla="*/ 3250 h 10309"/>
                <a:gd name="connsiteX9" fmla="*/ 7136 w 10672"/>
                <a:gd name="connsiteY9" fmla="*/ 2270 h 10309"/>
                <a:gd name="connsiteX10" fmla="*/ 5394 w 10672"/>
                <a:gd name="connsiteY10" fmla="*/ 0 h 10309"/>
                <a:gd name="connsiteX11" fmla="*/ 3092 w 10672"/>
                <a:gd name="connsiteY11" fmla="*/ 1240 h 10309"/>
                <a:gd name="connsiteX12" fmla="*/ 22 w 10672"/>
                <a:gd name="connsiteY12" fmla="*/ 1418 h 10309"/>
                <a:gd name="connsiteX0" fmla="*/ 22 w 10672"/>
                <a:gd name="connsiteY0" fmla="*/ 1418 h 10309"/>
                <a:gd name="connsiteX1" fmla="*/ 2525 w 10672"/>
                <a:gd name="connsiteY1" fmla="*/ 3750 h 10309"/>
                <a:gd name="connsiteX2" fmla="*/ 1927 w 10672"/>
                <a:gd name="connsiteY2" fmla="*/ 6172 h 10309"/>
                <a:gd name="connsiteX3" fmla="*/ 4519 w 10672"/>
                <a:gd name="connsiteY3" fmla="*/ 7886 h 10309"/>
                <a:gd name="connsiteX4" fmla="*/ 5377 w 10672"/>
                <a:gd name="connsiteY4" fmla="*/ 10309 h 10309"/>
                <a:gd name="connsiteX5" fmla="*/ 7204 w 10672"/>
                <a:gd name="connsiteY5" fmla="*/ 9006 h 10309"/>
                <a:gd name="connsiteX6" fmla="*/ 10672 w 10672"/>
                <a:gd name="connsiteY6" fmla="*/ 9335 h 10309"/>
                <a:gd name="connsiteX7" fmla="*/ 9480 w 10672"/>
                <a:gd name="connsiteY7" fmla="*/ 6091 h 10309"/>
                <a:gd name="connsiteX8" fmla="*/ 10104 w 10672"/>
                <a:gd name="connsiteY8" fmla="*/ 3250 h 10309"/>
                <a:gd name="connsiteX9" fmla="*/ 7136 w 10672"/>
                <a:gd name="connsiteY9" fmla="*/ 2270 h 10309"/>
                <a:gd name="connsiteX10" fmla="*/ 5394 w 10672"/>
                <a:gd name="connsiteY10" fmla="*/ 0 h 10309"/>
                <a:gd name="connsiteX11" fmla="*/ 3092 w 10672"/>
                <a:gd name="connsiteY11" fmla="*/ 1240 h 10309"/>
                <a:gd name="connsiteX12" fmla="*/ 22 w 10672"/>
                <a:gd name="connsiteY12" fmla="*/ 1418 h 10309"/>
                <a:gd name="connsiteX0" fmla="*/ 9 w 10659"/>
                <a:gd name="connsiteY0" fmla="*/ 1418 h 10309"/>
                <a:gd name="connsiteX1" fmla="*/ 2512 w 10659"/>
                <a:gd name="connsiteY1" fmla="*/ 3750 h 10309"/>
                <a:gd name="connsiteX2" fmla="*/ 1914 w 10659"/>
                <a:gd name="connsiteY2" fmla="*/ 6172 h 10309"/>
                <a:gd name="connsiteX3" fmla="*/ 4506 w 10659"/>
                <a:gd name="connsiteY3" fmla="*/ 7886 h 10309"/>
                <a:gd name="connsiteX4" fmla="*/ 5364 w 10659"/>
                <a:gd name="connsiteY4" fmla="*/ 10309 h 10309"/>
                <a:gd name="connsiteX5" fmla="*/ 7191 w 10659"/>
                <a:gd name="connsiteY5" fmla="*/ 9006 h 10309"/>
                <a:gd name="connsiteX6" fmla="*/ 10659 w 10659"/>
                <a:gd name="connsiteY6" fmla="*/ 9335 h 10309"/>
                <a:gd name="connsiteX7" fmla="*/ 9467 w 10659"/>
                <a:gd name="connsiteY7" fmla="*/ 6091 h 10309"/>
                <a:gd name="connsiteX8" fmla="*/ 10091 w 10659"/>
                <a:gd name="connsiteY8" fmla="*/ 3250 h 10309"/>
                <a:gd name="connsiteX9" fmla="*/ 7123 w 10659"/>
                <a:gd name="connsiteY9" fmla="*/ 2270 h 10309"/>
                <a:gd name="connsiteX10" fmla="*/ 5381 w 10659"/>
                <a:gd name="connsiteY10" fmla="*/ 0 h 10309"/>
                <a:gd name="connsiteX11" fmla="*/ 3079 w 10659"/>
                <a:gd name="connsiteY11" fmla="*/ 1240 h 10309"/>
                <a:gd name="connsiteX12" fmla="*/ 9 w 10659"/>
                <a:gd name="connsiteY12" fmla="*/ 1418 h 1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59" h="10309">
                  <a:moveTo>
                    <a:pt x="9" y="1418"/>
                  </a:moveTo>
                  <a:cubicBezTo>
                    <a:pt x="-170" y="1810"/>
                    <a:pt x="2653" y="3445"/>
                    <a:pt x="2512" y="3750"/>
                  </a:cubicBezTo>
                  <a:cubicBezTo>
                    <a:pt x="2168" y="4493"/>
                    <a:pt x="1727" y="5361"/>
                    <a:pt x="1914" y="6172"/>
                  </a:cubicBezTo>
                  <a:cubicBezTo>
                    <a:pt x="2356" y="6807"/>
                    <a:pt x="4171" y="7374"/>
                    <a:pt x="4506" y="7886"/>
                  </a:cubicBezTo>
                  <a:cubicBezTo>
                    <a:pt x="4878" y="8090"/>
                    <a:pt x="4635" y="9836"/>
                    <a:pt x="5364" y="10309"/>
                  </a:cubicBezTo>
                  <a:cubicBezTo>
                    <a:pt x="6153" y="10145"/>
                    <a:pt x="6669" y="9118"/>
                    <a:pt x="7191" y="9006"/>
                  </a:cubicBezTo>
                  <a:cubicBezTo>
                    <a:pt x="7967" y="8825"/>
                    <a:pt x="10125" y="9680"/>
                    <a:pt x="10659" y="9335"/>
                  </a:cubicBezTo>
                  <a:cubicBezTo>
                    <a:pt x="10687" y="8763"/>
                    <a:pt x="9633" y="6936"/>
                    <a:pt x="9467" y="6091"/>
                  </a:cubicBezTo>
                  <a:cubicBezTo>
                    <a:pt x="9606" y="5262"/>
                    <a:pt x="10151" y="3979"/>
                    <a:pt x="10091" y="3250"/>
                  </a:cubicBezTo>
                  <a:cubicBezTo>
                    <a:pt x="9463" y="2910"/>
                    <a:pt x="7494" y="2568"/>
                    <a:pt x="7123" y="2270"/>
                  </a:cubicBezTo>
                  <a:cubicBezTo>
                    <a:pt x="6137" y="1483"/>
                    <a:pt x="5744" y="345"/>
                    <a:pt x="5381" y="0"/>
                  </a:cubicBezTo>
                  <a:cubicBezTo>
                    <a:pt x="4562" y="151"/>
                    <a:pt x="3792" y="1173"/>
                    <a:pt x="3079" y="1240"/>
                  </a:cubicBezTo>
                  <a:cubicBezTo>
                    <a:pt x="2366" y="1306"/>
                    <a:pt x="524" y="829"/>
                    <a:pt x="9" y="1418"/>
                  </a:cubicBezTo>
                  <a:close/>
                </a:path>
              </a:pathLst>
            </a:custGeom>
            <a:solidFill>
              <a:srgbClr val="D45C74"/>
            </a:solidFill>
            <a:ln w="38100">
              <a:solidFill>
                <a:srgbClr val="00BF16"/>
              </a:solidFill>
              <a:round/>
              <a:headEnd/>
              <a:tailEnd/>
            </a:ln>
          </p:spPr>
          <p:txBody>
            <a:bodyPr wrap="none" anchor="ctr"/>
            <a:lstStyle/>
            <a:p>
              <a:endParaRPr lang="ja-JP" altLang="en-US">
                <a:latin typeface="Arial Narrow" charset="0"/>
                <a:ea typeface="Arial Narrow" charset="0"/>
                <a:cs typeface="Arial Narrow" charset="0"/>
              </a:endParaRPr>
            </a:p>
          </p:txBody>
        </p:sp>
        <p:sp>
          <p:nvSpPr>
            <p:cNvPr id="7" name="Oval 83"/>
            <p:cNvSpPr>
              <a:spLocks noChangeArrowheads="1"/>
            </p:cNvSpPr>
            <p:nvPr/>
          </p:nvSpPr>
          <p:spPr bwMode="auto">
            <a:xfrm rot="2383887" flipH="1">
              <a:off x="4723597" y="2710648"/>
              <a:ext cx="65617" cy="68602"/>
            </a:xfrm>
            <a:prstGeom prst="ellipse">
              <a:avLst/>
            </a:prstGeom>
            <a:solidFill>
              <a:srgbClr val="360155"/>
            </a:solidFill>
            <a:ln w="9525">
              <a:solidFill>
                <a:schemeClr val="tx1"/>
              </a:solidFill>
              <a:round/>
              <a:headEnd/>
              <a:tailEnd/>
            </a:ln>
          </p:spPr>
          <p:txBody>
            <a:bodyPr wrap="none" anchor="ctr"/>
            <a:lstStyle>
              <a:lvl1pPr eaLnBrk="0" hangingPunct="0">
                <a:defRPr kumimoji="1">
                  <a:solidFill>
                    <a:schemeClr val="tx1"/>
                  </a:solidFill>
                  <a:latin typeface="Arial" charset="0"/>
                  <a:ea typeface="ＭＳ Ｐゴシック" pitchFamily="50" charset="-128"/>
                </a:defRPr>
              </a:lvl1pPr>
              <a:lvl2pPr marL="37931725" indent="-37474525"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ja-JP" altLang="en-US">
                <a:latin typeface="Arial Narrow" charset="0"/>
                <a:ea typeface="Arial Narrow" charset="0"/>
                <a:cs typeface="Arial Narrow" charset="0"/>
              </a:endParaRPr>
            </a:p>
          </p:txBody>
        </p:sp>
      </p:grpSp>
      <p:sp>
        <p:nvSpPr>
          <p:cNvPr id="8" name="テキスト ボックス 7"/>
          <p:cNvSpPr txBox="1"/>
          <p:nvPr/>
        </p:nvSpPr>
        <p:spPr>
          <a:xfrm>
            <a:off x="4096928" y="1938665"/>
            <a:ext cx="1061509" cy="338554"/>
          </a:xfrm>
          <a:prstGeom prst="rect">
            <a:avLst/>
          </a:prstGeom>
          <a:noFill/>
        </p:spPr>
        <p:txBody>
          <a:bodyPr wrap="none" rtlCol="0">
            <a:spAutoFit/>
          </a:bodyPr>
          <a:lstStyle/>
          <a:p>
            <a:r>
              <a:rPr kumimoji="1" lang="en-US" altLang="ja-JP" sz="1600" b="1" dirty="0" smtClean="0">
                <a:solidFill>
                  <a:srgbClr val="00BF16"/>
                </a:solidFill>
                <a:latin typeface="Arial Narrow" charset="0"/>
                <a:ea typeface="Arial Narrow" charset="0"/>
                <a:cs typeface="Arial Narrow" charset="0"/>
              </a:rPr>
              <a:t>N-cadherin</a:t>
            </a:r>
            <a:endParaRPr kumimoji="1" lang="ja-JP" altLang="en-US" sz="1600" b="1" dirty="0">
              <a:solidFill>
                <a:srgbClr val="00BF16"/>
              </a:solidFill>
              <a:latin typeface="Arial Narrow" charset="0"/>
              <a:ea typeface="Arial Narrow" charset="0"/>
              <a:cs typeface="Arial Narrow" charset="0"/>
            </a:endParaRPr>
          </a:p>
        </p:txBody>
      </p:sp>
      <p:sp>
        <p:nvSpPr>
          <p:cNvPr id="9" name="テキスト ボックス 8"/>
          <p:cNvSpPr txBox="1"/>
          <p:nvPr/>
        </p:nvSpPr>
        <p:spPr>
          <a:xfrm>
            <a:off x="335446" y="1116015"/>
            <a:ext cx="595035" cy="369332"/>
          </a:xfrm>
          <a:prstGeom prst="rect">
            <a:avLst/>
          </a:prstGeom>
          <a:noFill/>
        </p:spPr>
        <p:txBody>
          <a:bodyPr wrap="none" rtlCol="0">
            <a:spAutoFit/>
          </a:bodyPr>
          <a:lstStyle/>
          <a:p>
            <a:r>
              <a:rPr kumimoji="1" lang="en-US" altLang="ja-JP" b="1" u="sng" dirty="0" smtClean="0">
                <a:latin typeface="Arial" charset="0"/>
                <a:ea typeface="Arial" charset="0"/>
                <a:cs typeface="Arial" charset="0"/>
              </a:rPr>
              <a:t>Th1</a:t>
            </a:r>
            <a:endParaRPr kumimoji="1" lang="ja-JP" altLang="en-US" b="1" u="sng" dirty="0">
              <a:latin typeface="Arial" charset="0"/>
              <a:ea typeface="Arial" charset="0"/>
              <a:cs typeface="Arial" charset="0"/>
            </a:endParaRPr>
          </a:p>
        </p:txBody>
      </p:sp>
      <p:grpSp>
        <p:nvGrpSpPr>
          <p:cNvPr id="10" name="図形グループ 9"/>
          <p:cNvGrpSpPr>
            <a:grpSpLocks noChangeAspect="1"/>
          </p:cNvGrpSpPr>
          <p:nvPr/>
        </p:nvGrpSpPr>
        <p:grpSpPr>
          <a:xfrm>
            <a:off x="957380" y="1054639"/>
            <a:ext cx="600671" cy="540000"/>
            <a:chOff x="1084881" y="1883044"/>
            <a:chExt cx="581187" cy="522484"/>
          </a:xfrm>
        </p:grpSpPr>
        <p:sp>
          <p:nvSpPr>
            <p:cNvPr id="11" name="円/楕円 10"/>
            <p:cNvSpPr/>
            <p:nvPr/>
          </p:nvSpPr>
          <p:spPr>
            <a:xfrm>
              <a:off x="1084881" y="1883044"/>
              <a:ext cx="581187" cy="52248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Narrow" charset="0"/>
                <a:ea typeface="Arial Narrow" charset="0"/>
                <a:cs typeface="Arial Narrow" charset="0"/>
              </a:endParaRPr>
            </a:p>
          </p:txBody>
        </p:sp>
        <p:sp>
          <p:nvSpPr>
            <p:cNvPr id="12" name="Oval 83"/>
            <p:cNvSpPr>
              <a:spLocks noChangeArrowheads="1"/>
            </p:cNvSpPr>
            <p:nvPr/>
          </p:nvSpPr>
          <p:spPr bwMode="auto">
            <a:xfrm rot="5461314" flipH="1">
              <a:off x="1188283" y="1964954"/>
              <a:ext cx="360000" cy="380365"/>
            </a:xfrm>
            <a:prstGeom prst="ellipse">
              <a:avLst/>
            </a:prstGeom>
            <a:solidFill>
              <a:srgbClr val="360155"/>
            </a:solidFill>
            <a:ln w="9525">
              <a:solidFill>
                <a:schemeClr val="tx1"/>
              </a:solidFill>
              <a:round/>
              <a:headEnd/>
              <a:tailEnd/>
            </a:ln>
          </p:spPr>
          <p:txBody>
            <a:bodyPr wrap="none" anchor="ctr"/>
            <a:lstStyle>
              <a:lvl1pPr eaLnBrk="0" hangingPunct="0">
                <a:defRPr kumimoji="1">
                  <a:solidFill>
                    <a:schemeClr val="tx1"/>
                  </a:solidFill>
                  <a:latin typeface="Arial" charset="0"/>
                  <a:ea typeface="ＭＳ Ｐゴシック" pitchFamily="50" charset="-128"/>
                </a:defRPr>
              </a:lvl1pPr>
              <a:lvl2pPr marL="37931725" indent="-37474525"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ja-JP" altLang="en-US">
                <a:latin typeface="Arial Narrow" charset="0"/>
                <a:ea typeface="Arial Narrow" charset="0"/>
                <a:cs typeface="Arial Narrow" charset="0"/>
              </a:endParaRPr>
            </a:p>
          </p:txBody>
        </p:sp>
      </p:grpSp>
      <p:sp>
        <p:nvSpPr>
          <p:cNvPr id="14" name="テキスト ボックス 13"/>
          <p:cNvSpPr txBox="1"/>
          <p:nvPr/>
        </p:nvSpPr>
        <p:spPr>
          <a:xfrm>
            <a:off x="4451085" y="2630626"/>
            <a:ext cx="1526380" cy="323165"/>
          </a:xfrm>
          <a:prstGeom prst="rect">
            <a:avLst/>
          </a:prstGeom>
          <a:noFill/>
        </p:spPr>
        <p:txBody>
          <a:bodyPr wrap="none" rtlCol="0">
            <a:spAutoFit/>
          </a:bodyPr>
          <a:lstStyle/>
          <a:p>
            <a:r>
              <a:rPr lang="en-US" altLang="ja-JP" sz="1500" b="1" i="1" dirty="0" smtClean="0">
                <a:latin typeface="Arial Narrow" charset="0"/>
                <a:ea typeface="Arial Narrow" charset="0"/>
                <a:cs typeface="Arial Narrow" charset="0"/>
              </a:rPr>
              <a:t>(a</a:t>
            </a:r>
            <a:r>
              <a:rPr kumimoji="1" lang="en-US" altLang="ja-JP" sz="1500" b="1" i="1" dirty="0" smtClean="0">
                <a:latin typeface="Arial Narrow" charset="0"/>
                <a:ea typeface="Arial Narrow" charset="0"/>
                <a:cs typeface="Arial Narrow" charset="0"/>
              </a:rPr>
              <a:t>nti-proliferative)</a:t>
            </a:r>
            <a:endParaRPr kumimoji="1" lang="ja-JP" altLang="en-US" sz="1500" b="1" i="1" dirty="0">
              <a:latin typeface="Arial Narrow" charset="0"/>
              <a:ea typeface="Arial Narrow" charset="0"/>
              <a:cs typeface="Arial Narrow" charset="0"/>
            </a:endParaRPr>
          </a:p>
        </p:txBody>
      </p:sp>
      <p:grpSp>
        <p:nvGrpSpPr>
          <p:cNvPr id="15" name="図形グループ 14"/>
          <p:cNvGrpSpPr>
            <a:grpSpLocks noChangeAspect="1"/>
          </p:cNvGrpSpPr>
          <p:nvPr/>
        </p:nvGrpSpPr>
        <p:grpSpPr>
          <a:xfrm rot="3077427">
            <a:off x="6563777" y="2457135"/>
            <a:ext cx="280350" cy="504000"/>
            <a:chOff x="4691278" y="2652382"/>
            <a:chExt cx="145997" cy="176406"/>
          </a:xfrm>
          <a:effectLst/>
        </p:grpSpPr>
        <p:sp>
          <p:nvSpPr>
            <p:cNvPr id="16" name="Freeform 82"/>
            <p:cNvSpPr>
              <a:spLocks/>
            </p:cNvSpPr>
            <p:nvPr/>
          </p:nvSpPr>
          <p:spPr bwMode="auto">
            <a:xfrm rot="1003355" flipH="1">
              <a:off x="4691278" y="2652382"/>
              <a:ext cx="145997" cy="17640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p:spPr>
          <p:txBody>
            <a:bodyPr wrap="none" anchor="ctr"/>
            <a:lstStyle/>
            <a:p>
              <a:endParaRPr lang="ja-JP" altLang="en-US">
                <a:latin typeface="Arial Narrow" charset="0"/>
                <a:ea typeface="Arial Narrow" charset="0"/>
                <a:cs typeface="Arial Narrow" charset="0"/>
              </a:endParaRPr>
            </a:p>
          </p:txBody>
        </p:sp>
        <p:sp>
          <p:nvSpPr>
            <p:cNvPr id="17" name="Oval 83"/>
            <p:cNvSpPr>
              <a:spLocks noChangeArrowheads="1"/>
            </p:cNvSpPr>
            <p:nvPr/>
          </p:nvSpPr>
          <p:spPr bwMode="auto">
            <a:xfrm rot="2383887" flipH="1">
              <a:off x="4736301" y="2706184"/>
              <a:ext cx="23819" cy="71491"/>
            </a:xfrm>
            <a:prstGeom prst="ellipse">
              <a:avLst/>
            </a:prstGeom>
            <a:solidFill>
              <a:srgbClr val="360155"/>
            </a:solidFill>
            <a:ln w="9525">
              <a:solidFill>
                <a:schemeClr val="tx1"/>
              </a:solidFill>
              <a:round/>
              <a:headEnd/>
              <a:tailEnd/>
            </a:ln>
          </p:spPr>
          <p:txBody>
            <a:bodyPr wrap="none" anchor="ctr"/>
            <a:lstStyle>
              <a:lvl1pPr eaLnBrk="0" hangingPunct="0">
                <a:defRPr kumimoji="1">
                  <a:solidFill>
                    <a:schemeClr val="tx1"/>
                  </a:solidFill>
                  <a:latin typeface="Arial" charset="0"/>
                  <a:ea typeface="ＭＳ Ｐゴシック" pitchFamily="50" charset="-128"/>
                </a:defRPr>
              </a:lvl1pPr>
              <a:lvl2pPr marL="37931725" indent="-37474525"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ja-JP" altLang="en-US">
                <a:latin typeface="Arial Narrow" charset="0"/>
                <a:ea typeface="Arial Narrow" charset="0"/>
                <a:cs typeface="Arial Narrow" charset="0"/>
              </a:endParaRPr>
            </a:p>
          </p:txBody>
        </p:sp>
      </p:grpSp>
      <p:grpSp>
        <p:nvGrpSpPr>
          <p:cNvPr id="18" name="図形グループ 630"/>
          <p:cNvGrpSpPr>
            <a:grpSpLocks noChangeAspect="1"/>
          </p:cNvGrpSpPr>
          <p:nvPr/>
        </p:nvGrpSpPr>
        <p:grpSpPr bwMode="auto">
          <a:xfrm rot="3487124">
            <a:off x="3802561" y="4347178"/>
            <a:ext cx="316079" cy="638984"/>
            <a:chOff x="2320562" y="3169268"/>
            <a:chExt cx="117081" cy="235949"/>
          </a:xfrm>
          <a:effectLst/>
        </p:grpSpPr>
        <p:sp>
          <p:nvSpPr>
            <p:cNvPr id="19" name="Freeform 19"/>
            <p:cNvSpPr>
              <a:spLocks/>
            </p:cNvSpPr>
            <p:nvPr/>
          </p:nvSpPr>
          <p:spPr bwMode="auto">
            <a:xfrm rot="1427104">
              <a:off x="2320562" y="3169268"/>
              <a:ext cx="117081" cy="235949"/>
            </a:xfrm>
            <a:custGeom>
              <a:avLst/>
              <a:gdLst>
                <a:gd name="T0" fmla="*/ 2147483647 w 187"/>
                <a:gd name="T1" fmla="*/ 0 h 460"/>
                <a:gd name="T2" fmla="*/ 2147483647 w 187"/>
                <a:gd name="T3" fmla="*/ 2147483647 h 460"/>
                <a:gd name="T4" fmla="*/ 2147483647 w 187"/>
                <a:gd name="T5" fmla="*/ 2147483647 h 460"/>
                <a:gd name="T6" fmla="*/ 2147483647 w 187"/>
                <a:gd name="T7" fmla="*/ 2147483647 h 460"/>
                <a:gd name="T8" fmla="*/ 2147483647 w 187"/>
                <a:gd name="T9" fmla="*/ 2147483647 h 460"/>
                <a:gd name="T10" fmla="*/ 2147483647 w 187"/>
                <a:gd name="T11" fmla="*/ 2147483647 h 460"/>
                <a:gd name="T12" fmla="*/ 2147483647 w 187"/>
                <a:gd name="T13" fmla="*/ 2147483647 h 460"/>
                <a:gd name="T14" fmla="*/ 2147483647 w 187"/>
                <a:gd name="T15" fmla="*/ 2147483647 h 460"/>
                <a:gd name="T16" fmla="*/ 2147483647 w 187"/>
                <a:gd name="T17" fmla="*/ 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460"/>
                <a:gd name="T29" fmla="*/ 187 w 187"/>
                <a:gd name="T30" fmla="*/ 460 h 460"/>
                <a:gd name="connsiteX0" fmla="*/ 5744 w 8780"/>
                <a:gd name="connsiteY0" fmla="*/ 0 h 9588"/>
                <a:gd name="connsiteX1" fmla="*/ 1787 w 8780"/>
                <a:gd name="connsiteY1" fmla="*/ 2196 h 9588"/>
                <a:gd name="connsiteX2" fmla="*/ 343 w 8780"/>
                <a:gd name="connsiteY2" fmla="*/ 5391 h 9588"/>
                <a:gd name="connsiteX3" fmla="*/ 985 w 8780"/>
                <a:gd name="connsiteY3" fmla="*/ 7370 h 9588"/>
                <a:gd name="connsiteX4" fmla="*/ 1627 w 8780"/>
                <a:gd name="connsiteY4" fmla="*/ 8870 h 9588"/>
                <a:gd name="connsiteX5" fmla="*/ 6226 w 8780"/>
                <a:gd name="connsiteY5" fmla="*/ 9391 h 9588"/>
                <a:gd name="connsiteX6" fmla="*/ 8739 w 8780"/>
                <a:gd name="connsiteY6" fmla="*/ 5261 h 9588"/>
                <a:gd name="connsiteX7" fmla="*/ 8525 w 8780"/>
                <a:gd name="connsiteY7" fmla="*/ 2065 h 9588"/>
                <a:gd name="connsiteX8" fmla="*/ 5744 w 8780"/>
                <a:gd name="connsiteY8" fmla="*/ 0 h 9588"/>
                <a:gd name="connsiteX0" fmla="*/ 6542 w 10000"/>
                <a:gd name="connsiteY0" fmla="*/ 0 h 10001"/>
                <a:gd name="connsiteX1" fmla="*/ 2035 w 10000"/>
                <a:gd name="connsiteY1" fmla="*/ 2290 h 10001"/>
                <a:gd name="connsiteX2" fmla="*/ 391 w 10000"/>
                <a:gd name="connsiteY2" fmla="*/ 5623 h 10001"/>
                <a:gd name="connsiteX3" fmla="*/ 1122 w 10000"/>
                <a:gd name="connsiteY3" fmla="*/ 7687 h 10001"/>
                <a:gd name="connsiteX4" fmla="*/ 1853 w 10000"/>
                <a:gd name="connsiteY4" fmla="*/ 9251 h 10001"/>
                <a:gd name="connsiteX5" fmla="*/ 7091 w 10000"/>
                <a:gd name="connsiteY5" fmla="*/ 9795 h 10001"/>
                <a:gd name="connsiteX6" fmla="*/ 9953 w 10000"/>
                <a:gd name="connsiteY6" fmla="*/ 5487 h 10001"/>
                <a:gd name="connsiteX7" fmla="*/ 9710 w 10000"/>
                <a:gd name="connsiteY7" fmla="*/ 2154 h 10001"/>
                <a:gd name="connsiteX8" fmla="*/ 6542 w 10000"/>
                <a:gd name="connsiteY8" fmla="*/ 0 h 10001"/>
                <a:gd name="connsiteX0" fmla="*/ 6542 w 10000"/>
                <a:gd name="connsiteY0" fmla="*/ 0 h 10001"/>
                <a:gd name="connsiteX1" fmla="*/ 2035 w 10000"/>
                <a:gd name="connsiteY1" fmla="*/ 2290 h 10001"/>
                <a:gd name="connsiteX2" fmla="*/ 391 w 10000"/>
                <a:gd name="connsiteY2" fmla="*/ 5623 h 10001"/>
                <a:gd name="connsiteX3" fmla="*/ 1122 w 10000"/>
                <a:gd name="connsiteY3" fmla="*/ 7687 h 10001"/>
                <a:gd name="connsiteX4" fmla="*/ 1853 w 10000"/>
                <a:gd name="connsiteY4" fmla="*/ 9251 h 10001"/>
                <a:gd name="connsiteX5" fmla="*/ 7091 w 10000"/>
                <a:gd name="connsiteY5" fmla="*/ 9795 h 10001"/>
                <a:gd name="connsiteX6" fmla="*/ 9953 w 10000"/>
                <a:gd name="connsiteY6" fmla="*/ 5487 h 10001"/>
                <a:gd name="connsiteX7" fmla="*/ 9710 w 10000"/>
                <a:gd name="connsiteY7" fmla="*/ 2154 h 10001"/>
                <a:gd name="connsiteX8" fmla="*/ 6542 w 10000"/>
                <a:gd name="connsiteY8" fmla="*/ 0 h 10001"/>
                <a:gd name="connsiteX0" fmla="*/ 6542 w 10000"/>
                <a:gd name="connsiteY0" fmla="*/ 0 h 10001"/>
                <a:gd name="connsiteX1" fmla="*/ 2035 w 10000"/>
                <a:gd name="connsiteY1" fmla="*/ 2290 h 10001"/>
                <a:gd name="connsiteX2" fmla="*/ 391 w 10000"/>
                <a:gd name="connsiteY2" fmla="*/ 5623 h 10001"/>
                <a:gd name="connsiteX3" fmla="*/ 1122 w 10000"/>
                <a:gd name="connsiteY3" fmla="*/ 7687 h 10001"/>
                <a:gd name="connsiteX4" fmla="*/ 1853 w 10000"/>
                <a:gd name="connsiteY4" fmla="*/ 9251 h 10001"/>
                <a:gd name="connsiteX5" fmla="*/ 7091 w 10000"/>
                <a:gd name="connsiteY5" fmla="*/ 9795 h 10001"/>
                <a:gd name="connsiteX6" fmla="*/ 9953 w 10000"/>
                <a:gd name="connsiteY6" fmla="*/ 5487 h 10001"/>
                <a:gd name="connsiteX7" fmla="*/ 9710 w 10000"/>
                <a:gd name="connsiteY7" fmla="*/ 2154 h 10001"/>
                <a:gd name="connsiteX8" fmla="*/ 6542 w 10000"/>
                <a:gd name="connsiteY8" fmla="*/ 0 h 10001"/>
                <a:gd name="connsiteX0" fmla="*/ 6542 w 10000"/>
                <a:gd name="connsiteY0" fmla="*/ 0 h 10001"/>
                <a:gd name="connsiteX1" fmla="*/ 2035 w 10000"/>
                <a:gd name="connsiteY1" fmla="*/ 2290 h 10001"/>
                <a:gd name="connsiteX2" fmla="*/ 391 w 10000"/>
                <a:gd name="connsiteY2" fmla="*/ 5623 h 10001"/>
                <a:gd name="connsiteX3" fmla="*/ 1122 w 10000"/>
                <a:gd name="connsiteY3" fmla="*/ 7687 h 10001"/>
                <a:gd name="connsiteX4" fmla="*/ 1853 w 10000"/>
                <a:gd name="connsiteY4" fmla="*/ 9251 h 10001"/>
                <a:gd name="connsiteX5" fmla="*/ 7091 w 10000"/>
                <a:gd name="connsiteY5" fmla="*/ 9795 h 10001"/>
                <a:gd name="connsiteX6" fmla="*/ 9953 w 10000"/>
                <a:gd name="connsiteY6" fmla="*/ 5487 h 10001"/>
                <a:gd name="connsiteX7" fmla="*/ 9710 w 10000"/>
                <a:gd name="connsiteY7" fmla="*/ 2154 h 10001"/>
                <a:gd name="connsiteX8" fmla="*/ 6542 w 10000"/>
                <a:gd name="connsiteY8"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1">
                  <a:moveTo>
                    <a:pt x="6542" y="0"/>
                  </a:moveTo>
                  <a:cubicBezTo>
                    <a:pt x="4527" y="390"/>
                    <a:pt x="3436" y="1134"/>
                    <a:pt x="2035" y="2290"/>
                  </a:cubicBezTo>
                  <a:cubicBezTo>
                    <a:pt x="-1192" y="4920"/>
                    <a:pt x="386" y="4470"/>
                    <a:pt x="391" y="5623"/>
                  </a:cubicBezTo>
                  <a:cubicBezTo>
                    <a:pt x="988" y="6341"/>
                    <a:pt x="1305" y="7233"/>
                    <a:pt x="1122" y="7687"/>
                  </a:cubicBezTo>
                  <a:cubicBezTo>
                    <a:pt x="1062" y="8072"/>
                    <a:pt x="1122" y="9160"/>
                    <a:pt x="1853" y="9251"/>
                  </a:cubicBezTo>
                  <a:cubicBezTo>
                    <a:pt x="2523" y="9410"/>
                    <a:pt x="5751" y="10430"/>
                    <a:pt x="7091" y="9795"/>
                  </a:cubicBezTo>
                  <a:cubicBezTo>
                    <a:pt x="8431" y="9160"/>
                    <a:pt x="9527" y="6756"/>
                    <a:pt x="9953" y="5487"/>
                  </a:cubicBezTo>
                  <a:cubicBezTo>
                    <a:pt x="10197" y="4489"/>
                    <a:pt x="9405" y="3106"/>
                    <a:pt x="9710" y="2154"/>
                  </a:cubicBezTo>
                  <a:cubicBezTo>
                    <a:pt x="10197" y="703"/>
                    <a:pt x="8128" y="216"/>
                    <a:pt x="6542" y="0"/>
                  </a:cubicBezTo>
                  <a:close/>
                </a:path>
              </a:pathLst>
            </a:custGeom>
            <a:solidFill>
              <a:srgbClr val="D9ECDC"/>
            </a:solidFill>
            <a:ln w="9525">
              <a:solidFill>
                <a:schemeClr val="tx1"/>
              </a:solidFill>
              <a:round/>
              <a:headEnd/>
              <a:tailEnd/>
            </a:ln>
          </p:spPr>
          <p:txBody>
            <a:bodyPr wrap="none" anchor="ctr"/>
            <a:lstStyle>
              <a:lvl1pPr>
                <a:defRPr kumimoji="1">
                  <a:solidFill>
                    <a:schemeClr val="tx1"/>
                  </a:solidFill>
                  <a:latin typeface="Calibri" pitchFamily="34" charset="0"/>
                  <a:ea typeface="ＭＳ Ｐゴシック" pitchFamily="50" charset="-128"/>
                </a:defRPr>
              </a:lvl1pPr>
              <a:lvl2pPr marL="37931725" indent="-37474525">
                <a:defRPr kumimoji="1">
                  <a:solidFill>
                    <a:schemeClr val="tx1"/>
                  </a:solidFill>
                  <a:latin typeface="Calibri" pitchFamily="34" charset="0"/>
                  <a:ea typeface="ＭＳ Ｐゴシック" pitchFamily="50" charset="-128"/>
                </a:defRPr>
              </a:lvl2pPr>
              <a:lvl3pPr>
                <a:defRPr kumimoji="1">
                  <a:solidFill>
                    <a:schemeClr val="tx1"/>
                  </a:solidFill>
                  <a:latin typeface="Calibri" pitchFamily="34" charset="0"/>
                  <a:ea typeface="ＭＳ Ｐゴシック" pitchFamily="50" charset="-128"/>
                </a:defRPr>
              </a:lvl3pPr>
              <a:lvl4pPr>
                <a:defRPr kumimoji="1">
                  <a:solidFill>
                    <a:schemeClr val="tx1"/>
                  </a:solidFill>
                  <a:latin typeface="Calibri" pitchFamily="34" charset="0"/>
                  <a:ea typeface="ＭＳ Ｐゴシック" pitchFamily="50" charset="-128"/>
                </a:defRPr>
              </a:lvl4pPr>
              <a:lvl5pPr>
                <a:defRPr kumimoji="1">
                  <a:solidFill>
                    <a:schemeClr val="tx1"/>
                  </a:solidFill>
                  <a:latin typeface="Calibri" pitchFamily="34" charset="0"/>
                  <a:ea typeface="ＭＳ Ｐゴシック" pitchFamily="50" charset="-128"/>
                </a:defRPr>
              </a:lvl5pPr>
              <a:lvl6pPr marL="457200" fontAlgn="base">
                <a:spcBef>
                  <a:spcPct val="0"/>
                </a:spcBef>
                <a:spcAft>
                  <a:spcPct val="0"/>
                </a:spcAft>
                <a:defRPr kumimoji="1">
                  <a:solidFill>
                    <a:schemeClr val="tx1"/>
                  </a:solidFill>
                  <a:latin typeface="Calibri" pitchFamily="34" charset="0"/>
                  <a:ea typeface="ＭＳ Ｐゴシック" pitchFamily="50" charset="-128"/>
                </a:defRPr>
              </a:lvl6pPr>
              <a:lvl7pPr marL="914400" fontAlgn="base">
                <a:spcBef>
                  <a:spcPct val="0"/>
                </a:spcBef>
                <a:spcAft>
                  <a:spcPct val="0"/>
                </a:spcAft>
                <a:defRPr kumimoji="1">
                  <a:solidFill>
                    <a:schemeClr val="tx1"/>
                  </a:solidFill>
                  <a:latin typeface="Calibri" pitchFamily="34" charset="0"/>
                  <a:ea typeface="ＭＳ Ｐゴシック" pitchFamily="50" charset="-128"/>
                </a:defRPr>
              </a:lvl7pPr>
              <a:lvl8pPr marL="1371600" fontAlgn="base">
                <a:spcBef>
                  <a:spcPct val="0"/>
                </a:spcBef>
                <a:spcAft>
                  <a:spcPct val="0"/>
                </a:spcAft>
                <a:defRPr kumimoji="1">
                  <a:solidFill>
                    <a:schemeClr val="tx1"/>
                  </a:solidFill>
                  <a:latin typeface="Calibri" pitchFamily="34" charset="0"/>
                  <a:ea typeface="ＭＳ Ｐゴシック" pitchFamily="50" charset="-128"/>
                </a:defRPr>
              </a:lvl8pPr>
              <a:lvl9pPr marL="1828800" fontAlgn="base">
                <a:spcBef>
                  <a:spcPct val="0"/>
                </a:spcBef>
                <a:spcAft>
                  <a:spcPct val="0"/>
                </a:spcAft>
                <a:defRPr kumimoji="1">
                  <a:solidFill>
                    <a:schemeClr val="tx1"/>
                  </a:solidFill>
                  <a:latin typeface="Calibri" pitchFamily="34" charset="0"/>
                  <a:ea typeface="ＭＳ Ｐゴシック" pitchFamily="50" charset="-128"/>
                </a:defRPr>
              </a:lvl9pPr>
            </a:lstStyle>
            <a:p>
              <a:pPr>
                <a:defRPr/>
              </a:pPr>
              <a:endParaRPr lang="ja-JP" altLang="en-US" smtClean="0">
                <a:latin typeface="Arial Narrow" charset="0"/>
                <a:ea typeface="Arial Narrow" charset="0"/>
                <a:cs typeface="Arial Narrow" charset="0"/>
              </a:endParaRPr>
            </a:p>
          </p:txBody>
        </p:sp>
        <p:sp>
          <p:nvSpPr>
            <p:cNvPr id="20" name="Oval 20"/>
            <p:cNvSpPr>
              <a:spLocks noChangeArrowheads="1"/>
            </p:cNvSpPr>
            <p:nvPr/>
          </p:nvSpPr>
          <p:spPr bwMode="auto">
            <a:xfrm rot="1993939">
              <a:off x="2360428" y="3243983"/>
              <a:ext cx="47555" cy="96260"/>
            </a:xfrm>
            <a:prstGeom prst="ellipse">
              <a:avLst/>
            </a:prstGeom>
            <a:solidFill>
              <a:srgbClr val="360A6B"/>
            </a:solidFill>
            <a:ln w="9525">
              <a:solidFill>
                <a:schemeClr val="tx1"/>
              </a:solidFill>
              <a:round/>
              <a:headEnd/>
              <a:tailEnd/>
            </a:ln>
          </p:spPr>
          <p:txBody>
            <a:bodyPr wrap="none" anchor="ctr"/>
            <a:lstStyle>
              <a:lvl1pPr eaLnBrk="0" hangingPunct="0">
                <a:defRPr kumimoji="1">
                  <a:solidFill>
                    <a:schemeClr val="tx1"/>
                  </a:solidFill>
                  <a:latin typeface="Arial" charset="0"/>
                  <a:ea typeface="ＭＳ Ｐゴシック" pitchFamily="50" charset="-128"/>
                </a:defRPr>
              </a:lvl1pPr>
              <a:lvl2pPr marL="37931725" indent="-37474525"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ja-JP" altLang="en-US">
                <a:latin typeface="Arial Narrow" charset="0"/>
                <a:ea typeface="Arial Narrow" charset="0"/>
                <a:cs typeface="Arial Narrow" charset="0"/>
              </a:endParaRPr>
            </a:p>
          </p:txBody>
        </p:sp>
      </p:grpSp>
      <p:grpSp>
        <p:nvGrpSpPr>
          <p:cNvPr id="21" name="図形グループ 20"/>
          <p:cNvGrpSpPr>
            <a:grpSpLocks noChangeAspect="1"/>
          </p:cNvGrpSpPr>
          <p:nvPr/>
        </p:nvGrpSpPr>
        <p:grpSpPr>
          <a:xfrm rot="3077427">
            <a:off x="6490549" y="4279042"/>
            <a:ext cx="280350" cy="504000"/>
            <a:chOff x="4691278" y="2652382"/>
            <a:chExt cx="145997" cy="176406"/>
          </a:xfrm>
          <a:effectLst/>
        </p:grpSpPr>
        <p:sp>
          <p:nvSpPr>
            <p:cNvPr id="22" name="Freeform 82"/>
            <p:cNvSpPr>
              <a:spLocks/>
            </p:cNvSpPr>
            <p:nvPr/>
          </p:nvSpPr>
          <p:spPr bwMode="auto">
            <a:xfrm rot="1003355" flipH="1">
              <a:off x="4691278" y="2652382"/>
              <a:ext cx="145997" cy="17640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p:spPr>
          <p:txBody>
            <a:bodyPr wrap="none" anchor="ctr"/>
            <a:lstStyle/>
            <a:p>
              <a:endParaRPr lang="ja-JP" altLang="en-US">
                <a:latin typeface="Arial Narrow" charset="0"/>
                <a:ea typeface="Arial Narrow" charset="0"/>
                <a:cs typeface="Arial Narrow" charset="0"/>
              </a:endParaRPr>
            </a:p>
          </p:txBody>
        </p:sp>
        <p:sp>
          <p:nvSpPr>
            <p:cNvPr id="23" name="Oval 83"/>
            <p:cNvSpPr>
              <a:spLocks noChangeArrowheads="1"/>
            </p:cNvSpPr>
            <p:nvPr/>
          </p:nvSpPr>
          <p:spPr bwMode="auto">
            <a:xfrm rot="2383887" flipH="1">
              <a:off x="4736301" y="2706184"/>
              <a:ext cx="23819" cy="71491"/>
            </a:xfrm>
            <a:prstGeom prst="ellipse">
              <a:avLst/>
            </a:prstGeom>
            <a:solidFill>
              <a:srgbClr val="360155"/>
            </a:solidFill>
            <a:ln w="9525">
              <a:solidFill>
                <a:schemeClr val="tx1"/>
              </a:solidFill>
              <a:round/>
              <a:headEnd/>
              <a:tailEnd/>
            </a:ln>
          </p:spPr>
          <p:txBody>
            <a:bodyPr wrap="none" anchor="ctr"/>
            <a:lstStyle>
              <a:lvl1pPr eaLnBrk="0" hangingPunct="0">
                <a:defRPr kumimoji="1">
                  <a:solidFill>
                    <a:schemeClr val="tx1"/>
                  </a:solidFill>
                  <a:latin typeface="Arial" charset="0"/>
                  <a:ea typeface="ＭＳ Ｐゴシック" pitchFamily="50" charset="-128"/>
                </a:defRPr>
              </a:lvl1pPr>
              <a:lvl2pPr marL="37931725" indent="-37474525"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ja-JP" altLang="en-US">
                <a:latin typeface="Arial Narrow" charset="0"/>
                <a:ea typeface="Arial Narrow" charset="0"/>
                <a:cs typeface="Arial Narrow" charset="0"/>
              </a:endParaRPr>
            </a:p>
          </p:txBody>
        </p:sp>
      </p:grpSp>
      <p:grpSp>
        <p:nvGrpSpPr>
          <p:cNvPr id="24" name="図形グループ 23"/>
          <p:cNvGrpSpPr>
            <a:grpSpLocks noChangeAspect="1"/>
          </p:cNvGrpSpPr>
          <p:nvPr/>
        </p:nvGrpSpPr>
        <p:grpSpPr>
          <a:xfrm rot="3077427">
            <a:off x="6321034" y="4450756"/>
            <a:ext cx="280350" cy="504000"/>
            <a:chOff x="4691278" y="2652382"/>
            <a:chExt cx="145997" cy="176406"/>
          </a:xfrm>
          <a:effectLst/>
        </p:grpSpPr>
        <p:sp>
          <p:nvSpPr>
            <p:cNvPr id="25" name="Freeform 82"/>
            <p:cNvSpPr>
              <a:spLocks/>
            </p:cNvSpPr>
            <p:nvPr/>
          </p:nvSpPr>
          <p:spPr bwMode="auto">
            <a:xfrm rot="1003355" flipH="1">
              <a:off x="4691278" y="2652382"/>
              <a:ext cx="145997" cy="17640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p:spPr>
          <p:txBody>
            <a:bodyPr wrap="none" anchor="ctr"/>
            <a:lstStyle/>
            <a:p>
              <a:endParaRPr lang="ja-JP" altLang="en-US">
                <a:latin typeface="Arial Narrow" charset="0"/>
                <a:ea typeface="Arial Narrow" charset="0"/>
                <a:cs typeface="Arial Narrow" charset="0"/>
              </a:endParaRPr>
            </a:p>
          </p:txBody>
        </p:sp>
        <p:sp>
          <p:nvSpPr>
            <p:cNvPr id="26" name="Oval 83"/>
            <p:cNvSpPr>
              <a:spLocks noChangeArrowheads="1"/>
            </p:cNvSpPr>
            <p:nvPr/>
          </p:nvSpPr>
          <p:spPr bwMode="auto">
            <a:xfrm rot="2383887" flipH="1">
              <a:off x="4736301" y="2706184"/>
              <a:ext cx="23819" cy="71491"/>
            </a:xfrm>
            <a:prstGeom prst="ellipse">
              <a:avLst/>
            </a:prstGeom>
            <a:solidFill>
              <a:srgbClr val="360155"/>
            </a:solidFill>
            <a:ln w="9525">
              <a:solidFill>
                <a:schemeClr val="tx1"/>
              </a:solidFill>
              <a:round/>
              <a:headEnd/>
              <a:tailEnd/>
            </a:ln>
          </p:spPr>
          <p:txBody>
            <a:bodyPr wrap="none" anchor="ctr"/>
            <a:lstStyle>
              <a:lvl1pPr eaLnBrk="0" hangingPunct="0">
                <a:defRPr kumimoji="1">
                  <a:solidFill>
                    <a:schemeClr val="tx1"/>
                  </a:solidFill>
                  <a:latin typeface="Arial" charset="0"/>
                  <a:ea typeface="ＭＳ Ｐゴシック" pitchFamily="50" charset="-128"/>
                </a:defRPr>
              </a:lvl1pPr>
              <a:lvl2pPr marL="37931725" indent="-37474525"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ja-JP" altLang="en-US">
                <a:latin typeface="Arial Narrow" charset="0"/>
                <a:ea typeface="Arial Narrow" charset="0"/>
                <a:cs typeface="Arial Narrow" charset="0"/>
              </a:endParaRPr>
            </a:p>
          </p:txBody>
        </p:sp>
      </p:grpSp>
      <p:grpSp>
        <p:nvGrpSpPr>
          <p:cNvPr id="27" name="図形グループ 26"/>
          <p:cNvGrpSpPr>
            <a:grpSpLocks noChangeAspect="1"/>
          </p:cNvGrpSpPr>
          <p:nvPr/>
        </p:nvGrpSpPr>
        <p:grpSpPr>
          <a:xfrm rot="3077427">
            <a:off x="6744630" y="4074809"/>
            <a:ext cx="280350" cy="504000"/>
            <a:chOff x="4691278" y="2652382"/>
            <a:chExt cx="145997" cy="176406"/>
          </a:xfrm>
          <a:effectLst/>
        </p:grpSpPr>
        <p:sp>
          <p:nvSpPr>
            <p:cNvPr id="28" name="Freeform 82"/>
            <p:cNvSpPr>
              <a:spLocks/>
            </p:cNvSpPr>
            <p:nvPr/>
          </p:nvSpPr>
          <p:spPr bwMode="auto">
            <a:xfrm rot="1003355" flipH="1">
              <a:off x="4691278" y="2652382"/>
              <a:ext cx="145997" cy="17640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p:spPr>
          <p:txBody>
            <a:bodyPr wrap="none" anchor="ctr"/>
            <a:lstStyle/>
            <a:p>
              <a:endParaRPr lang="ja-JP" altLang="en-US">
                <a:latin typeface="Arial Narrow" charset="0"/>
                <a:ea typeface="Arial Narrow" charset="0"/>
                <a:cs typeface="Arial Narrow" charset="0"/>
              </a:endParaRPr>
            </a:p>
          </p:txBody>
        </p:sp>
        <p:sp>
          <p:nvSpPr>
            <p:cNvPr id="29" name="Oval 83"/>
            <p:cNvSpPr>
              <a:spLocks noChangeArrowheads="1"/>
            </p:cNvSpPr>
            <p:nvPr/>
          </p:nvSpPr>
          <p:spPr bwMode="auto">
            <a:xfrm rot="2383887" flipH="1">
              <a:off x="4736301" y="2706184"/>
              <a:ext cx="23819" cy="71491"/>
            </a:xfrm>
            <a:prstGeom prst="ellipse">
              <a:avLst/>
            </a:prstGeom>
            <a:solidFill>
              <a:srgbClr val="360155"/>
            </a:solidFill>
            <a:ln w="9525">
              <a:solidFill>
                <a:schemeClr val="tx1"/>
              </a:solidFill>
              <a:round/>
              <a:headEnd/>
              <a:tailEnd/>
            </a:ln>
          </p:spPr>
          <p:txBody>
            <a:bodyPr wrap="none" anchor="ctr"/>
            <a:lstStyle>
              <a:lvl1pPr eaLnBrk="0" hangingPunct="0">
                <a:defRPr kumimoji="1">
                  <a:solidFill>
                    <a:schemeClr val="tx1"/>
                  </a:solidFill>
                  <a:latin typeface="Arial" charset="0"/>
                  <a:ea typeface="ＭＳ Ｐゴシック" pitchFamily="50" charset="-128"/>
                </a:defRPr>
              </a:lvl1pPr>
              <a:lvl2pPr marL="37931725" indent="-37474525"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ja-JP" altLang="en-US">
                <a:latin typeface="Arial Narrow" charset="0"/>
                <a:ea typeface="Arial Narrow" charset="0"/>
                <a:cs typeface="Arial Narrow" charset="0"/>
              </a:endParaRPr>
            </a:p>
          </p:txBody>
        </p:sp>
      </p:grpSp>
      <p:sp>
        <p:nvSpPr>
          <p:cNvPr id="30" name="テキスト ボックス 29"/>
          <p:cNvSpPr txBox="1"/>
          <p:nvPr/>
        </p:nvSpPr>
        <p:spPr>
          <a:xfrm>
            <a:off x="7459336" y="4763357"/>
            <a:ext cx="1426994" cy="338554"/>
          </a:xfrm>
          <a:prstGeom prst="rect">
            <a:avLst/>
          </a:prstGeom>
          <a:noFill/>
        </p:spPr>
        <p:txBody>
          <a:bodyPr wrap="none" rtlCol="0">
            <a:spAutoFit/>
          </a:bodyPr>
          <a:lstStyle/>
          <a:p>
            <a:r>
              <a:rPr lang="en-US" altLang="ja-JP" sz="1600" i="1" dirty="0" smtClean="0">
                <a:latin typeface="Arial Narrow" charset="0"/>
                <a:ea typeface="Arial Narrow" charset="0"/>
                <a:cs typeface="Arial Narrow" charset="0"/>
              </a:rPr>
              <a:t>p</a:t>
            </a:r>
            <a:r>
              <a:rPr kumimoji="1" lang="en-US" altLang="ja-JP" sz="1600" i="1" dirty="0" smtClean="0">
                <a:latin typeface="Arial Narrow" charset="0"/>
                <a:ea typeface="Arial Narrow" charset="0"/>
                <a:cs typeface="Arial Narrow" charset="0"/>
              </a:rPr>
              <a:t>ro-stenotic ECs</a:t>
            </a:r>
            <a:endParaRPr kumimoji="1" lang="ja-JP" altLang="en-US" sz="1600" i="1" dirty="0">
              <a:latin typeface="Arial Narrow" charset="0"/>
              <a:ea typeface="Arial Narrow" charset="0"/>
              <a:cs typeface="Arial Narrow" charset="0"/>
            </a:endParaRPr>
          </a:p>
        </p:txBody>
      </p:sp>
      <p:grpSp>
        <p:nvGrpSpPr>
          <p:cNvPr id="31" name="図形グループ 30"/>
          <p:cNvGrpSpPr>
            <a:grpSpLocks noChangeAspect="1"/>
          </p:cNvGrpSpPr>
          <p:nvPr/>
        </p:nvGrpSpPr>
        <p:grpSpPr>
          <a:xfrm>
            <a:off x="7621760" y="2184099"/>
            <a:ext cx="844884" cy="900000"/>
            <a:chOff x="8110006" y="3258752"/>
            <a:chExt cx="980064" cy="1044000"/>
          </a:xfrm>
        </p:grpSpPr>
        <p:sp>
          <p:nvSpPr>
            <p:cNvPr id="32" name="Oval 29"/>
            <p:cNvSpPr>
              <a:spLocks noChangeArrowheads="1"/>
            </p:cNvSpPr>
            <p:nvPr/>
          </p:nvSpPr>
          <p:spPr bwMode="auto">
            <a:xfrm rot="20790154">
              <a:off x="8902037" y="3558560"/>
              <a:ext cx="25119" cy="61152"/>
            </a:xfrm>
            <a:prstGeom prst="ellipse">
              <a:avLst/>
            </a:prstGeom>
            <a:solidFill>
              <a:srgbClr val="9906EB"/>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3" name="Oval 32"/>
            <p:cNvSpPr>
              <a:spLocks noChangeArrowheads="1"/>
            </p:cNvSpPr>
            <p:nvPr/>
          </p:nvSpPr>
          <p:spPr bwMode="auto">
            <a:xfrm rot="2950370">
              <a:off x="8858456" y="3867875"/>
              <a:ext cx="24336" cy="63120"/>
            </a:xfrm>
            <a:prstGeom prst="ellipse">
              <a:avLst/>
            </a:prstGeom>
            <a:solidFill>
              <a:srgbClr val="9906EB"/>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4" name="Freeform 37"/>
            <p:cNvSpPr>
              <a:spLocks/>
            </p:cNvSpPr>
            <p:nvPr/>
          </p:nvSpPr>
          <p:spPr bwMode="auto">
            <a:xfrm rot="4330902">
              <a:off x="8775331" y="3950035"/>
              <a:ext cx="119809" cy="14942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5" name="Oval 38"/>
            <p:cNvSpPr>
              <a:spLocks noChangeArrowheads="1"/>
            </p:cNvSpPr>
            <p:nvPr/>
          </p:nvSpPr>
          <p:spPr bwMode="auto">
            <a:xfrm rot="2950370">
              <a:off x="8821744" y="3993300"/>
              <a:ext cx="24336" cy="63120"/>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6" name="Freeform 40"/>
            <p:cNvSpPr>
              <a:spLocks/>
            </p:cNvSpPr>
            <p:nvPr/>
          </p:nvSpPr>
          <p:spPr bwMode="auto">
            <a:xfrm rot="20819579">
              <a:off x="8808829" y="3400744"/>
              <a:ext cx="123663" cy="144769"/>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7" name="Oval 41"/>
            <p:cNvSpPr>
              <a:spLocks noChangeArrowheads="1"/>
            </p:cNvSpPr>
            <p:nvPr/>
          </p:nvSpPr>
          <p:spPr bwMode="auto">
            <a:xfrm rot="19439047">
              <a:off x="8858105" y="3443838"/>
              <a:ext cx="25119" cy="61152"/>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8" name="Freeform 43"/>
            <p:cNvSpPr>
              <a:spLocks/>
            </p:cNvSpPr>
            <p:nvPr/>
          </p:nvSpPr>
          <p:spPr bwMode="auto">
            <a:xfrm rot="894248">
              <a:off x="8905061" y="3518679"/>
              <a:ext cx="123663" cy="144769"/>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9" name="Oval 44"/>
            <p:cNvSpPr>
              <a:spLocks noChangeArrowheads="1"/>
            </p:cNvSpPr>
            <p:nvPr/>
          </p:nvSpPr>
          <p:spPr bwMode="auto">
            <a:xfrm rot="21113716">
              <a:off x="8960819" y="3558509"/>
              <a:ext cx="25119" cy="61152"/>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grpSp>
          <p:nvGrpSpPr>
            <p:cNvPr id="40" name="図形グループ 39"/>
            <p:cNvGrpSpPr/>
            <p:nvPr/>
          </p:nvGrpSpPr>
          <p:grpSpPr>
            <a:xfrm rot="776235">
              <a:off x="8652521" y="4009568"/>
              <a:ext cx="149426" cy="119809"/>
              <a:chOff x="7604559" y="3987563"/>
              <a:chExt cx="164398" cy="136074"/>
            </a:xfrm>
          </p:grpSpPr>
          <p:sp>
            <p:nvSpPr>
              <p:cNvPr id="139" name="Freeform 46"/>
              <p:cNvSpPr>
                <a:spLocks/>
              </p:cNvSpPr>
              <p:nvPr/>
            </p:nvSpPr>
            <p:spPr bwMode="auto">
              <a:xfrm rot="5042031">
                <a:off x="7618721" y="3973401"/>
                <a:ext cx="136074" cy="1643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140" name="Oval 47"/>
              <p:cNvSpPr>
                <a:spLocks noChangeArrowheads="1"/>
              </p:cNvSpPr>
              <p:nvPr/>
            </p:nvSpPr>
            <p:spPr bwMode="auto">
              <a:xfrm rot="3661499">
                <a:off x="7671488" y="4020705"/>
                <a:ext cx="27640" cy="69444"/>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grpSp>
        <p:sp>
          <p:nvSpPr>
            <p:cNvPr id="41" name="Freeform 49"/>
            <p:cNvSpPr>
              <a:spLocks/>
            </p:cNvSpPr>
            <p:nvPr/>
          </p:nvSpPr>
          <p:spPr bwMode="auto">
            <a:xfrm rot="20482380">
              <a:off x="8814624" y="3347080"/>
              <a:ext cx="123663" cy="144769"/>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42" name="Oval 50"/>
            <p:cNvSpPr>
              <a:spLocks noChangeArrowheads="1"/>
            </p:cNvSpPr>
            <p:nvPr/>
          </p:nvSpPr>
          <p:spPr bwMode="auto">
            <a:xfrm rot="19101848">
              <a:off x="8864032" y="3390168"/>
              <a:ext cx="25119" cy="61152"/>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43" name="Freeform 52"/>
            <p:cNvSpPr>
              <a:spLocks/>
            </p:cNvSpPr>
            <p:nvPr/>
          </p:nvSpPr>
          <p:spPr bwMode="auto">
            <a:xfrm rot="19575398">
              <a:off x="8667775" y="3305999"/>
              <a:ext cx="123663" cy="144769"/>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44" name="Oval 53"/>
            <p:cNvSpPr>
              <a:spLocks noChangeArrowheads="1"/>
            </p:cNvSpPr>
            <p:nvPr/>
          </p:nvSpPr>
          <p:spPr bwMode="auto">
            <a:xfrm rot="18194866">
              <a:off x="8717914" y="3348024"/>
              <a:ext cx="24336" cy="63120"/>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45" name="Freeform 55"/>
            <p:cNvSpPr>
              <a:spLocks/>
            </p:cNvSpPr>
            <p:nvPr/>
          </p:nvSpPr>
          <p:spPr bwMode="auto">
            <a:xfrm rot="19931054" flipV="1">
              <a:off x="8927982" y="3682794"/>
              <a:ext cx="123663" cy="144769"/>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wrap="none" anchor="ctr">
              <a:prstTxWarp prst="textNoShape">
                <a:avLst/>
              </a:prstTxWarp>
            </a:bodyPr>
            <a:lstStyle/>
            <a:p>
              <a:endParaRPr lang="ja-JP" altLang="en-US" sz="1600">
                <a:latin typeface="Calibri" charset="0"/>
              </a:endParaRPr>
            </a:p>
          </p:txBody>
        </p:sp>
        <p:sp>
          <p:nvSpPr>
            <p:cNvPr id="46" name="Oval 56"/>
            <p:cNvSpPr>
              <a:spLocks noChangeArrowheads="1"/>
            </p:cNvSpPr>
            <p:nvPr/>
          </p:nvSpPr>
          <p:spPr bwMode="auto">
            <a:xfrm rot="21311586" flipV="1">
              <a:off x="8976390" y="3723625"/>
              <a:ext cx="25119" cy="61152"/>
            </a:xfrm>
            <a:prstGeom prst="ellipse">
              <a:avLst/>
            </a:prstGeom>
            <a:solidFill>
              <a:srgbClr val="660066"/>
            </a:solidFill>
            <a:ln w="9525">
              <a:solidFill>
                <a:schemeClr val="tx1"/>
              </a:solidFill>
              <a:round/>
              <a:headEnd/>
              <a:tailEnd/>
            </a:ln>
            <a:effectLst/>
          </p:spPr>
          <p:txBody>
            <a:bodyPr rot="10800000" wrap="none" anchor="ctr">
              <a:prstTxWarp prst="textNoShape">
                <a:avLst/>
              </a:prstTxWarp>
            </a:bodyPr>
            <a:lstStyle/>
            <a:p>
              <a:endParaRPr lang="ja-JP" altLang="en-US" sz="1600">
                <a:latin typeface="Calibri" charset="0"/>
              </a:endParaRPr>
            </a:p>
          </p:txBody>
        </p:sp>
        <p:sp>
          <p:nvSpPr>
            <p:cNvPr id="47" name="Freeform 58"/>
            <p:cNvSpPr>
              <a:spLocks/>
            </p:cNvSpPr>
            <p:nvPr/>
          </p:nvSpPr>
          <p:spPr bwMode="auto">
            <a:xfrm rot="21257978" flipV="1">
              <a:off x="8866151" y="3832555"/>
              <a:ext cx="123663" cy="144769"/>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wrap="none" anchor="ctr">
              <a:prstTxWarp prst="textNoShape">
                <a:avLst/>
              </a:prstTxWarp>
            </a:bodyPr>
            <a:lstStyle/>
            <a:p>
              <a:endParaRPr lang="ja-JP" altLang="en-US" sz="1600">
                <a:latin typeface="Calibri" charset="0"/>
              </a:endParaRPr>
            </a:p>
          </p:txBody>
        </p:sp>
        <p:sp>
          <p:nvSpPr>
            <p:cNvPr id="48" name="Oval 59"/>
            <p:cNvSpPr>
              <a:spLocks noChangeArrowheads="1"/>
            </p:cNvSpPr>
            <p:nvPr/>
          </p:nvSpPr>
          <p:spPr bwMode="auto">
            <a:xfrm rot="1359853" flipV="1">
              <a:off x="8915121" y="3873109"/>
              <a:ext cx="25119" cy="61152"/>
            </a:xfrm>
            <a:prstGeom prst="ellipse">
              <a:avLst/>
            </a:prstGeom>
            <a:solidFill>
              <a:srgbClr val="660066"/>
            </a:solidFill>
            <a:ln w="9525">
              <a:solidFill>
                <a:schemeClr val="tx1"/>
              </a:solidFill>
              <a:round/>
              <a:headEnd/>
              <a:tailEnd/>
            </a:ln>
            <a:effectLst/>
          </p:spPr>
          <p:txBody>
            <a:bodyPr rot="10800000" wrap="none" anchor="ctr">
              <a:prstTxWarp prst="textNoShape">
                <a:avLst/>
              </a:prstTxWarp>
            </a:bodyPr>
            <a:lstStyle/>
            <a:p>
              <a:endParaRPr lang="ja-JP" altLang="en-US" sz="1600">
                <a:latin typeface="Calibri" charset="0"/>
              </a:endParaRPr>
            </a:p>
          </p:txBody>
        </p:sp>
        <p:sp>
          <p:nvSpPr>
            <p:cNvPr id="49" name="Freeform 61"/>
            <p:cNvSpPr>
              <a:spLocks/>
            </p:cNvSpPr>
            <p:nvPr/>
          </p:nvSpPr>
          <p:spPr bwMode="auto">
            <a:xfrm rot="21590938">
              <a:off x="8928334" y="3450389"/>
              <a:ext cx="123663" cy="190181"/>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50" name="Oval 62"/>
            <p:cNvSpPr>
              <a:spLocks noChangeArrowheads="1"/>
            </p:cNvSpPr>
            <p:nvPr/>
          </p:nvSpPr>
          <p:spPr bwMode="auto">
            <a:xfrm rot="20210406">
              <a:off x="8981471" y="3498721"/>
              <a:ext cx="25119" cy="61152"/>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51" name="Freeform 64"/>
            <p:cNvSpPr>
              <a:spLocks/>
            </p:cNvSpPr>
            <p:nvPr/>
          </p:nvSpPr>
          <p:spPr bwMode="auto">
            <a:xfrm rot="1730438">
              <a:off x="8961530" y="3646313"/>
              <a:ext cx="123663" cy="144769"/>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52" name="Oval 65"/>
            <p:cNvSpPr>
              <a:spLocks noChangeArrowheads="1"/>
            </p:cNvSpPr>
            <p:nvPr/>
          </p:nvSpPr>
          <p:spPr bwMode="auto">
            <a:xfrm rot="349906">
              <a:off x="9018881" y="3680510"/>
              <a:ext cx="25119" cy="61152"/>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53" name="Freeform 67"/>
            <p:cNvSpPr>
              <a:spLocks/>
            </p:cNvSpPr>
            <p:nvPr/>
          </p:nvSpPr>
          <p:spPr bwMode="auto">
            <a:xfrm rot="4330902">
              <a:off x="8855203" y="3920084"/>
              <a:ext cx="119809" cy="14942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54" name="Oval 68"/>
            <p:cNvSpPr>
              <a:spLocks noChangeArrowheads="1"/>
            </p:cNvSpPr>
            <p:nvPr/>
          </p:nvSpPr>
          <p:spPr bwMode="auto">
            <a:xfrm rot="2950370">
              <a:off x="8901615" y="3963349"/>
              <a:ext cx="24336" cy="63120"/>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55" name="Freeform 70"/>
            <p:cNvSpPr>
              <a:spLocks/>
            </p:cNvSpPr>
            <p:nvPr/>
          </p:nvSpPr>
          <p:spPr bwMode="auto">
            <a:xfrm rot="3264975">
              <a:off x="8919032" y="3798156"/>
              <a:ext cx="119809" cy="196329"/>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56" name="Oval 71"/>
            <p:cNvSpPr>
              <a:spLocks noChangeArrowheads="1"/>
            </p:cNvSpPr>
            <p:nvPr/>
          </p:nvSpPr>
          <p:spPr bwMode="auto">
            <a:xfrm rot="1884443">
              <a:off x="8980923" y="3851298"/>
              <a:ext cx="25119" cy="61152"/>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57" name="Freeform 34"/>
            <p:cNvSpPr>
              <a:spLocks/>
            </p:cNvSpPr>
            <p:nvPr/>
          </p:nvSpPr>
          <p:spPr bwMode="auto">
            <a:xfrm rot="19107097" flipH="1">
              <a:off x="8181236" y="3675377"/>
              <a:ext cx="123663" cy="190181"/>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58" name="Oval 35"/>
            <p:cNvSpPr>
              <a:spLocks noChangeArrowheads="1"/>
            </p:cNvSpPr>
            <p:nvPr/>
          </p:nvSpPr>
          <p:spPr bwMode="auto">
            <a:xfrm rot="20487629" flipH="1">
              <a:off x="8225257" y="3748807"/>
              <a:ext cx="25119" cy="61152"/>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59" name="Freeform 40"/>
            <p:cNvSpPr>
              <a:spLocks/>
            </p:cNvSpPr>
            <p:nvPr/>
          </p:nvSpPr>
          <p:spPr bwMode="auto">
            <a:xfrm rot="780421" flipH="1">
              <a:off x="8264251" y="3382444"/>
              <a:ext cx="123663" cy="144769"/>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60" name="Oval 41"/>
            <p:cNvSpPr>
              <a:spLocks noChangeArrowheads="1"/>
            </p:cNvSpPr>
            <p:nvPr/>
          </p:nvSpPr>
          <p:spPr bwMode="auto">
            <a:xfrm rot="2160953" flipH="1">
              <a:off x="8307892" y="3419362"/>
              <a:ext cx="25119" cy="61152"/>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61" name="Freeform 43"/>
            <p:cNvSpPr>
              <a:spLocks/>
            </p:cNvSpPr>
            <p:nvPr/>
          </p:nvSpPr>
          <p:spPr bwMode="auto">
            <a:xfrm rot="20705752" flipH="1">
              <a:off x="8179559" y="3535064"/>
              <a:ext cx="123663" cy="144769"/>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62" name="Oval 44"/>
            <p:cNvSpPr>
              <a:spLocks noChangeArrowheads="1"/>
            </p:cNvSpPr>
            <p:nvPr/>
          </p:nvSpPr>
          <p:spPr bwMode="auto">
            <a:xfrm rot="486284" flipH="1">
              <a:off x="8216573" y="3562420"/>
              <a:ext cx="25119" cy="61152"/>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63" name="Freeform 46"/>
            <p:cNvSpPr>
              <a:spLocks/>
            </p:cNvSpPr>
            <p:nvPr/>
          </p:nvSpPr>
          <p:spPr bwMode="auto">
            <a:xfrm rot="16415863" flipH="1">
              <a:off x="8349112" y="3973909"/>
              <a:ext cx="119809" cy="14942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64" name="Oval 47"/>
            <p:cNvSpPr>
              <a:spLocks noChangeArrowheads="1"/>
            </p:cNvSpPr>
            <p:nvPr/>
          </p:nvSpPr>
          <p:spPr bwMode="auto">
            <a:xfrm rot="17938501" flipH="1">
              <a:off x="8395311" y="4029640"/>
              <a:ext cx="24336" cy="63120"/>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grpSp>
          <p:nvGrpSpPr>
            <p:cNvPr id="65" name="図形グループ 64"/>
            <p:cNvGrpSpPr/>
            <p:nvPr/>
          </p:nvGrpSpPr>
          <p:grpSpPr>
            <a:xfrm>
              <a:off x="8235367" y="3339809"/>
              <a:ext cx="123663" cy="144769"/>
              <a:chOff x="7094813" y="3277675"/>
              <a:chExt cx="136053" cy="164422"/>
            </a:xfrm>
          </p:grpSpPr>
          <p:sp>
            <p:nvSpPr>
              <p:cNvPr id="137" name="Freeform 49"/>
              <p:cNvSpPr>
                <a:spLocks/>
              </p:cNvSpPr>
              <p:nvPr/>
            </p:nvSpPr>
            <p:spPr bwMode="auto">
              <a:xfrm rot="1117620" flipH="1">
                <a:off x="7094813" y="3277675"/>
                <a:ext cx="136053" cy="164422"/>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138" name="Oval 50"/>
              <p:cNvSpPr>
                <a:spLocks noChangeArrowheads="1"/>
              </p:cNvSpPr>
              <p:nvPr/>
            </p:nvSpPr>
            <p:spPr bwMode="auto">
              <a:xfrm rot="2498152" flipH="1">
                <a:off x="7148872" y="3326613"/>
                <a:ext cx="27636" cy="69454"/>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grpSp>
        <p:sp>
          <p:nvSpPr>
            <p:cNvPr id="66" name="Freeform 52"/>
            <p:cNvSpPr>
              <a:spLocks/>
            </p:cNvSpPr>
            <p:nvPr/>
          </p:nvSpPr>
          <p:spPr bwMode="auto">
            <a:xfrm rot="2024602" flipH="1">
              <a:off x="8402416" y="3332272"/>
              <a:ext cx="123663" cy="144769"/>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67" name="Oval 53"/>
            <p:cNvSpPr>
              <a:spLocks noChangeArrowheads="1"/>
            </p:cNvSpPr>
            <p:nvPr/>
          </p:nvSpPr>
          <p:spPr bwMode="auto">
            <a:xfrm rot="3405134" flipH="1">
              <a:off x="8451604" y="3374299"/>
              <a:ext cx="24336" cy="63120"/>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68" name="Freeform 55"/>
            <p:cNvSpPr>
              <a:spLocks/>
            </p:cNvSpPr>
            <p:nvPr/>
          </p:nvSpPr>
          <p:spPr bwMode="auto">
            <a:xfrm rot="1291284" flipH="1" flipV="1">
              <a:off x="8149904" y="3720249"/>
              <a:ext cx="123663" cy="144769"/>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wrap="none" anchor="ctr">
              <a:prstTxWarp prst="textNoShape">
                <a:avLst/>
              </a:prstTxWarp>
            </a:bodyPr>
            <a:lstStyle/>
            <a:p>
              <a:endParaRPr lang="ja-JP" altLang="en-US" sz="1600">
                <a:latin typeface="Calibri" charset="0"/>
              </a:endParaRPr>
            </a:p>
          </p:txBody>
        </p:sp>
        <p:sp>
          <p:nvSpPr>
            <p:cNvPr id="69" name="Oval 56"/>
            <p:cNvSpPr>
              <a:spLocks noChangeArrowheads="1"/>
            </p:cNvSpPr>
            <p:nvPr/>
          </p:nvSpPr>
          <p:spPr bwMode="auto">
            <a:xfrm rot="21510752" flipH="1" flipV="1">
              <a:off x="8200040" y="3761081"/>
              <a:ext cx="25119" cy="61152"/>
            </a:xfrm>
            <a:prstGeom prst="ellipse">
              <a:avLst/>
            </a:prstGeom>
            <a:solidFill>
              <a:srgbClr val="660066"/>
            </a:solidFill>
            <a:ln w="9525">
              <a:solidFill>
                <a:schemeClr val="tx1"/>
              </a:solidFill>
              <a:round/>
              <a:headEnd/>
              <a:tailEnd/>
            </a:ln>
            <a:effectLst/>
          </p:spPr>
          <p:txBody>
            <a:bodyPr rot="10800000" wrap="none" anchor="ctr">
              <a:prstTxWarp prst="textNoShape">
                <a:avLst/>
              </a:prstTxWarp>
            </a:bodyPr>
            <a:lstStyle/>
            <a:p>
              <a:endParaRPr lang="ja-JP" altLang="en-US" sz="1600">
                <a:latin typeface="Calibri" charset="0"/>
              </a:endParaRPr>
            </a:p>
          </p:txBody>
        </p:sp>
        <p:grpSp>
          <p:nvGrpSpPr>
            <p:cNvPr id="70" name="図形グループ 69"/>
            <p:cNvGrpSpPr/>
            <p:nvPr/>
          </p:nvGrpSpPr>
          <p:grpSpPr>
            <a:xfrm>
              <a:off x="8224214" y="3879335"/>
              <a:ext cx="123663" cy="144769"/>
              <a:chOff x="7060347" y="3841759"/>
              <a:chExt cx="136053" cy="164422"/>
            </a:xfrm>
          </p:grpSpPr>
          <p:sp>
            <p:nvSpPr>
              <p:cNvPr id="135" name="Freeform 58"/>
              <p:cNvSpPr>
                <a:spLocks/>
              </p:cNvSpPr>
              <p:nvPr/>
            </p:nvSpPr>
            <p:spPr bwMode="auto">
              <a:xfrm rot="20679" flipH="1" flipV="1">
                <a:off x="7060347" y="3841759"/>
                <a:ext cx="136053" cy="164422"/>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wrap="none" anchor="ctr">
                <a:prstTxWarp prst="textNoShape">
                  <a:avLst/>
                </a:prstTxWarp>
              </a:bodyPr>
              <a:lstStyle/>
              <a:p>
                <a:endParaRPr lang="ja-JP" altLang="en-US" sz="1600">
                  <a:latin typeface="Calibri" charset="0"/>
                </a:endParaRPr>
              </a:p>
            </p:txBody>
          </p:sp>
          <p:sp>
            <p:nvSpPr>
              <p:cNvPr id="136" name="Oval 59"/>
              <p:cNvSpPr>
                <a:spLocks noChangeArrowheads="1"/>
              </p:cNvSpPr>
              <p:nvPr/>
            </p:nvSpPr>
            <p:spPr bwMode="auto">
              <a:xfrm rot="20240147" flipH="1" flipV="1">
                <a:off x="7114888" y="3887818"/>
                <a:ext cx="27636" cy="69454"/>
              </a:xfrm>
              <a:prstGeom prst="ellipse">
                <a:avLst/>
              </a:prstGeom>
              <a:solidFill>
                <a:srgbClr val="660066"/>
              </a:solidFill>
              <a:ln w="9525">
                <a:solidFill>
                  <a:schemeClr val="tx1"/>
                </a:solidFill>
                <a:round/>
                <a:headEnd/>
                <a:tailEnd/>
              </a:ln>
              <a:effectLst/>
            </p:spPr>
            <p:txBody>
              <a:bodyPr rot="10800000" wrap="none" anchor="ctr">
                <a:prstTxWarp prst="textNoShape">
                  <a:avLst/>
                </a:prstTxWarp>
              </a:bodyPr>
              <a:lstStyle/>
              <a:p>
                <a:endParaRPr lang="ja-JP" altLang="en-US" sz="1600">
                  <a:latin typeface="Calibri" charset="0"/>
                </a:endParaRPr>
              </a:p>
            </p:txBody>
          </p:sp>
        </p:grpSp>
        <p:sp>
          <p:nvSpPr>
            <p:cNvPr id="71" name="Freeform 61"/>
            <p:cNvSpPr>
              <a:spLocks/>
            </p:cNvSpPr>
            <p:nvPr/>
          </p:nvSpPr>
          <p:spPr bwMode="auto">
            <a:xfrm rot="20784817" flipH="1">
              <a:off x="8166670" y="3459569"/>
              <a:ext cx="123663" cy="144769"/>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72" name="Oval 62"/>
            <p:cNvSpPr>
              <a:spLocks noChangeArrowheads="1"/>
            </p:cNvSpPr>
            <p:nvPr/>
          </p:nvSpPr>
          <p:spPr bwMode="auto">
            <a:xfrm rot="1389594" flipH="1">
              <a:off x="8203358" y="3502631"/>
              <a:ext cx="25119" cy="61152"/>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73" name="Freeform 64"/>
            <p:cNvSpPr>
              <a:spLocks/>
            </p:cNvSpPr>
            <p:nvPr/>
          </p:nvSpPr>
          <p:spPr bwMode="auto">
            <a:xfrm rot="19869562" flipH="1">
              <a:off x="8121234" y="3604343"/>
              <a:ext cx="123663" cy="144769"/>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74" name="Oval 65"/>
            <p:cNvSpPr>
              <a:spLocks noChangeArrowheads="1"/>
            </p:cNvSpPr>
            <p:nvPr/>
          </p:nvSpPr>
          <p:spPr bwMode="auto">
            <a:xfrm rot="21250094" flipH="1">
              <a:off x="8161398" y="3656466"/>
              <a:ext cx="25119" cy="61152"/>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75" name="Freeform 67"/>
            <p:cNvSpPr>
              <a:spLocks/>
            </p:cNvSpPr>
            <p:nvPr/>
          </p:nvSpPr>
          <p:spPr bwMode="auto">
            <a:xfrm rot="17269098" flipH="1">
              <a:off x="8205967" y="3909086"/>
              <a:ext cx="119809" cy="14942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76" name="Oval 68"/>
            <p:cNvSpPr>
              <a:spLocks noChangeArrowheads="1"/>
            </p:cNvSpPr>
            <p:nvPr/>
          </p:nvSpPr>
          <p:spPr bwMode="auto">
            <a:xfrm rot="18649630" flipH="1">
              <a:off x="8255026" y="3967260"/>
              <a:ext cx="24336" cy="63120"/>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77" name="Freeform 70"/>
            <p:cNvSpPr>
              <a:spLocks/>
            </p:cNvSpPr>
            <p:nvPr/>
          </p:nvSpPr>
          <p:spPr bwMode="auto">
            <a:xfrm rot="18335025" flipH="1">
              <a:off x="8124814" y="3774235"/>
              <a:ext cx="119809" cy="14942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78" name="Oval 71"/>
            <p:cNvSpPr>
              <a:spLocks noChangeArrowheads="1"/>
            </p:cNvSpPr>
            <p:nvPr/>
          </p:nvSpPr>
          <p:spPr bwMode="auto">
            <a:xfrm rot="19715557" flipH="1">
              <a:off x="8173383" y="3818868"/>
              <a:ext cx="25119" cy="61152"/>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79" name="Freeform 22"/>
            <p:cNvSpPr>
              <a:spLocks/>
            </p:cNvSpPr>
            <p:nvPr/>
          </p:nvSpPr>
          <p:spPr bwMode="auto">
            <a:xfrm rot="18957929">
              <a:off x="8819715" y="3439273"/>
              <a:ext cx="92599" cy="212132"/>
            </a:xfrm>
            <a:custGeom>
              <a:avLst/>
              <a:gdLst>
                <a:gd name="T0" fmla="*/ 2147483647 w 187"/>
                <a:gd name="T1" fmla="*/ 0 h 460"/>
                <a:gd name="T2" fmla="*/ 2147483647 w 187"/>
                <a:gd name="T3" fmla="*/ 2147483647 h 460"/>
                <a:gd name="T4" fmla="*/ 2147483647 w 187"/>
                <a:gd name="T5" fmla="*/ 2147483647 h 460"/>
                <a:gd name="T6" fmla="*/ 2147483647 w 187"/>
                <a:gd name="T7" fmla="*/ 2147483647 h 460"/>
                <a:gd name="T8" fmla="*/ 2147483647 w 187"/>
                <a:gd name="T9" fmla="*/ 2147483647 h 460"/>
                <a:gd name="T10" fmla="*/ 2147483647 w 187"/>
                <a:gd name="T11" fmla="*/ 2147483647 h 460"/>
                <a:gd name="T12" fmla="*/ 2147483647 w 187"/>
                <a:gd name="T13" fmla="*/ 2147483647 h 460"/>
                <a:gd name="T14" fmla="*/ 2147483647 w 187"/>
                <a:gd name="T15" fmla="*/ 2147483647 h 460"/>
                <a:gd name="T16" fmla="*/ 2147483647 w 187"/>
                <a:gd name="T17" fmla="*/ 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460"/>
                <a:gd name="T29" fmla="*/ 187 w 187"/>
                <a:gd name="T30" fmla="*/ 460 h 4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460">
                  <a:moveTo>
                    <a:pt x="127" y="0"/>
                  </a:moveTo>
                  <a:cubicBezTo>
                    <a:pt x="63" y="46"/>
                    <a:pt x="76" y="50"/>
                    <a:pt x="53" y="101"/>
                  </a:cubicBezTo>
                  <a:cubicBezTo>
                    <a:pt x="0" y="217"/>
                    <a:pt x="22" y="104"/>
                    <a:pt x="26" y="248"/>
                  </a:cubicBezTo>
                  <a:cubicBezTo>
                    <a:pt x="19" y="258"/>
                    <a:pt x="41" y="319"/>
                    <a:pt x="38" y="339"/>
                  </a:cubicBezTo>
                  <a:cubicBezTo>
                    <a:pt x="37" y="356"/>
                    <a:pt x="38" y="404"/>
                    <a:pt x="50" y="408"/>
                  </a:cubicBezTo>
                  <a:cubicBezTo>
                    <a:pt x="61" y="415"/>
                    <a:pt x="114" y="460"/>
                    <a:pt x="136" y="432"/>
                  </a:cubicBezTo>
                  <a:cubicBezTo>
                    <a:pt x="158" y="404"/>
                    <a:pt x="176" y="298"/>
                    <a:pt x="183" y="242"/>
                  </a:cubicBezTo>
                  <a:cubicBezTo>
                    <a:pt x="187" y="198"/>
                    <a:pt x="174" y="137"/>
                    <a:pt x="179" y="95"/>
                  </a:cubicBezTo>
                  <a:cubicBezTo>
                    <a:pt x="187" y="31"/>
                    <a:pt x="164" y="37"/>
                    <a:pt x="127" y="0"/>
                  </a:cubicBezTo>
                  <a:close/>
                </a:path>
              </a:pathLst>
            </a:custGeom>
            <a:solidFill>
              <a:srgbClr val="FFEBD5"/>
            </a:solidFill>
            <a:ln w="19050">
              <a:solidFill>
                <a:srgbClr val="00B050"/>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80" name="Freeform 13"/>
            <p:cNvSpPr>
              <a:spLocks/>
            </p:cNvSpPr>
            <p:nvPr/>
          </p:nvSpPr>
          <p:spPr bwMode="auto">
            <a:xfrm rot="4559976" flipH="1">
              <a:off x="8446669" y="3337023"/>
              <a:ext cx="89716" cy="226108"/>
            </a:xfrm>
            <a:custGeom>
              <a:avLst/>
              <a:gdLst>
                <a:gd name="T0" fmla="*/ 2147483647 w 187"/>
                <a:gd name="T1" fmla="*/ 0 h 460"/>
                <a:gd name="T2" fmla="*/ 2147483647 w 187"/>
                <a:gd name="T3" fmla="*/ 2147483647 h 460"/>
                <a:gd name="T4" fmla="*/ 2147483647 w 187"/>
                <a:gd name="T5" fmla="*/ 2147483647 h 460"/>
                <a:gd name="T6" fmla="*/ 2147483647 w 187"/>
                <a:gd name="T7" fmla="*/ 2147483647 h 460"/>
                <a:gd name="T8" fmla="*/ 2147483647 w 187"/>
                <a:gd name="T9" fmla="*/ 2147483647 h 460"/>
                <a:gd name="T10" fmla="*/ 2147483647 w 187"/>
                <a:gd name="T11" fmla="*/ 2147483647 h 460"/>
                <a:gd name="T12" fmla="*/ 2147483647 w 187"/>
                <a:gd name="T13" fmla="*/ 2147483647 h 460"/>
                <a:gd name="T14" fmla="*/ 2147483647 w 187"/>
                <a:gd name="T15" fmla="*/ 2147483647 h 460"/>
                <a:gd name="T16" fmla="*/ 2147483647 w 187"/>
                <a:gd name="T17" fmla="*/ 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460"/>
                <a:gd name="T29" fmla="*/ 187 w 187"/>
                <a:gd name="T30" fmla="*/ 460 h 4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460">
                  <a:moveTo>
                    <a:pt x="127" y="0"/>
                  </a:moveTo>
                  <a:cubicBezTo>
                    <a:pt x="63" y="46"/>
                    <a:pt x="76" y="50"/>
                    <a:pt x="53" y="101"/>
                  </a:cubicBezTo>
                  <a:cubicBezTo>
                    <a:pt x="0" y="217"/>
                    <a:pt x="22" y="104"/>
                    <a:pt x="26" y="248"/>
                  </a:cubicBezTo>
                  <a:cubicBezTo>
                    <a:pt x="19" y="258"/>
                    <a:pt x="41" y="319"/>
                    <a:pt x="38" y="339"/>
                  </a:cubicBezTo>
                  <a:cubicBezTo>
                    <a:pt x="37" y="356"/>
                    <a:pt x="38" y="404"/>
                    <a:pt x="50" y="408"/>
                  </a:cubicBezTo>
                  <a:cubicBezTo>
                    <a:pt x="61" y="415"/>
                    <a:pt x="114" y="460"/>
                    <a:pt x="136" y="432"/>
                  </a:cubicBezTo>
                  <a:cubicBezTo>
                    <a:pt x="158" y="404"/>
                    <a:pt x="176" y="298"/>
                    <a:pt x="183" y="242"/>
                  </a:cubicBezTo>
                  <a:cubicBezTo>
                    <a:pt x="187" y="198"/>
                    <a:pt x="174" y="137"/>
                    <a:pt x="179" y="95"/>
                  </a:cubicBezTo>
                  <a:cubicBezTo>
                    <a:pt x="187" y="31"/>
                    <a:pt x="164" y="37"/>
                    <a:pt x="127" y="0"/>
                  </a:cubicBezTo>
                  <a:close/>
                </a:path>
              </a:pathLst>
            </a:custGeom>
            <a:solidFill>
              <a:srgbClr val="FFEBD5"/>
            </a:solidFill>
            <a:ln w="19050">
              <a:solidFill>
                <a:srgbClr val="00B050"/>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81" name="Freeform 13"/>
            <p:cNvSpPr>
              <a:spLocks/>
            </p:cNvSpPr>
            <p:nvPr/>
          </p:nvSpPr>
          <p:spPr bwMode="auto">
            <a:xfrm rot="17038657">
              <a:off x="8656297" y="3325445"/>
              <a:ext cx="89716" cy="229051"/>
            </a:xfrm>
            <a:custGeom>
              <a:avLst/>
              <a:gdLst>
                <a:gd name="T0" fmla="*/ 2147483647 w 187"/>
                <a:gd name="T1" fmla="*/ 0 h 460"/>
                <a:gd name="T2" fmla="*/ 2147483647 w 187"/>
                <a:gd name="T3" fmla="*/ 2147483647 h 460"/>
                <a:gd name="T4" fmla="*/ 2147483647 w 187"/>
                <a:gd name="T5" fmla="*/ 2147483647 h 460"/>
                <a:gd name="T6" fmla="*/ 2147483647 w 187"/>
                <a:gd name="T7" fmla="*/ 2147483647 h 460"/>
                <a:gd name="T8" fmla="*/ 2147483647 w 187"/>
                <a:gd name="T9" fmla="*/ 2147483647 h 460"/>
                <a:gd name="T10" fmla="*/ 2147483647 w 187"/>
                <a:gd name="T11" fmla="*/ 2147483647 h 460"/>
                <a:gd name="T12" fmla="*/ 2147483647 w 187"/>
                <a:gd name="T13" fmla="*/ 2147483647 h 460"/>
                <a:gd name="T14" fmla="*/ 2147483647 w 187"/>
                <a:gd name="T15" fmla="*/ 2147483647 h 460"/>
                <a:gd name="T16" fmla="*/ 2147483647 w 187"/>
                <a:gd name="T17" fmla="*/ 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460"/>
                <a:gd name="T29" fmla="*/ 187 w 187"/>
                <a:gd name="T30" fmla="*/ 460 h 4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460">
                  <a:moveTo>
                    <a:pt x="127" y="0"/>
                  </a:moveTo>
                  <a:cubicBezTo>
                    <a:pt x="63" y="46"/>
                    <a:pt x="76" y="50"/>
                    <a:pt x="53" y="101"/>
                  </a:cubicBezTo>
                  <a:cubicBezTo>
                    <a:pt x="0" y="217"/>
                    <a:pt x="22" y="104"/>
                    <a:pt x="26" y="248"/>
                  </a:cubicBezTo>
                  <a:cubicBezTo>
                    <a:pt x="19" y="258"/>
                    <a:pt x="41" y="319"/>
                    <a:pt x="38" y="339"/>
                  </a:cubicBezTo>
                  <a:cubicBezTo>
                    <a:pt x="37" y="356"/>
                    <a:pt x="38" y="404"/>
                    <a:pt x="50" y="408"/>
                  </a:cubicBezTo>
                  <a:cubicBezTo>
                    <a:pt x="61" y="415"/>
                    <a:pt x="114" y="460"/>
                    <a:pt x="136" y="432"/>
                  </a:cubicBezTo>
                  <a:cubicBezTo>
                    <a:pt x="158" y="404"/>
                    <a:pt x="176" y="298"/>
                    <a:pt x="183" y="242"/>
                  </a:cubicBezTo>
                  <a:cubicBezTo>
                    <a:pt x="187" y="198"/>
                    <a:pt x="174" y="137"/>
                    <a:pt x="179" y="95"/>
                  </a:cubicBezTo>
                  <a:cubicBezTo>
                    <a:pt x="187" y="31"/>
                    <a:pt x="164" y="37"/>
                    <a:pt x="127" y="0"/>
                  </a:cubicBezTo>
                  <a:close/>
                </a:path>
              </a:pathLst>
            </a:custGeom>
            <a:solidFill>
              <a:srgbClr val="FFEBD5"/>
            </a:solidFill>
            <a:ln w="19050">
              <a:solidFill>
                <a:srgbClr val="00B050"/>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82" name="Oval 14"/>
            <p:cNvSpPr>
              <a:spLocks noChangeAspect="1" noChangeArrowheads="1"/>
            </p:cNvSpPr>
            <p:nvPr/>
          </p:nvSpPr>
          <p:spPr bwMode="auto">
            <a:xfrm rot="17533047">
              <a:off x="8689811" y="3386376"/>
              <a:ext cx="31189" cy="98165"/>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83" name="Freeform 16"/>
            <p:cNvSpPr>
              <a:spLocks/>
            </p:cNvSpPr>
            <p:nvPr/>
          </p:nvSpPr>
          <p:spPr bwMode="auto">
            <a:xfrm rot="3724168">
              <a:off x="8664957" y="3896593"/>
              <a:ext cx="89716" cy="226108"/>
            </a:xfrm>
            <a:custGeom>
              <a:avLst/>
              <a:gdLst>
                <a:gd name="T0" fmla="*/ 2147483647 w 187"/>
                <a:gd name="T1" fmla="*/ 0 h 460"/>
                <a:gd name="T2" fmla="*/ 2147483647 w 187"/>
                <a:gd name="T3" fmla="*/ 2147483647 h 460"/>
                <a:gd name="T4" fmla="*/ 2147483647 w 187"/>
                <a:gd name="T5" fmla="*/ 2147483647 h 460"/>
                <a:gd name="T6" fmla="*/ 2147483647 w 187"/>
                <a:gd name="T7" fmla="*/ 2147483647 h 460"/>
                <a:gd name="T8" fmla="*/ 2147483647 w 187"/>
                <a:gd name="T9" fmla="*/ 2147483647 h 460"/>
                <a:gd name="T10" fmla="*/ 2147483647 w 187"/>
                <a:gd name="T11" fmla="*/ 2147483647 h 460"/>
                <a:gd name="T12" fmla="*/ 2147483647 w 187"/>
                <a:gd name="T13" fmla="*/ 2147483647 h 460"/>
                <a:gd name="T14" fmla="*/ 2147483647 w 187"/>
                <a:gd name="T15" fmla="*/ 2147483647 h 460"/>
                <a:gd name="T16" fmla="*/ 2147483647 w 187"/>
                <a:gd name="T17" fmla="*/ 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460"/>
                <a:gd name="T29" fmla="*/ 187 w 187"/>
                <a:gd name="T30" fmla="*/ 460 h 4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460">
                  <a:moveTo>
                    <a:pt x="127" y="0"/>
                  </a:moveTo>
                  <a:cubicBezTo>
                    <a:pt x="63" y="46"/>
                    <a:pt x="76" y="50"/>
                    <a:pt x="53" y="101"/>
                  </a:cubicBezTo>
                  <a:cubicBezTo>
                    <a:pt x="0" y="217"/>
                    <a:pt x="22" y="104"/>
                    <a:pt x="26" y="248"/>
                  </a:cubicBezTo>
                  <a:cubicBezTo>
                    <a:pt x="19" y="258"/>
                    <a:pt x="41" y="319"/>
                    <a:pt x="38" y="339"/>
                  </a:cubicBezTo>
                  <a:cubicBezTo>
                    <a:pt x="37" y="356"/>
                    <a:pt x="38" y="404"/>
                    <a:pt x="50" y="408"/>
                  </a:cubicBezTo>
                  <a:cubicBezTo>
                    <a:pt x="61" y="415"/>
                    <a:pt x="114" y="460"/>
                    <a:pt x="136" y="432"/>
                  </a:cubicBezTo>
                  <a:cubicBezTo>
                    <a:pt x="158" y="404"/>
                    <a:pt x="176" y="298"/>
                    <a:pt x="183" y="242"/>
                  </a:cubicBezTo>
                  <a:cubicBezTo>
                    <a:pt x="187" y="198"/>
                    <a:pt x="174" y="137"/>
                    <a:pt x="179" y="95"/>
                  </a:cubicBezTo>
                  <a:cubicBezTo>
                    <a:pt x="187" y="31"/>
                    <a:pt x="164" y="37"/>
                    <a:pt x="127" y="0"/>
                  </a:cubicBezTo>
                  <a:close/>
                </a:path>
              </a:pathLst>
            </a:custGeom>
            <a:solidFill>
              <a:srgbClr val="FFEBD5"/>
            </a:solidFill>
            <a:ln w="19050">
              <a:solidFill>
                <a:srgbClr val="00B050"/>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84" name="Oval 17"/>
            <p:cNvSpPr>
              <a:spLocks noChangeArrowheads="1"/>
            </p:cNvSpPr>
            <p:nvPr/>
          </p:nvSpPr>
          <p:spPr bwMode="auto">
            <a:xfrm rot="4240731">
              <a:off x="8691420" y="3983205"/>
              <a:ext cx="29906" cy="72996"/>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85" name="Freeform 19"/>
            <p:cNvSpPr>
              <a:spLocks/>
            </p:cNvSpPr>
            <p:nvPr/>
          </p:nvSpPr>
          <p:spPr bwMode="auto">
            <a:xfrm rot="1895546">
              <a:off x="8824506" y="3806501"/>
              <a:ext cx="78865" cy="197792"/>
            </a:xfrm>
            <a:custGeom>
              <a:avLst/>
              <a:gdLst>
                <a:gd name="T0" fmla="*/ 2147483647 w 187"/>
                <a:gd name="T1" fmla="*/ 0 h 460"/>
                <a:gd name="T2" fmla="*/ 2147483647 w 187"/>
                <a:gd name="T3" fmla="*/ 2147483647 h 460"/>
                <a:gd name="T4" fmla="*/ 2147483647 w 187"/>
                <a:gd name="T5" fmla="*/ 2147483647 h 460"/>
                <a:gd name="T6" fmla="*/ 2147483647 w 187"/>
                <a:gd name="T7" fmla="*/ 2147483647 h 460"/>
                <a:gd name="T8" fmla="*/ 2147483647 w 187"/>
                <a:gd name="T9" fmla="*/ 2147483647 h 460"/>
                <a:gd name="T10" fmla="*/ 2147483647 w 187"/>
                <a:gd name="T11" fmla="*/ 2147483647 h 460"/>
                <a:gd name="T12" fmla="*/ 2147483647 w 187"/>
                <a:gd name="T13" fmla="*/ 2147483647 h 460"/>
                <a:gd name="T14" fmla="*/ 2147483647 w 187"/>
                <a:gd name="T15" fmla="*/ 2147483647 h 460"/>
                <a:gd name="T16" fmla="*/ 2147483647 w 187"/>
                <a:gd name="T17" fmla="*/ 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460"/>
                <a:gd name="T29" fmla="*/ 187 w 187"/>
                <a:gd name="T30" fmla="*/ 460 h 4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460">
                  <a:moveTo>
                    <a:pt x="127" y="0"/>
                  </a:moveTo>
                  <a:cubicBezTo>
                    <a:pt x="63" y="46"/>
                    <a:pt x="76" y="50"/>
                    <a:pt x="53" y="101"/>
                  </a:cubicBezTo>
                  <a:cubicBezTo>
                    <a:pt x="0" y="217"/>
                    <a:pt x="22" y="104"/>
                    <a:pt x="26" y="248"/>
                  </a:cubicBezTo>
                  <a:cubicBezTo>
                    <a:pt x="19" y="258"/>
                    <a:pt x="41" y="319"/>
                    <a:pt x="38" y="339"/>
                  </a:cubicBezTo>
                  <a:cubicBezTo>
                    <a:pt x="37" y="356"/>
                    <a:pt x="38" y="404"/>
                    <a:pt x="50" y="408"/>
                  </a:cubicBezTo>
                  <a:cubicBezTo>
                    <a:pt x="61" y="415"/>
                    <a:pt x="114" y="460"/>
                    <a:pt x="136" y="432"/>
                  </a:cubicBezTo>
                  <a:cubicBezTo>
                    <a:pt x="158" y="404"/>
                    <a:pt x="176" y="298"/>
                    <a:pt x="183" y="242"/>
                  </a:cubicBezTo>
                  <a:cubicBezTo>
                    <a:pt x="187" y="198"/>
                    <a:pt x="174" y="137"/>
                    <a:pt x="179" y="95"/>
                  </a:cubicBezTo>
                  <a:cubicBezTo>
                    <a:pt x="187" y="31"/>
                    <a:pt x="164" y="37"/>
                    <a:pt x="127" y="0"/>
                  </a:cubicBezTo>
                  <a:close/>
                </a:path>
              </a:pathLst>
            </a:custGeom>
            <a:solidFill>
              <a:srgbClr val="FFEBD5"/>
            </a:solidFill>
            <a:ln w="19050">
              <a:solidFill>
                <a:srgbClr val="00B050"/>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86" name="Oval 20"/>
            <p:cNvSpPr>
              <a:spLocks noChangeArrowheads="1"/>
            </p:cNvSpPr>
            <p:nvPr/>
          </p:nvSpPr>
          <p:spPr bwMode="auto">
            <a:xfrm rot="1993939">
              <a:off x="8848819" y="3869266"/>
              <a:ext cx="30866" cy="70711"/>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87" name="Oval 23"/>
            <p:cNvSpPr>
              <a:spLocks noChangeArrowheads="1"/>
            </p:cNvSpPr>
            <p:nvPr/>
          </p:nvSpPr>
          <p:spPr bwMode="auto">
            <a:xfrm rot="19524764">
              <a:off x="8845308" y="3512996"/>
              <a:ext cx="30866" cy="70711"/>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88" name="Freeform 73"/>
            <p:cNvSpPr>
              <a:spLocks/>
            </p:cNvSpPr>
            <p:nvPr/>
          </p:nvSpPr>
          <p:spPr bwMode="auto">
            <a:xfrm>
              <a:off x="8884938" y="3628312"/>
              <a:ext cx="92599" cy="219061"/>
            </a:xfrm>
            <a:custGeom>
              <a:avLst/>
              <a:gdLst>
                <a:gd name="T0" fmla="*/ 2147483647 w 187"/>
                <a:gd name="T1" fmla="*/ 0 h 460"/>
                <a:gd name="T2" fmla="*/ 2147483647 w 187"/>
                <a:gd name="T3" fmla="*/ 2147483647 h 460"/>
                <a:gd name="T4" fmla="*/ 2147483647 w 187"/>
                <a:gd name="T5" fmla="*/ 2147483647 h 460"/>
                <a:gd name="T6" fmla="*/ 2147483647 w 187"/>
                <a:gd name="T7" fmla="*/ 2147483647 h 460"/>
                <a:gd name="T8" fmla="*/ 2147483647 w 187"/>
                <a:gd name="T9" fmla="*/ 2147483647 h 460"/>
                <a:gd name="T10" fmla="*/ 2147483647 w 187"/>
                <a:gd name="T11" fmla="*/ 2147483647 h 460"/>
                <a:gd name="T12" fmla="*/ 2147483647 w 187"/>
                <a:gd name="T13" fmla="*/ 2147483647 h 460"/>
                <a:gd name="T14" fmla="*/ 2147483647 w 187"/>
                <a:gd name="T15" fmla="*/ 2147483647 h 460"/>
                <a:gd name="T16" fmla="*/ 2147483647 w 187"/>
                <a:gd name="T17" fmla="*/ 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460"/>
                <a:gd name="T29" fmla="*/ 187 w 187"/>
                <a:gd name="T30" fmla="*/ 460 h 4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460">
                  <a:moveTo>
                    <a:pt x="127" y="0"/>
                  </a:moveTo>
                  <a:cubicBezTo>
                    <a:pt x="63" y="46"/>
                    <a:pt x="76" y="50"/>
                    <a:pt x="53" y="101"/>
                  </a:cubicBezTo>
                  <a:cubicBezTo>
                    <a:pt x="0" y="217"/>
                    <a:pt x="22" y="104"/>
                    <a:pt x="26" y="248"/>
                  </a:cubicBezTo>
                  <a:cubicBezTo>
                    <a:pt x="19" y="258"/>
                    <a:pt x="41" y="319"/>
                    <a:pt x="38" y="339"/>
                  </a:cubicBezTo>
                  <a:cubicBezTo>
                    <a:pt x="37" y="356"/>
                    <a:pt x="38" y="404"/>
                    <a:pt x="50" y="408"/>
                  </a:cubicBezTo>
                  <a:cubicBezTo>
                    <a:pt x="61" y="415"/>
                    <a:pt x="114" y="460"/>
                    <a:pt x="136" y="432"/>
                  </a:cubicBezTo>
                  <a:cubicBezTo>
                    <a:pt x="158" y="404"/>
                    <a:pt x="176" y="298"/>
                    <a:pt x="183" y="242"/>
                  </a:cubicBezTo>
                  <a:cubicBezTo>
                    <a:pt x="187" y="198"/>
                    <a:pt x="174" y="137"/>
                    <a:pt x="179" y="95"/>
                  </a:cubicBezTo>
                  <a:cubicBezTo>
                    <a:pt x="187" y="31"/>
                    <a:pt x="164" y="37"/>
                    <a:pt x="127" y="0"/>
                  </a:cubicBezTo>
                  <a:close/>
                </a:path>
              </a:pathLst>
            </a:custGeom>
            <a:solidFill>
              <a:srgbClr val="FFEBD5"/>
            </a:solidFill>
            <a:ln w="19050">
              <a:solidFill>
                <a:srgbClr val="00B050"/>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89" name="Oval 74"/>
            <p:cNvSpPr>
              <a:spLocks noChangeArrowheads="1"/>
            </p:cNvSpPr>
            <p:nvPr/>
          </p:nvSpPr>
          <p:spPr bwMode="auto">
            <a:xfrm rot="566835">
              <a:off x="8921597" y="3694592"/>
              <a:ext cx="30866" cy="97796"/>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90" name="Oval 14"/>
            <p:cNvSpPr>
              <a:spLocks noChangeArrowheads="1"/>
            </p:cNvSpPr>
            <p:nvPr/>
          </p:nvSpPr>
          <p:spPr bwMode="auto">
            <a:xfrm rot="3993141" flipH="1">
              <a:off x="8502569" y="3400981"/>
              <a:ext cx="29906" cy="72996"/>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91" name="Freeform 16"/>
            <p:cNvSpPr>
              <a:spLocks/>
            </p:cNvSpPr>
            <p:nvPr/>
          </p:nvSpPr>
          <p:spPr bwMode="auto">
            <a:xfrm rot="17377127" flipH="1">
              <a:off x="8472867" y="3904428"/>
              <a:ext cx="89716" cy="240918"/>
            </a:xfrm>
            <a:custGeom>
              <a:avLst/>
              <a:gdLst>
                <a:gd name="T0" fmla="*/ 2147483647 w 187"/>
                <a:gd name="T1" fmla="*/ 0 h 460"/>
                <a:gd name="T2" fmla="*/ 2147483647 w 187"/>
                <a:gd name="T3" fmla="*/ 2147483647 h 460"/>
                <a:gd name="T4" fmla="*/ 2147483647 w 187"/>
                <a:gd name="T5" fmla="*/ 2147483647 h 460"/>
                <a:gd name="T6" fmla="*/ 2147483647 w 187"/>
                <a:gd name="T7" fmla="*/ 2147483647 h 460"/>
                <a:gd name="T8" fmla="*/ 2147483647 w 187"/>
                <a:gd name="T9" fmla="*/ 2147483647 h 460"/>
                <a:gd name="T10" fmla="*/ 2147483647 w 187"/>
                <a:gd name="T11" fmla="*/ 2147483647 h 460"/>
                <a:gd name="T12" fmla="*/ 2147483647 w 187"/>
                <a:gd name="T13" fmla="*/ 2147483647 h 460"/>
                <a:gd name="T14" fmla="*/ 2147483647 w 187"/>
                <a:gd name="T15" fmla="*/ 2147483647 h 460"/>
                <a:gd name="T16" fmla="*/ 2147483647 w 187"/>
                <a:gd name="T17" fmla="*/ 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460"/>
                <a:gd name="T29" fmla="*/ 187 w 187"/>
                <a:gd name="T30" fmla="*/ 460 h 4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460">
                  <a:moveTo>
                    <a:pt x="127" y="0"/>
                  </a:moveTo>
                  <a:cubicBezTo>
                    <a:pt x="63" y="46"/>
                    <a:pt x="76" y="50"/>
                    <a:pt x="53" y="101"/>
                  </a:cubicBezTo>
                  <a:cubicBezTo>
                    <a:pt x="0" y="217"/>
                    <a:pt x="22" y="104"/>
                    <a:pt x="26" y="248"/>
                  </a:cubicBezTo>
                  <a:cubicBezTo>
                    <a:pt x="19" y="258"/>
                    <a:pt x="41" y="319"/>
                    <a:pt x="38" y="339"/>
                  </a:cubicBezTo>
                  <a:cubicBezTo>
                    <a:pt x="37" y="356"/>
                    <a:pt x="38" y="404"/>
                    <a:pt x="50" y="408"/>
                  </a:cubicBezTo>
                  <a:cubicBezTo>
                    <a:pt x="61" y="415"/>
                    <a:pt x="114" y="460"/>
                    <a:pt x="136" y="432"/>
                  </a:cubicBezTo>
                  <a:cubicBezTo>
                    <a:pt x="158" y="404"/>
                    <a:pt x="176" y="298"/>
                    <a:pt x="183" y="242"/>
                  </a:cubicBezTo>
                  <a:cubicBezTo>
                    <a:pt x="187" y="198"/>
                    <a:pt x="174" y="137"/>
                    <a:pt x="179" y="95"/>
                  </a:cubicBezTo>
                  <a:cubicBezTo>
                    <a:pt x="187" y="31"/>
                    <a:pt x="164" y="37"/>
                    <a:pt x="127" y="0"/>
                  </a:cubicBezTo>
                  <a:close/>
                </a:path>
              </a:pathLst>
            </a:custGeom>
            <a:solidFill>
              <a:srgbClr val="FFEBD5"/>
            </a:solidFill>
            <a:ln w="19050">
              <a:solidFill>
                <a:srgbClr val="00B050"/>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92" name="Oval 17"/>
            <p:cNvSpPr>
              <a:spLocks noChangeArrowheads="1"/>
            </p:cNvSpPr>
            <p:nvPr/>
          </p:nvSpPr>
          <p:spPr bwMode="auto">
            <a:xfrm rot="16809748" flipH="1">
              <a:off x="8498641" y="3978705"/>
              <a:ext cx="29906" cy="100941"/>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grpSp>
          <p:nvGrpSpPr>
            <p:cNvPr id="93" name="図形グループ 92"/>
            <p:cNvGrpSpPr/>
            <p:nvPr/>
          </p:nvGrpSpPr>
          <p:grpSpPr>
            <a:xfrm rot="21341374">
              <a:off x="8304366" y="3816158"/>
              <a:ext cx="92599" cy="219061"/>
              <a:chOff x="7136516" y="3782064"/>
              <a:chExt cx="91335" cy="223055"/>
            </a:xfrm>
            <a:solidFill>
              <a:srgbClr val="F7CDFF"/>
            </a:solidFill>
          </p:grpSpPr>
          <p:sp>
            <p:nvSpPr>
              <p:cNvPr id="133" name="Freeform 19"/>
              <p:cNvSpPr>
                <a:spLocks/>
              </p:cNvSpPr>
              <p:nvPr/>
            </p:nvSpPr>
            <p:spPr bwMode="auto">
              <a:xfrm rot="20172896" flipH="1">
                <a:off x="7136516" y="3782064"/>
                <a:ext cx="91335" cy="223055"/>
              </a:xfrm>
              <a:custGeom>
                <a:avLst/>
                <a:gdLst>
                  <a:gd name="T0" fmla="*/ 2147483647 w 187"/>
                  <a:gd name="T1" fmla="*/ 0 h 460"/>
                  <a:gd name="T2" fmla="*/ 2147483647 w 187"/>
                  <a:gd name="T3" fmla="*/ 2147483647 h 460"/>
                  <a:gd name="T4" fmla="*/ 2147483647 w 187"/>
                  <a:gd name="T5" fmla="*/ 2147483647 h 460"/>
                  <a:gd name="T6" fmla="*/ 2147483647 w 187"/>
                  <a:gd name="T7" fmla="*/ 2147483647 h 460"/>
                  <a:gd name="T8" fmla="*/ 2147483647 w 187"/>
                  <a:gd name="T9" fmla="*/ 2147483647 h 460"/>
                  <a:gd name="T10" fmla="*/ 2147483647 w 187"/>
                  <a:gd name="T11" fmla="*/ 2147483647 h 460"/>
                  <a:gd name="T12" fmla="*/ 2147483647 w 187"/>
                  <a:gd name="T13" fmla="*/ 2147483647 h 460"/>
                  <a:gd name="T14" fmla="*/ 2147483647 w 187"/>
                  <a:gd name="T15" fmla="*/ 2147483647 h 460"/>
                  <a:gd name="T16" fmla="*/ 2147483647 w 187"/>
                  <a:gd name="T17" fmla="*/ 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460"/>
                  <a:gd name="T29" fmla="*/ 187 w 187"/>
                  <a:gd name="T30" fmla="*/ 460 h 4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460">
                    <a:moveTo>
                      <a:pt x="127" y="0"/>
                    </a:moveTo>
                    <a:cubicBezTo>
                      <a:pt x="63" y="46"/>
                      <a:pt x="76" y="50"/>
                      <a:pt x="53" y="101"/>
                    </a:cubicBezTo>
                    <a:cubicBezTo>
                      <a:pt x="0" y="217"/>
                      <a:pt x="22" y="104"/>
                      <a:pt x="26" y="248"/>
                    </a:cubicBezTo>
                    <a:cubicBezTo>
                      <a:pt x="19" y="258"/>
                      <a:pt x="41" y="319"/>
                      <a:pt x="38" y="339"/>
                    </a:cubicBezTo>
                    <a:cubicBezTo>
                      <a:pt x="37" y="356"/>
                      <a:pt x="38" y="404"/>
                      <a:pt x="50" y="408"/>
                    </a:cubicBezTo>
                    <a:cubicBezTo>
                      <a:pt x="61" y="415"/>
                      <a:pt x="114" y="460"/>
                      <a:pt x="136" y="432"/>
                    </a:cubicBezTo>
                    <a:cubicBezTo>
                      <a:pt x="158" y="404"/>
                      <a:pt x="176" y="298"/>
                      <a:pt x="183" y="242"/>
                    </a:cubicBezTo>
                    <a:cubicBezTo>
                      <a:pt x="187" y="198"/>
                      <a:pt x="174" y="137"/>
                      <a:pt x="179" y="95"/>
                    </a:cubicBezTo>
                    <a:cubicBezTo>
                      <a:pt x="187" y="31"/>
                      <a:pt x="164" y="37"/>
                      <a:pt x="127" y="0"/>
                    </a:cubicBezTo>
                    <a:close/>
                  </a:path>
                </a:pathLst>
              </a:custGeom>
              <a:solidFill>
                <a:srgbClr val="FFEBD5"/>
              </a:solidFill>
              <a:ln w="19050">
                <a:solidFill>
                  <a:srgbClr val="00B050"/>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134" name="Oval 20"/>
              <p:cNvSpPr>
                <a:spLocks noChangeArrowheads="1"/>
              </p:cNvSpPr>
              <p:nvPr/>
            </p:nvSpPr>
            <p:spPr bwMode="auto">
              <a:xfrm rot="19606061" flipH="1">
                <a:off x="7158862" y="3837846"/>
                <a:ext cx="30445" cy="99578"/>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grpSp>
        <p:sp>
          <p:nvSpPr>
            <p:cNvPr id="94" name="Freeform 22"/>
            <p:cNvSpPr>
              <a:spLocks/>
            </p:cNvSpPr>
            <p:nvPr/>
          </p:nvSpPr>
          <p:spPr bwMode="auto">
            <a:xfrm rot="2517425" flipH="1">
              <a:off x="8287823" y="3438382"/>
              <a:ext cx="92616" cy="219027"/>
            </a:xfrm>
            <a:custGeom>
              <a:avLst/>
              <a:gdLst>
                <a:gd name="T0" fmla="*/ 2147483647 w 187"/>
                <a:gd name="T1" fmla="*/ 0 h 460"/>
                <a:gd name="T2" fmla="*/ 2147483647 w 187"/>
                <a:gd name="T3" fmla="*/ 2147483647 h 460"/>
                <a:gd name="T4" fmla="*/ 2147483647 w 187"/>
                <a:gd name="T5" fmla="*/ 2147483647 h 460"/>
                <a:gd name="T6" fmla="*/ 2147483647 w 187"/>
                <a:gd name="T7" fmla="*/ 2147483647 h 460"/>
                <a:gd name="T8" fmla="*/ 2147483647 w 187"/>
                <a:gd name="T9" fmla="*/ 2147483647 h 460"/>
                <a:gd name="T10" fmla="*/ 2147483647 w 187"/>
                <a:gd name="T11" fmla="*/ 2147483647 h 460"/>
                <a:gd name="T12" fmla="*/ 2147483647 w 187"/>
                <a:gd name="T13" fmla="*/ 2147483647 h 460"/>
                <a:gd name="T14" fmla="*/ 2147483647 w 187"/>
                <a:gd name="T15" fmla="*/ 2147483647 h 460"/>
                <a:gd name="T16" fmla="*/ 2147483647 w 187"/>
                <a:gd name="T17" fmla="*/ 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460"/>
                <a:gd name="T29" fmla="*/ 187 w 187"/>
                <a:gd name="T30" fmla="*/ 460 h 4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460">
                  <a:moveTo>
                    <a:pt x="127" y="0"/>
                  </a:moveTo>
                  <a:cubicBezTo>
                    <a:pt x="63" y="46"/>
                    <a:pt x="76" y="50"/>
                    <a:pt x="53" y="101"/>
                  </a:cubicBezTo>
                  <a:cubicBezTo>
                    <a:pt x="0" y="217"/>
                    <a:pt x="22" y="104"/>
                    <a:pt x="26" y="248"/>
                  </a:cubicBezTo>
                  <a:cubicBezTo>
                    <a:pt x="19" y="258"/>
                    <a:pt x="41" y="319"/>
                    <a:pt x="38" y="339"/>
                  </a:cubicBezTo>
                  <a:cubicBezTo>
                    <a:pt x="37" y="356"/>
                    <a:pt x="38" y="404"/>
                    <a:pt x="50" y="408"/>
                  </a:cubicBezTo>
                  <a:cubicBezTo>
                    <a:pt x="61" y="415"/>
                    <a:pt x="114" y="460"/>
                    <a:pt x="136" y="432"/>
                  </a:cubicBezTo>
                  <a:cubicBezTo>
                    <a:pt x="158" y="404"/>
                    <a:pt x="176" y="298"/>
                    <a:pt x="183" y="242"/>
                  </a:cubicBezTo>
                  <a:cubicBezTo>
                    <a:pt x="187" y="198"/>
                    <a:pt x="174" y="137"/>
                    <a:pt x="179" y="95"/>
                  </a:cubicBezTo>
                  <a:cubicBezTo>
                    <a:pt x="187" y="31"/>
                    <a:pt x="164" y="37"/>
                    <a:pt x="127" y="0"/>
                  </a:cubicBezTo>
                  <a:close/>
                </a:path>
              </a:pathLst>
            </a:custGeom>
            <a:solidFill>
              <a:srgbClr val="FFEBD5"/>
            </a:solidFill>
            <a:ln w="19050">
              <a:solidFill>
                <a:srgbClr val="00B050"/>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95" name="Oval 23"/>
            <p:cNvSpPr>
              <a:spLocks noChangeArrowheads="1"/>
            </p:cNvSpPr>
            <p:nvPr/>
          </p:nvSpPr>
          <p:spPr bwMode="auto">
            <a:xfrm rot="2144550" flipH="1">
              <a:off x="8332169" y="3487544"/>
              <a:ext cx="30866" cy="97796"/>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96" name="Freeform 73"/>
            <p:cNvSpPr>
              <a:spLocks/>
            </p:cNvSpPr>
            <p:nvPr/>
          </p:nvSpPr>
          <p:spPr bwMode="auto">
            <a:xfrm flipH="1">
              <a:off x="8250189" y="3632281"/>
              <a:ext cx="92599" cy="219061"/>
            </a:xfrm>
            <a:custGeom>
              <a:avLst/>
              <a:gdLst>
                <a:gd name="T0" fmla="*/ 2147483647 w 187"/>
                <a:gd name="T1" fmla="*/ 0 h 460"/>
                <a:gd name="T2" fmla="*/ 2147483647 w 187"/>
                <a:gd name="T3" fmla="*/ 2147483647 h 460"/>
                <a:gd name="T4" fmla="*/ 2147483647 w 187"/>
                <a:gd name="T5" fmla="*/ 2147483647 h 460"/>
                <a:gd name="T6" fmla="*/ 2147483647 w 187"/>
                <a:gd name="T7" fmla="*/ 2147483647 h 460"/>
                <a:gd name="T8" fmla="*/ 2147483647 w 187"/>
                <a:gd name="T9" fmla="*/ 2147483647 h 460"/>
                <a:gd name="T10" fmla="*/ 2147483647 w 187"/>
                <a:gd name="T11" fmla="*/ 2147483647 h 460"/>
                <a:gd name="T12" fmla="*/ 2147483647 w 187"/>
                <a:gd name="T13" fmla="*/ 2147483647 h 460"/>
                <a:gd name="T14" fmla="*/ 2147483647 w 187"/>
                <a:gd name="T15" fmla="*/ 2147483647 h 460"/>
                <a:gd name="T16" fmla="*/ 2147483647 w 187"/>
                <a:gd name="T17" fmla="*/ 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460"/>
                <a:gd name="T29" fmla="*/ 187 w 187"/>
                <a:gd name="T30" fmla="*/ 460 h 4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460">
                  <a:moveTo>
                    <a:pt x="127" y="0"/>
                  </a:moveTo>
                  <a:cubicBezTo>
                    <a:pt x="63" y="46"/>
                    <a:pt x="76" y="50"/>
                    <a:pt x="53" y="101"/>
                  </a:cubicBezTo>
                  <a:cubicBezTo>
                    <a:pt x="0" y="217"/>
                    <a:pt x="22" y="104"/>
                    <a:pt x="26" y="248"/>
                  </a:cubicBezTo>
                  <a:cubicBezTo>
                    <a:pt x="19" y="258"/>
                    <a:pt x="41" y="319"/>
                    <a:pt x="38" y="339"/>
                  </a:cubicBezTo>
                  <a:cubicBezTo>
                    <a:pt x="37" y="356"/>
                    <a:pt x="38" y="404"/>
                    <a:pt x="50" y="408"/>
                  </a:cubicBezTo>
                  <a:cubicBezTo>
                    <a:pt x="61" y="415"/>
                    <a:pt x="114" y="460"/>
                    <a:pt x="136" y="432"/>
                  </a:cubicBezTo>
                  <a:cubicBezTo>
                    <a:pt x="158" y="404"/>
                    <a:pt x="176" y="298"/>
                    <a:pt x="183" y="242"/>
                  </a:cubicBezTo>
                  <a:cubicBezTo>
                    <a:pt x="187" y="198"/>
                    <a:pt x="174" y="137"/>
                    <a:pt x="179" y="95"/>
                  </a:cubicBezTo>
                  <a:cubicBezTo>
                    <a:pt x="187" y="31"/>
                    <a:pt x="164" y="37"/>
                    <a:pt x="127" y="0"/>
                  </a:cubicBezTo>
                  <a:close/>
                </a:path>
              </a:pathLst>
            </a:custGeom>
            <a:solidFill>
              <a:srgbClr val="FFEBD5"/>
            </a:solidFill>
            <a:ln w="19050">
              <a:solidFill>
                <a:srgbClr val="00B050"/>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97" name="Oval 74"/>
            <p:cNvSpPr>
              <a:spLocks noChangeArrowheads="1"/>
            </p:cNvSpPr>
            <p:nvPr/>
          </p:nvSpPr>
          <p:spPr bwMode="auto">
            <a:xfrm rot="21033165" flipH="1">
              <a:off x="8275976" y="3676003"/>
              <a:ext cx="30866" cy="97796"/>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98" name="Freeform 76"/>
            <p:cNvSpPr>
              <a:spLocks/>
            </p:cNvSpPr>
            <p:nvPr/>
          </p:nvSpPr>
          <p:spPr bwMode="auto">
            <a:xfrm rot="1939823" flipH="1">
              <a:off x="8385026" y="3284728"/>
              <a:ext cx="123663" cy="144769"/>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99" name="Oval 77"/>
            <p:cNvSpPr>
              <a:spLocks noChangeArrowheads="1"/>
            </p:cNvSpPr>
            <p:nvPr/>
          </p:nvSpPr>
          <p:spPr bwMode="auto">
            <a:xfrm rot="3320355" flipH="1">
              <a:off x="8434244" y="3318647"/>
              <a:ext cx="24336" cy="63120"/>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100" name="Freeform 52"/>
            <p:cNvSpPr>
              <a:spLocks/>
            </p:cNvSpPr>
            <p:nvPr/>
          </p:nvSpPr>
          <p:spPr bwMode="auto">
            <a:xfrm rot="18577621">
              <a:off x="8526834" y="3291436"/>
              <a:ext cx="119809" cy="14942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101" name="Oval 53"/>
            <p:cNvSpPr>
              <a:spLocks noChangeArrowheads="1"/>
            </p:cNvSpPr>
            <p:nvPr/>
          </p:nvSpPr>
          <p:spPr bwMode="auto">
            <a:xfrm rot="17197089">
              <a:off x="8583112" y="3324495"/>
              <a:ext cx="24336" cy="63120"/>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102" name="Freeform 76"/>
            <p:cNvSpPr>
              <a:spLocks/>
            </p:cNvSpPr>
            <p:nvPr/>
          </p:nvSpPr>
          <p:spPr bwMode="auto">
            <a:xfrm rot="18662400">
              <a:off x="8548204" y="3250190"/>
              <a:ext cx="119809" cy="14942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103" name="Oval 77"/>
            <p:cNvSpPr>
              <a:spLocks noChangeAspect="1" noChangeArrowheads="1"/>
            </p:cNvSpPr>
            <p:nvPr/>
          </p:nvSpPr>
          <p:spPr bwMode="auto">
            <a:xfrm rot="17281868">
              <a:off x="8604521" y="3286906"/>
              <a:ext cx="24336" cy="63120"/>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104" name="Freeform 46"/>
            <p:cNvSpPr>
              <a:spLocks/>
            </p:cNvSpPr>
            <p:nvPr/>
          </p:nvSpPr>
          <p:spPr bwMode="auto">
            <a:xfrm rot="6729747">
              <a:off x="8628861" y="4050654"/>
              <a:ext cx="119809" cy="14942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105" name="Oval 47"/>
            <p:cNvSpPr>
              <a:spLocks noChangeArrowheads="1"/>
            </p:cNvSpPr>
            <p:nvPr/>
          </p:nvSpPr>
          <p:spPr bwMode="auto">
            <a:xfrm rot="16263519" flipH="1">
              <a:off x="8679109" y="4095795"/>
              <a:ext cx="24336" cy="63120"/>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106" name="Freeform 37"/>
            <p:cNvSpPr>
              <a:spLocks/>
            </p:cNvSpPr>
            <p:nvPr/>
          </p:nvSpPr>
          <p:spPr bwMode="auto">
            <a:xfrm rot="14929029" flipH="1">
              <a:off x="8476472" y="4046320"/>
              <a:ext cx="119809" cy="14942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107" name="Oval 38"/>
            <p:cNvSpPr>
              <a:spLocks noChangeAspect="1" noChangeArrowheads="1"/>
            </p:cNvSpPr>
            <p:nvPr/>
          </p:nvSpPr>
          <p:spPr bwMode="auto">
            <a:xfrm rot="16309561" flipH="1">
              <a:off x="8521747" y="4099600"/>
              <a:ext cx="24336" cy="63120"/>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108" name="Freeform 46"/>
            <p:cNvSpPr>
              <a:spLocks/>
            </p:cNvSpPr>
            <p:nvPr/>
          </p:nvSpPr>
          <p:spPr bwMode="auto">
            <a:xfrm rot="14216454" flipH="1">
              <a:off x="8511108" y="4009868"/>
              <a:ext cx="119809" cy="14942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109" name="Oval 47"/>
            <p:cNvSpPr>
              <a:spLocks noChangeArrowheads="1"/>
            </p:cNvSpPr>
            <p:nvPr/>
          </p:nvSpPr>
          <p:spPr bwMode="auto">
            <a:xfrm rot="15596986" flipH="1">
              <a:off x="8572555" y="4063034"/>
              <a:ext cx="24336" cy="63120"/>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grpSp>
          <p:nvGrpSpPr>
            <p:cNvPr id="110" name="図形グループ 109"/>
            <p:cNvGrpSpPr/>
            <p:nvPr/>
          </p:nvGrpSpPr>
          <p:grpSpPr>
            <a:xfrm>
              <a:off x="8320013" y="4043735"/>
              <a:ext cx="178637" cy="119809"/>
              <a:chOff x="7174566" y="4002708"/>
              <a:chExt cx="176198" cy="121993"/>
            </a:xfrm>
          </p:grpSpPr>
          <p:sp>
            <p:nvSpPr>
              <p:cNvPr id="131" name="Freeform 67"/>
              <p:cNvSpPr>
                <a:spLocks/>
              </p:cNvSpPr>
              <p:nvPr/>
            </p:nvSpPr>
            <p:spPr bwMode="auto">
              <a:xfrm rot="16564890" flipH="1">
                <a:off x="7201668" y="3975606"/>
                <a:ext cx="121993" cy="1761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132" name="Oval 68"/>
              <p:cNvSpPr>
                <a:spLocks noChangeArrowheads="1"/>
              </p:cNvSpPr>
              <p:nvPr/>
            </p:nvSpPr>
            <p:spPr bwMode="auto">
              <a:xfrm rot="18649630" flipH="1">
                <a:off x="7251468" y="4038201"/>
                <a:ext cx="24780" cy="62258"/>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grpSp>
        <p:sp>
          <p:nvSpPr>
            <p:cNvPr id="111" name="フリーフォーム 110"/>
            <p:cNvSpPr/>
            <p:nvPr/>
          </p:nvSpPr>
          <p:spPr bwMode="auto">
            <a:xfrm>
              <a:off x="8723773" y="3277933"/>
              <a:ext cx="287998" cy="246053"/>
            </a:xfrm>
            <a:custGeom>
              <a:avLst/>
              <a:gdLst>
                <a:gd name="connsiteX0" fmla="*/ 23989 w 712611"/>
                <a:gd name="connsiteY0" fmla="*/ 166511 h 753534"/>
                <a:gd name="connsiteX1" fmla="*/ 66322 w 712611"/>
                <a:gd name="connsiteY1" fmla="*/ 14111 h 753534"/>
                <a:gd name="connsiteX2" fmla="*/ 244122 w 712611"/>
                <a:gd name="connsiteY2" fmla="*/ 81845 h 753534"/>
                <a:gd name="connsiteX3" fmla="*/ 633589 w 712611"/>
                <a:gd name="connsiteY3" fmla="*/ 369711 h 753534"/>
                <a:gd name="connsiteX4" fmla="*/ 709789 w 712611"/>
                <a:gd name="connsiteY4" fmla="*/ 716845 h 753534"/>
                <a:gd name="connsiteX5" fmla="*/ 616656 w 712611"/>
                <a:gd name="connsiteY5" fmla="*/ 589845 h 753534"/>
                <a:gd name="connsiteX6" fmla="*/ 396522 w 712611"/>
                <a:gd name="connsiteY6" fmla="*/ 335845 h 753534"/>
                <a:gd name="connsiteX7" fmla="*/ 210256 w 712611"/>
                <a:gd name="connsiteY7" fmla="*/ 208845 h 753534"/>
                <a:gd name="connsiteX8" fmla="*/ 23989 w 712611"/>
                <a:gd name="connsiteY8" fmla="*/ 166511 h 75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611" h="753534">
                  <a:moveTo>
                    <a:pt x="23989" y="166511"/>
                  </a:moveTo>
                  <a:cubicBezTo>
                    <a:pt x="0" y="134055"/>
                    <a:pt x="29633" y="28222"/>
                    <a:pt x="66322" y="14111"/>
                  </a:cubicBezTo>
                  <a:cubicBezTo>
                    <a:pt x="103011" y="0"/>
                    <a:pt x="149577" y="22578"/>
                    <a:pt x="244122" y="81845"/>
                  </a:cubicBezTo>
                  <a:cubicBezTo>
                    <a:pt x="338667" y="141112"/>
                    <a:pt x="555978" y="263878"/>
                    <a:pt x="633589" y="369711"/>
                  </a:cubicBezTo>
                  <a:cubicBezTo>
                    <a:pt x="711200" y="475544"/>
                    <a:pt x="712611" y="680156"/>
                    <a:pt x="709789" y="716845"/>
                  </a:cubicBezTo>
                  <a:cubicBezTo>
                    <a:pt x="706967" y="753534"/>
                    <a:pt x="668867" y="653345"/>
                    <a:pt x="616656" y="589845"/>
                  </a:cubicBezTo>
                  <a:cubicBezTo>
                    <a:pt x="564445" y="526345"/>
                    <a:pt x="464255" y="399345"/>
                    <a:pt x="396522" y="335845"/>
                  </a:cubicBezTo>
                  <a:cubicBezTo>
                    <a:pt x="328789" y="272345"/>
                    <a:pt x="266700" y="237067"/>
                    <a:pt x="210256" y="208845"/>
                  </a:cubicBezTo>
                  <a:cubicBezTo>
                    <a:pt x="153812" y="180623"/>
                    <a:pt x="47978" y="198967"/>
                    <a:pt x="23989" y="166511"/>
                  </a:cubicBezTo>
                  <a:close/>
                </a:path>
              </a:pathLst>
            </a:custGeom>
            <a:solidFill>
              <a:srgbClr val="D4E3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112" name="Oval 175"/>
            <p:cNvSpPr>
              <a:spLocks noChangeArrowheads="1"/>
            </p:cNvSpPr>
            <p:nvPr/>
          </p:nvSpPr>
          <p:spPr bwMode="auto">
            <a:xfrm rot="7239722">
              <a:off x="8917896" y="3357175"/>
              <a:ext cx="25004" cy="65443"/>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grpSp>
          <p:nvGrpSpPr>
            <p:cNvPr id="113" name="図形グループ 112"/>
            <p:cNvGrpSpPr/>
            <p:nvPr/>
          </p:nvGrpSpPr>
          <p:grpSpPr>
            <a:xfrm>
              <a:off x="8968644" y="3473681"/>
              <a:ext cx="121426" cy="539597"/>
              <a:chOff x="7904735" y="3407496"/>
              <a:chExt cx="133592" cy="612851"/>
            </a:xfrm>
          </p:grpSpPr>
          <p:sp>
            <p:nvSpPr>
              <p:cNvPr id="129" name="フリーフォーム 128"/>
              <p:cNvSpPr/>
              <p:nvPr/>
            </p:nvSpPr>
            <p:spPr bwMode="auto">
              <a:xfrm rot="5845551">
                <a:off x="7665105" y="3647126"/>
                <a:ext cx="612851" cy="133592"/>
              </a:xfrm>
              <a:custGeom>
                <a:avLst/>
                <a:gdLst>
                  <a:gd name="connsiteX0" fmla="*/ 1512711 w 1621367"/>
                  <a:gd name="connsiteY0" fmla="*/ 148166 h 444499"/>
                  <a:gd name="connsiteX1" fmla="*/ 869244 w 1621367"/>
                  <a:gd name="connsiteY1" fmla="*/ 4233 h 444499"/>
                  <a:gd name="connsiteX2" fmla="*/ 225778 w 1621367"/>
                  <a:gd name="connsiteY2" fmla="*/ 122766 h 444499"/>
                  <a:gd name="connsiteX3" fmla="*/ 22578 w 1621367"/>
                  <a:gd name="connsiteY3" fmla="*/ 419099 h 444499"/>
                  <a:gd name="connsiteX4" fmla="*/ 361244 w 1621367"/>
                  <a:gd name="connsiteY4" fmla="*/ 275166 h 444499"/>
                  <a:gd name="connsiteX5" fmla="*/ 742244 w 1621367"/>
                  <a:gd name="connsiteY5" fmla="*/ 165099 h 444499"/>
                  <a:gd name="connsiteX6" fmla="*/ 970844 w 1621367"/>
                  <a:gd name="connsiteY6" fmla="*/ 122766 h 444499"/>
                  <a:gd name="connsiteX7" fmla="*/ 1275644 w 1621367"/>
                  <a:gd name="connsiteY7" fmla="*/ 190499 h 444499"/>
                  <a:gd name="connsiteX8" fmla="*/ 1521178 w 1621367"/>
                  <a:gd name="connsiteY8" fmla="*/ 249766 h 444499"/>
                  <a:gd name="connsiteX9" fmla="*/ 1512711 w 1621367"/>
                  <a:gd name="connsiteY9" fmla="*/ 148166 h 44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1367" h="444499">
                    <a:moveTo>
                      <a:pt x="1512711" y="148166"/>
                    </a:moveTo>
                    <a:cubicBezTo>
                      <a:pt x="1404055" y="107244"/>
                      <a:pt x="1083733" y="8466"/>
                      <a:pt x="869244" y="4233"/>
                    </a:cubicBezTo>
                    <a:cubicBezTo>
                      <a:pt x="654755" y="0"/>
                      <a:pt x="366889" y="53622"/>
                      <a:pt x="225778" y="122766"/>
                    </a:cubicBezTo>
                    <a:cubicBezTo>
                      <a:pt x="84667" y="191910"/>
                      <a:pt x="0" y="393699"/>
                      <a:pt x="22578" y="419099"/>
                    </a:cubicBezTo>
                    <a:cubicBezTo>
                      <a:pt x="45156" y="444499"/>
                      <a:pt x="241300" y="317499"/>
                      <a:pt x="361244" y="275166"/>
                    </a:cubicBezTo>
                    <a:cubicBezTo>
                      <a:pt x="481188" y="232833"/>
                      <a:pt x="640644" y="190499"/>
                      <a:pt x="742244" y="165099"/>
                    </a:cubicBezTo>
                    <a:cubicBezTo>
                      <a:pt x="843844" y="139699"/>
                      <a:pt x="881944" y="118533"/>
                      <a:pt x="970844" y="122766"/>
                    </a:cubicBezTo>
                    <a:cubicBezTo>
                      <a:pt x="1059744" y="126999"/>
                      <a:pt x="1183922" y="169332"/>
                      <a:pt x="1275644" y="190499"/>
                    </a:cubicBezTo>
                    <a:cubicBezTo>
                      <a:pt x="1367366" y="211666"/>
                      <a:pt x="1478845" y="251177"/>
                      <a:pt x="1521178" y="249766"/>
                    </a:cubicBezTo>
                    <a:cubicBezTo>
                      <a:pt x="1563511" y="248355"/>
                      <a:pt x="1621367" y="189088"/>
                      <a:pt x="1512711" y="148166"/>
                    </a:cubicBezTo>
                    <a:close/>
                  </a:path>
                </a:pathLst>
              </a:custGeom>
              <a:solidFill>
                <a:srgbClr val="DFED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130" name="Oval 175"/>
              <p:cNvSpPr>
                <a:spLocks noChangeAspect="1" noChangeArrowheads="1"/>
              </p:cNvSpPr>
              <p:nvPr/>
            </p:nvSpPr>
            <p:spPr bwMode="auto">
              <a:xfrm rot="10443721">
                <a:off x="8001687" y="3604040"/>
                <a:ext cx="27494" cy="72000"/>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grpSp>
        <p:grpSp>
          <p:nvGrpSpPr>
            <p:cNvPr id="114" name="図形グループ 113"/>
            <p:cNvGrpSpPr/>
            <p:nvPr/>
          </p:nvGrpSpPr>
          <p:grpSpPr>
            <a:xfrm rot="21261378">
              <a:off x="8457169" y="4045405"/>
              <a:ext cx="579809" cy="120564"/>
              <a:chOff x="7331506" y="4090034"/>
              <a:chExt cx="637902" cy="136931"/>
            </a:xfrm>
          </p:grpSpPr>
          <p:sp>
            <p:nvSpPr>
              <p:cNvPr id="127" name="フリーフォーム 126"/>
              <p:cNvSpPr/>
              <p:nvPr/>
            </p:nvSpPr>
            <p:spPr bwMode="auto">
              <a:xfrm rot="10045252">
                <a:off x="7331506" y="4090034"/>
                <a:ext cx="637902" cy="136931"/>
              </a:xfrm>
              <a:custGeom>
                <a:avLst/>
                <a:gdLst>
                  <a:gd name="connsiteX0" fmla="*/ 1512711 w 1621367"/>
                  <a:gd name="connsiteY0" fmla="*/ 148166 h 444499"/>
                  <a:gd name="connsiteX1" fmla="*/ 869244 w 1621367"/>
                  <a:gd name="connsiteY1" fmla="*/ 4233 h 444499"/>
                  <a:gd name="connsiteX2" fmla="*/ 225778 w 1621367"/>
                  <a:gd name="connsiteY2" fmla="*/ 122766 h 444499"/>
                  <a:gd name="connsiteX3" fmla="*/ 22578 w 1621367"/>
                  <a:gd name="connsiteY3" fmla="*/ 419099 h 444499"/>
                  <a:gd name="connsiteX4" fmla="*/ 361244 w 1621367"/>
                  <a:gd name="connsiteY4" fmla="*/ 275166 h 444499"/>
                  <a:gd name="connsiteX5" fmla="*/ 742244 w 1621367"/>
                  <a:gd name="connsiteY5" fmla="*/ 165099 h 444499"/>
                  <a:gd name="connsiteX6" fmla="*/ 970844 w 1621367"/>
                  <a:gd name="connsiteY6" fmla="*/ 122766 h 444499"/>
                  <a:gd name="connsiteX7" fmla="*/ 1275644 w 1621367"/>
                  <a:gd name="connsiteY7" fmla="*/ 190499 h 444499"/>
                  <a:gd name="connsiteX8" fmla="*/ 1521178 w 1621367"/>
                  <a:gd name="connsiteY8" fmla="*/ 249766 h 444499"/>
                  <a:gd name="connsiteX9" fmla="*/ 1512711 w 1621367"/>
                  <a:gd name="connsiteY9" fmla="*/ 148166 h 44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1367" h="444499">
                    <a:moveTo>
                      <a:pt x="1512711" y="148166"/>
                    </a:moveTo>
                    <a:cubicBezTo>
                      <a:pt x="1404055" y="107244"/>
                      <a:pt x="1083733" y="8466"/>
                      <a:pt x="869244" y="4233"/>
                    </a:cubicBezTo>
                    <a:cubicBezTo>
                      <a:pt x="654755" y="0"/>
                      <a:pt x="366889" y="53622"/>
                      <a:pt x="225778" y="122766"/>
                    </a:cubicBezTo>
                    <a:cubicBezTo>
                      <a:pt x="84667" y="191910"/>
                      <a:pt x="0" y="393699"/>
                      <a:pt x="22578" y="419099"/>
                    </a:cubicBezTo>
                    <a:cubicBezTo>
                      <a:pt x="45156" y="444499"/>
                      <a:pt x="241300" y="317499"/>
                      <a:pt x="361244" y="275166"/>
                    </a:cubicBezTo>
                    <a:cubicBezTo>
                      <a:pt x="481188" y="232833"/>
                      <a:pt x="640644" y="190499"/>
                      <a:pt x="742244" y="165099"/>
                    </a:cubicBezTo>
                    <a:cubicBezTo>
                      <a:pt x="843844" y="139699"/>
                      <a:pt x="881944" y="118533"/>
                      <a:pt x="970844" y="122766"/>
                    </a:cubicBezTo>
                    <a:cubicBezTo>
                      <a:pt x="1059744" y="126999"/>
                      <a:pt x="1183922" y="169332"/>
                      <a:pt x="1275644" y="190499"/>
                    </a:cubicBezTo>
                    <a:cubicBezTo>
                      <a:pt x="1367366" y="211666"/>
                      <a:pt x="1478845" y="251177"/>
                      <a:pt x="1521178" y="249766"/>
                    </a:cubicBezTo>
                    <a:cubicBezTo>
                      <a:pt x="1563511" y="248355"/>
                      <a:pt x="1621367" y="189088"/>
                      <a:pt x="1512711" y="148166"/>
                    </a:cubicBezTo>
                    <a:close/>
                  </a:path>
                </a:pathLst>
              </a:custGeom>
              <a:solidFill>
                <a:srgbClr val="DFED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128" name="Oval 175"/>
              <p:cNvSpPr>
                <a:spLocks noChangeAspect="1" noChangeArrowheads="1"/>
              </p:cNvSpPr>
              <p:nvPr/>
            </p:nvSpPr>
            <p:spPr bwMode="auto">
              <a:xfrm rot="13911266">
                <a:off x="7789731" y="4107174"/>
                <a:ext cx="27175" cy="72000"/>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grpSp>
        <p:grpSp>
          <p:nvGrpSpPr>
            <p:cNvPr id="115" name="図形グループ 114"/>
            <p:cNvGrpSpPr/>
            <p:nvPr/>
          </p:nvGrpSpPr>
          <p:grpSpPr>
            <a:xfrm>
              <a:off x="8239567" y="3741099"/>
              <a:ext cx="186262" cy="561653"/>
              <a:chOff x="7099434" y="3755668"/>
              <a:chExt cx="204924" cy="637902"/>
            </a:xfrm>
          </p:grpSpPr>
          <p:sp>
            <p:nvSpPr>
              <p:cNvPr id="125" name="フリーフォーム 124"/>
              <p:cNvSpPr/>
              <p:nvPr/>
            </p:nvSpPr>
            <p:spPr bwMode="auto">
              <a:xfrm rot="13589361">
                <a:off x="6848114" y="4006988"/>
                <a:ext cx="637902" cy="135262"/>
              </a:xfrm>
              <a:custGeom>
                <a:avLst/>
                <a:gdLst>
                  <a:gd name="connsiteX0" fmla="*/ 1512711 w 1621367"/>
                  <a:gd name="connsiteY0" fmla="*/ 148166 h 444499"/>
                  <a:gd name="connsiteX1" fmla="*/ 869244 w 1621367"/>
                  <a:gd name="connsiteY1" fmla="*/ 4233 h 444499"/>
                  <a:gd name="connsiteX2" fmla="*/ 225778 w 1621367"/>
                  <a:gd name="connsiteY2" fmla="*/ 122766 h 444499"/>
                  <a:gd name="connsiteX3" fmla="*/ 22578 w 1621367"/>
                  <a:gd name="connsiteY3" fmla="*/ 419099 h 444499"/>
                  <a:gd name="connsiteX4" fmla="*/ 361244 w 1621367"/>
                  <a:gd name="connsiteY4" fmla="*/ 275166 h 444499"/>
                  <a:gd name="connsiteX5" fmla="*/ 742244 w 1621367"/>
                  <a:gd name="connsiteY5" fmla="*/ 165099 h 444499"/>
                  <a:gd name="connsiteX6" fmla="*/ 970844 w 1621367"/>
                  <a:gd name="connsiteY6" fmla="*/ 122766 h 444499"/>
                  <a:gd name="connsiteX7" fmla="*/ 1275644 w 1621367"/>
                  <a:gd name="connsiteY7" fmla="*/ 190499 h 444499"/>
                  <a:gd name="connsiteX8" fmla="*/ 1521178 w 1621367"/>
                  <a:gd name="connsiteY8" fmla="*/ 249766 h 444499"/>
                  <a:gd name="connsiteX9" fmla="*/ 1512711 w 1621367"/>
                  <a:gd name="connsiteY9" fmla="*/ 148166 h 44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1367" h="444499">
                    <a:moveTo>
                      <a:pt x="1512711" y="148166"/>
                    </a:moveTo>
                    <a:cubicBezTo>
                      <a:pt x="1404055" y="107244"/>
                      <a:pt x="1083733" y="8466"/>
                      <a:pt x="869244" y="4233"/>
                    </a:cubicBezTo>
                    <a:cubicBezTo>
                      <a:pt x="654755" y="0"/>
                      <a:pt x="366889" y="53622"/>
                      <a:pt x="225778" y="122766"/>
                    </a:cubicBezTo>
                    <a:cubicBezTo>
                      <a:pt x="84667" y="191910"/>
                      <a:pt x="0" y="393699"/>
                      <a:pt x="22578" y="419099"/>
                    </a:cubicBezTo>
                    <a:cubicBezTo>
                      <a:pt x="45156" y="444499"/>
                      <a:pt x="241300" y="317499"/>
                      <a:pt x="361244" y="275166"/>
                    </a:cubicBezTo>
                    <a:cubicBezTo>
                      <a:pt x="481188" y="232833"/>
                      <a:pt x="640644" y="190499"/>
                      <a:pt x="742244" y="165099"/>
                    </a:cubicBezTo>
                    <a:cubicBezTo>
                      <a:pt x="843844" y="139699"/>
                      <a:pt x="881944" y="118533"/>
                      <a:pt x="970844" y="122766"/>
                    </a:cubicBezTo>
                    <a:cubicBezTo>
                      <a:pt x="1059744" y="126999"/>
                      <a:pt x="1183922" y="169332"/>
                      <a:pt x="1275644" y="190499"/>
                    </a:cubicBezTo>
                    <a:cubicBezTo>
                      <a:pt x="1367366" y="211666"/>
                      <a:pt x="1478845" y="251177"/>
                      <a:pt x="1521178" y="249766"/>
                    </a:cubicBezTo>
                    <a:cubicBezTo>
                      <a:pt x="1563511" y="248355"/>
                      <a:pt x="1621367" y="189088"/>
                      <a:pt x="1512711" y="148166"/>
                    </a:cubicBezTo>
                    <a:close/>
                  </a:path>
                </a:pathLst>
              </a:custGeom>
              <a:solidFill>
                <a:srgbClr val="DFED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126" name="Oval 175"/>
              <p:cNvSpPr>
                <a:spLocks noChangeAspect="1" noChangeArrowheads="1"/>
              </p:cNvSpPr>
              <p:nvPr/>
            </p:nvSpPr>
            <p:spPr bwMode="auto">
              <a:xfrm rot="17903799">
                <a:off x="7243872" y="4156017"/>
                <a:ext cx="33148" cy="87824"/>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grpSp>
        <p:grpSp>
          <p:nvGrpSpPr>
            <p:cNvPr id="116" name="図形グループ 115"/>
            <p:cNvGrpSpPr/>
            <p:nvPr/>
          </p:nvGrpSpPr>
          <p:grpSpPr>
            <a:xfrm>
              <a:off x="8114861" y="3312075"/>
              <a:ext cx="139099" cy="579294"/>
              <a:chOff x="6952708" y="3258876"/>
              <a:chExt cx="153036" cy="657938"/>
            </a:xfrm>
          </p:grpSpPr>
          <p:sp>
            <p:nvSpPr>
              <p:cNvPr id="123" name="フリーフォーム 122"/>
              <p:cNvSpPr/>
              <p:nvPr/>
            </p:nvSpPr>
            <p:spPr bwMode="auto">
              <a:xfrm rot="17366810">
                <a:off x="6711649" y="3522719"/>
                <a:ext cx="657938" cy="130252"/>
              </a:xfrm>
              <a:custGeom>
                <a:avLst/>
                <a:gdLst>
                  <a:gd name="connsiteX0" fmla="*/ 1512711 w 1621367"/>
                  <a:gd name="connsiteY0" fmla="*/ 148166 h 444499"/>
                  <a:gd name="connsiteX1" fmla="*/ 869244 w 1621367"/>
                  <a:gd name="connsiteY1" fmla="*/ 4233 h 444499"/>
                  <a:gd name="connsiteX2" fmla="*/ 225778 w 1621367"/>
                  <a:gd name="connsiteY2" fmla="*/ 122766 h 444499"/>
                  <a:gd name="connsiteX3" fmla="*/ 22578 w 1621367"/>
                  <a:gd name="connsiteY3" fmla="*/ 419099 h 444499"/>
                  <a:gd name="connsiteX4" fmla="*/ 361244 w 1621367"/>
                  <a:gd name="connsiteY4" fmla="*/ 275166 h 444499"/>
                  <a:gd name="connsiteX5" fmla="*/ 742244 w 1621367"/>
                  <a:gd name="connsiteY5" fmla="*/ 165099 h 444499"/>
                  <a:gd name="connsiteX6" fmla="*/ 970844 w 1621367"/>
                  <a:gd name="connsiteY6" fmla="*/ 122766 h 444499"/>
                  <a:gd name="connsiteX7" fmla="*/ 1275644 w 1621367"/>
                  <a:gd name="connsiteY7" fmla="*/ 190499 h 444499"/>
                  <a:gd name="connsiteX8" fmla="*/ 1521178 w 1621367"/>
                  <a:gd name="connsiteY8" fmla="*/ 249766 h 444499"/>
                  <a:gd name="connsiteX9" fmla="*/ 1512711 w 1621367"/>
                  <a:gd name="connsiteY9" fmla="*/ 148166 h 44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1367" h="444499">
                    <a:moveTo>
                      <a:pt x="1512711" y="148166"/>
                    </a:moveTo>
                    <a:cubicBezTo>
                      <a:pt x="1404055" y="107244"/>
                      <a:pt x="1083733" y="8466"/>
                      <a:pt x="869244" y="4233"/>
                    </a:cubicBezTo>
                    <a:cubicBezTo>
                      <a:pt x="654755" y="0"/>
                      <a:pt x="366889" y="53622"/>
                      <a:pt x="225778" y="122766"/>
                    </a:cubicBezTo>
                    <a:cubicBezTo>
                      <a:pt x="84667" y="191910"/>
                      <a:pt x="0" y="393699"/>
                      <a:pt x="22578" y="419099"/>
                    </a:cubicBezTo>
                    <a:cubicBezTo>
                      <a:pt x="45156" y="444499"/>
                      <a:pt x="241300" y="317499"/>
                      <a:pt x="361244" y="275166"/>
                    </a:cubicBezTo>
                    <a:cubicBezTo>
                      <a:pt x="481188" y="232833"/>
                      <a:pt x="640644" y="190499"/>
                      <a:pt x="742244" y="165099"/>
                    </a:cubicBezTo>
                    <a:cubicBezTo>
                      <a:pt x="843844" y="139699"/>
                      <a:pt x="881944" y="118533"/>
                      <a:pt x="970844" y="122766"/>
                    </a:cubicBezTo>
                    <a:cubicBezTo>
                      <a:pt x="1059744" y="126999"/>
                      <a:pt x="1183922" y="169332"/>
                      <a:pt x="1275644" y="190499"/>
                    </a:cubicBezTo>
                    <a:cubicBezTo>
                      <a:pt x="1367366" y="211666"/>
                      <a:pt x="1478845" y="251177"/>
                      <a:pt x="1521178" y="249766"/>
                    </a:cubicBezTo>
                    <a:cubicBezTo>
                      <a:pt x="1563511" y="248355"/>
                      <a:pt x="1621367" y="189088"/>
                      <a:pt x="1512711" y="148166"/>
                    </a:cubicBezTo>
                    <a:close/>
                  </a:path>
                </a:pathLst>
              </a:custGeom>
              <a:solidFill>
                <a:srgbClr val="DFED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124" name="Oval 175"/>
              <p:cNvSpPr>
                <a:spLocks noChangeAspect="1" noChangeArrowheads="1"/>
              </p:cNvSpPr>
              <p:nvPr/>
            </p:nvSpPr>
            <p:spPr bwMode="auto">
              <a:xfrm rot="524021">
                <a:off x="6952708" y="3717100"/>
                <a:ext cx="25663" cy="72000"/>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grpSp>
        <p:grpSp>
          <p:nvGrpSpPr>
            <p:cNvPr id="117" name="図形グループ 116"/>
            <p:cNvGrpSpPr/>
            <p:nvPr/>
          </p:nvGrpSpPr>
          <p:grpSpPr>
            <a:xfrm>
              <a:off x="8244730" y="3258752"/>
              <a:ext cx="581328" cy="120564"/>
              <a:chOff x="7114639" y="3191964"/>
              <a:chExt cx="639573" cy="136931"/>
            </a:xfrm>
          </p:grpSpPr>
          <p:sp>
            <p:nvSpPr>
              <p:cNvPr id="121" name="フリーフォーム 120"/>
              <p:cNvSpPr/>
              <p:nvPr/>
            </p:nvSpPr>
            <p:spPr bwMode="auto">
              <a:xfrm rot="21368015">
                <a:off x="7114639" y="3191964"/>
                <a:ext cx="639573" cy="136931"/>
              </a:xfrm>
              <a:custGeom>
                <a:avLst/>
                <a:gdLst>
                  <a:gd name="connsiteX0" fmla="*/ 1512711 w 1621367"/>
                  <a:gd name="connsiteY0" fmla="*/ 148166 h 444499"/>
                  <a:gd name="connsiteX1" fmla="*/ 869244 w 1621367"/>
                  <a:gd name="connsiteY1" fmla="*/ 4233 h 444499"/>
                  <a:gd name="connsiteX2" fmla="*/ 225778 w 1621367"/>
                  <a:gd name="connsiteY2" fmla="*/ 122766 h 444499"/>
                  <a:gd name="connsiteX3" fmla="*/ 22578 w 1621367"/>
                  <a:gd name="connsiteY3" fmla="*/ 419099 h 444499"/>
                  <a:gd name="connsiteX4" fmla="*/ 361244 w 1621367"/>
                  <a:gd name="connsiteY4" fmla="*/ 275166 h 444499"/>
                  <a:gd name="connsiteX5" fmla="*/ 742244 w 1621367"/>
                  <a:gd name="connsiteY5" fmla="*/ 165099 h 444499"/>
                  <a:gd name="connsiteX6" fmla="*/ 970844 w 1621367"/>
                  <a:gd name="connsiteY6" fmla="*/ 122766 h 444499"/>
                  <a:gd name="connsiteX7" fmla="*/ 1275644 w 1621367"/>
                  <a:gd name="connsiteY7" fmla="*/ 190499 h 444499"/>
                  <a:gd name="connsiteX8" fmla="*/ 1521178 w 1621367"/>
                  <a:gd name="connsiteY8" fmla="*/ 249766 h 444499"/>
                  <a:gd name="connsiteX9" fmla="*/ 1512711 w 1621367"/>
                  <a:gd name="connsiteY9" fmla="*/ 148166 h 44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1367" h="444499">
                    <a:moveTo>
                      <a:pt x="1512711" y="148166"/>
                    </a:moveTo>
                    <a:cubicBezTo>
                      <a:pt x="1404055" y="107244"/>
                      <a:pt x="1083733" y="8466"/>
                      <a:pt x="869244" y="4233"/>
                    </a:cubicBezTo>
                    <a:cubicBezTo>
                      <a:pt x="654755" y="0"/>
                      <a:pt x="366889" y="53622"/>
                      <a:pt x="225778" y="122766"/>
                    </a:cubicBezTo>
                    <a:cubicBezTo>
                      <a:pt x="84667" y="191910"/>
                      <a:pt x="0" y="393699"/>
                      <a:pt x="22578" y="419099"/>
                    </a:cubicBezTo>
                    <a:cubicBezTo>
                      <a:pt x="45156" y="444499"/>
                      <a:pt x="241300" y="317499"/>
                      <a:pt x="361244" y="275166"/>
                    </a:cubicBezTo>
                    <a:cubicBezTo>
                      <a:pt x="481188" y="232833"/>
                      <a:pt x="640644" y="190499"/>
                      <a:pt x="742244" y="165099"/>
                    </a:cubicBezTo>
                    <a:cubicBezTo>
                      <a:pt x="843844" y="139699"/>
                      <a:pt x="881944" y="118533"/>
                      <a:pt x="970844" y="122766"/>
                    </a:cubicBezTo>
                    <a:cubicBezTo>
                      <a:pt x="1059744" y="126999"/>
                      <a:pt x="1183922" y="169332"/>
                      <a:pt x="1275644" y="190499"/>
                    </a:cubicBezTo>
                    <a:cubicBezTo>
                      <a:pt x="1367366" y="211666"/>
                      <a:pt x="1478845" y="251177"/>
                      <a:pt x="1521178" y="249766"/>
                    </a:cubicBezTo>
                    <a:cubicBezTo>
                      <a:pt x="1563511" y="248355"/>
                      <a:pt x="1621367" y="189088"/>
                      <a:pt x="1512711" y="148166"/>
                    </a:cubicBezTo>
                    <a:close/>
                  </a:path>
                </a:pathLst>
              </a:custGeom>
              <a:solidFill>
                <a:srgbClr val="DFED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122" name="Oval 175"/>
              <p:cNvSpPr>
                <a:spLocks noChangeAspect="1" noChangeArrowheads="1"/>
              </p:cNvSpPr>
              <p:nvPr/>
            </p:nvSpPr>
            <p:spPr bwMode="auto">
              <a:xfrm rot="4598170">
                <a:off x="7242072" y="3219334"/>
                <a:ext cx="27175" cy="72000"/>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grpSp>
        <p:grpSp>
          <p:nvGrpSpPr>
            <p:cNvPr id="118" name="図形グループ 117"/>
            <p:cNvGrpSpPr/>
            <p:nvPr/>
          </p:nvGrpSpPr>
          <p:grpSpPr>
            <a:xfrm>
              <a:off x="8680386" y="3267511"/>
              <a:ext cx="123663" cy="144769"/>
              <a:chOff x="7590770" y="3205087"/>
              <a:chExt cx="136053" cy="164422"/>
            </a:xfrm>
          </p:grpSpPr>
          <p:sp>
            <p:nvSpPr>
              <p:cNvPr id="119" name="Freeform 76"/>
              <p:cNvSpPr>
                <a:spLocks/>
              </p:cNvSpPr>
              <p:nvPr/>
            </p:nvSpPr>
            <p:spPr bwMode="auto">
              <a:xfrm rot="19660177">
                <a:off x="7590770" y="3205087"/>
                <a:ext cx="136053" cy="164422"/>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120" name="Oval 77"/>
              <p:cNvSpPr>
                <a:spLocks noChangeArrowheads="1"/>
              </p:cNvSpPr>
              <p:nvPr/>
            </p:nvSpPr>
            <p:spPr bwMode="auto">
              <a:xfrm rot="18279645">
                <a:off x="7631966" y="3250068"/>
                <a:ext cx="27640" cy="69444"/>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grpSp>
      </p:grpSp>
      <p:sp>
        <p:nvSpPr>
          <p:cNvPr id="141" name="テキスト ボックス 140"/>
          <p:cNvSpPr txBox="1"/>
          <p:nvPr/>
        </p:nvSpPr>
        <p:spPr>
          <a:xfrm flipH="1">
            <a:off x="2114871" y="1277757"/>
            <a:ext cx="1530368" cy="384721"/>
          </a:xfrm>
          <a:prstGeom prst="rect">
            <a:avLst/>
          </a:prstGeom>
          <a:noFill/>
        </p:spPr>
        <p:txBody>
          <a:bodyPr wrap="square" rtlCol="0">
            <a:spAutoFit/>
          </a:bodyPr>
          <a:lstStyle/>
          <a:p>
            <a:r>
              <a:rPr kumimoji="1" lang="en-US" altLang="ja-JP" sz="1900" b="1" u="sng" dirty="0" smtClean="0">
                <a:latin typeface="Arial" charset="0"/>
                <a:ea typeface="Arial" charset="0"/>
                <a:cs typeface="Arial" charset="0"/>
              </a:rPr>
              <a:t>Capillaries </a:t>
            </a:r>
            <a:endParaRPr kumimoji="1" lang="ja-JP" altLang="en-US" sz="1900" b="1" u="sng" dirty="0">
              <a:latin typeface="Arial" charset="0"/>
              <a:ea typeface="Arial" charset="0"/>
              <a:cs typeface="Arial" charset="0"/>
            </a:endParaRPr>
          </a:p>
        </p:txBody>
      </p:sp>
      <p:sp>
        <p:nvSpPr>
          <p:cNvPr id="142" name="テキスト ボックス 141"/>
          <p:cNvSpPr txBox="1"/>
          <p:nvPr/>
        </p:nvSpPr>
        <p:spPr>
          <a:xfrm flipH="1">
            <a:off x="7555960" y="1682457"/>
            <a:ext cx="1203088" cy="384721"/>
          </a:xfrm>
          <a:prstGeom prst="rect">
            <a:avLst/>
          </a:prstGeom>
          <a:noFill/>
        </p:spPr>
        <p:txBody>
          <a:bodyPr wrap="square" rtlCol="0">
            <a:spAutoFit/>
          </a:bodyPr>
          <a:lstStyle/>
          <a:p>
            <a:r>
              <a:rPr kumimoji="1" lang="en-US" altLang="ja-JP" sz="1900" b="1" u="sng" smtClean="0">
                <a:latin typeface="Arial" charset="0"/>
                <a:ea typeface="Arial" charset="0"/>
                <a:cs typeface="Arial" charset="0"/>
              </a:rPr>
              <a:t>Arteries</a:t>
            </a:r>
            <a:endParaRPr kumimoji="1" lang="ja-JP" altLang="en-US" sz="1900" b="1" u="sng" dirty="0">
              <a:latin typeface="Arial" charset="0"/>
              <a:ea typeface="Arial" charset="0"/>
              <a:cs typeface="Arial" charset="0"/>
            </a:endParaRPr>
          </a:p>
        </p:txBody>
      </p:sp>
      <p:sp>
        <p:nvSpPr>
          <p:cNvPr id="143" name="テキスト ボックス 142"/>
          <p:cNvSpPr txBox="1"/>
          <p:nvPr/>
        </p:nvSpPr>
        <p:spPr>
          <a:xfrm>
            <a:off x="2947041" y="171471"/>
            <a:ext cx="760144" cy="338554"/>
          </a:xfrm>
          <a:prstGeom prst="rect">
            <a:avLst/>
          </a:prstGeom>
          <a:noFill/>
        </p:spPr>
        <p:txBody>
          <a:bodyPr wrap="none" rtlCol="0">
            <a:spAutoFit/>
          </a:bodyPr>
          <a:lstStyle/>
          <a:p>
            <a:r>
              <a:rPr kumimoji="1" lang="en-US" altLang="ja-JP" sz="1600" b="1" smtClean="0">
                <a:latin typeface="Arial Narrow" charset="0"/>
                <a:ea typeface="Arial Narrow" charset="0"/>
                <a:cs typeface="Arial Narrow" charset="0"/>
              </a:rPr>
              <a:t>M2 M</a:t>
            </a:r>
            <a:r>
              <a:rPr kumimoji="1" lang="en-US" altLang="ja-JP" sz="1600" b="1" smtClean="0">
                <a:latin typeface="Symbol" charset="2"/>
                <a:ea typeface="Symbol" charset="2"/>
                <a:cs typeface="Symbol" charset="2"/>
              </a:rPr>
              <a:t>F</a:t>
            </a:r>
            <a:endParaRPr kumimoji="1" lang="ja-JP" altLang="en-US" sz="1600" b="1" dirty="0">
              <a:latin typeface="Symbol" charset="2"/>
              <a:ea typeface="Symbol" charset="2"/>
              <a:cs typeface="Symbol" charset="2"/>
            </a:endParaRPr>
          </a:p>
        </p:txBody>
      </p:sp>
      <p:grpSp>
        <p:nvGrpSpPr>
          <p:cNvPr id="144" name="図形グループ 143"/>
          <p:cNvGrpSpPr/>
          <p:nvPr/>
        </p:nvGrpSpPr>
        <p:grpSpPr>
          <a:xfrm>
            <a:off x="5351202" y="622658"/>
            <a:ext cx="621628" cy="312793"/>
            <a:chOff x="4042887" y="1334695"/>
            <a:chExt cx="621628" cy="312793"/>
          </a:xfrm>
        </p:grpSpPr>
        <p:sp>
          <p:nvSpPr>
            <p:cNvPr id="145" name="Freeform 82"/>
            <p:cNvSpPr>
              <a:spLocks/>
            </p:cNvSpPr>
            <p:nvPr/>
          </p:nvSpPr>
          <p:spPr bwMode="auto">
            <a:xfrm rot="4080782" flipH="1">
              <a:off x="4197304" y="1180278"/>
              <a:ext cx="312793" cy="62162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 name="connsiteX0" fmla="*/ 0 w 10128"/>
                <a:gd name="connsiteY0" fmla="*/ 457 h 9538"/>
                <a:gd name="connsiteX1" fmla="*/ 3691 w 10128"/>
                <a:gd name="connsiteY1" fmla="*/ 4528 h 9538"/>
                <a:gd name="connsiteX2" fmla="*/ 6779 w 10128"/>
                <a:gd name="connsiteY2" fmla="*/ 7758 h 9538"/>
                <a:gd name="connsiteX3" fmla="*/ 7383 w 10128"/>
                <a:gd name="connsiteY3" fmla="*/ 8997 h 9538"/>
                <a:gd name="connsiteX4" fmla="*/ 9195 w 10128"/>
                <a:gd name="connsiteY4" fmla="*/ 9395 h 9538"/>
                <a:gd name="connsiteX5" fmla="*/ 9646 w 10128"/>
                <a:gd name="connsiteY5" fmla="*/ 6397 h 9538"/>
                <a:gd name="connsiteX6" fmla="*/ 6107 w 10128"/>
                <a:gd name="connsiteY6" fmla="*/ 2492 h 9538"/>
                <a:gd name="connsiteX7" fmla="*/ 2416 w 10128"/>
                <a:gd name="connsiteY7" fmla="*/ 855 h 9538"/>
                <a:gd name="connsiteX8" fmla="*/ 0 w 10128"/>
                <a:gd name="connsiteY8" fmla="*/ 457 h 9538"/>
                <a:gd name="connsiteX0" fmla="*/ 0 w 9524"/>
                <a:gd name="connsiteY0" fmla="*/ 479 h 9999"/>
                <a:gd name="connsiteX1" fmla="*/ 3644 w 9524"/>
                <a:gd name="connsiteY1" fmla="*/ 4747 h 9999"/>
                <a:gd name="connsiteX2" fmla="*/ 6693 w 9524"/>
                <a:gd name="connsiteY2" fmla="*/ 8134 h 9999"/>
                <a:gd name="connsiteX3" fmla="*/ 7290 w 9524"/>
                <a:gd name="connsiteY3" fmla="*/ 9433 h 9999"/>
                <a:gd name="connsiteX4" fmla="*/ 9079 w 9524"/>
                <a:gd name="connsiteY4" fmla="*/ 9850 h 9999"/>
                <a:gd name="connsiteX5" fmla="*/ 9524 w 9524"/>
                <a:gd name="connsiteY5" fmla="*/ 6707 h 9999"/>
                <a:gd name="connsiteX6" fmla="*/ 6030 w 9524"/>
                <a:gd name="connsiteY6" fmla="*/ 2613 h 9999"/>
                <a:gd name="connsiteX7" fmla="*/ 2385 w 9524"/>
                <a:gd name="connsiteY7" fmla="*/ 896 h 9999"/>
                <a:gd name="connsiteX8" fmla="*/ 0 w 9524"/>
                <a:gd name="connsiteY8" fmla="*/ 479 h 9999"/>
                <a:gd name="connsiteX0" fmla="*/ 0 w 10000"/>
                <a:gd name="connsiteY0" fmla="*/ 479 h 10000"/>
                <a:gd name="connsiteX1" fmla="*/ 3826 w 10000"/>
                <a:gd name="connsiteY1" fmla="*/ 4747 h 10000"/>
                <a:gd name="connsiteX2" fmla="*/ 7028 w 10000"/>
                <a:gd name="connsiteY2" fmla="*/ 8135 h 10000"/>
                <a:gd name="connsiteX3" fmla="*/ 7654 w 10000"/>
                <a:gd name="connsiteY3" fmla="*/ 9434 h 10000"/>
                <a:gd name="connsiteX4" fmla="*/ 9533 w 10000"/>
                <a:gd name="connsiteY4" fmla="*/ 9851 h 10000"/>
                <a:gd name="connsiteX5" fmla="*/ 10000 w 10000"/>
                <a:gd name="connsiteY5" fmla="*/ 6708 h 10000"/>
                <a:gd name="connsiteX6" fmla="*/ 6255 w 10000"/>
                <a:gd name="connsiteY6" fmla="*/ 3418 h 10000"/>
                <a:gd name="connsiteX7" fmla="*/ 2504 w 10000"/>
                <a:gd name="connsiteY7" fmla="*/ 896 h 10000"/>
                <a:gd name="connsiteX8" fmla="*/ 0 w 10000"/>
                <a:gd name="connsiteY8" fmla="*/ 479 h 10000"/>
                <a:gd name="connsiteX0" fmla="*/ 0 w 10000"/>
                <a:gd name="connsiteY0" fmla="*/ 479 h 10000"/>
                <a:gd name="connsiteX1" fmla="*/ 3826 w 10000"/>
                <a:gd name="connsiteY1" fmla="*/ 4747 h 10000"/>
                <a:gd name="connsiteX2" fmla="*/ 7028 w 10000"/>
                <a:gd name="connsiteY2" fmla="*/ 8135 h 10000"/>
                <a:gd name="connsiteX3" fmla="*/ 7654 w 10000"/>
                <a:gd name="connsiteY3" fmla="*/ 9434 h 10000"/>
                <a:gd name="connsiteX4" fmla="*/ 9533 w 10000"/>
                <a:gd name="connsiteY4" fmla="*/ 9851 h 10000"/>
                <a:gd name="connsiteX5" fmla="*/ 10000 w 10000"/>
                <a:gd name="connsiteY5" fmla="*/ 6708 h 10000"/>
                <a:gd name="connsiteX6" fmla="*/ 6462 w 10000"/>
                <a:gd name="connsiteY6" fmla="*/ 3056 h 10000"/>
                <a:gd name="connsiteX7" fmla="*/ 2504 w 10000"/>
                <a:gd name="connsiteY7" fmla="*/ 896 h 10000"/>
                <a:gd name="connsiteX8" fmla="*/ 0 w 10000"/>
                <a:gd name="connsiteY8" fmla="*/ 479 h 10000"/>
                <a:gd name="connsiteX0" fmla="*/ 0 w 10000"/>
                <a:gd name="connsiteY0" fmla="*/ 479 h 10000"/>
                <a:gd name="connsiteX1" fmla="*/ 3826 w 10000"/>
                <a:gd name="connsiteY1" fmla="*/ 4747 h 10000"/>
                <a:gd name="connsiteX2" fmla="*/ 7028 w 10000"/>
                <a:gd name="connsiteY2" fmla="*/ 8135 h 10000"/>
                <a:gd name="connsiteX3" fmla="*/ 7654 w 10000"/>
                <a:gd name="connsiteY3" fmla="*/ 9434 h 10000"/>
                <a:gd name="connsiteX4" fmla="*/ 9533 w 10000"/>
                <a:gd name="connsiteY4" fmla="*/ 9851 h 10000"/>
                <a:gd name="connsiteX5" fmla="*/ 10000 w 10000"/>
                <a:gd name="connsiteY5" fmla="*/ 6708 h 10000"/>
                <a:gd name="connsiteX6" fmla="*/ 6462 w 10000"/>
                <a:gd name="connsiteY6" fmla="*/ 3056 h 10000"/>
                <a:gd name="connsiteX7" fmla="*/ 2504 w 10000"/>
                <a:gd name="connsiteY7" fmla="*/ 896 h 10000"/>
                <a:gd name="connsiteX8" fmla="*/ 0 w 10000"/>
                <a:gd name="connsiteY8" fmla="*/ 479 h 10000"/>
                <a:gd name="connsiteX0" fmla="*/ 0 w 10000"/>
                <a:gd name="connsiteY0" fmla="*/ 1277 h 10798"/>
                <a:gd name="connsiteX1" fmla="*/ 3826 w 10000"/>
                <a:gd name="connsiteY1" fmla="*/ 5545 h 10798"/>
                <a:gd name="connsiteX2" fmla="*/ 7028 w 10000"/>
                <a:gd name="connsiteY2" fmla="*/ 8933 h 10798"/>
                <a:gd name="connsiteX3" fmla="*/ 7654 w 10000"/>
                <a:gd name="connsiteY3" fmla="*/ 10232 h 10798"/>
                <a:gd name="connsiteX4" fmla="*/ 9533 w 10000"/>
                <a:gd name="connsiteY4" fmla="*/ 10649 h 10798"/>
                <a:gd name="connsiteX5" fmla="*/ 10000 w 10000"/>
                <a:gd name="connsiteY5" fmla="*/ 7506 h 10798"/>
                <a:gd name="connsiteX6" fmla="*/ 6462 w 10000"/>
                <a:gd name="connsiteY6" fmla="*/ 3854 h 10798"/>
                <a:gd name="connsiteX7" fmla="*/ 4312 w 10000"/>
                <a:gd name="connsiteY7" fmla="*/ 443 h 10798"/>
                <a:gd name="connsiteX8" fmla="*/ 0 w 10000"/>
                <a:gd name="connsiteY8" fmla="*/ 1277 h 10798"/>
                <a:gd name="connsiteX0" fmla="*/ 0 w 10000"/>
                <a:gd name="connsiteY0" fmla="*/ 1063 h 10584"/>
                <a:gd name="connsiteX1" fmla="*/ 3826 w 10000"/>
                <a:gd name="connsiteY1" fmla="*/ 5331 h 10584"/>
                <a:gd name="connsiteX2" fmla="*/ 7028 w 10000"/>
                <a:gd name="connsiteY2" fmla="*/ 8719 h 10584"/>
                <a:gd name="connsiteX3" fmla="*/ 7654 w 10000"/>
                <a:gd name="connsiteY3" fmla="*/ 10018 h 10584"/>
                <a:gd name="connsiteX4" fmla="*/ 9533 w 10000"/>
                <a:gd name="connsiteY4" fmla="*/ 10435 h 10584"/>
                <a:gd name="connsiteX5" fmla="*/ 10000 w 10000"/>
                <a:gd name="connsiteY5" fmla="*/ 7292 h 10584"/>
                <a:gd name="connsiteX6" fmla="*/ 6462 w 10000"/>
                <a:gd name="connsiteY6" fmla="*/ 3640 h 10584"/>
                <a:gd name="connsiteX7" fmla="*/ 4312 w 10000"/>
                <a:gd name="connsiteY7" fmla="*/ 229 h 10584"/>
                <a:gd name="connsiteX8" fmla="*/ 0 w 10000"/>
                <a:gd name="connsiteY8" fmla="*/ 1063 h 10584"/>
                <a:gd name="connsiteX0" fmla="*/ 0 w 7788"/>
                <a:gd name="connsiteY0" fmla="*/ 2838 h 10447"/>
                <a:gd name="connsiteX1" fmla="*/ 1614 w 7788"/>
                <a:gd name="connsiteY1" fmla="*/ 5194 h 10447"/>
                <a:gd name="connsiteX2" fmla="*/ 4816 w 7788"/>
                <a:gd name="connsiteY2" fmla="*/ 8582 h 10447"/>
                <a:gd name="connsiteX3" fmla="*/ 5442 w 7788"/>
                <a:gd name="connsiteY3" fmla="*/ 9881 h 10447"/>
                <a:gd name="connsiteX4" fmla="*/ 7321 w 7788"/>
                <a:gd name="connsiteY4" fmla="*/ 10298 h 10447"/>
                <a:gd name="connsiteX5" fmla="*/ 7788 w 7788"/>
                <a:gd name="connsiteY5" fmla="*/ 7155 h 10447"/>
                <a:gd name="connsiteX6" fmla="*/ 4250 w 7788"/>
                <a:gd name="connsiteY6" fmla="*/ 3503 h 10447"/>
                <a:gd name="connsiteX7" fmla="*/ 2100 w 7788"/>
                <a:gd name="connsiteY7" fmla="*/ 92 h 10447"/>
                <a:gd name="connsiteX8" fmla="*/ 0 w 7788"/>
                <a:gd name="connsiteY8" fmla="*/ 2838 h 10447"/>
                <a:gd name="connsiteX0" fmla="*/ 0 w 10000"/>
                <a:gd name="connsiteY0" fmla="*/ 2717 h 10000"/>
                <a:gd name="connsiteX1" fmla="*/ 1850 w 10000"/>
                <a:gd name="connsiteY1" fmla="*/ 5612 h 10000"/>
                <a:gd name="connsiteX2" fmla="*/ 6184 w 10000"/>
                <a:gd name="connsiteY2" fmla="*/ 8215 h 10000"/>
                <a:gd name="connsiteX3" fmla="*/ 6988 w 10000"/>
                <a:gd name="connsiteY3" fmla="*/ 9458 h 10000"/>
                <a:gd name="connsiteX4" fmla="*/ 9400 w 10000"/>
                <a:gd name="connsiteY4" fmla="*/ 9857 h 10000"/>
                <a:gd name="connsiteX5" fmla="*/ 10000 w 10000"/>
                <a:gd name="connsiteY5" fmla="*/ 6849 h 10000"/>
                <a:gd name="connsiteX6" fmla="*/ 5457 w 10000"/>
                <a:gd name="connsiteY6" fmla="*/ 3353 h 10000"/>
                <a:gd name="connsiteX7" fmla="*/ 2696 w 10000"/>
                <a:gd name="connsiteY7" fmla="*/ 88 h 10000"/>
                <a:gd name="connsiteX8" fmla="*/ 0 w 10000"/>
                <a:gd name="connsiteY8" fmla="*/ 2717 h 10000"/>
                <a:gd name="connsiteX0" fmla="*/ 0 w 10000"/>
                <a:gd name="connsiteY0" fmla="*/ 2717 h 10000"/>
                <a:gd name="connsiteX1" fmla="*/ 1850 w 10000"/>
                <a:gd name="connsiteY1" fmla="*/ 5612 h 10000"/>
                <a:gd name="connsiteX2" fmla="*/ 6184 w 10000"/>
                <a:gd name="connsiteY2" fmla="*/ 8215 h 10000"/>
                <a:gd name="connsiteX3" fmla="*/ 6988 w 10000"/>
                <a:gd name="connsiteY3" fmla="*/ 9458 h 10000"/>
                <a:gd name="connsiteX4" fmla="*/ 9400 w 10000"/>
                <a:gd name="connsiteY4" fmla="*/ 9857 h 10000"/>
                <a:gd name="connsiteX5" fmla="*/ 10000 w 10000"/>
                <a:gd name="connsiteY5" fmla="*/ 6849 h 10000"/>
                <a:gd name="connsiteX6" fmla="*/ 5457 w 10000"/>
                <a:gd name="connsiteY6" fmla="*/ 3353 h 10000"/>
                <a:gd name="connsiteX7" fmla="*/ 2696 w 10000"/>
                <a:gd name="connsiteY7" fmla="*/ 88 h 10000"/>
                <a:gd name="connsiteX8" fmla="*/ 0 w 10000"/>
                <a:gd name="connsiteY8" fmla="*/ 2717 h 10000"/>
                <a:gd name="connsiteX0" fmla="*/ 0 w 10000"/>
                <a:gd name="connsiteY0" fmla="*/ 2717 h 9946"/>
                <a:gd name="connsiteX1" fmla="*/ 1850 w 10000"/>
                <a:gd name="connsiteY1" fmla="*/ 5612 h 9946"/>
                <a:gd name="connsiteX2" fmla="*/ 6184 w 10000"/>
                <a:gd name="connsiteY2" fmla="*/ 8215 h 9946"/>
                <a:gd name="connsiteX3" fmla="*/ 6988 w 10000"/>
                <a:gd name="connsiteY3" fmla="*/ 9458 h 9946"/>
                <a:gd name="connsiteX4" fmla="*/ 9400 w 10000"/>
                <a:gd name="connsiteY4" fmla="*/ 9857 h 9946"/>
                <a:gd name="connsiteX5" fmla="*/ 10000 w 10000"/>
                <a:gd name="connsiteY5" fmla="*/ 6849 h 9946"/>
                <a:gd name="connsiteX6" fmla="*/ 5457 w 10000"/>
                <a:gd name="connsiteY6" fmla="*/ 3353 h 9946"/>
                <a:gd name="connsiteX7" fmla="*/ 2696 w 10000"/>
                <a:gd name="connsiteY7" fmla="*/ 88 h 9946"/>
                <a:gd name="connsiteX8" fmla="*/ 0 w 10000"/>
                <a:gd name="connsiteY8" fmla="*/ 2717 h 9946"/>
                <a:gd name="connsiteX0" fmla="*/ 0 w 10000"/>
                <a:gd name="connsiteY0" fmla="*/ 2732 h 9955"/>
                <a:gd name="connsiteX1" fmla="*/ 1850 w 10000"/>
                <a:gd name="connsiteY1" fmla="*/ 5642 h 9955"/>
                <a:gd name="connsiteX2" fmla="*/ 6184 w 10000"/>
                <a:gd name="connsiteY2" fmla="*/ 8260 h 9955"/>
                <a:gd name="connsiteX3" fmla="*/ 7458 w 10000"/>
                <a:gd name="connsiteY3" fmla="*/ 8873 h 9955"/>
                <a:gd name="connsiteX4" fmla="*/ 9400 w 10000"/>
                <a:gd name="connsiteY4" fmla="*/ 9911 h 9955"/>
                <a:gd name="connsiteX5" fmla="*/ 10000 w 10000"/>
                <a:gd name="connsiteY5" fmla="*/ 6886 h 9955"/>
                <a:gd name="connsiteX6" fmla="*/ 5457 w 10000"/>
                <a:gd name="connsiteY6" fmla="*/ 3371 h 9955"/>
                <a:gd name="connsiteX7" fmla="*/ 2696 w 10000"/>
                <a:gd name="connsiteY7" fmla="*/ 88 h 9955"/>
                <a:gd name="connsiteX8" fmla="*/ 0 w 10000"/>
                <a:gd name="connsiteY8" fmla="*/ 2732 h 9955"/>
                <a:gd name="connsiteX0" fmla="*/ 0 w 10000"/>
                <a:gd name="connsiteY0" fmla="*/ 2744 h 10001"/>
                <a:gd name="connsiteX1" fmla="*/ 1850 w 10000"/>
                <a:gd name="connsiteY1" fmla="*/ 5668 h 10001"/>
                <a:gd name="connsiteX2" fmla="*/ 5649 w 10000"/>
                <a:gd name="connsiteY2" fmla="*/ 8490 h 10001"/>
                <a:gd name="connsiteX3" fmla="*/ 7458 w 10000"/>
                <a:gd name="connsiteY3" fmla="*/ 8913 h 10001"/>
                <a:gd name="connsiteX4" fmla="*/ 9400 w 10000"/>
                <a:gd name="connsiteY4" fmla="*/ 9956 h 10001"/>
                <a:gd name="connsiteX5" fmla="*/ 10000 w 10000"/>
                <a:gd name="connsiteY5" fmla="*/ 6917 h 10001"/>
                <a:gd name="connsiteX6" fmla="*/ 5457 w 10000"/>
                <a:gd name="connsiteY6" fmla="*/ 3386 h 10001"/>
                <a:gd name="connsiteX7" fmla="*/ 2696 w 10000"/>
                <a:gd name="connsiteY7" fmla="*/ 88 h 10001"/>
                <a:gd name="connsiteX8" fmla="*/ 0 w 10000"/>
                <a:gd name="connsiteY8" fmla="*/ 2744 h 10001"/>
                <a:gd name="connsiteX0" fmla="*/ 0 w 10000"/>
                <a:gd name="connsiteY0" fmla="*/ 2744 h 10001"/>
                <a:gd name="connsiteX1" fmla="*/ 1850 w 10000"/>
                <a:gd name="connsiteY1" fmla="*/ 5668 h 10001"/>
                <a:gd name="connsiteX2" fmla="*/ 3348 w 10000"/>
                <a:gd name="connsiteY2" fmla="*/ 7541 h 10001"/>
                <a:gd name="connsiteX3" fmla="*/ 5649 w 10000"/>
                <a:gd name="connsiteY3" fmla="*/ 8490 h 10001"/>
                <a:gd name="connsiteX4" fmla="*/ 7458 w 10000"/>
                <a:gd name="connsiteY4" fmla="*/ 8913 h 10001"/>
                <a:gd name="connsiteX5" fmla="*/ 9400 w 10000"/>
                <a:gd name="connsiteY5" fmla="*/ 9956 h 10001"/>
                <a:gd name="connsiteX6" fmla="*/ 10000 w 10000"/>
                <a:gd name="connsiteY6" fmla="*/ 6917 h 10001"/>
                <a:gd name="connsiteX7" fmla="*/ 5457 w 10000"/>
                <a:gd name="connsiteY7" fmla="*/ 3386 h 10001"/>
                <a:gd name="connsiteX8" fmla="*/ 2696 w 10000"/>
                <a:gd name="connsiteY8" fmla="*/ 88 h 10001"/>
                <a:gd name="connsiteX9" fmla="*/ 0 w 10000"/>
                <a:gd name="connsiteY9" fmla="*/ 2744 h 10001"/>
                <a:gd name="connsiteX0" fmla="*/ 0 w 10000"/>
                <a:gd name="connsiteY0" fmla="*/ 2744 h 10001"/>
                <a:gd name="connsiteX1" fmla="*/ 1850 w 10000"/>
                <a:gd name="connsiteY1" fmla="*/ 5668 h 10001"/>
                <a:gd name="connsiteX2" fmla="*/ 3330 w 10000"/>
                <a:gd name="connsiteY2" fmla="*/ 7899 h 10001"/>
                <a:gd name="connsiteX3" fmla="*/ 5649 w 10000"/>
                <a:gd name="connsiteY3" fmla="*/ 8490 h 10001"/>
                <a:gd name="connsiteX4" fmla="*/ 7458 w 10000"/>
                <a:gd name="connsiteY4" fmla="*/ 8913 h 10001"/>
                <a:gd name="connsiteX5" fmla="*/ 9400 w 10000"/>
                <a:gd name="connsiteY5" fmla="*/ 9956 h 10001"/>
                <a:gd name="connsiteX6" fmla="*/ 10000 w 10000"/>
                <a:gd name="connsiteY6" fmla="*/ 6917 h 10001"/>
                <a:gd name="connsiteX7" fmla="*/ 5457 w 10000"/>
                <a:gd name="connsiteY7" fmla="*/ 3386 h 10001"/>
                <a:gd name="connsiteX8" fmla="*/ 2696 w 10000"/>
                <a:gd name="connsiteY8" fmla="*/ 88 h 10001"/>
                <a:gd name="connsiteX9" fmla="*/ 0 w 10000"/>
                <a:gd name="connsiteY9" fmla="*/ 2744 h 10001"/>
                <a:gd name="connsiteX0" fmla="*/ 0 w 10000"/>
                <a:gd name="connsiteY0" fmla="*/ 2744 h 10032"/>
                <a:gd name="connsiteX1" fmla="*/ 1850 w 10000"/>
                <a:gd name="connsiteY1" fmla="*/ 5668 h 10032"/>
                <a:gd name="connsiteX2" fmla="*/ 3330 w 10000"/>
                <a:gd name="connsiteY2" fmla="*/ 7899 h 10032"/>
                <a:gd name="connsiteX3" fmla="*/ 5649 w 10000"/>
                <a:gd name="connsiteY3" fmla="*/ 8490 h 10032"/>
                <a:gd name="connsiteX4" fmla="*/ 7957 w 10000"/>
                <a:gd name="connsiteY4" fmla="*/ 9437 h 10032"/>
                <a:gd name="connsiteX5" fmla="*/ 9400 w 10000"/>
                <a:gd name="connsiteY5" fmla="*/ 9956 h 10032"/>
                <a:gd name="connsiteX6" fmla="*/ 10000 w 10000"/>
                <a:gd name="connsiteY6" fmla="*/ 6917 h 10032"/>
                <a:gd name="connsiteX7" fmla="*/ 5457 w 10000"/>
                <a:gd name="connsiteY7" fmla="*/ 3386 h 10032"/>
                <a:gd name="connsiteX8" fmla="*/ 2696 w 10000"/>
                <a:gd name="connsiteY8" fmla="*/ 88 h 10032"/>
                <a:gd name="connsiteX9" fmla="*/ 0 w 10000"/>
                <a:gd name="connsiteY9" fmla="*/ 2744 h 10032"/>
                <a:gd name="connsiteX0" fmla="*/ 0 w 10000"/>
                <a:gd name="connsiteY0" fmla="*/ 2744 h 10032"/>
                <a:gd name="connsiteX1" fmla="*/ 1850 w 10000"/>
                <a:gd name="connsiteY1" fmla="*/ 5668 h 10032"/>
                <a:gd name="connsiteX2" fmla="*/ 3330 w 10000"/>
                <a:gd name="connsiteY2" fmla="*/ 7899 h 10032"/>
                <a:gd name="connsiteX3" fmla="*/ 5913 w 10000"/>
                <a:gd name="connsiteY3" fmla="*/ 7887 h 10032"/>
                <a:gd name="connsiteX4" fmla="*/ 7957 w 10000"/>
                <a:gd name="connsiteY4" fmla="*/ 9437 h 10032"/>
                <a:gd name="connsiteX5" fmla="*/ 9400 w 10000"/>
                <a:gd name="connsiteY5" fmla="*/ 9956 h 10032"/>
                <a:gd name="connsiteX6" fmla="*/ 10000 w 10000"/>
                <a:gd name="connsiteY6" fmla="*/ 6917 h 10032"/>
                <a:gd name="connsiteX7" fmla="*/ 5457 w 10000"/>
                <a:gd name="connsiteY7" fmla="*/ 3386 h 10032"/>
                <a:gd name="connsiteX8" fmla="*/ 2696 w 10000"/>
                <a:gd name="connsiteY8" fmla="*/ 88 h 10032"/>
                <a:gd name="connsiteX9" fmla="*/ 0 w 10000"/>
                <a:gd name="connsiteY9" fmla="*/ 2744 h 10032"/>
                <a:gd name="connsiteX0" fmla="*/ 0 w 10000"/>
                <a:gd name="connsiteY0" fmla="*/ 2744 h 10032"/>
                <a:gd name="connsiteX1" fmla="*/ 1850 w 10000"/>
                <a:gd name="connsiteY1" fmla="*/ 5668 h 10032"/>
                <a:gd name="connsiteX2" fmla="*/ 3330 w 10000"/>
                <a:gd name="connsiteY2" fmla="*/ 7899 h 10032"/>
                <a:gd name="connsiteX3" fmla="*/ 6081 w 10000"/>
                <a:gd name="connsiteY3" fmla="*/ 8315 h 10032"/>
                <a:gd name="connsiteX4" fmla="*/ 7957 w 10000"/>
                <a:gd name="connsiteY4" fmla="*/ 9437 h 10032"/>
                <a:gd name="connsiteX5" fmla="*/ 9400 w 10000"/>
                <a:gd name="connsiteY5" fmla="*/ 9956 h 10032"/>
                <a:gd name="connsiteX6" fmla="*/ 10000 w 10000"/>
                <a:gd name="connsiteY6" fmla="*/ 6917 h 10032"/>
                <a:gd name="connsiteX7" fmla="*/ 5457 w 10000"/>
                <a:gd name="connsiteY7" fmla="*/ 3386 h 10032"/>
                <a:gd name="connsiteX8" fmla="*/ 2696 w 10000"/>
                <a:gd name="connsiteY8" fmla="*/ 88 h 10032"/>
                <a:gd name="connsiteX9" fmla="*/ 0 w 10000"/>
                <a:gd name="connsiteY9" fmla="*/ 2744 h 10032"/>
                <a:gd name="connsiteX0" fmla="*/ 0 w 10000"/>
                <a:gd name="connsiteY0" fmla="*/ 2744 h 10032"/>
                <a:gd name="connsiteX1" fmla="*/ 1850 w 10000"/>
                <a:gd name="connsiteY1" fmla="*/ 5668 h 10032"/>
                <a:gd name="connsiteX2" fmla="*/ 2896 w 10000"/>
                <a:gd name="connsiteY2" fmla="*/ 7821 h 10032"/>
                <a:gd name="connsiteX3" fmla="*/ 6081 w 10000"/>
                <a:gd name="connsiteY3" fmla="*/ 8315 h 10032"/>
                <a:gd name="connsiteX4" fmla="*/ 7957 w 10000"/>
                <a:gd name="connsiteY4" fmla="*/ 9437 h 10032"/>
                <a:gd name="connsiteX5" fmla="*/ 9400 w 10000"/>
                <a:gd name="connsiteY5" fmla="*/ 9956 h 10032"/>
                <a:gd name="connsiteX6" fmla="*/ 10000 w 10000"/>
                <a:gd name="connsiteY6" fmla="*/ 6917 h 10032"/>
                <a:gd name="connsiteX7" fmla="*/ 5457 w 10000"/>
                <a:gd name="connsiteY7" fmla="*/ 3386 h 10032"/>
                <a:gd name="connsiteX8" fmla="*/ 2696 w 10000"/>
                <a:gd name="connsiteY8" fmla="*/ 88 h 10032"/>
                <a:gd name="connsiteX9" fmla="*/ 0 w 10000"/>
                <a:gd name="connsiteY9" fmla="*/ 2744 h 10032"/>
                <a:gd name="connsiteX0" fmla="*/ 0 w 10000"/>
                <a:gd name="connsiteY0" fmla="*/ 2744 h 10032"/>
                <a:gd name="connsiteX1" fmla="*/ 1850 w 10000"/>
                <a:gd name="connsiteY1" fmla="*/ 5668 h 10032"/>
                <a:gd name="connsiteX2" fmla="*/ 2896 w 10000"/>
                <a:gd name="connsiteY2" fmla="*/ 7821 h 10032"/>
                <a:gd name="connsiteX3" fmla="*/ 5400 w 10000"/>
                <a:gd name="connsiteY3" fmla="*/ 8229 h 10032"/>
                <a:gd name="connsiteX4" fmla="*/ 7957 w 10000"/>
                <a:gd name="connsiteY4" fmla="*/ 9437 h 10032"/>
                <a:gd name="connsiteX5" fmla="*/ 9400 w 10000"/>
                <a:gd name="connsiteY5" fmla="*/ 9956 h 10032"/>
                <a:gd name="connsiteX6" fmla="*/ 10000 w 10000"/>
                <a:gd name="connsiteY6" fmla="*/ 6917 h 10032"/>
                <a:gd name="connsiteX7" fmla="*/ 5457 w 10000"/>
                <a:gd name="connsiteY7" fmla="*/ 3386 h 10032"/>
                <a:gd name="connsiteX8" fmla="*/ 2696 w 10000"/>
                <a:gd name="connsiteY8" fmla="*/ 88 h 10032"/>
                <a:gd name="connsiteX9" fmla="*/ 0 w 10000"/>
                <a:gd name="connsiteY9" fmla="*/ 2744 h 10032"/>
                <a:gd name="connsiteX0" fmla="*/ 0 w 10000"/>
                <a:gd name="connsiteY0" fmla="*/ 2744 h 10032"/>
                <a:gd name="connsiteX1" fmla="*/ 2345 w 10000"/>
                <a:gd name="connsiteY1" fmla="*/ 5685 h 10032"/>
                <a:gd name="connsiteX2" fmla="*/ 2896 w 10000"/>
                <a:gd name="connsiteY2" fmla="*/ 7821 h 10032"/>
                <a:gd name="connsiteX3" fmla="*/ 5400 w 10000"/>
                <a:gd name="connsiteY3" fmla="*/ 8229 h 10032"/>
                <a:gd name="connsiteX4" fmla="*/ 7957 w 10000"/>
                <a:gd name="connsiteY4" fmla="*/ 9437 h 10032"/>
                <a:gd name="connsiteX5" fmla="*/ 9400 w 10000"/>
                <a:gd name="connsiteY5" fmla="*/ 9956 h 10032"/>
                <a:gd name="connsiteX6" fmla="*/ 10000 w 10000"/>
                <a:gd name="connsiteY6" fmla="*/ 6917 h 10032"/>
                <a:gd name="connsiteX7" fmla="*/ 5457 w 10000"/>
                <a:gd name="connsiteY7" fmla="*/ 3386 h 10032"/>
                <a:gd name="connsiteX8" fmla="*/ 2696 w 10000"/>
                <a:gd name="connsiteY8" fmla="*/ 88 h 10032"/>
                <a:gd name="connsiteX9" fmla="*/ 0 w 10000"/>
                <a:gd name="connsiteY9" fmla="*/ 2744 h 10032"/>
                <a:gd name="connsiteX0" fmla="*/ 0 w 9761"/>
                <a:gd name="connsiteY0" fmla="*/ 4348 h 10002"/>
                <a:gd name="connsiteX1" fmla="*/ 2106 w 9761"/>
                <a:gd name="connsiteY1" fmla="*/ 5655 h 10002"/>
                <a:gd name="connsiteX2" fmla="*/ 2657 w 9761"/>
                <a:gd name="connsiteY2" fmla="*/ 7791 h 10002"/>
                <a:gd name="connsiteX3" fmla="*/ 5161 w 9761"/>
                <a:gd name="connsiteY3" fmla="*/ 8199 h 10002"/>
                <a:gd name="connsiteX4" fmla="*/ 7718 w 9761"/>
                <a:gd name="connsiteY4" fmla="*/ 9407 h 10002"/>
                <a:gd name="connsiteX5" fmla="*/ 9161 w 9761"/>
                <a:gd name="connsiteY5" fmla="*/ 9926 h 10002"/>
                <a:gd name="connsiteX6" fmla="*/ 9761 w 9761"/>
                <a:gd name="connsiteY6" fmla="*/ 6887 h 10002"/>
                <a:gd name="connsiteX7" fmla="*/ 5218 w 9761"/>
                <a:gd name="connsiteY7" fmla="*/ 3356 h 10002"/>
                <a:gd name="connsiteX8" fmla="*/ 2457 w 9761"/>
                <a:gd name="connsiteY8" fmla="*/ 58 h 10002"/>
                <a:gd name="connsiteX9" fmla="*/ 0 w 9761"/>
                <a:gd name="connsiteY9" fmla="*/ 4348 h 10002"/>
                <a:gd name="connsiteX0" fmla="*/ 0 w 10000"/>
                <a:gd name="connsiteY0" fmla="*/ 4348 h 10001"/>
                <a:gd name="connsiteX1" fmla="*/ 2158 w 10000"/>
                <a:gd name="connsiteY1" fmla="*/ 5655 h 10001"/>
                <a:gd name="connsiteX2" fmla="*/ 2722 w 10000"/>
                <a:gd name="connsiteY2" fmla="*/ 7790 h 10001"/>
                <a:gd name="connsiteX3" fmla="*/ 5287 w 10000"/>
                <a:gd name="connsiteY3" fmla="*/ 8198 h 10001"/>
                <a:gd name="connsiteX4" fmla="*/ 7907 w 10000"/>
                <a:gd name="connsiteY4" fmla="*/ 9406 h 10001"/>
                <a:gd name="connsiteX5" fmla="*/ 9385 w 10000"/>
                <a:gd name="connsiteY5" fmla="*/ 9925 h 10001"/>
                <a:gd name="connsiteX6" fmla="*/ 10000 w 10000"/>
                <a:gd name="connsiteY6" fmla="*/ 6887 h 10001"/>
                <a:gd name="connsiteX7" fmla="*/ 5346 w 10000"/>
                <a:gd name="connsiteY7" fmla="*/ 3356 h 10001"/>
                <a:gd name="connsiteX8" fmla="*/ 2517 w 10000"/>
                <a:gd name="connsiteY8" fmla="*/ 59 h 10001"/>
                <a:gd name="connsiteX9" fmla="*/ 0 w 10000"/>
                <a:gd name="connsiteY9" fmla="*/ 4348 h 10001"/>
                <a:gd name="connsiteX0" fmla="*/ 0 w 10000"/>
                <a:gd name="connsiteY0" fmla="*/ 4348 h 10001"/>
                <a:gd name="connsiteX1" fmla="*/ 2158 w 10000"/>
                <a:gd name="connsiteY1" fmla="*/ 5655 h 10001"/>
                <a:gd name="connsiteX2" fmla="*/ 2722 w 10000"/>
                <a:gd name="connsiteY2" fmla="*/ 7790 h 10001"/>
                <a:gd name="connsiteX3" fmla="*/ 5287 w 10000"/>
                <a:gd name="connsiteY3" fmla="*/ 8198 h 10001"/>
                <a:gd name="connsiteX4" fmla="*/ 7907 w 10000"/>
                <a:gd name="connsiteY4" fmla="*/ 9406 h 10001"/>
                <a:gd name="connsiteX5" fmla="*/ 9385 w 10000"/>
                <a:gd name="connsiteY5" fmla="*/ 9925 h 10001"/>
                <a:gd name="connsiteX6" fmla="*/ 10000 w 10000"/>
                <a:gd name="connsiteY6" fmla="*/ 6887 h 10001"/>
                <a:gd name="connsiteX7" fmla="*/ 5346 w 10000"/>
                <a:gd name="connsiteY7" fmla="*/ 3356 h 10001"/>
                <a:gd name="connsiteX8" fmla="*/ 2517 w 10000"/>
                <a:gd name="connsiteY8" fmla="*/ 59 h 10001"/>
                <a:gd name="connsiteX9" fmla="*/ 0 w 10000"/>
                <a:gd name="connsiteY9" fmla="*/ 4348 h 10001"/>
                <a:gd name="connsiteX0" fmla="*/ 0 w 10000"/>
                <a:gd name="connsiteY0" fmla="*/ 4348 h 10001"/>
                <a:gd name="connsiteX1" fmla="*/ 2205 w 10000"/>
                <a:gd name="connsiteY1" fmla="*/ 6205 h 10001"/>
                <a:gd name="connsiteX2" fmla="*/ 2722 w 10000"/>
                <a:gd name="connsiteY2" fmla="*/ 7790 h 10001"/>
                <a:gd name="connsiteX3" fmla="*/ 5287 w 10000"/>
                <a:gd name="connsiteY3" fmla="*/ 8198 h 10001"/>
                <a:gd name="connsiteX4" fmla="*/ 7907 w 10000"/>
                <a:gd name="connsiteY4" fmla="*/ 9406 h 10001"/>
                <a:gd name="connsiteX5" fmla="*/ 9385 w 10000"/>
                <a:gd name="connsiteY5" fmla="*/ 9925 h 10001"/>
                <a:gd name="connsiteX6" fmla="*/ 10000 w 10000"/>
                <a:gd name="connsiteY6" fmla="*/ 6887 h 10001"/>
                <a:gd name="connsiteX7" fmla="*/ 5346 w 10000"/>
                <a:gd name="connsiteY7" fmla="*/ 3356 h 10001"/>
                <a:gd name="connsiteX8" fmla="*/ 2517 w 10000"/>
                <a:gd name="connsiteY8" fmla="*/ 59 h 10001"/>
                <a:gd name="connsiteX9" fmla="*/ 0 w 10000"/>
                <a:gd name="connsiteY9" fmla="*/ 4348 h 10001"/>
                <a:gd name="connsiteX0" fmla="*/ 0 w 10000"/>
                <a:gd name="connsiteY0" fmla="*/ 4348 h 10001"/>
                <a:gd name="connsiteX1" fmla="*/ 2205 w 10000"/>
                <a:gd name="connsiteY1" fmla="*/ 6205 h 10001"/>
                <a:gd name="connsiteX2" fmla="*/ 2722 w 10000"/>
                <a:gd name="connsiteY2" fmla="*/ 7790 h 10001"/>
                <a:gd name="connsiteX3" fmla="*/ 5287 w 10000"/>
                <a:gd name="connsiteY3" fmla="*/ 8198 h 10001"/>
                <a:gd name="connsiteX4" fmla="*/ 7907 w 10000"/>
                <a:gd name="connsiteY4" fmla="*/ 9406 h 10001"/>
                <a:gd name="connsiteX5" fmla="*/ 9385 w 10000"/>
                <a:gd name="connsiteY5" fmla="*/ 9925 h 10001"/>
                <a:gd name="connsiteX6" fmla="*/ 10000 w 10000"/>
                <a:gd name="connsiteY6" fmla="*/ 6887 h 10001"/>
                <a:gd name="connsiteX7" fmla="*/ 6594 w 10000"/>
                <a:gd name="connsiteY7" fmla="*/ 3503 h 10001"/>
                <a:gd name="connsiteX8" fmla="*/ 2517 w 10000"/>
                <a:gd name="connsiteY8" fmla="*/ 59 h 10001"/>
                <a:gd name="connsiteX9" fmla="*/ 0 w 10000"/>
                <a:gd name="connsiteY9" fmla="*/ 4348 h 10001"/>
                <a:gd name="connsiteX0" fmla="*/ 0 w 10000"/>
                <a:gd name="connsiteY0" fmla="*/ 4348 h 10001"/>
                <a:gd name="connsiteX1" fmla="*/ 2205 w 10000"/>
                <a:gd name="connsiteY1" fmla="*/ 6205 h 10001"/>
                <a:gd name="connsiteX2" fmla="*/ 2722 w 10000"/>
                <a:gd name="connsiteY2" fmla="*/ 7790 h 10001"/>
                <a:gd name="connsiteX3" fmla="*/ 5287 w 10000"/>
                <a:gd name="connsiteY3" fmla="*/ 8198 h 10001"/>
                <a:gd name="connsiteX4" fmla="*/ 7907 w 10000"/>
                <a:gd name="connsiteY4" fmla="*/ 9406 h 10001"/>
                <a:gd name="connsiteX5" fmla="*/ 9385 w 10000"/>
                <a:gd name="connsiteY5" fmla="*/ 9925 h 10001"/>
                <a:gd name="connsiteX6" fmla="*/ 10000 w 10000"/>
                <a:gd name="connsiteY6" fmla="*/ 6887 h 10001"/>
                <a:gd name="connsiteX7" fmla="*/ 6594 w 10000"/>
                <a:gd name="connsiteY7" fmla="*/ 3503 h 10001"/>
                <a:gd name="connsiteX8" fmla="*/ 2517 w 10000"/>
                <a:gd name="connsiteY8" fmla="*/ 59 h 10001"/>
                <a:gd name="connsiteX9" fmla="*/ 0 w 10000"/>
                <a:gd name="connsiteY9" fmla="*/ 4348 h 10001"/>
                <a:gd name="connsiteX0" fmla="*/ 0 w 10000"/>
                <a:gd name="connsiteY0" fmla="*/ 4348 h 10001"/>
                <a:gd name="connsiteX1" fmla="*/ 2205 w 10000"/>
                <a:gd name="connsiteY1" fmla="*/ 6205 h 10001"/>
                <a:gd name="connsiteX2" fmla="*/ 2722 w 10000"/>
                <a:gd name="connsiteY2" fmla="*/ 7790 h 10001"/>
                <a:gd name="connsiteX3" fmla="*/ 5287 w 10000"/>
                <a:gd name="connsiteY3" fmla="*/ 8198 h 10001"/>
                <a:gd name="connsiteX4" fmla="*/ 7907 w 10000"/>
                <a:gd name="connsiteY4" fmla="*/ 9406 h 10001"/>
                <a:gd name="connsiteX5" fmla="*/ 9385 w 10000"/>
                <a:gd name="connsiteY5" fmla="*/ 9925 h 10001"/>
                <a:gd name="connsiteX6" fmla="*/ 10000 w 10000"/>
                <a:gd name="connsiteY6" fmla="*/ 6887 h 10001"/>
                <a:gd name="connsiteX7" fmla="*/ 6594 w 10000"/>
                <a:gd name="connsiteY7" fmla="*/ 3503 h 10001"/>
                <a:gd name="connsiteX8" fmla="*/ 2517 w 10000"/>
                <a:gd name="connsiteY8" fmla="*/ 59 h 10001"/>
                <a:gd name="connsiteX9" fmla="*/ 0 w 10000"/>
                <a:gd name="connsiteY9" fmla="*/ 4348 h 10001"/>
                <a:gd name="connsiteX0" fmla="*/ 660 w 10660"/>
                <a:gd name="connsiteY0" fmla="*/ 3726 h 9379"/>
                <a:gd name="connsiteX1" fmla="*/ 2865 w 10660"/>
                <a:gd name="connsiteY1" fmla="*/ 5583 h 9379"/>
                <a:gd name="connsiteX2" fmla="*/ 3382 w 10660"/>
                <a:gd name="connsiteY2" fmla="*/ 7168 h 9379"/>
                <a:gd name="connsiteX3" fmla="*/ 5947 w 10660"/>
                <a:gd name="connsiteY3" fmla="*/ 7576 h 9379"/>
                <a:gd name="connsiteX4" fmla="*/ 8567 w 10660"/>
                <a:gd name="connsiteY4" fmla="*/ 8784 h 9379"/>
                <a:gd name="connsiteX5" fmla="*/ 10045 w 10660"/>
                <a:gd name="connsiteY5" fmla="*/ 9303 h 9379"/>
                <a:gd name="connsiteX6" fmla="*/ 10660 w 10660"/>
                <a:gd name="connsiteY6" fmla="*/ 6265 h 9379"/>
                <a:gd name="connsiteX7" fmla="*/ 7254 w 10660"/>
                <a:gd name="connsiteY7" fmla="*/ 2881 h 9379"/>
                <a:gd name="connsiteX8" fmla="*/ 604 w 10660"/>
                <a:gd name="connsiteY8" fmla="*/ 69 h 9379"/>
                <a:gd name="connsiteX9" fmla="*/ 660 w 10660"/>
                <a:gd name="connsiteY9" fmla="*/ 3726 h 9379"/>
                <a:gd name="connsiteX0" fmla="*/ 359 w 9740"/>
                <a:gd name="connsiteY0" fmla="*/ 3899 h 9926"/>
                <a:gd name="connsiteX1" fmla="*/ 2428 w 9740"/>
                <a:gd name="connsiteY1" fmla="*/ 5879 h 9926"/>
                <a:gd name="connsiteX2" fmla="*/ 2913 w 9740"/>
                <a:gd name="connsiteY2" fmla="*/ 7569 h 9926"/>
                <a:gd name="connsiteX3" fmla="*/ 5319 w 9740"/>
                <a:gd name="connsiteY3" fmla="*/ 8004 h 9926"/>
                <a:gd name="connsiteX4" fmla="*/ 7777 w 9740"/>
                <a:gd name="connsiteY4" fmla="*/ 9292 h 9926"/>
                <a:gd name="connsiteX5" fmla="*/ 9163 w 9740"/>
                <a:gd name="connsiteY5" fmla="*/ 9845 h 9926"/>
                <a:gd name="connsiteX6" fmla="*/ 9740 w 9740"/>
                <a:gd name="connsiteY6" fmla="*/ 6606 h 9926"/>
                <a:gd name="connsiteX7" fmla="*/ 6545 w 9740"/>
                <a:gd name="connsiteY7" fmla="*/ 2998 h 9926"/>
                <a:gd name="connsiteX8" fmla="*/ 307 w 9740"/>
                <a:gd name="connsiteY8" fmla="*/ 0 h 9926"/>
                <a:gd name="connsiteX9" fmla="*/ 359 w 9740"/>
                <a:gd name="connsiteY9" fmla="*/ 3899 h 9926"/>
                <a:gd name="connsiteX0" fmla="*/ 369 w 10000"/>
                <a:gd name="connsiteY0" fmla="*/ 3928 h 10000"/>
                <a:gd name="connsiteX1" fmla="*/ 2493 w 10000"/>
                <a:gd name="connsiteY1" fmla="*/ 5923 h 10000"/>
                <a:gd name="connsiteX2" fmla="*/ 2991 w 10000"/>
                <a:gd name="connsiteY2" fmla="*/ 7625 h 10000"/>
                <a:gd name="connsiteX3" fmla="*/ 5461 w 10000"/>
                <a:gd name="connsiteY3" fmla="*/ 8064 h 10000"/>
                <a:gd name="connsiteX4" fmla="*/ 7985 w 10000"/>
                <a:gd name="connsiteY4" fmla="*/ 9361 h 10000"/>
                <a:gd name="connsiteX5" fmla="*/ 9408 w 10000"/>
                <a:gd name="connsiteY5" fmla="*/ 9918 h 10000"/>
                <a:gd name="connsiteX6" fmla="*/ 10000 w 10000"/>
                <a:gd name="connsiteY6" fmla="*/ 6655 h 10000"/>
                <a:gd name="connsiteX7" fmla="*/ 6720 w 10000"/>
                <a:gd name="connsiteY7" fmla="*/ 3020 h 10000"/>
                <a:gd name="connsiteX8" fmla="*/ 315 w 10000"/>
                <a:gd name="connsiteY8" fmla="*/ 0 h 10000"/>
                <a:gd name="connsiteX9" fmla="*/ 369 w 10000"/>
                <a:gd name="connsiteY9" fmla="*/ 3928 h 10000"/>
                <a:gd name="connsiteX0" fmla="*/ 0 w 10370"/>
                <a:gd name="connsiteY0" fmla="*/ 3085 h 10000"/>
                <a:gd name="connsiteX1" fmla="*/ 2863 w 10370"/>
                <a:gd name="connsiteY1" fmla="*/ 5923 h 10000"/>
                <a:gd name="connsiteX2" fmla="*/ 3361 w 10370"/>
                <a:gd name="connsiteY2" fmla="*/ 7625 h 10000"/>
                <a:gd name="connsiteX3" fmla="*/ 5831 w 10370"/>
                <a:gd name="connsiteY3" fmla="*/ 8064 h 10000"/>
                <a:gd name="connsiteX4" fmla="*/ 8355 w 10370"/>
                <a:gd name="connsiteY4" fmla="*/ 9361 h 10000"/>
                <a:gd name="connsiteX5" fmla="*/ 9778 w 10370"/>
                <a:gd name="connsiteY5" fmla="*/ 9918 h 10000"/>
                <a:gd name="connsiteX6" fmla="*/ 10370 w 10370"/>
                <a:gd name="connsiteY6" fmla="*/ 6655 h 10000"/>
                <a:gd name="connsiteX7" fmla="*/ 7090 w 10370"/>
                <a:gd name="connsiteY7" fmla="*/ 3020 h 10000"/>
                <a:gd name="connsiteX8" fmla="*/ 685 w 10370"/>
                <a:gd name="connsiteY8" fmla="*/ 0 h 10000"/>
                <a:gd name="connsiteX9" fmla="*/ 0 w 10370"/>
                <a:gd name="connsiteY9" fmla="*/ 3085 h 10000"/>
                <a:gd name="connsiteX0" fmla="*/ 0 w 10798"/>
                <a:gd name="connsiteY0" fmla="*/ 3001 h 10000"/>
                <a:gd name="connsiteX1" fmla="*/ 3291 w 10798"/>
                <a:gd name="connsiteY1" fmla="*/ 5923 h 10000"/>
                <a:gd name="connsiteX2" fmla="*/ 3789 w 10798"/>
                <a:gd name="connsiteY2" fmla="*/ 7625 h 10000"/>
                <a:gd name="connsiteX3" fmla="*/ 6259 w 10798"/>
                <a:gd name="connsiteY3" fmla="*/ 8064 h 10000"/>
                <a:gd name="connsiteX4" fmla="*/ 8783 w 10798"/>
                <a:gd name="connsiteY4" fmla="*/ 9361 h 10000"/>
                <a:gd name="connsiteX5" fmla="*/ 10206 w 10798"/>
                <a:gd name="connsiteY5" fmla="*/ 9918 h 10000"/>
                <a:gd name="connsiteX6" fmla="*/ 10798 w 10798"/>
                <a:gd name="connsiteY6" fmla="*/ 6655 h 10000"/>
                <a:gd name="connsiteX7" fmla="*/ 7518 w 10798"/>
                <a:gd name="connsiteY7" fmla="*/ 3020 h 10000"/>
                <a:gd name="connsiteX8" fmla="*/ 1113 w 10798"/>
                <a:gd name="connsiteY8" fmla="*/ 0 h 10000"/>
                <a:gd name="connsiteX9" fmla="*/ 0 w 10798"/>
                <a:gd name="connsiteY9" fmla="*/ 3001 h 10000"/>
                <a:gd name="connsiteX0" fmla="*/ 0 w 10798"/>
                <a:gd name="connsiteY0" fmla="*/ 3001 h 10000"/>
                <a:gd name="connsiteX1" fmla="*/ 3291 w 10798"/>
                <a:gd name="connsiteY1" fmla="*/ 5923 h 10000"/>
                <a:gd name="connsiteX2" fmla="*/ 3789 w 10798"/>
                <a:gd name="connsiteY2" fmla="*/ 7625 h 10000"/>
                <a:gd name="connsiteX3" fmla="*/ 6259 w 10798"/>
                <a:gd name="connsiteY3" fmla="*/ 8064 h 10000"/>
                <a:gd name="connsiteX4" fmla="*/ 8783 w 10798"/>
                <a:gd name="connsiteY4" fmla="*/ 9361 h 10000"/>
                <a:gd name="connsiteX5" fmla="*/ 10206 w 10798"/>
                <a:gd name="connsiteY5" fmla="*/ 9918 h 10000"/>
                <a:gd name="connsiteX6" fmla="*/ 10798 w 10798"/>
                <a:gd name="connsiteY6" fmla="*/ 6655 h 10000"/>
                <a:gd name="connsiteX7" fmla="*/ 7518 w 10798"/>
                <a:gd name="connsiteY7" fmla="*/ 3020 h 10000"/>
                <a:gd name="connsiteX8" fmla="*/ 1113 w 10798"/>
                <a:gd name="connsiteY8" fmla="*/ 0 h 10000"/>
                <a:gd name="connsiteX9" fmla="*/ 0 w 10798"/>
                <a:gd name="connsiteY9" fmla="*/ 3001 h 10000"/>
                <a:gd name="connsiteX0" fmla="*/ 0 w 10798"/>
                <a:gd name="connsiteY0" fmla="*/ 3001 h 10000"/>
                <a:gd name="connsiteX1" fmla="*/ 3291 w 10798"/>
                <a:gd name="connsiteY1" fmla="*/ 5923 h 10000"/>
                <a:gd name="connsiteX2" fmla="*/ 3789 w 10798"/>
                <a:gd name="connsiteY2" fmla="*/ 7625 h 10000"/>
                <a:gd name="connsiteX3" fmla="*/ 6259 w 10798"/>
                <a:gd name="connsiteY3" fmla="*/ 8064 h 10000"/>
                <a:gd name="connsiteX4" fmla="*/ 8783 w 10798"/>
                <a:gd name="connsiteY4" fmla="*/ 9361 h 10000"/>
                <a:gd name="connsiteX5" fmla="*/ 10206 w 10798"/>
                <a:gd name="connsiteY5" fmla="*/ 9918 h 10000"/>
                <a:gd name="connsiteX6" fmla="*/ 10798 w 10798"/>
                <a:gd name="connsiteY6" fmla="*/ 6655 h 10000"/>
                <a:gd name="connsiteX7" fmla="*/ 7518 w 10798"/>
                <a:gd name="connsiteY7" fmla="*/ 3020 h 10000"/>
                <a:gd name="connsiteX8" fmla="*/ 1113 w 10798"/>
                <a:gd name="connsiteY8" fmla="*/ 0 h 10000"/>
                <a:gd name="connsiteX9" fmla="*/ 0 w 10798"/>
                <a:gd name="connsiteY9" fmla="*/ 3001 h 10000"/>
                <a:gd name="connsiteX0" fmla="*/ 0 w 10798"/>
                <a:gd name="connsiteY0" fmla="*/ 3001 h 10000"/>
                <a:gd name="connsiteX1" fmla="*/ 3291 w 10798"/>
                <a:gd name="connsiteY1" fmla="*/ 5923 h 10000"/>
                <a:gd name="connsiteX2" fmla="*/ 3789 w 10798"/>
                <a:gd name="connsiteY2" fmla="*/ 7625 h 10000"/>
                <a:gd name="connsiteX3" fmla="*/ 6259 w 10798"/>
                <a:gd name="connsiteY3" fmla="*/ 8064 h 10000"/>
                <a:gd name="connsiteX4" fmla="*/ 8783 w 10798"/>
                <a:gd name="connsiteY4" fmla="*/ 9361 h 10000"/>
                <a:gd name="connsiteX5" fmla="*/ 10206 w 10798"/>
                <a:gd name="connsiteY5" fmla="*/ 9918 h 10000"/>
                <a:gd name="connsiteX6" fmla="*/ 10798 w 10798"/>
                <a:gd name="connsiteY6" fmla="*/ 6655 h 10000"/>
                <a:gd name="connsiteX7" fmla="*/ 7518 w 10798"/>
                <a:gd name="connsiteY7" fmla="*/ 3020 h 10000"/>
                <a:gd name="connsiteX8" fmla="*/ 1113 w 10798"/>
                <a:gd name="connsiteY8" fmla="*/ 0 h 10000"/>
                <a:gd name="connsiteX9" fmla="*/ 0 w 10798"/>
                <a:gd name="connsiteY9" fmla="*/ 3001 h 10000"/>
                <a:gd name="connsiteX0" fmla="*/ 0 w 10798"/>
                <a:gd name="connsiteY0" fmla="*/ 3001 h 10000"/>
                <a:gd name="connsiteX1" fmla="*/ 3084 w 10798"/>
                <a:gd name="connsiteY1" fmla="*/ 5417 h 10000"/>
                <a:gd name="connsiteX2" fmla="*/ 3789 w 10798"/>
                <a:gd name="connsiteY2" fmla="*/ 7625 h 10000"/>
                <a:gd name="connsiteX3" fmla="*/ 6259 w 10798"/>
                <a:gd name="connsiteY3" fmla="*/ 8064 h 10000"/>
                <a:gd name="connsiteX4" fmla="*/ 8783 w 10798"/>
                <a:gd name="connsiteY4" fmla="*/ 9361 h 10000"/>
                <a:gd name="connsiteX5" fmla="*/ 10206 w 10798"/>
                <a:gd name="connsiteY5" fmla="*/ 9918 h 10000"/>
                <a:gd name="connsiteX6" fmla="*/ 10798 w 10798"/>
                <a:gd name="connsiteY6" fmla="*/ 6655 h 10000"/>
                <a:gd name="connsiteX7" fmla="*/ 7518 w 10798"/>
                <a:gd name="connsiteY7" fmla="*/ 3020 h 10000"/>
                <a:gd name="connsiteX8" fmla="*/ 1113 w 10798"/>
                <a:gd name="connsiteY8" fmla="*/ 0 h 10000"/>
                <a:gd name="connsiteX9" fmla="*/ 0 w 10798"/>
                <a:gd name="connsiteY9" fmla="*/ 3001 h 10000"/>
                <a:gd name="connsiteX0" fmla="*/ 0 w 10798"/>
                <a:gd name="connsiteY0" fmla="*/ 3001 h 10000"/>
                <a:gd name="connsiteX1" fmla="*/ 3084 w 10798"/>
                <a:gd name="connsiteY1" fmla="*/ 5417 h 10000"/>
                <a:gd name="connsiteX2" fmla="*/ 3666 w 10798"/>
                <a:gd name="connsiteY2" fmla="*/ 7484 h 10000"/>
                <a:gd name="connsiteX3" fmla="*/ 6259 w 10798"/>
                <a:gd name="connsiteY3" fmla="*/ 8064 h 10000"/>
                <a:gd name="connsiteX4" fmla="*/ 8783 w 10798"/>
                <a:gd name="connsiteY4" fmla="*/ 9361 h 10000"/>
                <a:gd name="connsiteX5" fmla="*/ 10206 w 10798"/>
                <a:gd name="connsiteY5" fmla="*/ 9918 h 10000"/>
                <a:gd name="connsiteX6" fmla="*/ 10798 w 10798"/>
                <a:gd name="connsiteY6" fmla="*/ 6655 h 10000"/>
                <a:gd name="connsiteX7" fmla="*/ 7518 w 10798"/>
                <a:gd name="connsiteY7" fmla="*/ 3020 h 10000"/>
                <a:gd name="connsiteX8" fmla="*/ 1113 w 10798"/>
                <a:gd name="connsiteY8" fmla="*/ 0 h 10000"/>
                <a:gd name="connsiteX9" fmla="*/ 0 w 10798"/>
                <a:gd name="connsiteY9" fmla="*/ 3001 h 10000"/>
                <a:gd name="connsiteX0" fmla="*/ 0 w 10798"/>
                <a:gd name="connsiteY0" fmla="*/ 3001 h 10000"/>
                <a:gd name="connsiteX1" fmla="*/ 3084 w 10798"/>
                <a:gd name="connsiteY1" fmla="*/ 5417 h 10000"/>
                <a:gd name="connsiteX2" fmla="*/ 3666 w 10798"/>
                <a:gd name="connsiteY2" fmla="*/ 7484 h 10000"/>
                <a:gd name="connsiteX3" fmla="*/ 6259 w 10798"/>
                <a:gd name="connsiteY3" fmla="*/ 8064 h 10000"/>
                <a:gd name="connsiteX4" fmla="*/ 8783 w 10798"/>
                <a:gd name="connsiteY4" fmla="*/ 9361 h 10000"/>
                <a:gd name="connsiteX5" fmla="*/ 10206 w 10798"/>
                <a:gd name="connsiteY5" fmla="*/ 9918 h 10000"/>
                <a:gd name="connsiteX6" fmla="*/ 10798 w 10798"/>
                <a:gd name="connsiteY6" fmla="*/ 6655 h 10000"/>
                <a:gd name="connsiteX7" fmla="*/ 7518 w 10798"/>
                <a:gd name="connsiteY7" fmla="*/ 3020 h 10000"/>
                <a:gd name="connsiteX8" fmla="*/ 1113 w 10798"/>
                <a:gd name="connsiteY8" fmla="*/ 0 h 10000"/>
                <a:gd name="connsiteX9" fmla="*/ 0 w 10798"/>
                <a:gd name="connsiteY9" fmla="*/ 3001 h 10000"/>
                <a:gd name="connsiteX0" fmla="*/ 0 w 10798"/>
                <a:gd name="connsiteY0" fmla="*/ 3001 h 10000"/>
                <a:gd name="connsiteX1" fmla="*/ 3084 w 10798"/>
                <a:gd name="connsiteY1" fmla="*/ 5417 h 10000"/>
                <a:gd name="connsiteX2" fmla="*/ 3666 w 10798"/>
                <a:gd name="connsiteY2" fmla="*/ 7484 h 10000"/>
                <a:gd name="connsiteX3" fmla="*/ 6443 w 10798"/>
                <a:gd name="connsiteY3" fmla="*/ 8139 h 10000"/>
                <a:gd name="connsiteX4" fmla="*/ 8783 w 10798"/>
                <a:gd name="connsiteY4" fmla="*/ 9361 h 10000"/>
                <a:gd name="connsiteX5" fmla="*/ 10206 w 10798"/>
                <a:gd name="connsiteY5" fmla="*/ 9918 h 10000"/>
                <a:gd name="connsiteX6" fmla="*/ 10798 w 10798"/>
                <a:gd name="connsiteY6" fmla="*/ 6655 h 10000"/>
                <a:gd name="connsiteX7" fmla="*/ 7518 w 10798"/>
                <a:gd name="connsiteY7" fmla="*/ 3020 h 10000"/>
                <a:gd name="connsiteX8" fmla="*/ 1113 w 10798"/>
                <a:gd name="connsiteY8" fmla="*/ 0 h 10000"/>
                <a:gd name="connsiteX9" fmla="*/ 0 w 10798"/>
                <a:gd name="connsiteY9" fmla="*/ 3001 h 10000"/>
                <a:gd name="connsiteX0" fmla="*/ 0 w 10798"/>
                <a:gd name="connsiteY0" fmla="*/ 3001 h 10000"/>
                <a:gd name="connsiteX1" fmla="*/ 3084 w 10798"/>
                <a:gd name="connsiteY1" fmla="*/ 5417 h 10000"/>
                <a:gd name="connsiteX2" fmla="*/ 3666 w 10798"/>
                <a:gd name="connsiteY2" fmla="*/ 7484 h 10000"/>
                <a:gd name="connsiteX3" fmla="*/ 6443 w 10798"/>
                <a:gd name="connsiteY3" fmla="*/ 8139 h 10000"/>
                <a:gd name="connsiteX4" fmla="*/ 8783 w 10798"/>
                <a:gd name="connsiteY4" fmla="*/ 9361 h 10000"/>
                <a:gd name="connsiteX5" fmla="*/ 10206 w 10798"/>
                <a:gd name="connsiteY5" fmla="*/ 9918 h 10000"/>
                <a:gd name="connsiteX6" fmla="*/ 10798 w 10798"/>
                <a:gd name="connsiteY6" fmla="*/ 6655 h 10000"/>
                <a:gd name="connsiteX7" fmla="*/ 7518 w 10798"/>
                <a:gd name="connsiteY7" fmla="*/ 3020 h 10000"/>
                <a:gd name="connsiteX8" fmla="*/ 1113 w 10798"/>
                <a:gd name="connsiteY8" fmla="*/ 0 h 10000"/>
                <a:gd name="connsiteX9" fmla="*/ 0 w 10798"/>
                <a:gd name="connsiteY9" fmla="*/ 3001 h 10000"/>
                <a:gd name="connsiteX0" fmla="*/ 0 w 10798"/>
                <a:gd name="connsiteY0" fmla="*/ 3001 h 10000"/>
                <a:gd name="connsiteX1" fmla="*/ 3084 w 10798"/>
                <a:gd name="connsiteY1" fmla="*/ 5417 h 10000"/>
                <a:gd name="connsiteX2" fmla="*/ 3666 w 10798"/>
                <a:gd name="connsiteY2" fmla="*/ 7484 h 10000"/>
                <a:gd name="connsiteX3" fmla="*/ 6443 w 10798"/>
                <a:gd name="connsiteY3" fmla="*/ 8139 h 10000"/>
                <a:gd name="connsiteX4" fmla="*/ 8783 w 10798"/>
                <a:gd name="connsiteY4" fmla="*/ 9361 h 10000"/>
                <a:gd name="connsiteX5" fmla="*/ 10206 w 10798"/>
                <a:gd name="connsiteY5" fmla="*/ 9918 h 10000"/>
                <a:gd name="connsiteX6" fmla="*/ 10798 w 10798"/>
                <a:gd name="connsiteY6" fmla="*/ 6655 h 10000"/>
                <a:gd name="connsiteX7" fmla="*/ 7518 w 10798"/>
                <a:gd name="connsiteY7" fmla="*/ 3020 h 10000"/>
                <a:gd name="connsiteX8" fmla="*/ 1113 w 10798"/>
                <a:gd name="connsiteY8" fmla="*/ 0 h 10000"/>
                <a:gd name="connsiteX9" fmla="*/ 0 w 10798"/>
                <a:gd name="connsiteY9" fmla="*/ 3001 h 10000"/>
                <a:gd name="connsiteX0" fmla="*/ 0 w 10798"/>
                <a:gd name="connsiteY0" fmla="*/ 3001 h 10066"/>
                <a:gd name="connsiteX1" fmla="*/ 3084 w 10798"/>
                <a:gd name="connsiteY1" fmla="*/ 5417 h 10066"/>
                <a:gd name="connsiteX2" fmla="*/ 3666 w 10798"/>
                <a:gd name="connsiteY2" fmla="*/ 7484 h 10066"/>
                <a:gd name="connsiteX3" fmla="*/ 6443 w 10798"/>
                <a:gd name="connsiteY3" fmla="*/ 8139 h 10066"/>
                <a:gd name="connsiteX4" fmla="*/ 8521 w 10798"/>
                <a:gd name="connsiteY4" fmla="*/ 9737 h 10066"/>
                <a:gd name="connsiteX5" fmla="*/ 10206 w 10798"/>
                <a:gd name="connsiteY5" fmla="*/ 9918 h 10066"/>
                <a:gd name="connsiteX6" fmla="*/ 10798 w 10798"/>
                <a:gd name="connsiteY6" fmla="*/ 6655 h 10066"/>
                <a:gd name="connsiteX7" fmla="*/ 7518 w 10798"/>
                <a:gd name="connsiteY7" fmla="*/ 3020 h 10066"/>
                <a:gd name="connsiteX8" fmla="*/ 1113 w 10798"/>
                <a:gd name="connsiteY8" fmla="*/ 0 h 10066"/>
                <a:gd name="connsiteX9" fmla="*/ 0 w 10798"/>
                <a:gd name="connsiteY9" fmla="*/ 3001 h 10066"/>
                <a:gd name="connsiteX0" fmla="*/ 0 w 10809"/>
                <a:gd name="connsiteY0" fmla="*/ 3001 h 9737"/>
                <a:gd name="connsiteX1" fmla="*/ 3084 w 10809"/>
                <a:gd name="connsiteY1" fmla="*/ 5417 h 9737"/>
                <a:gd name="connsiteX2" fmla="*/ 3666 w 10809"/>
                <a:gd name="connsiteY2" fmla="*/ 7484 h 9737"/>
                <a:gd name="connsiteX3" fmla="*/ 6443 w 10809"/>
                <a:gd name="connsiteY3" fmla="*/ 8139 h 9737"/>
                <a:gd name="connsiteX4" fmla="*/ 8521 w 10809"/>
                <a:gd name="connsiteY4" fmla="*/ 9737 h 9737"/>
                <a:gd name="connsiteX5" fmla="*/ 10798 w 10809"/>
                <a:gd name="connsiteY5" fmla="*/ 6655 h 9737"/>
                <a:gd name="connsiteX6" fmla="*/ 7518 w 10809"/>
                <a:gd name="connsiteY6" fmla="*/ 3020 h 9737"/>
                <a:gd name="connsiteX7" fmla="*/ 1113 w 10809"/>
                <a:gd name="connsiteY7" fmla="*/ 0 h 9737"/>
                <a:gd name="connsiteX8" fmla="*/ 0 w 10809"/>
                <a:gd name="connsiteY8" fmla="*/ 3001 h 9737"/>
                <a:gd name="connsiteX0" fmla="*/ 0 w 10092"/>
                <a:gd name="connsiteY0" fmla="*/ 3082 h 10161"/>
                <a:gd name="connsiteX1" fmla="*/ 2853 w 10092"/>
                <a:gd name="connsiteY1" fmla="*/ 5563 h 10161"/>
                <a:gd name="connsiteX2" fmla="*/ 3392 w 10092"/>
                <a:gd name="connsiteY2" fmla="*/ 7686 h 10161"/>
                <a:gd name="connsiteX3" fmla="*/ 5961 w 10092"/>
                <a:gd name="connsiteY3" fmla="*/ 8359 h 10161"/>
                <a:gd name="connsiteX4" fmla="*/ 9541 w 10092"/>
                <a:gd name="connsiteY4" fmla="*/ 10161 h 10161"/>
                <a:gd name="connsiteX5" fmla="*/ 9990 w 10092"/>
                <a:gd name="connsiteY5" fmla="*/ 6835 h 10161"/>
                <a:gd name="connsiteX6" fmla="*/ 6955 w 10092"/>
                <a:gd name="connsiteY6" fmla="*/ 3102 h 10161"/>
                <a:gd name="connsiteX7" fmla="*/ 1030 w 10092"/>
                <a:gd name="connsiteY7" fmla="*/ 0 h 10161"/>
                <a:gd name="connsiteX8" fmla="*/ 0 w 10092"/>
                <a:gd name="connsiteY8" fmla="*/ 3082 h 10161"/>
                <a:gd name="connsiteX0" fmla="*/ 0 w 10004"/>
                <a:gd name="connsiteY0" fmla="*/ 3082 h 10161"/>
                <a:gd name="connsiteX1" fmla="*/ 2853 w 10004"/>
                <a:gd name="connsiteY1" fmla="*/ 5563 h 10161"/>
                <a:gd name="connsiteX2" fmla="*/ 3392 w 10004"/>
                <a:gd name="connsiteY2" fmla="*/ 7686 h 10161"/>
                <a:gd name="connsiteX3" fmla="*/ 5961 w 10004"/>
                <a:gd name="connsiteY3" fmla="*/ 8359 h 10161"/>
                <a:gd name="connsiteX4" fmla="*/ 9541 w 10004"/>
                <a:gd name="connsiteY4" fmla="*/ 10161 h 10161"/>
                <a:gd name="connsiteX5" fmla="*/ 9990 w 10004"/>
                <a:gd name="connsiteY5" fmla="*/ 6835 h 10161"/>
                <a:gd name="connsiteX6" fmla="*/ 6955 w 10004"/>
                <a:gd name="connsiteY6" fmla="*/ 3102 h 10161"/>
                <a:gd name="connsiteX7" fmla="*/ 1030 w 10004"/>
                <a:gd name="connsiteY7" fmla="*/ 0 h 10161"/>
                <a:gd name="connsiteX8" fmla="*/ 0 w 10004"/>
                <a:gd name="connsiteY8" fmla="*/ 3082 h 10161"/>
                <a:gd name="connsiteX0" fmla="*/ 0 w 10004"/>
                <a:gd name="connsiteY0" fmla="*/ 3082 h 10161"/>
                <a:gd name="connsiteX1" fmla="*/ 2853 w 10004"/>
                <a:gd name="connsiteY1" fmla="*/ 5563 h 10161"/>
                <a:gd name="connsiteX2" fmla="*/ 3392 w 10004"/>
                <a:gd name="connsiteY2" fmla="*/ 7686 h 10161"/>
                <a:gd name="connsiteX3" fmla="*/ 6263 w 10004"/>
                <a:gd name="connsiteY3" fmla="*/ 8465 h 10161"/>
                <a:gd name="connsiteX4" fmla="*/ 9541 w 10004"/>
                <a:gd name="connsiteY4" fmla="*/ 10161 h 10161"/>
                <a:gd name="connsiteX5" fmla="*/ 9990 w 10004"/>
                <a:gd name="connsiteY5" fmla="*/ 6835 h 10161"/>
                <a:gd name="connsiteX6" fmla="*/ 6955 w 10004"/>
                <a:gd name="connsiteY6" fmla="*/ 3102 h 10161"/>
                <a:gd name="connsiteX7" fmla="*/ 1030 w 10004"/>
                <a:gd name="connsiteY7" fmla="*/ 0 h 10161"/>
                <a:gd name="connsiteX8" fmla="*/ 0 w 10004"/>
                <a:gd name="connsiteY8" fmla="*/ 3082 h 10161"/>
                <a:gd name="connsiteX0" fmla="*/ 0 w 10004"/>
                <a:gd name="connsiteY0" fmla="*/ 3082 h 10161"/>
                <a:gd name="connsiteX1" fmla="*/ 2853 w 10004"/>
                <a:gd name="connsiteY1" fmla="*/ 5563 h 10161"/>
                <a:gd name="connsiteX2" fmla="*/ 3392 w 10004"/>
                <a:gd name="connsiteY2" fmla="*/ 7686 h 10161"/>
                <a:gd name="connsiteX3" fmla="*/ 6263 w 10004"/>
                <a:gd name="connsiteY3" fmla="*/ 8465 h 10161"/>
                <a:gd name="connsiteX4" fmla="*/ 9541 w 10004"/>
                <a:gd name="connsiteY4" fmla="*/ 10161 h 10161"/>
                <a:gd name="connsiteX5" fmla="*/ 9990 w 10004"/>
                <a:gd name="connsiteY5" fmla="*/ 6835 h 10161"/>
                <a:gd name="connsiteX6" fmla="*/ 6955 w 10004"/>
                <a:gd name="connsiteY6" fmla="*/ 3102 h 10161"/>
                <a:gd name="connsiteX7" fmla="*/ 1030 w 10004"/>
                <a:gd name="connsiteY7" fmla="*/ 0 h 10161"/>
                <a:gd name="connsiteX8" fmla="*/ 0 w 10004"/>
                <a:gd name="connsiteY8" fmla="*/ 3082 h 10161"/>
                <a:gd name="connsiteX0" fmla="*/ 0 w 10004"/>
                <a:gd name="connsiteY0" fmla="*/ 3082 h 10161"/>
                <a:gd name="connsiteX1" fmla="*/ 2853 w 10004"/>
                <a:gd name="connsiteY1" fmla="*/ 5563 h 10161"/>
                <a:gd name="connsiteX2" fmla="*/ 3392 w 10004"/>
                <a:gd name="connsiteY2" fmla="*/ 7686 h 10161"/>
                <a:gd name="connsiteX3" fmla="*/ 6263 w 10004"/>
                <a:gd name="connsiteY3" fmla="*/ 8465 h 10161"/>
                <a:gd name="connsiteX4" fmla="*/ 9541 w 10004"/>
                <a:gd name="connsiteY4" fmla="*/ 10161 h 10161"/>
                <a:gd name="connsiteX5" fmla="*/ 9990 w 10004"/>
                <a:gd name="connsiteY5" fmla="*/ 6835 h 10161"/>
                <a:gd name="connsiteX6" fmla="*/ 6955 w 10004"/>
                <a:gd name="connsiteY6" fmla="*/ 3102 h 10161"/>
                <a:gd name="connsiteX7" fmla="*/ 1030 w 10004"/>
                <a:gd name="connsiteY7" fmla="*/ 0 h 10161"/>
                <a:gd name="connsiteX8" fmla="*/ 0 w 10004"/>
                <a:gd name="connsiteY8" fmla="*/ 3082 h 10161"/>
                <a:gd name="connsiteX0" fmla="*/ 0 w 9990"/>
                <a:gd name="connsiteY0" fmla="*/ 3082 h 10161"/>
                <a:gd name="connsiteX1" fmla="*/ 2853 w 9990"/>
                <a:gd name="connsiteY1" fmla="*/ 5563 h 10161"/>
                <a:gd name="connsiteX2" fmla="*/ 3392 w 9990"/>
                <a:gd name="connsiteY2" fmla="*/ 7686 h 10161"/>
                <a:gd name="connsiteX3" fmla="*/ 6263 w 9990"/>
                <a:gd name="connsiteY3" fmla="*/ 8465 h 10161"/>
                <a:gd name="connsiteX4" fmla="*/ 9541 w 9990"/>
                <a:gd name="connsiteY4" fmla="*/ 10161 h 10161"/>
                <a:gd name="connsiteX5" fmla="*/ 9990 w 9990"/>
                <a:gd name="connsiteY5" fmla="*/ 6835 h 10161"/>
                <a:gd name="connsiteX6" fmla="*/ 6955 w 9990"/>
                <a:gd name="connsiteY6" fmla="*/ 3102 h 10161"/>
                <a:gd name="connsiteX7" fmla="*/ 1030 w 9990"/>
                <a:gd name="connsiteY7" fmla="*/ 0 h 10161"/>
                <a:gd name="connsiteX8" fmla="*/ 0 w 9990"/>
                <a:gd name="connsiteY8" fmla="*/ 3082 h 10161"/>
                <a:gd name="connsiteX0" fmla="*/ 0 w 10000"/>
                <a:gd name="connsiteY0" fmla="*/ 3033 h 10000"/>
                <a:gd name="connsiteX1" fmla="*/ 2856 w 10000"/>
                <a:gd name="connsiteY1" fmla="*/ 5475 h 10000"/>
                <a:gd name="connsiteX2" fmla="*/ 3395 w 10000"/>
                <a:gd name="connsiteY2" fmla="*/ 7564 h 10000"/>
                <a:gd name="connsiteX3" fmla="*/ 6269 w 10000"/>
                <a:gd name="connsiteY3" fmla="*/ 8331 h 10000"/>
                <a:gd name="connsiteX4" fmla="*/ 9551 w 10000"/>
                <a:gd name="connsiteY4" fmla="*/ 10000 h 10000"/>
                <a:gd name="connsiteX5" fmla="*/ 10000 w 10000"/>
                <a:gd name="connsiteY5" fmla="*/ 6727 h 10000"/>
                <a:gd name="connsiteX6" fmla="*/ 6962 w 10000"/>
                <a:gd name="connsiteY6" fmla="*/ 3053 h 10000"/>
                <a:gd name="connsiteX7" fmla="*/ 1031 w 10000"/>
                <a:gd name="connsiteY7" fmla="*/ 0 h 10000"/>
                <a:gd name="connsiteX8" fmla="*/ 0 w 10000"/>
                <a:gd name="connsiteY8" fmla="*/ 303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0">
                  <a:moveTo>
                    <a:pt x="0" y="3033"/>
                  </a:moveTo>
                  <a:cubicBezTo>
                    <a:pt x="860" y="3459"/>
                    <a:pt x="2290" y="4720"/>
                    <a:pt x="2856" y="5475"/>
                  </a:cubicBezTo>
                  <a:cubicBezTo>
                    <a:pt x="3421" y="6230"/>
                    <a:pt x="2817" y="7056"/>
                    <a:pt x="3395" y="7564"/>
                  </a:cubicBezTo>
                  <a:cubicBezTo>
                    <a:pt x="4329" y="7837"/>
                    <a:pt x="4792" y="7703"/>
                    <a:pt x="6269" y="8331"/>
                  </a:cubicBezTo>
                  <a:cubicBezTo>
                    <a:pt x="7002" y="8557"/>
                    <a:pt x="8978" y="9610"/>
                    <a:pt x="9551" y="10000"/>
                  </a:cubicBezTo>
                  <a:cubicBezTo>
                    <a:pt x="9047" y="8557"/>
                    <a:pt x="8607" y="7566"/>
                    <a:pt x="10000" y="6727"/>
                  </a:cubicBezTo>
                  <a:cubicBezTo>
                    <a:pt x="8256" y="5751"/>
                    <a:pt x="6971" y="4656"/>
                    <a:pt x="6962" y="3053"/>
                  </a:cubicBezTo>
                  <a:cubicBezTo>
                    <a:pt x="4753" y="2512"/>
                    <a:pt x="2538" y="448"/>
                    <a:pt x="1031" y="0"/>
                  </a:cubicBezTo>
                  <a:cubicBezTo>
                    <a:pt x="150" y="1438"/>
                    <a:pt x="1531" y="2074"/>
                    <a:pt x="0" y="3033"/>
                  </a:cubicBezTo>
                  <a:close/>
                </a:path>
              </a:pathLst>
            </a:custGeom>
            <a:solidFill>
              <a:srgbClr val="FF7FEE"/>
            </a:solidFill>
            <a:ln w="9525">
              <a:solidFill>
                <a:schemeClr val="tx1"/>
              </a:solidFill>
              <a:round/>
              <a:headEnd/>
              <a:tailEnd/>
            </a:ln>
          </p:spPr>
          <p:txBody>
            <a:bodyPr wrap="none" anchor="ctr"/>
            <a:lstStyle/>
            <a:p>
              <a:endParaRPr lang="ja-JP" altLang="en-US">
                <a:latin typeface="Arial Narrow" charset="0"/>
                <a:ea typeface="Arial Narrow" charset="0"/>
                <a:cs typeface="Arial Narrow" charset="0"/>
              </a:endParaRPr>
            </a:p>
          </p:txBody>
        </p:sp>
        <p:sp>
          <p:nvSpPr>
            <p:cNvPr id="146" name="Oval 83"/>
            <p:cNvSpPr>
              <a:spLocks noChangeArrowheads="1"/>
            </p:cNvSpPr>
            <p:nvPr/>
          </p:nvSpPr>
          <p:spPr bwMode="auto">
            <a:xfrm rot="5461314" flipH="1">
              <a:off x="4320036" y="1388425"/>
              <a:ext cx="67329" cy="197707"/>
            </a:xfrm>
            <a:prstGeom prst="ellipse">
              <a:avLst/>
            </a:prstGeom>
            <a:solidFill>
              <a:srgbClr val="360155"/>
            </a:solidFill>
            <a:ln w="9525">
              <a:solidFill>
                <a:schemeClr val="tx1"/>
              </a:solidFill>
              <a:round/>
              <a:headEnd/>
              <a:tailEnd/>
            </a:ln>
          </p:spPr>
          <p:txBody>
            <a:bodyPr wrap="none" anchor="ctr"/>
            <a:lstStyle>
              <a:lvl1pPr eaLnBrk="0" hangingPunct="0">
                <a:defRPr kumimoji="1">
                  <a:solidFill>
                    <a:schemeClr val="tx1"/>
                  </a:solidFill>
                  <a:latin typeface="Arial" charset="0"/>
                  <a:ea typeface="ＭＳ Ｐゴシック" pitchFamily="50" charset="-128"/>
                </a:defRPr>
              </a:lvl1pPr>
              <a:lvl2pPr marL="37931725" indent="-37474525"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ja-JP" altLang="en-US">
                <a:latin typeface="Arial Narrow" charset="0"/>
                <a:ea typeface="Arial Narrow" charset="0"/>
                <a:cs typeface="Arial Narrow" charset="0"/>
              </a:endParaRPr>
            </a:p>
          </p:txBody>
        </p:sp>
      </p:grpSp>
      <p:sp>
        <p:nvSpPr>
          <p:cNvPr id="147" name="テキスト ボックス 146"/>
          <p:cNvSpPr txBox="1"/>
          <p:nvPr/>
        </p:nvSpPr>
        <p:spPr>
          <a:xfrm>
            <a:off x="5366292" y="341235"/>
            <a:ext cx="639919" cy="338554"/>
          </a:xfrm>
          <a:prstGeom prst="rect">
            <a:avLst/>
          </a:prstGeom>
          <a:noFill/>
        </p:spPr>
        <p:txBody>
          <a:bodyPr wrap="none" rtlCol="0">
            <a:spAutoFit/>
          </a:bodyPr>
          <a:lstStyle/>
          <a:p>
            <a:r>
              <a:rPr kumimoji="1" lang="en-US" altLang="ja-JP" sz="1600" b="1" dirty="0" smtClean="0">
                <a:latin typeface="Arial" charset="0"/>
                <a:ea typeface="Arial" charset="0"/>
                <a:cs typeface="Arial" charset="0"/>
              </a:rPr>
              <a:t>MSC</a:t>
            </a:r>
            <a:endParaRPr kumimoji="1" lang="ja-JP" altLang="en-US" sz="1600" b="1" dirty="0">
              <a:latin typeface="Arial" charset="0"/>
              <a:ea typeface="Arial" charset="0"/>
              <a:cs typeface="Arial" charset="0"/>
            </a:endParaRPr>
          </a:p>
        </p:txBody>
      </p:sp>
      <p:grpSp>
        <p:nvGrpSpPr>
          <p:cNvPr id="148" name="図形グループ 147"/>
          <p:cNvGrpSpPr>
            <a:grpSpLocks noChangeAspect="1"/>
          </p:cNvGrpSpPr>
          <p:nvPr/>
        </p:nvGrpSpPr>
        <p:grpSpPr>
          <a:xfrm>
            <a:off x="3631784" y="26480"/>
            <a:ext cx="756000" cy="515627"/>
            <a:chOff x="2015020" y="1117676"/>
            <a:chExt cx="611243" cy="534741"/>
          </a:xfrm>
        </p:grpSpPr>
        <p:sp>
          <p:nvSpPr>
            <p:cNvPr id="149" name="星 16 65"/>
            <p:cNvSpPr/>
            <p:nvPr/>
          </p:nvSpPr>
          <p:spPr>
            <a:xfrm>
              <a:off x="2015020" y="1117676"/>
              <a:ext cx="611243" cy="534741"/>
            </a:xfrm>
            <a:custGeom>
              <a:avLst/>
              <a:gdLst>
                <a:gd name="connsiteX0" fmla="*/ 0 w 1366681"/>
                <a:gd name="connsiteY0" fmla="*/ 588974 h 1177947"/>
                <a:gd name="connsiteX1" fmla="*/ 180680 w 1366681"/>
                <a:gd name="connsiteY1" fmla="*/ 502796 h 1177947"/>
                <a:gd name="connsiteX2" fmla="*/ 52016 w 1366681"/>
                <a:gd name="connsiteY2" fmla="*/ 363585 h 1177947"/>
                <a:gd name="connsiteX3" fmla="*/ 257208 w 1366681"/>
                <a:gd name="connsiteY3" fmla="*/ 343561 h 1177947"/>
                <a:gd name="connsiteX4" fmla="*/ 200144 w 1366681"/>
                <a:gd name="connsiteY4" fmla="*/ 172504 h 1177947"/>
                <a:gd name="connsiteX5" fmla="*/ 398608 w 1366681"/>
                <a:gd name="connsiteY5" fmla="*/ 221688 h 1177947"/>
                <a:gd name="connsiteX6" fmla="*/ 421840 w 1366681"/>
                <a:gd name="connsiteY6" fmla="*/ 44833 h 1177947"/>
                <a:gd name="connsiteX7" fmla="*/ 583356 w 1366681"/>
                <a:gd name="connsiteY7" fmla="*/ 155729 h 1177947"/>
                <a:gd name="connsiteX8" fmla="*/ 683341 w 1366681"/>
                <a:gd name="connsiteY8" fmla="*/ 0 h 1177947"/>
                <a:gd name="connsiteX9" fmla="*/ 783325 w 1366681"/>
                <a:gd name="connsiteY9" fmla="*/ 155729 h 1177947"/>
                <a:gd name="connsiteX10" fmla="*/ 944841 w 1366681"/>
                <a:gd name="connsiteY10" fmla="*/ 44833 h 1177947"/>
                <a:gd name="connsiteX11" fmla="*/ 968073 w 1366681"/>
                <a:gd name="connsiteY11" fmla="*/ 221688 h 1177947"/>
                <a:gd name="connsiteX12" fmla="*/ 1166537 w 1366681"/>
                <a:gd name="connsiteY12" fmla="*/ 172504 h 1177947"/>
                <a:gd name="connsiteX13" fmla="*/ 1109473 w 1366681"/>
                <a:gd name="connsiteY13" fmla="*/ 343561 h 1177947"/>
                <a:gd name="connsiteX14" fmla="*/ 1314665 w 1366681"/>
                <a:gd name="connsiteY14" fmla="*/ 363585 h 1177947"/>
                <a:gd name="connsiteX15" fmla="*/ 1186001 w 1366681"/>
                <a:gd name="connsiteY15" fmla="*/ 502796 h 1177947"/>
                <a:gd name="connsiteX16" fmla="*/ 1366681 w 1366681"/>
                <a:gd name="connsiteY16" fmla="*/ 588974 h 1177947"/>
                <a:gd name="connsiteX17" fmla="*/ 1186001 w 1366681"/>
                <a:gd name="connsiteY17" fmla="*/ 675151 h 1177947"/>
                <a:gd name="connsiteX18" fmla="*/ 1314665 w 1366681"/>
                <a:gd name="connsiteY18" fmla="*/ 814362 h 1177947"/>
                <a:gd name="connsiteX19" fmla="*/ 1109473 w 1366681"/>
                <a:gd name="connsiteY19" fmla="*/ 834386 h 1177947"/>
                <a:gd name="connsiteX20" fmla="*/ 1166537 w 1366681"/>
                <a:gd name="connsiteY20" fmla="*/ 1005443 h 1177947"/>
                <a:gd name="connsiteX21" fmla="*/ 968073 w 1366681"/>
                <a:gd name="connsiteY21" fmla="*/ 956259 h 1177947"/>
                <a:gd name="connsiteX22" fmla="*/ 944841 w 1366681"/>
                <a:gd name="connsiteY22" fmla="*/ 1133114 h 1177947"/>
                <a:gd name="connsiteX23" fmla="*/ 783325 w 1366681"/>
                <a:gd name="connsiteY23" fmla="*/ 1022218 h 1177947"/>
                <a:gd name="connsiteX24" fmla="*/ 683341 w 1366681"/>
                <a:gd name="connsiteY24" fmla="*/ 1177947 h 1177947"/>
                <a:gd name="connsiteX25" fmla="*/ 583356 w 1366681"/>
                <a:gd name="connsiteY25" fmla="*/ 1022218 h 1177947"/>
                <a:gd name="connsiteX26" fmla="*/ 421840 w 1366681"/>
                <a:gd name="connsiteY26" fmla="*/ 1133114 h 1177947"/>
                <a:gd name="connsiteX27" fmla="*/ 398608 w 1366681"/>
                <a:gd name="connsiteY27" fmla="*/ 956259 h 1177947"/>
                <a:gd name="connsiteX28" fmla="*/ 200144 w 1366681"/>
                <a:gd name="connsiteY28" fmla="*/ 1005443 h 1177947"/>
                <a:gd name="connsiteX29" fmla="*/ 257208 w 1366681"/>
                <a:gd name="connsiteY29" fmla="*/ 834386 h 1177947"/>
                <a:gd name="connsiteX30" fmla="*/ 52016 w 1366681"/>
                <a:gd name="connsiteY30" fmla="*/ 814362 h 1177947"/>
                <a:gd name="connsiteX31" fmla="*/ 180680 w 1366681"/>
                <a:gd name="connsiteY31" fmla="*/ 675151 h 1177947"/>
                <a:gd name="connsiteX32" fmla="*/ 0 w 1366681"/>
                <a:gd name="connsiteY32" fmla="*/ 588974 h 1177947"/>
                <a:gd name="connsiteX0" fmla="*/ 0 w 1366681"/>
                <a:gd name="connsiteY0" fmla="*/ 544141 h 1133114"/>
                <a:gd name="connsiteX1" fmla="*/ 180680 w 1366681"/>
                <a:gd name="connsiteY1" fmla="*/ 457963 h 1133114"/>
                <a:gd name="connsiteX2" fmla="*/ 52016 w 1366681"/>
                <a:gd name="connsiteY2" fmla="*/ 318752 h 1133114"/>
                <a:gd name="connsiteX3" fmla="*/ 257208 w 1366681"/>
                <a:gd name="connsiteY3" fmla="*/ 298728 h 1133114"/>
                <a:gd name="connsiteX4" fmla="*/ 200144 w 1366681"/>
                <a:gd name="connsiteY4" fmla="*/ 127671 h 1133114"/>
                <a:gd name="connsiteX5" fmla="*/ 398608 w 1366681"/>
                <a:gd name="connsiteY5" fmla="*/ 176855 h 1133114"/>
                <a:gd name="connsiteX6" fmla="*/ 421840 w 1366681"/>
                <a:gd name="connsiteY6" fmla="*/ 0 h 1133114"/>
                <a:gd name="connsiteX7" fmla="*/ 583356 w 1366681"/>
                <a:gd name="connsiteY7" fmla="*/ 110896 h 1133114"/>
                <a:gd name="connsiteX8" fmla="*/ 783325 w 1366681"/>
                <a:gd name="connsiteY8" fmla="*/ 110896 h 1133114"/>
                <a:gd name="connsiteX9" fmla="*/ 944841 w 1366681"/>
                <a:gd name="connsiteY9" fmla="*/ 0 h 1133114"/>
                <a:gd name="connsiteX10" fmla="*/ 968073 w 1366681"/>
                <a:gd name="connsiteY10" fmla="*/ 176855 h 1133114"/>
                <a:gd name="connsiteX11" fmla="*/ 1166537 w 1366681"/>
                <a:gd name="connsiteY11" fmla="*/ 127671 h 1133114"/>
                <a:gd name="connsiteX12" fmla="*/ 1109473 w 1366681"/>
                <a:gd name="connsiteY12" fmla="*/ 298728 h 1133114"/>
                <a:gd name="connsiteX13" fmla="*/ 1314665 w 1366681"/>
                <a:gd name="connsiteY13" fmla="*/ 318752 h 1133114"/>
                <a:gd name="connsiteX14" fmla="*/ 1186001 w 1366681"/>
                <a:gd name="connsiteY14" fmla="*/ 457963 h 1133114"/>
                <a:gd name="connsiteX15" fmla="*/ 1366681 w 1366681"/>
                <a:gd name="connsiteY15" fmla="*/ 544141 h 1133114"/>
                <a:gd name="connsiteX16" fmla="*/ 1186001 w 1366681"/>
                <a:gd name="connsiteY16" fmla="*/ 630318 h 1133114"/>
                <a:gd name="connsiteX17" fmla="*/ 1314665 w 1366681"/>
                <a:gd name="connsiteY17" fmla="*/ 769529 h 1133114"/>
                <a:gd name="connsiteX18" fmla="*/ 1109473 w 1366681"/>
                <a:gd name="connsiteY18" fmla="*/ 789553 h 1133114"/>
                <a:gd name="connsiteX19" fmla="*/ 1166537 w 1366681"/>
                <a:gd name="connsiteY19" fmla="*/ 960610 h 1133114"/>
                <a:gd name="connsiteX20" fmla="*/ 968073 w 1366681"/>
                <a:gd name="connsiteY20" fmla="*/ 911426 h 1133114"/>
                <a:gd name="connsiteX21" fmla="*/ 944841 w 1366681"/>
                <a:gd name="connsiteY21" fmla="*/ 1088281 h 1133114"/>
                <a:gd name="connsiteX22" fmla="*/ 783325 w 1366681"/>
                <a:gd name="connsiteY22" fmla="*/ 977385 h 1133114"/>
                <a:gd name="connsiteX23" fmla="*/ 683341 w 1366681"/>
                <a:gd name="connsiteY23" fmla="*/ 1133114 h 1133114"/>
                <a:gd name="connsiteX24" fmla="*/ 583356 w 1366681"/>
                <a:gd name="connsiteY24" fmla="*/ 977385 h 1133114"/>
                <a:gd name="connsiteX25" fmla="*/ 421840 w 1366681"/>
                <a:gd name="connsiteY25" fmla="*/ 1088281 h 1133114"/>
                <a:gd name="connsiteX26" fmla="*/ 398608 w 1366681"/>
                <a:gd name="connsiteY26" fmla="*/ 911426 h 1133114"/>
                <a:gd name="connsiteX27" fmla="*/ 200144 w 1366681"/>
                <a:gd name="connsiteY27" fmla="*/ 960610 h 1133114"/>
                <a:gd name="connsiteX28" fmla="*/ 257208 w 1366681"/>
                <a:gd name="connsiteY28" fmla="*/ 789553 h 1133114"/>
                <a:gd name="connsiteX29" fmla="*/ 52016 w 1366681"/>
                <a:gd name="connsiteY29" fmla="*/ 769529 h 1133114"/>
                <a:gd name="connsiteX30" fmla="*/ 180680 w 1366681"/>
                <a:gd name="connsiteY30" fmla="*/ 630318 h 1133114"/>
                <a:gd name="connsiteX31" fmla="*/ 0 w 1366681"/>
                <a:gd name="connsiteY31" fmla="*/ 544141 h 1133114"/>
                <a:gd name="connsiteX0" fmla="*/ 0 w 1366681"/>
                <a:gd name="connsiteY0" fmla="*/ 544141 h 1133114"/>
                <a:gd name="connsiteX1" fmla="*/ 180680 w 1366681"/>
                <a:gd name="connsiteY1" fmla="*/ 457963 h 1133114"/>
                <a:gd name="connsiteX2" fmla="*/ 257208 w 1366681"/>
                <a:gd name="connsiteY2" fmla="*/ 298728 h 1133114"/>
                <a:gd name="connsiteX3" fmla="*/ 200144 w 1366681"/>
                <a:gd name="connsiteY3" fmla="*/ 127671 h 1133114"/>
                <a:gd name="connsiteX4" fmla="*/ 398608 w 1366681"/>
                <a:gd name="connsiteY4" fmla="*/ 176855 h 1133114"/>
                <a:gd name="connsiteX5" fmla="*/ 421840 w 1366681"/>
                <a:gd name="connsiteY5" fmla="*/ 0 h 1133114"/>
                <a:gd name="connsiteX6" fmla="*/ 583356 w 1366681"/>
                <a:gd name="connsiteY6" fmla="*/ 110896 h 1133114"/>
                <a:gd name="connsiteX7" fmla="*/ 783325 w 1366681"/>
                <a:gd name="connsiteY7" fmla="*/ 110896 h 1133114"/>
                <a:gd name="connsiteX8" fmla="*/ 944841 w 1366681"/>
                <a:gd name="connsiteY8" fmla="*/ 0 h 1133114"/>
                <a:gd name="connsiteX9" fmla="*/ 968073 w 1366681"/>
                <a:gd name="connsiteY9" fmla="*/ 176855 h 1133114"/>
                <a:gd name="connsiteX10" fmla="*/ 1166537 w 1366681"/>
                <a:gd name="connsiteY10" fmla="*/ 127671 h 1133114"/>
                <a:gd name="connsiteX11" fmla="*/ 1109473 w 1366681"/>
                <a:gd name="connsiteY11" fmla="*/ 298728 h 1133114"/>
                <a:gd name="connsiteX12" fmla="*/ 1314665 w 1366681"/>
                <a:gd name="connsiteY12" fmla="*/ 318752 h 1133114"/>
                <a:gd name="connsiteX13" fmla="*/ 1186001 w 1366681"/>
                <a:gd name="connsiteY13" fmla="*/ 457963 h 1133114"/>
                <a:gd name="connsiteX14" fmla="*/ 1366681 w 1366681"/>
                <a:gd name="connsiteY14" fmla="*/ 544141 h 1133114"/>
                <a:gd name="connsiteX15" fmla="*/ 1186001 w 1366681"/>
                <a:gd name="connsiteY15" fmla="*/ 630318 h 1133114"/>
                <a:gd name="connsiteX16" fmla="*/ 1314665 w 1366681"/>
                <a:gd name="connsiteY16" fmla="*/ 769529 h 1133114"/>
                <a:gd name="connsiteX17" fmla="*/ 1109473 w 1366681"/>
                <a:gd name="connsiteY17" fmla="*/ 789553 h 1133114"/>
                <a:gd name="connsiteX18" fmla="*/ 1166537 w 1366681"/>
                <a:gd name="connsiteY18" fmla="*/ 960610 h 1133114"/>
                <a:gd name="connsiteX19" fmla="*/ 968073 w 1366681"/>
                <a:gd name="connsiteY19" fmla="*/ 911426 h 1133114"/>
                <a:gd name="connsiteX20" fmla="*/ 944841 w 1366681"/>
                <a:gd name="connsiteY20" fmla="*/ 1088281 h 1133114"/>
                <a:gd name="connsiteX21" fmla="*/ 783325 w 1366681"/>
                <a:gd name="connsiteY21" fmla="*/ 977385 h 1133114"/>
                <a:gd name="connsiteX22" fmla="*/ 683341 w 1366681"/>
                <a:gd name="connsiteY22" fmla="*/ 1133114 h 1133114"/>
                <a:gd name="connsiteX23" fmla="*/ 583356 w 1366681"/>
                <a:gd name="connsiteY23" fmla="*/ 977385 h 1133114"/>
                <a:gd name="connsiteX24" fmla="*/ 421840 w 1366681"/>
                <a:gd name="connsiteY24" fmla="*/ 1088281 h 1133114"/>
                <a:gd name="connsiteX25" fmla="*/ 398608 w 1366681"/>
                <a:gd name="connsiteY25" fmla="*/ 911426 h 1133114"/>
                <a:gd name="connsiteX26" fmla="*/ 200144 w 1366681"/>
                <a:gd name="connsiteY26" fmla="*/ 960610 h 1133114"/>
                <a:gd name="connsiteX27" fmla="*/ 257208 w 1366681"/>
                <a:gd name="connsiteY27" fmla="*/ 789553 h 1133114"/>
                <a:gd name="connsiteX28" fmla="*/ 52016 w 1366681"/>
                <a:gd name="connsiteY28" fmla="*/ 769529 h 1133114"/>
                <a:gd name="connsiteX29" fmla="*/ 180680 w 1366681"/>
                <a:gd name="connsiteY29" fmla="*/ 630318 h 1133114"/>
                <a:gd name="connsiteX30" fmla="*/ 0 w 1366681"/>
                <a:gd name="connsiteY30" fmla="*/ 544141 h 1133114"/>
                <a:gd name="connsiteX0" fmla="*/ 0 w 1366681"/>
                <a:gd name="connsiteY0" fmla="*/ 544141 h 1133114"/>
                <a:gd name="connsiteX1" fmla="*/ 180680 w 1366681"/>
                <a:gd name="connsiteY1" fmla="*/ 457963 h 1133114"/>
                <a:gd name="connsiteX2" fmla="*/ 257208 w 1366681"/>
                <a:gd name="connsiteY2" fmla="*/ 298728 h 1133114"/>
                <a:gd name="connsiteX3" fmla="*/ 200144 w 1366681"/>
                <a:gd name="connsiteY3" fmla="*/ 127671 h 1133114"/>
                <a:gd name="connsiteX4" fmla="*/ 398608 w 1366681"/>
                <a:gd name="connsiteY4" fmla="*/ 176855 h 1133114"/>
                <a:gd name="connsiteX5" fmla="*/ 421840 w 1366681"/>
                <a:gd name="connsiteY5" fmla="*/ 0 h 1133114"/>
                <a:gd name="connsiteX6" fmla="*/ 583356 w 1366681"/>
                <a:gd name="connsiteY6" fmla="*/ 110896 h 1133114"/>
                <a:gd name="connsiteX7" fmla="*/ 783325 w 1366681"/>
                <a:gd name="connsiteY7" fmla="*/ 110896 h 1133114"/>
                <a:gd name="connsiteX8" fmla="*/ 944841 w 1366681"/>
                <a:gd name="connsiteY8" fmla="*/ 0 h 1133114"/>
                <a:gd name="connsiteX9" fmla="*/ 968073 w 1366681"/>
                <a:gd name="connsiteY9" fmla="*/ 176855 h 1133114"/>
                <a:gd name="connsiteX10" fmla="*/ 1166537 w 1366681"/>
                <a:gd name="connsiteY10" fmla="*/ 127671 h 1133114"/>
                <a:gd name="connsiteX11" fmla="*/ 1109473 w 1366681"/>
                <a:gd name="connsiteY11" fmla="*/ 298728 h 1133114"/>
                <a:gd name="connsiteX12" fmla="*/ 1314665 w 1366681"/>
                <a:gd name="connsiteY12" fmla="*/ 318752 h 1133114"/>
                <a:gd name="connsiteX13" fmla="*/ 1186001 w 1366681"/>
                <a:gd name="connsiteY13" fmla="*/ 457963 h 1133114"/>
                <a:gd name="connsiteX14" fmla="*/ 1366681 w 1366681"/>
                <a:gd name="connsiteY14" fmla="*/ 544141 h 1133114"/>
                <a:gd name="connsiteX15" fmla="*/ 1186001 w 1366681"/>
                <a:gd name="connsiteY15" fmla="*/ 630318 h 1133114"/>
                <a:gd name="connsiteX16" fmla="*/ 1314665 w 1366681"/>
                <a:gd name="connsiteY16" fmla="*/ 769529 h 1133114"/>
                <a:gd name="connsiteX17" fmla="*/ 1109473 w 1366681"/>
                <a:gd name="connsiteY17" fmla="*/ 789553 h 1133114"/>
                <a:gd name="connsiteX18" fmla="*/ 1166537 w 1366681"/>
                <a:gd name="connsiteY18" fmla="*/ 960610 h 1133114"/>
                <a:gd name="connsiteX19" fmla="*/ 968073 w 1366681"/>
                <a:gd name="connsiteY19" fmla="*/ 911426 h 1133114"/>
                <a:gd name="connsiteX20" fmla="*/ 944841 w 1366681"/>
                <a:gd name="connsiteY20" fmla="*/ 1088281 h 1133114"/>
                <a:gd name="connsiteX21" fmla="*/ 783325 w 1366681"/>
                <a:gd name="connsiteY21" fmla="*/ 977385 h 1133114"/>
                <a:gd name="connsiteX22" fmla="*/ 683341 w 1366681"/>
                <a:gd name="connsiteY22" fmla="*/ 1133114 h 1133114"/>
                <a:gd name="connsiteX23" fmla="*/ 583356 w 1366681"/>
                <a:gd name="connsiteY23" fmla="*/ 977385 h 1133114"/>
                <a:gd name="connsiteX24" fmla="*/ 421840 w 1366681"/>
                <a:gd name="connsiteY24" fmla="*/ 1088281 h 1133114"/>
                <a:gd name="connsiteX25" fmla="*/ 398608 w 1366681"/>
                <a:gd name="connsiteY25" fmla="*/ 911426 h 1133114"/>
                <a:gd name="connsiteX26" fmla="*/ 257208 w 1366681"/>
                <a:gd name="connsiteY26" fmla="*/ 789553 h 1133114"/>
                <a:gd name="connsiteX27" fmla="*/ 52016 w 1366681"/>
                <a:gd name="connsiteY27" fmla="*/ 769529 h 1133114"/>
                <a:gd name="connsiteX28" fmla="*/ 180680 w 1366681"/>
                <a:gd name="connsiteY28" fmla="*/ 630318 h 1133114"/>
                <a:gd name="connsiteX29" fmla="*/ 0 w 1366681"/>
                <a:gd name="connsiteY29" fmla="*/ 544141 h 1133114"/>
                <a:gd name="connsiteX0" fmla="*/ 0 w 1366681"/>
                <a:gd name="connsiteY0" fmla="*/ 544141 h 1088281"/>
                <a:gd name="connsiteX1" fmla="*/ 180680 w 1366681"/>
                <a:gd name="connsiteY1" fmla="*/ 457963 h 1088281"/>
                <a:gd name="connsiteX2" fmla="*/ 257208 w 1366681"/>
                <a:gd name="connsiteY2" fmla="*/ 298728 h 1088281"/>
                <a:gd name="connsiteX3" fmla="*/ 200144 w 1366681"/>
                <a:gd name="connsiteY3" fmla="*/ 127671 h 1088281"/>
                <a:gd name="connsiteX4" fmla="*/ 398608 w 1366681"/>
                <a:gd name="connsiteY4" fmla="*/ 176855 h 1088281"/>
                <a:gd name="connsiteX5" fmla="*/ 421840 w 1366681"/>
                <a:gd name="connsiteY5" fmla="*/ 0 h 1088281"/>
                <a:gd name="connsiteX6" fmla="*/ 583356 w 1366681"/>
                <a:gd name="connsiteY6" fmla="*/ 110896 h 1088281"/>
                <a:gd name="connsiteX7" fmla="*/ 783325 w 1366681"/>
                <a:gd name="connsiteY7" fmla="*/ 110896 h 1088281"/>
                <a:gd name="connsiteX8" fmla="*/ 944841 w 1366681"/>
                <a:gd name="connsiteY8" fmla="*/ 0 h 1088281"/>
                <a:gd name="connsiteX9" fmla="*/ 968073 w 1366681"/>
                <a:gd name="connsiteY9" fmla="*/ 176855 h 1088281"/>
                <a:gd name="connsiteX10" fmla="*/ 1166537 w 1366681"/>
                <a:gd name="connsiteY10" fmla="*/ 127671 h 1088281"/>
                <a:gd name="connsiteX11" fmla="*/ 1109473 w 1366681"/>
                <a:gd name="connsiteY11" fmla="*/ 298728 h 1088281"/>
                <a:gd name="connsiteX12" fmla="*/ 1314665 w 1366681"/>
                <a:gd name="connsiteY12" fmla="*/ 318752 h 1088281"/>
                <a:gd name="connsiteX13" fmla="*/ 1186001 w 1366681"/>
                <a:gd name="connsiteY13" fmla="*/ 457963 h 1088281"/>
                <a:gd name="connsiteX14" fmla="*/ 1366681 w 1366681"/>
                <a:gd name="connsiteY14" fmla="*/ 544141 h 1088281"/>
                <a:gd name="connsiteX15" fmla="*/ 1186001 w 1366681"/>
                <a:gd name="connsiteY15" fmla="*/ 630318 h 1088281"/>
                <a:gd name="connsiteX16" fmla="*/ 1314665 w 1366681"/>
                <a:gd name="connsiteY16" fmla="*/ 769529 h 1088281"/>
                <a:gd name="connsiteX17" fmla="*/ 1109473 w 1366681"/>
                <a:gd name="connsiteY17" fmla="*/ 789553 h 1088281"/>
                <a:gd name="connsiteX18" fmla="*/ 1166537 w 1366681"/>
                <a:gd name="connsiteY18" fmla="*/ 960610 h 1088281"/>
                <a:gd name="connsiteX19" fmla="*/ 968073 w 1366681"/>
                <a:gd name="connsiteY19" fmla="*/ 911426 h 1088281"/>
                <a:gd name="connsiteX20" fmla="*/ 944841 w 1366681"/>
                <a:gd name="connsiteY20" fmla="*/ 1088281 h 1088281"/>
                <a:gd name="connsiteX21" fmla="*/ 783325 w 1366681"/>
                <a:gd name="connsiteY21" fmla="*/ 977385 h 1088281"/>
                <a:gd name="connsiteX22" fmla="*/ 583356 w 1366681"/>
                <a:gd name="connsiteY22" fmla="*/ 977385 h 1088281"/>
                <a:gd name="connsiteX23" fmla="*/ 421840 w 1366681"/>
                <a:gd name="connsiteY23" fmla="*/ 1088281 h 1088281"/>
                <a:gd name="connsiteX24" fmla="*/ 398608 w 1366681"/>
                <a:gd name="connsiteY24" fmla="*/ 911426 h 1088281"/>
                <a:gd name="connsiteX25" fmla="*/ 257208 w 1366681"/>
                <a:gd name="connsiteY25" fmla="*/ 789553 h 1088281"/>
                <a:gd name="connsiteX26" fmla="*/ 52016 w 1366681"/>
                <a:gd name="connsiteY26" fmla="*/ 769529 h 1088281"/>
                <a:gd name="connsiteX27" fmla="*/ 180680 w 1366681"/>
                <a:gd name="connsiteY27" fmla="*/ 630318 h 1088281"/>
                <a:gd name="connsiteX28" fmla="*/ 0 w 1366681"/>
                <a:gd name="connsiteY28" fmla="*/ 544141 h 1088281"/>
                <a:gd name="connsiteX0" fmla="*/ 0 w 1366681"/>
                <a:gd name="connsiteY0" fmla="*/ 544141 h 1088281"/>
                <a:gd name="connsiteX1" fmla="*/ 180680 w 1366681"/>
                <a:gd name="connsiteY1" fmla="*/ 457963 h 1088281"/>
                <a:gd name="connsiteX2" fmla="*/ 257208 w 1366681"/>
                <a:gd name="connsiteY2" fmla="*/ 298728 h 1088281"/>
                <a:gd name="connsiteX3" fmla="*/ 200144 w 1366681"/>
                <a:gd name="connsiteY3" fmla="*/ 127671 h 1088281"/>
                <a:gd name="connsiteX4" fmla="*/ 398608 w 1366681"/>
                <a:gd name="connsiteY4" fmla="*/ 176855 h 1088281"/>
                <a:gd name="connsiteX5" fmla="*/ 421840 w 1366681"/>
                <a:gd name="connsiteY5" fmla="*/ 0 h 1088281"/>
                <a:gd name="connsiteX6" fmla="*/ 583356 w 1366681"/>
                <a:gd name="connsiteY6" fmla="*/ 110896 h 1088281"/>
                <a:gd name="connsiteX7" fmla="*/ 783325 w 1366681"/>
                <a:gd name="connsiteY7" fmla="*/ 110896 h 1088281"/>
                <a:gd name="connsiteX8" fmla="*/ 944841 w 1366681"/>
                <a:gd name="connsiteY8" fmla="*/ 0 h 1088281"/>
                <a:gd name="connsiteX9" fmla="*/ 968073 w 1366681"/>
                <a:gd name="connsiteY9" fmla="*/ 176855 h 1088281"/>
                <a:gd name="connsiteX10" fmla="*/ 1166537 w 1366681"/>
                <a:gd name="connsiteY10" fmla="*/ 127671 h 1088281"/>
                <a:gd name="connsiteX11" fmla="*/ 1109473 w 1366681"/>
                <a:gd name="connsiteY11" fmla="*/ 298728 h 1088281"/>
                <a:gd name="connsiteX12" fmla="*/ 1314665 w 1366681"/>
                <a:gd name="connsiteY12" fmla="*/ 318752 h 1088281"/>
                <a:gd name="connsiteX13" fmla="*/ 1186001 w 1366681"/>
                <a:gd name="connsiteY13" fmla="*/ 457963 h 1088281"/>
                <a:gd name="connsiteX14" fmla="*/ 1366681 w 1366681"/>
                <a:gd name="connsiteY14" fmla="*/ 544141 h 1088281"/>
                <a:gd name="connsiteX15" fmla="*/ 1186001 w 1366681"/>
                <a:gd name="connsiteY15" fmla="*/ 630318 h 1088281"/>
                <a:gd name="connsiteX16" fmla="*/ 1314665 w 1366681"/>
                <a:gd name="connsiteY16" fmla="*/ 769529 h 1088281"/>
                <a:gd name="connsiteX17" fmla="*/ 1109473 w 1366681"/>
                <a:gd name="connsiteY17" fmla="*/ 789553 h 1088281"/>
                <a:gd name="connsiteX18" fmla="*/ 968073 w 1366681"/>
                <a:gd name="connsiteY18" fmla="*/ 911426 h 1088281"/>
                <a:gd name="connsiteX19" fmla="*/ 944841 w 1366681"/>
                <a:gd name="connsiteY19" fmla="*/ 1088281 h 1088281"/>
                <a:gd name="connsiteX20" fmla="*/ 783325 w 1366681"/>
                <a:gd name="connsiteY20" fmla="*/ 977385 h 1088281"/>
                <a:gd name="connsiteX21" fmla="*/ 583356 w 1366681"/>
                <a:gd name="connsiteY21" fmla="*/ 977385 h 1088281"/>
                <a:gd name="connsiteX22" fmla="*/ 421840 w 1366681"/>
                <a:gd name="connsiteY22" fmla="*/ 1088281 h 1088281"/>
                <a:gd name="connsiteX23" fmla="*/ 398608 w 1366681"/>
                <a:gd name="connsiteY23" fmla="*/ 911426 h 1088281"/>
                <a:gd name="connsiteX24" fmla="*/ 257208 w 1366681"/>
                <a:gd name="connsiteY24" fmla="*/ 789553 h 1088281"/>
                <a:gd name="connsiteX25" fmla="*/ 52016 w 1366681"/>
                <a:gd name="connsiteY25" fmla="*/ 769529 h 1088281"/>
                <a:gd name="connsiteX26" fmla="*/ 180680 w 1366681"/>
                <a:gd name="connsiteY26" fmla="*/ 630318 h 1088281"/>
                <a:gd name="connsiteX27" fmla="*/ 0 w 1366681"/>
                <a:gd name="connsiteY27" fmla="*/ 544141 h 1088281"/>
                <a:gd name="connsiteX0" fmla="*/ 0 w 1314665"/>
                <a:gd name="connsiteY0" fmla="*/ 544141 h 1088281"/>
                <a:gd name="connsiteX1" fmla="*/ 180680 w 1314665"/>
                <a:gd name="connsiteY1" fmla="*/ 457963 h 1088281"/>
                <a:gd name="connsiteX2" fmla="*/ 257208 w 1314665"/>
                <a:gd name="connsiteY2" fmla="*/ 298728 h 1088281"/>
                <a:gd name="connsiteX3" fmla="*/ 200144 w 1314665"/>
                <a:gd name="connsiteY3" fmla="*/ 127671 h 1088281"/>
                <a:gd name="connsiteX4" fmla="*/ 398608 w 1314665"/>
                <a:gd name="connsiteY4" fmla="*/ 176855 h 1088281"/>
                <a:gd name="connsiteX5" fmla="*/ 421840 w 1314665"/>
                <a:gd name="connsiteY5" fmla="*/ 0 h 1088281"/>
                <a:gd name="connsiteX6" fmla="*/ 583356 w 1314665"/>
                <a:gd name="connsiteY6" fmla="*/ 110896 h 1088281"/>
                <a:gd name="connsiteX7" fmla="*/ 783325 w 1314665"/>
                <a:gd name="connsiteY7" fmla="*/ 110896 h 1088281"/>
                <a:gd name="connsiteX8" fmla="*/ 944841 w 1314665"/>
                <a:gd name="connsiteY8" fmla="*/ 0 h 1088281"/>
                <a:gd name="connsiteX9" fmla="*/ 968073 w 1314665"/>
                <a:gd name="connsiteY9" fmla="*/ 176855 h 1088281"/>
                <a:gd name="connsiteX10" fmla="*/ 1166537 w 1314665"/>
                <a:gd name="connsiteY10" fmla="*/ 127671 h 1088281"/>
                <a:gd name="connsiteX11" fmla="*/ 1109473 w 1314665"/>
                <a:gd name="connsiteY11" fmla="*/ 298728 h 1088281"/>
                <a:gd name="connsiteX12" fmla="*/ 1314665 w 1314665"/>
                <a:gd name="connsiteY12" fmla="*/ 318752 h 1088281"/>
                <a:gd name="connsiteX13" fmla="*/ 1186001 w 1314665"/>
                <a:gd name="connsiteY13" fmla="*/ 457963 h 1088281"/>
                <a:gd name="connsiteX14" fmla="*/ 1186001 w 1314665"/>
                <a:gd name="connsiteY14" fmla="*/ 630318 h 1088281"/>
                <a:gd name="connsiteX15" fmla="*/ 1314665 w 1314665"/>
                <a:gd name="connsiteY15" fmla="*/ 769529 h 1088281"/>
                <a:gd name="connsiteX16" fmla="*/ 1109473 w 1314665"/>
                <a:gd name="connsiteY16" fmla="*/ 789553 h 1088281"/>
                <a:gd name="connsiteX17" fmla="*/ 968073 w 1314665"/>
                <a:gd name="connsiteY17" fmla="*/ 911426 h 1088281"/>
                <a:gd name="connsiteX18" fmla="*/ 944841 w 1314665"/>
                <a:gd name="connsiteY18" fmla="*/ 1088281 h 1088281"/>
                <a:gd name="connsiteX19" fmla="*/ 783325 w 1314665"/>
                <a:gd name="connsiteY19" fmla="*/ 977385 h 1088281"/>
                <a:gd name="connsiteX20" fmla="*/ 583356 w 1314665"/>
                <a:gd name="connsiteY20" fmla="*/ 977385 h 1088281"/>
                <a:gd name="connsiteX21" fmla="*/ 421840 w 1314665"/>
                <a:gd name="connsiteY21" fmla="*/ 1088281 h 1088281"/>
                <a:gd name="connsiteX22" fmla="*/ 398608 w 1314665"/>
                <a:gd name="connsiteY22" fmla="*/ 911426 h 1088281"/>
                <a:gd name="connsiteX23" fmla="*/ 257208 w 1314665"/>
                <a:gd name="connsiteY23" fmla="*/ 789553 h 1088281"/>
                <a:gd name="connsiteX24" fmla="*/ 52016 w 1314665"/>
                <a:gd name="connsiteY24" fmla="*/ 769529 h 1088281"/>
                <a:gd name="connsiteX25" fmla="*/ 180680 w 1314665"/>
                <a:gd name="connsiteY25" fmla="*/ 630318 h 1088281"/>
                <a:gd name="connsiteX26" fmla="*/ 0 w 1314665"/>
                <a:gd name="connsiteY26" fmla="*/ 544141 h 1088281"/>
                <a:gd name="connsiteX0" fmla="*/ 0 w 1314665"/>
                <a:gd name="connsiteY0" fmla="*/ 544956 h 1089096"/>
                <a:gd name="connsiteX1" fmla="*/ 180680 w 1314665"/>
                <a:gd name="connsiteY1" fmla="*/ 458778 h 1089096"/>
                <a:gd name="connsiteX2" fmla="*/ 257208 w 1314665"/>
                <a:gd name="connsiteY2" fmla="*/ 299543 h 1089096"/>
                <a:gd name="connsiteX3" fmla="*/ 200144 w 1314665"/>
                <a:gd name="connsiteY3" fmla="*/ 128486 h 1089096"/>
                <a:gd name="connsiteX4" fmla="*/ 398608 w 1314665"/>
                <a:gd name="connsiteY4" fmla="*/ 177670 h 1089096"/>
                <a:gd name="connsiteX5" fmla="*/ 421840 w 1314665"/>
                <a:gd name="connsiteY5" fmla="*/ 815 h 1089096"/>
                <a:gd name="connsiteX6" fmla="*/ 583356 w 1314665"/>
                <a:gd name="connsiteY6" fmla="*/ 111711 h 1089096"/>
                <a:gd name="connsiteX7" fmla="*/ 783325 w 1314665"/>
                <a:gd name="connsiteY7" fmla="*/ 111711 h 1089096"/>
                <a:gd name="connsiteX8" fmla="*/ 944841 w 1314665"/>
                <a:gd name="connsiteY8" fmla="*/ 815 h 1089096"/>
                <a:gd name="connsiteX9" fmla="*/ 968073 w 1314665"/>
                <a:gd name="connsiteY9" fmla="*/ 177670 h 1089096"/>
                <a:gd name="connsiteX10" fmla="*/ 1166537 w 1314665"/>
                <a:gd name="connsiteY10" fmla="*/ 128486 h 1089096"/>
                <a:gd name="connsiteX11" fmla="*/ 1109473 w 1314665"/>
                <a:gd name="connsiteY11" fmla="*/ 299543 h 1089096"/>
                <a:gd name="connsiteX12" fmla="*/ 1314665 w 1314665"/>
                <a:gd name="connsiteY12" fmla="*/ 319567 h 1089096"/>
                <a:gd name="connsiteX13" fmla="*/ 1186001 w 1314665"/>
                <a:gd name="connsiteY13" fmla="*/ 458778 h 1089096"/>
                <a:gd name="connsiteX14" fmla="*/ 1186001 w 1314665"/>
                <a:gd name="connsiteY14" fmla="*/ 631133 h 1089096"/>
                <a:gd name="connsiteX15" fmla="*/ 1314665 w 1314665"/>
                <a:gd name="connsiteY15" fmla="*/ 770344 h 1089096"/>
                <a:gd name="connsiteX16" fmla="*/ 1109473 w 1314665"/>
                <a:gd name="connsiteY16" fmla="*/ 790368 h 1089096"/>
                <a:gd name="connsiteX17" fmla="*/ 968073 w 1314665"/>
                <a:gd name="connsiteY17" fmla="*/ 912241 h 1089096"/>
                <a:gd name="connsiteX18" fmla="*/ 944841 w 1314665"/>
                <a:gd name="connsiteY18" fmla="*/ 1089096 h 1089096"/>
                <a:gd name="connsiteX19" fmla="*/ 783325 w 1314665"/>
                <a:gd name="connsiteY19" fmla="*/ 978200 h 1089096"/>
                <a:gd name="connsiteX20" fmla="*/ 583356 w 1314665"/>
                <a:gd name="connsiteY20" fmla="*/ 978200 h 1089096"/>
                <a:gd name="connsiteX21" fmla="*/ 421840 w 1314665"/>
                <a:gd name="connsiteY21" fmla="*/ 1089096 h 1089096"/>
                <a:gd name="connsiteX22" fmla="*/ 398608 w 1314665"/>
                <a:gd name="connsiteY22" fmla="*/ 912241 h 1089096"/>
                <a:gd name="connsiteX23" fmla="*/ 257208 w 1314665"/>
                <a:gd name="connsiteY23" fmla="*/ 790368 h 1089096"/>
                <a:gd name="connsiteX24" fmla="*/ 52016 w 1314665"/>
                <a:gd name="connsiteY24" fmla="*/ 770344 h 1089096"/>
                <a:gd name="connsiteX25" fmla="*/ 180680 w 1314665"/>
                <a:gd name="connsiteY25" fmla="*/ 631133 h 1089096"/>
                <a:gd name="connsiteX26" fmla="*/ 0 w 1314665"/>
                <a:gd name="connsiteY26" fmla="*/ 544956 h 1089096"/>
                <a:gd name="connsiteX0" fmla="*/ 0 w 1314665"/>
                <a:gd name="connsiteY0" fmla="*/ 544956 h 1089096"/>
                <a:gd name="connsiteX1" fmla="*/ 180680 w 1314665"/>
                <a:gd name="connsiteY1" fmla="*/ 458778 h 1089096"/>
                <a:gd name="connsiteX2" fmla="*/ 257208 w 1314665"/>
                <a:gd name="connsiteY2" fmla="*/ 299543 h 1089096"/>
                <a:gd name="connsiteX3" fmla="*/ 398608 w 1314665"/>
                <a:gd name="connsiteY3" fmla="*/ 177670 h 1089096"/>
                <a:gd name="connsiteX4" fmla="*/ 421840 w 1314665"/>
                <a:gd name="connsiteY4" fmla="*/ 815 h 1089096"/>
                <a:gd name="connsiteX5" fmla="*/ 583356 w 1314665"/>
                <a:gd name="connsiteY5" fmla="*/ 111711 h 1089096"/>
                <a:gd name="connsiteX6" fmla="*/ 783325 w 1314665"/>
                <a:gd name="connsiteY6" fmla="*/ 111711 h 1089096"/>
                <a:gd name="connsiteX7" fmla="*/ 944841 w 1314665"/>
                <a:gd name="connsiteY7" fmla="*/ 815 h 1089096"/>
                <a:gd name="connsiteX8" fmla="*/ 968073 w 1314665"/>
                <a:gd name="connsiteY8" fmla="*/ 177670 h 1089096"/>
                <a:gd name="connsiteX9" fmla="*/ 1166537 w 1314665"/>
                <a:gd name="connsiteY9" fmla="*/ 128486 h 1089096"/>
                <a:gd name="connsiteX10" fmla="*/ 1109473 w 1314665"/>
                <a:gd name="connsiteY10" fmla="*/ 299543 h 1089096"/>
                <a:gd name="connsiteX11" fmla="*/ 1314665 w 1314665"/>
                <a:gd name="connsiteY11" fmla="*/ 319567 h 1089096"/>
                <a:gd name="connsiteX12" fmla="*/ 1186001 w 1314665"/>
                <a:gd name="connsiteY12" fmla="*/ 458778 h 1089096"/>
                <a:gd name="connsiteX13" fmla="*/ 1186001 w 1314665"/>
                <a:gd name="connsiteY13" fmla="*/ 631133 h 1089096"/>
                <a:gd name="connsiteX14" fmla="*/ 1314665 w 1314665"/>
                <a:gd name="connsiteY14" fmla="*/ 770344 h 1089096"/>
                <a:gd name="connsiteX15" fmla="*/ 1109473 w 1314665"/>
                <a:gd name="connsiteY15" fmla="*/ 790368 h 1089096"/>
                <a:gd name="connsiteX16" fmla="*/ 968073 w 1314665"/>
                <a:gd name="connsiteY16" fmla="*/ 912241 h 1089096"/>
                <a:gd name="connsiteX17" fmla="*/ 944841 w 1314665"/>
                <a:gd name="connsiteY17" fmla="*/ 1089096 h 1089096"/>
                <a:gd name="connsiteX18" fmla="*/ 783325 w 1314665"/>
                <a:gd name="connsiteY18" fmla="*/ 978200 h 1089096"/>
                <a:gd name="connsiteX19" fmla="*/ 583356 w 1314665"/>
                <a:gd name="connsiteY19" fmla="*/ 978200 h 1089096"/>
                <a:gd name="connsiteX20" fmla="*/ 421840 w 1314665"/>
                <a:gd name="connsiteY20" fmla="*/ 1089096 h 1089096"/>
                <a:gd name="connsiteX21" fmla="*/ 398608 w 1314665"/>
                <a:gd name="connsiteY21" fmla="*/ 912241 h 1089096"/>
                <a:gd name="connsiteX22" fmla="*/ 257208 w 1314665"/>
                <a:gd name="connsiteY22" fmla="*/ 790368 h 1089096"/>
                <a:gd name="connsiteX23" fmla="*/ 52016 w 1314665"/>
                <a:gd name="connsiteY23" fmla="*/ 770344 h 1089096"/>
                <a:gd name="connsiteX24" fmla="*/ 180680 w 1314665"/>
                <a:gd name="connsiteY24" fmla="*/ 631133 h 1089096"/>
                <a:gd name="connsiteX25" fmla="*/ 0 w 1314665"/>
                <a:gd name="connsiteY25" fmla="*/ 544956 h 1089096"/>
                <a:gd name="connsiteX0" fmla="*/ 0 w 1314665"/>
                <a:gd name="connsiteY0" fmla="*/ 544424 h 1088564"/>
                <a:gd name="connsiteX1" fmla="*/ 180680 w 1314665"/>
                <a:gd name="connsiteY1" fmla="*/ 458246 h 1088564"/>
                <a:gd name="connsiteX2" fmla="*/ 257208 w 1314665"/>
                <a:gd name="connsiteY2" fmla="*/ 299011 h 1088564"/>
                <a:gd name="connsiteX3" fmla="*/ 328758 w 1314665"/>
                <a:gd name="connsiteY3" fmla="*/ 148563 h 1088564"/>
                <a:gd name="connsiteX4" fmla="*/ 421840 w 1314665"/>
                <a:gd name="connsiteY4" fmla="*/ 283 h 1088564"/>
                <a:gd name="connsiteX5" fmla="*/ 583356 w 1314665"/>
                <a:gd name="connsiteY5" fmla="*/ 111179 h 1088564"/>
                <a:gd name="connsiteX6" fmla="*/ 783325 w 1314665"/>
                <a:gd name="connsiteY6" fmla="*/ 111179 h 1088564"/>
                <a:gd name="connsiteX7" fmla="*/ 944841 w 1314665"/>
                <a:gd name="connsiteY7" fmla="*/ 283 h 1088564"/>
                <a:gd name="connsiteX8" fmla="*/ 968073 w 1314665"/>
                <a:gd name="connsiteY8" fmla="*/ 177138 h 1088564"/>
                <a:gd name="connsiteX9" fmla="*/ 1166537 w 1314665"/>
                <a:gd name="connsiteY9" fmla="*/ 127954 h 1088564"/>
                <a:gd name="connsiteX10" fmla="*/ 1109473 w 1314665"/>
                <a:gd name="connsiteY10" fmla="*/ 299011 h 1088564"/>
                <a:gd name="connsiteX11" fmla="*/ 1314665 w 1314665"/>
                <a:gd name="connsiteY11" fmla="*/ 319035 h 1088564"/>
                <a:gd name="connsiteX12" fmla="*/ 1186001 w 1314665"/>
                <a:gd name="connsiteY12" fmla="*/ 458246 h 1088564"/>
                <a:gd name="connsiteX13" fmla="*/ 1186001 w 1314665"/>
                <a:gd name="connsiteY13" fmla="*/ 630601 h 1088564"/>
                <a:gd name="connsiteX14" fmla="*/ 1314665 w 1314665"/>
                <a:gd name="connsiteY14" fmla="*/ 769812 h 1088564"/>
                <a:gd name="connsiteX15" fmla="*/ 1109473 w 1314665"/>
                <a:gd name="connsiteY15" fmla="*/ 789836 h 1088564"/>
                <a:gd name="connsiteX16" fmla="*/ 968073 w 1314665"/>
                <a:gd name="connsiteY16" fmla="*/ 911709 h 1088564"/>
                <a:gd name="connsiteX17" fmla="*/ 944841 w 1314665"/>
                <a:gd name="connsiteY17" fmla="*/ 1088564 h 1088564"/>
                <a:gd name="connsiteX18" fmla="*/ 783325 w 1314665"/>
                <a:gd name="connsiteY18" fmla="*/ 977668 h 1088564"/>
                <a:gd name="connsiteX19" fmla="*/ 583356 w 1314665"/>
                <a:gd name="connsiteY19" fmla="*/ 977668 h 1088564"/>
                <a:gd name="connsiteX20" fmla="*/ 421840 w 1314665"/>
                <a:gd name="connsiteY20" fmla="*/ 1088564 h 1088564"/>
                <a:gd name="connsiteX21" fmla="*/ 398608 w 1314665"/>
                <a:gd name="connsiteY21" fmla="*/ 911709 h 1088564"/>
                <a:gd name="connsiteX22" fmla="*/ 257208 w 1314665"/>
                <a:gd name="connsiteY22" fmla="*/ 789836 h 1088564"/>
                <a:gd name="connsiteX23" fmla="*/ 52016 w 1314665"/>
                <a:gd name="connsiteY23" fmla="*/ 769812 h 1088564"/>
                <a:gd name="connsiteX24" fmla="*/ 180680 w 1314665"/>
                <a:gd name="connsiteY24" fmla="*/ 630601 h 1088564"/>
                <a:gd name="connsiteX25" fmla="*/ 0 w 1314665"/>
                <a:gd name="connsiteY25" fmla="*/ 544424 h 1088564"/>
                <a:gd name="connsiteX0" fmla="*/ 0 w 1314665"/>
                <a:gd name="connsiteY0" fmla="*/ 544617 h 1088757"/>
                <a:gd name="connsiteX1" fmla="*/ 180680 w 1314665"/>
                <a:gd name="connsiteY1" fmla="*/ 458439 h 1088757"/>
                <a:gd name="connsiteX2" fmla="*/ 257208 w 1314665"/>
                <a:gd name="connsiteY2" fmla="*/ 299204 h 1088757"/>
                <a:gd name="connsiteX3" fmla="*/ 328758 w 1314665"/>
                <a:gd name="connsiteY3" fmla="*/ 148756 h 1088757"/>
                <a:gd name="connsiteX4" fmla="*/ 421840 w 1314665"/>
                <a:gd name="connsiteY4" fmla="*/ 476 h 1088757"/>
                <a:gd name="connsiteX5" fmla="*/ 602406 w 1314665"/>
                <a:gd name="connsiteY5" fmla="*/ 101847 h 1088757"/>
                <a:gd name="connsiteX6" fmla="*/ 783325 w 1314665"/>
                <a:gd name="connsiteY6" fmla="*/ 111372 h 1088757"/>
                <a:gd name="connsiteX7" fmla="*/ 944841 w 1314665"/>
                <a:gd name="connsiteY7" fmla="*/ 476 h 1088757"/>
                <a:gd name="connsiteX8" fmla="*/ 968073 w 1314665"/>
                <a:gd name="connsiteY8" fmla="*/ 177331 h 1088757"/>
                <a:gd name="connsiteX9" fmla="*/ 1166537 w 1314665"/>
                <a:gd name="connsiteY9" fmla="*/ 128147 h 1088757"/>
                <a:gd name="connsiteX10" fmla="*/ 1109473 w 1314665"/>
                <a:gd name="connsiteY10" fmla="*/ 299204 h 1088757"/>
                <a:gd name="connsiteX11" fmla="*/ 1314665 w 1314665"/>
                <a:gd name="connsiteY11" fmla="*/ 319228 h 1088757"/>
                <a:gd name="connsiteX12" fmla="*/ 1186001 w 1314665"/>
                <a:gd name="connsiteY12" fmla="*/ 458439 h 1088757"/>
                <a:gd name="connsiteX13" fmla="*/ 1186001 w 1314665"/>
                <a:gd name="connsiteY13" fmla="*/ 630794 h 1088757"/>
                <a:gd name="connsiteX14" fmla="*/ 1314665 w 1314665"/>
                <a:gd name="connsiteY14" fmla="*/ 770005 h 1088757"/>
                <a:gd name="connsiteX15" fmla="*/ 1109473 w 1314665"/>
                <a:gd name="connsiteY15" fmla="*/ 790029 h 1088757"/>
                <a:gd name="connsiteX16" fmla="*/ 968073 w 1314665"/>
                <a:gd name="connsiteY16" fmla="*/ 911902 h 1088757"/>
                <a:gd name="connsiteX17" fmla="*/ 944841 w 1314665"/>
                <a:gd name="connsiteY17" fmla="*/ 1088757 h 1088757"/>
                <a:gd name="connsiteX18" fmla="*/ 783325 w 1314665"/>
                <a:gd name="connsiteY18" fmla="*/ 977861 h 1088757"/>
                <a:gd name="connsiteX19" fmla="*/ 583356 w 1314665"/>
                <a:gd name="connsiteY19" fmla="*/ 977861 h 1088757"/>
                <a:gd name="connsiteX20" fmla="*/ 421840 w 1314665"/>
                <a:gd name="connsiteY20" fmla="*/ 1088757 h 1088757"/>
                <a:gd name="connsiteX21" fmla="*/ 398608 w 1314665"/>
                <a:gd name="connsiteY21" fmla="*/ 911902 h 1088757"/>
                <a:gd name="connsiteX22" fmla="*/ 257208 w 1314665"/>
                <a:gd name="connsiteY22" fmla="*/ 790029 h 1088757"/>
                <a:gd name="connsiteX23" fmla="*/ 52016 w 1314665"/>
                <a:gd name="connsiteY23" fmla="*/ 770005 h 1088757"/>
                <a:gd name="connsiteX24" fmla="*/ 180680 w 1314665"/>
                <a:gd name="connsiteY24" fmla="*/ 630794 h 1088757"/>
                <a:gd name="connsiteX25" fmla="*/ 0 w 1314665"/>
                <a:gd name="connsiteY25" fmla="*/ 544617 h 1088757"/>
                <a:gd name="connsiteX0" fmla="*/ 0 w 1314665"/>
                <a:gd name="connsiteY0" fmla="*/ 544141 h 1088281"/>
                <a:gd name="connsiteX1" fmla="*/ 180680 w 1314665"/>
                <a:gd name="connsiteY1" fmla="*/ 457963 h 1088281"/>
                <a:gd name="connsiteX2" fmla="*/ 257208 w 1314665"/>
                <a:gd name="connsiteY2" fmla="*/ 298728 h 1088281"/>
                <a:gd name="connsiteX3" fmla="*/ 328758 w 1314665"/>
                <a:gd name="connsiteY3" fmla="*/ 148280 h 1088281"/>
                <a:gd name="connsiteX4" fmla="*/ 399615 w 1314665"/>
                <a:gd name="connsiteY4" fmla="*/ 50800 h 1088281"/>
                <a:gd name="connsiteX5" fmla="*/ 602406 w 1314665"/>
                <a:gd name="connsiteY5" fmla="*/ 101371 h 1088281"/>
                <a:gd name="connsiteX6" fmla="*/ 783325 w 1314665"/>
                <a:gd name="connsiteY6" fmla="*/ 110896 h 1088281"/>
                <a:gd name="connsiteX7" fmla="*/ 944841 w 1314665"/>
                <a:gd name="connsiteY7" fmla="*/ 0 h 1088281"/>
                <a:gd name="connsiteX8" fmla="*/ 968073 w 1314665"/>
                <a:gd name="connsiteY8" fmla="*/ 176855 h 1088281"/>
                <a:gd name="connsiteX9" fmla="*/ 1166537 w 1314665"/>
                <a:gd name="connsiteY9" fmla="*/ 127671 h 1088281"/>
                <a:gd name="connsiteX10" fmla="*/ 1109473 w 1314665"/>
                <a:gd name="connsiteY10" fmla="*/ 298728 h 1088281"/>
                <a:gd name="connsiteX11" fmla="*/ 1314665 w 1314665"/>
                <a:gd name="connsiteY11" fmla="*/ 318752 h 1088281"/>
                <a:gd name="connsiteX12" fmla="*/ 1186001 w 1314665"/>
                <a:gd name="connsiteY12" fmla="*/ 457963 h 1088281"/>
                <a:gd name="connsiteX13" fmla="*/ 1186001 w 1314665"/>
                <a:gd name="connsiteY13" fmla="*/ 630318 h 1088281"/>
                <a:gd name="connsiteX14" fmla="*/ 1314665 w 1314665"/>
                <a:gd name="connsiteY14" fmla="*/ 769529 h 1088281"/>
                <a:gd name="connsiteX15" fmla="*/ 1109473 w 1314665"/>
                <a:gd name="connsiteY15" fmla="*/ 789553 h 1088281"/>
                <a:gd name="connsiteX16" fmla="*/ 968073 w 1314665"/>
                <a:gd name="connsiteY16" fmla="*/ 911426 h 1088281"/>
                <a:gd name="connsiteX17" fmla="*/ 944841 w 1314665"/>
                <a:gd name="connsiteY17" fmla="*/ 1088281 h 1088281"/>
                <a:gd name="connsiteX18" fmla="*/ 783325 w 1314665"/>
                <a:gd name="connsiteY18" fmla="*/ 977385 h 1088281"/>
                <a:gd name="connsiteX19" fmla="*/ 583356 w 1314665"/>
                <a:gd name="connsiteY19" fmla="*/ 977385 h 1088281"/>
                <a:gd name="connsiteX20" fmla="*/ 421840 w 1314665"/>
                <a:gd name="connsiteY20" fmla="*/ 1088281 h 1088281"/>
                <a:gd name="connsiteX21" fmla="*/ 398608 w 1314665"/>
                <a:gd name="connsiteY21" fmla="*/ 911426 h 1088281"/>
                <a:gd name="connsiteX22" fmla="*/ 257208 w 1314665"/>
                <a:gd name="connsiteY22" fmla="*/ 789553 h 1088281"/>
                <a:gd name="connsiteX23" fmla="*/ 52016 w 1314665"/>
                <a:gd name="connsiteY23" fmla="*/ 769529 h 1088281"/>
                <a:gd name="connsiteX24" fmla="*/ 180680 w 1314665"/>
                <a:gd name="connsiteY24" fmla="*/ 630318 h 1088281"/>
                <a:gd name="connsiteX25" fmla="*/ 0 w 1314665"/>
                <a:gd name="connsiteY25" fmla="*/ 544141 h 1088281"/>
                <a:gd name="connsiteX0" fmla="*/ 0 w 1314665"/>
                <a:gd name="connsiteY0" fmla="*/ 544141 h 1088281"/>
                <a:gd name="connsiteX1" fmla="*/ 180680 w 1314665"/>
                <a:gd name="connsiteY1" fmla="*/ 457963 h 1088281"/>
                <a:gd name="connsiteX2" fmla="*/ 257208 w 1314665"/>
                <a:gd name="connsiteY2" fmla="*/ 298728 h 1088281"/>
                <a:gd name="connsiteX3" fmla="*/ 328758 w 1314665"/>
                <a:gd name="connsiteY3" fmla="*/ 148280 h 1088281"/>
                <a:gd name="connsiteX4" fmla="*/ 399615 w 1314665"/>
                <a:gd name="connsiteY4" fmla="*/ 50800 h 1088281"/>
                <a:gd name="connsiteX5" fmla="*/ 602406 w 1314665"/>
                <a:gd name="connsiteY5" fmla="*/ 101371 h 1088281"/>
                <a:gd name="connsiteX6" fmla="*/ 783325 w 1314665"/>
                <a:gd name="connsiteY6" fmla="*/ 110896 h 1088281"/>
                <a:gd name="connsiteX7" fmla="*/ 944841 w 1314665"/>
                <a:gd name="connsiteY7" fmla="*/ 0 h 1088281"/>
                <a:gd name="connsiteX8" fmla="*/ 968073 w 1314665"/>
                <a:gd name="connsiteY8" fmla="*/ 176855 h 1088281"/>
                <a:gd name="connsiteX9" fmla="*/ 1166537 w 1314665"/>
                <a:gd name="connsiteY9" fmla="*/ 127671 h 1088281"/>
                <a:gd name="connsiteX10" fmla="*/ 1109473 w 1314665"/>
                <a:gd name="connsiteY10" fmla="*/ 298728 h 1088281"/>
                <a:gd name="connsiteX11" fmla="*/ 1314665 w 1314665"/>
                <a:gd name="connsiteY11" fmla="*/ 318752 h 1088281"/>
                <a:gd name="connsiteX12" fmla="*/ 1186001 w 1314665"/>
                <a:gd name="connsiteY12" fmla="*/ 457963 h 1088281"/>
                <a:gd name="connsiteX13" fmla="*/ 1186001 w 1314665"/>
                <a:gd name="connsiteY13" fmla="*/ 630318 h 1088281"/>
                <a:gd name="connsiteX14" fmla="*/ 1314665 w 1314665"/>
                <a:gd name="connsiteY14" fmla="*/ 769529 h 1088281"/>
                <a:gd name="connsiteX15" fmla="*/ 1109473 w 1314665"/>
                <a:gd name="connsiteY15" fmla="*/ 789553 h 1088281"/>
                <a:gd name="connsiteX16" fmla="*/ 968073 w 1314665"/>
                <a:gd name="connsiteY16" fmla="*/ 911426 h 1088281"/>
                <a:gd name="connsiteX17" fmla="*/ 944841 w 1314665"/>
                <a:gd name="connsiteY17" fmla="*/ 1088281 h 1088281"/>
                <a:gd name="connsiteX18" fmla="*/ 783325 w 1314665"/>
                <a:gd name="connsiteY18" fmla="*/ 977385 h 1088281"/>
                <a:gd name="connsiteX19" fmla="*/ 583356 w 1314665"/>
                <a:gd name="connsiteY19" fmla="*/ 977385 h 1088281"/>
                <a:gd name="connsiteX20" fmla="*/ 421840 w 1314665"/>
                <a:gd name="connsiteY20" fmla="*/ 1088281 h 1088281"/>
                <a:gd name="connsiteX21" fmla="*/ 398608 w 1314665"/>
                <a:gd name="connsiteY21" fmla="*/ 911426 h 1088281"/>
                <a:gd name="connsiteX22" fmla="*/ 257208 w 1314665"/>
                <a:gd name="connsiteY22" fmla="*/ 789553 h 1088281"/>
                <a:gd name="connsiteX23" fmla="*/ 52016 w 1314665"/>
                <a:gd name="connsiteY23" fmla="*/ 769529 h 1088281"/>
                <a:gd name="connsiteX24" fmla="*/ 180680 w 1314665"/>
                <a:gd name="connsiteY24" fmla="*/ 630318 h 1088281"/>
                <a:gd name="connsiteX25" fmla="*/ 0 w 1314665"/>
                <a:gd name="connsiteY25" fmla="*/ 544141 h 1088281"/>
                <a:gd name="connsiteX0" fmla="*/ 0 w 1314665"/>
                <a:gd name="connsiteY0" fmla="*/ 544141 h 1088281"/>
                <a:gd name="connsiteX1" fmla="*/ 180680 w 1314665"/>
                <a:gd name="connsiteY1" fmla="*/ 457963 h 1088281"/>
                <a:gd name="connsiteX2" fmla="*/ 257208 w 1314665"/>
                <a:gd name="connsiteY2" fmla="*/ 298728 h 1088281"/>
                <a:gd name="connsiteX3" fmla="*/ 328758 w 1314665"/>
                <a:gd name="connsiteY3" fmla="*/ 148280 h 1088281"/>
                <a:gd name="connsiteX4" fmla="*/ 399615 w 1314665"/>
                <a:gd name="connsiteY4" fmla="*/ 50800 h 1088281"/>
                <a:gd name="connsiteX5" fmla="*/ 602406 w 1314665"/>
                <a:gd name="connsiteY5" fmla="*/ 101371 h 1088281"/>
                <a:gd name="connsiteX6" fmla="*/ 783325 w 1314665"/>
                <a:gd name="connsiteY6" fmla="*/ 110896 h 1088281"/>
                <a:gd name="connsiteX7" fmla="*/ 944841 w 1314665"/>
                <a:gd name="connsiteY7" fmla="*/ 0 h 1088281"/>
                <a:gd name="connsiteX8" fmla="*/ 968073 w 1314665"/>
                <a:gd name="connsiteY8" fmla="*/ 176855 h 1088281"/>
                <a:gd name="connsiteX9" fmla="*/ 1166537 w 1314665"/>
                <a:gd name="connsiteY9" fmla="*/ 127671 h 1088281"/>
                <a:gd name="connsiteX10" fmla="*/ 1109473 w 1314665"/>
                <a:gd name="connsiteY10" fmla="*/ 298728 h 1088281"/>
                <a:gd name="connsiteX11" fmla="*/ 1314665 w 1314665"/>
                <a:gd name="connsiteY11" fmla="*/ 318752 h 1088281"/>
                <a:gd name="connsiteX12" fmla="*/ 1186001 w 1314665"/>
                <a:gd name="connsiteY12" fmla="*/ 457963 h 1088281"/>
                <a:gd name="connsiteX13" fmla="*/ 1186001 w 1314665"/>
                <a:gd name="connsiteY13" fmla="*/ 630318 h 1088281"/>
                <a:gd name="connsiteX14" fmla="*/ 1314665 w 1314665"/>
                <a:gd name="connsiteY14" fmla="*/ 769529 h 1088281"/>
                <a:gd name="connsiteX15" fmla="*/ 1109473 w 1314665"/>
                <a:gd name="connsiteY15" fmla="*/ 789553 h 1088281"/>
                <a:gd name="connsiteX16" fmla="*/ 968073 w 1314665"/>
                <a:gd name="connsiteY16" fmla="*/ 911426 h 1088281"/>
                <a:gd name="connsiteX17" fmla="*/ 944841 w 1314665"/>
                <a:gd name="connsiteY17" fmla="*/ 1088281 h 1088281"/>
                <a:gd name="connsiteX18" fmla="*/ 783325 w 1314665"/>
                <a:gd name="connsiteY18" fmla="*/ 977385 h 1088281"/>
                <a:gd name="connsiteX19" fmla="*/ 583356 w 1314665"/>
                <a:gd name="connsiteY19" fmla="*/ 977385 h 1088281"/>
                <a:gd name="connsiteX20" fmla="*/ 421840 w 1314665"/>
                <a:gd name="connsiteY20" fmla="*/ 1088281 h 1088281"/>
                <a:gd name="connsiteX21" fmla="*/ 398608 w 1314665"/>
                <a:gd name="connsiteY21" fmla="*/ 911426 h 1088281"/>
                <a:gd name="connsiteX22" fmla="*/ 257208 w 1314665"/>
                <a:gd name="connsiteY22" fmla="*/ 789553 h 1088281"/>
                <a:gd name="connsiteX23" fmla="*/ 52016 w 1314665"/>
                <a:gd name="connsiteY23" fmla="*/ 769529 h 1088281"/>
                <a:gd name="connsiteX24" fmla="*/ 180680 w 1314665"/>
                <a:gd name="connsiteY24" fmla="*/ 630318 h 1088281"/>
                <a:gd name="connsiteX25" fmla="*/ 0 w 1314665"/>
                <a:gd name="connsiteY25" fmla="*/ 544141 h 1088281"/>
                <a:gd name="connsiteX0" fmla="*/ 0 w 1314665"/>
                <a:gd name="connsiteY0" fmla="*/ 544141 h 1088281"/>
                <a:gd name="connsiteX1" fmla="*/ 180680 w 1314665"/>
                <a:gd name="connsiteY1" fmla="*/ 457963 h 1088281"/>
                <a:gd name="connsiteX2" fmla="*/ 257208 w 1314665"/>
                <a:gd name="connsiteY2" fmla="*/ 298728 h 1088281"/>
                <a:gd name="connsiteX3" fmla="*/ 328758 w 1314665"/>
                <a:gd name="connsiteY3" fmla="*/ 148280 h 1088281"/>
                <a:gd name="connsiteX4" fmla="*/ 399615 w 1314665"/>
                <a:gd name="connsiteY4" fmla="*/ 50800 h 1088281"/>
                <a:gd name="connsiteX5" fmla="*/ 602406 w 1314665"/>
                <a:gd name="connsiteY5" fmla="*/ 101371 h 1088281"/>
                <a:gd name="connsiteX6" fmla="*/ 783325 w 1314665"/>
                <a:gd name="connsiteY6" fmla="*/ 110896 h 1088281"/>
                <a:gd name="connsiteX7" fmla="*/ 944841 w 1314665"/>
                <a:gd name="connsiteY7" fmla="*/ 0 h 1088281"/>
                <a:gd name="connsiteX8" fmla="*/ 968073 w 1314665"/>
                <a:gd name="connsiteY8" fmla="*/ 176855 h 1088281"/>
                <a:gd name="connsiteX9" fmla="*/ 1166537 w 1314665"/>
                <a:gd name="connsiteY9" fmla="*/ 127671 h 1088281"/>
                <a:gd name="connsiteX10" fmla="*/ 1109473 w 1314665"/>
                <a:gd name="connsiteY10" fmla="*/ 298728 h 1088281"/>
                <a:gd name="connsiteX11" fmla="*/ 1314665 w 1314665"/>
                <a:gd name="connsiteY11" fmla="*/ 318752 h 1088281"/>
                <a:gd name="connsiteX12" fmla="*/ 1186001 w 1314665"/>
                <a:gd name="connsiteY12" fmla="*/ 457963 h 1088281"/>
                <a:gd name="connsiteX13" fmla="*/ 1186001 w 1314665"/>
                <a:gd name="connsiteY13" fmla="*/ 630318 h 1088281"/>
                <a:gd name="connsiteX14" fmla="*/ 1314665 w 1314665"/>
                <a:gd name="connsiteY14" fmla="*/ 769529 h 1088281"/>
                <a:gd name="connsiteX15" fmla="*/ 1109473 w 1314665"/>
                <a:gd name="connsiteY15" fmla="*/ 789553 h 1088281"/>
                <a:gd name="connsiteX16" fmla="*/ 968073 w 1314665"/>
                <a:gd name="connsiteY16" fmla="*/ 911426 h 1088281"/>
                <a:gd name="connsiteX17" fmla="*/ 944841 w 1314665"/>
                <a:gd name="connsiteY17" fmla="*/ 1088281 h 1088281"/>
                <a:gd name="connsiteX18" fmla="*/ 783325 w 1314665"/>
                <a:gd name="connsiteY18" fmla="*/ 977385 h 1088281"/>
                <a:gd name="connsiteX19" fmla="*/ 583356 w 1314665"/>
                <a:gd name="connsiteY19" fmla="*/ 977385 h 1088281"/>
                <a:gd name="connsiteX20" fmla="*/ 421840 w 1314665"/>
                <a:gd name="connsiteY20" fmla="*/ 1088281 h 1088281"/>
                <a:gd name="connsiteX21" fmla="*/ 398608 w 1314665"/>
                <a:gd name="connsiteY21" fmla="*/ 911426 h 1088281"/>
                <a:gd name="connsiteX22" fmla="*/ 257208 w 1314665"/>
                <a:gd name="connsiteY22" fmla="*/ 789553 h 1088281"/>
                <a:gd name="connsiteX23" fmla="*/ 52016 w 1314665"/>
                <a:gd name="connsiteY23" fmla="*/ 769529 h 1088281"/>
                <a:gd name="connsiteX24" fmla="*/ 180680 w 1314665"/>
                <a:gd name="connsiteY24" fmla="*/ 630318 h 1088281"/>
                <a:gd name="connsiteX25" fmla="*/ 0 w 1314665"/>
                <a:gd name="connsiteY25" fmla="*/ 544141 h 1088281"/>
                <a:gd name="connsiteX0" fmla="*/ 0 w 1314665"/>
                <a:gd name="connsiteY0" fmla="*/ 544141 h 1088281"/>
                <a:gd name="connsiteX1" fmla="*/ 180680 w 1314665"/>
                <a:gd name="connsiteY1" fmla="*/ 457963 h 1088281"/>
                <a:gd name="connsiteX2" fmla="*/ 257208 w 1314665"/>
                <a:gd name="connsiteY2" fmla="*/ 298728 h 1088281"/>
                <a:gd name="connsiteX3" fmla="*/ 328758 w 1314665"/>
                <a:gd name="connsiteY3" fmla="*/ 148280 h 1088281"/>
                <a:gd name="connsiteX4" fmla="*/ 399615 w 1314665"/>
                <a:gd name="connsiteY4" fmla="*/ 50800 h 1088281"/>
                <a:gd name="connsiteX5" fmla="*/ 602406 w 1314665"/>
                <a:gd name="connsiteY5" fmla="*/ 101371 h 1088281"/>
                <a:gd name="connsiteX6" fmla="*/ 783325 w 1314665"/>
                <a:gd name="connsiteY6" fmla="*/ 110896 h 1088281"/>
                <a:gd name="connsiteX7" fmla="*/ 944841 w 1314665"/>
                <a:gd name="connsiteY7" fmla="*/ 0 h 1088281"/>
                <a:gd name="connsiteX8" fmla="*/ 968073 w 1314665"/>
                <a:gd name="connsiteY8" fmla="*/ 176855 h 1088281"/>
                <a:gd name="connsiteX9" fmla="*/ 1166537 w 1314665"/>
                <a:gd name="connsiteY9" fmla="*/ 127671 h 1088281"/>
                <a:gd name="connsiteX10" fmla="*/ 1109473 w 1314665"/>
                <a:gd name="connsiteY10" fmla="*/ 298728 h 1088281"/>
                <a:gd name="connsiteX11" fmla="*/ 1314665 w 1314665"/>
                <a:gd name="connsiteY11" fmla="*/ 318752 h 1088281"/>
                <a:gd name="connsiteX12" fmla="*/ 1186001 w 1314665"/>
                <a:gd name="connsiteY12" fmla="*/ 457963 h 1088281"/>
                <a:gd name="connsiteX13" fmla="*/ 1186001 w 1314665"/>
                <a:gd name="connsiteY13" fmla="*/ 630318 h 1088281"/>
                <a:gd name="connsiteX14" fmla="*/ 1314665 w 1314665"/>
                <a:gd name="connsiteY14" fmla="*/ 769529 h 1088281"/>
                <a:gd name="connsiteX15" fmla="*/ 1109473 w 1314665"/>
                <a:gd name="connsiteY15" fmla="*/ 789553 h 1088281"/>
                <a:gd name="connsiteX16" fmla="*/ 968073 w 1314665"/>
                <a:gd name="connsiteY16" fmla="*/ 911426 h 1088281"/>
                <a:gd name="connsiteX17" fmla="*/ 944841 w 1314665"/>
                <a:gd name="connsiteY17" fmla="*/ 1088281 h 1088281"/>
                <a:gd name="connsiteX18" fmla="*/ 783325 w 1314665"/>
                <a:gd name="connsiteY18" fmla="*/ 977385 h 1088281"/>
                <a:gd name="connsiteX19" fmla="*/ 583356 w 1314665"/>
                <a:gd name="connsiteY19" fmla="*/ 977385 h 1088281"/>
                <a:gd name="connsiteX20" fmla="*/ 421840 w 1314665"/>
                <a:gd name="connsiteY20" fmla="*/ 1088281 h 1088281"/>
                <a:gd name="connsiteX21" fmla="*/ 398608 w 1314665"/>
                <a:gd name="connsiteY21" fmla="*/ 911426 h 1088281"/>
                <a:gd name="connsiteX22" fmla="*/ 273083 w 1314665"/>
                <a:gd name="connsiteY22" fmla="*/ 881628 h 1088281"/>
                <a:gd name="connsiteX23" fmla="*/ 52016 w 1314665"/>
                <a:gd name="connsiteY23" fmla="*/ 769529 h 1088281"/>
                <a:gd name="connsiteX24" fmla="*/ 180680 w 1314665"/>
                <a:gd name="connsiteY24" fmla="*/ 630318 h 1088281"/>
                <a:gd name="connsiteX25" fmla="*/ 0 w 1314665"/>
                <a:gd name="connsiteY25" fmla="*/ 544141 h 1088281"/>
                <a:gd name="connsiteX0" fmla="*/ 1 w 1314666"/>
                <a:gd name="connsiteY0" fmla="*/ 544141 h 1088281"/>
                <a:gd name="connsiteX1" fmla="*/ 177506 w 1314666"/>
                <a:gd name="connsiteY1" fmla="*/ 400813 h 1088281"/>
                <a:gd name="connsiteX2" fmla="*/ 257209 w 1314666"/>
                <a:gd name="connsiteY2" fmla="*/ 298728 h 1088281"/>
                <a:gd name="connsiteX3" fmla="*/ 328759 w 1314666"/>
                <a:gd name="connsiteY3" fmla="*/ 148280 h 1088281"/>
                <a:gd name="connsiteX4" fmla="*/ 399616 w 1314666"/>
                <a:gd name="connsiteY4" fmla="*/ 50800 h 1088281"/>
                <a:gd name="connsiteX5" fmla="*/ 602407 w 1314666"/>
                <a:gd name="connsiteY5" fmla="*/ 101371 h 1088281"/>
                <a:gd name="connsiteX6" fmla="*/ 783326 w 1314666"/>
                <a:gd name="connsiteY6" fmla="*/ 110896 h 1088281"/>
                <a:gd name="connsiteX7" fmla="*/ 944842 w 1314666"/>
                <a:gd name="connsiteY7" fmla="*/ 0 h 1088281"/>
                <a:gd name="connsiteX8" fmla="*/ 968074 w 1314666"/>
                <a:gd name="connsiteY8" fmla="*/ 176855 h 1088281"/>
                <a:gd name="connsiteX9" fmla="*/ 1166538 w 1314666"/>
                <a:gd name="connsiteY9" fmla="*/ 127671 h 1088281"/>
                <a:gd name="connsiteX10" fmla="*/ 1109474 w 1314666"/>
                <a:gd name="connsiteY10" fmla="*/ 298728 h 1088281"/>
                <a:gd name="connsiteX11" fmla="*/ 1314666 w 1314666"/>
                <a:gd name="connsiteY11" fmla="*/ 318752 h 1088281"/>
                <a:gd name="connsiteX12" fmla="*/ 1186002 w 1314666"/>
                <a:gd name="connsiteY12" fmla="*/ 457963 h 1088281"/>
                <a:gd name="connsiteX13" fmla="*/ 1186002 w 1314666"/>
                <a:gd name="connsiteY13" fmla="*/ 630318 h 1088281"/>
                <a:gd name="connsiteX14" fmla="*/ 1314666 w 1314666"/>
                <a:gd name="connsiteY14" fmla="*/ 769529 h 1088281"/>
                <a:gd name="connsiteX15" fmla="*/ 1109474 w 1314666"/>
                <a:gd name="connsiteY15" fmla="*/ 789553 h 1088281"/>
                <a:gd name="connsiteX16" fmla="*/ 968074 w 1314666"/>
                <a:gd name="connsiteY16" fmla="*/ 911426 h 1088281"/>
                <a:gd name="connsiteX17" fmla="*/ 944842 w 1314666"/>
                <a:gd name="connsiteY17" fmla="*/ 1088281 h 1088281"/>
                <a:gd name="connsiteX18" fmla="*/ 783326 w 1314666"/>
                <a:gd name="connsiteY18" fmla="*/ 977385 h 1088281"/>
                <a:gd name="connsiteX19" fmla="*/ 583357 w 1314666"/>
                <a:gd name="connsiteY19" fmla="*/ 977385 h 1088281"/>
                <a:gd name="connsiteX20" fmla="*/ 421841 w 1314666"/>
                <a:gd name="connsiteY20" fmla="*/ 1088281 h 1088281"/>
                <a:gd name="connsiteX21" fmla="*/ 398609 w 1314666"/>
                <a:gd name="connsiteY21" fmla="*/ 911426 h 1088281"/>
                <a:gd name="connsiteX22" fmla="*/ 273084 w 1314666"/>
                <a:gd name="connsiteY22" fmla="*/ 881628 h 1088281"/>
                <a:gd name="connsiteX23" fmla="*/ 52017 w 1314666"/>
                <a:gd name="connsiteY23" fmla="*/ 769529 h 1088281"/>
                <a:gd name="connsiteX24" fmla="*/ 180681 w 1314666"/>
                <a:gd name="connsiteY24" fmla="*/ 630318 h 1088281"/>
                <a:gd name="connsiteX25" fmla="*/ 1 w 1314666"/>
                <a:gd name="connsiteY25" fmla="*/ 544141 h 1088281"/>
                <a:gd name="connsiteX0" fmla="*/ 1 w 1314666"/>
                <a:gd name="connsiteY0" fmla="*/ 544141 h 1089096"/>
                <a:gd name="connsiteX1" fmla="*/ 177506 w 1314666"/>
                <a:gd name="connsiteY1" fmla="*/ 400813 h 1089096"/>
                <a:gd name="connsiteX2" fmla="*/ 257209 w 1314666"/>
                <a:gd name="connsiteY2" fmla="*/ 298728 h 1089096"/>
                <a:gd name="connsiteX3" fmla="*/ 328759 w 1314666"/>
                <a:gd name="connsiteY3" fmla="*/ 148280 h 1089096"/>
                <a:gd name="connsiteX4" fmla="*/ 399616 w 1314666"/>
                <a:gd name="connsiteY4" fmla="*/ 50800 h 1089096"/>
                <a:gd name="connsiteX5" fmla="*/ 602407 w 1314666"/>
                <a:gd name="connsiteY5" fmla="*/ 101371 h 1089096"/>
                <a:gd name="connsiteX6" fmla="*/ 783326 w 1314666"/>
                <a:gd name="connsiteY6" fmla="*/ 110896 h 1089096"/>
                <a:gd name="connsiteX7" fmla="*/ 944842 w 1314666"/>
                <a:gd name="connsiteY7" fmla="*/ 0 h 1089096"/>
                <a:gd name="connsiteX8" fmla="*/ 968074 w 1314666"/>
                <a:gd name="connsiteY8" fmla="*/ 176855 h 1089096"/>
                <a:gd name="connsiteX9" fmla="*/ 1166538 w 1314666"/>
                <a:gd name="connsiteY9" fmla="*/ 127671 h 1089096"/>
                <a:gd name="connsiteX10" fmla="*/ 1109474 w 1314666"/>
                <a:gd name="connsiteY10" fmla="*/ 298728 h 1089096"/>
                <a:gd name="connsiteX11" fmla="*/ 1314666 w 1314666"/>
                <a:gd name="connsiteY11" fmla="*/ 318752 h 1089096"/>
                <a:gd name="connsiteX12" fmla="*/ 1186002 w 1314666"/>
                <a:gd name="connsiteY12" fmla="*/ 457963 h 1089096"/>
                <a:gd name="connsiteX13" fmla="*/ 1186002 w 1314666"/>
                <a:gd name="connsiteY13" fmla="*/ 630318 h 1089096"/>
                <a:gd name="connsiteX14" fmla="*/ 1314666 w 1314666"/>
                <a:gd name="connsiteY14" fmla="*/ 769529 h 1089096"/>
                <a:gd name="connsiteX15" fmla="*/ 1109474 w 1314666"/>
                <a:gd name="connsiteY15" fmla="*/ 789553 h 1089096"/>
                <a:gd name="connsiteX16" fmla="*/ 968074 w 1314666"/>
                <a:gd name="connsiteY16" fmla="*/ 911426 h 1089096"/>
                <a:gd name="connsiteX17" fmla="*/ 944842 w 1314666"/>
                <a:gd name="connsiteY17" fmla="*/ 1088281 h 1089096"/>
                <a:gd name="connsiteX18" fmla="*/ 783326 w 1314666"/>
                <a:gd name="connsiteY18" fmla="*/ 977385 h 1089096"/>
                <a:gd name="connsiteX19" fmla="*/ 583357 w 1314666"/>
                <a:gd name="connsiteY19" fmla="*/ 977385 h 1089096"/>
                <a:gd name="connsiteX20" fmla="*/ 421841 w 1314666"/>
                <a:gd name="connsiteY20" fmla="*/ 1088281 h 1089096"/>
                <a:gd name="connsiteX21" fmla="*/ 398609 w 1314666"/>
                <a:gd name="connsiteY21" fmla="*/ 911426 h 1089096"/>
                <a:gd name="connsiteX22" fmla="*/ 273084 w 1314666"/>
                <a:gd name="connsiteY22" fmla="*/ 881628 h 1089096"/>
                <a:gd name="connsiteX23" fmla="*/ 52017 w 1314666"/>
                <a:gd name="connsiteY23" fmla="*/ 769529 h 1089096"/>
                <a:gd name="connsiteX24" fmla="*/ 180681 w 1314666"/>
                <a:gd name="connsiteY24" fmla="*/ 630318 h 1089096"/>
                <a:gd name="connsiteX25" fmla="*/ 1 w 1314666"/>
                <a:gd name="connsiteY25" fmla="*/ 544141 h 1089096"/>
                <a:gd name="connsiteX0" fmla="*/ 1 w 1314666"/>
                <a:gd name="connsiteY0" fmla="*/ 544141 h 1089096"/>
                <a:gd name="connsiteX1" fmla="*/ 177506 w 1314666"/>
                <a:gd name="connsiteY1" fmla="*/ 400813 h 1089096"/>
                <a:gd name="connsiteX2" fmla="*/ 257209 w 1314666"/>
                <a:gd name="connsiteY2" fmla="*/ 298728 h 1089096"/>
                <a:gd name="connsiteX3" fmla="*/ 328759 w 1314666"/>
                <a:gd name="connsiteY3" fmla="*/ 148280 h 1089096"/>
                <a:gd name="connsiteX4" fmla="*/ 399616 w 1314666"/>
                <a:gd name="connsiteY4" fmla="*/ 50800 h 1089096"/>
                <a:gd name="connsiteX5" fmla="*/ 602407 w 1314666"/>
                <a:gd name="connsiteY5" fmla="*/ 101371 h 1089096"/>
                <a:gd name="connsiteX6" fmla="*/ 783326 w 1314666"/>
                <a:gd name="connsiteY6" fmla="*/ 110896 h 1089096"/>
                <a:gd name="connsiteX7" fmla="*/ 944842 w 1314666"/>
                <a:gd name="connsiteY7" fmla="*/ 0 h 1089096"/>
                <a:gd name="connsiteX8" fmla="*/ 968074 w 1314666"/>
                <a:gd name="connsiteY8" fmla="*/ 176855 h 1089096"/>
                <a:gd name="connsiteX9" fmla="*/ 1166538 w 1314666"/>
                <a:gd name="connsiteY9" fmla="*/ 127671 h 1089096"/>
                <a:gd name="connsiteX10" fmla="*/ 1109474 w 1314666"/>
                <a:gd name="connsiteY10" fmla="*/ 298728 h 1089096"/>
                <a:gd name="connsiteX11" fmla="*/ 1314666 w 1314666"/>
                <a:gd name="connsiteY11" fmla="*/ 318752 h 1089096"/>
                <a:gd name="connsiteX12" fmla="*/ 1186002 w 1314666"/>
                <a:gd name="connsiteY12" fmla="*/ 457963 h 1089096"/>
                <a:gd name="connsiteX13" fmla="*/ 1186002 w 1314666"/>
                <a:gd name="connsiteY13" fmla="*/ 630318 h 1089096"/>
                <a:gd name="connsiteX14" fmla="*/ 1314666 w 1314666"/>
                <a:gd name="connsiteY14" fmla="*/ 769529 h 1089096"/>
                <a:gd name="connsiteX15" fmla="*/ 1109474 w 1314666"/>
                <a:gd name="connsiteY15" fmla="*/ 789553 h 1089096"/>
                <a:gd name="connsiteX16" fmla="*/ 968074 w 1314666"/>
                <a:gd name="connsiteY16" fmla="*/ 911426 h 1089096"/>
                <a:gd name="connsiteX17" fmla="*/ 944842 w 1314666"/>
                <a:gd name="connsiteY17" fmla="*/ 1088281 h 1089096"/>
                <a:gd name="connsiteX18" fmla="*/ 783326 w 1314666"/>
                <a:gd name="connsiteY18" fmla="*/ 977385 h 1089096"/>
                <a:gd name="connsiteX19" fmla="*/ 583357 w 1314666"/>
                <a:gd name="connsiteY19" fmla="*/ 977385 h 1089096"/>
                <a:gd name="connsiteX20" fmla="*/ 421841 w 1314666"/>
                <a:gd name="connsiteY20" fmla="*/ 1088281 h 1089096"/>
                <a:gd name="connsiteX21" fmla="*/ 398609 w 1314666"/>
                <a:gd name="connsiteY21" fmla="*/ 911426 h 1089096"/>
                <a:gd name="connsiteX22" fmla="*/ 273084 w 1314666"/>
                <a:gd name="connsiteY22" fmla="*/ 881628 h 1089096"/>
                <a:gd name="connsiteX23" fmla="*/ 52017 w 1314666"/>
                <a:gd name="connsiteY23" fmla="*/ 769529 h 1089096"/>
                <a:gd name="connsiteX24" fmla="*/ 180681 w 1314666"/>
                <a:gd name="connsiteY24" fmla="*/ 630318 h 1089096"/>
                <a:gd name="connsiteX25" fmla="*/ 1 w 1314666"/>
                <a:gd name="connsiteY25" fmla="*/ 544141 h 1089096"/>
                <a:gd name="connsiteX0" fmla="*/ 1 w 1314666"/>
                <a:gd name="connsiteY0" fmla="*/ 544141 h 1089096"/>
                <a:gd name="connsiteX1" fmla="*/ 177506 w 1314666"/>
                <a:gd name="connsiteY1" fmla="*/ 400813 h 1089096"/>
                <a:gd name="connsiteX2" fmla="*/ 257209 w 1314666"/>
                <a:gd name="connsiteY2" fmla="*/ 298728 h 1089096"/>
                <a:gd name="connsiteX3" fmla="*/ 328759 w 1314666"/>
                <a:gd name="connsiteY3" fmla="*/ 148280 h 1089096"/>
                <a:gd name="connsiteX4" fmla="*/ 399616 w 1314666"/>
                <a:gd name="connsiteY4" fmla="*/ 50800 h 1089096"/>
                <a:gd name="connsiteX5" fmla="*/ 602407 w 1314666"/>
                <a:gd name="connsiteY5" fmla="*/ 101371 h 1089096"/>
                <a:gd name="connsiteX6" fmla="*/ 783326 w 1314666"/>
                <a:gd name="connsiteY6" fmla="*/ 110896 h 1089096"/>
                <a:gd name="connsiteX7" fmla="*/ 944842 w 1314666"/>
                <a:gd name="connsiteY7" fmla="*/ 0 h 1089096"/>
                <a:gd name="connsiteX8" fmla="*/ 968074 w 1314666"/>
                <a:gd name="connsiteY8" fmla="*/ 176855 h 1089096"/>
                <a:gd name="connsiteX9" fmla="*/ 1166538 w 1314666"/>
                <a:gd name="connsiteY9" fmla="*/ 127671 h 1089096"/>
                <a:gd name="connsiteX10" fmla="*/ 1109474 w 1314666"/>
                <a:gd name="connsiteY10" fmla="*/ 298728 h 1089096"/>
                <a:gd name="connsiteX11" fmla="*/ 1314666 w 1314666"/>
                <a:gd name="connsiteY11" fmla="*/ 318752 h 1089096"/>
                <a:gd name="connsiteX12" fmla="*/ 1186002 w 1314666"/>
                <a:gd name="connsiteY12" fmla="*/ 457963 h 1089096"/>
                <a:gd name="connsiteX13" fmla="*/ 1186002 w 1314666"/>
                <a:gd name="connsiteY13" fmla="*/ 630318 h 1089096"/>
                <a:gd name="connsiteX14" fmla="*/ 1314666 w 1314666"/>
                <a:gd name="connsiteY14" fmla="*/ 769529 h 1089096"/>
                <a:gd name="connsiteX15" fmla="*/ 1109474 w 1314666"/>
                <a:gd name="connsiteY15" fmla="*/ 789553 h 1089096"/>
                <a:gd name="connsiteX16" fmla="*/ 968074 w 1314666"/>
                <a:gd name="connsiteY16" fmla="*/ 911426 h 1089096"/>
                <a:gd name="connsiteX17" fmla="*/ 944842 w 1314666"/>
                <a:gd name="connsiteY17" fmla="*/ 1088281 h 1089096"/>
                <a:gd name="connsiteX18" fmla="*/ 783326 w 1314666"/>
                <a:gd name="connsiteY18" fmla="*/ 977385 h 1089096"/>
                <a:gd name="connsiteX19" fmla="*/ 583357 w 1314666"/>
                <a:gd name="connsiteY19" fmla="*/ 977385 h 1089096"/>
                <a:gd name="connsiteX20" fmla="*/ 421841 w 1314666"/>
                <a:gd name="connsiteY20" fmla="*/ 1088281 h 1089096"/>
                <a:gd name="connsiteX21" fmla="*/ 398609 w 1314666"/>
                <a:gd name="connsiteY21" fmla="*/ 911426 h 1089096"/>
                <a:gd name="connsiteX22" fmla="*/ 273084 w 1314666"/>
                <a:gd name="connsiteY22" fmla="*/ 881628 h 1089096"/>
                <a:gd name="connsiteX23" fmla="*/ 52017 w 1314666"/>
                <a:gd name="connsiteY23" fmla="*/ 769529 h 1089096"/>
                <a:gd name="connsiteX24" fmla="*/ 180681 w 1314666"/>
                <a:gd name="connsiteY24" fmla="*/ 630318 h 1089096"/>
                <a:gd name="connsiteX25" fmla="*/ 1 w 1314666"/>
                <a:gd name="connsiteY25" fmla="*/ 544141 h 1089096"/>
                <a:gd name="connsiteX0" fmla="*/ 1 w 1314666"/>
                <a:gd name="connsiteY0" fmla="*/ 544141 h 1089096"/>
                <a:gd name="connsiteX1" fmla="*/ 177506 w 1314666"/>
                <a:gd name="connsiteY1" fmla="*/ 400813 h 1089096"/>
                <a:gd name="connsiteX2" fmla="*/ 257209 w 1314666"/>
                <a:gd name="connsiteY2" fmla="*/ 298728 h 1089096"/>
                <a:gd name="connsiteX3" fmla="*/ 328759 w 1314666"/>
                <a:gd name="connsiteY3" fmla="*/ 148280 h 1089096"/>
                <a:gd name="connsiteX4" fmla="*/ 399616 w 1314666"/>
                <a:gd name="connsiteY4" fmla="*/ 50800 h 1089096"/>
                <a:gd name="connsiteX5" fmla="*/ 602407 w 1314666"/>
                <a:gd name="connsiteY5" fmla="*/ 101371 h 1089096"/>
                <a:gd name="connsiteX6" fmla="*/ 783326 w 1314666"/>
                <a:gd name="connsiteY6" fmla="*/ 110896 h 1089096"/>
                <a:gd name="connsiteX7" fmla="*/ 944842 w 1314666"/>
                <a:gd name="connsiteY7" fmla="*/ 0 h 1089096"/>
                <a:gd name="connsiteX8" fmla="*/ 968074 w 1314666"/>
                <a:gd name="connsiteY8" fmla="*/ 176855 h 1089096"/>
                <a:gd name="connsiteX9" fmla="*/ 1166538 w 1314666"/>
                <a:gd name="connsiteY9" fmla="*/ 127671 h 1089096"/>
                <a:gd name="connsiteX10" fmla="*/ 1109474 w 1314666"/>
                <a:gd name="connsiteY10" fmla="*/ 298728 h 1089096"/>
                <a:gd name="connsiteX11" fmla="*/ 1314666 w 1314666"/>
                <a:gd name="connsiteY11" fmla="*/ 318752 h 1089096"/>
                <a:gd name="connsiteX12" fmla="*/ 1186002 w 1314666"/>
                <a:gd name="connsiteY12" fmla="*/ 457963 h 1089096"/>
                <a:gd name="connsiteX13" fmla="*/ 1186002 w 1314666"/>
                <a:gd name="connsiteY13" fmla="*/ 630318 h 1089096"/>
                <a:gd name="connsiteX14" fmla="*/ 1314666 w 1314666"/>
                <a:gd name="connsiteY14" fmla="*/ 769529 h 1089096"/>
                <a:gd name="connsiteX15" fmla="*/ 1109474 w 1314666"/>
                <a:gd name="connsiteY15" fmla="*/ 789553 h 1089096"/>
                <a:gd name="connsiteX16" fmla="*/ 968074 w 1314666"/>
                <a:gd name="connsiteY16" fmla="*/ 911426 h 1089096"/>
                <a:gd name="connsiteX17" fmla="*/ 944842 w 1314666"/>
                <a:gd name="connsiteY17" fmla="*/ 1088281 h 1089096"/>
                <a:gd name="connsiteX18" fmla="*/ 783326 w 1314666"/>
                <a:gd name="connsiteY18" fmla="*/ 977385 h 1089096"/>
                <a:gd name="connsiteX19" fmla="*/ 583357 w 1314666"/>
                <a:gd name="connsiteY19" fmla="*/ 977385 h 1089096"/>
                <a:gd name="connsiteX20" fmla="*/ 421841 w 1314666"/>
                <a:gd name="connsiteY20" fmla="*/ 1088281 h 1089096"/>
                <a:gd name="connsiteX21" fmla="*/ 398609 w 1314666"/>
                <a:gd name="connsiteY21" fmla="*/ 911426 h 1089096"/>
                <a:gd name="connsiteX22" fmla="*/ 273084 w 1314666"/>
                <a:gd name="connsiteY22" fmla="*/ 881628 h 1089096"/>
                <a:gd name="connsiteX23" fmla="*/ 52017 w 1314666"/>
                <a:gd name="connsiteY23" fmla="*/ 769529 h 1089096"/>
                <a:gd name="connsiteX24" fmla="*/ 180681 w 1314666"/>
                <a:gd name="connsiteY24" fmla="*/ 630318 h 1089096"/>
                <a:gd name="connsiteX25" fmla="*/ 1 w 1314666"/>
                <a:gd name="connsiteY25" fmla="*/ 544141 h 1089096"/>
                <a:gd name="connsiteX0" fmla="*/ 1 w 1314666"/>
                <a:gd name="connsiteY0" fmla="*/ 544141 h 1089096"/>
                <a:gd name="connsiteX1" fmla="*/ 177506 w 1314666"/>
                <a:gd name="connsiteY1" fmla="*/ 400813 h 1089096"/>
                <a:gd name="connsiteX2" fmla="*/ 257209 w 1314666"/>
                <a:gd name="connsiteY2" fmla="*/ 298728 h 1089096"/>
                <a:gd name="connsiteX3" fmla="*/ 328759 w 1314666"/>
                <a:gd name="connsiteY3" fmla="*/ 148280 h 1089096"/>
                <a:gd name="connsiteX4" fmla="*/ 399616 w 1314666"/>
                <a:gd name="connsiteY4" fmla="*/ 50800 h 1089096"/>
                <a:gd name="connsiteX5" fmla="*/ 602407 w 1314666"/>
                <a:gd name="connsiteY5" fmla="*/ 101371 h 1089096"/>
                <a:gd name="connsiteX6" fmla="*/ 783326 w 1314666"/>
                <a:gd name="connsiteY6" fmla="*/ 110896 h 1089096"/>
                <a:gd name="connsiteX7" fmla="*/ 944842 w 1314666"/>
                <a:gd name="connsiteY7" fmla="*/ 0 h 1089096"/>
                <a:gd name="connsiteX8" fmla="*/ 968074 w 1314666"/>
                <a:gd name="connsiteY8" fmla="*/ 176855 h 1089096"/>
                <a:gd name="connsiteX9" fmla="*/ 1166538 w 1314666"/>
                <a:gd name="connsiteY9" fmla="*/ 127671 h 1089096"/>
                <a:gd name="connsiteX10" fmla="*/ 1109474 w 1314666"/>
                <a:gd name="connsiteY10" fmla="*/ 298728 h 1089096"/>
                <a:gd name="connsiteX11" fmla="*/ 1314666 w 1314666"/>
                <a:gd name="connsiteY11" fmla="*/ 318752 h 1089096"/>
                <a:gd name="connsiteX12" fmla="*/ 1186002 w 1314666"/>
                <a:gd name="connsiteY12" fmla="*/ 457963 h 1089096"/>
                <a:gd name="connsiteX13" fmla="*/ 1186002 w 1314666"/>
                <a:gd name="connsiteY13" fmla="*/ 630318 h 1089096"/>
                <a:gd name="connsiteX14" fmla="*/ 1314666 w 1314666"/>
                <a:gd name="connsiteY14" fmla="*/ 769529 h 1089096"/>
                <a:gd name="connsiteX15" fmla="*/ 1109474 w 1314666"/>
                <a:gd name="connsiteY15" fmla="*/ 789553 h 1089096"/>
                <a:gd name="connsiteX16" fmla="*/ 968074 w 1314666"/>
                <a:gd name="connsiteY16" fmla="*/ 911426 h 1089096"/>
                <a:gd name="connsiteX17" fmla="*/ 944842 w 1314666"/>
                <a:gd name="connsiteY17" fmla="*/ 1088281 h 1089096"/>
                <a:gd name="connsiteX18" fmla="*/ 783326 w 1314666"/>
                <a:gd name="connsiteY18" fmla="*/ 977385 h 1089096"/>
                <a:gd name="connsiteX19" fmla="*/ 583357 w 1314666"/>
                <a:gd name="connsiteY19" fmla="*/ 977385 h 1089096"/>
                <a:gd name="connsiteX20" fmla="*/ 421841 w 1314666"/>
                <a:gd name="connsiteY20" fmla="*/ 1088281 h 1089096"/>
                <a:gd name="connsiteX21" fmla="*/ 398609 w 1314666"/>
                <a:gd name="connsiteY21" fmla="*/ 911426 h 1089096"/>
                <a:gd name="connsiteX22" fmla="*/ 273084 w 1314666"/>
                <a:gd name="connsiteY22" fmla="*/ 881628 h 1089096"/>
                <a:gd name="connsiteX23" fmla="*/ 52017 w 1314666"/>
                <a:gd name="connsiteY23" fmla="*/ 769529 h 1089096"/>
                <a:gd name="connsiteX24" fmla="*/ 180681 w 1314666"/>
                <a:gd name="connsiteY24" fmla="*/ 630318 h 1089096"/>
                <a:gd name="connsiteX25" fmla="*/ 1 w 1314666"/>
                <a:gd name="connsiteY25" fmla="*/ 544141 h 1089096"/>
                <a:gd name="connsiteX0" fmla="*/ 1 w 1314666"/>
                <a:gd name="connsiteY0" fmla="*/ 544141 h 1089573"/>
                <a:gd name="connsiteX1" fmla="*/ 177506 w 1314666"/>
                <a:gd name="connsiteY1" fmla="*/ 400813 h 1089573"/>
                <a:gd name="connsiteX2" fmla="*/ 257209 w 1314666"/>
                <a:gd name="connsiteY2" fmla="*/ 298728 h 1089573"/>
                <a:gd name="connsiteX3" fmla="*/ 328759 w 1314666"/>
                <a:gd name="connsiteY3" fmla="*/ 148280 h 1089573"/>
                <a:gd name="connsiteX4" fmla="*/ 399616 w 1314666"/>
                <a:gd name="connsiteY4" fmla="*/ 50800 h 1089573"/>
                <a:gd name="connsiteX5" fmla="*/ 602407 w 1314666"/>
                <a:gd name="connsiteY5" fmla="*/ 101371 h 1089573"/>
                <a:gd name="connsiteX6" fmla="*/ 783326 w 1314666"/>
                <a:gd name="connsiteY6" fmla="*/ 110896 h 1089573"/>
                <a:gd name="connsiteX7" fmla="*/ 944842 w 1314666"/>
                <a:gd name="connsiteY7" fmla="*/ 0 h 1089573"/>
                <a:gd name="connsiteX8" fmla="*/ 968074 w 1314666"/>
                <a:gd name="connsiteY8" fmla="*/ 176855 h 1089573"/>
                <a:gd name="connsiteX9" fmla="*/ 1166538 w 1314666"/>
                <a:gd name="connsiteY9" fmla="*/ 127671 h 1089573"/>
                <a:gd name="connsiteX10" fmla="*/ 1109474 w 1314666"/>
                <a:gd name="connsiteY10" fmla="*/ 298728 h 1089573"/>
                <a:gd name="connsiteX11" fmla="*/ 1314666 w 1314666"/>
                <a:gd name="connsiteY11" fmla="*/ 318752 h 1089573"/>
                <a:gd name="connsiteX12" fmla="*/ 1186002 w 1314666"/>
                <a:gd name="connsiteY12" fmla="*/ 457963 h 1089573"/>
                <a:gd name="connsiteX13" fmla="*/ 1186002 w 1314666"/>
                <a:gd name="connsiteY13" fmla="*/ 630318 h 1089573"/>
                <a:gd name="connsiteX14" fmla="*/ 1314666 w 1314666"/>
                <a:gd name="connsiteY14" fmla="*/ 769529 h 1089573"/>
                <a:gd name="connsiteX15" fmla="*/ 1109474 w 1314666"/>
                <a:gd name="connsiteY15" fmla="*/ 789553 h 1089573"/>
                <a:gd name="connsiteX16" fmla="*/ 1022049 w 1314666"/>
                <a:gd name="connsiteY16" fmla="*/ 892376 h 1089573"/>
                <a:gd name="connsiteX17" fmla="*/ 944842 w 1314666"/>
                <a:gd name="connsiteY17" fmla="*/ 1088281 h 1089573"/>
                <a:gd name="connsiteX18" fmla="*/ 783326 w 1314666"/>
                <a:gd name="connsiteY18" fmla="*/ 977385 h 1089573"/>
                <a:gd name="connsiteX19" fmla="*/ 583357 w 1314666"/>
                <a:gd name="connsiteY19" fmla="*/ 977385 h 1089573"/>
                <a:gd name="connsiteX20" fmla="*/ 421841 w 1314666"/>
                <a:gd name="connsiteY20" fmla="*/ 1088281 h 1089573"/>
                <a:gd name="connsiteX21" fmla="*/ 398609 w 1314666"/>
                <a:gd name="connsiteY21" fmla="*/ 911426 h 1089573"/>
                <a:gd name="connsiteX22" fmla="*/ 273084 w 1314666"/>
                <a:gd name="connsiteY22" fmla="*/ 881628 h 1089573"/>
                <a:gd name="connsiteX23" fmla="*/ 52017 w 1314666"/>
                <a:gd name="connsiteY23" fmla="*/ 769529 h 1089573"/>
                <a:gd name="connsiteX24" fmla="*/ 180681 w 1314666"/>
                <a:gd name="connsiteY24" fmla="*/ 630318 h 1089573"/>
                <a:gd name="connsiteX25" fmla="*/ 1 w 1314666"/>
                <a:gd name="connsiteY25" fmla="*/ 544141 h 1089573"/>
                <a:gd name="connsiteX0" fmla="*/ 1 w 1315612"/>
                <a:gd name="connsiteY0" fmla="*/ 544141 h 1089573"/>
                <a:gd name="connsiteX1" fmla="*/ 177506 w 1315612"/>
                <a:gd name="connsiteY1" fmla="*/ 400813 h 1089573"/>
                <a:gd name="connsiteX2" fmla="*/ 257209 w 1315612"/>
                <a:gd name="connsiteY2" fmla="*/ 298728 h 1089573"/>
                <a:gd name="connsiteX3" fmla="*/ 328759 w 1315612"/>
                <a:gd name="connsiteY3" fmla="*/ 148280 h 1089573"/>
                <a:gd name="connsiteX4" fmla="*/ 399616 w 1315612"/>
                <a:gd name="connsiteY4" fmla="*/ 50800 h 1089573"/>
                <a:gd name="connsiteX5" fmla="*/ 602407 w 1315612"/>
                <a:gd name="connsiteY5" fmla="*/ 101371 h 1089573"/>
                <a:gd name="connsiteX6" fmla="*/ 783326 w 1315612"/>
                <a:gd name="connsiteY6" fmla="*/ 110896 h 1089573"/>
                <a:gd name="connsiteX7" fmla="*/ 944842 w 1315612"/>
                <a:gd name="connsiteY7" fmla="*/ 0 h 1089573"/>
                <a:gd name="connsiteX8" fmla="*/ 968074 w 1315612"/>
                <a:gd name="connsiteY8" fmla="*/ 176855 h 1089573"/>
                <a:gd name="connsiteX9" fmla="*/ 1166538 w 1315612"/>
                <a:gd name="connsiteY9" fmla="*/ 127671 h 1089573"/>
                <a:gd name="connsiteX10" fmla="*/ 1109474 w 1315612"/>
                <a:gd name="connsiteY10" fmla="*/ 298728 h 1089573"/>
                <a:gd name="connsiteX11" fmla="*/ 1314666 w 1315612"/>
                <a:gd name="connsiteY11" fmla="*/ 318752 h 1089573"/>
                <a:gd name="connsiteX12" fmla="*/ 1186002 w 1315612"/>
                <a:gd name="connsiteY12" fmla="*/ 457963 h 1089573"/>
                <a:gd name="connsiteX13" fmla="*/ 1186002 w 1315612"/>
                <a:gd name="connsiteY13" fmla="*/ 630318 h 1089573"/>
                <a:gd name="connsiteX14" fmla="*/ 1314666 w 1315612"/>
                <a:gd name="connsiteY14" fmla="*/ 769529 h 1089573"/>
                <a:gd name="connsiteX15" fmla="*/ 1109474 w 1315612"/>
                <a:gd name="connsiteY15" fmla="*/ 789553 h 1089573"/>
                <a:gd name="connsiteX16" fmla="*/ 1022049 w 1315612"/>
                <a:gd name="connsiteY16" fmla="*/ 892376 h 1089573"/>
                <a:gd name="connsiteX17" fmla="*/ 944842 w 1315612"/>
                <a:gd name="connsiteY17" fmla="*/ 1088281 h 1089573"/>
                <a:gd name="connsiteX18" fmla="*/ 783326 w 1315612"/>
                <a:gd name="connsiteY18" fmla="*/ 977385 h 1089573"/>
                <a:gd name="connsiteX19" fmla="*/ 583357 w 1315612"/>
                <a:gd name="connsiteY19" fmla="*/ 977385 h 1089573"/>
                <a:gd name="connsiteX20" fmla="*/ 421841 w 1315612"/>
                <a:gd name="connsiteY20" fmla="*/ 1088281 h 1089573"/>
                <a:gd name="connsiteX21" fmla="*/ 398609 w 1315612"/>
                <a:gd name="connsiteY21" fmla="*/ 911426 h 1089573"/>
                <a:gd name="connsiteX22" fmla="*/ 273084 w 1315612"/>
                <a:gd name="connsiteY22" fmla="*/ 881628 h 1089573"/>
                <a:gd name="connsiteX23" fmla="*/ 52017 w 1315612"/>
                <a:gd name="connsiteY23" fmla="*/ 769529 h 1089573"/>
                <a:gd name="connsiteX24" fmla="*/ 180681 w 1315612"/>
                <a:gd name="connsiteY24" fmla="*/ 630318 h 1089573"/>
                <a:gd name="connsiteX25" fmla="*/ 1 w 1315612"/>
                <a:gd name="connsiteY25" fmla="*/ 544141 h 1089573"/>
                <a:gd name="connsiteX0" fmla="*/ 1 w 1315612"/>
                <a:gd name="connsiteY0" fmla="*/ 544141 h 1089573"/>
                <a:gd name="connsiteX1" fmla="*/ 177506 w 1315612"/>
                <a:gd name="connsiteY1" fmla="*/ 400813 h 1089573"/>
                <a:gd name="connsiteX2" fmla="*/ 257209 w 1315612"/>
                <a:gd name="connsiteY2" fmla="*/ 298728 h 1089573"/>
                <a:gd name="connsiteX3" fmla="*/ 328759 w 1315612"/>
                <a:gd name="connsiteY3" fmla="*/ 148280 h 1089573"/>
                <a:gd name="connsiteX4" fmla="*/ 399616 w 1315612"/>
                <a:gd name="connsiteY4" fmla="*/ 50800 h 1089573"/>
                <a:gd name="connsiteX5" fmla="*/ 602407 w 1315612"/>
                <a:gd name="connsiteY5" fmla="*/ 101371 h 1089573"/>
                <a:gd name="connsiteX6" fmla="*/ 783326 w 1315612"/>
                <a:gd name="connsiteY6" fmla="*/ 110896 h 1089573"/>
                <a:gd name="connsiteX7" fmla="*/ 944842 w 1315612"/>
                <a:gd name="connsiteY7" fmla="*/ 0 h 1089573"/>
                <a:gd name="connsiteX8" fmla="*/ 968074 w 1315612"/>
                <a:gd name="connsiteY8" fmla="*/ 176855 h 1089573"/>
                <a:gd name="connsiteX9" fmla="*/ 1166538 w 1315612"/>
                <a:gd name="connsiteY9" fmla="*/ 127671 h 1089573"/>
                <a:gd name="connsiteX10" fmla="*/ 1109474 w 1315612"/>
                <a:gd name="connsiteY10" fmla="*/ 298728 h 1089573"/>
                <a:gd name="connsiteX11" fmla="*/ 1314666 w 1315612"/>
                <a:gd name="connsiteY11" fmla="*/ 318752 h 1089573"/>
                <a:gd name="connsiteX12" fmla="*/ 1186002 w 1315612"/>
                <a:gd name="connsiteY12" fmla="*/ 457963 h 1089573"/>
                <a:gd name="connsiteX13" fmla="*/ 1186002 w 1315612"/>
                <a:gd name="connsiteY13" fmla="*/ 630318 h 1089573"/>
                <a:gd name="connsiteX14" fmla="*/ 1314666 w 1315612"/>
                <a:gd name="connsiteY14" fmla="*/ 769529 h 1089573"/>
                <a:gd name="connsiteX15" fmla="*/ 1109474 w 1315612"/>
                <a:gd name="connsiteY15" fmla="*/ 789553 h 1089573"/>
                <a:gd name="connsiteX16" fmla="*/ 1022049 w 1315612"/>
                <a:gd name="connsiteY16" fmla="*/ 892376 h 1089573"/>
                <a:gd name="connsiteX17" fmla="*/ 944842 w 1315612"/>
                <a:gd name="connsiteY17" fmla="*/ 1088281 h 1089573"/>
                <a:gd name="connsiteX18" fmla="*/ 783326 w 1315612"/>
                <a:gd name="connsiteY18" fmla="*/ 977385 h 1089573"/>
                <a:gd name="connsiteX19" fmla="*/ 583357 w 1315612"/>
                <a:gd name="connsiteY19" fmla="*/ 977385 h 1089573"/>
                <a:gd name="connsiteX20" fmla="*/ 421841 w 1315612"/>
                <a:gd name="connsiteY20" fmla="*/ 1088281 h 1089573"/>
                <a:gd name="connsiteX21" fmla="*/ 398609 w 1315612"/>
                <a:gd name="connsiteY21" fmla="*/ 911426 h 1089573"/>
                <a:gd name="connsiteX22" fmla="*/ 273084 w 1315612"/>
                <a:gd name="connsiteY22" fmla="*/ 881628 h 1089573"/>
                <a:gd name="connsiteX23" fmla="*/ 52017 w 1315612"/>
                <a:gd name="connsiteY23" fmla="*/ 769529 h 1089573"/>
                <a:gd name="connsiteX24" fmla="*/ 180681 w 1315612"/>
                <a:gd name="connsiteY24" fmla="*/ 630318 h 1089573"/>
                <a:gd name="connsiteX25" fmla="*/ 1 w 1315612"/>
                <a:gd name="connsiteY25" fmla="*/ 544141 h 1089573"/>
                <a:gd name="connsiteX0" fmla="*/ 1 w 1315612"/>
                <a:gd name="connsiteY0" fmla="*/ 544141 h 1089573"/>
                <a:gd name="connsiteX1" fmla="*/ 177506 w 1315612"/>
                <a:gd name="connsiteY1" fmla="*/ 400813 h 1089573"/>
                <a:gd name="connsiteX2" fmla="*/ 257209 w 1315612"/>
                <a:gd name="connsiteY2" fmla="*/ 298728 h 1089573"/>
                <a:gd name="connsiteX3" fmla="*/ 328759 w 1315612"/>
                <a:gd name="connsiteY3" fmla="*/ 148280 h 1089573"/>
                <a:gd name="connsiteX4" fmla="*/ 399616 w 1315612"/>
                <a:gd name="connsiteY4" fmla="*/ 50800 h 1089573"/>
                <a:gd name="connsiteX5" fmla="*/ 602407 w 1315612"/>
                <a:gd name="connsiteY5" fmla="*/ 101371 h 1089573"/>
                <a:gd name="connsiteX6" fmla="*/ 783326 w 1315612"/>
                <a:gd name="connsiteY6" fmla="*/ 110896 h 1089573"/>
                <a:gd name="connsiteX7" fmla="*/ 944842 w 1315612"/>
                <a:gd name="connsiteY7" fmla="*/ 0 h 1089573"/>
                <a:gd name="connsiteX8" fmla="*/ 968074 w 1315612"/>
                <a:gd name="connsiteY8" fmla="*/ 176855 h 1089573"/>
                <a:gd name="connsiteX9" fmla="*/ 1166538 w 1315612"/>
                <a:gd name="connsiteY9" fmla="*/ 127671 h 1089573"/>
                <a:gd name="connsiteX10" fmla="*/ 1109474 w 1315612"/>
                <a:gd name="connsiteY10" fmla="*/ 298728 h 1089573"/>
                <a:gd name="connsiteX11" fmla="*/ 1314666 w 1315612"/>
                <a:gd name="connsiteY11" fmla="*/ 318752 h 1089573"/>
                <a:gd name="connsiteX12" fmla="*/ 1186002 w 1315612"/>
                <a:gd name="connsiteY12" fmla="*/ 457963 h 1089573"/>
                <a:gd name="connsiteX13" fmla="*/ 1186002 w 1315612"/>
                <a:gd name="connsiteY13" fmla="*/ 630318 h 1089573"/>
                <a:gd name="connsiteX14" fmla="*/ 1314666 w 1315612"/>
                <a:gd name="connsiteY14" fmla="*/ 769529 h 1089573"/>
                <a:gd name="connsiteX15" fmla="*/ 1109474 w 1315612"/>
                <a:gd name="connsiteY15" fmla="*/ 789553 h 1089573"/>
                <a:gd name="connsiteX16" fmla="*/ 1022049 w 1315612"/>
                <a:gd name="connsiteY16" fmla="*/ 892376 h 1089573"/>
                <a:gd name="connsiteX17" fmla="*/ 944842 w 1315612"/>
                <a:gd name="connsiteY17" fmla="*/ 1088281 h 1089573"/>
                <a:gd name="connsiteX18" fmla="*/ 783326 w 1315612"/>
                <a:gd name="connsiteY18" fmla="*/ 977385 h 1089573"/>
                <a:gd name="connsiteX19" fmla="*/ 583357 w 1315612"/>
                <a:gd name="connsiteY19" fmla="*/ 977385 h 1089573"/>
                <a:gd name="connsiteX20" fmla="*/ 421841 w 1315612"/>
                <a:gd name="connsiteY20" fmla="*/ 1088281 h 1089573"/>
                <a:gd name="connsiteX21" fmla="*/ 398609 w 1315612"/>
                <a:gd name="connsiteY21" fmla="*/ 911426 h 1089573"/>
                <a:gd name="connsiteX22" fmla="*/ 273084 w 1315612"/>
                <a:gd name="connsiteY22" fmla="*/ 881628 h 1089573"/>
                <a:gd name="connsiteX23" fmla="*/ 52017 w 1315612"/>
                <a:gd name="connsiteY23" fmla="*/ 769529 h 1089573"/>
                <a:gd name="connsiteX24" fmla="*/ 180681 w 1315612"/>
                <a:gd name="connsiteY24" fmla="*/ 630318 h 1089573"/>
                <a:gd name="connsiteX25" fmla="*/ 1 w 1315612"/>
                <a:gd name="connsiteY25" fmla="*/ 544141 h 1089573"/>
                <a:gd name="connsiteX0" fmla="*/ 1 w 1315612"/>
                <a:gd name="connsiteY0" fmla="*/ 544141 h 1089573"/>
                <a:gd name="connsiteX1" fmla="*/ 177506 w 1315612"/>
                <a:gd name="connsiteY1" fmla="*/ 400813 h 1089573"/>
                <a:gd name="connsiteX2" fmla="*/ 257209 w 1315612"/>
                <a:gd name="connsiteY2" fmla="*/ 298728 h 1089573"/>
                <a:gd name="connsiteX3" fmla="*/ 328759 w 1315612"/>
                <a:gd name="connsiteY3" fmla="*/ 148280 h 1089573"/>
                <a:gd name="connsiteX4" fmla="*/ 399616 w 1315612"/>
                <a:gd name="connsiteY4" fmla="*/ 50800 h 1089573"/>
                <a:gd name="connsiteX5" fmla="*/ 602407 w 1315612"/>
                <a:gd name="connsiteY5" fmla="*/ 101371 h 1089573"/>
                <a:gd name="connsiteX6" fmla="*/ 783326 w 1315612"/>
                <a:gd name="connsiteY6" fmla="*/ 110896 h 1089573"/>
                <a:gd name="connsiteX7" fmla="*/ 944842 w 1315612"/>
                <a:gd name="connsiteY7" fmla="*/ 0 h 1089573"/>
                <a:gd name="connsiteX8" fmla="*/ 968074 w 1315612"/>
                <a:gd name="connsiteY8" fmla="*/ 176855 h 1089573"/>
                <a:gd name="connsiteX9" fmla="*/ 1166538 w 1315612"/>
                <a:gd name="connsiteY9" fmla="*/ 127671 h 1089573"/>
                <a:gd name="connsiteX10" fmla="*/ 1109474 w 1315612"/>
                <a:gd name="connsiteY10" fmla="*/ 298728 h 1089573"/>
                <a:gd name="connsiteX11" fmla="*/ 1314666 w 1315612"/>
                <a:gd name="connsiteY11" fmla="*/ 318752 h 1089573"/>
                <a:gd name="connsiteX12" fmla="*/ 1186002 w 1315612"/>
                <a:gd name="connsiteY12" fmla="*/ 457963 h 1089573"/>
                <a:gd name="connsiteX13" fmla="*/ 1186002 w 1315612"/>
                <a:gd name="connsiteY13" fmla="*/ 630318 h 1089573"/>
                <a:gd name="connsiteX14" fmla="*/ 1314666 w 1315612"/>
                <a:gd name="connsiteY14" fmla="*/ 769529 h 1089573"/>
                <a:gd name="connsiteX15" fmla="*/ 1109474 w 1315612"/>
                <a:gd name="connsiteY15" fmla="*/ 789553 h 1089573"/>
                <a:gd name="connsiteX16" fmla="*/ 1022049 w 1315612"/>
                <a:gd name="connsiteY16" fmla="*/ 892376 h 1089573"/>
                <a:gd name="connsiteX17" fmla="*/ 944842 w 1315612"/>
                <a:gd name="connsiteY17" fmla="*/ 1088281 h 1089573"/>
                <a:gd name="connsiteX18" fmla="*/ 783326 w 1315612"/>
                <a:gd name="connsiteY18" fmla="*/ 977385 h 1089573"/>
                <a:gd name="connsiteX19" fmla="*/ 583357 w 1315612"/>
                <a:gd name="connsiteY19" fmla="*/ 977385 h 1089573"/>
                <a:gd name="connsiteX20" fmla="*/ 421841 w 1315612"/>
                <a:gd name="connsiteY20" fmla="*/ 1088281 h 1089573"/>
                <a:gd name="connsiteX21" fmla="*/ 398609 w 1315612"/>
                <a:gd name="connsiteY21" fmla="*/ 911426 h 1089573"/>
                <a:gd name="connsiteX22" fmla="*/ 273084 w 1315612"/>
                <a:gd name="connsiteY22" fmla="*/ 881628 h 1089573"/>
                <a:gd name="connsiteX23" fmla="*/ 52017 w 1315612"/>
                <a:gd name="connsiteY23" fmla="*/ 769529 h 1089573"/>
                <a:gd name="connsiteX24" fmla="*/ 180681 w 1315612"/>
                <a:gd name="connsiteY24" fmla="*/ 630318 h 1089573"/>
                <a:gd name="connsiteX25" fmla="*/ 1 w 1315612"/>
                <a:gd name="connsiteY25" fmla="*/ 544141 h 1089573"/>
                <a:gd name="connsiteX0" fmla="*/ 1 w 1315612"/>
                <a:gd name="connsiteY0" fmla="*/ 544141 h 1089573"/>
                <a:gd name="connsiteX1" fmla="*/ 177506 w 1315612"/>
                <a:gd name="connsiteY1" fmla="*/ 400813 h 1089573"/>
                <a:gd name="connsiteX2" fmla="*/ 257209 w 1315612"/>
                <a:gd name="connsiteY2" fmla="*/ 298728 h 1089573"/>
                <a:gd name="connsiteX3" fmla="*/ 328759 w 1315612"/>
                <a:gd name="connsiteY3" fmla="*/ 148280 h 1089573"/>
                <a:gd name="connsiteX4" fmla="*/ 399616 w 1315612"/>
                <a:gd name="connsiteY4" fmla="*/ 50800 h 1089573"/>
                <a:gd name="connsiteX5" fmla="*/ 602407 w 1315612"/>
                <a:gd name="connsiteY5" fmla="*/ 101371 h 1089573"/>
                <a:gd name="connsiteX6" fmla="*/ 783326 w 1315612"/>
                <a:gd name="connsiteY6" fmla="*/ 110896 h 1089573"/>
                <a:gd name="connsiteX7" fmla="*/ 944842 w 1315612"/>
                <a:gd name="connsiteY7" fmla="*/ 0 h 1089573"/>
                <a:gd name="connsiteX8" fmla="*/ 968074 w 1315612"/>
                <a:gd name="connsiteY8" fmla="*/ 176855 h 1089573"/>
                <a:gd name="connsiteX9" fmla="*/ 1166538 w 1315612"/>
                <a:gd name="connsiteY9" fmla="*/ 127671 h 1089573"/>
                <a:gd name="connsiteX10" fmla="*/ 1109474 w 1315612"/>
                <a:gd name="connsiteY10" fmla="*/ 298728 h 1089573"/>
                <a:gd name="connsiteX11" fmla="*/ 1314666 w 1315612"/>
                <a:gd name="connsiteY11" fmla="*/ 318752 h 1089573"/>
                <a:gd name="connsiteX12" fmla="*/ 1186002 w 1315612"/>
                <a:gd name="connsiteY12" fmla="*/ 457963 h 1089573"/>
                <a:gd name="connsiteX13" fmla="*/ 1186002 w 1315612"/>
                <a:gd name="connsiteY13" fmla="*/ 630318 h 1089573"/>
                <a:gd name="connsiteX14" fmla="*/ 1314666 w 1315612"/>
                <a:gd name="connsiteY14" fmla="*/ 769529 h 1089573"/>
                <a:gd name="connsiteX15" fmla="*/ 1109474 w 1315612"/>
                <a:gd name="connsiteY15" fmla="*/ 789553 h 1089573"/>
                <a:gd name="connsiteX16" fmla="*/ 1022049 w 1315612"/>
                <a:gd name="connsiteY16" fmla="*/ 892376 h 1089573"/>
                <a:gd name="connsiteX17" fmla="*/ 944842 w 1315612"/>
                <a:gd name="connsiteY17" fmla="*/ 1088281 h 1089573"/>
                <a:gd name="connsiteX18" fmla="*/ 783326 w 1315612"/>
                <a:gd name="connsiteY18" fmla="*/ 977385 h 1089573"/>
                <a:gd name="connsiteX19" fmla="*/ 583357 w 1315612"/>
                <a:gd name="connsiteY19" fmla="*/ 977385 h 1089573"/>
                <a:gd name="connsiteX20" fmla="*/ 421841 w 1315612"/>
                <a:gd name="connsiteY20" fmla="*/ 1088281 h 1089573"/>
                <a:gd name="connsiteX21" fmla="*/ 398609 w 1315612"/>
                <a:gd name="connsiteY21" fmla="*/ 911426 h 1089573"/>
                <a:gd name="connsiteX22" fmla="*/ 273084 w 1315612"/>
                <a:gd name="connsiteY22" fmla="*/ 881628 h 1089573"/>
                <a:gd name="connsiteX23" fmla="*/ 52017 w 1315612"/>
                <a:gd name="connsiteY23" fmla="*/ 769529 h 1089573"/>
                <a:gd name="connsiteX24" fmla="*/ 180681 w 1315612"/>
                <a:gd name="connsiteY24" fmla="*/ 630318 h 1089573"/>
                <a:gd name="connsiteX25" fmla="*/ 1 w 1315612"/>
                <a:gd name="connsiteY25" fmla="*/ 544141 h 1089573"/>
                <a:gd name="connsiteX0" fmla="*/ 1 w 1315612"/>
                <a:gd name="connsiteY0" fmla="*/ 544141 h 1089573"/>
                <a:gd name="connsiteX1" fmla="*/ 177506 w 1315612"/>
                <a:gd name="connsiteY1" fmla="*/ 400813 h 1089573"/>
                <a:gd name="connsiteX2" fmla="*/ 257209 w 1315612"/>
                <a:gd name="connsiteY2" fmla="*/ 298728 h 1089573"/>
                <a:gd name="connsiteX3" fmla="*/ 328759 w 1315612"/>
                <a:gd name="connsiteY3" fmla="*/ 148280 h 1089573"/>
                <a:gd name="connsiteX4" fmla="*/ 399616 w 1315612"/>
                <a:gd name="connsiteY4" fmla="*/ 50800 h 1089573"/>
                <a:gd name="connsiteX5" fmla="*/ 602407 w 1315612"/>
                <a:gd name="connsiteY5" fmla="*/ 101371 h 1089573"/>
                <a:gd name="connsiteX6" fmla="*/ 783326 w 1315612"/>
                <a:gd name="connsiteY6" fmla="*/ 110896 h 1089573"/>
                <a:gd name="connsiteX7" fmla="*/ 944842 w 1315612"/>
                <a:gd name="connsiteY7" fmla="*/ 0 h 1089573"/>
                <a:gd name="connsiteX8" fmla="*/ 968074 w 1315612"/>
                <a:gd name="connsiteY8" fmla="*/ 176855 h 1089573"/>
                <a:gd name="connsiteX9" fmla="*/ 1166538 w 1315612"/>
                <a:gd name="connsiteY9" fmla="*/ 127671 h 1089573"/>
                <a:gd name="connsiteX10" fmla="*/ 1109474 w 1315612"/>
                <a:gd name="connsiteY10" fmla="*/ 298728 h 1089573"/>
                <a:gd name="connsiteX11" fmla="*/ 1314666 w 1315612"/>
                <a:gd name="connsiteY11" fmla="*/ 318752 h 1089573"/>
                <a:gd name="connsiteX12" fmla="*/ 1186002 w 1315612"/>
                <a:gd name="connsiteY12" fmla="*/ 457963 h 1089573"/>
                <a:gd name="connsiteX13" fmla="*/ 1186002 w 1315612"/>
                <a:gd name="connsiteY13" fmla="*/ 630318 h 1089573"/>
                <a:gd name="connsiteX14" fmla="*/ 1314666 w 1315612"/>
                <a:gd name="connsiteY14" fmla="*/ 769529 h 1089573"/>
                <a:gd name="connsiteX15" fmla="*/ 1109474 w 1315612"/>
                <a:gd name="connsiteY15" fmla="*/ 789553 h 1089573"/>
                <a:gd name="connsiteX16" fmla="*/ 1022049 w 1315612"/>
                <a:gd name="connsiteY16" fmla="*/ 892376 h 1089573"/>
                <a:gd name="connsiteX17" fmla="*/ 944842 w 1315612"/>
                <a:gd name="connsiteY17" fmla="*/ 1088281 h 1089573"/>
                <a:gd name="connsiteX18" fmla="*/ 783326 w 1315612"/>
                <a:gd name="connsiteY18" fmla="*/ 977385 h 1089573"/>
                <a:gd name="connsiteX19" fmla="*/ 583357 w 1315612"/>
                <a:gd name="connsiteY19" fmla="*/ 977385 h 1089573"/>
                <a:gd name="connsiteX20" fmla="*/ 421841 w 1315612"/>
                <a:gd name="connsiteY20" fmla="*/ 1088281 h 1089573"/>
                <a:gd name="connsiteX21" fmla="*/ 398609 w 1315612"/>
                <a:gd name="connsiteY21" fmla="*/ 911426 h 1089573"/>
                <a:gd name="connsiteX22" fmla="*/ 273084 w 1315612"/>
                <a:gd name="connsiteY22" fmla="*/ 881628 h 1089573"/>
                <a:gd name="connsiteX23" fmla="*/ 52017 w 1315612"/>
                <a:gd name="connsiteY23" fmla="*/ 769529 h 1089573"/>
                <a:gd name="connsiteX24" fmla="*/ 180681 w 1315612"/>
                <a:gd name="connsiteY24" fmla="*/ 630318 h 1089573"/>
                <a:gd name="connsiteX25" fmla="*/ 1 w 1315612"/>
                <a:gd name="connsiteY25" fmla="*/ 544141 h 1089573"/>
                <a:gd name="connsiteX0" fmla="*/ 1 w 1315612"/>
                <a:gd name="connsiteY0" fmla="*/ 544945 h 1090377"/>
                <a:gd name="connsiteX1" fmla="*/ 177506 w 1315612"/>
                <a:gd name="connsiteY1" fmla="*/ 401617 h 1090377"/>
                <a:gd name="connsiteX2" fmla="*/ 257209 w 1315612"/>
                <a:gd name="connsiteY2" fmla="*/ 299532 h 1090377"/>
                <a:gd name="connsiteX3" fmla="*/ 328759 w 1315612"/>
                <a:gd name="connsiteY3" fmla="*/ 149084 h 1090377"/>
                <a:gd name="connsiteX4" fmla="*/ 399616 w 1315612"/>
                <a:gd name="connsiteY4" fmla="*/ 51604 h 1090377"/>
                <a:gd name="connsiteX5" fmla="*/ 602407 w 1315612"/>
                <a:gd name="connsiteY5" fmla="*/ 102175 h 1090377"/>
                <a:gd name="connsiteX6" fmla="*/ 783326 w 1315612"/>
                <a:gd name="connsiteY6" fmla="*/ 111700 h 1090377"/>
                <a:gd name="connsiteX7" fmla="*/ 944842 w 1315612"/>
                <a:gd name="connsiteY7" fmla="*/ 804 h 1090377"/>
                <a:gd name="connsiteX8" fmla="*/ 968074 w 1315612"/>
                <a:gd name="connsiteY8" fmla="*/ 177659 h 1090377"/>
                <a:gd name="connsiteX9" fmla="*/ 1166538 w 1315612"/>
                <a:gd name="connsiteY9" fmla="*/ 128475 h 1090377"/>
                <a:gd name="connsiteX10" fmla="*/ 1109474 w 1315612"/>
                <a:gd name="connsiteY10" fmla="*/ 299532 h 1090377"/>
                <a:gd name="connsiteX11" fmla="*/ 1314666 w 1315612"/>
                <a:gd name="connsiteY11" fmla="*/ 319556 h 1090377"/>
                <a:gd name="connsiteX12" fmla="*/ 1186002 w 1315612"/>
                <a:gd name="connsiteY12" fmla="*/ 458767 h 1090377"/>
                <a:gd name="connsiteX13" fmla="*/ 1186002 w 1315612"/>
                <a:gd name="connsiteY13" fmla="*/ 631122 h 1090377"/>
                <a:gd name="connsiteX14" fmla="*/ 1314666 w 1315612"/>
                <a:gd name="connsiteY14" fmla="*/ 770333 h 1090377"/>
                <a:gd name="connsiteX15" fmla="*/ 1109474 w 1315612"/>
                <a:gd name="connsiteY15" fmla="*/ 790357 h 1090377"/>
                <a:gd name="connsiteX16" fmla="*/ 1022049 w 1315612"/>
                <a:gd name="connsiteY16" fmla="*/ 893180 h 1090377"/>
                <a:gd name="connsiteX17" fmla="*/ 944842 w 1315612"/>
                <a:gd name="connsiteY17" fmla="*/ 1089085 h 1090377"/>
                <a:gd name="connsiteX18" fmla="*/ 783326 w 1315612"/>
                <a:gd name="connsiteY18" fmla="*/ 978189 h 1090377"/>
                <a:gd name="connsiteX19" fmla="*/ 583357 w 1315612"/>
                <a:gd name="connsiteY19" fmla="*/ 978189 h 1090377"/>
                <a:gd name="connsiteX20" fmla="*/ 421841 w 1315612"/>
                <a:gd name="connsiteY20" fmla="*/ 1089085 h 1090377"/>
                <a:gd name="connsiteX21" fmla="*/ 398609 w 1315612"/>
                <a:gd name="connsiteY21" fmla="*/ 912230 h 1090377"/>
                <a:gd name="connsiteX22" fmla="*/ 273084 w 1315612"/>
                <a:gd name="connsiteY22" fmla="*/ 882432 h 1090377"/>
                <a:gd name="connsiteX23" fmla="*/ 52017 w 1315612"/>
                <a:gd name="connsiteY23" fmla="*/ 770333 h 1090377"/>
                <a:gd name="connsiteX24" fmla="*/ 180681 w 1315612"/>
                <a:gd name="connsiteY24" fmla="*/ 631122 h 1090377"/>
                <a:gd name="connsiteX25" fmla="*/ 1 w 1315612"/>
                <a:gd name="connsiteY25" fmla="*/ 544945 h 1090377"/>
                <a:gd name="connsiteX0" fmla="*/ 1 w 1315612"/>
                <a:gd name="connsiteY0" fmla="*/ 544826 h 1090258"/>
                <a:gd name="connsiteX1" fmla="*/ 177506 w 1315612"/>
                <a:gd name="connsiteY1" fmla="*/ 401498 h 1090258"/>
                <a:gd name="connsiteX2" fmla="*/ 257209 w 1315612"/>
                <a:gd name="connsiteY2" fmla="*/ 299413 h 1090258"/>
                <a:gd name="connsiteX3" fmla="*/ 328759 w 1315612"/>
                <a:gd name="connsiteY3" fmla="*/ 148965 h 1090258"/>
                <a:gd name="connsiteX4" fmla="*/ 399616 w 1315612"/>
                <a:gd name="connsiteY4" fmla="*/ 51485 h 1090258"/>
                <a:gd name="connsiteX5" fmla="*/ 602407 w 1315612"/>
                <a:gd name="connsiteY5" fmla="*/ 102056 h 1090258"/>
                <a:gd name="connsiteX6" fmla="*/ 783326 w 1315612"/>
                <a:gd name="connsiteY6" fmla="*/ 111581 h 1090258"/>
                <a:gd name="connsiteX7" fmla="*/ 944842 w 1315612"/>
                <a:gd name="connsiteY7" fmla="*/ 685 h 1090258"/>
                <a:gd name="connsiteX8" fmla="*/ 968074 w 1315612"/>
                <a:gd name="connsiteY8" fmla="*/ 177540 h 1090258"/>
                <a:gd name="connsiteX9" fmla="*/ 1166538 w 1315612"/>
                <a:gd name="connsiteY9" fmla="*/ 128356 h 1090258"/>
                <a:gd name="connsiteX10" fmla="*/ 1109474 w 1315612"/>
                <a:gd name="connsiteY10" fmla="*/ 299413 h 1090258"/>
                <a:gd name="connsiteX11" fmla="*/ 1314666 w 1315612"/>
                <a:gd name="connsiteY11" fmla="*/ 319437 h 1090258"/>
                <a:gd name="connsiteX12" fmla="*/ 1186002 w 1315612"/>
                <a:gd name="connsiteY12" fmla="*/ 458648 h 1090258"/>
                <a:gd name="connsiteX13" fmla="*/ 1186002 w 1315612"/>
                <a:gd name="connsiteY13" fmla="*/ 631003 h 1090258"/>
                <a:gd name="connsiteX14" fmla="*/ 1314666 w 1315612"/>
                <a:gd name="connsiteY14" fmla="*/ 770214 h 1090258"/>
                <a:gd name="connsiteX15" fmla="*/ 1109474 w 1315612"/>
                <a:gd name="connsiteY15" fmla="*/ 790238 h 1090258"/>
                <a:gd name="connsiteX16" fmla="*/ 1022049 w 1315612"/>
                <a:gd name="connsiteY16" fmla="*/ 893061 h 1090258"/>
                <a:gd name="connsiteX17" fmla="*/ 944842 w 1315612"/>
                <a:gd name="connsiteY17" fmla="*/ 1088966 h 1090258"/>
                <a:gd name="connsiteX18" fmla="*/ 783326 w 1315612"/>
                <a:gd name="connsiteY18" fmla="*/ 978070 h 1090258"/>
                <a:gd name="connsiteX19" fmla="*/ 583357 w 1315612"/>
                <a:gd name="connsiteY19" fmla="*/ 978070 h 1090258"/>
                <a:gd name="connsiteX20" fmla="*/ 421841 w 1315612"/>
                <a:gd name="connsiteY20" fmla="*/ 1088966 h 1090258"/>
                <a:gd name="connsiteX21" fmla="*/ 398609 w 1315612"/>
                <a:gd name="connsiteY21" fmla="*/ 912111 h 1090258"/>
                <a:gd name="connsiteX22" fmla="*/ 273084 w 1315612"/>
                <a:gd name="connsiteY22" fmla="*/ 882313 h 1090258"/>
                <a:gd name="connsiteX23" fmla="*/ 52017 w 1315612"/>
                <a:gd name="connsiteY23" fmla="*/ 770214 h 1090258"/>
                <a:gd name="connsiteX24" fmla="*/ 180681 w 1315612"/>
                <a:gd name="connsiteY24" fmla="*/ 631003 h 1090258"/>
                <a:gd name="connsiteX25" fmla="*/ 1 w 1315612"/>
                <a:gd name="connsiteY25" fmla="*/ 544826 h 1090258"/>
                <a:gd name="connsiteX0" fmla="*/ 1 w 1315612"/>
                <a:gd name="connsiteY0" fmla="*/ 544826 h 1090258"/>
                <a:gd name="connsiteX1" fmla="*/ 177506 w 1315612"/>
                <a:gd name="connsiteY1" fmla="*/ 401498 h 1090258"/>
                <a:gd name="connsiteX2" fmla="*/ 257209 w 1315612"/>
                <a:gd name="connsiteY2" fmla="*/ 299413 h 1090258"/>
                <a:gd name="connsiteX3" fmla="*/ 328759 w 1315612"/>
                <a:gd name="connsiteY3" fmla="*/ 148965 h 1090258"/>
                <a:gd name="connsiteX4" fmla="*/ 399616 w 1315612"/>
                <a:gd name="connsiteY4" fmla="*/ 51485 h 1090258"/>
                <a:gd name="connsiteX5" fmla="*/ 602407 w 1315612"/>
                <a:gd name="connsiteY5" fmla="*/ 102056 h 1090258"/>
                <a:gd name="connsiteX6" fmla="*/ 783326 w 1315612"/>
                <a:gd name="connsiteY6" fmla="*/ 111581 h 1090258"/>
                <a:gd name="connsiteX7" fmla="*/ 944842 w 1315612"/>
                <a:gd name="connsiteY7" fmla="*/ 685 h 1090258"/>
                <a:gd name="connsiteX8" fmla="*/ 968074 w 1315612"/>
                <a:gd name="connsiteY8" fmla="*/ 177540 h 1090258"/>
                <a:gd name="connsiteX9" fmla="*/ 1166538 w 1315612"/>
                <a:gd name="connsiteY9" fmla="*/ 128356 h 1090258"/>
                <a:gd name="connsiteX10" fmla="*/ 1109474 w 1315612"/>
                <a:gd name="connsiteY10" fmla="*/ 299413 h 1090258"/>
                <a:gd name="connsiteX11" fmla="*/ 1314666 w 1315612"/>
                <a:gd name="connsiteY11" fmla="*/ 319437 h 1090258"/>
                <a:gd name="connsiteX12" fmla="*/ 1186002 w 1315612"/>
                <a:gd name="connsiteY12" fmla="*/ 458648 h 1090258"/>
                <a:gd name="connsiteX13" fmla="*/ 1186002 w 1315612"/>
                <a:gd name="connsiteY13" fmla="*/ 631003 h 1090258"/>
                <a:gd name="connsiteX14" fmla="*/ 1314666 w 1315612"/>
                <a:gd name="connsiteY14" fmla="*/ 770214 h 1090258"/>
                <a:gd name="connsiteX15" fmla="*/ 1109474 w 1315612"/>
                <a:gd name="connsiteY15" fmla="*/ 790238 h 1090258"/>
                <a:gd name="connsiteX16" fmla="*/ 1022049 w 1315612"/>
                <a:gd name="connsiteY16" fmla="*/ 893061 h 1090258"/>
                <a:gd name="connsiteX17" fmla="*/ 944842 w 1315612"/>
                <a:gd name="connsiteY17" fmla="*/ 1088966 h 1090258"/>
                <a:gd name="connsiteX18" fmla="*/ 783326 w 1315612"/>
                <a:gd name="connsiteY18" fmla="*/ 978070 h 1090258"/>
                <a:gd name="connsiteX19" fmla="*/ 583357 w 1315612"/>
                <a:gd name="connsiteY19" fmla="*/ 978070 h 1090258"/>
                <a:gd name="connsiteX20" fmla="*/ 421841 w 1315612"/>
                <a:gd name="connsiteY20" fmla="*/ 1088966 h 1090258"/>
                <a:gd name="connsiteX21" fmla="*/ 398609 w 1315612"/>
                <a:gd name="connsiteY21" fmla="*/ 912111 h 1090258"/>
                <a:gd name="connsiteX22" fmla="*/ 273084 w 1315612"/>
                <a:gd name="connsiteY22" fmla="*/ 882313 h 1090258"/>
                <a:gd name="connsiteX23" fmla="*/ 52017 w 1315612"/>
                <a:gd name="connsiteY23" fmla="*/ 770214 h 1090258"/>
                <a:gd name="connsiteX24" fmla="*/ 180681 w 1315612"/>
                <a:gd name="connsiteY24" fmla="*/ 631003 h 1090258"/>
                <a:gd name="connsiteX25" fmla="*/ 1 w 1315612"/>
                <a:gd name="connsiteY25" fmla="*/ 544826 h 1090258"/>
                <a:gd name="connsiteX0" fmla="*/ 1 w 1315612"/>
                <a:gd name="connsiteY0" fmla="*/ 544826 h 1090258"/>
                <a:gd name="connsiteX1" fmla="*/ 177506 w 1315612"/>
                <a:gd name="connsiteY1" fmla="*/ 401498 h 1090258"/>
                <a:gd name="connsiteX2" fmla="*/ 257209 w 1315612"/>
                <a:gd name="connsiteY2" fmla="*/ 299413 h 1090258"/>
                <a:gd name="connsiteX3" fmla="*/ 293834 w 1315612"/>
                <a:gd name="connsiteY3" fmla="*/ 126740 h 1090258"/>
                <a:gd name="connsiteX4" fmla="*/ 399616 w 1315612"/>
                <a:gd name="connsiteY4" fmla="*/ 51485 h 1090258"/>
                <a:gd name="connsiteX5" fmla="*/ 602407 w 1315612"/>
                <a:gd name="connsiteY5" fmla="*/ 102056 h 1090258"/>
                <a:gd name="connsiteX6" fmla="*/ 783326 w 1315612"/>
                <a:gd name="connsiteY6" fmla="*/ 111581 h 1090258"/>
                <a:gd name="connsiteX7" fmla="*/ 944842 w 1315612"/>
                <a:gd name="connsiteY7" fmla="*/ 685 h 1090258"/>
                <a:gd name="connsiteX8" fmla="*/ 968074 w 1315612"/>
                <a:gd name="connsiteY8" fmla="*/ 177540 h 1090258"/>
                <a:gd name="connsiteX9" fmla="*/ 1166538 w 1315612"/>
                <a:gd name="connsiteY9" fmla="*/ 128356 h 1090258"/>
                <a:gd name="connsiteX10" fmla="*/ 1109474 w 1315612"/>
                <a:gd name="connsiteY10" fmla="*/ 299413 h 1090258"/>
                <a:gd name="connsiteX11" fmla="*/ 1314666 w 1315612"/>
                <a:gd name="connsiteY11" fmla="*/ 319437 h 1090258"/>
                <a:gd name="connsiteX12" fmla="*/ 1186002 w 1315612"/>
                <a:gd name="connsiteY12" fmla="*/ 458648 h 1090258"/>
                <a:gd name="connsiteX13" fmla="*/ 1186002 w 1315612"/>
                <a:gd name="connsiteY13" fmla="*/ 631003 h 1090258"/>
                <a:gd name="connsiteX14" fmla="*/ 1314666 w 1315612"/>
                <a:gd name="connsiteY14" fmla="*/ 770214 h 1090258"/>
                <a:gd name="connsiteX15" fmla="*/ 1109474 w 1315612"/>
                <a:gd name="connsiteY15" fmla="*/ 790238 h 1090258"/>
                <a:gd name="connsiteX16" fmla="*/ 1022049 w 1315612"/>
                <a:gd name="connsiteY16" fmla="*/ 893061 h 1090258"/>
                <a:gd name="connsiteX17" fmla="*/ 944842 w 1315612"/>
                <a:gd name="connsiteY17" fmla="*/ 1088966 h 1090258"/>
                <a:gd name="connsiteX18" fmla="*/ 783326 w 1315612"/>
                <a:gd name="connsiteY18" fmla="*/ 978070 h 1090258"/>
                <a:gd name="connsiteX19" fmla="*/ 583357 w 1315612"/>
                <a:gd name="connsiteY19" fmla="*/ 978070 h 1090258"/>
                <a:gd name="connsiteX20" fmla="*/ 421841 w 1315612"/>
                <a:gd name="connsiteY20" fmla="*/ 1088966 h 1090258"/>
                <a:gd name="connsiteX21" fmla="*/ 398609 w 1315612"/>
                <a:gd name="connsiteY21" fmla="*/ 912111 h 1090258"/>
                <a:gd name="connsiteX22" fmla="*/ 273084 w 1315612"/>
                <a:gd name="connsiteY22" fmla="*/ 882313 h 1090258"/>
                <a:gd name="connsiteX23" fmla="*/ 52017 w 1315612"/>
                <a:gd name="connsiteY23" fmla="*/ 770214 h 1090258"/>
                <a:gd name="connsiteX24" fmla="*/ 180681 w 1315612"/>
                <a:gd name="connsiteY24" fmla="*/ 631003 h 1090258"/>
                <a:gd name="connsiteX25" fmla="*/ 1 w 1315612"/>
                <a:gd name="connsiteY25" fmla="*/ 544826 h 1090258"/>
                <a:gd name="connsiteX0" fmla="*/ 63518 w 1264829"/>
                <a:gd name="connsiteY0" fmla="*/ 513076 h 1090258"/>
                <a:gd name="connsiteX1" fmla="*/ 126723 w 1264829"/>
                <a:gd name="connsiteY1" fmla="*/ 401498 h 1090258"/>
                <a:gd name="connsiteX2" fmla="*/ 206426 w 1264829"/>
                <a:gd name="connsiteY2" fmla="*/ 299413 h 1090258"/>
                <a:gd name="connsiteX3" fmla="*/ 243051 w 1264829"/>
                <a:gd name="connsiteY3" fmla="*/ 126740 h 1090258"/>
                <a:gd name="connsiteX4" fmla="*/ 348833 w 1264829"/>
                <a:gd name="connsiteY4" fmla="*/ 51485 h 1090258"/>
                <a:gd name="connsiteX5" fmla="*/ 551624 w 1264829"/>
                <a:gd name="connsiteY5" fmla="*/ 102056 h 1090258"/>
                <a:gd name="connsiteX6" fmla="*/ 732543 w 1264829"/>
                <a:gd name="connsiteY6" fmla="*/ 111581 h 1090258"/>
                <a:gd name="connsiteX7" fmla="*/ 894059 w 1264829"/>
                <a:gd name="connsiteY7" fmla="*/ 685 h 1090258"/>
                <a:gd name="connsiteX8" fmla="*/ 917291 w 1264829"/>
                <a:gd name="connsiteY8" fmla="*/ 177540 h 1090258"/>
                <a:gd name="connsiteX9" fmla="*/ 1115755 w 1264829"/>
                <a:gd name="connsiteY9" fmla="*/ 128356 h 1090258"/>
                <a:gd name="connsiteX10" fmla="*/ 1058691 w 1264829"/>
                <a:gd name="connsiteY10" fmla="*/ 299413 h 1090258"/>
                <a:gd name="connsiteX11" fmla="*/ 1263883 w 1264829"/>
                <a:gd name="connsiteY11" fmla="*/ 319437 h 1090258"/>
                <a:gd name="connsiteX12" fmla="*/ 1135219 w 1264829"/>
                <a:gd name="connsiteY12" fmla="*/ 458648 h 1090258"/>
                <a:gd name="connsiteX13" fmla="*/ 1135219 w 1264829"/>
                <a:gd name="connsiteY13" fmla="*/ 631003 h 1090258"/>
                <a:gd name="connsiteX14" fmla="*/ 1263883 w 1264829"/>
                <a:gd name="connsiteY14" fmla="*/ 770214 h 1090258"/>
                <a:gd name="connsiteX15" fmla="*/ 1058691 w 1264829"/>
                <a:gd name="connsiteY15" fmla="*/ 790238 h 1090258"/>
                <a:gd name="connsiteX16" fmla="*/ 971266 w 1264829"/>
                <a:gd name="connsiteY16" fmla="*/ 893061 h 1090258"/>
                <a:gd name="connsiteX17" fmla="*/ 894059 w 1264829"/>
                <a:gd name="connsiteY17" fmla="*/ 1088966 h 1090258"/>
                <a:gd name="connsiteX18" fmla="*/ 732543 w 1264829"/>
                <a:gd name="connsiteY18" fmla="*/ 978070 h 1090258"/>
                <a:gd name="connsiteX19" fmla="*/ 532574 w 1264829"/>
                <a:gd name="connsiteY19" fmla="*/ 978070 h 1090258"/>
                <a:gd name="connsiteX20" fmla="*/ 371058 w 1264829"/>
                <a:gd name="connsiteY20" fmla="*/ 1088966 h 1090258"/>
                <a:gd name="connsiteX21" fmla="*/ 347826 w 1264829"/>
                <a:gd name="connsiteY21" fmla="*/ 912111 h 1090258"/>
                <a:gd name="connsiteX22" fmla="*/ 222301 w 1264829"/>
                <a:gd name="connsiteY22" fmla="*/ 882313 h 1090258"/>
                <a:gd name="connsiteX23" fmla="*/ 1234 w 1264829"/>
                <a:gd name="connsiteY23" fmla="*/ 770214 h 1090258"/>
                <a:gd name="connsiteX24" fmla="*/ 129898 w 1264829"/>
                <a:gd name="connsiteY24" fmla="*/ 631003 h 1090258"/>
                <a:gd name="connsiteX25" fmla="*/ 63518 w 1264829"/>
                <a:gd name="connsiteY25" fmla="*/ 513076 h 1090258"/>
                <a:gd name="connsiteX0" fmla="*/ 63518 w 1264829"/>
                <a:gd name="connsiteY0" fmla="*/ 513076 h 1090258"/>
                <a:gd name="connsiteX1" fmla="*/ 136248 w 1264829"/>
                <a:gd name="connsiteY1" fmla="*/ 391973 h 1090258"/>
                <a:gd name="connsiteX2" fmla="*/ 206426 w 1264829"/>
                <a:gd name="connsiteY2" fmla="*/ 299413 h 1090258"/>
                <a:gd name="connsiteX3" fmla="*/ 243051 w 1264829"/>
                <a:gd name="connsiteY3" fmla="*/ 126740 h 1090258"/>
                <a:gd name="connsiteX4" fmla="*/ 348833 w 1264829"/>
                <a:gd name="connsiteY4" fmla="*/ 51485 h 1090258"/>
                <a:gd name="connsiteX5" fmla="*/ 551624 w 1264829"/>
                <a:gd name="connsiteY5" fmla="*/ 102056 h 1090258"/>
                <a:gd name="connsiteX6" fmla="*/ 732543 w 1264829"/>
                <a:gd name="connsiteY6" fmla="*/ 111581 h 1090258"/>
                <a:gd name="connsiteX7" fmla="*/ 894059 w 1264829"/>
                <a:gd name="connsiteY7" fmla="*/ 685 h 1090258"/>
                <a:gd name="connsiteX8" fmla="*/ 917291 w 1264829"/>
                <a:gd name="connsiteY8" fmla="*/ 177540 h 1090258"/>
                <a:gd name="connsiteX9" fmla="*/ 1115755 w 1264829"/>
                <a:gd name="connsiteY9" fmla="*/ 128356 h 1090258"/>
                <a:gd name="connsiteX10" fmla="*/ 1058691 w 1264829"/>
                <a:gd name="connsiteY10" fmla="*/ 299413 h 1090258"/>
                <a:gd name="connsiteX11" fmla="*/ 1263883 w 1264829"/>
                <a:gd name="connsiteY11" fmla="*/ 319437 h 1090258"/>
                <a:gd name="connsiteX12" fmla="*/ 1135219 w 1264829"/>
                <a:gd name="connsiteY12" fmla="*/ 458648 h 1090258"/>
                <a:gd name="connsiteX13" fmla="*/ 1135219 w 1264829"/>
                <a:gd name="connsiteY13" fmla="*/ 631003 h 1090258"/>
                <a:gd name="connsiteX14" fmla="*/ 1263883 w 1264829"/>
                <a:gd name="connsiteY14" fmla="*/ 770214 h 1090258"/>
                <a:gd name="connsiteX15" fmla="*/ 1058691 w 1264829"/>
                <a:gd name="connsiteY15" fmla="*/ 790238 h 1090258"/>
                <a:gd name="connsiteX16" fmla="*/ 971266 w 1264829"/>
                <a:gd name="connsiteY16" fmla="*/ 893061 h 1090258"/>
                <a:gd name="connsiteX17" fmla="*/ 894059 w 1264829"/>
                <a:gd name="connsiteY17" fmla="*/ 1088966 h 1090258"/>
                <a:gd name="connsiteX18" fmla="*/ 732543 w 1264829"/>
                <a:gd name="connsiteY18" fmla="*/ 978070 h 1090258"/>
                <a:gd name="connsiteX19" fmla="*/ 532574 w 1264829"/>
                <a:gd name="connsiteY19" fmla="*/ 978070 h 1090258"/>
                <a:gd name="connsiteX20" fmla="*/ 371058 w 1264829"/>
                <a:gd name="connsiteY20" fmla="*/ 1088966 h 1090258"/>
                <a:gd name="connsiteX21" fmla="*/ 347826 w 1264829"/>
                <a:gd name="connsiteY21" fmla="*/ 912111 h 1090258"/>
                <a:gd name="connsiteX22" fmla="*/ 222301 w 1264829"/>
                <a:gd name="connsiteY22" fmla="*/ 882313 h 1090258"/>
                <a:gd name="connsiteX23" fmla="*/ 1234 w 1264829"/>
                <a:gd name="connsiteY23" fmla="*/ 770214 h 1090258"/>
                <a:gd name="connsiteX24" fmla="*/ 129898 w 1264829"/>
                <a:gd name="connsiteY24" fmla="*/ 631003 h 1090258"/>
                <a:gd name="connsiteX25" fmla="*/ 63518 w 1264829"/>
                <a:gd name="connsiteY25" fmla="*/ 513076 h 1090258"/>
                <a:gd name="connsiteX0" fmla="*/ 16 w 1201327"/>
                <a:gd name="connsiteY0" fmla="*/ 513076 h 1090258"/>
                <a:gd name="connsiteX1" fmla="*/ 72746 w 1201327"/>
                <a:gd name="connsiteY1" fmla="*/ 391973 h 1090258"/>
                <a:gd name="connsiteX2" fmla="*/ 142924 w 1201327"/>
                <a:gd name="connsiteY2" fmla="*/ 299413 h 1090258"/>
                <a:gd name="connsiteX3" fmla="*/ 179549 w 1201327"/>
                <a:gd name="connsiteY3" fmla="*/ 126740 h 1090258"/>
                <a:gd name="connsiteX4" fmla="*/ 285331 w 1201327"/>
                <a:gd name="connsiteY4" fmla="*/ 51485 h 1090258"/>
                <a:gd name="connsiteX5" fmla="*/ 488122 w 1201327"/>
                <a:gd name="connsiteY5" fmla="*/ 102056 h 1090258"/>
                <a:gd name="connsiteX6" fmla="*/ 669041 w 1201327"/>
                <a:gd name="connsiteY6" fmla="*/ 111581 h 1090258"/>
                <a:gd name="connsiteX7" fmla="*/ 830557 w 1201327"/>
                <a:gd name="connsiteY7" fmla="*/ 685 h 1090258"/>
                <a:gd name="connsiteX8" fmla="*/ 853789 w 1201327"/>
                <a:gd name="connsiteY8" fmla="*/ 177540 h 1090258"/>
                <a:gd name="connsiteX9" fmla="*/ 1052253 w 1201327"/>
                <a:gd name="connsiteY9" fmla="*/ 128356 h 1090258"/>
                <a:gd name="connsiteX10" fmla="*/ 995189 w 1201327"/>
                <a:gd name="connsiteY10" fmla="*/ 299413 h 1090258"/>
                <a:gd name="connsiteX11" fmla="*/ 1200381 w 1201327"/>
                <a:gd name="connsiteY11" fmla="*/ 319437 h 1090258"/>
                <a:gd name="connsiteX12" fmla="*/ 1071717 w 1201327"/>
                <a:gd name="connsiteY12" fmla="*/ 458648 h 1090258"/>
                <a:gd name="connsiteX13" fmla="*/ 1071717 w 1201327"/>
                <a:gd name="connsiteY13" fmla="*/ 631003 h 1090258"/>
                <a:gd name="connsiteX14" fmla="*/ 1200381 w 1201327"/>
                <a:gd name="connsiteY14" fmla="*/ 770214 h 1090258"/>
                <a:gd name="connsiteX15" fmla="*/ 995189 w 1201327"/>
                <a:gd name="connsiteY15" fmla="*/ 790238 h 1090258"/>
                <a:gd name="connsiteX16" fmla="*/ 907764 w 1201327"/>
                <a:gd name="connsiteY16" fmla="*/ 893061 h 1090258"/>
                <a:gd name="connsiteX17" fmla="*/ 830557 w 1201327"/>
                <a:gd name="connsiteY17" fmla="*/ 1088966 h 1090258"/>
                <a:gd name="connsiteX18" fmla="*/ 669041 w 1201327"/>
                <a:gd name="connsiteY18" fmla="*/ 978070 h 1090258"/>
                <a:gd name="connsiteX19" fmla="*/ 469072 w 1201327"/>
                <a:gd name="connsiteY19" fmla="*/ 978070 h 1090258"/>
                <a:gd name="connsiteX20" fmla="*/ 307556 w 1201327"/>
                <a:gd name="connsiteY20" fmla="*/ 1088966 h 1090258"/>
                <a:gd name="connsiteX21" fmla="*/ 284324 w 1201327"/>
                <a:gd name="connsiteY21" fmla="*/ 912111 h 1090258"/>
                <a:gd name="connsiteX22" fmla="*/ 158799 w 1201327"/>
                <a:gd name="connsiteY22" fmla="*/ 882313 h 1090258"/>
                <a:gd name="connsiteX23" fmla="*/ 80607 w 1201327"/>
                <a:gd name="connsiteY23" fmla="*/ 795614 h 1090258"/>
                <a:gd name="connsiteX24" fmla="*/ 66396 w 1201327"/>
                <a:gd name="connsiteY24" fmla="*/ 631003 h 1090258"/>
                <a:gd name="connsiteX25" fmla="*/ 16 w 1201327"/>
                <a:gd name="connsiteY25" fmla="*/ 513076 h 1090258"/>
                <a:gd name="connsiteX0" fmla="*/ 16 w 1201327"/>
                <a:gd name="connsiteY0" fmla="*/ 513076 h 1090258"/>
                <a:gd name="connsiteX1" fmla="*/ 72746 w 1201327"/>
                <a:gd name="connsiteY1" fmla="*/ 391973 h 1090258"/>
                <a:gd name="connsiteX2" fmla="*/ 142924 w 1201327"/>
                <a:gd name="connsiteY2" fmla="*/ 299413 h 1090258"/>
                <a:gd name="connsiteX3" fmla="*/ 179549 w 1201327"/>
                <a:gd name="connsiteY3" fmla="*/ 126740 h 1090258"/>
                <a:gd name="connsiteX4" fmla="*/ 285331 w 1201327"/>
                <a:gd name="connsiteY4" fmla="*/ 51485 h 1090258"/>
                <a:gd name="connsiteX5" fmla="*/ 488122 w 1201327"/>
                <a:gd name="connsiteY5" fmla="*/ 102056 h 1090258"/>
                <a:gd name="connsiteX6" fmla="*/ 669041 w 1201327"/>
                <a:gd name="connsiteY6" fmla="*/ 111581 h 1090258"/>
                <a:gd name="connsiteX7" fmla="*/ 830557 w 1201327"/>
                <a:gd name="connsiteY7" fmla="*/ 685 h 1090258"/>
                <a:gd name="connsiteX8" fmla="*/ 853789 w 1201327"/>
                <a:gd name="connsiteY8" fmla="*/ 177540 h 1090258"/>
                <a:gd name="connsiteX9" fmla="*/ 1052253 w 1201327"/>
                <a:gd name="connsiteY9" fmla="*/ 128356 h 1090258"/>
                <a:gd name="connsiteX10" fmla="*/ 995189 w 1201327"/>
                <a:gd name="connsiteY10" fmla="*/ 299413 h 1090258"/>
                <a:gd name="connsiteX11" fmla="*/ 1200381 w 1201327"/>
                <a:gd name="connsiteY11" fmla="*/ 319437 h 1090258"/>
                <a:gd name="connsiteX12" fmla="*/ 1071717 w 1201327"/>
                <a:gd name="connsiteY12" fmla="*/ 458648 h 1090258"/>
                <a:gd name="connsiteX13" fmla="*/ 1071717 w 1201327"/>
                <a:gd name="connsiteY13" fmla="*/ 631003 h 1090258"/>
                <a:gd name="connsiteX14" fmla="*/ 1200381 w 1201327"/>
                <a:gd name="connsiteY14" fmla="*/ 770214 h 1090258"/>
                <a:gd name="connsiteX15" fmla="*/ 995189 w 1201327"/>
                <a:gd name="connsiteY15" fmla="*/ 790238 h 1090258"/>
                <a:gd name="connsiteX16" fmla="*/ 907764 w 1201327"/>
                <a:gd name="connsiteY16" fmla="*/ 893061 h 1090258"/>
                <a:gd name="connsiteX17" fmla="*/ 830557 w 1201327"/>
                <a:gd name="connsiteY17" fmla="*/ 1088966 h 1090258"/>
                <a:gd name="connsiteX18" fmla="*/ 669041 w 1201327"/>
                <a:gd name="connsiteY18" fmla="*/ 978070 h 1090258"/>
                <a:gd name="connsiteX19" fmla="*/ 469072 w 1201327"/>
                <a:gd name="connsiteY19" fmla="*/ 978070 h 1090258"/>
                <a:gd name="connsiteX20" fmla="*/ 342481 w 1201327"/>
                <a:gd name="connsiteY20" fmla="*/ 1028641 h 1090258"/>
                <a:gd name="connsiteX21" fmla="*/ 284324 w 1201327"/>
                <a:gd name="connsiteY21" fmla="*/ 912111 h 1090258"/>
                <a:gd name="connsiteX22" fmla="*/ 158799 w 1201327"/>
                <a:gd name="connsiteY22" fmla="*/ 882313 h 1090258"/>
                <a:gd name="connsiteX23" fmla="*/ 80607 w 1201327"/>
                <a:gd name="connsiteY23" fmla="*/ 795614 h 1090258"/>
                <a:gd name="connsiteX24" fmla="*/ 66396 w 1201327"/>
                <a:gd name="connsiteY24" fmla="*/ 631003 h 1090258"/>
                <a:gd name="connsiteX25" fmla="*/ 16 w 1201327"/>
                <a:gd name="connsiteY25" fmla="*/ 513076 h 1090258"/>
                <a:gd name="connsiteX0" fmla="*/ 16 w 1201327"/>
                <a:gd name="connsiteY0" fmla="*/ 513076 h 1034003"/>
                <a:gd name="connsiteX1" fmla="*/ 72746 w 1201327"/>
                <a:gd name="connsiteY1" fmla="*/ 391973 h 1034003"/>
                <a:gd name="connsiteX2" fmla="*/ 142924 w 1201327"/>
                <a:gd name="connsiteY2" fmla="*/ 299413 h 1034003"/>
                <a:gd name="connsiteX3" fmla="*/ 179549 w 1201327"/>
                <a:gd name="connsiteY3" fmla="*/ 126740 h 1034003"/>
                <a:gd name="connsiteX4" fmla="*/ 285331 w 1201327"/>
                <a:gd name="connsiteY4" fmla="*/ 51485 h 1034003"/>
                <a:gd name="connsiteX5" fmla="*/ 488122 w 1201327"/>
                <a:gd name="connsiteY5" fmla="*/ 102056 h 1034003"/>
                <a:gd name="connsiteX6" fmla="*/ 669041 w 1201327"/>
                <a:gd name="connsiteY6" fmla="*/ 111581 h 1034003"/>
                <a:gd name="connsiteX7" fmla="*/ 830557 w 1201327"/>
                <a:gd name="connsiteY7" fmla="*/ 685 h 1034003"/>
                <a:gd name="connsiteX8" fmla="*/ 853789 w 1201327"/>
                <a:gd name="connsiteY8" fmla="*/ 177540 h 1034003"/>
                <a:gd name="connsiteX9" fmla="*/ 1052253 w 1201327"/>
                <a:gd name="connsiteY9" fmla="*/ 128356 h 1034003"/>
                <a:gd name="connsiteX10" fmla="*/ 995189 w 1201327"/>
                <a:gd name="connsiteY10" fmla="*/ 299413 h 1034003"/>
                <a:gd name="connsiteX11" fmla="*/ 1200381 w 1201327"/>
                <a:gd name="connsiteY11" fmla="*/ 319437 h 1034003"/>
                <a:gd name="connsiteX12" fmla="*/ 1071717 w 1201327"/>
                <a:gd name="connsiteY12" fmla="*/ 458648 h 1034003"/>
                <a:gd name="connsiteX13" fmla="*/ 1071717 w 1201327"/>
                <a:gd name="connsiteY13" fmla="*/ 631003 h 1034003"/>
                <a:gd name="connsiteX14" fmla="*/ 1200381 w 1201327"/>
                <a:gd name="connsiteY14" fmla="*/ 770214 h 1034003"/>
                <a:gd name="connsiteX15" fmla="*/ 995189 w 1201327"/>
                <a:gd name="connsiteY15" fmla="*/ 790238 h 1034003"/>
                <a:gd name="connsiteX16" fmla="*/ 907764 w 1201327"/>
                <a:gd name="connsiteY16" fmla="*/ 893061 h 1034003"/>
                <a:gd name="connsiteX17" fmla="*/ 824207 w 1201327"/>
                <a:gd name="connsiteY17" fmla="*/ 1031816 h 1034003"/>
                <a:gd name="connsiteX18" fmla="*/ 669041 w 1201327"/>
                <a:gd name="connsiteY18" fmla="*/ 978070 h 1034003"/>
                <a:gd name="connsiteX19" fmla="*/ 469072 w 1201327"/>
                <a:gd name="connsiteY19" fmla="*/ 978070 h 1034003"/>
                <a:gd name="connsiteX20" fmla="*/ 342481 w 1201327"/>
                <a:gd name="connsiteY20" fmla="*/ 1028641 h 1034003"/>
                <a:gd name="connsiteX21" fmla="*/ 284324 w 1201327"/>
                <a:gd name="connsiteY21" fmla="*/ 912111 h 1034003"/>
                <a:gd name="connsiteX22" fmla="*/ 158799 w 1201327"/>
                <a:gd name="connsiteY22" fmla="*/ 882313 h 1034003"/>
                <a:gd name="connsiteX23" fmla="*/ 80607 w 1201327"/>
                <a:gd name="connsiteY23" fmla="*/ 795614 h 1034003"/>
                <a:gd name="connsiteX24" fmla="*/ 66396 w 1201327"/>
                <a:gd name="connsiteY24" fmla="*/ 631003 h 1034003"/>
                <a:gd name="connsiteX25" fmla="*/ 16 w 1201327"/>
                <a:gd name="connsiteY25" fmla="*/ 513076 h 1034003"/>
                <a:gd name="connsiteX0" fmla="*/ 16 w 1201327"/>
                <a:gd name="connsiteY0" fmla="*/ 513076 h 1034003"/>
                <a:gd name="connsiteX1" fmla="*/ 72746 w 1201327"/>
                <a:gd name="connsiteY1" fmla="*/ 391973 h 1034003"/>
                <a:gd name="connsiteX2" fmla="*/ 142924 w 1201327"/>
                <a:gd name="connsiteY2" fmla="*/ 299413 h 1034003"/>
                <a:gd name="connsiteX3" fmla="*/ 179549 w 1201327"/>
                <a:gd name="connsiteY3" fmla="*/ 126740 h 1034003"/>
                <a:gd name="connsiteX4" fmla="*/ 285331 w 1201327"/>
                <a:gd name="connsiteY4" fmla="*/ 51485 h 1034003"/>
                <a:gd name="connsiteX5" fmla="*/ 488122 w 1201327"/>
                <a:gd name="connsiteY5" fmla="*/ 102056 h 1034003"/>
                <a:gd name="connsiteX6" fmla="*/ 669041 w 1201327"/>
                <a:gd name="connsiteY6" fmla="*/ 111581 h 1034003"/>
                <a:gd name="connsiteX7" fmla="*/ 830557 w 1201327"/>
                <a:gd name="connsiteY7" fmla="*/ 685 h 1034003"/>
                <a:gd name="connsiteX8" fmla="*/ 853789 w 1201327"/>
                <a:gd name="connsiteY8" fmla="*/ 177540 h 1034003"/>
                <a:gd name="connsiteX9" fmla="*/ 1052253 w 1201327"/>
                <a:gd name="connsiteY9" fmla="*/ 128356 h 1034003"/>
                <a:gd name="connsiteX10" fmla="*/ 995189 w 1201327"/>
                <a:gd name="connsiteY10" fmla="*/ 299413 h 1034003"/>
                <a:gd name="connsiteX11" fmla="*/ 1200381 w 1201327"/>
                <a:gd name="connsiteY11" fmla="*/ 319437 h 1034003"/>
                <a:gd name="connsiteX12" fmla="*/ 1071717 w 1201327"/>
                <a:gd name="connsiteY12" fmla="*/ 458648 h 1034003"/>
                <a:gd name="connsiteX13" fmla="*/ 1071717 w 1201327"/>
                <a:gd name="connsiteY13" fmla="*/ 631003 h 1034003"/>
                <a:gd name="connsiteX14" fmla="*/ 1086081 w 1201327"/>
                <a:gd name="connsiteY14" fmla="*/ 735289 h 1034003"/>
                <a:gd name="connsiteX15" fmla="*/ 995189 w 1201327"/>
                <a:gd name="connsiteY15" fmla="*/ 790238 h 1034003"/>
                <a:gd name="connsiteX16" fmla="*/ 907764 w 1201327"/>
                <a:gd name="connsiteY16" fmla="*/ 893061 h 1034003"/>
                <a:gd name="connsiteX17" fmla="*/ 824207 w 1201327"/>
                <a:gd name="connsiteY17" fmla="*/ 1031816 h 1034003"/>
                <a:gd name="connsiteX18" fmla="*/ 669041 w 1201327"/>
                <a:gd name="connsiteY18" fmla="*/ 978070 h 1034003"/>
                <a:gd name="connsiteX19" fmla="*/ 469072 w 1201327"/>
                <a:gd name="connsiteY19" fmla="*/ 978070 h 1034003"/>
                <a:gd name="connsiteX20" fmla="*/ 342481 w 1201327"/>
                <a:gd name="connsiteY20" fmla="*/ 1028641 h 1034003"/>
                <a:gd name="connsiteX21" fmla="*/ 284324 w 1201327"/>
                <a:gd name="connsiteY21" fmla="*/ 912111 h 1034003"/>
                <a:gd name="connsiteX22" fmla="*/ 158799 w 1201327"/>
                <a:gd name="connsiteY22" fmla="*/ 882313 h 1034003"/>
                <a:gd name="connsiteX23" fmla="*/ 80607 w 1201327"/>
                <a:gd name="connsiteY23" fmla="*/ 795614 h 1034003"/>
                <a:gd name="connsiteX24" fmla="*/ 66396 w 1201327"/>
                <a:gd name="connsiteY24" fmla="*/ 631003 h 1034003"/>
                <a:gd name="connsiteX25" fmla="*/ 16 w 1201327"/>
                <a:gd name="connsiteY25" fmla="*/ 513076 h 1034003"/>
                <a:gd name="connsiteX0" fmla="*/ 16 w 1201327"/>
                <a:gd name="connsiteY0" fmla="*/ 515133 h 1036060"/>
                <a:gd name="connsiteX1" fmla="*/ 72746 w 1201327"/>
                <a:gd name="connsiteY1" fmla="*/ 394030 h 1036060"/>
                <a:gd name="connsiteX2" fmla="*/ 142924 w 1201327"/>
                <a:gd name="connsiteY2" fmla="*/ 301470 h 1036060"/>
                <a:gd name="connsiteX3" fmla="*/ 179549 w 1201327"/>
                <a:gd name="connsiteY3" fmla="*/ 128797 h 1036060"/>
                <a:gd name="connsiteX4" fmla="*/ 285331 w 1201327"/>
                <a:gd name="connsiteY4" fmla="*/ 53542 h 1036060"/>
                <a:gd name="connsiteX5" fmla="*/ 488122 w 1201327"/>
                <a:gd name="connsiteY5" fmla="*/ 104113 h 1036060"/>
                <a:gd name="connsiteX6" fmla="*/ 656341 w 1201327"/>
                <a:gd name="connsiteY6" fmla="*/ 66013 h 1036060"/>
                <a:gd name="connsiteX7" fmla="*/ 830557 w 1201327"/>
                <a:gd name="connsiteY7" fmla="*/ 2742 h 1036060"/>
                <a:gd name="connsiteX8" fmla="*/ 853789 w 1201327"/>
                <a:gd name="connsiteY8" fmla="*/ 179597 h 1036060"/>
                <a:gd name="connsiteX9" fmla="*/ 1052253 w 1201327"/>
                <a:gd name="connsiteY9" fmla="*/ 130413 h 1036060"/>
                <a:gd name="connsiteX10" fmla="*/ 995189 w 1201327"/>
                <a:gd name="connsiteY10" fmla="*/ 301470 h 1036060"/>
                <a:gd name="connsiteX11" fmla="*/ 1200381 w 1201327"/>
                <a:gd name="connsiteY11" fmla="*/ 321494 h 1036060"/>
                <a:gd name="connsiteX12" fmla="*/ 1071717 w 1201327"/>
                <a:gd name="connsiteY12" fmla="*/ 460705 h 1036060"/>
                <a:gd name="connsiteX13" fmla="*/ 1071717 w 1201327"/>
                <a:gd name="connsiteY13" fmla="*/ 633060 h 1036060"/>
                <a:gd name="connsiteX14" fmla="*/ 1086081 w 1201327"/>
                <a:gd name="connsiteY14" fmla="*/ 737346 h 1036060"/>
                <a:gd name="connsiteX15" fmla="*/ 995189 w 1201327"/>
                <a:gd name="connsiteY15" fmla="*/ 792295 h 1036060"/>
                <a:gd name="connsiteX16" fmla="*/ 907764 w 1201327"/>
                <a:gd name="connsiteY16" fmla="*/ 895118 h 1036060"/>
                <a:gd name="connsiteX17" fmla="*/ 824207 w 1201327"/>
                <a:gd name="connsiteY17" fmla="*/ 1033873 h 1036060"/>
                <a:gd name="connsiteX18" fmla="*/ 669041 w 1201327"/>
                <a:gd name="connsiteY18" fmla="*/ 980127 h 1036060"/>
                <a:gd name="connsiteX19" fmla="*/ 469072 w 1201327"/>
                <a:gd name="connsiteY19" fmla="*/ 980127 h 1036060"/>
                <a:gd name="connsiteX20" fmla="*/ 342481 w 1201327"/>
                <a:gd name="connsiteY20" fmla="*/ 1030698 h 1036060"/>
                <a:gd name="connsiteX21" fmla="*/ 284324 w 1201327"/>
                <a:gd name="connsiteY21" fmla="*/ 914168 h 1036060"/>
                <a:gd name="connsiteX22" fmla="*/ 158799 w 1201327"/>
                <a:gd name="connsiteY22" fmla="*/ 884370 h 1036060"/>
                <a:gd name="connsiteX23" fmla="*/ 80607 w 1201327"/>
                <a:gd name="connsiteY23" fmla="*/ 797671 h 1036060"/>
                <a:gd name="connsiteX24" fmla="*/ 66396 w 1201327"/>
                <a:gd name="connsiteY24" fmla="*/ 633060 h 1036060"/>
                <a:gd name="connsiteX25" fmla="*/ 16 w 1201327"/>
                <a:gd name="connsiteY25" fmla="*/ 515133 h 1036060"/>
                <a:gd name="connsiteX0" fmla="*/ 16 w 1201327"/>
                <a:gd name="connsiteY0" fmla="*/ 461821 h 982748"/>
                <a:gd name="connsiteX1" fmla="*/ 72746 w 1201327"/>
                <a:gd name="connsiteY1" fmla="*/ 340718 h 982748"/>
                <a:gd name="connsiteX2" fmla="*/ 142924 w 1201327"/>
                <a:gd name="connsiteY2" fmla="*/ 248158 h 982748"/>
                <a:gd name="connsiteX3" fmla="*/ 179549 w 1201327"/>
                <a:gd name="connsiteY3" fmla="*/ 75485 h 982748"/>
                <a:gd name="connsiteX4" fmla="*/ 285331 w 1201327"/>
                <a:gd name="connsiteY4" fmla="*/ 230 h 982748"/>
                <a:gd name="connsiteX5" fmla="*/ 488122 w 1201327"/>
                <a:gd name="connsiteY5" fmla="*/ 50801 h 982748"/>
                <a:gd name="connsiteX6" fmla="*/ 656341 w 1201327"/>
                <a:gd name="connsiteY6" fmla="*/ 12701 h 982748"/>
                <a:gd name="connsiteX7" fmla="*/ 817857 w 1201327"/>
                <a:gd name="connsiteY7" fmla="*/ 22455 h 982748"/>
                <a:gd name="connsiteX8" fmla="*/ 853789 w 1201327"/>
                <a:gd name="connsiteY8" fmla="*/ 126285 h 982748"/>
                <a:gd name="connsiteX9" fmla="*/ 1052253 w 1201327"/>
                <a:gd name="connsiteY9" fmla="*/ 77101 h 982748"/>
                <a:gd name="connsiteX10" fmla="*/ 995189 w 1201327"/>
                <a:gd name="connsiteY10" fmla="*/ 248158 h 982748"/>
                <a:gd name="connsiteX11" fmla="*/ 1200381 w 1201327"/>
                <a:gd name="connsiteY11" fmla="*/ 268182 h 982748"/>
                <a:gd name="connsiteX12" fmla="*/ 1071717 w 1201327"/>
                <a:gd name="connsiteY12" fmla="*/ 407393 h 982748"/>
                <a:gd name="connsiteX13" fmla="*/ 1071717 w 1201327"/>
                <a:gd name="connsiteY13" fmla="*/ 579748 h 982748"/>
                <a:gd name="connsiteX14" fmla="*/ 1086081 w 1201327"/>
                <a:gd name="connsiteY14" fmla="*/ 684034 h 982748"/>
                <a:gd name="connsiteX15" fmla="*/ 995189 w 1201327"/>
                <a:gd name="connsiteY15" fmla="*/ 738983 h 982748"/>
                <a:gd name="connsiteX16" fmla="*/ 907764 w 1201327"/>
                <a:gd name="connsiteY16" fmla="*/ 841806 h 982748"/>
                <a:gd name="connsiteX17" fmla="*/ 824207 w 1201327"/>
                <a:gd name="connsiteY17" fmla="*/ 980561 h 982748"/>
                <a:gd name="connsiteX18" fmla="*/ 669041 w 1201327"/>
                <a:gd name="connsiteY18" fmla="*/ 926815 h 982748"/>
                <a:gd name="connsiteX19" fmla="*/ 469072 w 1201327"/>
                <a:gd name="connsiteY19" fmla="*/ 926815 h 982748"/>
                <a:gd name="connsiteX20" fmla="*/ 342481 w 1201327"/>
                <a:gd name="connsiteY20" fmla="*/ 977386 h 982748"/>
                <a:gd name="connsiteX21" fmla="*/ 284324 w 1201327"/>
                <a:gd name="connsiteY21" fmla="*/ 860856 h 982748"/>
                <a:gd name="connsiteX22" fmla="*/ 158799 w 1201327"/>
                <a:gd name="connsiteY22" fmla="*/ 831058 h 982748"/>
                <a:gd name="connsiteX23" fmla="*/ 80607 w 1201327"/>
                <a:gd name="connsiteY23" fmla="*/ 744359 h 982748"/>
                <a:gd name="connsiteX24" fmla="*/ 66396 w 1201327"/>
                <a:gd name="connsiteY24" fmla="*/ 579748 h 982748"/>
                <a:gd name="connsiteX25" fmla="*/ 16 w 1201327"/>
                <a:gd name="connsiteY25" fmla="*/ 461821 h 982748"/>
                <a:gd name="connsiteX0" fmla="*/ 16 w 1201327"/>
                <a:gd name="connsiteY0" fmla="*/ 461821 h 982748"/>
                <a:gd name="connsiteX1" fmla="*/ 72746 w 1201327"/>
                <a:gd name="connsiteY1" fmla="*/ 340718 h 982748"/>
                <a:gd name="connsiteX2" fmla="*/ 142924 w 1201327"/>
                <a:gd name="connsiteY2" fmla="*/ 248158 h 982748"/>
                <a:gd name="connsiteX3" fmla="*/ 179549 w 1201327"/>
                <a:gd name="connsiteY3" fmla="*/ 75485 h 982748"/>
                <a:gd name="connsiteX4" fmla="*/ 285331 w 1201327"/>
                <a:gd name="connsiteY4" fmla="*/ 230 h 982748"/>
                <a:gd name="connsiteX5" fmla="*/ 488122 w 1201327"/>
                <a:gd name="connsiteY5" fmla="*/ 50801 h 982748"/>
                <a:gd name="connsiteX6" fmla="*/ 656341 w 1201327"/>
                <a:gd name="connsiteY6" fmla="*/ 12701 h 982748"/>
                <a:gd name="connsiteX7" fmla="*/ 817857 w 1201327"/>
                <a:gd name="connsiteY7" fmla="*/ 22455 h 982748"/>
                <a:gd name="connsiteX8" fmla="*/ 853789 w 1201327"/>
                <a:gd name="connsiteY8" fmla="*/ 126285 h 982748"/>
                <a:gd name="connsiteX9" fmla="*/ 998278 w 1201327"/>
                <a:gd name="connsiteY9" fmla="*/ 156476 h 982748"/>
                <a:gd name="connsiteX10" fmla="*/ 995189 w 1201327"/>
                <a:gd name="connsiteY10" fmla="*/ 248158 h 982748"/>
                <a:gd name="connsiteX11" fmla="*/ 1200381 w 1201327"/>
                <a:gd name="connsiteY11" fmla="*/ 268182 h 982748"/>
                <a:gd name="connsiteX12" fmla="*/ 1071717 w 1201327"/>
                <a:gd name="connsiteY12" fmla="*/ 407393 h 982748"/>
                <a:gd name="connsiteX13" fmla="*/ 1071717 w 1201327"/>
                <a:gd name="connsiteY13" fmla="*/ 579748 h 982748"/>
                <a:gd name="connsiteX14" fmla="*/ 1086081 w 1201327"/>
                <a:gd name="connsiteY14" fmla="*/ 684034 h 982748"/>
                <a:gd name="connsiteX15" fmla="*/ 995189 w 1201327"/>
                <a:gd name="connsiteY15" fmla="*/ 738983 h 982748"/>
                <a:gd name="connsiteX16" fmla="*/ 907764 w 1201327"/>
                <a:gd name="connsiteY16" fmla="*/ 841806 h 982748"/>
                <a:gd name="connsiteX17" fmla="*/ 824207 w 1201327"/>
                <a:gd name="connsiteY17" fmla="*/ 980561 h 982748"/>
                <a:gd name="connsiteX18" fmla="*/ 669041 w 1201327"/>
                <a:gd name="connsiteY18" fmla="*/ 926815 h 982748"/>
                <a:gd name="connsiteX19" fmla="*/ 469072 w 1201327"/>
                <a:gd name="connsiteY19" fmla="*/ 926815 h 982748"/>
                <a:gd name="connsiteX20" fmla="*/ 342481 w 1201327"/>
                <a:gd name="connsiteY20" fmla="*/ 977386 h 982748"/>
                <a:gd name="connsiteX21" fmla="*/ 284324 w 1201327"/>
                <a:gd name="connsiteY21" fmla="*/ 860856 h 982748"/>
                <a:gd name="connsiteX22" fmla="*/ 158799 w 1201327"/>
                <a:gd name="connsiteY22" fmla="*/ 831058 h 982748"/>
                <a:gd name="connsiteX23" fmla="*/ 80607 w 1201327"/>
                <a:gd name="connsiteY23" fmla="*/ 744359 h 982748"/>
                <a:gd name="connsiteX24" fmla="*/ 66396 w 1201327"/>
                <a:gd name="connsiteY24" fmla="*/ 579748 h 982748"/>
                <a:gd name="connsiteX25" fmla="*/ 16 w 1201327"/>
                <a:gd name="connsiteY25" fmla="*/ 461821 h 982748"/>
                <a:gd name="connsiteX0" fmla="*/ 16 w 1122951"/>
                <a:gd name="connsiteY0" fmla="*/ 461821 h 982748"/>
                <a:gd name="connsiteX1" fmla="*/ 72746 w 1122951"/>
                <a:gd name="connsiteY1" fmla="*/ 340718 h 982748"/>
                <a:gd name="connsiteX2" fmla="*/ 142924 w 1122951"/>
                <a:gd name="connsiteY2" fmla="*/ 248158 h 982748"/>
                <a:gd name="connsiteX3" fmla="*/ 179549 w 1122951"/>
                <a:gd name="connsiteY3" fmla="*/ 75485 h 982748"/>
                <a:gd name="connsiteX4" fmla="*/ 285331 w 1122951"/>
                <a:gd name="connsiteY4" fmla="*/ 230 h 982748"/>
                <a:gd name="connsiteX5" fmla="*/ 488122 w 1122951"/>
                <a:gd name="connsiteY5" fmla="*/ 50801 h 982748"/>
                <a:gd name="connsiteX6" fmla="*/ 656341 w 1122951"/>
                <a:gd name="connsiteY6" fmla="*/ 12701 h 982748"/>
                <a:gd name="connsiteX7" fmla="*/ 817857 w 1122951"/>
                <a:gd name="connsiteY7" fmla="*/ 22455 h 982748"/>
                <a:gd name="connsiteX8" fmla="*/ 853789 w 1122951"/>
                <a:gd name="connsiteY8" fmla="*/ 126285 h 982748"/>
                <a:gd name="connsiteX9" fmla="*/ 998278 w 1122951"/>
                <a:gd name="connsiteY9" fmla="*/ 156476 h 982748"/>
                <a:gd name="connsiteX10" fmla="*/ 995189 w 1122951"/>
                <a:gd name="connsiteY10" fmla="*/ 248158 h 982748"/>
                <a:gd name="connsiteX11" fmla="*/ 1121006 w 1122951"/>
                <a:gd name="connsiteY11" fmla="*/ 385657 h 982748"/>
                <a:gd name="connsiteX12" fmla="*/ 1071717 w 1122951"/>
                <a:gd name="connsiteY12" fmla="*/ 407393 h 982748"/>
                <a:gd name="connsiteX13" fmla="*/ 1071717 w 1122951"/>
                <a:gd name="connsiteY13" fmla="*/ 579748 h 982748"/>
                <a:gd name="connsiteX14" fmla="*/ 1086081 w 1122951"/>
                <a:gd name="connsiteY14" fmla="*/ 684034 h 982748"/>
                <a:gd name="connsiteX15" fmla="*/ 995189 w 1122951"/>
                <a:gd name="connsiteY15" fmla="*/ 738983 h 982748"/>
                <a:gd name="connsiteX16" fmla="*/ 907764 w 1122951"/>
                <a:gd name="connsiteY16" fmla="*/ 841806 h 982748"/>
                <a:gd name="connsiteX17" fmla="*/ 824207 w 1122951"/>
                <a:gd name="connsiteY17" fmla="*/ 980561 h 982748"/>
                <a:gd name="connsiteX18" fmla="*/ 669041 w 1122951"/>
                <a:gd name="connsiteY18" fmla="*/ 926815 h 982748"/>
                <a:gd name="connsiteX19" fmla="*/ 469072 w 1122951"/>
                <a:gd name="connsiteY19" fmla="*/ 926815 h 982748"/>
                <a:gd name="connsiteX20" fmla="*/ 342481 w 1122951"/>
                <a:gd name="connsiteY20" fmla="*/ 977386 h 982748"/>
                <a:gd name="connsiteX21" fmla="*/ 284324 w 1122951"/>
                <a:gd name="connsiteY21" fmla="*/ 860856 h 982748"/>
                <a:gd name="connsiteX22" fmla="*/ 158799 w 1122951"/>
                <a:gd name="connsiteY22" fmla="*/ 831058 h 982748"/>
                <a:gd name="connsiteX23" fmla="*/ 80607 w 1122951"/>
                <a:gd name="connsiteY23" fmla="*/ 744359 h 982748"/>
                <a:gd name="connsiteX24" fmla="*/ 66396 w 1122951"/>
                <a:gd name="connsiteY24" fmla="*/ 579748 h 982748"/>
                <a:gd name="connsiteX25" fmla="*/ 16 w 1122951"/>
                <a:gd name="connsiteY25" fmla="*/ 461821 h 982748"/>
                <a:gd name="connsiteX0" fmla="*/ 16 w 1122882"/>
                <a:gd name="connsiteY0" fmla="*/ 461821 h 982748"/>
                <a:gd name="connsiteX1" fmla="*/ 72746 w 1122882"/>
                <a:gd name="connsiteY1" fmla="*/ 340718 h 982748"/>
                <a:gd name="connsiteX2" fmla="*/ 142924 w 1122882"/>
                <a:gd name="connsiteY2" fmla="*/ 248158 h 982748"/>
                <a:gd name="connsiteX3" fmla="*/ 179549 w 1122882"/>
                <a:gd name="connsiteY3" fmla="*/ 75485 h 982748"/>
                <a:gd name="connsiteX4" fmla="*/ 285331 w 1122882"/>
                <a:gd name="connsiteY4" fmla="*/ 230 h 982748"/>
                <a:gd name="connsiteX5" fmla="*/ 488122 w 1122882"/>
                <a:gd name="connsiteY5" fmla="*/ 50801 h 982748"/>
                <a:gd name="connsiteX6" fmla="*/ 656341 w 1122882"/>
                <a:gd name="connsiteY6" fmla="*/ 12701 h 982748"/>
                <a:gd name="connsiteX7" fmla="*/ 817857 w 1122882"/>
                <a:gd name="connsiteY7" fmla="*/ 22455 h 982748"/>
                <a:gd name="connsiteX8" fmla="*/ 853789 w 1122882"/>
                <a:gd name="connsiteY8" fmla="*/ 126285 h 982748"/>
                <a:gd name="connsiteX9" fmla="*/ 998278 w 1122882"/>
                <a:gd name="connsiteY9" fmla="*/ 156476 h 982748"/>
                <a:gd name="connsiteX10" fmla="*/ 995189 w 1122882"/>
                <a:gd name="connsiteY10" fmla="*/ 248158 h 982748"/>
                <a:gd name="connsiteX11" fmla="*/ 1121006 w 1122882"/>
                <a:gd name="connsiteY11" fmla="*/ 385657 h 982748"/>
                <a:gd name="connsiteX12" fmla="*/ 1071717 w 1122882"/>
                <a:gd name="connsiteY12" fmla="*/ 579748 h 982748"/>
                <a:gd name="connsiteX13" fmla="*/ 1086081 w 1122882"/>
                <a:gd name="connsiteY13" fmla="*/ 684034 h 982748"/>
                <a:gd name="connsiteX14" fmla="*/ 995189 w 1122882"/>
                <a:gd name="connsiteY14" fmla="*/ 738983 h 982748"/>
                <a:gd name="connsiteX15" fmla="*/ 907764 w 1122882"/>
                <a:gd name="connsiteY15" fmla="*/ 841806 h 982748"/>
                <a:gd name="connsiteX16" fmla="*/ 824207 w 1122882"/>
                <a:gd name="connsiteY16" fmla="*/ 980561 h 982748"/>
                <a:gd name="connsiteX17" fmla="*/ 669041 w 1122882"/>
                <a:gd name="connsiteY17" fmla="*/ 926815 h 982748"/>
                <a:gd name="connsiteX18" fmla="*/ 469072 w 1122882"/>
                <a:gd name="connsiteY18" fmla="*/ 926815 h 982748"/>
                <a:gd name="connsiteX19" fmla="*/ 342481 w 1122882"/>
                <a:gd name="connsiteY19" fmla="*/ 977386 h 982748"/>
                <a:gd name="connsiteX20" fmla="*/ 284324 w 1122882"/>
                <a:gd name="connsiteY20" fmla="*/ 860856 h 982748"/>
                <a:gd name="connsiteX21" fmla="*/ 158799 w 1122882"/>
                <a:gd name="connsiteY21" fmla="*/ 831058 h 982748"/>
                <a:gd name="connsiteX22" fmla="*/ 80607 w 1122882"/>
                <a:gd name="connsiteY22" fmla="*/ 744359 h 982748"/>
                <a:gd name="connsiteX23" fmla="*/ 66396 w 1122882"/>
                <a:gd name="connsiteY23" fmla="*/ 579748 h 982748"/>
                <a:gd name="connsiteX24" fmla="*/ 16 w 1122882"/>
                <a:gd name="connsiteY24" fmla="*/ 461821 h 982748"/>
                <a:gd name="connsiteX0" fmla="*/ 16 w 1122882"/>
                <a:gd name="connsiteY0" fmla="*/ 461821 h 982748"/>
                <a:gd name="connsiteX1" fmla="*/ 72746 w 1122882"/>
                <a:gd name="connsiteY1" fmla="*/ 340718 h 982748"/>
                <a:gd name="connsiteX2" fmla="*/ 142924 w 1122882"/>
                <a:gd name="connsiteY2" fmla="*/ 248158 h 982748"/>
                <a:gd name="connsiteX3" fmla="*/ 150658 w 1122882"/>
                <a:gd name="connsiteY3" fmla="*/ 75484 h 982748"/>
                <a:gd name="connsiteX4" fmla="*/ 285331 w 1122882"/>
                <a:gd name="connsiteY4" fmla="*/ 230 h 982748"/>
                <a:gd name="connsiteX5" fmla="*/ 488122 w 1122882"/>
                <a:gd name="connsiteY5" fmla="*/ 50801 h 982748"/>
                <a:gd name="connsiteX6" fmla="*/ 656341 w 1122882"/>
                <a:gd name="connsiteY6" fmla="*/ 12701 h 982748"/>
                <a:gd name="connsiteX7" fmla="*/ 817857 w 1122882"/>
                <a:gd name="connsiteY7" fmla="*/ 22455 h 982748"/>
                <a:gd name="connsiteX8" fmla="*/ 853789 w 1122882"/>
                <a:gd name="connsiteY8" fmla="*/ 126285 h 982748"/>
                <a:gd name="connsiteX9" fmla="*/ 998278 w 1122882"/>
                <a:gd name="connsiteY9" fmla="*/ 156476 h 982748"/>
                <a:gd name="connsiteX10" fmla="*/ 995189 w 1122882"/>
                <a:gd name="connsiteY10" fmla="*/ 248158 h 982748"/>
                <a:gd name="connsiteX11" fmla="*/ 1121006 w 1122882"/>
                <a:gd name="connsiteY11" fmla="*/ 385657 h 982748"/>
                <a:gd name="connsiteX12" fmla="*/ 1071717 w 1122882"/>
                <a:gd name="connsiteY12" fmla="*/ 579748 h 982748"/>
                <a:gd name="connsiteX13" fmla="*/ 1086081 w 1122882"/>
                <a:gd name="connsiteY13" fmla="*/ 684034 h 982748"/>
                <a:gd name="connsiteX14" fmla="*/ 995189 w 1122882"/>
                <a:gd name="connsiteY14" fmla="*/ 738983 h 982748"/>
                <a:gd name="connsiteX15" fmla="*/ 907764 w 1122882"/>
                <a:gd name="connsiteY15" fmla="*/ 841806 h 982748"/>
                <a:gd name="connsiteX16" fmla="*/ 824207 w 1122882"/>
                <a:gd name="connsiteY16" fmla="*/ 980561 h 982748"/>
                <a:gd name="connsiteX17" fmla="*/ 669041 w 1122882"/>
                <a:gd name="connsiteY17" fmla="*/ 926815 h 982748"/>
                <a:gd name="connsiteX18" fmla="*/ 469072 w 1122882"/>
                <a:gd name="connsiteY18" fmla="*/ 926815 h 982748"/>
                <a:gd name="connsiteX19" fmla="*/ 342481 w 1122882"/>
                <a:gd name="connsiteY19" fmla="*/ 977386 h 982748"/>
                <a:gd name="connsiteX20" fmla="*/ 284324 w 1122882"/>
                <a:gd name="connsiteY20" fmla="*/ 860856 h 982748"/>
                <a:gd name="connsiteX21" fmla="*/ 158799 w 1122882"/>
                <a:gd name="connsiteY21" fmla="*/ 831058 h 982748"/>
                <a:gd name="connsiteX22" fmla="*/ 80607 w 1122882"/>
                <a:gd name="connsiteY22" fmla="*/ 744359 h 982748"/>
                <a:gd name="connsiteX23" fmla="*/ 66396 w 1122882"/>
                <a:gd name="connsiteY23" fmla="*/ 579748 h 982748"/>
                <a:gd name="connsiteX24" fmla="*/ 16 w 1122882"/>
                <a:gd name="connsiteY24" fmla="*/ 461821 h 982748"/>
                <a:gd name="connsiteX0" fmla="*/ 16 w 1122882"/>
                <a:gd name="connsiteY0" fmla="*/ 461821 h 982748"/>
                <a:gd name="connsiteX1" fmla="*/ 72746 w 1122882"/>
                <a:gd name="connsiteY1" fmla="*/ 340718 h 982748"/>
                <a:gd name="connsiteX2" fmla="*/ 114033 w 1122882"/>
                <a:gd name="connsiteY2" fmla="*/ 259715 h 982748"/>
                <a:gd name="connsiteX3" fmla="*/ 150658 w 1122882"/>
                <a:gd name="connsiteY3" fmla="*/ 75484 h 982748"/>
                <a:gd name="connsiteX4" fmla="*/ 285331 w 1122882"/>
                <a:gd name="connsiteY4" fmla="*/ 230 h 982748"/>
                <a:gd name="connsiteX5" fmla="*/ 488122 w 1122882"/>
                <a:gd name="connsiteY5" fmla="*/ 50801 h 982748"/>
                <a:gd name="connsiteX6" fmla="*/ 656341 w 1122882"/>
                <a:gd name="connsiteY6" fmla="*/ 12701 h 982748"/>
                <a:gd name="connsiteX7" fmla="*/ 817857 w 1122882"/>
                <a:gd name="connsiteY7" fmla="*/ 22455 h 982748"/>
                <a:gd name="connsiteX8" fmla="*/ 853789 w 1122882"/>
                <a:gd name="connsiteY8" fmla="*/ 126285 h 982748"/>
                <a:gd name="connsiteX9" fmla="*/ 998278 w 1122882"/>
                <a:gd name="connsiteY9" fmla="*/ 156476 h 982748"/>
                <a:gd name="connsiteX10" fmla="*/ 995189 w 1122882"/>
                <a:gd name="connsiteY10" fmla="*/ 248158 h 982748"/>
                <a:gd name="connsiteX11" fmla="*/ 1121006 w 1122882"/>
                <a:gd name="connsiteY11" fmla="*/ 385657 h 982748"/>
                <a:gd name="connsiteX12" fmla="*/ 1071717 w 1122882"/>
                <a:gd name="connsiteY12" fmla="*/ 579748 h 982748"/>
                <a:gd name="connsiteX13" fmla="*/ 1086081 w 1122882"/>
                <a:gd name="connsiteY13" fmla="*/ 684034 h 982748"/>
                <a:gd name="connsiteX14" fmla="*/ 995189 w 1122882"/>
                <a:gd name="connsiteY14" fmla="*/ 738983 h 982748"/>
                <a:gd name="connsiteX15" fmla="*/ 907764 w 1122882"/>
                <a:gd name="connsiteY15" fmla="*/ 841806 h 982748"/>
                <a:gd name="connsiteX16" fmla="*/ 824207 w 1122882"/>
                <a:gd name="connsiteY16" fmla="*/ 980561 h 982748"/>
                <a:gd name="connsiteX17" fmla="*/ 669041 w 1122882"/>
                <a:gd name="connsiteY17" fmla="*/ 926815 h 982748"/>
                <a:gd name="connsiteX18" fmla="*/ 469072 w 1122882"/>
                <a:gd name="connsiteY18" fmla="*/ 926815 h 982748"/>
                <a:gd name="connsiteX19" fmla="*/ 342481 w 1122882"/>
                <a:gd name="connsiteY19" fmla="*/ 977386 h 982748"/>
                <a:gd name="connsiteX20" fmla="*/ 284324 w 1122882"/>
                <a:gd name="connsiteY20" fmla="*/ 860856 h 982748"/>
                <a:gd name="connsiteX21" fmla="*/ 158799 w 1122882"/>
                <a:gd name="connsiteY21" fmla="*/ 831058 h 982748"/>
                <a:gd name="connsiteX22" fmla="*/ 80607 w 1122882"/>
                <a:gd name="connsiteY22" fmla="*/ 744359 h 982748"/>
                <a:gd name="connsiteX23" fmla="*/ 66396 w 1122882"/>
                <a:gd name="connsiteY23" fmla="*/ 579748 h 982748"/>
                <a:gd name="connsiteX24" fmla="*/ 16 w 1122882"/>
                <a:gd name="connsiteY24" fmla="*/ 461821 h 982748"/>
                <a:gd name="connsiteX0" fmla="*/ 274 w 1123140"/>
                <a:gd name="connsiteY0" fmla="*/ 461821 h 982748"/>
                <a:gd name="connsiteX1" fmla="*/ 73004 w 1123140"/>
                <a:gd name="connsiteY1" fmla="*/ 340718 h 982748"/>
                <a:gd name="connsiteX2" fmla="*/ 114291 w 1123140"/>
                <a:gd name="connsiteY2" fmla="*/ 259715 h 982748"/>
                <a:gd name="connsiteX3" fmla="*/ 150916 w 1123140"/>
                <a:gd name="connsiteY3" fmla="*/ 75484 h 982748"/>
                <a:gd name="connsiteX4" fmla="*/ 285589 w 1123140"/>
                <a:gd name="connsiteY4" fmla="*/ 230 h 982748"/>
                <a:gd name="connsiteX5" fmla="*/ 488380 w 1123140"/>
                <a:gd name="connsiteY5" fmla="*/ 50801 h 982748"/>
                <a:gd name="connsiteX6" fmla="*/ 656599 w 1123140"/>
                <a:gd name="connsiteY6" fmla="*/ 12701 h 982748"/>
                <a:gd name="connsiteX7" fmla="*/ 818115 w 1123140"/>
                <a:gd name="connsiteY7" fmla="*/ 22455 h 982748"/>
                <a:gd name="connsiteX8" fmla="*/ 854047 w 1123140"/>
                <a:gd name="connsiteY8" fmla="*/ 126285 h 982748"/>
                <a:gd name="connsiteX9" fmla="*/ 998536 w 1123140"/>
                <a:gd name="connsiteY9" fmla="*/ 156476 h 982748"/>
                <a:gd name="connsiteX10" fmla="*/ 995447 w 1123140"/>
                <a:gd name="connsiteY10" fmla="*/ 248158 h 982748"/>
                <a:gd name="connsiteX11" fmla="*/ 1121264 w 1123140"/>
                <a:gd name="connsiteY11" fmla="*/ 385657 h 982748"/>
                <a:gd name="connsiteX12" fmla="*/ 1071975 w 1123140"/>
                <a:gd name="connsiteY12" fmla="*/ 579748 h 982748"/>
                <a:gd name="connsiteX13" fmla="*/ 1086339 w 1123140"/>
                <a:gd name="connsiteY13" fmla="*/ 684034 h 982748"/>
                <a:gd name="connsiteX14" fmla="*/ 995447 w 1123140"/>
                <a:gd name="connsiteY14" fmla="*/ 738983 h 982748"/>
                <a:gd name="connsiteX15" fmla="*/ 908022 w 1123140"/>
                <a:gd name="connsiteY15" fmla="*/ 841806 h 982748"/>
                <a:gd name="connsiteX16" fmla="*/ 824465 w 1123140"/>
                <a:gd name="connsiteY16" fmla="*/ 980561 h 982748"/>
                <a:gd name="connsiteX17" fmla="*/ 669299 w 1123140"/>
                <a:gd name="connsiteY17" fmla="*/ 926815 h 982748"/>
                <a:gd name="connsiteX18" fmla="*/ 469330 w 1123140"/>
                <a:gd name="connsiteY18" fmla="*/ 926815 h 982748"/>
                <a:gd name="connsiteX19" fmla="*/ 342739 w 1123140"/>
                <a:gd name="connsiteY19" fmla="*/ 977386 h 982748"/>
                <a:gd name="connsiteX20" fmla="*/ 284582 w 1123140"/>
                <a:gd name="connsiteY20" fmla="*/ 860856 h 982748"/>
                <a:gd name="connsiteX21" fmla="*/ 159057 w 1123140"/>
                <a:gd name="connsiteY21" fmla="*/ 831058 h 982748"/>
                <a:gd name="connsiteX22" fmla="*/ 80865 w 1123140"/>
                <a:gd name="connsiteY22" fmla="*/ 744359 h 982748"/>
                <a:gd name="connsiteX23" fmla="*/ 49319 w 1123140"/>
                <a:gd name="connsiteY23" fmla="*/ 614418 h 982748"/>
                <a:gd name="connsiteX24" fmla="*/ 274 w 1123140"/>
                <a:gd name="connsiteY24" fmla="*/ 461821 h 982748"/>
                <a:gd name="connsiteX0" fmla="*/ 276 w 1123142"/>
                <a:gd name="connsiteY0" fmla="*/ 461821 h 982748"/>
                <a:gd name="connsiteX1" fmla="*/ 73006 w 1123142"/>
                <a:gd name="connsiteY1" fmla="*/ 340718 h 982748"/>
                <a:gd name="connsiteX2" fmla="*/ 114293 w 1123142"/>
                <a:gd name="connsiteY2" fmla="*/ 259715 h 982748"/>
                <a:gd name="connsiteX3" fmla="*/ 150918 w 1123142"/>
                <a:gd name="connsiteY3" fmla="*/ 75484 h 982748"/>
                <a:gd name="connsiteX4" fmla="*/ 285591 w 1123142"/>
                <a:gd name="connsiteY4" fmla="*/ 230 h 982748"/>
                <a:gd name="connsiteX5" fmla="*/ 488382 w 1123142"/>
                <a:gd name="connsiteY5" fmla="*/ 50801 h 982748"/>
                <a:gd name="connsiteX6" fmla="*/ 656601 w 1123142"/>
                <a:gd name="connsiteY6" fmla="*/ 12701 h 982748"/>
                <a:gd name="connsiteX7" fmla="*/ 818117 w 1123142"/>
                <a:gd name="connsiteY7" fmla="*/ 22455 h 982748"/>
                <a:gd name="connsiteX8" fmla="*/ 854049 w 1123142"/>
                <a:gd name="connsiteY8" fmla="*/ 126285 h 982748"/>
                <a:gd name="connsiteX9" fmla="*/ 998538 w 1123142"/>
                <a:gd name="connsiteY9" fmla="*/ 156476 h 982748"/>
                <a:gd name="connsiteX10" fmla="*/ 995449 w 1123142"/>
                <a:gd name="connsiteY10" fmla="*/ 248158 h 982748"/>
                <a:gd name="connsiteX11" fmla="*/ 1121266 w 1123142"/>
                <a:gd name="connsiteY11" fmla="*/ 385657 h 982748"/>
                <a:gd name="connsiteX12" fmla="*/ 1071977 w 1123142"/>
                <a:gd name="connsiteY12" fmla="*/ 579748 h 982748"/>
                <a:gd name="connsiteX13" fmla="*/ 1086341 w 1123142"/>
                <a:gd name="connsiteY13" fmla="*/ 684034 h 982748"/>
                <a:gd name="connsiteX14" fmla="*/ 995449 w 1123142"/>
                <a:gd name="connsiteY14" fmla="*/ 738983 h 982748"/>
                <a:gd name="connsiteX15" fmla="*/ 908024 w 1123142"/>
                <a:gd name="connsiteY15" fmla="*/ 841806 h 982748"/>
                <a:gd name="connsiteX16" fmla="*/ 824467 w 1123142"/>
                <a:gd name="connsiteY16" fmla="*/ 980561 h 982748"/>
                <a:gd name="connsiteX17" fmla="*/ 669301 w 1123142"/>
                <a:gd name="connsiteY17" fmla="*/ 926815 h 982748"/>
                <a:gd name="connsiteX18" fmla="*/ 469332 w 1123142"/>
                <a:gd name="connsiteY18" fmla="*/ 926815 h 982748"/>
                <a:gd name="connsiteX19" fmla="*/ 342741 w 1123142"/>
                <a:gd name="connsiteY19" fmla="*/ 977386 h 982748"/>
                <a:gd name="connsiteX20" fmla="*/ 249916 w 1123142"/>
                <a:gd name="connsiteY20" fmla="*/ 901304 h 982748"/>
                <a:gd name="connsiteX21" fmla="*/ 159059 w 1123142"/>
                <a:gd name="connsiteY21" fmla="*/ 831058 h 982748"/>
                <a:gd name="connsiteX22" fmla="*/ 80867 w 1123142"/>
                <a:gd name="connsiteY22" fmla="*/ 744359 h 982748"/>
                <a:gd name="connsiteX23" fmla="*/ 49321 w 1123142"/>
                <a:gd name="connsiteY23" fmla="*/ 614418 h 982748"/>
                <a:gd name="connsiteX24" fmla="*/ 276 w 1123142"/>
                <a:gd name="connsiteY24" fmla="*/ 461821 h 982748"/>
                <a:gd name="connsiteX0" fmla="*/ 276 w 1123142"/>
                <a:gd name="connsiteY0" fmla="*/ 461821 h 982748"/>
                <a:gd name="connsiteX1" fmla="*/ 73006 w 1123142"/>
                <a:gd name="connsiteY1" fmla="*/ 340718 h 982748"/>
                <a:gd name="connsiteX2" fmla="*/ 114293 w 1123142"/>
                <a:gd name="connsiteY2" fmla="*/ 259715 h 982748"/>
                <a:gd name="connsiteX3" fmla="*/ 150918 w 1123142"/>
                <a:gd name="connsiteY3" fmla="*/ 75484 h 982748"/>
                <a:gd name="connsiteX4" fmla="*/ 285591 w 1123142"/>
                <a:gd name="connsiteY4" fmla="*/ 230 h 982748"/>
                <a:gd name="connsiteX5" fmla="*/ 488382 w 1123142"/>
                <a:gd name="connsiteY5" fmla="*/ 50801 h 982748"/>
                <a:gd name="connsiteX6" fmla="*/ 656601 w 1123142"/>
                <a:gd name="connsiteY6" fmla="*/ 12701 h 982748"/>
                <a:gd name="connsiteX7" fmla="*/ 818117 w 1123142"/>
                <a:gd name="connsiteY7" fmla="*/ 22455 h 982748"/>
                <a:gd name="connsiteX8" fmla="*/ 854049 w 1123142"/>
                <a:gd name="connsiteY8" fmla="*/ 126285 h 982748"/>
                <a:gd name="connsiteX9" fmla="*/ 998538 w 1123142"/>
                <a:gd name="connsiteY9" fmla="*/ 156476 h 982748"/>
                <a:gd name="connsiteX10" fmla="*/ 995449 w 1123142"/>
                <a:gd name="connsiteY10" fmla="*/ 248158 h 982748"/>
                <a:gd name="connsiteX11" fmla="*/ 1121266 w 1123142"/>
                <a:gd name="connsiteY11" fmla="*/ 385657 h 982748"/>
                <a:gd name="connsiteX12" fmla="*/ 1071977 w 1123142"/>
                <a:gd name="connsiteY12" fmla="*/ 579748 h 982748"/>
                <a:gd name="connsiteX13" fmla="*/ 1086341 w 1123142"/>
                <a:gd name="connsiteY13" fmla="*/ 684034 h 982748"/>
                <a:gd name="connsiteX14" fmla="*/ 995449 w 1123142"/>
                <a:gd name="connsiteY14" fmla="*/ 738983 h 982748"/>
                <a:gd name="connsiteX15" fmla="*/ 908024 w 1123142"/>
                <a:gd name="connsiteY15" fmla="*/ 841806 h 982748"/>
                <a:gd name="connsiteX16" fmla="*/ 824467 w 1123142"/>
                <a:gd name="connsiteY16" fmla="*/ 980561 h 982748"/>
                <a:gd name="connsiteX17" fmla="*/ 669301 w 1123142"/>
                <a:gd name="connsiteY17" fmla="*/ 926815 h 982748"/>
                <a:gd name="connsiteX18" fmla="*/ 469332 w 1123142"/>
                <a:gd name="connsiteY18" fmla="*/ 926815 h 982748"/>
                <a:gd name="connsiteX19" fmla="*/ 383188 w 1123142"/>
                <a:gd name="connsiteY19" fmla="*/ 942717 h 982748"/>
                <a:gd name="connsiteX20" fmla="*/ 249916 w 1123142"/>
                <a:gd name="connsiteY20" fmla="*/ 901304 h 982748"/>
                <a:gd name="connsiteX21" fmla="*/ 159059 w 1123142"/>
                <a:gd name="connsiteY21" fmla="*/ 831058 h 982748"/>
                <a:gd name="connsiteX22" fmla="*/ 80867 w 1123142"/>
                <a:gd name="connsiteY22" fmla="*/ 744359 h 982748"/>
                <a:gd name="connsiteX23" fmla="*/ 49321 w 1123142"/>
                <a:gd name="connsiteY23" fmla="*/ 614418 h 982748"/>
                <a:gd name="connsiteX24" fmla="*/ 276 w 1123142"/>
                <a:gd name="connsiteY24" fmla="*/ 461821 h 982748"/>
                <a:gd name="connsiteX0" fmla="*/ 276 w 1123142"/>
                <a:gd name="connsiteY0" fmla="*/ 461821 h 990328"/>
                <a:gd name="connsiteX1" fmla="*/ 73006 w 1123142"/>
                <a:gd name="connsiteY1" fmla="*/ 340718 h 990328"/>
                <a:gd name="connsiteX2" fmla="*/ 114293 w 1123142"/>
                <a:gd name="connsiteY2" fmla="*/ 259715 h 990328"/>
                <a:gd name="connsiteX3" fmla="*/ 150918 w 1123142"/>
                <a:gd name="connsiteY3" fmla="*/ 75484 h 990328"/>
                <a:gd name="connsiteX4" fmla="*/ 285591 w 1123142"/>
                <a:gd name="connsiteY4" fmla="*/ 230 h 990328"/>
                <a:gd name="connsiteX5" fmla="*/ 488382 w 1123142"/>
                <a:gd name="connsiteY5" fmla="*/ 50801 h 990328"/>
                <a:gd name="connsiteX6" fmla="*/ 656601 w 1123142"/>
                <a:gd name="connsiteY6" fmla="*/ 12701 h 990328"/>
                <a:gd name="connsiteX7" fmla="*/ 818117 w 1123142"/>
                <a:gd name="connsiteY7" fmla="*/ 22455 h 990328"/>
                <a:gd name="connsiteX8" fmla="*/ 854049 w 1123142"/>
                <a:gd name="connsiteY8" fmla="*/ 126285 h 990328"/>
                <a:gd name="connsiteX9" fmla="*/ 998538 w 1123142"/>
                <a:gd name="connsiteY9" fmla="*/ 156476 h 990328"/>
                <a:gd name="connsiteX10" fmla="*/ 995449 w 1123142"/>
                <a:gd name="connsiteY10" fmla="*/ 248158 h 990328"/>
                <a:gd name="connsiteX11" fmla="*/ 1121266 w 1123142"/>
                <a:gd name="connsiteY11" fmla="*/ 385657 h 990328"/>
                <a:gd name="connsiteX12" fmla="*/ 1071977 w 1123142"/>
                <a:gd name="connsiteY12" fmla="*/ 579748 h 990328"/>
                <a:gd name="connsiteX13" fmla="*/ 1086341 w 1123142"/>
                <a:gd name="connsiteY13" fmla="*/ 684034 h 990328"/>
                <a:gd name="connsiteX14" fmla="*/ 995449 w 1123142"/>
                <a:gd name="connsiteY14" fmla="*/ 738983 h 990328"/>
                <a:gd name="connsiteX15" fmla="*/ 908024 w 1123142"/>
                <a:gd name="connsiteY15" fmla="*/ 841806 h 990328"/>
                <a:gd name="connsiteX16" fmla="*/ 824467 w 1123142"/>
                <a:gd name="connsiteY16" fmla="*/ 980561 h 990328"/>
                <a:gd name="connsiteX17" fmla="*/ 651967 w 1123142"/>
                <a:gd name="connsiteY17" fmla="*/ 973041 h 990328"/>
                <a:gd name="connsiteX18" fmla="*/ 469332 w 1123142"/>
                <a:gd name="connsiteY18" fmla="*/ 926815 h 990328"/>
                <a:gd name="connsiteX19" fmla="*/ 383188 w 1123142"/>
                <a:gd name="connsiteY19" fmla="*/ 942717 h 990328"/>
                <a:gd name="connsiteX20" fmla="*/ 249916 w 1123142"/>
                <a:gd name="connsiteY20" fmla="*/ 901304 h 990328"/>
                <a:gd name="connsiteX21" fmla="*/ 159059 w 1123142"/>
                <a:gd name="connsiteY21" fmla="*/ 831058 h 990328"/>
                <a:gd name="connsiteX22" fmla="*/ 80867 w 1123142"/>
                <a:gd name="connsiteY22" fmla="*/ 744359 h 990328"/>
                <a:gd name="connsiteX23" fmla="*/ 49321 w 1123142"/>
                <a:gd name="connsiteY23" fmla="*/ 614418 h 990328"/>
                <a:gd name="connsiteX24" fmla="*/ 276 w 1123142"/>
                <a:gd name="connsiteY24" fmla="*/ 461821 h 990328"/>
                <a:gd name="connsiteX0" fmla="*/ 276 w 1123142"/>
                <a:gd name="connsiteY0" fmla="*/ 461821 h 973050"/>
                <a:gd name="connsiteX1" fmla="*/ 73006 w 1123142"/>
                <a:gd name="connsiteY1" fmla="*/ 340718 h 973050"/>
                <a:gd name="connsiteX2" fmla="*/ 114293 w 1123142"/>
                <a:gd name="connsiteY2" fmla="*/ 259715 h 973050"/>
                <a:gd name="connsiteX3" fmla="*/ 150918 w 1123142"/>
                <a:gd name="connsiteY3" fmla="*/ 75484 h 973050"/>
                <a:gd name="connsiteX4" fmla="*/ 285591 w 1123142"/>
                <a:gd name="connsiteY4" fmla="*/ 230 h 973050"/>
                <a:gd name="connsiteX5" fmla="*/ 488382 w 1123142"/>
                <a:gd name="connsiteY5" fmla="*/ 50801 h 973050"/>
                <a:gd name="connsiteX6" fmla="*/ 656601 w 1123142"/>
                <a:gd name="connsiteY6" fmla="*/ 12701 h 973050"/>
                <a:gd name="connsiteX7" fmla="*/ 818117 w 1123142"/>
                <a:gd name="connsiteY7" fmla="*/ 22455 h 973050"/>
                <a:gd name="connsiteX8" fmla="*/ 854049 w 1123142"/>
                <a:gd name="connsiteY8" fmla="*/ 126285 h 973050"/>
                <a:gd name="connsiteX9" fmla="*/ 998538 w 1123142"/>
                <a:gd name="connsiteY9" fmla="*/ 156476 h 973050"/>
                <a:gd name="connsiteX10" fmla="*/ 995449 w 1123142"/>
                <a:gd name="connsiteY10" fmla="*/ 248158 h 973050"/>
                <a:gd name="connsiteX11" fmla="*/ 1121266 w 1123142"/>
                <a:gd name="connsiteY11" fmla="*/ 385657 h 973050"/>
                <a:gd name="connsiteX12" fmla="*/ 1071977 w 1123142"/>
                <a:gd name="connsiteY12" fmla="*/ 579748 h 973050"/>
                <a:gd name="connsiteX13" fmla="*/ 1086341 w 1123142"/>
                <a:gd name="connsiteY13" fmla="*/ 684034 h 973050"/>
                <a:gd name="connsiteX14" fmla="*/ 995449 w 1123142"/>
                <a:gd name="connsiteY14" fmla="*/ 738983 h 973050"/>
                <a:gd name="connsiteX15" fmla="*/ 908024 w 1123142"/>
                <a:gd name="connsiteY15" fmla="*/ 841806 h 973050"/>
                <a:gd name="connsiteX16" fmla="*/ 772464 w 1123142"/>
                <a:gd name="connsiteY16" fmla="*/ 922779 h 973050"/>
                <a:gd name="connsiteX17" fmla="*/ 651967 w 1123142"/>
                <a:gd name="connsiteY17" fmla="*/ 973041 h 973050"/>
                <a:gd name="connsiteX18" fmla="*/ 469332 w 1123142"/>
                <a:gd name="connsiteY18" fmla="*/ 926815 h 973050"/>
                <a:gd name="connsiteX19" fmla="*/ 383188 w 1123142"/>
                <a:gd name="connsiteY19" fmla="*/ 942717 h 973050"/>
                <a:gd name="connsiteX20" fmla="*/ 249916 w 1123142"/>
                <a:gd name="connsiteY20" fmla="*/ 901304 h 973050"/>
                <a:gd name="connsiteX21" fmla="*/ 159059 w 1123142"/>
                <a:gd name="connsiteY21" fmla="*/ 831058 h 973050"/>
                <a:gd name="connsiteX22" fmla="*/ 80867 w 1123142"/>
                <a:gd name="connsiteY22" fmla="*/ 744359 h 973050"/>
                <a:gd name="connsiteX23" fmla="*/ 49321 w 1123142"/>
                <a:gd name="connsiteY23" fmla="*/ 614418 h 973050"/>
                <a:gd name="connsiteX24" fmla="*/ 276 w 1123142"/>
                <a:gd name="connsiteY24" fmla="*/ 461821 h 973050"/>
                <a:gd name="connsiteX0" fmla="*/ 276 w 1123142"/>
                <a:gd name="connsiteY0" fmla="*/ 461821 h 973048"/>
                <a:gd name="connsiteX1" fmla="*/ 73006 w 1123142"/>
                <a:gd name="connsiteY1" fmla="*/ 340718 h 973048"/>
                <a:gd name="connsiteX2" fmla="*/ 114293 w 1123142"/>
                <a:gd name="connsiteY2" fmla="*/ 259715 h 973048"/>
                <a:gd name="connsiteX3" fmla="*/ 150918 w 1123142"/>
                <a:gd name="connsiteY3" fmla="*/ 75484 h 973048"/>
                <a:gd name="connsiteX4" fmla="*/ 285591 w 1123142"/>
                <a:gd name="connsiteY4" fmla="*/ 230 h 973048"/>
                <a:gd name="connsiteX5" fmla="*/ 488382 w 1123142"/>
                <a:gd name="connsiteY5" fmla="*/ 50801 h 973048"/>
                <a:gd name="connsiteX6" fmla="*/ 656601 w 1123142"/>
                <a:gd name="connsiteY6" fmla="*/ 12701 h 973048"/>
                <a:gd name="connsiteX7" fmla="*/ 818117 w 1123142"/>
                <a:gd name="connsiteY7" fmla="*/ 22455 h 973048"/>
                <a:gd name="connsiteX8" fmla="*/ 854049 w 1123142"/>
                <a:gd name="connsiteY8" fmla="*/ 126285 h 973048"/>
                <a:gd name="connsiteX9" fmla="*/ 998538 w 1123142"/>
                <a:gd name="connsiteY9" fmla="*/ 156476 h 973048"/>
                <a:gd name="connsiteX10" fmla="*/ 995449 w 1123142"/>
                <a:gd name="connsiteY10" fmla="*/ 248158 h 973048"/>
                <a:gd name="connsiteX11" fmla="*/ 1121266 w 1123142"/>
                <a:gd name="connsiteY11" fmla="*/ 385657 h 973048"/>
                <a:gd name="connsiteX12" fmla="*/ 1071977 w 1123142"/>
                <a:gd name="connsiteY12" fmla="*/ 579748 h 973048"/>
                <a:gd name="connsiteX13" fmla="*/ 1086341 w 1123142"/>
                <a:gd name="connsiteY13" fmla="*/ 684034 h 973048"/>
                <a:gd name="connsiteX14" fmla="*/ 995449 w 1123142"/>
                <a:gd name="connsiteY14" fmla="*/ 738983 h 973048"/>
                <a:gd name="connsiteX15" fmla="*/ 890690 w 1123142"/>
                <a:gd name="connsiteY15" fmla="*/ 807137 h 973048"/>
                <a:gd name="connsiteX16" fmla="*/ 772464 w 1123142"/>
                <a:gd name="connsiteY16" fmla="*/ 922779 h 973048"/>
                <a:gd name="connsiteX17" fmla="*/ 651967 w 1123142"/>
                <a:gd name="connsiteY17" fmla="*/ 973041 h 973048"/>
                <a:gd name="connsiteX18" fmla="*/ 469332 w 1123142"/>
                <a:gd name="connsiteY18" fmla="*/ 926815 h 973048"/>
                <a:gd name="connsiteX19" fmla="*/ 383188 w 1123142"/>
                <a:gd name="connsiteY19" fmla="*/ 942717 h 973048"/>
                <a:gd name="connsiteX20" fmla="*/ 249916 w 1123142"/>
                <a:gd name="connsiteY20" fmla="*/ 901304 h 973048"/>
                <a:gd name="connsiteX21" fmla="*/ 159059 w 1123142"/>
                <a:gd name="connsiteY21" fmla="*/ 831058 h 973048"/>
                <a:gd name="connsiteX22" fmla="*/ 80867 w 1123142"/>
                <a:gd name="connsiteY22" fmla="*/ 744359 h 973048"/>
                <a:gd name="connsiteX23" fmla="*/ 49321 w 1123142"/>
                <a:gd name="connsiteY23" fmla="*/ 614418 h 973048"/>
                <a:gd name="connsiteX24" fmla="*/ 276 w 1123142"/>
                <a:gd name="connsiteY24" fmla="*/ 461821 h 973048"/>
                <a:gd name="connsiteX0" fmla="*/ 276 w 1123142"/>
                <a:gd name="connsiteY0" fmla="*/ 461821 h 973050"/>
                <a:gd name="connsiteX1" fmla="*/ 73006 w 1123142"/>
                <a:gd name="connsiteY1" fmla="*/ 340718 h 973050"/>
                <a:gd name="connsiteX2" fmla="*/ 114293 w 1123142"/>
                <a:gd name="connsiteY2" fmla="*/ 259715 h 973050"/>
                <a:gd name="connsiteX3" fmla="*/ 150918 w 1123142"/>
                <a:gd name="connsiteY3" fmla="*/ 75484 h 973050"/>
                <a:gd name="connsiteX4" fmla="*/ 285591 w 1123142"/>
                <a:gd name="connsiteY4" fmla="*/ 230 h 973050"/>
                <a:gd name="connsiteX5" fmla="*/ 488382 w 1123142"/>
                <a:gd name="connsiteY5" fmla="*/ 50801 h 973050"/>
                <a:gd name="connsiteX6" fmla="*/ 656601 w 1123142"/>
                <a:gd name="connsiteY6" fmla="*/ 12701 h 973050"/>
                <a:gd name="connsiteX7" fmla="*/ 818117 w 1123142"/>
                <a:gd name="connsiteY7" fmla="*/ 22455 h 973050"/>
                <a:gd name="connsiteX8" fmla="*/ 854049 w 1123142"/>
                <a:gd name="connsiteY8" fmla="*/ 126285 h 973050"/>
                <a:gd name="connsiteX9" fmla="*/ 998538 w 1123142"/>
                <a:gd name="connsiteY9" fmla="*/ 156476 h 973050"/>
                <a:gd name="connsiteX10" fmla="*/ 995449 w 1123142"/>
                <a:gd name="connsiteY10" fmla="*/ 248158 h 973050"/>
                <a:gd name="connsiteX11" fmla="*/ 1121266 w 1123142"/>
                <a:gd name="connsiteY11" fmla="*/ 385657 h 973050"/>
                <a:gd name="connsiteX12" fmla="*/ 1071977 w 1123142"/>
                <a:gd name="connsiteY12" fmla="*/ 579748 h 973050"/>
                <a:gd name="connsiteX13" fmla="*/ 1086341 w 1123142"/>
                <a:gd name="connsiteY13" fmla="*/ 684034 h 973050"/>
                <a:gd name="connsiteX14" fmla="*/ 1018562 w 1123142"/>
                <a:gd name="connsiteY14" fmla="*/ 762096 h 973050"/>
                <a:gd name="connsiteX15" fmla="*/ 890690 w 1123142"/>
                <a:gd name="connsiteY15" fmla="*/ 807137 h 973050"/>
                <a:gd name="connsiteX16" fmla="*/ 772464 w 1123142"/>
                <a:gd name="connsiteY16" fmla="*/ 922779 h 973050"/>
                <a:gd name="connsiteX17" fmla="*/ 651967 w 1123142"/>
                <a:gd name="connsiteY17" fmla="*/ 973041 h 973050"/>
                <a:gd name="connsiteX18" fmla="*/ 469332 w 1123142"/>
                <a:gd name="connsiteY18" fmla="*/ 926815 h 973050"/>
                <a:gd name="connsiteX19" fmla="*/ 383188 w 1123142"/>
                <a:gd name="connsiteY19" fmla="*/ 942717 h 973050"/>
                <a:gd name="connsiteX20" fmla="*/ 249916 w 1123142"/>
                <a:gd name="connsiteY20" fmla="*/ 901304 h 973050"/>
                <a:gd name="connsiteX21" fmla="*/ 159059 w 1123142"/>
                <a:gd name="connsiteY21" fmla="*/ 831058 h 973050"/>
                <a:gd name="connsiteX22" fmla="*/ 80867 w 1123142"/>
                <a:gd name="connsiteY22" fmla="*/ 744359 h 973050"/>
                <a:gd name="connsiteX23" fmla="*/ 49321 w 1123142"/>
                <a:gd name="connsiteY23" fmla="*/ 614418 h 973050"/>
                <a:gd name="connsiteX24" fmla="*/ 276 w 1123142"/>
                <a:gd name="connsiteY24" fmla="*/ 461821 h 973050"/>
                <a:gd name="connsiteX0" fmla="*/ 276 w 1121340"/>
                <a:gd name="connsiteY0" fmla="*/ 461821 h 973048"/>
                <a:gd name="connsiteX1" fmla="*/ 73006 w 1121340"/>
                <a:gd name="connsiteY1" fmla="*/ 340718 h 973048"/>
                <a:gd name="connsiteX2" fmla="*/ 114293 w 1121340"/>
                <a:gd name="connsiteY2" fmla="*/ 259715 h 973048"/>
                <a:gd name="connsiteX3" fmla="*/ 150918 w 1121340"/>
                <a:gd name="connsiteY3" fmla="*/ 75484 h 973048"/>
                <a:gd name="connsiteX4" fmla="*/ 285591 w 1121340"/>
                <a:gd name="connsiteY4" fmla="*/ 230 h 973048"/>
                <a:gd name="connsiteX5" fmla="*/ 488382 w 1121340"/>
                <a:gd name="connsiteY5" fmla="*/ 50801 h 973048"/>
                <a:gd name="connsiteX6" fmla="*/ 656601 w 1121340"/>
                <a:gd name="connsiteY6" fmla="*/ 12701 h 973048"/>
                <a:gd name="connsiteX7" fmla="*/ 818117 w 1121340"/>
                <a:gd name="connsiteY7" fmla="*/ 22455 h 973048"/>
                <a:gd name="connsiteX8" fmla="*/ 854049 w 1121340"/>
                <a:gd name="connsiteY8" fmla="*/ 126285 h 973048"/>
                <a:gd name="connsiteX9" fmla="*/ 998538 w 1121340"/>
                <a:gd name="connsiteY9" fmla="*/ 156476 h 973048"/>
                <a:gd name="connsiteX10" fmla="*/ 1059009 w 1121340"/>
                <a:gd name="connsiteY10" fmla="*/ 300162 h 973048"/>
                <a:gd name="connsiteX11" fmla="*/ 1121266 w 1121340"/>
                <a:gd name="connsiteY11" fmla="*/ 385657 h 973048"/>
                <a:gd name="connsiteX12" fmla="*/ 1071977 w 1121340"/>
                <a:gd name="connsiteY12" fmla="*/ 579748 h 973048"/>
                <a:gd name="connsiteX13" fmla="*/ 1086341 w 1121340"/>
                <a:gd name="connsiteY13" fmla="*/ 684034 h 973048"/>
                <a:gd name="connsiteX14" fmla="*/ 1018562 w 1121340"/>
                <a:gd name="connsiteY14" fmla="*/ 762096 h 973048"/>
                <a:gd name="connsiteX15" fmla="*/ 890690 w 1121340"/>
                <a:gd name="connsiteY15" fmla="*/ 807137 h 973048"/>
                <a:gd name="connsiteX16" fmla="*/ 772464 w 1121340"/>
                <a:gd name="connsiteY16" fmla="*/ 922779 h 973048"/>
                <a:gd name="connsiteX17" fmla="*/ 651967 w 1121340"/>
                <a:gd name="connsiteY17" fmla="*/ 973041 h 973048"/>
                <a:gd name="connsiteX18" fmla="*/ 469332 w 1121340"/>
                <a:gd name="connsiteY18" fmla="*/ 926815 h 973048"/>
                <a:gd name="connsiteX19" fmla="*/ 383188 w 1121340"/>
                <a:gd name="connsiteY19" fmla="*/ 942717 h 973048"/>
                <a:gd name="connsiteX20" fmla="*/ 249916 w 1121340"/>
                <a:gd name="connsiteY20" fmla="*/ 901304 h 973048"/>
                <a:gd name="connsiteX21" fmla="*/ 159059 w 1121340"/>
                <a:gd name="connsiteY21" fmla="*/ 831058 h 973048"/>
                <a:gd name="connsiteX22" fmla="*/ 80867 w 1121340"/>
                <a:gd name="connsiteY22" fmla="*/ 744359 h 973048"/>
                <a:gd name="connsiteX23" fmla="*/ 49321 w 1121340"/>
                <a:gd name="connsiteY23" fmla="*/ 614418 h 973048"/>
                <a:gd name="connsiteX24" fmla="*/ 276 w 1121340"/>
                <a:gd name="connsiteY24" fmla="*/ 461821 h 973048"/>
                <a:gd name="connsiteX0" fmla="*/ 276 w 1121340"/>
                <a:gd name="connsiteY0" fmla="*/ 461821 h 973050"/>
                <a:gd name="connsiteX1" fmla="*/ 73006 w 1121340"/>
                <a:gd name="connsiteY1" fmla="*/ 340718 h 973050"/>
                <a:gd name="connsiteX2" fmla="*/ 114293 w 1121340"/>
                <a:gd name="connsiteY2" fmla="*/ 259715 h 973050"/>
                <a:gd name="connsiteX3" fmla="*/ 150918 w 1121340"/>
                <a:gd name="connsiteY3" fmla="*/ 75484 h 973050"/>
                <a:gd name="connsiteX4" fmla="*/ 285591 w 1121340"/>
                <a:gd name="connsiteY4" fmla="*/ 230 h 973050"/>
                <a:gd name="connsiteX5" fmla="*/ 488382 w 1121340"/>
                <a:gd name="connsiteY5" fmla="*/ 50801 h 973050"/>
                <a:gd name="connsiteX6" fmla="*/ 656601 w 1121340"/>
                <a:gd name="connsiteY6" fmla="*/ 12701 h 973050"/>
                <a:gd name="connsiteX7" fmla="*/ 818117 w 1121340"/>
                <a:gd name="connsiteY7" fmla="*/ 22455 h 973050"/>
                <a:gd name="connsiteX8" fmla="*/ 888717 w 1121340"/>
                <a:gd name="connsiteY8" fmla="*/ 126285 h 973050"/>
                <a:gd name="connsiteX9" fmla="*/ 998538 w 1121340"/>
                <a:gd name="connsiteY9" fmla="*/ 156476 h 973050"/>
                <a:gd name="connsiteX10" fmla="*/ 1059009 w 1121340"/>
                <a:gd name="connsiteY10" fmla="*/ 300162 h 973050"/>
                <a:gd name="connsiteX11" fmla="*/ 1121266 w 1121340"/>
                <a:gd name="connsiteY11" fmla="*/ 385657 h 973050"/>
                <a:gd name="connsiteX12" fmla="*/ 1071977 w 1121340"/>
                <a:gd name="connsiteY12" fmla="*/ 579748 h 973050"/>
                <a:gd name="connsiteX13" fmla="*/ 1086341 w 1121340"/>
                <a:gd name="connsiteY13" fmla="*/ 684034 h 973050"/>
                <a:gd name="connsiteX14" fmla="*/ 1018562 w 1121340"/>
                <a:gd name="connsiteY14" fmla="*/ 762096 h 973050"/>
                <a:gd name="connsiteX15" fmla="*/ 890690 w 1121340"/>
                <a:gd name="connsiteY15" fmla="*/ 807137 h 973050"/>
                <a:gd name="connsiteX16" fmla="*/ 772464 w 1121340"/>
                <a:gd name="connsiteY16" fmla="*/ 922779 h 973050"/>
                <a:gd name="connsiteX17" fmla="*/ 651967 w 1121340"/>
                <a:gd name="connsiteY17" fmla="*/ 973041 h 973050"/>
                <a:gd name="connsiteX18" fmla="*/ 469332 w 1121340"/>
                <a:gd name="connsiteY18" fmla="*/ 926815 h 973050"/>
                <a:gd name="connsiteX19" fmla="*/ 383188 w 1121340"/>
                <a:gd name="connsiteY19" fmla="*/ 942717 h 973050"/>
                <a:gd name="connsiteX20" fmla="*/ 249916 w 1121340"/>
                <a:gd name="connsiteY20" fmla="*/ 901304 h 973050"/>
                <a:gd name="connsiteX21" fmla="*/ 159059 w 1121340"/>
                <a:gd name="connsiteY21" fmla="*/ 831058 h 973050"/>
                <a:gd name="connsiteX22" fmla="*/ 80867 w 1121340"/>
                <a:gd name="connsiteY22" fmla="*/ 744359 h 973050"/>
                <a:gd name="connsiteX23" fmla="*/ 49321 w 1121340"/>
                <a:gd name="connsiteY23" fmla="*/ 614418 h 973050"/>
                <a:gd name="connsiteX24" fmla="*/ 276 w 1121340"/>
                <a:gd name="connsiteY24" fmla="*/ 461821 h 973050"/>
                <a:gd name="connsiteX0" fmla="*/ 276 w 1121340"/>
                <a:gd name="connsiteY0" fmla="*/ 461821 h 973048"/>
                <a:gd name="connsiteX1" fmla="*/ 73006 w 1121340"/>
                <a:gd name="connsiteY1" fmla="*/ 340718 h 973048"/>
                <a:gd name="connsiteX2" fmla="*/ 114293 w 1121340"/>
                <a:gd name="connsiteY2" fmla="*/ 259715 h 973048"/>
                <a:gd name="connsiteX3" fmla="*/ 150918 w 1121340"/>
                <a:gd name="connsiteY3" fmla="*/ 75484 h 973048"/>
                <a:gd name="connsiteX4" fmla="*/ 285591 w 1121340"/>
                <a:gd name="connsiteY4" fmla="*/ 230 h 973048"/>
                <a:gd name="connsiteX5" fmla="*/ 488382 w 1121340"/>
                <a:gd name="connsiteY5" fmla="*/ 50801 h 973048"/>
                <a:gd name="connsiteX6" fmla="*/ 656601 w 1121340"/>
                <a:gd name="connsiteY6" fmla="*/ 12701 h 973048"/>
                <a:gd name="connsiteX7" fmla="*/ 818117 w 1121340"/>
                <a:gd name="connsiteY7" fmla="*/ 22455 h 973048"/>
                <a:gd name="connsiteX8" fmla="*/ 888717 w 1121340"/>
                <a:gd name="connsiteY8" fmla="*/ 126285 h 973048"/>
                <a:gd name="connsiteX9" fmla="*/ 998538 w 1121340"/>
                <a:gd name="connsiteY9" fmla="*/ 156476 h 973048"/>
                <a:gd name="connsiteX10" fmla="*/ 1059009 w 1121340"/>
                <a:gd name="connsiteY10" fmla="*/ 300162 h 973048"/>
                <a:gd name="connsiteX11" fmla="*/ 1121266 w 1121340"/>
                <a:gd name="connsiteY11" fmla="*/ 385657 h 973048"/>
                <a:gd name="connsiteX12" fmla="*/ 1071977 w 1121340"/>
                <a:gd name="connsiteY12" fmla="*/ 579748 h 973048"/>
                <a:gd name="connsiteX13" fmla="*/ 1086341 w 1121340"/>
                <a:gd name="connsiteY13" fmla="*/ 684034 h 973048"/>
                <a:gd name="connsiteX14" fmla="*/ 1018562 w 1121340"/>
                <a:gd name="connsiteY14" fmla="*/ 762096 h 973048"/>
                <a:gd name="connsiteX15" fmla="*/ 890690 w 1121340"/>
                <a:gd name="connsiteY15" fmla="*/ 807137 h 973048"/>
                <a:gd name="connsiteX16" fmla="*/ 772464 w 1121340"/>
                <a:gd name="connsiteY16" fmla="*/ 922779 h 973048"/>
                <a:gd name="connsiteX17" fmla="*/ 651967 w 1121340"/>
                <a:gd name="connsiteY17" fmla="*/ 973041 h 973048"/>
                <a:gd name="connsiteX18" fmla="*/ 469332 w 1121340"/>
                <a:gd name="connsiteY18" fmla="*/ 926815 h 973048"/>
                <a:gd name="connsiteX19" fmla="*/ 383188 w 1121340"/>
                <a:gd name="connsiteY19" fmla="*/ 942717 h 973048"/>
                <a:gd name="connsiteX20" fmla="*/ 249916 w 1121340"/>
                <a:gd name="connsiteY20" fmla="*/ 901304 h 973048"/>
                <a:gd name="connsiteX21" fmla="*/ 159059 w 1121340"/>
                <a:gd name="connsiteY21" fmla="*/ 831058 h 973048"/>
                <a:gd name="connsiteX22" fmla="*/ 80867 w 1121340"/>
                <a:gd name="connsiteY22" fmla="*/ 744359 h 973048"/>
                <a:gd name="connsiteX23" fmla="*/ 49321 w 1121340"/>
                <a:gd name="connsiteY23" fmla="*/ 614418 h 973048"/>
                <a:gd name="connsiteX24" fmla="*/ 276 w 1121340"/>
                <a:gd name="connsiteY24" fmla="*/ 461821 h 973048"/>
                <a:gd name="connsiteX0" fmla="*/ 276 w 1121340"/>
                <a:gd name="connsiteY0" fmla="*/ 461821 h 973050"/>
                <a:gd name="connsiteX1" fmla="*/ 73006 w 1121340"/>
                <a:gd name="connsiteY1" fmla="*/ 340718 h 973050"/>
                <a:gd name="connsiteX2" fmla="*/ 114293 w 1121340"/>
                <a:gd name="connsiteY2" fmla="*/ 259715 h 973050"/>
                <a:gd name="connsiteX3" fmla="*/ 150918 w 1121340"/>
                <a:gd name="connsiteY3" fmla="*/ 75484 h 973050"/>
                <a:gd name="connsiteX4" fmla="*/ 285591 w 1121340"/>
                <a:gd name="connsiteY4" fmla="*/ 230 h 973050"/>
                <a:gd name="connsiteX5" fmla="*/ 488382 w 1121340"/>
                <a:gd name="connsiteY5" fmla="*/ 50801 h 973050"/>
                <a:gd name="connsiteX6" fmla="*/ 656601 w 1121340"/>
                <a:gd name="connsiteY6" fmla="*/ 12701 h 973050"/>
                <a:gd name="connsiteX7" fmla="*/ 818117 w 1121340"/>
                <a:gd name="connsiteY7" fmla="*/ 22455 h 973050"/>
                <a:gd name="connsiteX8" fmla="*/ 888717 w 1121340"/>
                <a:gd name="connsiteY8" fmla="*/ 126285 h 973050"/>
                <a:gd name="connsiteX9" fmla="*/ 998538 w 1121340"/>
                <a:gd name="connsiteY9" fmla="*/ 156476 h 973050"/>
                <a:gd name="connsiteX10" fmla="*/ 1059009 w 1121340"/>
                <a:gd name="connsiteY10" fmla="*/ 300162 h 973050"/>
                <a:gd name="connsiteX11" fmla="*/ 1121266 w 1121340"/>
                <a:gd name="connsiteY11" fmla="*/ 385657 h 973050"/>
                <a:gd name="connsiteX12" fmla="*/ 1071977 w 1121340"/>
                <a:gd name="connsiteY12" fmla="*/ 579748 h 973050"/>
                <a:gd name="connsiteX13" fmla="*/ 1086341 w 1121340"/>
                <a:gd name="connsiteY13" fmla="*/ 684034 h 973050"/>
                <a:gd name="connsiteX14" fmla="*/ 1018562 w 1121340"/>
                <a:gd name="connsiteY14" fmla="*/ 762096 h 973050"/>
                <a:gd name="connsiteX15" fmla="*/ 890690 w 1121340"/>
                <a:gd name="connsiteY15" fmla="*/ 807137 h 973050"/>
                <a:gd name="connsiteX16" fmla="*/ 772464 w 1121340"/>
                <a:gd name="connsiteY16" fmla="*/ 922779 h 973050"/>
                <a:gd name="connsiteX17" fmla="*/ 651967 w 1121340"/>
                <a:gd name="connsiteY17" fmla="*/ 973041 h 973050"/>
                <a:gd name="connsiteX18" fmla="*/ 469332 w 1121340"/>
                <a:gd name="connsiteY18" fmla="*/ 926815 h 973050"/>
                <a:gd name="connsiteX19" fmla="*/ 383188 w 1121340"/>
                <a:gd name="connsiteY19" fmla="*/ 942717 h 973050"/>
                <a:gd name="connsiteX20" fmla="*/ 249916 w 1121340"/>
                <a:gd name="connsiteY20" fmla="*/ 901304 h 973050"/>
                <a:gd name="connsiteX21" fmla="*/ 159059 w 1121340"/>
                <a:gd name="connsiteY21" fmla="*/ 831058 h 973050"/>
                <a:gd name="connsiteX22" fmla="*/ 80867 w 1121340"/>
                <a:gd name="connsiteY22" fmla="*/ 744359 h 973050"/>
                <a:gd name="connsiteX23" fmla="*/ 49321 w 1121340"/>
                <a:gd name="connsiteY23" fmla="*/ 614418 h 973050"/>
                <a:gd name="connsiteX24" fmla="*/ 276 w 1121340"/>
                <a:gd name="connsiteY24" fmla="*/ 461821 h 973050"/>
                <a:gd name="connsiteX0" fmla="*/ 276 w 1121340"/>
                <a:gd name="connsiteY0" fmla="*/ 461821 h 973048"/>
                <a:gd name="connsiteX1" fmla="*/ 73006 w 1121340"/>
                <a:gd name="connsiteY1" fmla="*/ 340718 h 973048"/>
                <a:gd name="connsiteX2" fmla="*/ 114293 w 1121340"/>
                <a:gd name="connsiteY2" fmla="*/ 259715 h 973048"/>
                <a:gd name="connsiteX3" fmla="*/ 150918 w 1121340"/>
                <a:gd name="connsiteY3" fmla="*/ 75484 h 973048"/>
                <a:gd name="connsiteX4" fmla="*/ 285591 w 1121340"/>
                <a:gd name="connsiteY4" fmla="*/ 230 h 973048"/>
                <a:gd name="connsiteX5" fmla="*/ 488382 w 1121340"/>
                <a:gd name="connsiteY5" fmla="*/ 50801 h 973048"/>
                <a:gd name="connsiteX6" fmla="*/ 656601 w 1121340"/>
                <a:gd name="connsiteY6" fmla="*/ 12701 h 973048"/>
                <a:gd name="connsiteX7" fmla="*/ 818117 w 1121340"/>
                <a:gd name="connsiteY7" fmla="*/ 22455 h 973048"/>
                <a:gd name="connsiteX8" fmla="*/ 888717 w 1121340"/>
                <a:gd name="connsiteY8" fmla="*/ 126285 h 973048"/>
                <a:gd name="connsiteX9" fmla="*/ 998538 w 1121340"/>
                <a:gd name="connsiteY9" fmla="*/ 156476 h 973048"/>
                <a:gd name="connsiteX10" fmla="*/ 1059009 w 1121340"/>
                <a:gd name="connsiteY10" fmla="*/ 300162 h 973048"/>
                <a:gd name="connsiteX11" fmla="*/ 1121266 w 1121340"/>
                <a:gd name="connsiteY11" fmla="*/ 385657 h 973048"/>
                <a:gd name="connsiteX12" fmla="*/ 1071977 w 1121340"/>
                <a:gd name="connsiteY12" fmla="*/ 579748 h 973048"/>
                <a:gd name="connsiteX13" fmla="*/ 1086341 w 1121340"/>
                <a:gd name="connsiteY13" fmla="*/ 684034 h 973048"/>
                <a:gd name="connsiteX14" fmla="*/ 1018562 w 1121340"/>
                <a:gd name="connsiteY14" fmla="*/ 762096 h 973048"/>
                <a:gd name="connsiteX15" fmla="*/ 890690 w 1121340"/>
                <a:gd name="connsiteY15" fmla="*/ 807137 h 973048"/>
                <a:gd name="connsiteX16" fmla="*/ 772464 w 1121340"/>
                <a:gd name="connsiteY16" fmla="*/ 922779 h 973048"/>
                <a:gd name="connsiteX17" fmla="*/ 651967 w 1121340"/>
                <a:gd name="connsiteY17" fmla="*/ 973041 h 973048"/>
                <a:gd name="connsiteX18" fmla="*/ 469332 w 1121340"/>
                <a:gd name="connsiteY18" fmla="*/ 926815 h 973048"/>
                <a:gd name="connsiteX19" fmla="*/ 383188 w 1121340"/>
                <a:gd name="connsiteY19" fmla="*/ 942717 h 973048"/>
                <a:gd name="connsiteX20" fmla="*/ 249916 w 1121340"/>
                <a:gd name="connsiteY20" fmla="*/ 901304 h 973048"/>
                <a:gd name="connsiteX21" fmla="*/ 159059 w 1121340"/>
                <a:gd name="connsiteY21" fmla="*/ 831058 h 973048"/>
                <a:gd name="connsiteX22" fmla="*/ 80867 w 1121340"/>
                <a:gd name="connsiteY22" fmla="*/ 744359 h 973048"/>
                <a:gd name="connsiteX23" fmla="*/ 49321 w 1121340"/>
                <a:gd name="connsiteY23" fmla="*/ 614418 h 973048"/>
                <a:gd name="connsiteX24" fmla="*/ 276 w 1121340"/>
                <a:gd name="connsiteY24" fmla="*/ 461821 h 973048"/>
                <a:gd name="connsiteX0" fmla="*/ 1 w 1121065"/>
                <a:gd name="connsiteY0" fmla="*/ 461821 h 973050"/>
                <a:gd name="connsiteX1" fmla="*/ 49617 w 1121065"/>
                <a:gd name="connsiteY1" fmla="*/ 340719 h 973050"/>
                <a:gd name="connsiteX2" fmla="*/ 114018 w 1121065"/>
                <a:gd name="connsiteY2" fmla="*/ 259715 h 973050"/>
                <a:gd name="connsiteX3" fmla="*/ 150643 w 1121065"/>
                <a:gd name="connsiteY3" fmla="*/ 75484 h 973050"/>
                <a:gd name="connsiteX4" fmla="*/ 285316 w 1121065"/>
                <a:gd name="connsiteY4" fmla="*/ 230 h 973050"/>
                <a:gd name="connsiteX5" fmla="*/ 488107 w 1121065"/>
                <a:gd name="connsiteY5" fmla="*/ 50801 h 973050"/>
                <a:gd name="connsiteX6" fmla="*/ 656326 w 1121065"/>
                <a:gd name="connsiteY6" fmla="*/ 12701 h 973050"/>
                <a:gd name="connsiteX7" fmla="*/ 817842 w 1121065"/>
                <a:gd name="connsiteY7" fmla="*/ 22455 h 973050"/>
                <a:gd name="connsiteX8" fmla="*/ 888442 w 1121065"/>
                <a:gd name="connsiteY8" fmla="*/ 126285 h 973050"/>
                <a:gd name="connsiteX9" fmla="*/ 998263 w 1121065"/>
                <a:gd name="connsiteY9" fmla="*/ 156476 h 973050"/>
                <a:gd name="connsiteX10" fmla="*/ 1058734 w 1121065"/>
                <a:gd name="connsiteY10" fmla="*/ 300162 h 973050"/>
                <a:gd name="connsiteX11" fmla="*/ 1120991 w 1121065"/>
                <a:gd name="connsiteY11" fmla="*/ 385657 h 973050"/>
                <a:gd name="connsiteX12" fmla="*/ 1071702 w 1121065"/>
                <a:gd name="connsiteY12" fmla="*/ 579748 h 973050"/>
                <a:gd name="connsiteX13" fmla="*/ 1086066 w 1121065"/>
                <a:gd name="connsiteY13" fmla="*/ 684034 h 973050"/>
                <a:gd name="connsiteX14" fmla="*/ 1018287 w 1121065"/>
                <a:gd name="connsiteY14" fmla="*/ 762096 h 973050"/>
                <a:gd name="connsiteX15" fmla="*/ 890415 w 1121065"/>
                <a:gd name="connsiteY15" fmla="*/ 807137 h 973050"/>
                <a:gd name="connsiteX16" fmla="*/ 772189 w 1121065"/>
                <a:gd name="connsiteY16" fmla="*/ 922779 h 973050"/>
                <a:gd name="connsiteX17" fmla="*/ 651692 w 1121065"/>
                <a:gd name="connsiteY17" fmla="*/ 973041 h 973050"/>
                <a:gd name="connsiteX18" fmla="*/ 469057 w 1121065"/>
                <a:gd name="connsiteY18" fmla="*/ 926815 h 973050"/>
                <a:gd name="connsiteX19" fmla="*/ 382913 w 1121065"/>
                <a:gd name="connsiteY19" fmla="*/ 942717 h 973050"/>
                <a:gd name="connsiteX20" fmla="*/ 249641 w 1121065"/>
                <a:gd name="connsiteY20" fmla="*/ 901304 h 973050"/>
                <a:gd name="connsiteX21" fmla="*/ 158784 w 1121065"/>
                <a:gd name="connsiteY21" fmla="*/ 831058 h 973050"/>
                <a:gd name="connsiteX22" fmla="*/ 80592 w 1121065"/>
                <a:gd name="connsiteY22" fmla="*/ 744359 h 973050"/>
                <a:gd name="connsiteX23" fmla="*/ 49046 w 1121065"/>
                <a:gd name="connsiteY23" fmla="*/ 614418 h 973050"/>
                <a:gd name="connsiteX24" fmla="*/ 1 w 1121065"/>
                <a:gd name="connsiteY24" fmla="*/ 461821 h 973050"/>
                <a:gd name="connsiteX0" fmla="*/ 1 w 1121065"/>
                <a:gd name="connsiteY0" fmla="*/ 461821 h 973048"/>
                <a:gd name="connsiteX1" fmla="*/ 49617 w 1121065"/>
                <a:gd name="connsiteY1" fmla="*/ 340719 h 973048"/>
                <a:gd name="connsiteX2" fmla="*/ 119796 w 1121065"/>
                <a:gd name="connsiteY2" fmla="*/ 230824 h 973048"/>
                <a:gd name="connsiteX3" fmla="*/ 150643 w 1121065"/>
                <a:gd name="connsiteY3" fmla="*/ 75484 h 973048"/>
                <a:gd name="connsiteX4" fmla="*/ 285316 w 1121065"/>
                <a:gd name="connsiteY4" fmla="*/ 230 h 973048"/>
                <a:gd name="connsiteX5" fmla="*/ 488107 w 1121065"/>
                <a:gd name="connsiteY5" fmla="*/ 50801 h 973048"/>
                <a:gd name="connsiteX6" fmla="*/ 656326 w 1121065"/>
                <a:gd name="connsiteY6" fmla="*/ 12701 h 973048"/>
                <a:gd name="connsiteX7" fmla="*/ 817842 w 1121065"/>
                <a:gd name="connsiteY7" fmla="*/ 22455 h 973048"/>
                <a:gd name="connsiteX8" fmla="*/ 888442 w 1121065"/>
                <a:gd name="connsiteY8" fmla="*/ 126285 h 973048"/>
                <a:gd name="connsiteX9" fmla="*/ 998263 w 1121065"/>
                <a:gd name="connsiteY9" fmla="*/ 156476 h 973048"/>
                <a:gd name="connsiteX10" fmla="*/ 1058734 w 1121065"/>
                <a:gd name="connsiteY10" fmla="*/ 300162 h 973048"/>
                <a:gd name="connsiteX11" fmla="*/ 1120991 w 1121065"/>
                <a:gd name="connsiteY11" fmla="*/ 385657 h 973048"/>
                <a:gd name="connsiteX12" fmla="*/ 1071702 w 1121065"/>
                <a:gd name="connsiteY12" fmla="*/ 579748 h 973048"/>
                <a:gd name="connsiteX13" fmla="*/ 1086066 w 1121065"/>
                <a:gd name="connsiteY13" fmla="*/ 684034 h 973048"/>
                <a:gd name="connsiteX14" fmla="*/ 1018287 w 1121065"/>
                <a:gd name="connsiteY14" fmla="*/ 762096 h 973048"/>
                <a:gd name="connsiteX15" fmla="*/ 890415 w 1121065"/>
                <a:gd name="connsiteY15" fmla="*/ 807137 h 973048"/>
                <a:gd name="connsiteX16" fmla="*/ 772189 w 1121065"/>
                <a:gd name="connsiteY16" fmla="*/ 922779 h 973048"/>
                <a:gd name="connsiteX17" fmla="*/ 651692 w 1121065"/>
                <a:gd name="connsiteY17" fmla="*/ 973041 h 973048"/>
                <a:gd name="connsiteX18" fmla="*/ 469057 w 1121065"/>
                <a:gd name="connsiteY18" fmla="*/ 926815 h 973048"/>
                <a:gd name="connsiteX19" fmla="*/ 382913 w 1121065"/>
                <a:gd name="connsiteY19" fmla="*/ 942717 h 973048"/>
                <a:gd name="connsiteX20" fmla="*/ 249641 w 1121065"/>
                <a:gd name="connsiteY20" fmla="*/ 901304 h 973048"/>
                <a:gd name="connsiteX21" fmla="*/ 158784 w 1121065"/>
                <a:gd name="connsiteY21" fmla="*/ 831058 h 973048"/>
                <a:gd name="connsiteX22" fmla="*/ 80592 w 1121065"/>
                <a:gd name="connsiteY22" fmla="*/ 744359 h 973048"/>
                <a:gd name="connsiteX23" fmla="*/ 49046 w 1121065"/>
                <a:gd name="connsiteY23" fmla="*/ 614418 h 973048"/>
                <a:gd name="connsiteX24" fmla="*/ 1 w 1121065"/>
                <a:gd name="connsiteY24" fmla="*/ 461821 h 973048"/>
                <a:gd name="connsiteX0" fmla="*/ 127 w 1109634"/>
                <a:gd name="connsiteY0" fmla="*/ 484933 h 973050"/>
                <a:gd name="connsiteX1" fmla="*/ 38186 w 1109634"/>
                <a:gd name="connsiteY1" fmla="*/ 340719 h 973050"/>
                <a:gd name="connsiteX2" fmla="*/ 108365 w 1109634"/>
                <a:gd name="connsiteY2" fmla="*/ 230824 h 973050"/>
                <a:gd name="connsiteX3" fmla="*/ 139212 w 1109634"/>
                <a:gd name="connsiteY3" fmla="*/ 75484 h 973050"/>
                <a:gd name="connsiteX4" fmla="*/ 273885 w 1109634"/>
                <a:gd name="connsiteY4" fmla="*/ 230 h 973050"/>
                <a:gd name="connsiteX5" fmla="*/ 476676 w 1109634"/>
                <a:gd name="connsiteY5" fmla="*/ 50801 h 973050"/>
                <a:gd name="connsiteX6" fmla="*/ 644895 w 1109634"/>
                <a:gd name="connsiteY6" fmla="*/ 12701 h 973050"/>
                <a:gd name="connsiteX7" fmla="*/ 806411 w 1109634"/>
                <a:gd name="connsiteY7" fmla="*/ 22455 h 973050"/>
                <a:gd name="connsiteX8" fmla="*/ 877011 w 1109634"/>
                <a:gd name="connsiteY8" fmla="*/ 126285 h 973050"/>
                <a:gd name="connsiteX9" fmla="*/ 986832 w 1109634"/>
                <a:gd name="connsiteY9" fmla="*/ 156476 h 973050"/>
                <a:gd name="connsiteX10" fmla="*/ 1047303 w 1109634"/>
                <a:gd name="connsiteY10" fmla="*/ 300162 h 973050"/>
                <a:gd name="connsiteX11" fmla="*/ 1109560 w 1109634"/>
                <a:gd name="connsiteY11" fmla="*/ 385657 h 973050"/>
                <a:gd name="connsiteX12" fmla="*/ 1060271 w 1109634"/>
                <a:gd name="connsiteY12" fmla="*/ 579748 h 973050"/>
                <a:gd name="connsiteX13" fmla="*/ 1074635 w 1109634"/>
                <a:gd name="connsiteY13" fmla="*/ 684034 h 973050"/>
                <a:gd name="connsiteX14" fmla="*/ 1006856 w 1109634"/>
                <a:gd name="connsiteY14" fmla="*/ 762096 h 973050"/>
                <a:gd name="connsiteX15" fmla="*/ 878984 w 1109634"/>
                <a:gd name="connsiteY15" fmla="*/ 807137 h 973050"/>
                <a:gd name="connsiteX16" fmla="*/ 760758 w 1109634"/>
                <a:gd name="connsiteY16" fmla="*/ 922779 h 973050"/>
                <a:gd name="connsiteX17" fmla="*/ 640261 w 1109634"/>
                <a:gd name="connsiteY17" fmla="*/ 973041 h 973050"/>
                <a:gd name="connsiteX18" fmla="*/ 457626 w 1109634"/>
                <a:gd name="connsiteY18" fmla="*/ 926815 h 973050"/>
                <a:gd name="connsiteX19" fmla="*/ 371482 w 1109634"/>
                <a:gd name="connsiteY19" fmla="*/ 942717 h 973050"/>
                <a:gd name="connsiteX20" fmla="*/ 238210 w 1109634"/>
                <a:gd name="connsiteY20" fmla="*/ 901304 h 973050"/>
                <a:gd name="connsiteX21" fmla="*/ 147353 w 1109634"/>
                <a:gd name="connsiteY21" fmla="*/ 831058 h 973050"/>
                <a:gd name="connsiteX22" fmla="*/ 69161 w 1109634"/>
                <a:gd name="connsiteY22" fmla="*/ 744359 h 973050"/>
                <a:gd name="connsiteX23" fmla="*/ 37615 w 1109634"/>
                <a:gd name="connsiteY23" fmla="*/ 614418 h 973050"/>
                <a:gd name="connsiteX24" fmla="*/ 127 w 1109634"/>
                <a:gd name="connsiteY24" fmla="*/ 484933 h 973050"/>
                <a:gd name="connsiteX0" fmla="*/ 2891 w 1112398"/>
                <a:gd name="connsiteY0" fmla="*/ 484933 h 973048"/>
                <a:gd name="connsiteX1" fmla="*/ 40950 w 1112398"/>
                <a:gd name="connsiteY1" fmla="*/ 340719 h 973048"/>
                <a:gd name="connsiteX2" fmla="*/ 111129 w 1112398"/>
                <a:gd name="connsiteY2" fmla="*/ 230824 h 973048"/>
                <a:gd name="connsiteX3" fmla="*/ 141976 w 1112398"/>
                <a:gd name="connsiteY3" fmla="*/ 75484 h 973048"/>
                <a:gd name="connsiteX4" fmla="*/ 276649 w 1112398"/>
                <a:gd name="connsiteY4" fmla="*/ 230 h 973048"/>
                <a:gd name="connsiteX5" fmla="*/ 479440 w 1112398"/>
                <a:gd name="connsiteY5" fmla="*/ 50801 h 973048"/>
                <a:gd name="connsiteX6" fmla="*/ 647659 w 1112398"/>
                <a:gd name="connsiteY6" fmla="*/ 12701 h 973048"/>
                <a:gd name="connsiteX7" fmla="*/ 809175 w 1112398"/>
                <a:gd name="connsiteY7" fmla="*/ 22455 h 973048"/>
                <a:gd name="connsiteX8" fmla="*/ 879775 w 1112398"/>
                <a:gd name="connsiteY8" fmla="*/ 126285 h 973048"/>
                <a:gd name="connsiteX9" fmla="*/ 989596 w 1112398"/>
                <a:gd name="connsiteY9" fmla="*/ 156476 h 973048"/>
                <a:gd name="connsiteX10" fmla="*/ 1050067 w 1112398"/>
                <a:gd name="connsiteY10" fmla="*/ 300162 h 973048"/>
                <a:gd name="connsiteX11" fmla="*/ 1112324 w 1112398"/>
                <a:gd name="connsiteY11" fmla="*/ 385657 h 973048"/>
                <a:gd name="connsiteX12" fmla="*/ 1063035 w 1112398"/>
                <a:gd name="connsiteY12" fmla="*/ 579748 h 973048"/>
                <a:gd name="connsiteX13" fmla="*/ 1077399 w 1112398"/>
                <a:gd name="connsiteY13" fmla="*/ 684034 h 973048"/>
                <a:gd name="connsiteX14" fmla="*/ 1009620 w 1112398"/>
                <a:gd name="connsiteY14" fmla="*/ 762096 h 973048"/>
                <a:gd name="connsiteX15" fmla="*/ 881748 w 1112398"/>
                <a:gd name="connsiteY15" fmla="*/ 807137 h 973048"/>
                <a:gd name="connsiteX16" fmla="*/ 763522 w 1112398"/>
                <a:gd name="connsiteY16" fmla="*/ 922779 h 973048"/>
                <a:gd name="connsiteX17" fmla="*/ 643025 w 1112398"/>
                <a:gd name="connsiteY17" fmla="*/ 973041 h 973048"/>
                <a:gd name="connsiteX18" fmla="*/ 460390 w 1112398"/>
                <a:gd name="connsiteY18" fmla="*/ 926815 h 973048"/>
                <a:gd name="connsiteX19" fmla="*/ 374246 w 1112398"/>
                <a:gd name="connsiteY19" fmla="*/ 942717 h 973048"/>
                <a:gd name="connsiteX20" fmla="*/ 240974 w 1112398"/>
                <a:gd name="connsiteY20" fmla="*/ 901304 h 973048"/>
                <a:gd name="connsiteX21" fmla="*/ 150117 w 1112398"/>
                <a:gd name="connsiteY21" fmla="*/ 831058 h 973048"/>
                <a:gd name="connsiteX22" fmla="*/ 71925 w 1112398"/>
                <a:gd name="connsiteY22" fmla="*/ 744359 h 973048"/>
                <a:gd name="connsiteX23" fmla="*/ 80827 w 1112398"/>
                <a:gd name="connsiteY23" fmla="*/ 620196 h 973048"/>
                <a:gd name="connsiteX24" fmla="*/ 2891 w 1112398"/>
                <a:gd name="connsiteY24" fmla="*/ 484933 h 973048"/>
                <a:gd name="connsiteX0" fmla="*/ 2891 w 1112398"/>
                <a:gd name="connsiteY0" fmla="*/ 484933 h 973050"/>
                <a:gd name="connsiteX1" fmla="*/ 40950 w 1112398"/>
                <a:gd name="connsiteY1" fmla="*/ 340719 h 973050"/>
                <a:gd name="connsiteX2" fmla="*/ 111129 w 1112398"/>
                <a:gd name="connsiteY2" fmla="*/ 230824 h 973050"/>
                <a:gd name="connsiteX3" fmla="*/ 141976 w 1112398"/>
                <a:gd name="connsiteY3" fmla="*/ 75484 h 973050"/>
                <a:gd name="connsiteX4" fmla="*/ 276649 w 1112398"/>
                <a:gd name="connsiteY4" fmla="*/ 230 h 973050"/>
                <a:gd name="connsiteX5" fmla="*/ 479440 w 1112398"/>
                <a:gd name="connsiteY5" fmla="*/ 50801 h 973050"/>
                <a:gd name="connsiteX6" fmla="*/ 647659 w 1112398"/>
                <a:gd name="connsiteY6" fmla="*/ 12701 h 973050"/>
                <a:gd name="connsiteX7" fmla="*/ 809175 w 1112398"/>
                <a:gd name="connsiteY7" fmla="*/ 22455 h 973050"/>
                <a:gd name="connsiteX8" fmla="*/ 879775 w 1112398"/>
                <a:gd name="connsiteY8" fmla="*/ 126285 h 973050"/>
                <a:gd name="connsiteX9" fmla="*/ 989596 w 1112398"/>
                <a:gd name="connsiteY9" fmla="*/ 156476 h 973050"/>
                <a:gd name="connsiteX10" fmla="*/ 1050067 w 1112398"/>
                <a:gd name="connsiteY10" fmla="*/ 300162 h 973050"/>
                <a:gd name="connsiteX11" fmla="*/ 1112324 w 1112398"/>
                <a:gd name="connsiteY11" fmla="*/ 385657 h 973050"/>
                <a:gd name="connsiteX12" fmla="*/ 1063035 w 1112398"/>
                <a:gd name="connsiteY12" fmla="*/ 579748 h 973050"/>
                <a:gd name="connsiteX13" fmla="*/ 1077399 w 1112398"/>
                <a:gd name="connsiteY13" fmla="*/ 684034 h 973050"/>
                <a:gd name="connsiteX14" fmla="*/ 1009620 w 1112398"/>
                <a:gd name="connsiteY14" fmla="*/ 762096 h 973050"/>
                <a:gd name="connsiteX15" fmla="*/ 881748 w 1112398"/>
                <a:gd name="connsiteY15" fmla="*/ 807137 h 973050"/>
                <a:gd name="connsiteX16" fmla="*/ 763522 w 1112398"/>
                <a:gd name="connsiteY16" fmla="*/ 922779 h 973050"/>
                <a:gd name="connsiteX17" fmla="*/ 643025 w 1112398"/>
                <a:gd name="connsiteY17" fmla="*/ 973041 h 973050"/>
                <a:gd name="connsiteX18" fmla="*/ 460390 w 1112398"/>
                <a:gd name="connsiteY18" fmla="*/ 926815 h 973050"/>
                <a:gd name="connsiteX19" fmla="*/ 374246 w 1112398"/>
                <a:gd name="connsiteY19" fmla="*/ 942717 h 973050"/>
                <a:gd name="connsiteX20" fmla="*/ 240974 w 1112398"/>
                <a:gd name="connsiteY20" fmla="*/ 901304 h 973050"/>
                <a:gd name="connsiteX21" fmla="*/ 179008 w 1112398"/>
                <a:gd name="connsiteY21" fmla="*/ 825279 h 973050"/>
                <a:gd name="connsiteX22" fmla="*/ 71925 w 1112398"/>
                <a:gd name="connsiteY22" fmla="*/ 744359 h 973050"/>
                <a:gd name="connsiteX23" fmla="*/ 80827 w 1112398"/>
                <a:gd name="connsiteY23" fmla="*/ 620196 h 973050"/>
                <a:gd name="connsiteX24" fmla="*/ 2891 w 1112398"/>
                <a:gd name="connsiteY24" fmla="*/ 484933 h 973050"/>
                <a:gd name="connsiteX0" fmla="*/ 2891 w 1112398"/>
                <a:gd name="connsiteY0" fmla="*/ 484933 h 973177"/>
                <a:gd name="connsiteX1" fmla="*/ 40950 w 1112398"/>
                <a:gd name="connsiteY1" fmla="*/ 340719 h 973177"/>
                <a:gd name="connsiteX2" fmla="*/ 111129 w 1112398"/>
                <a:gd name="connsiteY2" fmla="*/ 230824 h 973177"/>
                <a:gd name="connsiteX3" fmla="*/ 141976 w 1112398"/>
                <a:gd name="connsiteY3" fmla="*/ 75484 h 973177"/>
                <a:gd name="connsiteX4" fmla="*/ 276649 w 1112398"/>
                <a:gd name="connsiteY4" fmla="*/ 230 h 973177"/>
                <a:gd name="connsiteX5" fmla="*/ 479440 w 1112398"/>
                <a:gd name="connsiteY5" fmla="*/ 50801 h 973177"/>
                <a:gd name="connsiteX6" fmla="*/ 647659 w 1112398"/>
                <a:gd name="connsiteY6" fmla="*/ 12701 h 973177"/>
                <a:gd name="connsiteX7" fmla="*/ 809175 w 1112398"/>
                <a:gd name="connsiteY7" fmla="*/ 22455 h 973177"/>
                <a:gd name="connsiteX8" fmla="*/ 879775 w 1112398"/>
                <a:gd name="connsiteY8" fmla="*/ 126285 h 973177"/>
                <a:gd name="connsiteX9" fmla="*/ 989596 w 1112398"/>
                <a:gd name="connsiteY9" fmla="*/ 156476 h 973177"/>
                <a:gd name="connsiteX10" fmla="*/ 1050067 w 1112398"/>
                <a:gd name="connsiteY10" fmla="*/ 300162 h 973177"/>
                <a:gd name="connsiteX11" fmla="*/ 1112324 w 1112398"/>
                <a:gd name="connsiteY11" fmla="*/ 385657 h 973177"/>
                <a:gd name="connsiteX12" fmla="*/ 1063035 w 1112398"/>
                <a:gd name="connsiteY12" fmla="*/ 579748 h 973177"/>
                <a:gd name="connsiteX13" fmla="*/ 1077399 w 1112398"/>
                <a:gd name="connsiteY13" fmla="*/ 684034 h 973177"/>
                <a:gd name="connsiteX14" fmla="*/ 1009620 w 1112398"/>
                <a:gd name="connsiteY14" fmla="*/ 762096 h 973177"/>
                <a:gd name="connsiteX15" fmla="*/ 881748 w 1112398"/>
                <a:gd name="connsiteY15" fmla="*/ 807137 h 973177"/>
                <a:gd name="connsiteX16" fmla="*/ 763522 w 1112398"/>
                <a:gd name="connsiteY16" fmla="*/ 922779 h 973177"/>
                <a:gd name="connsiteX17" fmla="*/ 643025 w 1112398"/>
                <a:gd name="connsiteY17" fmla="*/ 973041 h 973177"/>
                <a:gd name="connsiteX18" fmla="*/ 506615 w 1112398"/>
                <a:gd name="connsiteY18" fmla="*/ 909481 h 973177"/>
                <a:gd name="connsiteX19" fmla="*/ 374246 w 1112398"/>
                <a:gd name="connsiteY19" fmla="*/ 942717 h 973177"/>
                <a:gd name="connsiteX20" fmla="*/ 240974 w 1112398"/>
                <a:gd name="connsiteY20" fmla="*/ 901304 h 973177"/>
                <a:gd name="connsiteX21" fmla="*/ 179008 w 1112398"/>
                <a:gd name="connsiteY21" fmla="*/ 825279 h 973177"/>
                <a:gd name="connsiteX22" fmla="*/ 71925 w 1112398"/>
                <a:gd name="connsiteY22" fmla="*/ 744359 h 973177"/>
                <a:gd name="connsiteX23" fmla="*/ 80827 w 1112398"/>
                <a:gd name="connsiteY23" fmla="*/ 620196 h 973177"/>
                <a:gd name="connsiteX24" fmla="*/ 2891 w 1112398"/>
                <a:gd name="connsiteY24" fmla="*/ 484933 h 97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2398" h="973177">
                  <a:moveTo>
                    <a:pt x="2891" y="484933"/>
                  </a:moveTo>
                  <a:cubicBezTo>
                    <a:pt x="-3755" y="438354"/>
                    <a:pt x="-1918" y="381621"/>
                    <a:pt x="40950" y="340719"/>
                  </a:cubicBezTo>
                  <a:lnTo>
                    <a:pt x="111129" y="230824"/>
                  </a:lnTo>
                  <a:cubicBezTo>
                    <a:pt x="124114" y="186618"/>
                    <a:pt x="114389" y="113916"/>
                    <a:pt x="141976" y="75484"/>
                  </a:cubicBezTo>
                  <a:cubicBezTo>
                    <a:pt x="169563" y="37052"/>
                    <a:pt x="220405" y="4344"/>
                    <a:pt x="276649" y="230"/>
                  </a:cubicBezTo>
                  <a:cubicBezTo>
                    <a:pt x="332893" y="-3884"/>
                    <a:pt x="417605" y="48723"/>
                    <a:pt x="479440" y="50801"/>
                  </a:cubicBezTo>
                  <a:cubicBezTo>
                    <a:pt x="541275" y="52879"/>
                    <a:pt x="592703" y="17425"/>
                    <a:pt x="647659" y="12701"/>
                  </a:cubicBezTo>
                  <a:cubicBezTo>
                    <a:pt x="702615" y="7977"/>
                    <a:pt x="770489" y="3524"/>
                    <a:pt x="809175" y="22455"/>
                  </a:cubicBezTo>
                  <a:cubicBezTo>
                    <a:pt x="847861" y="41386"/>
                    <a:pt x="849705" y="103948"/>
                    <a:pt x="879775" y="126285"/>
                  </a:cubicBezTo>
                  <a:cubicBezTo>
                    <a:pt x="909845" y="148622"/>
                    <a:pt x="961214" y="127497"/>
                    <a:pt x="989596" y="156476"/>
                  </a:cubicBezTo>
                  <a:cubicBezTo>
                    <a:pt x="1017978" y="185455"/>
                    <a:pt x="1025379" y="268315"/>
                    <a:pt x="1050067" y="300162"/>
                  </a:cubicBezTo>
                  <a:cubicBezTo>
                    <a:pt x="1074755" y="332009"/>
                    <a:pt x="1110163" y="339059"/>
                    <a:pt x="1112324" y="385657"/>
                  </a:cubicBezTo>
                  <a:cubicBezTo>
                    <a:pt x="1114485" y="432255"/>
                    <a:pt x="1068856" y="530019"/>
                    <a:pt x="1063035" y="579748"/>
                  </a:cubicBezTo>
                  <a:cubicBezTo>
                    <a:pt x="1057214" y="629478"/>
                    <a:pt x="1086301" y="653643"/>
                    <a:pt x="1077399" y="684034"/>
                  </a:cubicBezTo>
                  <a:cubicBezTo>
                    <a:pt x="1068497" y="714425"/>
                    <a:pt x="1058389" y="741622"/>
                    <a:pt x="1009620" y="762096"/>
                  </a:cubicBezTo>
                  <a:lnTo>
                    <a:pt x="881748" y="807137"/>
                  </a:lnTo>
                  <a:cubicBezTo>
                    <a:pt x="854309" y="856925"/>
                    <a:pt x="803309" y="895128"/>
                    <a:pt x="763522" y="922779"/>
                  </a:cubicBezTo>
                  <a:cubicBezTo>
                    <a:pt x="723735" y="950430"/>
                    <a:pt x="685843" y="975257"/>
                    <a:pt x="643025" y="973041"/>
                  </a:cubicBezTo>
                  <a:cubicBezTo>
                    <a:pt x="600207" y="970825"/>
                    <a:pt x="551412" y="914535"/>
                    <a:pt x="506615" y="909481"/>
                  </a:cubicBezTo>
                  <a:cubicBezTo>
                    <a:pt x="461818" y="904427"/>
                    <a:pt x="418520" y="944080"/>
                    <a:pt x="374246" y="942717"/>
                  </a:cubicBezTo>
                  <a:cubicBezTo>
                    <a:pt x="329973" y="941354"/>
                    <a:pt x="273514" y="920877"/>
                    <a:pt x="240974" y="901304"/>
                  </a:cubicBezTo>
                  <a:cubicBezTo>
                    <a:pt x="208434" y="881731"/>
                    <a:pt x="220850" y="835212"/>
                    <a:pt x="179008" y="825279"/>
                  </a:cubicBezTo>
                  <a:cubicBezTo>
                    <a:pt x="121243" y="801630"/>
                    <a:pt x="87325" y="786244"/>
                    <a:pt x="71925" y="744359"/>
                  </a:cubicBezTo>
                  <a:cubicBezTo>
                    <a:pt x="56525" y="702474"/>
                    <a:pt x="92333" y="663434"/>
                    <a:pt x="80827" y="620196"/>
                  </a:cubicBezTo>
                  <a:cubicBezTo>
                    <a:pt x="69321" y="576958"/>
                    <a:pt x="9537" y="531513"/>
                    <a:pt x="2891" y="484933"/>
                  </a:cubicBezTo>
                  <a:close/>
                </a:path>
              </a:pathLst>
            </a:custGeom>
            <a:solidFill>
              <a:srgbClr val="F8FD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Narrow" charset="0"/>
                <a:ea typeface="Arial Narrow" charset="0"/>
                <a:cs typeface="Arial Narrow" charset="0"/>
              </a:endParaRPr>
            </a:p>
          </p:txBody>
        </p:sp>
        <p:sp>
          <p:nvSpPr>
            <p:cNvPr id="150" name="円/楕円 149"/>
            <p:cNvSpPr>
              <a:spLocks/>
            </p:cNvSpPr>
            <p:nvPr/>
          </p:nvSpPr>
          <p:spPr>
            <a:xfrm rot="16200000">
              <a:off x="2232709" y="1307712"/>
              <a:ext cx="180000" cy="197813"/>
            </a:xfrm>
            <a:prstGeom prst="ellipse">
              <a:avLst/>
            </a:prstGeom>
            <a:solidFill>
              <a:srgbClr val="66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Arial Narrow" charset="0"/>
                <a:ea typeface="Arial Narrow" charset="0"/>
                <a:cs typeface="Arial Narrow" charset="0"/>
              </a:endParaRPr>
            </a:p>
          </p:txBody>
        </p:sp>
        <p:sp>
          <p:nvSpPr>
            <p:cNvPr id="151" name="円/楕円 150"/>
            <p:cNvSpPr>
              <a:spLocks noChangeAspect="1"/>
            </p:cNvSpPr>
            <p:nvPr/>
          </p:nvSpPr>
          <p:spPr>
            <a:xfrm>
              <a:off x="2179837" y="1154621"/>
              <a:ext cx="39563" cy="39563"/>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Arial Narrow" charset="0"/>
                <a:ea typeface="Arial Narrow" charset="0"/>
                <a:cs typeface="Arial Narrow" charset="0"/>
              </a:endParaRPr>
            </a:p>
          </p:txBody>
        </p:sp>
        <p:sp>
          <p:nvSpPr>
            <p:cNvPr id="152" name="円/楕円 151"/>
            <p:cNvSpPr>
              <a:spLocks noChangeAspect="1"/>
            </p:cNvSpPr>
            <p:nvPr/>
          </p:nvSpPr>
          <p:spPr>
            <a:xfrm>
              <a:off x="2135862" y="1276133"/>
              <a:ext cx="39563" cy="39563"/>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Arial Narrow" charset="0"/>
                <a:ea typeface="Arial Narrow" charset="0"/>
                <a:cs typeface="Arial Narrow" charset="0"/>
              </a:endParaRPr>
            </a:p>
          </p:txBody>
        </p:sp>
        <p:sp>
          <p:nvSpPr>
            <p:cNvPr id="153" name="円/楕円 152"/>
            <p:cNvSpPr>
              <a:spLocks noChangeAspect="1"/>
            </p:cNvSpPr>
            <p:nvPr/>
          </p:nvSpPr>
          <p:spPr>
            <a:xfrm>
              <a:off x="2441397" y="1219958"/>
              <a:ext cx="39563" cy="39563"/>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Arial Narrow" charset="0"/>
                <a:ea typeface="Arial Narrow" charset="0"/>
                <a:cs typeface="Arial Narrow" charset="0"/>
              </a:endParaRPr>
            </a:p>
          </p:txBody>
        </p:sp>
        <p:sp>
          <p:nvSpPr>
            <p:cNvPr id="154" name="円/楕円 153"/>
            <p:cNvSpPr>
              <a:spLocks noChangeAspect="1"/>
            </p:cNvSpPr>
            <p:nvPr/>
          </p:nvSpPr>
          <p:spPr>
            <a:xfrm>
              <a:off x="2175425" y="1496619"/>
              <a:ext cx="39563" cy="39563"/>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Arial Narrow" charset="0"/>
                <a:ea typeface="Arial Narrow" charset="0"/>
                <a:cs typeface="Arial Narrow" charset="0"/>
              </a:endParaRPr>
            </a:p>
          </p:txBody>
        </p:sp>
        <p:sp>
          <p:nvSpPr>
            <p:cNvPr id="155" name="円/楕円 154"/>
            <p:cNvSpPr>
              <a:spLocks noChangeAspect="1"/>
            </p:cNvSpPr>
            <p:nvPr/>
          </p:nvSpPr>
          <p:spPr>
            <a:xfrm>
              <a:off x="2401834" y="1547700"/>
              <a:ext cx="39563" cy="39563"/>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Arial Narrow" charset="0"/>
                <a:ea typeface="Arial Narrow" charset="0"/>
                <a:cs typeface="Arial Narrow" charset="0"/>
              </a:endParaRPr>
            </a:p>
          </p:txBody>
        </p:sp>
        <p:sp>
          <p:nvSpPr>
            <p:cNvPr id="156" name="円/楕円 155"/>
            <p:cNvSpPr>
              <a:spLocks noChangeAspect="1"/>
            </p:cNvSpPr>
            <p:nvPr/>
          </p:nvSpPr>
          <p:spPr>
            <a:xfrm>
              <a:off x="2104096" y="1417937"/>
              <a:ext cx="31766" cy="317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Arial Narrow" charset="0"/>
                <a:ea typeface="Arial Narrow" charset="0"/>
                <a:cs typeface="Arial Narrow" charset="0"/>
              </a:endParaRPr>
            </a:p>
          </p:txBody>
        </p:sp>
        <p:sp>
          <p:nvSpPr>
            <p:cNvPr id="157" name="円/楕円 156"/>
            <p:cNvSpPr>
              <a:spLocks noChangeAspect="1"/>
            </p:cNvSpPr>
            <p:nvPr/>
          </p:nvSpPr>
          <p:spPr>
            <a:xfrm>
              <a:off x="2507117" y="1355148"/>
              <a:ext cx="63530" cy="635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Arial Narrow" charset="0"/>
                <a:ea typeface="Arial Narrow" charset="0"/>
                <a:cs typeface="Arial Narrow" charset="0"/>
              </a:endParaRPr>
            </a:p>
          </p:txBody>
        </p:sp>
        <p:sp>
          <p:nvSpPr>
            <p:cNvPr id="158" name="円/楕円 157"/>
            <p:cNvSpPr>
              <a:spLocks noChangeAspect="1"/>
            </p:cNvSpPr>
            <p:nvPr/>
          </p:nvSpPr>
          <p:spPr>
            <a:xfrm>
              <a:off x="2286420" y="1191863"/>
              <a:ext cx="63530" cy="6352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Arial Narrow" charset="0"/>
                <a:ea typeface="Arial Narrow" charset="0"/>
                <a:cs typeface="Arial Narrow" charset="0"/>
              </a:endParaRPr>
            </a:p>
          </p:txBody>
        </p:sp>
      </p:grpSp>
      <p:sp>
        <p:nvSpPr>
          <p:cNvPr id="159" name="テキスト ボックス 158"/>
          <p:cNvSpPr txBox="1"/>
          <p:nvPr/>
        </p:nvSpPr>
        <p:spPr>
          <a:xfrm>
            <a:off x="4627216" y="820660"/>
            <a:ext cx="300082" cy="369332"/>
          </a:xfrm>
          <a:prstGeom prst="rect">
            <a:avLst/>
          </a:prstGeom>
          <a:noFill/>
        </p:spPr>
        <p:txBody>
          <a:bodyPr wrap="none" rtlCol="0">
            <a:spAutoFit/>
          </a:bodyPr>
          <a:lstStyle/>
          <a:p>
            <a:r>
              <a:rPr kumimoji="1" lang="en-US" altLang="ja-JP" b="1" smtClean="0">
                <a:latin typeface="Arial Narrow" charset="0"/>
                <a:ea typeface="Arial Narrow" charset="0"/>
                <a:cs typeface="Arial Narrow" charset="0"/>
              </a:rPr>
              <a:t>?</a:t>
            </a:r>
            <a:endParaRPr kumimoji="1" lang="ja-JP" altLang="en-US" b="1" dirty="0">
              <a:latin typeface="Arial Narrow" charset="0"/>
              <a:ea typeface="Arial Narrow" charset="0"/>
              <a:cs typeface="Arial Narrow" charset="0"/>
            </a:endParaRPr>
          </a:p>
        </p:txBody>
      </p:sp>
      <p:cxnSp>
        <p:nvCxnSpPr>
          <p:cNvPr id="160" name="直線矢印コネクタ 159"/>
          <p:cNvCxnSpPr/>
          <p:nvPr/>
        </p:nvCxnSpPr>
        <p:spPr>
          <a:xfrm>
            <a:off x="3992616" y="575097"/>
            <a:ext cx="0" cy="360000"/>
          </a:xfrm>
          <a:prstGeom prst="straightConnector1">
            <a:avLst/>
          </a:prstGeom>
          <a:ln w="34925">
            <a:solidFill>
              <a:schemeClr val="tx1"/>
            </a:solidFill>
            <a:prstDash val="solid"/>
            <a:tailEnd type="triangle"/>
          </a:ln>
        </p:spPr>
        <p:style>
          <a:lnRef idx="1">
            <a:schemeClr val="dk1"/>
          </a:lnRef>
          <a:fillRef idx="0">
            <a:schemeClr val="dk1"/>
          </a:fillRef>
          <a:effectRef idx="0">
            <a:schemeClr val="dk1"/>
          </a:effectRef>
          <a:fontRef idx="minor">
            <a:schemeClr val="tx1"/>
          </a:fontRef>
        </p:style>
      </p:cxnSp>
      <p:sp>
        <p:nvSpPr>
          <p:cNvPr id="161" name="テキスト ボックス 160"/>
          <p:cNvSpPr txBox="1"/>
          <p:nvPr/>
        </p:nvSpPr>
        <p:spPr>
          <a:xfrm>
            <a:off x="3373108" y="3441123"/>
            <a:ext cx="630301" cy="461665"/>
          </a:xfrm>
          <a:prstGeom prst="rect">
            <a:avLst/>
          </a:prstGeom>
          <a:noFill/>
        </p:spPr>
        <p:txBody>
          <a:bodyPr wrap="none" rtlCol="0">
            <a:spAutoFit/>
          </a:bodyPr>
          <a:lstStyle/>
          <a:p>
            <a:pPr algn="ctr">
              <a:lnSpc>
                <a:spcPct val="80000"/>
              </a:lnSpc>
            </a:pPr>
            <a:r>
              <a:rPr lang="en-US" altLang="ja-JP" sz="1500" b="1" dirty="0" smtClean="0">
                <a:latin typeface="Arial Narrow" charset="0"/>
                <a:ea typeface="Arial Narrow" charset="0"/>
                <a:cs typeface="Arial Narrow" charset="0"/>
              </a:rPr>
              <a:t>ROS</a:t>
            </a:r>
          </a:p>
          <a:p>
            <a:pPr algn="ctr">
              <a:lnSpc>
                <a:spcPct val="80000"/>
              </a:lnSpc>
            </a:pPr>
            <a:r>
              <a:rPr lang="en-US" altLang="ja-JP" sz="1500" b="1" dirty="0" smtClean="0">
                <a:latin typeface="Arial Narrow" charset="0"/>
                <a:ea typeface="Arial Narrow" charset="0"/>
                <a:cs typeface="Arial Narrow" charset="0"/>
              </a:rPr>
              <a:t>A</a:t>
            </a:r>
            <a:r>
              <a:rPr kumimoji="1" lang="en-US" altLang="ja-JP" sz="1500" b="1" dirty="0" smtClean="0">
                <a:latin typeface="Arial Narrow" charset="0"/>
                <a:ea typeface="Arial Narrow" charset="0"/>
                <a:cs typeface="Arial Narrow" charset="0"/>
              </a:rPr>
              <a:t>ging</a:t>
            </a:r>
            <a:endParaRPr kumimoji="1" lang="ja-JP" altLang="en-US" sz="1500" b="1" dirty="0">
              <a:latin typeface="Arial Narrow" charset="0"/>
              <a:ea typeface="Arial Narrow" charset="0"/>
              <a:cs typeface="Arial Narrow" charset="0"/>
            </a:endParaRPr>
          </a:p>
        </p:txBody>
      </p:sp>
      <p:cxnSp>
        <p:nvCxnSpPr>
          <p:cNvPr id="162" name="直線コネクタ 161"/>
          <p:cNvCxnSpPr/>
          <p:nvPr/>
        </p:nvCxnSpPr>
        <p:spPr>
          <a:xfrm flipH="1">
            <a:off x="4044921" y="1916653"/>
            <a:ext cx="0" cy="648000"/>
          </a:xfrm>
          <a:prstGeom prst="line">
            <a:avLst/>
          </a:prstGeom>
          <a:ln w="57150">
            <a:solidFill>
              <a:srgbClr val="00BF16"/>
            </a:solidFill>
          </a:ln>
        </p:spPr>
        <p:style>
          <a:lnRef idx="1">
            <a:schemeClr val="accent1"/>
          </a:lnRef>
          <a:fillRef idx="0">
            <a:schemeClr val="accent1"/>
          </a:fillRef>
          <a:effectRef idx="0">
            <a:schemeClr val="accent1"/>
          </a:effectRef>
          <a:fontRef idx="minor">
            <a:schemeClr val="tx1"/>
          </a:fontRef>
        </p:style>
      </p:cxnSp>
      <p:grpSp>
        <p:nvGrpSpPr>
          <p:cNvPr id="163" name="図形グループ 630"/>
          <p:cNvGrpSpPr>
            <a:grpSpLocks noChangeAspect="1"/>
          </p:cNvGrpSpPr>
          <p:nvPr/>
        </p:nvGrpSpPr>
        <p:grpSpPr bwMode="auto">
          <a:xfrm rot="3487124">
            <a:off x="3834414" y="2396844"/>
            <a:ext cx="316404" cy="638981"/>
            <a:chOff x="2320449" y="3169245"/>
            <a:chExt cx="117201" cy="235949"/>
          </a:xfrm>
          <a:effectLst/>
        </p:grpSpPr>
        <p:sp>
          <p:nvSpPr>
            <p:cNvPr id="164" name="Freeform 19"/>
            <p:cNvSpPr>
              <a:spLocks/>
            </p:cNvSpPr>
            <p:nvPr/>
          </p:nvSpPr>
          <p:spPr bwMode="auto">
            <a:xfrm rot="1427104">
              <a:off x="2320449" y="3169245"/>
              <a:ext cx="117201" cy="235949"/>
            </a:xfrm>
            <a:custGeom>
              <a:avLst/>
              <a:gdLst>
                <a:gd name="T0" fmla="*/ 2147483647 w 187"/>
                <a:gd name="T1" fmla="*/ 0 h 460"/>
                <a:gd name="T2" fmla="*/ 2147483647 w 187"/>
                <a:gd name="T3" fmla="*/ 2147483647 h 460"/>
                <a:gd name="T4" fmla="*/ 2147483647 w 187"/>
                <a:gd name="T5" fmla="*/ 2147483647 h 460"/>
                <a:gd name="T6" fmla="*/ 2147483647 w 187"/>
                <a:gd name="T7" fmla="*/ 2147483647 h 460"/>
                <a:gd name="T8" fmla="*/ 2147483647 w 187"/>
                <a:gd name="T9" fmla="*/ 2147483647 h 460"/>
                <a:gd name="T10" fmla="*/ 2147483647 w 187"/>
                <a:gd name="T11" fmla="*/ 2147483647 h 460"/>
                <a:gd name="T12" fmla="*/ 2147483647 w 187"/>
                <a:gd name="T13" fmla="*/ 2147483647 h 460"/>
                <a:gd name="T14" fmla="*/ 2147483647 w 187"/>
                <a:gd name="T15" fmla="*/ 2147483647 h 460"/>
                <a:gd name="T16" fmla="*/ 2147483647 w 187"/>
                <a:gd name="T17" fmla="*/ 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460"/>
                <a:gd name="T29" fmla="*/ 187 w 187"/>
                <a:gd name="T30" fmla="*/ 460 h 460"/>
                <a:gd name="connsiteX0" fmla="*/ 5557 w 8593"/>
                <a:gd name="connsiteY0" fmla="*/ 0 h 9588"/>
                <a:gd name="connsiteX1" fmla="*/ 1600 w 8593"/>
                <a:gd name="connsiteY1" fmla="*/ 2196 h 9588"/>
                <a:gd name="connsiteX2" fmla="*/ 156 w 8593"/>
                <a:gd name="connsiteY2" fmla="*/ 5391 h 9588"/>
                <a:gd name="connsiteX3" fmla="*/ 798 w 8593"/>
                <a:gd name="connsiteY3" fmla="*/ 7370 h 9588"/>
                <a:gd name="connsiteX4" fmla="*/ 1440 w 8593"/>
                <a:gd name="connsiteY4" fmla="*/ 8870 h 9588"/>
                <a:gd name="connsiteX5" fmla="*/ 6039 w 8593"/>
                <a:gd name="connsiteY5" fmla="*/ 9391 h 9588"/>
                <a:gd name="connsiteX6" fmla="*/ 8552 w 8593"/>
                <a:gd name="connsiteY6" fmla="*/ 5261 h 9588"/>
                <a:gd name="connsiteX7" fmla="*/ 8338 w 8593"/>
                <a:gd name="connsiteY7" fmla="*/ 2065 h 9588"/>
                <a:gd name="connsiteX8" fmla="*/ 5557 w 8593"/>
                <a:gd name="connsiteY8" fmla="*/ 0 h 9588"/>
                <a:gd name="connsiteX0" fmla="*/ 6615 w 10148"/>
                <a:gd name="connsiteY0" fmla="*/ 0 h 10001"/>
                <a:gd name="connsiteX1" fmla="*/ 2010 w 10148"/>
                <a:gd name="connsiteY1" fmla="*/ 2290 h 10001"/>
                <a:gd name="connsiteX2" fmla="*/ 330 w 10148"/>
                <a:gd name="connsiteY2" fmla="*/ 5623 h 10001"/>
                <a:gd name="connsiteX3" fmla="*/ 1077 w 10148"/>
                <a:gd name="connsiteY3" fmla="*/ 7687 h 10001"/>
                <a:gd name="connsiteX4" fmla="*/ 1824 w 10148"/>
                <a:gd name="connsiteY4" fmla="*/ 9251 h 10001"/>
                <a:gd name="connsiteX5" fmla="*/ 7176 w 10148"/>
                <a:gd name="connsiteY5" fmla="*/ 9795 h 10001"/>
                <a:gd name="connsiteX6" fmla="*/ 10100 w 10148"/>
                <a:gd name="connsiteY6" fmla="*/ 5487 h 10001"/>
                <a:gd name="connsiteX7" fmla="*/ 9851 w 10148"/>
                <a:gd name="connsiteY7" fmla="*/ 2154 h 10001"/>
                <a:gd name="connsiteX8" fmla="*/ 6615 w 10148"/>
                <a:gd name="connsiteY8" fmla="*/ 0 h 10001"/>
                <a:gd name="connsiteX0" fmla="*/ 6615 w 10148"/>
                <a:gd name="connsiteY0" fmla="*/ 0 h 10001"/>
                <a:gd name="connsiteX1" fmla="*/ 2010 w 10148"/>
                <a:gd name="connsiteY1" fmla="*/ 2290 h 10001"/>
                <a:gd name="connsiteX2" fmla="*/ 330 w 10148"/>
                <a:gd name="connsiteY2" fmla="*/ 5623 h 10001"/>
                <a:gd name="connsiteX3" fmla="*/ 1077 w 10148"/>
                <a:gd name="connsiteY3" fmla="*/ 7687 h 10001"/>
                <a:gd name="connsiteX4" fmla="*/ 1824 w 10148"/>
                <a:gd name="connsiteY4" fmla="*/ 9251 h 10001"/>
                <a:gd name="connsiteX5" fmla="*/ 7176 w 10148"/>
                <a:gd name="connsiteY5" fmla="*/ 9795 h 10001"/>
                <a:gd name="connsiteX6" fmla="*/ 10100 w 10148"/>
                <a:gd name="connsiteY6" fmla="*/ 5487 h 10001"/>
                <a:gd name="connsiteX7" fmla="*/ 9851 w 10148"/>
                <a:gd name="connsiteY7" fmla="*/ 2154 h 10001"/>
                <a:gd name="connsiteX8" fmla="*/ 6615 w 10148"/>
                <a:gd name="connsiteY8" fmla="*/ 0 h 10001"/>
                <a:gd name="connsiteX0" fmla="*/ 6695 w 10228"/>
                <a:gd name="connsiteY0" fmla="*/ 0 h 10001"/>
                <a:gd name="connsiteX1" fmla="*/ 2090 w 10228"/>
                <a:gd name="connsiteY1" fmla="*/ 2290 h 10001"/>
                <a:gd name="connsiteX2" fmla="*/ 410 w 10228"/>
                <a:gd name="connsiteY2" fmla="*/ 5623 h 10001"/>
                <a:gd name="connsiteX3" fmla="*/ 1157 w 10228"/>
                <a:gd name="connsiteY3" fmla="*/ 7687 h 10001"/>
                <a:gd name="connsiteX4" fmla="*/ 1904 w 10228"/>
                <a:gd name="connsiteY4" fmla="*/ 9251 h 10001"/>
                <a:gd name="connsiteX5" fmla="*/ 7256 w 10228"/>
                <a:gd name="connsiteY5" fmla="*/ 9795 h 10001"/>
                <a:gd name="connsiteX6" fmla="*/ 10180 w 10228"/>
                <a:gd name="connsiteY6" fmla="*/ 5487 h 10001"/>
                <a:gd name="connsiteX7" fmla="*/ 9931 w 10228"/>
                <a:gd name="connsiteY7" fmla="*/ 2154 h 10001"/>
                <a:gd name="connsiteX8" fmla="*/ 6695 w 10228"/>
                <a:gd name="connsiteY8" fmla="*/ 0 h 10001"/>
                <a:gd name="connsiteX0" fmla="*/ 6695 w 10228"/>
                <a:gd name="connsiteY0" fmla="*/ 0 h 10001"/>
                <a:gd name="connsiteX1" fmla="*/ 2090 w 10228"/>
                <a:gd name="connsiteY1" fmla="*/ 2290 h 10001"/>
                <a:gd name="connsiteX2" fmla="*/ 410 w 10228"/>
                <a:gd name="connsiteY2" fmla="*/ 5623 h 10001"/>
                <a:gd name="connsiteX3" fmla="*/ 1157 w 10228"/>
                <a:gd name="connsiteY3" fmla="*/ 7687 h 10001"/>
                <a:gd name="connsiteX4" fmla="*/ 1904 w 10228"/>
                <a:gd name="connsiteY4" fmla="*/ 9251 h 10001"/>
                <a:gd name="connsiteX5" fmla="*/ 7256 w 10228"/>
                <a:gd name="connsiteY5" fmla="*/ 9795 h 10001"/>
                <a:gd name="connsiteX6" fmla="*/ 10180 w 10228"/>
                <a:gd name="connsiteY6" fmla="*/ 5487 h 10001"/>
                <a:gd name="connsiteX7" fmla="*/ 9931 w 10228"/>
                <a:gd name="connsiteY7" fmla="*/ 2154 h 10001"/>
                <a:gd name="connsiteX8" fmla="*/ 6695 w 10228"/>
                <a:gd name="connsiteY8" fmla="*/ 0 h 10001"/>
                <a:gd name="connsiteX0" fmla="*/ 6695 w 10228"/>
                <a:gd name="connsiteY0" fmla="*/ 0 h 10001"/>
                <a:gd name="connsiteX1" fmla="*/ 2090 w 10228"/>
                <a:gd name="connsiteY1" fmla="*/ 2290 h 10001"/>
                <a:gd name="connsiteX2" fmla="*/ 410 w 10228"/>
                <a:gd name="connsiteY2" fmla="*/ 5623 h 10001"/>
                <a:gd name="connsiteX3" fmla="*/ 1157 w 10228"/>
                <a:gd name="connsiteY3" fmla="*/ 7687 h 10001"/>
                <a:gd name="connsiteX4" fmla="*/ 1904 w 10228"/>
                <a:gd name="connsiteY4" fmla="*/ 9251 h 10001"/>
                <a:gd name="connsiteX5" fmla="*/ 7256 w 10228"/>
                <a:gd name="connsiteY5" fmla="*/ 9795 h 10001"/>
                <a:gd name="connsiteX6" fmla="*/ 10180 w 10228"/>
                <a:gd name="connsiteY6" fmla="*/ 5487 h 10001"/>
                <a:gd name="connsiteX7" fmla="*/ 9931 w 10228"/>
                <a:gd name="connsiteY7" fmla="*/ 2154 h 10001"/>
                <a:gd name="connsiteX8" fmla="*/ 6695 w 10228"/>
                <a:gd name="connsiteY8"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8" h="10001">
                  <a:moveTo>
                    <a:pt x="6695" y="0"/>
                  </a:moveTo>
                  <a:cubicBezTo>
                    <a:pt x="4772" y="294"/>
                    <a:pt x="3521" y="1134"/>
                    <a:pt x="2090" y="2290"/>
                  </a:cubicBezTo>
                  <a:cubicBezTo>
                    <a:pt x="-1208" y="4920"/>
                    <a:pt x="375" y="4573"/>
                    <a:pt x="410" y="5623"/>
                  </a:cubicBezTo>
                  <a:cubicBezTo>
                    <a:pt x="671" y="6055"/>
                    <a:pt x="1344" y="7233"/>
                    <a:pt x="1157" y="7687"/>
                  </a:cubicBezTo>
                  <a:cubicBezTo>
                    <a:pt x="1095" y="8072"/>
                    <a:pt x="1157" y="9160"/>
                    <a:pt x="1904" y="9251"/>
                  </a:cubicBezTo>
                  <a:cubicBezTo>
                    <a:pt x="2588" y="9410"/>
                    <a:pt x="5886" y="10430"/>
                    <a:pt x="7256" y="9795"/>
                  </a:cubicBezTo>
                  <a:cubicBezTo>
                    <a:pt x="8624" y="9160"/>
                    <a:pt x="9745" y="6756"/>
                    <a:pt x="10180" y="5487"/>
                  </a:cubicBezTo>
                  <a:cubicBezTo>
                    <a:pt x="10429" y="4489"/>
                    <a:pt x="9621" y="3106"/>
                    <a:pt x="9931" y="2154"/>
                  </a:cubicBezTo>
                  <a:cubicBezTo>
                    <a:pt x="10429" y="703"/>
                    <a:pt x="8422" y="223"/>
                    <a:pt x="6695" y="0"/>
                  </a:cubicBezTo>
                  <a:close/>
                </a:path>
              </a:pathLst>
            </a:custGeom>
            <a:solidFill>
              <a:srgbClr val="FFEBD5"/>
            </a:solidFill>
            <a:ln w="38100">
              <a:solidFill>
                <a:srgbClr val="00BF16"/>
              </a:solidFill>
              <a:round/>
              <a:headEnd/>
              <a:tailEnd/>
            </a:ln>
          </p:spPr>
          <p:txBody>
            <a:bodyPr wrap="none" anchor="ctr"/>
            <a:lstStyle>
              <a:lvl1pPr>
                <a:defRPr kumimoji="1">
                  <a:solidFill>
                    <a:schemeClr val="tx1"/>
                  </a:solidFill>
                  <a:latin typeface="Calibri" pitchFamily="34" charset="0"/>
                  <a:ea typeface="ＭＳ Ｐゴシック" pitchFamily="50" charset="-128"/>
                </a:defRPr>
              </a:lvl1pPr>
              <a:lvl2pPr marL="37931725" indent="-37474525">
                <a:defRPr kumimoji="1">
                  <a:solidFill>
                    <a:schemeClr val="tx1"/>
                  </a:solidFill>
                  <a:latin typeface="Calibri" pitchFamily="34" charset="0"/>
                  <a:ea typeface="ＭＳ Ｐゴシック" pitchFamily="50" charset="-128"/>
                </a:defRPr>
              </a:lvl2pPr>
              <a:lvl3pPr>
                <a:defRPr kumimoji="1">
                  <a:solidFill>
                    <a:schemeClr val="tx1"/>
                  </a:solidFill>
                  <a:latin typeface="Calibri" pitchFamily="34" charset="0"/>
                  <a:ea typeface="ＭＳ Ｐゴシック" pitchFamily="50" charset="-128"/>
                </a:defRPr>
              </a:lvl3pPr>
              <a:lvl4pPr>
                <a:defRPr kumimoji="1">
                  <a:solidFill>
                    <a:schemeClr val="tx1"/>
                  </a:solidFill>
                  <a:latin typeface="Calibri" pitchFamily="34" charset="0"/>
                  <a:ea typeface="ＭＳ Ｐゴシック" pitchFamily="50" charset="-128"/>
                </a:defRPr>
              </a:lvl4pPr>
              <a:lvl5pPr>
                <a:defRPr kumimoji="1">
                  <a:solidFill>
                    <a:schemeClr val="tx1"/>
                  </a:solidFill>
                  <a:latin typeface="Calibri" pitchFamily="34" charset="0"/>
                  <a:ea typeface="ＭＳ Ｐゴシック" pitchFamily="50" charset="-128"/>
                </a:defRPr>
              </a:lvl5pPr>
              <a:lvl6pPr marL="457200" fontAlgn="base">
                <a:spcBef>
                  <a:spcPct val="0"/>
                </a:spcBef>
                <a:spcAft>
                  <a:spcPct val="0"/>
                </a:spcAft>
                <a:defRPr kumimoji="1">
                  <a:solidFill>
                    <a:schemeClr val="tx1"/>
                  </a:solidFill>
                  <a:latin typeface="Calibri" pitchFamily="34" charset="0"/>
                  <a:ea typeface="ＭＳ Ｐゴシック" pitchFamily="50" charset="-128"/>
                </a:defRPr>
              </a:lvl6pPr>
              <a:lvl7pPr marL="914400" fontAlgn="base">
                <a:spcBef>
                  <a:spcPct val="0"/>
                </a:spcBef>
                <a:spcAft>
                  <a:spcPct val="0"/>
                </a:spcAft>
                <a:defRPr kumimoji="1">
                  <a:solidFill>
                    <a:schemeClr val="tx1"/>
                  </a:solidFill>
                  <a:latin typeface="Calibri" pitchFamily="34" charset="0"/>
                  <a:ea typeface="ＭＳ Ｐゴシック" pitchFamily="50" charset="-128"/>
                </a:defRPr>
              </a:lvl7pPr>
              <a:lvl8pPr marL="1371600" fontAlgn="base">
                <a:spcBef>
                  <a:spcPct val="0"/>
                </a:spcBef>
                <a:spcAft>
                  <a:spcPct val="0"/>
                </a:spcAft>
                <a:defRPr kumimoji="1">
                  <a:solidFill>
                    <a:schemeClr val="tx1"/>
                  </a:solidFill>
                  <a:latin typeface="Calibri" pitchFamily="34" charset="0"/>
                  <a:ea typeface="ＭＳ Ｐゴシック" pitchFamily="50" charset="-128"/>
                </a:defRPr>
              </a:lvl8pPr>
              <a:lvl9pPr marL="1828800" fontAlgn="base">
                <a:spcBef>
                  <a:spcPct val="0"/>
                </a:spcBef>
                <a:spcAft>
                  <a:spcPct val="0"/>
                </a:spcAft>
                <a:defRPr kumimoji="1">
                  <a:solidFill>
                    <a:schemeClr val="tx1"/>
                  </a:solidFill>
                  <a:latin typeface="Calibri" pitchFamily="34" charset="0"/>
                  <a:ea typeface="ＭＳ Ｐゴシック" pitchFamily="50" charset="-128"/>
                </a:defRPr>
              </a:lvl9pPr>
            </a:lstStyle>
            <a:p>
              <a:pPr>
                <a:defRPr/>
              </a:pPr>
              <a:endParaRPr lang="ja-JP" altLang="en-US" smtClean="0">
                <a:latin typeface="Arial Narrow" charset="0"/>
                <a:ea typeface="Arial Narrow" charset="0"/>
                <a:cs typeface="Arial Narrow" charset="0"/>
              </a:endParaRPr>
            </a:p>
          </p:txBody>
        </p:sp>
        <p:sp>
          <p:nvSpPr>
            <p:cNvPr id="165" name="Oval 20"/>
            <p:cNvSpPr>
              <a:spLocks noChangeArrowheads="1"/>
            </p:cNvSpPr>
            <p:nvPr/>
          </p:nvSpPr>
          <p:spPr bwMode="auto">
            <a:xfrm rot="1993939">
              <a:off x="2360428" y="3243983"/>
              <a:ext cx="47555" cy="96260"/>
            </a:xfrm>
            <a:prstGeom prst="ellipse">
              <a:avLst/>
            </a:prstGeom>
            <a:solidFill>
              <a:srgbClr val="360A6B"/>
            </a:solidFill>
            <a:ln w="9525">
              <a:solidFill>
                <a:schemeClr val="tx1"/>
              </a:solidFill>
              <a:round/>
              <a:headEnd/>
              <a:tailEnd/>
            </a:ln>
          </p:spPr>
          <p:txBody>
            <a:bodyPr wrap="none" anchor="ctr"/>
            <a:lstStyle>
              <a:lvl1pPr eaLnBrk="0" hangingPunct="0">
                <a:defRPr kumimoji="1">
                  <a:solidFill>
                    <a:schemeClr val="tx1"/>
                  </a:solidFill>
                  <a:latin typeface="Arial" charset="0"/>
                  <a:ea typeface="ＭＳ Ｐゴシック" pitchFamily="50" charset="-128"/>
                </a:defRPr>
              </a:lvl1pPr>
              <a:lvl2pPr marL="37931725" indent="-37474525"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ja-JP" altLang="en-US">
                <a:latin typeface="Arial Narrow" charset="0"/>
                <a:ea typeface="Arial Narrow" charset="0"/>
                <a:cs typeface="Arial Narrow" charset="0"/>
              </a:endParaRPr>
            </a:p>
          </p:txBody>
        </p:sp>
      </p:grpSp>
      <p:sp>
        <p:nvSpPr>
          <p:cNvPr id="166" name="テキスト ボックス 165"/>
          <p:cNvSpPr txBox="1"/>
          <p:nvPr/>
        </p:nvSpPr>
        <p:spPr>
          <a:xfrm>
            <a:off x="4415547" y="4589587"/>
            <a:ext cx="1499128" cy="323165"/>
          </a:xfrm>
          <a:prstGeom prst="rect">
            <a:avLst/>
          </a:prstGeom>
          <a:noFill/>
        </p:spPr>
        <p:txBody>
          <a:bodyPr wrap="none" rtlCol="0">
            <a:spAutoFit/>
          </a:bodyPr>
          <a:lstStyle/>
          <a:p>
            <a:r>
              <a:rPr lang="en-US" altLang="ja-JP" sz="1500" b="1" i="1" smtClean="0">
                <a:latin typeface="Arial Narrow" charset="0"/>
                <a:ea typeface="Arial Narrow" charset="0"/>
                <a:cs typeface="Arial Narrow" charset="0"/>
              </a:rPr>
              <a:t>(p</a:t>
            </a:r>
            <a:r>
              <a:rPr kumimoji="1" lang="en-US" altLang="ja-JP" sz="1500" b="1" i="1" smtClean="0">
                <a:latin typeface="Arial Narrow" charset="0"/>
                <a:ea typeface="Arial Narrow" charset="0"/>
                <a:cs typeface="Arial Narrow" charset="0"/>
              </a:rPr>
              <a:t>ro-proliferative)</a:t>
            </a:r>
            <a:endParaRPr kumimoji="1" lang="ja-JP" altLang="en-US" sz="1500" b="1" i="1" dirty="0">
              <a:latin typeface="Arial Narrow" charset="0"/>
              <a:ea typeface="Arial Narrow" charset="0"/>
              <a:cs typeface="Arial Narrow" charset="0"/>
            </a:endParaRPr>
          </a:p>
        </p:txBody>
      </p:sp>
      <p:cxnSp>
        <p:nvCxnSpPr>
          <p:cNvPr id="167" name="直線矢印コネクタ 166"/>
          <p:cNvCxnSpPr/>
          <p:nvPr/>
        </p:nvCxnSpPr>
        <p:spPr>
          <a:xfrm>
            <a:off x="3978486" y="3143708"/>
            <a:ext cx="0" cy="1296000"/>
          </a:xfrm>
          <a:prstGeom prst="straightConnector1">
            <a:avLst/>
          </a:prstGeom>
          <a:ln w="34925">
            <a:solidFill>
              <a:schemeClr val="tx1"/>
            </a:solidFill>
            <a:tailEnd type="triangle"/>
          </a:ln>
        </p:spPr>
        <p:style>
          <a:lnRef idx="1">
            <a:schemeClr val="dk1"/>
          </a:lnRef>
          <a:fillRef idx="0">
            <a:schemeClr val="dk1"/>
          </a:fillRef>
          <a:effectRef idx="0">
            <a:schemeClr val="dk1"/>
          </a:effectRef>
          <a:fontRef idx="minor">
            <a:schemeClr val="tx1"/>
          </a:fontRef>
        </p:style>
      </p:cxnSp>
      <p:grpSp>
        <p:nvGrpSpPr>
          <p:cNvPr id="168" name="図形グループ 167"/>
          <p:cNvGrpSpPr/>
          <p:nvPr/>
        </p:nvGrpSpPr>
        <p:grpSpPr>
          <a:xfrm>
            <a:off x="4443891" y="2555859"/>
            <a:ext cx="1728000" cy="216000"/>
            <a:chOff x="2050251" y="3565311"/>
            <a:chExt cx="1518800" cy="244989"/>
          </a:xfrm>
        </p:grpSpPr>
        <p:cxnSp>
          <p:nvCxnSpPr>
            <p:cNvPr id="169" name="直線矢印コネクタ 168"/>
            <p:cNvCxnSpPr/>
            <p:nvPr/>
          </p:nvCxnSpPr>
          <p:spPr>
            <a:xfrm>
              <a:off x="2050251" y="3685175"/>
              <a:ext cx="1510671" cy="0"/>
            </a:xfrm>
            <a:prstGeom prst="straightConnector1">
              <a:avLst/>
            </a:prstGeom>
            <a:ln w="34925">
              <a:solidFill>
                <a:schemeClr val="tx1"/>
              </a:solidFill>
              <a:tailEnd type="none"/>
            </a:ln>
          </p:spPr>
          <p:style>
            <a:lnRef idx="1">
              <a:schemeClr val="dk1"/>
            </a:lnRef>
            <a:fillRef idx="0">
              <a:schemeClr val="dk1"/>
            </a:fillRef>
            <a:effectRef idx="0">
              <a:schemeClr val="dk1"/>
            </a:effectRef>
            <a:fontRef idx="minor">
              <a:schemeClr val="tx1"/>
            </a:fontRef>
          </p:style>
        </p:cxnSp>
        <p:sp>
          <p:nvSpPr>
            <p:cNvPr id="170" name="正方形/長方形 169"/>
            <p:cNvSpPr>
              <a:spLocks/>
            </p:cNvSpPr>
            <p:nvPr/>
          </p:nvSpPr>
          <p:spPr>
            <a:xfrm>
              <a:off x="3485805" y="3565311"/>
              <a:ext cx="83246" cy="2449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Narrow" charset="0"/>
                <a:ea typeface="Arial Narrow" charset="0"/>
                <a:cs typeface="Arial Narrow" charset="0"/>
              </a:endParaRPr>
            </a:p>
          </p:txBody>
        </p:sp>
      </p:grpSp>
      <p:cxnSp>
        <p:nvCxnSpPr>
          <p:cNvPr id="171" name="直線矢印コネクタ 170"/>
          <p:cNvCxnSpPr/>
          <p:nvPr/>
        </p:nvCxnSpPr>
        <p:spPr>
          <a:xfrm>
            <a:off x="1594409" y="1468194"/>
            <a:ext cx="396000" cy="432000"/>
          </a:xfrm>
          <a:prstGeom prst="straightConnector1">
            <a:avLst/>
          </a:prstGeom>
          <a:ln w="38100">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172" name="テキスト ボックス 171"/>
          <p:cNvSpPr txBox="1"/>
          <p:nvPr/>
        </p:nvSpPr>
        <p:spPr>
          <a:xfrm>
            <a:off x="6395184" y="2261069"/>
            <a:ext cx="639919" cy="338554"/>
          </a:xfrm>
          <a:prstGeom prst="rect">
            <a:avLst/>
          </a:prstGeom>
          <a:noFill/>
        </p:spPr>
        <p:txBody>
          <a:bodyPr wrap="none" rtlCol="0">
            <a:spAutoFit/>
          </a:bodyPr>
          <a:lstStyle/>
          <a:p>
            <a:r>
              <a:rPr lang="en-US" altLang="ja-JP" sz="1600" b="1" smtClean="0">
                <a:latin typeface="Arial" charset="0"/>
                <a:ea typeface="Arial" charset="0"/>
                <a:cs typeface="Arial" charset="0"/>
              </a:rPr>
              <a:t>SM</a:t>
            </a:r>
            <a:r>
              <a:rPr kumimoji="1" lang="en-US" altLang="ja-JP" sz="1600" b="1" smtClean="0">
                <a:latin typeface="Arial" charset="0"/>
                <a:ea typeface="Arial" charset="0"/>
                <a:cs typeface="Arial" charset="0"/>
              </a:rPr>
              <a:t>C</a:t>
            </a:r>
            <a:endParaRPr kumimoji="1" lang="ja-JP" altLang="en-US" sz="1600" b="1" dirty="0">
              <a:latin typeface="Arial" charset="0"/>
              <a:ea typeface="Arial" charset="0"/>
              <a:cs typeface="Arial" charset="0"/>
            </a:endParaRPr>
          </a:p>
        </p:txBody>
      </p:sp>
      <p:grpSp>
        <p:nvGrpSpPr>
          <p:cNvPr id="173" name="図形グループ 172"/>
          <p:cNvGrpSpPr>
            <a:grpSpLocks noChangeAspect="1"/>
          </p:cNvGrpSpPr>
          <p:nvPr/>
        </p:nvGrpSpPr>
        <p:grpSpPr>
          <a:xfrm rot="3077427">
            <a:off x="6222294" y="4112415"/>
            <a:ext cx="280350" cy="504000"/>
            <a:chOff x="4691278" y="2652382"/>
            <a:chExt cx="145997" cy="176406"/>
          </a:xfrm>
          <a:effectLst/>
        </p:grpSpPr>
        <p:sp>
          <p:nvSpPr>
            <p:cNvPr id="174" name="Freeform 82"/>
            <p:cNvSpPr>
              <a:spLocks/>
            </p:cNvSpPr>
            <p:nvPr/>
          </p:nvSpPr>
          <p:spPr bwMode="auto">
            <a:xfrm rot="1003355" flipH="1">
              <a:off x="4691278" y="2652382"/>
              <a:ext cx="145997" cy="17640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p:spPr>
          <p:txBody>
            <a:bodyPr wrap="none" anchor="ctr"/>
            <a:lstStyle/>
            <a:p>
              <a:endParaRPr lang="ja-JP" altLang="en-US">
                <a:latin typeface="Arial Narrow" charset="0"/>
                <a:ea typeface="Arial Narrow" charset="0"/>
                <a:cs typeface="Arial Narrow" charset="0"/>
              </a:endParaRPr>
            </a:p>
          </p:txBody>
        </p:sp>
        <p:sp>
          <p:nvSpPr>
            <p:cNvPr id="175" name="Oval 83"/>
            <p:cNvSpPr>
              <a:spLocks noChangeArrowheads="1"/>
            </p:cNvSpPr>
            <p:nvPr/>
          </p:nvSpPr>
          <p:spPr bwMode="auto">
            <a:xfrm rot="2383887" flipH="1">
              <a:off x="4736301" y="2706184"/>
              <a:ext cx="23819" cy="71491"/>
            </a:xfrm>
            <a:prstGeom prst="ellipse">
              <a:avLst/>
            </a:prstGeom>
            <a:solidFill>
              <a:srgbClr val="360155"/>
            </a:solidFill>
            <a:ln w="9525">
              <a:solidFill>
                <a:schemeClr val="tx1"/>
              </a:solidFill>
              <a:round/>
              <a:headEnd/>
              <a:tailEnd/>
            </a:ln>
          </p:spPr>
          <p:txBody>
            <a:bodyPr wrap="none" anchor="ctr"/>
            <a:lstStyle>
              <a:lvl1pPr eaLnBrk="0" hangingPunct="0">
                <a:defRPr kumimoji="1">
                  <a:solidFill>
                    <a:schemeClr val="tx1"/>
                  </a:solidFill>
                  <a:latin typeface="Arial" charset="0"/>
                  <a:ea typeface="ＭＳ Ｐゴシック" pitchFamily="50" charset="-128"/>
                </a:defRPr>
              </a:lvl1pPr>
              <a:lvl2pPr marL="37931725" indent="-37474525"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ja-JP" altLang="en-US">
                <a:latin typeface="Arial Narrow" charset="0"/>
                <a:ea typeface="Arial Narrow" charset="0"/>
                <a:cs typeface="Arial Narrow" charset="0"/>
              </a:endParaRPr>
            </a:p>
          </p:txBody>
        </p:sp>
      </p:grpSp>
      <p:sp>
        <p:nvSpPr>
          <p:cNvPr id="176" name="テキスト ボックス 175"/>
          <p:cNvSpPr txBox="1"/>
          <p:nvPr/>
        </p:nvSpPr>
        <p:spPr>
          <a:xfrm>
            <a:off x="514149" y="2974443"/>
            <a:ext cx="1175322" cy="338554"/>
          </a:xfrm>
          <a:prstGeom prst="rect">
            <a:avLst/>
          </a:prstGeom>
          <a:noFill/>
        </p:spPr>
        <p:txBody>
          <a:bodyPr wrap="none" rtlCol="0">
            <a:spAutoFit/>
          </a:bodyPr>
          <a:lstStyle/>
          <a:p>
            <a:r>
              <a:rPr kumimoji="1" lang="en-US" altLang="ja-JP" sz="1600" b="1" dirty="0" smtClean="0">
                <a:latin typeface="Arial Narrow" charset="0"/>
                <a:ea typeface="Arial Narrow" charset="0"/>
                <a:cs typeface="Arial Narrow" charset="0"/>
              </a:rPr>
              <a:t>RGS5</a:t>
            </a:r>
            <a:r>
              <a:rPr kumimoji="1" lang="en-US" altLang="ja-JP" sz="1600" b="1" baseline="30000" dirty="0" smtClean="0">
                <a:latin typeface="Arial Narrow" charset="0"/>
                <a:ea typeface="Arial Narrow" charset="0"/>
                <a:cs typeface="Arial Narrow" charset="0"/>
              </a:rPr>
              <a:t>-/-</a:t>
            </a:r>
            <a:r>
              <a:rPr kumimoji="1" lang="en-US" altLang="ja-JP" sz="1600" b="1" dirty="0" smtClean="0">
                <a:latin typeface="Arial Narrow" charset="0"/>
                <a:ea typeface="Arial Narrow" charset="0"/>
                <a:cs typeface="Arial Narrow" charset="0"/>
              </a:rPr>
              <a:t> mice</a:t>
            </a:r>
            <a:endParaRPr kumimoji="1" lang="ja-JP" altLang="en-US" sz="1600" b="1" dirty="0">
              <a:latin typeface="Arial Narrow" charset="0"/>
              <a:ea typeface="Arial Narrow" charset="0"/>
              <a:cs typeface="Arial Narrow" charset="0"/>
            </a:endParaRPr>
          </a:p>
        </p:txBody>
      </p:sp>
      <p:cxnSp>
        <p:nvCxnSpPr>
          <p:cNvPr id="177" name="直線矢印コネクタ 176"/>
          <p:cNvCxnSpPr/>
          <p:nvPr/>
        </p:nvCxnSpPr>
        <p:spPr>
          <a:xfrm flipV="1">
            <a:off x="4412938" y="4605980"/>
            <a:ext cx="1664241" cy="0"/>
          </a:xfrm>
          <a:prstGeom prst="straightConnector1">
            <a:avLst/>
          </a:prstGeom>
          <a:ln w="34925">
            <a:solidFill>
              <a:schemeClr val="tx1"/>
            </a:solidFill>
            <a:tailEnd type="stealth" w="lg" len="lg"/>
          </a:ln>
        </p:spPr>
        <p:style>
          <a:lnRef idx="1">
            <a:schemeClr val="dk1"/>
          </a:lnRef>
          <a:fillRef idx="0">
            <a:schemeClr val="dk1"/>
          </a:fillRef>
          <a:effectRef idx="0">
            <a:schemeClr val="dk1"/>
          </a:effectRef>
          <a:fontRef idx="minor">
            <a:schemeClr val="tx1"/>
          </a:fontRef>
        </p:style>
      </p:cxnSp>
      <p:sp>
        <p:nvSpPr>
          <p:cNvPr id="178" name="テキスト ボックス 177"/>
          <p:cNvSpPr txBox="1"/>
          <p:nvPr/>
        </p:nvSpPr>
        <p:spPr>
          <a:xfrm>
            <a:off x="2114882" y="1712318"/>
            <a:ext cx="1512000" cy="615553"/>
          </a:xfrm>
          <a:prstGeom prst="rect">
            <a:avLst/>
          </a:prstGeom>
          <a:solidFill>
            <a:schemeClr val="accent6">
              <a:lumMod val="20000"/>
              <a:lumOff val="80000"/>
            </a:schemeClr>
          </a:solidFill>
        </p:spPr>
        <p:txBody>
          <a:bodyPr wrap="square" rtlCol="0">
            <a:spAutoFit/>
          </a:bodyPr>
          <a:lstStyle/>
          <a:p>
            <a:pPr algn="ctr"/>
            <a:r>
              <a:rPr lang="en-US" altLang="ja-JP" sz="1700" b="1" i="1" dirty="0" smtClean="0">
                <a:latin typeface="Arial Narrow" charset="0"/>
                <a:ea typeface="Arial Narrow" charset="0"/>
                <a:cs typeface="Arial Narrow" charset="0"/>
              </a:rPr>
              <a:t>Tumor </a:t>
            </a:r>
            <a:r>
              <a:rPr lang="en-US" altLang="ja-JP" sz="1700" b="1" i="1" smtClean="0">
                <a:latin typeface="Arial Narrow" charset="0"/>
                <a:ea typeface="Arial Narrow" charset="0"/>
                <a:cs typeface="Arial Narrow" charset="0"/>
              </a:rPr>
              <a:t>vessel normalization</a:t>
            </a:r>
            <a:endParaRPr kumimoji="1" lang="ja-JP" altLang="en-US" sz="1700" b="1" i="1" dirty="0">
              <a:latin typeface="Arial Narrow" charset="0"/>
              <a:ea typeface="Arial Narrow" charset="0"/>
              <a:cs typeface="Arial Narrow" charset="0"/>
            </a:endParaRPr>
          </a:p>
        </p:txBody>
      </p:sp>
      <p:cxnSp>
        <p:nvCxnSpPr>
          <p:cNvPr id="179" name="直線矢印コネクタ 178"/>
          <p:cNvCxnSpPr/>
          <p:nvPr/>
        </p:nvCxnSpPr>
        <p:spPr>
          <a:xfrm flipV="1">
            <a:off x="4485971" y="927175"/>
            <a:ext cx="876852" cy="471069"/>
          </a:xfrm>
          <a:prstGeom prst="straightConnector1">
            <a:avLst/>
          </a:prstGeom>
          <a:ln w="28575">
            <a:solidFill>
              <a:schemeClr val="tx1"/>
            </a:solidFill>
            <a:prstDash val="sysDot"/>
            <a:tailEnd type="triangle"/>
          </a:ln>
        </p:spPr>
        <p:style>
          <a:lnRef idx="1">
            <a:schemeClr val="dk1"/>
          </a:lnRef>
          <a:fillRef idx="0">
            <a:schemeClr val="dk1"/>
          </a:fillRef>
          <a:effectRef idx="0">
            <a:schemeClr val="dk1"/>
          </a:effectRef>
          <a:fontRef idx="minor">
            <a:schemeClr val="tx1"/>
          </a:fontRef>
        </p:style>
      </p:cxnSp>
      <p:sp>
        <p:nvSpPr>
          <p:cNvPr id="180" name="テキスト ボックス 179"/>
          <p:cNvSpPr txBox="1"/>
          <p:nvPr/>
        </p:nvSpPr>
        <p:spPr>
          <a:xfrm>
            <a:off x="3555243" y="877668"/>
            <a:ext cx="878767" cy="353943"/>
          </a:xfrm>
          <a:prstGeom prst="rect">
            <a:avLst/>
          </a:prstGeom>
          <a:noFill/>
        </p:spPr>
        <p:txBody>
          <a:bodyPr wrap="none" rtlCol="0">
            <a:spAutoFit/>
          </a:bodyPr>
          <a:lstStyle/>
          <a:p>
            <a:r>
              <a:rPr lang="en-US" altLang="ja-JP" sz="1700" b="1" dirty="0" err="1">
                <a:latin typeface="Arial Narrow" charset="0"/>
                <a:ea typeface="Arial Narrow" charset="0"/>
                <a:cs typeface="Arial Narrow" charset="0"/>
              </a:rPr>
              <a:t>P</a:t>
            </a:r>
            <a:r>
              <a:rPr kumimoji="1" lang="en-US" altLang="ja-JP" sz="1700" b="1" dirty="0" err="1" smtClean="0">
                <a:latin typeface="Arial Narrow" charset="0"/>
                <a:ea typeface="Arial Narrow" charset="0"/>
                <a:cs typeface="Arial Narrow" charset="0"/>
              </a:rPr>
              <a:t>ericyte</a:t>
            </a:r>
            <a:endParaRPr kumimoji="1" lang="ja-JP" altLang="en-US" sz="1700" b="1" dirty="0">
              <a:latin typeface="Arial Narrow" charset="0"/>
              <a:ea typeface="Arial Narrow" charset="0"/>
              <a:cs typeface="Arial Narrow" charset="0"/>
            </a:endParaRPr>
          </a:p>
        </p:txBody>
      </p:sp>
      <p:cxnSp>
        <p:nvCxnSpPr>
          <p:cNvPr id="181" name="直線矢印コネクタ 180"/>
          <p:cNvCxnSpPr/>
          <p:nvPr/>
        </p:nvCxnSpPr>
        <p:spPr>
          <a:xfrm flipV="1">
            <a:off x="1512384" y="2126539"/>
            <a:ext cx="497831" cy="381451"/>
          </a:xfrm>
          <a:prstGeom prst="straightConnector1">
            <a:avLst/>
          </a:prstGeom>
          <a:ln w="38100">
            <a:solidFill>
              <a:schemeClr val="tx1"/>
            </a:solidFill>
            <a:tailEnd type="triangle" w="lg" len="lg"/>
          </a:ln>
        </p:spPr>
        <p:style>
          <a:lnRef idx="1">
            <a:schemeClr val="dk1"/>
          </a:lnRef>
          <a:fillRef idx="0">
            <a:schemeClr val="dk1"/>
          </a:fillRef>
          <a:effectRef idx="0">
            <a:schemeClr val="dk1"/>
          </a:effectRef>
          <a:fontRef idx="minor">
            <a:schemeClr val="tx1"/>
          </a:fontRef>
        </p:style>
      </p:cxnSp>
      <p:grpSp>
        <p:nvGrpSpPr>
          <p:cNvPr id="182" name="図形グループ 181"/>
          <p:cNvGrpSpPr>
            <a:grpSpLocks noChangeAspect="1"/>
          </p:cNvGrpSpPr>
          <p:nvPr/>
        </p:nvGrpSpPr>
        <p:grpSpPr>
          <a:xfrm>
            <a:off x="750458" y="2499587"/>
            <a:ext cx="678893" cy="468000"/>
            <a:chOff x="315080" y="2870200"/>
            <a:chExt cx="1788078" cy="1232633"/>
          </a:xfrm>
        </p:grpSpPr>
        <p:sp>
          <p:nvSpPr>
            <p:cNvPr id="183" name="フリーフォーム 182"/>
            <p:cNvSpPr/>
            <p:nvPr/>
          </p:nvSpPr>
          <p:spPr bwMode="auto">
            <a:xfrm>
              <a:off x="1673164" y="2870200"/>
              <a:ext cx="429994" cy="672275"/>
            </a:xfrm>
            <a:custGeom>
              <a:avLst/>
              <a:gdLst>
                <a:gd name="connsiteX0" fmla="*/ 0 w 277783"/>
                <a:gd name="connsiteY0" fmla="*/ 397708 h 455646"/>
                <a:gd name="connsiteX1" fmla="*/ 50800 w 277783"/>
                <a:gd name="connsiteY1" fmla="*/ 391358 h 455646"/>
                <a:gd name="connsiteX2" fmla="*/ 69850 w 277783"/>
                <a:gd name="connsiteY2" fmla="*/ 385008 h 455646"/>
                <a:gd name="connsiteX3" fmla="*/ 95250 w 277783"/>
                <a:gd name="connsiteY3" fmla="*/ 378658 h 455646"/>
                <a:gd name="connsiteX4" fmla="*/ 120650 w 277783"/>
                <a:gd name="connsiteY4" fmla="*/ 340558 h 455646"/>
                <a:gd name="connsiteX5" fmla="*/ 133350 w 277783"/>
                <a:gd name="connsiteY5" fmla="*/ 296108 h 455646"/>
                <a:gd name="connsiteX6" fmla="*/ 139700 w 277783"/>
                <a:gd name="connsiteY6" fmla="*/ 232608 h 455646"/>
                <a:gd name="connsiteX7" fmla="*/ 152400 w 277783"/>
                <a:gd name="connsiteY7" fmla="*/ 124658 h 455646"/>
                <a:gd name="connsiteX8" fmla="*/ 165100 w 277783"/>
                <a:gd name="connsiteY8" fmla="*/ 92908 h 455646"/>
                <a:gd name="connsiteX9" fmla="*/ 177800 w 277783"/>
                <a:gd name="connsiteY9" fmla="*/ 54808 h 455646"/>
                <a:gd name="connsiteX10" fmla="*/ 203200 w 277783"/>
                <a:gd name="connsiteY10" fmla="*/ 48458 h 455646"/>
                <a:gd name="connsiteX11" fmla="*/ 254000 w 277783"/>
                <a:gd name="connsiteY11" fmla="*/ 16708 h 455646"/>
                <a:gd name="connsiteX12" fmla="*/ 273050 w 277783"/>
                <a:gd name="connsiteY12" fmla="*/ 10358 h 455646"/>
                <a:gd name="connsiteX13" fmla="*/ 234950 w 277783"/>
                <a:gd name="connsiteY13" fmla="*/ 35758 h 455646"/>
                <a:gd name="connsiteX14" fmla="*/ 215900 w 277783"/>
                <a:gd name="connsiteY14" fmla="*/ 73858 h 455646"/>
                <a:gd name="connsiteX15" fmla="*/ 203200 w 277783"/>
                <a:gd name="connsiteY15" fmla="*/ 111958 h 455646"/>
                <a:gd name="connsiteX16" fmla="*/ 196850 w 277783"/>
                <a:gd name="connsiteY16" fmla="*/ 131008 h 455646"/>
                <a:gd name="connsiteX17" fmla="*/ 177800 w 277783"/>
                <a:gd name="connsiteY17" fmla="*/ 143708 h 455646"/>
                <a:gd name="connsiteX18" fmla="*/ 165100 w 277783"/>
                <a:gd name="connsiteY18" fmla="*/ 181808 h 455646"/>
                <a:gd name="connsiteX19" fmla="*/ 146050 w 277783"/>
                <a:gd name="connsiteY19" fmla="*/ 340558 h 455646"/>
                <a:gd name="connsiteX20" fmla="*/ 127000 w 277783"/>
                <a:gd name="connsiteY20" fmla="*/ 404058 h 455646"/>
                <a:gd name="connsiteX21" fmla="*/ 107950 w 277783"/>
                <a:gd name="connsiteY21" fmla="*/ 416758 h 455646"/>
                <a:gd name="connsiteX22" fmla="*/ 88900 w 277783"/>
                <a:gd name="connsiteY22" fmla="*/ 423108 h 455646"/>
                <a:gd name="connsiteX23" fmla="*/ 19050 w 277783"/>
                <a:gd name="connsiteY23" fmla="*/ 454858 h 455646"/>
                <a:gd name="connsiteX24" fmla="*/ 0 w 277783"/>
                <a:gd name="connsiteY24" fmla="*/ 454858 h 455646"/>
                <a:gd name="connsiteX0" fmla="*/ 0 w 273854"/>
                <a:gd name="connsiteY0" fmla="*/ 388711 h 446211"/>
                <a:gd name="connsiteX1" fmla="*/ 50800 w 273854"/>
                <a:gd name="connsiteY1" fmla="*/ 382361 h 446211"/>
                <a:gd name="connsiteX2" fmla="*/ 95250 w 273854"/>
                <a:gd name="connsiteY2" fmla="*/ 369661 h 446211"/>
                <a:gd name="connsiteX3" fmla="*/ 120650 w 273854"/>
                <a:gd name="connsiteY3" fmla="*/ 331561 h 446211"/>
                <a:gd name="connsiteX4" fmla="*/ 133350 w 273854"/>
                <a:gd name="connsiteY4" fmla="*/ 287111 h 446211"/>
                <a:gd name="connsiteX5" fmla="*/ 139700 w 273854"/>
                <a:gd name="connsiteY5" fmla="*/ 223611 h 446211"/>
                <a:gd name="connsiteX6" fmla="*/ 152400 w 273854"/>
                <a:gd name="connsiteY6" fmla="*/ 115661 h 446211"/>
                <a:gd name="connsiteX7" fmla="*/ 165100 w 273854"/>
                <a:gd name="connsiteY7" fmla="*/ 83911 h 446211"/>
                <a:gd name="connsiteX8" fmla="*/ 177800 w 273854"/>
                <a:gd name="connsiteY8" fmla="*/ 45811 h 446211"/>
                <a:gd name="connsiteX9" fmla="*/ 203200 w 273854"/>
                <a:gd name="connsiteY9" fmla="*/ 39461 h 446211"/>
                <a:gd name="connsiteX10" fmla="*/ 254000 w 273854"/>
                <a:gd name="connsiteY10" fmla="*/ 7711 h 446211"/>
                <a:gd name="connsiteX11" fmla="*/ 273050 w 273854"/>
                <a:gd name="connsiteY11" fmla="*/ 1361 h 446211"/>
                <a:gd name="connsiteX12" fmla="*/ 234950 w 273854"/>
                <a:gd name="connsiteY12" fmla="*/ 26761 h 446211"/>
                <a:gd name="connsiteX13" fmla="*/ 215900 w 273854"/>
                <a:gd name="connsiteY13" fmla="*/ 64861 h 446211"/>
                <a:gd name="connsiteX14" fmla="*/ 203200 w 273854"/>
                <a:gd name="connsiteY14" fmla="*/ 102961 h 446211"/>
                <a:gd name="connsiteX15" fmla="*/ 196850 w 273854"/>
                <a:gd name="connsiteY15" fmla="*/ 122011 h 446211"/>
                <a:gd name="connsiteX16" fmla="*/ 177800 w 273854"/>
                <a:gd name="connsiteY16" fmla="*/ 134711 h 446211"/>
                <a:gd name="connsiteX17" fmla="*/ 165100 w 273854"/>
                <a:gd name="connsiteY17" fmla="*/ 172811 h 446211"/>
                <a:gd name="connsiteX18" fmla="*/ 146050 w 273854"/>
                <a:gd name="connsiteY18" fmla="*/ 331561 h 446211"/>
                <a:gd name="connsiteX19" fmla="*/ 127000 w 273854"/>
                <a:gd name="connsiteY19" fmla="*/ 395061 h 446211"/>
                <a:gd name="connsiteX20" fmla="*/ 107950 w 273854"/>
                <a:gd name="connsiteY20" fmla="*/ 407761 h 446211"/>
                <a:gd name="connsiteX21" fmla="*/ 88900 w 273854"/>
                <a:gd name="connsiteY21" fmla="*/ 414111 h 446211"/>
                <a:gd name="connsiteX22" fmla="*/ 19050 w 273854"/>
                <a:gd name="connsiteY22" fmla="*/ 445861 h 446211"/>
                <a:gd name="connsiteX23" fmla="*/ 0 w 273854"/>
                <a:gd name="connsiteY23" fmla="*/ 445861 h 446211"/>
                <a:gd name="connsiteX0" fmla="*/ 0 w 273854"/>
                <a:gd name="connsiteY0" fmla="*/ 388711 h 446211"/>
                <a:gd name="connsiteX1" fmla="*/ 50800 w 273854"/>
                <a:gd name="connsiteY1" fmla="*/ 382361 h 446211"/>
                <a:gd name="connsiteX2" fmla="*/ 120650 w 273854"/>
                <a:gd name="connsiteY2" fmla="*/ 331561 h 446211"/>
                <a:gd name="connsiteX3" fmla="*/ 133350 w 273854"/>
                <a:gd name="connsiteY3" fmla="*/ 287111 h 446211"/>
                <a:gd name="connsiteX4" fmla="*/ 139700 w 273854"/>
                <a:gd name="connsiteY4" fmla="*/ 223611 h 446211"/>
                <a:gd name="connsiteX5" fmla="*/ 152400 w 273854"/>
                <a:gd name="connsiteY5" fmla="*/ 115661 h 446211"/>
                <a:gd name="connsiteX6" fmla="*/ 165100 w 273854"/>
                <a:gd name="connsiteY6" fmla="*/ 83911 h 446211"/>
                <a:gd name="connsiteX7" fmla="*/ 177800 w 273854"/>
                <a:gd name="connsiteY7" fmla="*/ 45811 h 446211"/>
                <a:gd name="connsiteX8" fmla="*/ 203200 w 273854"/>
                <a:gd name="connsiteY8" fmla="*/ 39461 h 446211"/>
                <a:gd name="connsiteX9" fmla="*/ 254000 w 273854"/>
                <a:gd name="connsiteY9" fmla="*/ 7711 h 446211"/>
                <a:gd name="connsiteX10" fmla="*/ 273050 w 273854"/>
                <a:gd name="connsiteY10" fmla="*/ 1361 h 446211"/>
                <a:gd name="connsiteX11" fmla="*/ 234950 w 273854"/>
                <a:gd name="connsiteY11" fmla="*/ 26761 h 446211"/>
                <a:gd name="connsiteX12" fmla="*/ 215900 w 273854"/>
                <a:gd name="connsiteY12" fmla="*/ 64861 h 446211"/>
                <a:gd name="connsiteX13" fmla="*/ 203200 w 273854"/>
                <a:gd name="connsiteY13" fmla="*/ 102961 h 446211"/>
                <a:gd name="connsiteX14" fmla="*/ 196850 w 273854"/>
                <a:gd name="connsiteY14" fmla="*/ 122011 h 446211"/>
                <a:gd name="connsiteX15" fmla="*/ 177800 w 273854"/>
                <a:gd name="connsiteY15" fmla="*/ 134711 h 446211"/>
                <a:gd name="connsiteX16" fmla="*/ 165100 w 273854"/>
                <a:gd name="connsiteY16" fmla="*/ 172811 h 446211"/>
                <a:gd name="connsiteX17" fmla="*/ 146050 w 273854"/>
                <a:gd name="connsiteY17" fmla="*/ 331561 h 446211"/>
                <a:gd name="connsiteX18" fmla="*/ 127000 w 273854"/>
                <a:gd name="connsiteY18" fmla="*/ 395061 h 446211"/>
                <a:gd name="connsiteX19" fmla="*/ 107950 w 273854"/>
                <a:gd name="connsiteY19" fmla="*/ 407761 h 446211"/>
                <a:gd name="connsiteX20" fmla="*/ 88900 w 273854"/>
                <a:gd name="connsiteY20" fmla="*/ 414111 h 446211"/>
                <a:gd name="connsiteX21" fmla="*/ 19050 w 273854"/>
                <a:gd name="connsiteY21" fmla="*/ 445861 h 446211"/>
                <a:gd name="connsiteX22" fmla="*/ 0 w 273854"/>
                <a:gd name="connsiteY22" fmla="*/ 445861 h 446211"/>
                <a:gd name="connsiteX0" fmla="*/ 0 w 273854"/>
                <a:gd name="connsiteY0" fmla="*/ 388711 h 446211"/>
                <a:gd name="connsiteX1" fmla="*/ 50800 w 273854"/>
                <a:gd name="connsiteY1" fmla="*/ 382361 h 446211"/>
                <a:gd name="connsiteX2" fmla="*/ 120650 w 273854"/>
                <a:gd name="connsiteY2" fmla="*/ 331561 h 446211"/>
                <a:gd name="connsiteX3" fmla="*/ 133350 w 273854"/>
                <a:gd name="connsiteY3" fmla="*/ 287111 h 446211"/>
                <a:gd name="connsiteX4" fmla="*/ 139700 w 273854"/>
                <a:gd name="connsiteY4" fmla="*/ 223611 h 446211"/>
                <a:gd name="connsiteX5" fmla="*/ 152400 w 273854"/>
                <a:gd name="connsiteY5" fmla="*/ 115661 h 446211"/>
                <a:gd name="connsiteX6" fmla="*/ 165100 w 273854"/>
                <a:gd name="connsiteY6" fmla="*/ 83911 h 446211"/>
                <a:gd name="connsiteX7" fmla="*/ 203200 w 273854"/>
                <a:gd name="connsiteY7" fmla="*/ 39461 h 446211"/>
                <a:gd name="connsiteX8" fmla="*/ 254000 w 273854"/>
                <a:gd name="connsiteY8" fmla="*/ 7711 h 446211"/>
                <a:gd name="connsiteX9" fmla="*/ 273050 w 273854"/>
                <a:gd name="connsiteY9" fmla="*/ 1361 h 446211"/>
                <a:gd name="connsiteX10" fmla="*/ 234950 w 273854"/>
                <a:gd name="connsiteY10" fmla="*/ 26761 h 446211"/>
                <a:gd name="connsiteX11" fmla="*/ 215900 w 273854"/>
                <a:gd name="connsiteY11" fmla="*/ 64861 h 446211"/>
                <a:gd name="connsiteX12" fmla="*/ 203200 w 273854"/>
                <a:gd name="connsiteY12" fmla="*/ 102961 h 446211"/>
                <a:gd name="connsiteX13" fmla="*/ 196850 w 273854"/>
                <a:gd name="connsiteY13" fmla="*/ 122011 h 446211"/>
                <a:gd name="connsiteX14" fmla="*/ 177800 w 273854"/>
                <a:gd name="connsiteY14" fmla="*/ 134711 h 446211"/>
                <a:gd name="connsiteX15" fmla="*/ 165100 w 273854"/>
                <a:gd name="connsiteY15" fmla="*/ 172811 h 446211"/>
                <a:gd name="connsiteX16" fmla="*/ 146050 w 273854"/>
                <a:gd name="connsiteY16" fmla="*/ 331561 h 446211"/>
                <a:gd name="connsiteX17" fmla="*/ 127000 w 273854"/>
                <a:gd name="connsiteY17" fmla="*/ 395061 h 446211"/>
                <a:gd name="connsiteX18" fmla="*/ 107950 w 273854"/>
                <a:gd name="connsiteY18" fmla="*/ 407761 h 446211"/>
                <a:gd name="connsiteX19" fmla="*/ 88900 w 273854"/>
                <a:gd name="connsiteY19" fmla="*/ 414111 h 446211"/>
                <a:gd name="connsiteX20" fmla="*/ 19050 w 273854"/>
                <a:gd name="connsiteY20" fmla="*/ 445861 h 446211"/>
                <a:gd name="connsiteX21" fmla="*/ 0 w 273854"/>
                <a:gd name="connsiteY21" fmla="*/ 445861 h 446211"/>
                <a:gd name="connsiteX0" fmla="*/ 0 w 273854"/>
                <a:gd name="connsiteY0" fmla="*/ 388711 h 446211"/>
                <a:gd name="connsiteX1" fmla="*/ 50800 w 273854"/>
                <a:gd name="connsiteY1" fmla="*/ 382361 h 446211"/>
                <a:gd name="connsiteX2" fmla="*/ 120650 w 273854"/>
                <a:gd name="connsiteY2" fmla="*/ 331561 h 446211"/>
                <a:gd name="connsiteX3" fmla="*/ 133350 w 273854"/>
                <a:gd name="connsiteY3" fmla="*/ 287111 h 446211"/>
                <a:gd name="connsiteX4" fmla="*/ 139700 w 273854"/>
                <a:gd name="connsiteY4" fmla="*/ 223611 h 446211"/>
                <a:gd name="connsiteX5" fmla="*/ 152400 w 273854"/>
                <a:gd name="connsiteY5" fmla="*/ 115661 h 446211"/>
                <a:gd name="connsiteX6" fmla="*/ 165100 w 273854"/>
                <a:gd name="connsiteY6" fmla="*/ 83911 h 446211"/>
                <a:gd name="connsiteX7" fmla="*/ 203200 w 273854"/>
                <a:gd name="connsiteY7" fmla="*/ 39461 h 446211"/>
                <a:gd name="connsiteX8" fmla="*/ 254000 w 273854"/>
                <a:gd name="connsiteY8" fmla="*/ 7711 h 446211"/>
                <a:gd name="connsiteX9" fmla="*/ 273050 w 273854"/>
                <a:gd name="connsiteY9" fmla="*/ 1361 h 446211"/>
                <a:gd name="connsiteX10" fmla="*/ 234950 w 273854"/>
                <a:gd name="connsiteY10" fmla="*/ 26761 h 446211"/>
                <a:gd name="connsiteX11" fmla="*/ 203200 w 273854"/>
                <a:gd name="connsiteY11" fmla="*/ 102961 h 446211"/>
                <a:gd name="connsiteX12" fmla="*/ 196850 w 273854"/>
                <a:gd name="connsiteY12" fmla="*/ 122011 h 446211"/>
                <a:gd name="connsiteX13" fmla="*/ 177800 w 273854"/>
                <a:gd name="connsiteY13" fmla="*/ 134711 h 446211"/>
                <a:gd name="connsiteX14" fmla="*/ 165100 w 273854"/>
                <a:gd name="connsiteY14" fmla="*/ 172811 h 446211"/>
                <a:gd name="connsiteX15" fmla="*/ 146050 w 273854"/>
                <a:gd name="connsiteY15" fmla="*/ 331561 h 446211"/>
                <a:gd name="connsiteX16" fmla="*/ 127000 w 273854"/>
                <a:gd name="connsiteY16" fmla="*/ 395061 h 446211"/>
                <a:gd name="connsiteX17" fmla="*/ 107950 w 273854"/>
                <a:gd name="connsiteY17" fmla="*/ 407761 h 446211"/>
                <a:gd name="connsiteX18" fmla="*/ 88900 w 273854"/>
                <a:gd name="connsiteY18" fmla="*/ 414111 h 446211"/>
                <a:gd name="connsiteX19" fmla="*/ 19050 w 273854"/>
                <a:gd name="connsiteY19" fmla="*/ 445861 h 446211"/>
                <a:gd name="connsiteX20" fmla="*/ 0 w 273854"/>
                <a:gd name="connsiteY20" fmla="*/ 445861 h 446211"/>
                <a:gd name="connsiteX0" fmla="*/ 0 w 273854"/>
                <a:gd name="connsiteY0" fmla="*/ 388711 h 446211"/>
                <a:gd name="connsiteX1" fmla="*/ 50800 w 273854"/>
                <a:gd name="connsiteY1" fmla="*/ 382361 h 446211"/>
                <a:gd name="connsiteX2" fmla="*/ 120650 w 273854"/>
                <a:gd name="connsiteY2" fmla="*/ 331561 h 446211"/>
                <a:gd name="connsiteX3" fmla="*/ 133350 w 273854"/>
                <a:gd name="connsiteY3" fmla="*/ 287111 h 446211"/>
                <a:gd name="connsiteX4" fmla="*/ 139700 w 273854"/>
                <a:gd name="connsiteY4" fmla="*/ 223611 h 446211"/>
                <a:gd name="connsiteX5" fmla="*/ 152400 w 273854"/>
                <a:gd name="connsiteY5" fmla="*/ 115661 h 446211"/>
                <a:gd name="connsiteX6" fmla="*/ 165100 w 273854"/>
                <a:gd name="connsiteY6" fmla="*/ 83911 h 446211"/>
                <a:gd name="connsiteX7" fmla="*/ 203200 w 273854"/>
                <a:gd name="connsiteY7" fmla="*/ 39461 h 446211"/>
                <a:gd name="connsiteX8" fmla="*/ 254000 w 273854"/>
                <a:gd name="connsiteY8" fmla="*/ 7711 h 446211"/>
                <a:gd name="connsiteX9" fmla="*/ 273050 w 273854"/>
                <a:gd name="connsiteY9" fmla="*/ 1361 h 446211"/>
                <a:gd name="connsiteX10" fmla="*/ 234950 w 273854"/>
                <a:gd name="connsiteY10" fmla="*/ 26761 h 446211"/>
                <a:gd name="connsiteX11" fmla="*/ 203200 w 273854"/>
                <a:gd name="connsiteY11" fmla="*/ 102961 h 446211"/>
                <a:gd name="connsiteX12" fmla="*/ 196850 w 273854"/>
                <a:gd name="connsiteY12" fmla="*/ 122011 h 446211"/>
                <a:gd name="connsiteX13" fmla="*/ 177800 w 273854"/>
                <a:gd name="connsiteY13" fmla="*/ 134711 h 446211"/>
                <a:gd name="connsiteX14" fmla="*/ 165100 w 273854"/>
                <a:gd name="connsiteY14" fmla="*/ 172811 h 446211"/>
                <a:gd name="connsiteX15" fmla="*/ 146050 w 273854"/>
                <a:gd name="connsiteY15" fmla="*/ 331561 h 446211"/>
                <a:gd name="connsiteX16" fmla="*/ 127000 w 273854"/>
                <a:gd name="connsiteY16" fmla="*/ 395061 h 446211"/>
                <a:gd name="connsiteX17" fmla="*/ 88900 w 273854"/>
                <a:gd name="connsiteY17" fmla="*/ 414111 h 446211"/>
                <a:gd name="connsiteX18" fmla="*/ 19050 w 273854"/>
                <a:gd name="connsiteY18" fmla="*/ 445861 h 446211"/>
                <a:gd name="connsiteX19" fmla="*/ 0 w 273854"/>
                <a:gd name="connsiteY19" fmla="*/ 445861 h 446211"/>
                <a:gd name="connsiteX0" fmla="*/ 0 w 273854"/>
                <a:gd name="connsiteY0" fmla="*/ 388711 h 446211"/>
                <a:gd name="connsiteX1" fmla="*/ 50800 w 273854"/>
                <a:gd name="connsiteY1" fmla="*/ 382361 h 446211"/>
                <a:gd name="connsiteX2" fmla="*/ 120650 w 273854"/>
                <a:gd name="connsiteY2" fmla="*/ 331561 h 446211"/>
                <a:gd name="connsiteX3" fmla="*/ 133350 w 273854"/>
                <a:gd name="connsiteY3" fmla="*/ 287111 h 446211"/>
                <a:gd name="connsiteX4" fmla="*/ 139700 w 273854"/>
                <a:gd name="connsiteY4" fmla="*/ 223611 h 446211"/>
                <a:gd name="connsiteX5" fmla="*/ 152400 w 273854"/>
                <a:gd name="connsiteY5" fmla="*/ 115661 h 446211"/>
                <a:gd name="connsiteX6" fmla="*/ 165100 w 273854"/>
                <a:gd name="connsiteY6" fmla="*/ 83911 h 446211"/>
                <a:gd name="connsiteX7" fmla="*/ 203200 w 273854"/>
                <a:gd name="connsiteY7" fmla="*/ 39461 h 446211"/>
                <a:gd name="connsiteX8" fmla="*/ 254000 w 273854"/>
                <a:gd name="connsiteY8" fmla="*/ 7711 h 446211"/>
                <a:gd name="connsiteX9" fmla="*/ 273050 w 273854"/>
                <a:gd name="connsiteY9" fmla="*/ 1361 h 446211"/>
                <a:gd name="connsiteX10" fmla="*/ 234950 w 273854"/>
                <a:gd name="connsiteY10" fmla="*/ 26761 h 446211"/>
                <a:gd name="connsiteX11" fmla="*/ 203200 w 273854"/>
                <a:gd name="connsiteY11" fmla="*/ 102961 h 446211"/>
                <a:gd name="connsiteX12" fmla="*/ 196850 w 273854"/>
                <a:gd name="connsiteY12" fmla="*/ 122011 h 446211"/>
                <a:gd name="connsiteX13" fmla="*/ 177800 w 273854"/>
                <a:gd name="connsiteY13" fmla="*/ 134711 h 446211"/>
                <a:gd name="connsiteX14" fmla="*/ 165100 w 273854"/>
                <a:gd name="connsiteY14" fmla="*/ 172811 h 446211"/>
                <a:gd name="connsiteX15" fmla="*/ 127000 w 273854"/>
                <a:gd name="connsiteY15" fmla="*/ 395061 h 446211"/>
                <a:gd name="connsiteX16" fmla="*/ 88900 w 273854"/>
                <a:gd name="connsiteY16" fmla="*/ 414111 h 446211"/>
                <a:gd name="connsiteX17" fmla="*/ 19050 w 273854"/>
                <a:gd name="connsiteY17" fmla="*/ 445861 h 446211"/>
                <a:gd name="connsiteX18" fmla="*/ 0 w 273854"/>
                <a:gd name="connsiteY18" fmla="*/ 445861 h 446211"/>
                <a:gd name="connsiteX0" fmla="*/ 0 w 273854"/>
                <a:gd name="connsiteY0" fmla="*/ 388711 h 446211"/>
                <a:gd name="connsiteX1" fmla="*/ 50800 w 273854"/>
                <a:gd name="connsiteY1" fmla="*/ 382361 h 446211"/>
                <a:gd name="connsiteX2" fmla="*/ 120650 w 273854"/>
                <a:gd name="connsiteY2" fmla="*/ 331561 h 446211"/>
                <a:gd name="connsiteX3" fmla="*/ 133350 w 273854"/>
                <a:gd name="connsiteY3" fmla="*/ 287111 h 446211"/>
                <a:gd name="connsiteX4" fmla="*/ 139700 w 273854"/>
                <a:gd name="connsiteY4" fmla="*/ 223611 h 446211"/>
                <a:gd name="connsiteX5" fmla="*/ 152400 w 273854"/>
                <a:gd name="connsiteY5" fmla="*/ 115661 h 446211"/>
                <a:gd name="connsiteX6" fmla="*/ 165100 w 273854"/>
                <a:gd name="connsiteY6" fmla="*/ 83911 h 446211"/>
                <a:gd name="connsiteX7" fmla="*/ 203200 w 273854"/>
                <a:gd name="connsiteY7" fmla="*/ 39461 h 446211"/>
                <a:gd name="connsiteX8" fmla="*/ 254000 w 273854"/>
                <a:gd name="connsiteY8" fmla="*/ 7711 h 446211"/>
                <a:gd name="connsiteX9" fmla="*/ 273050 w 273854"/>
                <a:gd name="connsiteY9" fmla="*/ 1361 h 446211"/>
                <a:gd name="connsiteX10" fmla="*/ 234950 w 273854"/>
                <a:gd name="connsiteY10" fmla="*/ 26761 h 446211"/>
                <a:gd name="connsiteX11" fmla="*/ 203200 w 273854"/>
                <a:gd name="connsiteY11" fmla="*/ 102961 h 446211"/>
                <a:gd name="connsiteX12" fmla="*/ 196850 w 273854"/>
                <a:gd name="connsiteY12" fmla="*/ 122011 h 446211"/>
                <a:gd name="connsiteX13" fmla="*/ 177800 w 273854"/>
                <a:gd name="connsiteY13" fmla="*/ 134711 h 446211"/>
                <a:gd name="connsiteX14" fmla="*/ 165100 w 273854"/>
                <a:gd name="connsiteY14" fmla="*/ 172811 h 446211"/>
                <a:gd name="connsiteX15" fmla="*/ 172918 w 273854"/>
                <a:gd name="connsiteY15" fmla="*/ 320586 h 446211"/>
                <a:gd name="connsiteX16" fmla="*/ 88900 w 273854"/>
                <a:gd name="connsiteY16" fmla="*/ 414111 h 446211"/>
                <a:gd name="connsiteX17" fmla="*/ 19050 w 273854"/>
                <a:gd name="connsiteY17" fmla="*/ 445861 h 446211"/>
                <a:gd name="connsiteX18" fmla="*/ 0 w 273854"/>
                <a:gd name="connsiteY18" fmla="*/ 445861 h 446211"/>
                <a:gd name="connsiteX0" fmla="*/ 0 w 273854"/>
                <a:gd name="connsiteY0" fmla="*/ 388711 h 446211"/>
                <a:gd name="connsiteX1" fmla="*/ 50800 w 273854"/>
                <a:gd name="connsiteY1" fmla="*/ 382361 h 446211"/>
                <a:gd name="connsiteX2" fmla="*/ 120650 w 273854"/>
                <a:gd name="connsiteY2" fmla="*/ 331561 h 446211"/>
                <a:gd name="connsiteX3" fmla="*/ 133350 w 273854"/>
                <a:gd name="connsiteY3" fmla="*/ 287111 h 446211"/>
                <a:gd name="connsiteX4" fmla="*/ 139700 w 273854"/>
                <a:gd name="connsiteY4" fmla="*/ 223611 h 446211"/>
                <a:gd name="connsiteX5" fmla="*/ 152400 w 273854"/>
                <a:gd name="connsiteY5" fmla="*/ 115661 h 446211"/>
                <a:gd name="connsiteX6" fmla="*/ 165100 w 273854"/>
                <a:gd name="connsiteY6" fmla="*/ 83911 h 446211"/>
                <a:gd name="connsiteX7" fmla="*/ 203200 w 273854"/>
                <a:gd name="connsiteY7" fmla="*/ 39461 h 446211"/>
                <a:gd name="connsiteX8" fmla="*/ 254000 w 273854"/>
                <a:gd name="connsiteY8" fmla="*/ 7711 h 446211"/>
                <a:gd name="connsiteX9" fmla="*/ 273050 w 273854"/>
                <a:gd name="connsiteY9" fmla="*/ 1361 h 446211"/>
                <a:gd name="connsiteX10" fmla="*/ 234950 w 273854"/>
                <a:gd name="connsiteY10" fmla="*/ 26761 h 446211"/>
                <a:gd name="connsiteX11" fmla="*/ 203200 w 273854"/>
                <a:gd name="connsiteY11" fmla="*/ 102961 h 446211"/>
                <a:gd name="connsiteX12" fmla="*/ 196850 w 273854"/>
                <a:gd name="connsiteY12" fmla="*/ 122011 h 446211"/>
                <a:gd name="connsiteX13" fmla="*/ 177800 w 273854"/>
                <a:gd name="connsiteY13" fmla="*/ 134711 h 446211"/>
                <a:gd name="connsiteX14" fmla="*/ 172918 w 273854"/>
                <a:gd name="connsiteY14" fmla="*/ 320586 h 446211"/>
                <a:gd name="connsiteX15" fmla="*/ 88900 w 273854"/>
                <a:gd name="connsiteY15" fmla="*/ 414111 h 446211"/>
                <a:gd name="connsiteX16" fmla="*/ 19050 w 273854"/>
                <a:gd name="connsiteY16" fmla="*/ 445861 h 446211"/>
                <a:gd name="connsiteX17" fmla="*/ 0 w 273854"/>
                <a:gd name="connsiteY17" fmla="*/ 445861 h 446211"/>
                <a:gd name="connsiteX0" fmla="*/ 0 w 273854"/>
                <a:gd name="connsiteY0" fmla="*/ 388711 h 446211"/>
                <a:gd name="connsiteX1" fmla="*/ 50800 w 273854"/>
                <a:gd name="connsiteY1" fmla="*/ 382361 h 446211"/>
                <a:gd name="connsiteX2" fmla="*/ 120650 w 273854"/>
                <a:gd name="connsiteY2" fmla="*/ 331561 h 446211"/>
                <a:gd name="connsiteX3" fmla="*/ 133350 w 273854"/>
                <a:gd name="connsiteY3" fmla="*/ 287111 h 446211"/>
                <a:gd name="connsiteX4" fmla="*/ 139700 w 273854"/>
                <a:gd name="connsiteY4" fmla="*/ 223611 h 446211"/>
                <a:gd name="connsiteX5" fmla="*/ 152400 w 273854"/>
                <a:gd name="connsiteY5" fmla="*/ 115661 h 446211"/>
                <a:gd name="connsiteX6" fmla="*/ 165100 w 273854"/>
                <a:gd name="connsiteY6" fmla="*/ 83911 h 446211"/>
                <a:gd name="connsiteX7" fmla="*/ 203200 w 273854"/>
                <a:gd name="connsiteY7" fmla="*/ 39461 h 446211"/>
                <a:gd name="connsiteX8" fmla="*/ 254000 w 273854"/>
                <a:gd name="connsiteY8" fmla="*/ 7711 h 446211"/>
                <a:gd name="connsiteX9" fmla="*/ 273050 w 273854"/>
                <a:gd name="connsiteY9" fmla="*/ 1361 h 446211"/>
                <a:gd name="connsiteX10" fmla="*/ 234950 w 273854"/>
                <a:gd name="connsiteY10" fmla="*/ 26761 h 446211"/>
                <a:gd name="connsiteX11" fmla="*/ 203200 w 273854"/>
                <a:gd name="connsiteY11" fmla="*/ 102961 h 446211"/>
                <a:gd name="connsiteX12" fmla="*/ 196850 w 273854"/>
                <a:gd name="connsiteY12" fmla="*/ 122011 h 446211"/>
                <a:gd name="connsiteX13" fmla="*/ 172918 w 273854"/>
                <a:gd name="connsiteY13" fmla="*/ 320586 h 446211"/>
                <a:gd name="connsiteX14" fmla="*/ 88900 w 273854"/>
                <a:gd name="connsiteY14" fmla="*/ 414111 h 446211"/>
                <a:gd name="connsiteX15" fmla="*/ 19050 w 273854"/>
                <a:gd name="connsiteY15" fmla="*/ 445861 h 446211"/>
                <a:gd name="connsiteX16" fmla="*/ 0 w 273854"/>
                <a:gd name="connsiteY16" fmla="*/ 445861 h 446211"/>
                <a:gd name="connsiteX0" fmla="*/ 0 w 273854"/>
                <a:gd name="connsiteY0" fmla="*/ 388711 h 446211"/>
                <a:gd name="connsiteX1" fmla="*/ 50800 w 273854"/>
                <a:gd name="connsiteY1" fmla="*/ 382361 h 446211"/>
                <a:gd name="connsiteX2" fmla="*/ 120650 w 273854"/>
                <a:gd name="connsiteY2" fmla="*/ 331561 h 446211"/>
                <a:gd name="connsiteX3" fmla="*/ 133350 w 273854"/>
                <a:gd name="connsiteY3" fmla="*/ 287111 h 446211"/>
                <a:gd name="connsiteX4" fmla="*/ 139700 w 273854"/>
                <a:gd name="connsiteY4" fmla="*/ 223611 h 446211"/>
                <a:gd name="connsiteX5" fmla="*/ 152400 w 273854"/>
                <a:gd name="connsiteY5" fmla="*/ 115661 h 446211"/>
                <a:gd name="connsiteX6" fmla="*/ 165100 w 273854"/>
                <a:gd name="connsiteY6" fmla="*/ 83911 h 446211"/>
                <a:gd name="connsiteX7" fmla="*/ 203200 w 273854"/>
                <a:gd name="connsiteY7" fmla="*/ 39461 h 446211"/>
                <a:gd name="connsiteX8" fmla="*/ 254000 w 273854"/>
                <a:gd name="connsiteY8" fmla="*/ 7711 h 446211"/>
                <a:gd name="connsiteX9" fmla="*/ 273050 w 273854"/>
                <a:gd name="connsiteY9" fmla="*/ 1361 h 446211"/>
                <a:gd name="connsiteX10" fmla="*/ 234950 w 273854"/>
                <a:gd name="connsiteY10" fmla="*/ 26761 h 446211"/>
                <a:gd name="connsiteX11" fmla="*/ 203200 w 273854"/>
                <a:gd name="connsiteY11" fmla="*/ 102961 h 446211"/>
                <a:gd name="connsiteX12" fmla="*/ 172918 w 273854"/>
                <a:gd name="connsiteY12" fmla="*/ 320586 h 446211"/>
                <a:gd name="connsiteX13" fmla="*/ 88900 w 273854"/>
                <a:gd name="connsiteY13" fmla="*/ 414111 h 446211"/>
                <a:gd name="connsiteX14" fmla="*/ 19050 w 273854"/>
                <a:gd name="connsiteY14" fmla="*/ 445861 h 446211"/>
                <a:gd name="connsiteX15" fmla="*/ 0 w 273854"/>
                <a:gd name="connsiteY15" fmla="*/ 445861 h 446211"/>
                <a:gd name="connsiteX0" fmla="*/ 0 w 273854"/>
                <a:gd name="connsiteY0" fmla="*/ 388711 h 446211"/>
                <a:gd name="connsiteX1" fmla="*/ 50800 w 273854"/>
                <a:gd name="connsiteY1" fmla="*/ 382361 h 446211"/>
                <a:gd name="connsiteX2" fmla="*/ 120650 w 273854"/>
                <a:gd name="connsiteY2" fmla="*/ 331561 h 446211"/>
                <a:gd name="connsiteX3" fmla="*/ 133350 w 273854"/>
                <a:gd name="connsiteY3" fmla="*/ 287111 h 446211"/>
                <a:gd name="connsiteX4" fmla="*/ 139700 w 273854"/>
                <a:gd name="connsiteY4" fmla="*/ 223611 h 446211"/>
                <a:gd name="connsiteX5" fmla="*/ 152400 w 273854"/>
                <a:gd name="connsiteY5" fmla="*/ 115661 h 446211"/>
                <a:gd name="connsiteX6" fmla="*/ 203200 w 273854"/>
                <a:gd name="connsiteY6" fmla="*/ 39461 h 446211"/>
                <a:gd name="connsiteX7" fmla="*/ 254000 w 273854"/>
                <a:gd name="connsiteY7" fmla="*/ 7711 h 446211"/>
                <a:gd name="connsiteX8" fmla="*/ 273050 w 273854"/>
                <a:gd name="connsiteY8" fmla="*/ 1361 h 446211"/>
                <a:gd name="connsiteX9" fmla="*/ 234950 w 273854"/>
                <a:gd name="connsiteY9" fmla="*/ 26761 h 446211"/>
                <a:gd name="connsiteX10" fmla="*/ 203200 w 273854"/>
                <a:gd name="connsiteY10" fmla="*/ 102961 h 446211"/>
                <a:gd name="connsiteX11" fmla="*/ 172918 w 273854"/>
                <a:gd name="connsiteY11" fmla="*/ 320586 h 446211"/>
                <a:gd name="connsiteX12" fmla="*/ 88900 w 273854"/>
                <a:gd name="connsiteY12" fmla="*/ 414111 h 446211"/>
                <a:gd name="connsiteX13" fmla="*/ 19050 w 273854"/>
                <a:gd name="connsiteY13" fmla="*/ 445861 h 446211"/>
                <a:gd name="connsiteX14" fmla="*/ 0 w 273854"/>
                <a:gd name="connsiteY14" fmla="*/ 445861 h 446211"/>
                <a:gd name="connsiteX0" fmla="*/ 0 w 274897"/>
                <a:gd name="connsiteY0" fmla="*/ 393102 h 450602"/>
                <a:gd name="connsiteX1" fmla="*/ 50800 w 274897"/>
                <a:gd name="connsiteY1" fmla="*/ 386752 h 450602"/>
                <a:gd name="connsiteX2" fmla="*/ 120650 w 274897"/>
                <a:gd name="connsiteY2" fmla="*/ 335952 h 450602"/>
                <a:gd name="connsiteX3" fmla="*/ 133350 w 274897"/>
                <a:gd name="connsiteY3" fmla="*/ 291502 h 450602"/>
                <a:gd name="connsiteX4" fmla="*/ 139700 w 274897"/>
                <a:gd name="connsiteY4" fmla="*/ 228002 h 450602"/>
                <a:gd name="connsiteX5" fmla="*/ 152400 w 274897"/>
                <a:gd name="connsiteY5" fmla="*/ 120052 h 450602"/>
                <a:gd name="connsiteX6" fmla="*/ 254000 w 274897"/>
                <a:gd name="connsiteY6" fmla="*/ 12102 h 450602"/>
                <a:gd name="connsiteX7" fmla="*/ 273050 w 274897"/>
                <a:gd name="connsiteY7" fmla="*/ 5752 h 450602"/>
                <a:gd name="connsiteX8" fmla="*/ 234950 w 274897"/>
                <a:gd name="connsiteY8" fmla="*/ 31152 h 450602"/>
                <a:gd name="connsiteX9" fmla="*/ 203200 w 274897"/>
                <a:gd name="connsiteY9" fmla="*/ 107352 h 450602"/>
                <a:gd name="connsiteX10" fmla="*/ 172918 w 274897"/>
                <a:gd name="connsiteY10" fmla="*/ 324977 h 450602"/>
                <a:gd name="connsiteX11" fmla="*/ 88900 w 274897"/>
                <a:gd name="connsiteY11" fmla="*/ 418502 h 450602"/>
                <a:gd name="connsiteX12" fmla="*/ 19050 w 274897"/>
                <a:gd name="connsiteY12" fmla="*/ 450252 h 450602"/>
                <a:gd name="connsiteX13" fmla="*/ 0 w 274897"/>
                <a:gd name="connsiteY13" fmla="*/ 450252 h 450602"/>
                <a:gd name="connsiteX0" fmla="*/ 0 w 274579"/>
                <a:gd name="connsiteY0" fmla="*/ 390106 h 447606"/>
                <a:gd name="connsiteX1" fmla="*/ 50800 w 274579"/>
                <a:gd name="connsiteY1" fmla="*/ 383756 h 447606"/>
                <a:gd name="connsiteX2" fmla="*/ 120650 w 274579"/>
                <a:gd name="connsiteY2" fmla="*/ 332956 h 447606"/>
                <a:gd name="connsiteX3" fmla="*/ 133350 w 274579"/>
                <a:gd name="connsiteY3" fmla="*/ 288506 h 447606"/>
                <a:gd name="connsiteX4" fmla="*/ 139700 w 274579"/>
                <a:gd name="connsiteY4" fmla="*/ 225006 h 447606"/>
                <a:gd name="connsiteX5" fmla="*/ 167706 w 274579"/>
                <a:gd name="connsiteY5" fmla="*/ 63860 h 447606"/>
                <a:gd name="connsiteX6" fmla="*/ 254000 w 274579"/>
                <a:gd name="connsiteY6" fmla="*/ 9106 h 447606"/>
                <a:gd name="connsiteX7" fmla="*/ 273050 w 274579"/>
                <a:gd name="connsiteY7" fmla="*/ 2756 h 447606"/>
                <a:gd name="connsiteX8" fmla="*/ 234950 w 274579"/>
                <a:gd name="connsiteY8" fmla="*/ 28156 h 447606"/>
                <a:gd name="connsiteX9" fmla="*/ 203200 w 274579"/>
                <a:gd name="connsiteY9" fmla="*/ 104356 h 447606"/>
                <a:gd name="connsiteX10" fmla="*/ 172918 w 274579"/>
                <a:gd name="connsiteY10" fmla="*/ 321981 h 447606"/>
                <a:gd name="connsiteX11" fmla="*/ 88900 w 274579"/>
                <a:gd name="connsiteY11" fmla="*/ 415506 h 447606"/>
                <a:gd name="connsiteX12" fmla="*/ 19050 w 274579"/>
                <a:gd name="connsiteY12" fmla="*/ 447256 h 447606"/>
                <a:gd name="connsiteX13" fmla="*/ 0 w 274579"/>
                <a:gd name="connsiteY13" fmla="*/ 447256 h 447606"/>
                <a:gd name="connsiteX0" fmla="*/ 0 w 274579"/>
                <a:gd name="connsiteY0" fmla="*/ 390106 h 447606"/>
                <a:gd name="connsiteX1" fmla="*/ 50800 w 274579"/>
                <a:gd name="connsiteY1" fmla="*/ 383756 h 447606"/>
                <a:gd name="connsiteX2" fmla="*/ 120650 w 274579"/>
                <a:gd name="connsiteY2" fmla="*/ 332956 h 447606"/>
                <a:gd name="connsiteX3" fmla="*/ 139700 w 274579"/>
                <a:gd name="connsiteY3" fmla="*/ 225006 h 447606"/>
                <a:gd name="connsiteX4" fmla="*/ 167706 w 274579"/>
                <a:gd name="connsiteY4" fmla="*/ 63860 h 447606"/>
                <a:gd name="connsiteX5" fmla="*/ 254000 w 274579"/>
                <a:gd name="connsiteY5" fmla="*/ 9106 h 447606"/>
                <a:gd name="connsiteX6" fmla="*/ 273050 w 274579"/>
                <a:gd name="connsiteY6" fmla="*/ 2756 h 447606"/>
                <a:gd name="connsiteX7" fmla="*/ 234950 w 274579"/>
                <a:gd name="connsiteY7" fmla="*/ 28156 h 447606"/>
                <a:gd name="connsiteX8" fmla="*/ 203200 w 274579"/>
                <a:gd name="connsiteY8" fmla="*/ 104356 h 447606"/>
                <a:gd name="connsiteX9" fmla="*/ 172918 w 274579"/>
                <a:gd name="connsiteY9" fmla="*/ 321981 h 447606"/>
                <a:gd name="connsiteX10" fmla="*/ 88900 w 274579"/>
                <a:gd name="connsiteY10" fmla="*/ 415506 h 447606"/>
                <a:gd name="connsiteX11" fmla="*/ 19050 w 274579"/>
                <a:gd name="connsiteY11" fmla="*/ 447256 h 447606"/>
                <a:gd name="connsiteX12" fmla="*/ 0 w 274579"/>
                <a:gd name="connsiteY12" fmla="*/ 447256 h 44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579" h="447606">
                  <a:moveTo>
                    <a:pt x="0" y="390106"/>
                  </a:moveTo>
                  <a:cubicBezTo>
                    <a:pt x="16933" y="387989"/>
                    <a:pt x="30692" y="393281"/>
                    <a:pt x="50800" y="383756"/>
                  </a:cubicBezTo>
                  <a:cubicBezTo>
                    <a:pt x="70908" y="374231"/>
                    <a:pt x="105833" y="359414"/>
                    <a:pt x="120650" y="332956"/>
                  </a:cubicBezTo>
                  <a:cubicBezTo>
                    <a:pt x="135467" y="306498"/>
                    <a:pt x="131857" y="269855"/>
                    <a:pt x="139700" y="225006"/>
                  </a:cubicBezTo>
                  <a:cubicBezTo>
                    <a:pt x="147543" y="180157"/>
                    <a:pt x="148656" y="99843"/>
                    <a:pt x="167706" y="63860"/>
                  </a:cubicBezTo>
                  <a:cubicBezTo>
                    <a:pt x="186756" y="27877"/>
                    <a:pt x="236443" y="19290"/>
                    <a:pt x="254000" y="9106"/>
                  </a:cubicBezTo>
                  <a:cubicBezTo>
                    <a:pt x="271557" y="-1078"/>
                    <a:pt x="277783" y="-1977"/>
                    <a:pt x="273050" y="2756"/>
                  </a:cubicBezTo>
                  <a:cubicBezTo>
                    <a:pt x="262257" y="13549"/>
                    <a:pt x="246592" y="11223"/>
                    <a:pt x="234950" y="28156"/>
                  </a:cubicBezTo>
                  <a:cubicBezTo>
                    <a:pt x="223308" y="45089"/>
                    <a:pt x="213539" y="55385"/>
                    <a:pt x="203200" y="104356"/>
                  </a:cubicBezTo>
                  <a:cubicBezTo>
                    <a:pt x="192861" y="153327"/>
                    <a:pt x="191968" y="270123"/>
                    <a:pt x="172918" y="321981"/>
                  </a:cubicBezTo>
                  <a:cubicBezTo>
                    <a:pt x="153868" y="373839"/>
                    <a:pt x="114545" y="394627"/>
                    <a:pt x="88900" y="415506"/>
                  </a:cubicBezTo>
                  <a:cubicBezTo>
                    <a:pt x="63255" y="436385"/>
                    <a:pt x="66220" y="441360"/>
                    <a:pt x="19050" y="447256"/>
                  </a:cubicBezTo>
                  <a:cubicBezTo>
                    <a:pt x="12749" y="448044"/>
                    <a:pt x="6350" y="447256"/>
                    <a:pt x="0" y="447256"/>
                  </a:cubicBezTo>
                </a:path>
              </a:pathLst>
            </a:custGeom>
            <a:solidFill>
              <a:srgbClr val="7F7F7F"/>
            </a:solidFill>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sz="1800">
                <a:latin typeface="Arial Narrow" charset="0"/>
                <a:ea typeface="Arial Narrow" charset="0"/>
                <a:cs typeface="Arial Narrow" charset="0"/>
              </a:endParaRPr>
            </a:p>
          </p:txBody>
        </p:sp>
        <p:sp>
          <p:nvSpPr>
            <p:cNvPr id="184" name="フリーフォーム 183"/>
            <p:cNvSpPr/>
            <p:nvPr/>
          </p:nvSpPr>
          <p:spPr bwMode="auto">
            <a:xfrm>
              <a:off x="457910" y="3055012"/>
              <a:ext cx="1224603" cy="940532"/>
            </a:xfrm>
            <a:custGeom>
              <a:avLst/>
              <a:gdLst>
                <a:gd name="connsiteX0" fmla="*/ 16871 w 786022"/>
                <a:gd name="connsiteY0" fmla="*/ 614241 h 632233"/>
                <a:gd name="connsiteX1" fmla="*/ 16871 w 786022"/>
                <a:gd name="connsiteY1" fmla="*/ 499941 h 632233"/>
                <a:gd name="connsiteX2" fmla="*/ 35921 w 786022"/>
                <a:gd name="connsiteY2" fmla="*/ 487241 h 632233"/>
                <a:gd name="connsiteX3" fmla="*/ 42271 w 786022"/>
                <a:gd name="connsiteY3" fmla="*/ 468191 h 632233"/>
                <a:gd name="connsiteX4" fmla="*/ 74021 w 786022"/>
                <a:gd name="connsiteY4" fmla="*/ 411041 h 632233"/>
                <a:gd name="connsiteX5" fmla="*/ 86721 w 786022"/>
                <a:gd name="connsiteY5" fmla="*/ 360241 h 632233"/>
                <a:gd name="connsiteX6" fmla="*/ 93071 w 786022"/>
                <a:gd name="connsiteY6" fmla="*/ 334841 h 632233"/>
                <a:gd name="connsiteX7" fmla="*/ 99421 w 786022"/>
                <a:gd name="connsiteY7" fmla="*/ 303091 h 632233"/>
                <a:gd name="connsiteX8" fmla="*/ 112121 w 786022"/>
                <a:gd name="connsiteY8" fmla="*/ 264991 h 632233"/>
                <a:gd name="connsiteX9" fmla="*/ 118471 w 786022"/>
                <a:gd name="connsiteY9" fmla="*/ 239591 h 632233"/>
                <a:gd name="connsiteX10" fmla="*/ 131171 w 786022"/>
                <a:gd name="connsiteY10" fmla="*/ 214191 h 632233"/>
                <a:gd name="connsiteX11" fmla="*/ 143871 w 786022"/>
                <a:gd name="connsiteY11" fmla="*/ 176091 h 632233"/>
                <a:gd name="connsiteX12" fmla="*/ 162921 w 786022"/>
                <a:gd name="connsiteY12" fmla="*/ 169741 h 632233"/>
                <a:gd name="connsiteX13" fmla="*/ 201021 w 786022"/>
                <a:gd name="connsiteY13" fmla="*/ 150691 h 632233"/>
                <a:gd name="connsiteX14" fmla="*/ 232771 w 786022"/>
                <a:gd name="connsiteY14" fmla="*/ 118941 h 632233"/>
                <a:gd name="connsiteX15" fmla="*/ 264521 w 786022"/>
                <a:gd name="connsiteY15" fmla="*/ 87191 h 632233"/>
                <a:gd name="connsiteX16" fmla="*/ 270871 w 786022"/>
                <a:gd name="connsiteY16" fmla="*/ 68141 h 632233"/>
                <a:gd name="connsiteX17" fmla="*/ 328021 w 786022"/>
                <a:gd name="connsiteY17" fmla="*/ 36391 h 632233"/>
                <a:gd name="connsiteX18" fmla="*/ 385171 w 786022"/>
                <a:gd name="connsiteY18" fmla="*/ 4641 h 632233"/>
                <a:gd name="connsiteX19" fmla="*/ 594721 w 786022"/>
                <a:gd name="connsiteY19" fmla="*/ 10991 h 632233"/>
                <a:gd name="connsiteX20" fmla="*/ 613771 w 786022"/>
                <a:gd name="connsiteY20" fmla="*/ 17341 h 632233"/>
                <a:gd name="connsiteX21" fmla="*/ 632821 w 786022"/>
                <a:gd name="connsiteY21" fmla="*/ 30041 h 632233"/>
                <a:gd name="connsiteX22" fmla="*/ 639171 w 786022"/>
                <a:gd name="connsiteY22" fmla="*/ 49091 h 632233"/>
                <a:gd name="connsiteX23" fmla="*/ 658221 w 786022"/>
                <a:gd name="connsiteY23" fmla="*/ 55441 h 632233"/>
                <a:gd name="connsiteX24" fmla="*/ 696321 w 786022"/>
                <a:gd name="connsiteY24" fmla="*/ 87191 h 632233"/>
                <a:gd name="connsiteX25" fmla="*/ 734421 w 786022"/>
                <a:gd name="connsiteY25" fmla="*/ 112591 h 632233"/>
                <a:gd name="connsiteX26" fmla="*/ 740771 w 786022"/>
                <a:gd name="connsiteY26" fmla="*/ 131641 h 632233"/>
                <a:gd name="connsiteX27" fmla="*/ 766171 w 786022"/>
                <a:gd name="connsiteY27" fmla="*/ 169741 h 632233"/>
                <a:gd name="connsiteX28" fmla="*/ 778871 w 786022"/>
                <a:gd name="connsiteY28" fmla="*/ 214191 h 632233"/>
                <a:gd name="connsiteX29" fmla="*/ 785221 w 786022"/>
                <a:gd name="connsiteY29" fmla="*/ 239591 h 632233"/>
                <a:gd name="connsiteX30" fmla="*/ 772521 w 786022"/>
                <a:gd name="connsiteY30" fmla="*/ 372941 h 632233"/>
                <a:gd name="connsiteX31" fmla="*/ 759821 w 786022"/>
                <a:gd name="connsiteY31" fmla="*/ 411041 h 632233"/>
                <a:gd name="connsiteX32" fmla="*/ 734421 w 786022"/>
                <a:gd name="connsiteY32" fmla="*/ 417391 h 632233"/>
                <a:gd name="connsiteX33" fmla="*/ 658221 w 786022"/>
                <a:gd name="connsiteY33" fmla="*/ 430091 h 632233"/>
                <a:gd name="connsiteX34" fmla="*/ 620121 w 786022"/>
                <a:gd name="connsiteY34" fmla="*/ 449141 h 632233"/>
                <a:gd name="connsiteX35" fmla="*/ 594721 w 786022"/>
                <a:gd name="connsiteY35" fmla="*/ 461841 h 632233"/>
                <a:gd name="connsiteX36" fmla="*/ 556621 w 786022"/>
                <a:gd name="connsiteY36" fmla="*/ 474541 h 632233"/>
                <a:gd name="connsiteX37" fmla="*/ 518521 w 786022"/>
                <a:gd name="connsiteY37" fmla="*/ 499941 h 632233"/>
                <a:gd name="connsiteX38" fmla="*/ 480421 w 786022"/>
                <a:gd name="connsiteY38" fmla="*/ 525341 h 632233"/>
                <a:gd name="connsiteX39" fmla="*/ 467721 w 786022"/>
                <a:gd name="connsiteY39" fmla="*/ 544391 h 632233"/>
                <a:gd name="connsiteX40" fmla="*/ 448671 w 786022"/>
                <a:gd name="connsiteY40" fmla="*/ 550741 h 632233"/>
                <a:gd name="connsiteX41" fmla="*/ 404221 w 786022"/>
                <a:gd name="connsiteY41" fmla="*/ 569791 h 632233"/>
                <a:gd name="connsiteX42" fmla="*/ 366121 w 786022"/>
                <a:gd name="connsiteY42" fmla="*/ 582491 h 632233"/>
                <a:gd name="connsiteX43" fmla="*/ 321671 w 786022"/>
                <a:gd name="connsiteY43" fmla="*/ 569791 h 632233"/>
                <a:gd name="connsiteX44" fmla="*/ 283571 w 786022"/>
                <a:gd name="connsiteY44" fmla="*/ 544391 h 632233"/>
                <a:gd name="connsiteX45" fmla="*/ 201021 w 786022"/>
                <a:gd name="connsiteY45" fmla="*/ 557091 h 632233"/>
                <a:gd name="connsiteX46" fmla="*/ 181971 w 786022"/>
                <a:gd name="connsiteY46" fmla="*/ 569791 h 632233"/>
                <a:gd name="connsiteX47" fmla="*/ 131171 w 786022"/>
                <a:gd name="connsiteY47" fmla="*/ 595191 h 632233"/>
                <a:gd name="connsiteX48" fmla="*/ 112121 w 786022"/>
                <a:gd name="connsiteY48" fmla="*/ 607891 h 632233"/>
                <a:gd name="connsiteX49" fmla="*/ 16871 w 786022"/>
                <a:gd name="connsiteY49" fmla="*/ 614241 h 632233"/>
                <a:gd name="connsiteX0" fmla="*/ 12283 w 780632"/>
                <a:gd name="connsiteY0" fmla="*/ 609600 h 620971"/>
                <a:gd name="connsiteX1" fmla="*/ 12283 w 780632"/>
                <a:gd name="connsiteY1" fmla="*/ 495300 h 620971"/>
                <a:gd name="connsiteX2" fmla="*/ 31333 w 780632"/>
                <a:gd name="connsiteY2" fmla="*/ 482600 h 620971"/>
                <a:gd name="connsiteX3" fmla="*/ 37683 w 780632"/>
                <a:gd name="connsiteY3" fmla="*/ 463550 h 620971"/>
                <a:gd name="connsiteX4" fmla="*/ 69433 w 780632"/>
                <a:gd name="connsiteY4" fmla="*/ 406400 h 620971"/>
                <a:gd name="connsiteX5" fmla="*/ 82133 w 780632"/>
                <a:gd name="connsiteY5" fmla="*/ 355600 h 620971"/>
                <a:gd name="connsiteX6" fmla="*/ 88483 w 780632"/>
                <a:gd name="connsiteY6" fmla="*/ 330200 h 620971"/>
                <a:gd name="connsiteX7" fmla="*/ 94833 w 780632"/>
                <a:gd name="connsiteY7" fmla="*/ 298450 h 620971"/>
                <a:gd name="connsiteX8" fmla="*/ 107533 w 780632"/>
                <a:gd name="connsiteY8" fmla="*/ 260350 h 620971"/>
                <a:gd name="connsiteX9" fmla="*/ 113883 w 780632"/>
                <a:gd name="connsiteY9" fmla="*/ 234950 h 620971"/>
                <a:gd name="connsiteX10" fmla="*/ 126583 w 780632"/>
                <a:gd name="connsiteY10" fmla="*/ 209550 h 620971"/>
                <a:gd name="connsiteX11" fmla="*/ 139283 w 780632"/>
                <a:gd name="connsiteY11" fmla="*/ 171450 h 620971"/>
                <a:gd name="connsiteX12" fmla="*/ 196433 w 780632"/>
                <a:gd name="connsiteY12" fmla="*/ 146050 h 620971"/>
                <a:gd name="connsiteX13" fmla="*/ 228183 w 780632"/>
                <a:gd name="connsiteY13" fmla="*/ 114300 h 620971"/>
                <a:gd name="connsiteX14" fmla="*/ 259933 w 780632"/>
                <a:gd name="connsiteY14" fmla="*/ 82550 h 620971"/>
                <a:gd name="connsiteX15" fmla="*/ 266283 w 780632"/>
                <a:gd name="connsiteY15" fmla="*/ 63500 h 620971"/>
                <a:gd name="connsiteX16" fmla="*/ 323433 w 780632"/>
                <a:gd name="connsiteY16" fmla="*/ 31750 h 620971"/>
                <a:gd name="connsiteX17" fmla="*/ 380583 w 780632"/>
                <a:gd name="connsiteY17" fmla="*/ 0 h 620971"/>
                <a:gd name="connsiteX18" fmla="*/ 590133 w 780632"/>
                <a:gd name="connsiteY18" fmla="*/ 6350 h 620971"/>
                <a:gd name="connsiteX19" fmla="*/ 609183 w 780632"/>
                <a:gd name="connsiteY19" fmla="*/ 12700 h 620971"/>
                <a:gd name="connsiteX20" fmla="*/ 628233 w 780632"/>
                <a:gd name="connsiteY20" fmla="*/ 25400 h 620971"/>
                <a:gd name="connsiteX21" fmla="*/ 634583 w 780632"/>
                <a:gd name="connsiteY21" fmla="*/ 44450 h 620971"/>
                <a:gd name="connsiteX22" fmla="*/ 653633 w 780632"/>
                <a:gd name="connsiteY22" fmla="*/ 50800 h 620971"/>
                <a:gd name="connsiteX23" fmla="*/ 691733 w 780632"/>
                <a:gd name="connsiteY23" fmla="*/ 82550 h 620971"/>
                <a:gd name="connsiteX24" fmla="*/ 729833 w 780632"/>
                <a:gd name="connsiteY24" fmla="*/ 107950 h 620971"/>
                <a:gd name="connsiteX25" fmla="*/ 736183 w 780632"/>
                <a:gd name="connsiteY25" fmla="*/ 127000 h 620971"/>
                <a:gd name="connsiteX26" fmla="*/ 761583 w 780632"/>
                <a:gd name="connsiteY26" fmla="*/ 165100 h 620971"/>
                <a:gd name="connsiteX27" fmla="*/ 774283 w 780632"/>
                <a:gd name="connsiteY27" fmla="*/ 209550 h 620971"/>
                <a:gd name="connsiteX28" fmla="*/ 780633 w 780632"/>
                <a:gd name="connsiteY28" fmla="*/ 234950 h 620971"/>
                <a:gd name="connsiteX29" fmla="*/ 767933 w 780632"/>
                <a:gd name="connsiteY29" fmla="*/ 368300 h 620971"/>
                <a:gd name="connsiteX30" fmla="*/ 755233 w 780632"/>
                <a:gd name="connsiteY30" fmla="*/ 406400 h 620971"/>
                <a:gd name="connsiteX31" fmla="*/ 729833 w 780632"/>
                <a:gd name="connsiteY31" fmla="*/ 412750 h 620971"/>
                <a:gd name="connsiteX32" fmla="*/ 653633 w 780632"/>
                <a:gd name="connsiteY32" fmla="*/ 425450 h 620971"/>
                <a:gd name="connsiteX33" fmla="*/ 615533 w 780632"/>
                <a:gd name="connsiteY33" fmla="*/ 444500 h 620971"/>
                <a:gd name="connsiteX34" fmla="*/ 590133 w 780632"/>
                <a:gd name="connsiteY34" fmla="*/ 457200 h 620971"/>
                <a:gd name="connsiteX35" fmla="*/ 552033 w 780632"/>
                <a:gd name="connsiteY35" fmla="*/ 469900 h 620971"/>
                <a:gd name="connsiteX36" fmla="*/ 513933 w 780632"/>
                <a:gd name="connsiteY36" fmla="*/ 495300 h 620971"/>
                <a:gd name="connsiteX37" fmla="*/ 475833 w 780632"/>
                <a:gd name="connsiteY37" fmla="*/ 520700 h 620971"/>
                <a:gd name="connsiteX38" fmla="*/ 463133 w 780632"/>
                <a:gd name="connsiteY38" fmla="*/ 539750 h 620971"/>
                <a:gd name="connsiteX39" fmla="*/ 444083 w 780632"/>
                <a:gd name="connsiteY39" fmla="*/ 546100 h 620971"/>
                <a:gd name="connsiteX40" fmla="*/ 399633 w 780632"/>
                <a:gd name="connsiteY40" fmla="*/ 565150 h 620971"/>
                <a:gd name="connsiteX41" fmla="*/ 361533 w 780632"/>
                <a:gd name="connsiteY41" fmla="*/ 577850 h 620971"/>
                <a:gd name="connsiteX42" fmla="*/ 317083 w 780632"/>
                <a:gd name="connsiteY42" fmla="*/ 565150 h 620971"/>
                <a:gd name="connsiteX43" fmla="*/ 278983 w 780632"/>
                <a:gd name="connsiteY43" fmla="*/ 539750 h 620971"/>
                <a:gd name="connsiteX44" fmla="*/ 196433 w 780632"/>
                <a:gd name="connsiteY44" fmla="*/ 552450 h 620971"/>
                <a:gd name="connsiteX45" fmla="*/ 177383 w 780632"/>
                <a:gd name="connsiteY45" fmla="*/ 565150 h 620971"/>
                <a:gd name="connsiteX46" fmla="*/ 126583 w 780632"/>
                <a:gd name="connsiteY46" fmla="*/ 590550 h 620971"/>
                <a:gd name="connsiteX47" fmla="*/ 107533 w 780632"/>
                <a:gd name="connsiteY47" fmla="*/ 603250 h 620971"/>
                <a:gd name="connsiteX48" fmla="*/ 12283 w 780632"/>
                <a:gd name="connsiteY48" fmla="*/ 609600 h 620971"/>
                <a:gd name="connsiteX0" fmla="*/ 12283 w 780634"/>
                <a:gd name="connsiteY0" fmla="*/ 609600 h 620971"/>
                <a:gd name="connsiteX1" fmla="*/ 12283 w 780634"/>
                <a:gd name="connsiteY1" fmla="*/ 495300 h 620971"/>
                <a:gd name="connsiteX2" fmla="*/ 31333 w 780634"/>
                <a:gd name="connsiteY2" fmla="*/ 482600 h 620971"/>
                <a:gd name="connsiteX3" fmla="*/ 37683 w 780634"/>
                <a:gd name="connsiteY3" fmla="*/ 463550 h 620971"/>
                <a:gd name="connsiteX4" fmla="*/ 69433 w 780634"/>
                <a:gd name="connsiteY4" fmla="*/ 406400 h 620971"/>
                <a:gd name="connsiteX5" fmla="*/ 82133 w 780634"/>
                <a:gd name="connsiteY5" fmla="*/ 355600 h 620971"/>
                <a:gd name="connsiteX6" fmla="*/ 88483 w 780634"/>
                <a:gd name="connsiteY6" fmla="*/ 330200 h 620971"/>
                <a:gd name="connsiteX7" fmla="*/ 94833 w 780634"/>
                <a:gd name="connsiteY7" fmla="*/ 298450 h 620971"/>
                <a:gd name="connsiteX8" fmla="*/ 107533 w 780634"/>
                <a:gd name="connsiteY8" fmla="*/ 260350 h 620971"/>
                <a:gd name="connsiteX9" fmla="*/ 113883 w 780634"/>
                <a:gd name="connsiteY9" fmla="*/ 234950 h 620971"/>
                <a:gd name="connsiteX10" fmla="*/ 126583 w 780634"/>
                <a:gd name="connsiteY10" fmla="*/ 209550 h 620971"/>
                <a:gd name="connsiteX11" fmla="*/ 139283 w 780634"/>
                <a:gd name="connsiteY11" fmla="*/ 171450 h 620971"/>
                <a:gd name="connsiteX12" fmla="*/ 228183 w 780634"/>
                <a:gd name="connsiteY12" fmla="*/ 114300 h 620971"/>
                <a:gd name="connsiteX13" fmla="*/ 259933 w 780634"/>
                <a:gd name="connsiteY13" fmla="*/ 82550 h 620971"/>
                <a:gd name="connsiteX14" fmla="*/ 266283 w 780634"/>
                <a:gd name="connsiteY14" fmla="*/ 63500 h 620971"/>
                <a:gd name="connsiteX15" fmla="*/ 323433 w 780634"/>
                <a:gd name="connsiteY15" fmla="*/ 31750 h 620971"/>
                <a:gd name="connsiteX16" fmla="*/ 380583 w 780634"/>
                <a:gd name="connsiteY16" fmla="*/ 0 h 620971"/>
                <a:gd name="connsiteX17" fmla="*/ 590133 w 780634"/>
                <a:gd name="connsiteY17" fmla="*/ 6350 h 620971"/>
                <a:gd name="connsiteX18" fmla="*/ 609183 w 780634"/>
                <a:gd name="connsiteY18" fmla="*/ 12700 h 620971"/>
                <a:gd name="connsiteX19" fmla="*/ 628233 w 780634"/>
                <a:gd name="connsiteY19" fmla="*/ 25400 h 620971"/>
                <a:gd name="connsiteX20" fmla="*/ 634583 w 780634"/>
                <a:gd name="connsiteY20" fmla="*/ 44450 h 620971"/>
                <a:gd name="connsiteX21" fmla="*/ 653633 w 780634"/>
                <a:gd name="connsiteY21" fmla="*/ 50800 h 620971"/>
                <a:gd name="connsiteX22" fmla="*/ 691733 w 780634"/>
                <a:gd name="connsiteY22" fmla="*/ 82550 h 620971"/>
                <a:gd name="connsiteX23" fmla="*/ 729833 w 780634"/>
                <a:gd name="connsiteY23" fmla="*/ 107950 h 620971"/>
                <a:gd name="connsiteX24" fmla="*/ 736183 w 780634"/>
                <a:gd name="connsiteY24" fmla="*/ 127000 h 620971"/>
                <a:gd name="connsiteX25" fmla="*/ 761583 w 780634"/>
                <a:gd name="connsiteY25" fmla="*/ 165100 h 620971"/>
                <a:gd name="connsiteX26" fmla="*/ 774283 w 780634"/>
                <a:gd name="connsiteY26" fmla="*/ 209550 h 620971"/>
                <a:gd name="connsiteX27" fmla="*/ 780633 w 780634"/>
                <a:gd name="connsiteY27" fmla="*/ 234950 h 620971"/>
                <a:gd name="connsiteX28" fmla="*/ 767933 w 780634"/>
                <a:gd name="connsiteY28" fmla="*/ 368300 h 620971"/>
                <a:gd name="connsiteX29" fmla="*/ 755233 w 780634"/>
                <a:gd name="connsiteY29" fmla="*/ 406400 h 620971"/>
                <a:gd name="connsiteX30" fmla="*/ 729833 w 780634"/>
                <a:gd name="connsiteY30" fmla="*/ 412750 h 620971"/>
                <a:gd name="connsiteX31" fmla="*/ 653633 w 780634"/>
                <a:gd name="connsiteY31" fmla="*/ 425450 h 620971"/>
                <a:gd name="connsiteX32" fmla="*/ 615533 w 780634"/>
                <a:gd name="connsiteY32" fmla="*/ 444500 h 620971"/>
                <a:gd name="connsiteX33" fmla="*/ 590133 w 780634"/>
                <a:gd name="connsiteY33" fmla="*/ 457200 h 620971"/>
                <a:gd name="connsiteX34" fmla="*/ 552033 w 780634"/>
                <a:gd name="connsiteY34" fmla="*/ 469900 h 620971"/>
                <a:gd name="connsiteX35" fmla="*/ 513933 w 780634"/>
                <a:gd name="connsiteY35" fmla="*/ 495300 h 620971"/>
                <a:gd name="connsiteX36" fmla="*/ 475833 w 780634"/>
                <a:gd name="connsiteY36" fmla="*/ 520700 h 620971"/>
                <a:gd name="connsiteX37" fmla="*/ 463133 w 780634"/>
                <a:gd name="connsiteY37" fmla="*/ 539750 h 620971"/>
                <a:gd name="connsiteX38" fmla="*/ 444083 w 780634"/>
                <a:gd name="connsiteY38" fmla="*/ 546100 h 620971"/>
                <a:gd name="connsiteX39" fmla="*/ 399633 w 780634"/>
                <a:gd name="connsiteY39" fmla="*/ 565150 h 620971"/>
                <a:gd name="connsiteX40" fmla="*/ 361533 w 780634"/>
                <a:gd name="connsiteY40" fmla="*/ 577850 h 620971"/>
                <a:gd name="connsiteX41" fmla="*/ 317083 w 780634"/>
                <a:gd name="connsiteY41" fmla="*/ 565150 h 620971"/>
                <a:gd name="connsiteX42" fmla="*/ 278983 w 780634"/>
                <a:gd name="connsiteY42" fmla="*/ 539750 h 620971"/>
                <a:gd name="connsiteX43" fmla="*/ 196433 w 780634"/>
                <a:gd name="connsiteY43" fmla="*/ 552450 h 620971"/>
                <a:gd name="connsiteX44" fmla="*/ 177383 w 780634"/>
                <a:gd name="connsiteY44" fmla="*/ 565150 h 620971"/>
                <a:gd name="connsiteX45" fmla="*/ 126583 w 780634"/>
                <a:gd name="connsiteY45" fmla="*/ 590550 h 620971"/>
                <a:gd name="connsiteX46" fmla="*/ 107533 w 780634"/>
                <a:gd name="connsiteY46" fmla="*/ 603250 h 620971"/>
                <a:gd name="connsiteX47" fmla="*/ 12283 w 780634"/>
                <a:gd name="connsiteY47" fmla="*/ 609600 h 620971"/>
                <a:gd name="connsiteX0" fmla="*/ 12283 w 780632"/>
                <a:gd name="connsiteY0" fmla="*/ 609600 h 620971"/>
                <a:gd name="connsiteX1" fmla="*/ 12283 w 780632"/>
                <a:gd name="connsiteY1" fmla="*/ 495300 h 620971"/>
                <a:gd name="connsiteX2" fmla="*/ 31333 w 780632"/>
                <a:gd name="connsiteY2" fmla="*/ 482600 h 620971"/>
                <a:gd name="connsiteX3" fmla="*/ 37683 w 780632"/>
                <a:gd name="connsiteY3" fmla="*/ 463550 h 620971"/>
                <a:gd name="connsiteX4" fmla="*/ 69433 w 780632"/>
                <a:gd name="connsiteY4" fmla="*/ 406400 h 620971"/>
                <a:gd name="connsiteX5" fmla="*/ 82133 w 780632"/>
                <a:gd name="connsiteY5" fmla="*/ 355600 h 620971"/>
                <a:gd name="connsiteX6" fmla="*/ 88483 w 780632"/>
                <a:gd name="connsiteY6" fmla="*/ 330200 h 620971"/>
                <a:gd name="connsiteX7" fmla="*/ 94833 w 780632"/>
                <a:gd name="connsiteY7" fmla="*/ 298450 h 620971"/>
                <a:gd name="connsiteX8" fmla="*/ 107533 w 780632"/>
                <a:gd name="connsiteY8" fmla="*/ 260350 h 620971"/>
                <a:gd name="connsiteX9" fmla="*/ 113883 w 780632"/>
                <a:gd name="connsiteY9" fmla="*/ 234950 h 620971"/>
                <a:gd name="connsiteX10" fmla="*/ 126583 w 780632"/>
                <a:gd name="connsiteY10" fmla="*/ 209550 h 620971"/>
                <a:gd name="connsiteX11" fmla="*/ 139283 w 780632"/>
                <a:gd name="connsiteY11" fmla="*/ 171450 h 620971"/>
                <a:gd name="connsiteX12" fmla="*/ 228183 w 780632"/>
                <a:gd name="connsiteY12" fmla="*/ 114300 h 620971"/>
                <a:gd name="connsiteX13" fmla="*/ 259933 w 780632"/>
                <a:gd name="connsiteY13" fmla="*/ 82550 h 620971"/>
                <a:gd name="connsiteX14" fmla="*/ 323433 w 780632"/>
                <a:gd name="connsiteY14" fmla="*/ 31750 h 620971"/>
                <a:gd name="connsiteX15" fmla="*/ 380583 w 780632"/>
                <a:gd name="connsiteY15" fmla="*/ 0 h 620971"/>
                <a:gd name="connsiteX16" fmla="*/ 590133 w 780632"/>
                <a:gd name="connsiteY16" fmla="*/ 6350 h 620971"/>
                <a:gd name="connsiteX17" fmla="*/ 609183 w 780632"/>
                <a:gd name="connsiteY17" fmla="*/ 12700 h 620971"/>
                <a:gd name="connsiteX18" fmla="*/ 628233 w 780632"/>
                <a:gd name="connsiteY18" fmla="*/ 25400 h 620971"/>
                <a:gd name="connsiteX19" fmla="*/ 634583 w 780632"/>
                <a:gd name="connsiteY19" fmla="*/ 44450 h 620971"/>
                <a:gd name="connsiteX20" fmla="*/ 653633 w 780632"/>
                <a:gd name="connsiteY20" fmla="*/ 50800 h 620971"/>
                <a:gd name="connsiteX21" fmla="*/ 691733 w 780632"/>
                <a:gd name="connsiteY21" fmla="*/ 82550 h 620971"/>
                <a:gd name="connsiteX22" fmla="*/ 729833 w 780632"/>
                <a:gd name="connsiteY22" fmla="*/ 107950 h 620971"/>
                <a:gd name="connsiteX23" fmla="*/ 736183 w 780632"/>
                <a:gd name="connsiteY23" fmla="*/ 127000 h 620971"/>
                <a:gd name="connsiteX24" fmla="*/ 761583 w 780632"/>
                <a:gd name="connsiteY24" fmla="*/ 165100 h 620971"/>
                <a:gd name="connsiteX25" fmla="*/ 774283 w 780632"/>
                <a:gd name="connsiteY25" fmla="*/ 209550 h 620971"/>
                <a:gd name="connsiteX26" fmla="*/ 780633 w 780632"/>
                <a:gd name="connsiteY26" fmla="*/ 234950 h 620971"/>
                <a:gd name="connsiteX27" fmla="*/ 767933 w 780632"/>
                <a:gd name="connsiteY27" fmla="*/ 368300 h 620971"/>
                <a:gd name="connsiteX28" fmla="*/ 755233 w 780632"/>
                <a:gd name="connsiteY28" fmla="*/ 406400 h 620971"/>
                <a:gd name="connsiteX29" fmla="*/ 729833 w 780632"/>
                <a:gd name="connsiteY29" fmla="*/ 412750 h 620971"/>
                <a:gd name="connsiteX30" fmla="*/ 653633 w 780632"/>
                <a:gd name="connsiteY30" fmla="*/ 425450 h 620971"/>
                <a:gd name="connsiteX31" fmla="*/ 615533 w 780632"/>
                <a:gd name="connsiteY31" fmla="*/ 444500 h 620971"/>
                <a:gd name="connsiteX32" fmla="*/ 590133 w 780632"/>
                <a:gd name="connsiteY32" fmla="*/ 457200 h 620971"/>
                <a:gd name="connsiteX33" fmla="*/ 552033 w 780632"/>
                <a:gd name="connsiteY33" fmla="*/ 469900 h 620971"/>
                <a:gd name="connsiteX34" fmla="*/ 513933 w 780632"/>
                <a:gd name="connsiteY34" fmla="*/ 495300 h 620971"/>
                <a:gd name="connsiteX35" fmla="*/ 475833 w 780632"/>
                <a:gd name="connsiteY35" fmla="*/ 520700 h 620971"/>
                <a:gd name="connsiteX36" fmla="*/ 463133 w 780632"/>
                <a:gd name="connsiteY36" fmla="*/ 539750 h 620971"/>
                <a:gd name="connsiteX37" fmla="*/ 444083 w 780632"/>
                <a:gd name="connsiteY37" fmla="*/ 546100 h 620971"/>
                <a:gd name="connsiteX38" fmla="*/ 399633 w 780632"/>
                <a:gd name="connsiteY38" fmla="*/ 565150 h 620971"/>
                <a:gd name="connsiteX39" fmla="*/ 361533 w 780632"/>
                <a:gd name="connsiteY39" fmla="*/ 577850 h 620971"/>
                <a:gd name="connsiteX40" fmla="*/ 317083 w 780632"/>
                <a:gd name="connsiteY40" fmla="*/ 565150 h 620971"/>
                <a:gd name="connsiteX41" fmla="*/ 278983 w 780632"/>
                <a:gd name="connsiteY41" fmla="*/ 539750 h 620971"/>
                <a:gd name="connsiteX42" fmla="*/ 196433 w 780632"/>
                <a:gd name="connsiteY42" fmla="*/ 552450 h 620971"/>
                <a:gd name="connsiteX43" fmla="*/ 177383 w 780632"/>
                <a:gd name="connsiteY43" fmla="*/ 565150 h 620971"/>
                <a:gd name="connsiteX44" fmla="*/ 126583 w 780632"/>
                <a:gd name="connsiteY44" fmla="*/ 590550 h 620971"/>
                <a:gd name="connsiteX45" fmla="*/ 107533 w 780632"/>
                <a:gd name="connsiteY45" fmla="*/ 603250 h 620971"/>
                <a:gd name="connsiteX46" fmla="*/ 12283 w 780632"/>
                <a:gd name="connsiteY46" fmla="*/ 609600 h 620971"/>
                <a:gd name="connsiteX0" fmla="*/ 12283 w 780634"/>
                <a:gd name="connsiteY0" fmla="*/ 609600 h 620971"/>
                <a:gd name="connsiteX1" fmla="*/ 12283 w 780634"/>
                <a:gd name="connsiteY1" fmla="*/ 495300 h 620971"/>
                <a:gd name="connsiteX2" fmla="*/ 31333 w 780634"/>
                <a:gd name="connsiteY2" fmla="*/ 482600 h 620971"/>
                <a:gd name="connsiteX3" fmla="*/ 37683 w 780634"/>
                <a:gd name="connsiteY3" fmla="*/ 463550 h 620971"/>
                <a:gd name="connsiteX4" fmla="*/ 69433 w 780634"/>
                <a:gd name="connsiteY4" fmla="*/ 406400 h 620971"/>
                <a:gd name="connsiteX5" fmla="*/ 82133 w 780634"/>
                <a:gd name="connsiteY5" fmla="*/ 355600 h 620971"/>
                <a:gd name="connsiteX6" fmla="*/ 88483 w 780634"/>
                <a:gd name="connsiteY6" fmla="*/ 330200 h 620971"/>
                <a:gd name="connsiteX7" fmla="*/ 107533 w 780634"/>
                <a:gd name="connsiteY7" fmla="*/ 260350 h 620971"/>
                <a:gd name="connsiteX8" fmla="*/ 113883 w 780634"/>
                <a:gd name="connsiteY8" fmla="*/ 234950 h 620971"/>
                <a:gd name="connsiteX9" fmla="*/ 126583 w 780634"/>
                <a:gd name="connsiteY9" fmla="*/ 209550 h 620971"/>
                <a:gd name="connsiteX10" fmla="*/ 139283 w 780634"/>
                <a:gd name="connsiteY10" fmla="*/ 171450 h 620971"/>
                <a:gd name="connsiteX11" fmla="*/ 228183 w 780634"/>
                <a:gd name="connsiteY11" fmla="*/ 114300 h 620971"/>
                <a:gd name="connsiteX12" fmla="*/ 259933 w 780634"/>
                <a:gd name="connsiteY12" fmla="*/ 82550 h 620971"/>
                <a:gd name="connsiteX13" fmla="*/ 323433 w 780634"/>
                <a:gd name="connsiteY13" fmla="*/ 31750 h 620971"/>
                <a:gd name="connsiteX14" fmla="*/ 380583 w 780634"/>
                <a:gd name="connsiteY14" fmla="*/ 0 h 620971"/>
                <a:gd name="connsiteX15" fmla="*/ 590133 w 780634"/>
                <a:gd name="connsiteY15" fmla="*/ 6350 h 620971"/>
                <a:gd name="connsiteX16" fmla="*/ 609183 w 780634"/>
                <a:gd name="connsiteY16" fmla="*/ 12700 h 620971"/>
                <a:gd name="connsiteX17" fmla="*/ 628233 w 780634"/>
                <a:gd name="connsiteY17" fmla="*/ 25400 h 620971"/>
                <a:gd name="connsiteX18" fmla="*/ 634583 w 780634"/>
                <a:gd name="connsiteY18" fmla="*/ 44450 h 620971"/>
                <a:gd name="connsiteX19" fmla="*/ 653633 w 780634"/>
                <a:gd name="connsiteY19" fmla="*/ 50800 h 620971"/>
                <a:gd name="connsiteX20" fmla="*/ 691733 w 780634"/>
                <a:gd name="connsiteY20" fmla="*/ 82550 h 620971"/>
                <a:gd name="connsiteX21" fmla="*/ 729833 w 780634"/>
                <a:gd name="connsiteY21" fmla="*/ 107950 h 620971"/>
                <a:gd name="connsiteX22" fmla="*/ 736183 w 780634"/>
                <a:gd name="connsiteY22" fmla="*/ 127000 h 620971"/>
                <a:gd name="connsiteX23" fmla="*/ 761583 w 780634"/>
                <a:gd name="connsiteY23" fmla="*/ 165100 h 620971"/>
                <a:gd name="connsiteX24" fmla="*/ 774283 w 780634"/>
                <a:gd name="connsiteY24" fmla="*/ 209550 h 620971"/>
                <a:gd name="connsiteX25" fmla="*/ 780633 w 780634"/>
                <a:gd name="connsiteY25" fmla="*/ 234950 h 620971"/>
                <a:gd name="connsiteX26" fmla="*/ 767933 w 780634"/>
                <a:gd name="connsiteY26" fmla="*/ 368300 h 620971"/>
                <a:gd name="connsiteX27" fmla="*/ 755233 w 780634"/>
                <a:gd name="connsiteY27" fmla="*/ 406400 h 620971"/>
                <a:gd name="connsiteX28" fmla="*/ 729833 w 780634"/>
                <a:gd name="connsiteY28" fmla="*/ 412750 h 620971"/>
                <a:gd name="connsiteX29" fmla="*/ 653633 w 780634"/>
                <a:gd name="connsiteY29" fmla="*/ 425450 h 620971"/>
                <a:gd name="connsiteX30" fmla="*/ 615533 w 780634"/>
                <a:gd name="connsiteY30" fmla="*/ 444500 h 620971"/>
                <a:gd name="connsiteX31" fmla="*/ 590133 w 780634"/>
                <a:gd name="connsiteY31" fmla="*/ 457200 h 620971"/>
                <a:gd name="connsiteX32" fmla="*/ 552033 w 780634"/>
                <a:gd name="connsiteY32" fmla="*/ 469900 h 620971"/>
                <a:gd name="connsiteX33" fmla="*/ 513933 w 780634"/>
                <a:gd name="connsiteY33" fmla="*/ 495300 h 620971"/>
                <a:gd name="connsiteX34" fmla="*/ 475833 w 780634"/>
                <a:gd name="connsiteY34" fmla="*/ 520700 h 620971"/>
                <a:gd name="connsiteX35" fmla="*/ 463133 w 780634"/>
                <a:gd name="connsiteY35" fmla="*/ 539750 h 620971"/>
                <a:gd name="connsiteX36" fmla="*/ 444083 w 780634"/>
                <a:gd name="connsiteY36" fmla="*/ 546100 h 620971"/>
                <a:gd name="connsiteX37" fmla="*/ 399633 w 780634"/>
                <a:gd name="connsiteY37" fmla="*/ 565150 h 620971"/>
                <a:gd name="connsiteX38" fmla="*/ 361533 w 780634"/>
                <a:gd name="connsiteY38" fmla="*/ 577850 h 620971"/>
                <a:gd name="connsiteX39" fmla="*/ 317083 w 780634"/>
                <a:gd name="connsiteY39" fmla="*/ 565150 h 620971"/>
                <a:gd name="connsiteX40" fmla="*/ 278983 w 780634"/>
                <a:gd name="connsiteY40" fmla="*/ 539750 h 620971"/>
                <a:gd name="connsiteX41" fmla="*/ 196433 w 780634"/>
                <a:gd name="connsiteY41" fmla="*/ 552450 h 620971"/>
                <a:gd name="connsiteX42" fmla="*/ 177383 w 780634"/>
                <a:gd name="connsiteY42" fmla="*/ 565150 h 620971"/>
                <a:gd name="connsiteX43" fmla="*/ 126583 w 780634"/>
                <a:gd name="connsiteY43" fmla="*/ 590550 h 620971"/>
                <a:gd name="connsiteX44" fmla="*/ 107533 w 780634"/>
                <a:gd name="connsiteY44" fmla="*/ 603250 h 620971"/>
                <a:gd name="connsiteX45" fmla="*/ 12283 w 780634"/>
                <a:gd name="connsiteY45" fmla="*/ 609600 h 620971"/>
                <a:gd name="connsiteX0" fmla="*/ 12283 w 780632"/>
                <a:gd name="connsiteY0" fmla="*/ 609600 h 614453"/>
                <a:gd name="connsiteX1" fmla="*/ 12283 w 780632"/>
                <a:gd name="connsiteY1" fmla="*/ 495300 h 614453"/>
                <a:gd name="connsiteX2" fmla="*/ 31333 w 780632"/>
                <a:gd name="connsiteY2" fmla="*/ 482600 h 614453"/>
                <a:gd name="connsiteX3" fmla="*/ 37683 w 780632"/>
                <a:gd name="connsiteY3" fmla="*/ 463550 h 614453"/>
                <a:gd name="connsiteX4" fmla="*/ 69433 w 780632"/>
                <a:gd name="connsiteY4" fmla="*/ 406400 h 614453"/>
                <a:gd name="connsiteX5" fmla="*/ 82133 w 780632"/>
                <a:gd name="connsiteY5" fmla="*/ 355600 h 614453"/>
                <a:gd name="connsiteX6" fmla="*/ 88483 w 780632"/>
                <a:gd name="connsiteY6" fmla="*/ 330200 h 614453"/>
                <a:gd name="connsiteX7" fmla="*/ 107533 w 780632"/>
                <a:gd name="connsiteY7" fmla="*/ 260350 h 614453"/>
                <a:gd name="connsiteX8" fmla="*/ 113883 w 780632"/>
                <a:gd name="connsiteY8" fmla="*/ 234950 h 614453"/>
                <a:gd name="connsiteX9" fmla="*/ 126583 w 780632"/>
                <a:gd name="connsiteY9" fmla="*/ 209550 h 614453"/>
                <a:gd name="connsiteX10" fmla="*/ 139283 w 780632"/>
                <a:gd name="connsiteY10" fmla="*/ 171450 h 614453"/>
                <a:gd name="connsiteX11" fmla="*/ 228183 w 780632"/>
                <a:gd name="connsiteY11" fmla="*/ 114300 h 614453"/>
                <a:gd name="connsiteX12" fmla="*/ 259933 w 780632"/>
                <a:gd name="connsiteY12" fmla="*/ 82550 h 614453"/>
                <a:gd name="connsiteX13" fmla="*/ 323433 w 780632"/>
                <a:gd name="connsiteY13" fmla="*/ 31750 h 614453"/>
                <a:gd name="connsiteX14" fmla="*/ 380583 w 780632"/>
                <a:gd name="connsiteY14" fmla="*/ 0 h 614453"/>
                <a:gd name="connsiteX15" fmla="*/ 590133 w 780632"/>
                <a:gd name="connsiteY15" fmla="*/ 6350 h 614453"/>
                <a:gd name="connsiteX16" fmla="*/ 609183 w 780632"/>
                <a:gd name="connsiteY16" fmla="*/ 12700 h 614453"/>
                <a:gd name="connsiteX17" fmla="*/ 628233 w 780632"/>
                <a:gd name="connsiteY17" fmla="*/ 25400 h 614453"/>
                <a:gd name="connsiteX18" fmla="*/ 634583 w 780632"/>
                <a:gd name="connsiteY18" fmla="*/ 44450 h 614453"/>
                <a:gd name="connsiteX19" fmla="*/ 653633 w 780632"/>
                <a:gd name="connsiteY19" fmla="*/ 50800 h 614453"/>
                <a:gd name="connsiteX20" fmla="*/ 691733 w 780632"/>
                <a:gd name="connsiteY20" fmla="*/ 82550 h 614453"/>
                <a:gd name="connsiteX21" fmla="*/ 729833 w 780632"/>
                <a:gd name="connsiteY21" fmla="*/ 107950 h 614453"/>
                <a:gd name="connsiteX22" fmla="*/ 736183 w 780632"/>
                <a:gd name="connsiteY22" fmla="*/ 127000 h 614453"/>
                <a:gd name="connsiteX23" fmla="*/ 761583 w 780632"/>
                <a:gd name="connsiteY23" fmla="*/ 165100 h 614453"/>
                <a:gd name="connsiteX24" fmla="*/ 774283 w 780632"/>
                <a:gd name="connsiteY24" fmla="*/ 209550 h 614453"/>
                <a:gd name="connsiteX25" fmla="*/ 780633 w 780632"/>
                <a:gd name="connsiteY25" fmla="*/ 234950 h 614453"/>
                <a:gd name="connsiteX26" fmla="*/ 767933 w 780632"/>
                <a:gd name="connsiteY26" fmla="*/ 368300 h 614453"/>
                <a:gd name="connsiteX27" fmla="*/ 755233 w 780632"/>
                <a:gd name="connsiteY27" fmla="*/ 406400 h 614453"/>
                <a:gd name="connsiteX28" fmla="*/ 729833 w 780632"/>
                <a:gd name="connsiteY28" fmla="*/ 412750 h 614453"/>
                <a:gd name="connsiteX29" fmla="*/ 653633 w 780632"/>
                <a:gd name="connsiteY29" fmla="*/ 425450 h 614453"/>
                <a:gd name="connsiteX30" fmla="*/ 615533 w 780632"/>
                <a:gd name="connsiteY30" fmla="*/ 444500 h 614453"/>
                <a:gd name="connsiteX31" fmla="*/ 590133 w 780632"/>
                <a:gd name="connsiteY31" fmla="*/ 457200 h 614453"/>
                <a:gd name="connsiteX32" fmla="*/ 552033 w 780632"/>
                <a:gd name="connsiteY32" fmla="*/ 469900 h 614453"/>
                <a:gd name="connsiteX33" fmla="*/ 513933 w 780632"/>
                <a:gd name="connsiteY33" fmla="*/ 495300 h 614453"/>
                <a:gd name="connsiteX34" fmla="*/ 475833 w 780632"/>
                <a:gd name="connsiteY34" fmla="*/ 520700 h 614453"/>
                <a:gd name="connsiteX35" fmla="*/ 463133 w 780632"/>
                <a:gd name="connsiteY35" fmla="*/ 539750 h 614453"/>
                <a:gd name="connsiteX36" fmla="*/ 444083 w 780632"/>
                <a:gd name="connsiteY36" fmla="*/ 546100 h 614453"/>
                <a:gd name="connsiteX37" fmla="*/ 399633 w 780632"/>
                <a:gd name="connsiteY37" fmla="*/ 565150 h 614453"/>
                <a:gd name="connsiteX38" fmla="*/ 361533 w 780632"/>
                <a:gd name="connsiteY38" fmla="*/ 577850 h 614453"/>
                <a:gd name="connsiteX39" fmla="*/ 317083 w 780632"/>
                <a:gd name="connsiteY39" fmla="*/ 565150 h 614453"/>
                <a:gd name="connsiteX40" fmla="*/ 278983 w 780632"/>
                <a:gd name="connsiteY40" fmla="*/ 539750 h 614453"/>
                <a:gd name="connsiteX41" fmla="*/ 196433 w 780632"/>
                <a:gd name="connsiteY41" fmla="*/ 552450 h 614453"/>
                <a:gd name="connsiteX42" fmla="*/ 177383 w 780632"/>
                <a:gd name="connsiteY42" fmla="*/ 565150 h 614453"/>
                <a:gd name="connsiteX43" fmla="*/ 126583 w 780632"/>
                <a:gd name="connsiteY43" fmla="*/ 590550 h 614453"/>
                <a:gd name="connsiteX44" fmla="*/ 12283 w 780632"/>
                <a:gd name="connsiteY44" fmla="*/ 609600 h 614453"/>
                <a:gd name="connsiteX0" fmla="*/ 12283 w 780634"/>
                <a:gd name="connsiteY0" fmla="*/ 609600 h 614453"/>
                <a:gd name="connsiteX1" fmla="*/ 12283 w 780634"/>
                <a:gd name="connsiteY1" fmla="*/ 495300 h 614453"/>
                <a:gd name="connsiteX2" fmla="*/ 31333 w 780634"/>
                <a:gd name="connsiteY2" fmla="*/ 482600 h 614453"/>
                <a:gd name="connsiteX3" fmla="*/ 37683 w 780634"/>
                <a:gd name="connsiteY3" fmla="*/ 463550 h 614453"/>
                <a:gd name="connsiteX4" fmla="*/ 82133 w 780634"/>
                <a:gd name="connsiteY4" fmla="*/ 355600 h 614453"/>
                <a:gd name="connsiteX5" fmla="*/ 88483 w 780634"/>
                <a:gd name="connsiteY5" fmla="*/ 330200 h 614453"/>
                <a:gd name="connsiteX6" fmla="*/ 107533 w 780634"/>
                <a:gd name="connsiteY6" fmla="*/ 260350 h 614453"/>
                <a:gd name="connsiteX7" fmla="*/ 113883 w 780634"/>
                <a:gd name="connsiteY7" fmla="*/ 234950 h 614453"/>
                <a:gd name="connsiteX8" fmla="*/ 126583 w 780634"/>
                <a:gd name="connsiteY8" fmla="*/ 209550 h 614453"/>
                <a:gd name="connsiteX9" fmla="*/ 139283 w 780634"/>
                <a:gd name="connsiteY9" fmla="*/ 171450 h 614453"/>
                <a:gd name="connsiteX10" fmla="*/ 228183 w 780634"/>
                <a:gd name="connsiteY10" fmla="*/ 114300 h 614453"/>
                <a:gd name="connsiteX11" fmla="*/ 259933 w 780634"/>
                <a:gd name="connsiteY11" fmla="*/ 82550 h 614453"/>
                <a:gd name="connsiteX12" fmla="*/ 323433 w 780634"/>
                <a:gd name="connsiteY12" fmla="*/ 31750 h 614453"/>
                <a:gd name="connsiteX13" fmla="*/ 380583 w 780634"/>
                <a:gd name="connsiteY13" fmla="*/ 0 h 614453"/>
                <a:gd name="connsiteX14" fmla="*/ 590133 w 780634"/>
                <a:gd name="connsiteY14" fmla="*/ 6350 h 614453"/>
                <a:gd name="connsiteX15" fmla="*/ 609183 w 780634"/>
                <a:gd name="connsiteY15" fmla="*/ 12700 h 614453"/>
                <a:gd name="connsiteX16" fmla="*/ 628233 w 780634"/>
                <a:gd name="connsiteY16" fmla="*/ 25400 h 614453"/>
                <a:gd name="connsiteX17" fmla="*/ 634583 w 780634"/>
                <a:gd name="connsiteY17" fmla="*/ 44450 h 614453"/>
                <a:gd name="connsiteX18" fmla="*/ 653633 w 780634"/>
                <a:gd name="connsiteY18" fmla="*/ 50800 h 614453"/>
                <a:gd name="connsiteX19" fmla="*/ 691733 w 780634"/>
                <a:gd name="connsiteY19" fmla="*/ 82550 h 614453"/>
                <a:gd name="connsiteX20" fmla="*/ 729833 w 780634"/>
                <a:gd name="connsiteY20" fmla="*/ 107950 h 614453"/>
                <a:gd name="connsiteX21" fmla="*/ 736183 w 780634"/>
                <a:gd name="connsiteY21" fmla="*/ 127000 h 614453"/>
                <a:gd name="connsiteX22" fmla="*/ 761583 w 780634"/>
                <a:gd name="connsiteY22" fmla="*/ 165100 h 614453"/>
                <a:gd name="connsiteX23" fmla="*/ 774283 w 780634"/>
                <a:gd name="connsiteY23" fmla="*/ 209550 h 614453"/>
                <a:gd name="connsiteX24" fmla="*/ 780633 w 780634"/>
                <a:gd name="connsiteY24" fmla="*/ 234950 h 614453"/>
                <a:gd name="connsiteX25" fmla="*/ 767933 w 780634"/>
                <a:gd name="connsiteY25" fmla="*/ 368300 h 614453"/>
                <a:gd name="connsiteX26" fmla="*/ 755233 w 780634"/>
                <a:gd name="connsiteY26" fmla="*/ 406400 h 614453"/>
                <a:gd name="connsiteX27" fmla="*/ 729833 w 780634"/>
                <a:gd name="connsiteY27" fmla="*/ 412750 h 614453"/>
                <a:gd name="connsiteX28" fmla="*/ 653633 w 780634"/>
                <a:gd name="connsiteY28" fmla="*/ 425450 h 614453"/>
                <a:gd name="connsiteX29" fmla="*/ 615533 w 780634"/>
                <a:gd name="connsiteY29" fmla="*/ 444500 h 614453"/>
                <a:gd name="connsiteX30" fmla="*/ 590133 w 780634"/>
                <a:gd name="connsiteY30" fmla="*/ 457200 h 614453"/>
                <a:gd name="connsiteX31" fmla="*/ 552033 w 780634"/>
                <a:gd name="connsiteY31" fmla="*/ 469900 h 614453"/>
                <a:gd name="connsiteX32" fmla="*/ 513933 w 780634"/>
                <a:gd name="connsiteY32" fmla="*/ 495300 h 614453"/>
                <a:gd name="connsiteX33" fmla="*/ 475833 w 780634"/>
                <a:gd name="connsiteY33" fmla="*/ 520700 h 614453"/>
                <a:gd name="connsiteX34" fmla="*/ 463133 w 780634"/>
                <a:gd name="connsiteY34" fmla="*/ 539750 h 614453"/>
                <a:gd name="connsiteX35" fmla="*/ 444083 w 780634"/>
                <a:gd name="connsiteY35" fmla="*/ 546100 h 614453"/>
                <a:gd name="connsiteX36" fmla="*/ 399633 w 780634"/>
                <a:gd name="connsiteY36" fmla="*/ 565150 h 614453"/>
                <a:gd name="connsiteX37" fmla="*/ 361533 w 780634"/>
                <a:gd name="connsiteY37" fmla="*/ 577850 h 614453"/>
                <a:gd name="connsiteX38" fmla="*/ 317083 w 780634"/>
                <a:gd name="connsiteY38" fmla="*/ 565150 h 614453"/>
                <a:gd name="connsiteX39" fmla="*/ 278983 w 780634"/>
                <a:gd name="connsiteY39" fmla="*/ 539750 h 614453"/>
                <a:gd name="connsiteX40" fmla="*/ 196433 w 780634"/>
                <a:gd name="connsiteY40" fmla="*/ 552450 h 614453"/>
                <a:gd name="connsiteX41" fmla="*/ 177383 w 780634"/>
                <a:gd name="connsiteY41" fmla="*/ 565150 h 614453"/>
                <a:gd name="connsiteX42" fmla="*/ 126583 w 780634"/>
                <a:gd name="connsiteY42" fmla="*/ 590550 h 614453"/>
                <a:gd name="connsiteX43" fmla="*/ 12283 w 780634"/>
                <a:gd name="connsiteY43" fmla="*/ 609600 h 614453"/>
                <a:gd name="connsiteX0" fmla="*/ 12283 w 780632"/>
                <a:gd name="connsiteY0" fmla="*/ 609600 h 614453"/>
                <a:gd name="connsiteX1" fmla="*/ 12283 w 780632"/>
                <a:gd name="connsiteY1" fmla="*/ 495300 h 614453"/>
                <a:gd name="connsiteX2" fmla="*/ 31333 w 780632"/>
                <a:gd name="connsiteY2" fmla="*/ 482600 h 614453"/>
                <a:gd name="connsiteX3" fmla="*/ 37683 w 780632"/>
                <a:gd name="connsiteY3" fmla="*/ 463550 h 614453"/>
                <a:gd name="connsiteX4" fmla="*/ 82133 w 780632"/>
                <a:gd name="connsiteY4" fmla="*/ 355600 h 614453"/>
                <a:gd name="connsiteX5" fmla="*/ 88483 w 780632"/>
                <a:gd name="connsiteY5" fmla="*/ 330200 h 614453"/>
                <a:gd name="connsiteX6" fmla="*/ 107533 w 780632"/>
                <a:gd name="connsiteY6" fmla="*/ 260350 h 614453"/>
                <a:gd name="connsiteX7" fmla="*/ 113883 w 780632"/>
                <a:gd name="connsiteY7" fmla="*/ 234950 h 614453"/>
                <a:gd name="connsiteX8" fmla="*/ 126583 w 780632"/>
                <a:gd name="connsiteY8" fmla="*/ 209550 h 614453"/>
                <a:gd name="connsiteX9" fmla="*/ 139283 w 780632"/>
                <a:gd name="connsiteY9" fmla="*/ 171450 h 614453"/>
                <a:gd name="connsiteX10" fmla="*/ 228183 w 780632"/>
                <a:gd name="connsiteY10" fmla="*/ 114300 h 614453"/>
                <a:gd name="connsiteX11" fmla="*/ 259933 w 780632"/>
                <a:gd name="connsiteY11" fmla="*/ 82550 h 614453"/>
                <a:gd name="connsiteX12" fmla="*/ 323433 w 780632"/>
                <a:gd name="connsiteY12" fmla="*/ 31750 h 614453"/>
                <a:gd name="connsiteX13" fmla="*/ 380583 w 780632"/>
                <a:gd name="connsiteY13" fmla="*/ 0 h 614453"/>
                <a:gd name="connsiteX14" fmla="*/ 590133 w 780632"/>
                <a:gd name="connsiteY14" fmla="*/ 6350 h 614453"/>
                <a:gd name="connsiteX15" fmla="*/ 609183 w 780632"/>
                <a:gd name="connsiteY15" fmla="*/ 12700 h 614453"/>
                <a:gd name="connsiteX16" fmla="*/ 628233 w 780632"/>
                <a:gd name="connsiteY16" fmla="*/ 25400 h 614453"/>
                <a:gd name="connsiteX17" fmla="*/ 634583 w 780632"/>
                <a:gd name="connsiteY17" fmla="*/ 44450 h 614453"/>
                <a:gd name="connsiteX18" fmla="*/ 691733 w 780632"/>
                <a:gd name="connsiteY18" fmla="*/ 82550 h 614453"/>
                <a:gd name="connsiteX19" fmla="*/ 729833 w 780632"/>
                <a:gd name="connsiteY19" fmla="*/ 107950 h 614453"/>
                <a:gd name="connsiteX20" fmla="*/ 736183 w 780632"/>
                <a:gd name="connsiteY20" fmla="*/ 127000 h 614453"/>
                <a:gd name="connsiteX21" fmla="*/ 761583 w 780632"/>
                <a:gd name="connsiteY21" fmla="*/ 165100 h 614453"/>
                <a:gd name="connsiteX22" fmla="*/ 774283 w 780632"/>
                <a:gd name="connsiteY22" fmla="*/ 209550 h 614453"/>
                <a:gd name="connsiteX23" fmla="*/ 780633 w 780632"/>
                <a:gd name="connsiteY23" fmla="*/ 234950 h 614453"/>
                <a:gd name="connsiteX24" fmla="*/ 767933 w 780632"/>
                <a:gd name="connsiteY24" fmla="*/ 368300 h 614453"/>
                <a:gd name="connsiteX25" fmla="*/ 755233 w 780632"/>
                <a:gd name="connsiteY25" fmla="*/ 406400 h 614453"/>
                <a:gd name="connsiteX26" fmla="*/ 729833 w 780632"/>
                <a:gd name="connsiteY26" fmla="*/ 412750 h 614453"/>
                <a:gd name="connsiteX27" fmla="*/ 653633 w 780632"/>
                <a:gd name="connsiteY27" fmla="*/ 425450 h 614453"/>
                <a:gd name="connsiteX28" fmla="*/ 615533 w 780632"/>
                <a:gd name="connsiteY28" fmla="*/ 444500 h 614453"/>
                <a:gd name="connsiteX29" fmla="*/ 590133 w 780632"/>
                <a:gd name="connsiteY29" fmla="*/ 457200 h 614453"/>
                <a:gd name="connsiteX30" fmla="*/ 552033 w 780632"/>
                <a:gd name="connsiteY30" fmla="*/ 469900 h 614453"/>
                <a:gd name="connsiteX31" fmla="*/ 513933 w 780632"/>
                <a:gd name="connsiteY31" fmla="*/ 495300 h 614453"/>
                <a:gd name="connsiteX32" fmla="*/ 475833 w 780632"/>
                <a:gd name="connsiteY32" fmla="*/ 520700 h 614453"/>
                <a:gd name="connsiteX33" fmla="*/ 463133 w 780632"/>
                <a:gd name="connsiteY33" fmla="*/ 539750 h 614453"/>
                <a:gd name="connsiteX34" fmla="*/ 444083 w 780632"/>
                <a:gd name="connsiteY34" fmla="*/ 546100 h 614453"/>
                <a:gd name="connsiteX35" fmla="*/ 399633 w 780632"/>
                <a:gd name="connsiteY35" fmla="*/ 565150 h 614453"/>
                <a:gd name="connsiteX36" fmla="*/ 361533 w 780632"/>
                <a:gd name="connsiteY36" fmla="*/ 577850 h 614453"/>
                <a:gd name="connsiteX37" fmla="*/ 317083 w 780632"/>
                <a:gd name="connsiteY37" fmla="*/ 565150 h 614453"/>
                <a:gd name="connsiteX38" fmla="*/ 278983 w 780632"/>
                <a:gd name="connsiteY38" fmla="*/ 539750 h 614453"/>
                <a:gd name="connsiteX39" fmla="*/ 196433 w 780632"/>
                <a:gd name="connsiteY39" fmla="*/ 552450 h 614453"/>
                <a:gd name="connsiteX40" fmla="*/ 177383 w 780632"/>
                <a:gd name="connsiteY40" fmla="*/ 565150 h 614453"/>
                <a:gd name="connsiteX41" fmla="*/ 126583 w 780632"/>
                <a:gd name="connsiteY41" fmla="*/ 590550 h 614453"/>
                <a:gd name="connsiteX42" fmla="*/ 12283 w 780632"/>
                <a:gd name="connsiteY42" fmla="*/ 609600 h 614453"/>
                <a:gd name="connsiteX0" fmla="*/ 12283 w 780634"/>
                <a:gd name="connsiteY0" fmla="*/ 609600 h 614453"/>
                <a:gd name="connsiteX1" fmla="*/ 12283 w 780634"/>
                <a:gd name="connsiteY1" fmla="*/ 495300 h 614453"/>
                <a:gd name="connsiteX2" fmla="*/ 31333 w 780634"/>
                <a:gd name="connsiteY2" fmla="*/ 482600 h 614453"/>
                <a:gd name="connsiteX3" fmla="*/ 37683 w 780634"/>
                <a:gd name="connsiteY3" fmla="*/ 463550 h 614453"/>
                <a:gd name="connsiteX4" fmla="*/ 82133 w 780634"/>
                <a:gd name="connsiteY4" fmla="*/ 355600 h 614453"/>
                <a:gd name="connsiteX5" fmla="*/ 88483 w 780634"/>
                <a:gd name="connsiteY5" fmla="*/ 330200 h 614453"/>
                <a:gd name="connsiteX6" fmla="*/ 107533 w 780634"/>
                <a:gd name="connsiteY6" fmla="*/ 260350 h 614453"/>
                <a:gd name="connsiteX7" fmla="*/ 113883 w 780634"/>
                <a:gd name="connsiteY7" fmla="*/ 234950 h 614453"/>
                <a:gd name="connsiteX8" fmla="*/ 126583 w 780634"/>
                <a:gd name="connsiteY8" fmla="*/ 209550 h 614453"/>
                <a:gd name="connsiteX9" fmla="*/ 139283 w 780634"/>
                <a:gd name="connsiteY9" fmla="*/ 171450 h 614453"/>
                <a:gd name="connsiteX10" fmla="*/ 228183 w 780634"/>
                <a:gd name="connsiteY10" fmla="*/ 114300 h 614453"/>
                <a:gd name="connsiteX11" fmla="*/ 259933 w 780634"/>
                <a:gd name="connsiteY11" fmla="*/ 82550 h 614453"/>
                <a:gd name="connsiteX12" fmla="*/ 323433 w 780634"/>
                <a:gd name="connsiteY12" fmla="*/ 31750 h 614453"/>
                <a:gd name="connsiteX13" fmla="*/ 380583 w 780634"/>
                <a:gd name="connsiteY13" fmla="*/ 0 h 614453"/>
                <a:gd name="connsiteX14" fmla="*/ 590133 w 780634"/>
                <a:gd name="connsiteY14" fmla="*/ 6350 h 614453"/>
                <a:gd name="connsiteX15" fmla="*/ 609183 w 780634"/>
                <a:gd name="connsiteY15" fmla="*/ 12700 h 614453"/>
                <a:gd name="connsiteX16" fmla="*/ 628233 w 780634"/>
                <a:gd name="connsiteY16" fmla="*/ 25400 h 614453"/>
                <a:gd name="connsiteX17" fmla="*/ 691733 w 780634"/>
                <a:gd name="connsiteY17" fmla="*/ 82550 h 614453"/>
                <a:gd name="connsiteX18" fmla="*/ 729833 w 780634"/>
                <a:gd name="connsiteY18" fmla="*/ 107950 h 614453"/>
                <a:gd name="connsiteX19" fmla="*/ 736183 w 780634"/>
                <a:gd name="connsiteY19" fmla="*/ 127000 h 614453"/>
                <a:gd name="connsiteX20" fmla="*/ 761583 w 780634"/>
                <a:gd name="connsiteY20" fmla="*/ 165100 h 614453"/>
                <a:gd name="connsiteX21" fmla="*/ 774283 w 780634"/>
                <a:gd name="connsiteY21" fmla="*/ 209550 h 614453"/>
                <a:gd name="connsiteX22" fmla="*/ 780633 w 780634"/>
                <a:gd name="connsiteY22" fmla="*/ 234950 h 614453"/>
                <a:gd name="connsiteX23" fmla="*/ 767933 w 780634"/>
                <a:gd name="connsiteY23" fmla="*/ 368300 h 614453"/>
                <a:gd name="connsiteX24" fmla="*/ 755233 w 780634"/>
                <a:gd name="connsiteY24" fmla="*/ 406400 h 614453"/>
                <a:gd name="connsiteX25" fmla="*/ 729833 w 780634"/>
                <a:gd name="connsiteY25" fmla="*/ 412750 h 614453"/>
                <a:gd name="connsiteX26" fmla="*/ 653633 w 780634"/>
                <a:gd name="connsiteY26" fmla="*/ 425450 h 614453"/>
                <a:gd name="connsiteX27" fmla="*/ 615533 w 780634"/>
                <a:gd name="connsiteY27" fmla="*/ 444500 h 614453"/>
                <a:gd name="connsiteX28" fmla="*/ 590133 w 780634"/>
                <a:gd name="connsiteY28" fmla="*/ 457200 h 614453"/>
                <a:gd name="connsiteX29" fmla="*/ 552033 w 780634"/>
                <a:gd name="connsiteY29" fmla="*/ 469900 h 614453"/>
                <a:gd name="connsiteX30" fmla="*/ 513933 w 780634"/>
                <a:gd name="connsiteY30" fmla="*/ 495300 h 614453"/>
                <a:gd name="connsiteX31" fmla="*/ 475833 w 780634"/>
                <a:gd name="connsiteY31" fmla="*/ 520700 h 614453"/>
                <a:gd name="connsiteX32" fmla="*/ 463133 w 780634"/>
                <a:gd name="connsiteY32" fmla="*/ 539750 h 614453"/>
                <a:gd name="connsiteX33" fmla="*/ 444083 w 780634"/>
                <a:gd name="connsiteY33" fmla="*/ 546100 h 614453"/>
                <a:gd name="connsiteX34" fmla="*/ 399633 w 780634"/>
                <a:gd name="connsiteY34" fmla="*/ 565150 h 614453"/>
                <a:gd name="connsiteX35" fmla="*/ 361533 w 780634"/>
                <a:gd name="connsiteY35" fmla="*/ 577850 h 614453"/>
                <a:gd name="connsiteX36" fmla="*/ 317083 w 780634"/>
                <a:gd name="connsiteY36" fmla="*/ 565150 h 614453"/>
                <a:gd name="connsiteX37" fmla="*/ 278983 w 780634"/>
                <a:gd name="connsiteY37" fmla="*/ 539750 h 614453"/>
                <a:gd name="connsiteX38" fmla="*/ 196433 w 780634"/>
                <a:gd name="connsiteY38" fmla="*/ 552450 h 614453"/>
                <a:gd name="connsiteX39" fmla="*/ 177383 w 780634"/>
                <a:gd name="connsiteY39" fmla="*/ 565150 h 614453"/>
                <a:gd name="connsiteX40" fmla="*/ 126583 w 780634"/>
                <a:gd name="connsiteY40" fmla="*/ 590550 h 614453"/>
                <a:gd name="connsiteX41" fmla="*/ 12283 w 780634"/>
                <a:gd name="connsiteY41" fmla="*/ 609600 h 614453"/>
                <a:gd name="connsiteX0" fmla="*/ 12283 w 780632"/>
                <a:gd name="connsiteY0" fmla="*/ 609600 h 614453"/>
                <a:gd name="connsiteX1" fmla="*/ 12283 w 780632"/>
                <a:gd name="connsiteY1" fmla="*/ 495300 h 614453"/>
                <a:gd name="connsiteX2" fmla="*/ 31333 w 780632"/>
                <a:gd name="connsiteY2" fmla="*/ 482600 h 614453"/>
                <a:gd name="connsiteX3" fmla="*/ 37683 w 780632"/>
                <a:gd name="connsiteY3" fmla="*/ 463550 h 614453"/>
                <a:gd name="connsiteX4" fmla="*/ 82133 w 780632"/>
                <a:gd name="connsiteY4" fmla="*/ 355600 h 614453"/>
                <a:gd name="connsiteX5" fmla="*/ 88483 w 780632"/>
                <a:gd name="connsiteY5" fmla="*/ 330200 h 614453"/>
                <a:gd name="connsiteX6" fmla="*/ 107533 w 780632"/>
                <a:gd name="connsiteY6" fmla="*/ 260350 h 614453"/>
                <a:gd name="connsiteX7" fmla="*/ 113883 w 780632"/>
                <a:gd name="connsiteY7" fmla="*/ 234950 h 614453"/>
                <a:gd name="connsiteX8" fmla="*/ 126583 w 780632"/>
                <a:gd name="connsiteY8" fmla="*/ 209550 h 614453"/>
                <a:gd name="connsiteX9" fmla="*/ 139283 w 780632"/>
                <a:gd name="connsiteY9" fmla="*/ 171450 h 614453"/>
                <a:gd name="connsiteX10" fmla="*/ 228183 w 780632"/>
                <a:gd name="connsiteY10" fmla="*/ 114300 h 614453"/>
                <a:gd name="connsiteX11" fmla="*/ 259933 w 780632"/>
                <a:gd name="connsiteY11" fmla="*/ 82550 h 614453"/>
                <a:gd name="connsiteX12" fmla="*/ 323433 w 780632"/>
                <a:gd name="connsiteY12" fmla="*/ 31750 h 614453"/>
                <a:gd name="connsiteX13" fmla="*/ 380583 w 780632"/>
                <a:gd name="connsiteY13" fmla="*/ 0 h 614453"/>
                <a:gd name="connsiteX14" fmla="*/ 590133 w 780632"/>
                <a:gd name="connsiteY14" fmla="*/ 6350 h 614453"/>
                <a:gd name="connsiteX15" fmla="*/ 609183 w 780632"/>
                <a:gd name="connsiteY15" fmla="*/ 12700 h 614453"/>
                <a:gd name="connsiteX16" fmla="*/ 628233 w 780632"/>
                <a:gd name="connsiteY16" fmla="*/ 25400 h 614453"/>
                <a:gd name="connsiteX17" fmla="*/ 729833 w 780632"/>
                <a:gd name="connsiteY17" fmla="*/ 107950 h 614453"/>
                <a:gd name="connsiteX18" fmla="*/ 736183 w 780632"/>
                <a:gd name="connsiteY18" fmla="*/ 127000 h 614453"/>
                <a:gd name="connsiteX19" fmla="*/ 761583 w 780632"/>
                <a:gd name="connsiteY19" fmla="*/ 165100 h 614453"/>
                <a:gd name="connsiteX20" fmla="*/ 774283 w 780632"/>
                <a:gd name="connsiteY20" fmla="*/ 209550 h 614453"/>
                <a:gd name="connsiteX21" fmla="*/ 780633 w 780632"/>
                <a:gd name="connsiteY21" fmla="*/ 234950 h 614453"/>
                <a:gd name="connsiteX22" fmla="*/ 767933 w 780632"/>
                <a:gd name="connsiteY22" fmla="*/ 368300 h 614453"/>
                <a:gd name="connsiteX23" fmla="*/ 755233 w 780632"/>
                <a:gd name="connsiteY23" fmla="*/ 406400 h 614453"/>
                <a:gd name="connsiteX24" fmla="*/ 729833 w 780632"/>
                <a:gd name="connsiteY24" fmla="*/ 412750 h 614453"/>
                <a:gd name="connsiteX25" fmla="*/ 653633 w 780632"/>
                <a:gd name="connsiteY25" fmla="*/ 425450 h 614453"/>
                <a:gd name="connsiteX26" fmla="*/ 615533 w 780632"/>
                <a:gd name="connsiteY26" fmla="*/ 444500 h 614453"/>
                <a:gd name="connsiteX27" fmla="*/ 590133 w 780632"/>
                <a:gd name="connsiteY27" fmla="*/ 457200 h 614453"/>
                <a:gd name="connsiteX28" fmla="*/ 552033 w 780632"/>
                <a:gd name="connsiteY28" fmla="*/ 469900 h 614453"/>
                <a:gd name="connsiteX29" fmla="*/ 513933 w 780632"/>
                <a:gd name="connsiteY29" fmla="*/ 495300 h 614453"/>
                <a:gd name="connsiteX30" fmla="*/ 475833 w 780632"/>
                <a:gd name="connsiteY30" fmla="*/ 520700 h 614453"/>
                <a:gd name="connsiteX31" fmla="*/ 463133 w 780632"/>
                <a:gd name="connsiteY31" fmla="*/ 539750 h 614453"/>
                <a:gd name="connsiteX32" fmla="*/ 444083 w 780632"/>
                <a:gd name="connsiteY32" fmla="*/ 546100 h 614453"/>
                <a:gd name="connsiteX33" fmla="*/ 399633 w 780632"/>
                <a:gd name="connsiteY33" fmla="*/ 565150 h 614453"/>
                <a:gd name="connsiteX34" fmla="*/ 361533 w 780632"/>
                <a:gd name="connsiteY34" fmla="*/ 577850 h 614453"/>
                <a:gd name="connsiteX35" fmla="*/ 317083 w 780632"/>
                <a:gd name="connsiteY35" fmla="*/ 565150 h 614453"/>
                <a:gd name="connsiteX36" fmla="*/ 278983 w 780632"/>
                <a:gd name="connsiteY36" fmla="*/ 539750 h 614453"/>
                <a:gd name="connsiteX37" fmla="*/ 196433 w 780632"/>
                <a:gd name="connsiteY37" fmla="*/ 552450 h 614453"/>
                <a:gd name="connsiteX38" fmla="*/ 177383 w 780632"/>
                <a:gd name="connsiteY38" fmla="*/ 565150 h 614453"/>
                <a:gd name="connsiteX39" fmla="*/ 126583 w 780632"/>
                <a:gd name="connsiteY39" fmla="*/ 590550 h 614453"/>
                <a:gd name="connsiteX40" fmla="*/ 12283 w 780632"/>
                <a:gd name="connsiteY40" fmla="*/ 609600 h 614453"/>
                <a:gd name="connsiteX0" fmla="*/ 12283 w 780634"/>
                <a:gd name="connsiteY0" fmla="*/ 609600 h 614453"/>
                <a:gd name="connsiteX1" fmla="*/ 12283 w 780634"/>
                <a:gd name="connsiteY1" fmla="*/ 495300 h 614453"/>
                <a:gd name="connsiteX2" fmla="*/ 31333 w 780634"/>
                <a:gd name="connsiteY2" fmla="*/ 482600 h 614453"/>
                <a:gd name="connsiteX3" fmla="*/ 37683 w 780634"/>
                <a:gd name="connsiteY3" fmla="*/ 463550 h 614453"/>
                <a:gd name="connsiteX4" fmla="*/ 82133 w 780634"/>
                <a:gd name="connsiteY4" fmla="*/ 355600 h 614453"/>
                <a:gd name="connsiteX5" fmla="*/ 88483 w 780634"/>
                <a:gd name="connsiteY5" fmla="*/ 330200 h 614453"/>
                <a:gd name="connsiteX6" fmla="*/ 107533 w 780634"/>
                <a:gd name="connsiteY6" fmla="*/ 260350 h 614453"/>
                <a:gd name="connsiteX7" fmla="*/ 113883 w 780634"/>
                <a:gd name="connsiteY7" fmla="*/ 234950 h 614453"/>
                <a:gd name="connsiteX8" fmla="*/ 126583 w 780634"/>
                <a:gd name="connsiteY8" fmla="*/ 209550 h 614453"/>
                <a:gd name="connsiteX9" fmla="*/ 139283 w 780634"/>
                <a:gd name="connsiteY9" fmla="*/ 171450 h 614453"/>
                <a:gd name="connsiteX10" fmla="*/ 228183 w 780634"/>
                <a:gd name="connsiteY10" fmla="*/ 114300 h 614453"/>
                <a:gd name="connsiteX11" fmla="*/ 259933 w 780634"/>
                <a:gd name="connsiteY11" fmla="*/ 82550 h 614453"/>
                <a:gd name="connsiteX12" fmla="*/ 323433 w 780634"/>
                <a:gd name="connsiteY12" fmla="*/ 31750 h 614453"/>
                <a:gd name="connsiteX13" fmla="*/ 380583 w 780634"/>
                <a:gd name="connsiteY13" fmla="*/ 0 h 614453"/>
                <a:gd name="connsiteX14" fmla="*/ 590133 w 780634"/>
                <a:gd name="connsiteY14" fmla="*/ 6350 h 614453"/>
                <a:gd name="connsiteX15" fmla="*/ 609183 w 780634"/>
                <a:gd name="connsiteY15" fmla="*/ 12700 h 614453"/>
                <a:gd name="connsiteX16" fmla="*/ 729833 w 780634"/>
                <a:gd name="connsiteY16" fmla="*/ 107950 h 614453"/>
                <a:gd name="connsiteX17" fmla="*/ 736183 w 780634"/>
                <a:gd name="connsiteY17" fmla="*/ 127000 h 614453"/>
                <a:gd name="connsiteX18" fmla="*/ 761583 w 780634"/>
                <a:gd name="connsiteY18" fmla="*/ 165100 h 614453"/>
                <a:gd name="connsiteX19" fmla="*/ 774283 w 780634"/>
                <a:gd name="connsiteY19" fmla="*/ 209550 h 614453"/>
                <a:gd name="connsiteX20" fmla="*/ 780633 w 780634"/>
                <a:gd name="connsiteY20" fmla="*/ 234950 h 614453"/>
                <a:gd name="connsiteX21" fmla="*/ 767933 w 780634"/>
                <a:gd name="connsiteY21" fmla="*/ 368300 h 614453"/>
                <a:gd name="connsiteX22" fmla="*/ 755233 w 780634"/>
                <a:gd name="connsiteY22" fmla="*/ 406400 h 614453"/>
                <a:gd name="connsiteX23" fmla="*/ 729833 w 780634"/>
                <a:gd name="connsiteY23" fmla="*/ 412750 h 614453"/>
                <a:gd name="connsiteX24" fmla="*/ 653633 w 780634"/>
                <a:gd name="connsiteY24" fmla="*/ 425450 h 614453"/>
                <a:gd name="connsiteX25" fmla="*/ 615533 w 780634"/>
                <a:gd name="connsiteY25" fmla="*/ 444500 h 614453"/>
                <a:gd name="connsiteX26" fmla="*/ 590133 w 780634"/>
                <a:gd name="connsiteY26" fmla="*/ 457200 h 614453"/>
                <a:gd name="connsiteX27" fmla="*/ 552033 w 780634"/>
                <a:gd name="connsiteY27" fmla="*/ 469900 h 614453"/>
                <a:gd name="connsiteX28" fmla="*/ 513933 w 780634"/>
                <a:gd name="connsiteY28" fmla="*/ 495300 h 614453"/>
                <a:gd name="connsiteX29" fmla="*/ 475833 w 780634"/>
                <a:gd name="connsiteY29" fmla="*/ 520700 h 614453"/>
                <a:gd name="connsiteX30" fmla="*/ 463133 w 780634"/>
                <a:gd name="connsiteY30" fmla="*/ 539750 h 614453"/>
                <a:gd name="connsiteX31" fmla="*/ 444083 w 780634"/>
                <a:gd name="connsiteY31" fmla="*/ 546100 h 614453"/>
                <a:gd name="connsiteX32" fmla="*/ 399633 w 780634"/>
                <a:gd name="connsiteY32" fmla="*/ 565150 h 614453"/>
                <a:gd name="connsiteX33" fmla="*/ 361533 w 780634"/>
                <a:gd name="connsiteY33" fmla="*/ 577850 h 614453"/>
                <a:gd name="connsiteX34" fmla="*/ 317083 w 780634"/>
                <a:gd name="connsiteY34" fmla="*/ 565150 h 614453"/>
                <a:gd name="connsiteX35" fmla="*/ 278983 w 780634"/>
                <a:gd name="connsiteY35" fmla="*/ 539750 h 614453"/>
                <a:gd name="connsiteX36" fmla="*/ 196433 w 780634"/>
                <a:gd name="connsiteY36" fmla="*/ 552450 h 614453"/>
                <a:gd name="connsiteX37" fmla="*/ 177383 w 780634"/>
                <a:gd name="connsiteY37" fmla="*/ 565150 h 614453"/>
                <a:gd name="connsiteX38" fmla="*/ 126583 w 780634"/>
                <a:gd name="connsiteY38" fmla="*/ 590550 h 614453"/>
                <a:gd name="connsiteX39" fmla="*/ 12283 w 780634"/>
                <a:gd name="connsiteY39" fmla="*/ 609600 h 614453"/>
                <a:gd name="connsiteX0" fmla="*/ 12283 w 780632"/>
                <a:gd name="connsiteY0" fmla="*/ 612649 h 617502"/>
                <a:gd name="connsiteX1" fmla="*/ 12283 w 780632"/>
                <a:gd name="connsiteY1" fmla="*/ 498349 h 617502"/>
                <a:gd name="connsiteX2" fmla="*/ 31333 w 780632"/>
                <a:gd name="connsiteY2" fmla="*/ 485649 h 617502"/>
                <a:gd name="connsiteX3" fmla="*/ 37683 w 780632"/>
                <a:gd name="connsiteY3" fmla="*/ 466599 h 617502"/>
                <a:gd name="connsiteX4" fmla="*/ 82133 w 780632"/>
                <a:gd name="connsiteY4" fmla="*/ 358649 h 617502"/>
                <a:gd name="connsiteX5" fmla="*/ 88483 w 780632"/>
                <a:gd name="connsiteY5" fmla="*/ 333249 h 617502"/>
                <a:gd name="connsiteX6" fmla="*/ 107533 w 780632"/>
                <a:gd name="connsiteY6" fmla="*/ 263399 h 617502"/>
                <a:gd name="connsiteX7" fmla="*/ 113883 w 780632"/>
                <a:gd name="connsiteY7" fmla="*/ 237999 h 617502"/>
                <a:gd name="connsiteX8" fmla="*/ 126583 w 780632"/>
                <a:gd name="connsiteY8" fmla="*/ 212599 h 617502"/>
                <a:gd name="connsiteX9" fmla="*/ 139283 w 780632"/>
                <a:gd name="connsiteY9" fmla="*/ 174499 h 617502"/>
                <a:gd name="connsiteX10" fmla="*/ 228183 w 780632"/>
                <a:gd name="connsiteY10" fmla="*/ 117349 h 617502"/>
                <a:gd name="connsiteX11" fmla="*/ 259933 w 780632"/>
                <a:gd name="connsiteY11" fmla="*/ 85599 h 617502"/>
                <a:gd name="connsiteX12" fmla="*/ 323433 w 780632"/>
                <a:gd name="connsiteY12" fmla="*/ 34799 h 617502"/>
                <a:gd name="connsiteX13" fmla="*/ 380583 w 780632"/>
                <a:gd name="connsiteY13" fmla="*/ 3049 h 617502"/>
                <a:gd name="connsiteX14" fmla="*/ 590133 w 780632"/>
                <a:gd name="connsiteY14" fmla="*/ 9399 h 617502"/>
                <a:gd name="connsiteX15" fmla="*/ 729833 w 780632"/>
                <a:gd name="connsiteY15" fmla="*/ 110999 h 617502"/>
                <a:gd name="connsiteX16" fmla="*/ 736183 w 780632"/>
                <a:gd name="connsiteY16" fmla="*/ 130049 h 617502"/>
                <a:gd name="connsiteX17" fmla="*/ 761583 w 780632"/>
                <a:gd name="connsiteY17" fmla="*/ 168149 h 617502"/>
                <a:gd name="connsiteX18" fmla="*/ 774283 w 780632"/>
                <a:gd name="connsiteY18" fmla="*/ 212599 h 617502"/>
                <a:gd name="connsiteX19" fmla="*/ 780633 w 780632"/>
                <a:gd name="connsiteY19" fmla="*/ 237999 h 617502"/>
                <a:gd name="connsiteX20" fmla="*/ 767933 w 780632"/>
                <a:gd name="connsiteY20" fmla="*/ 371349 h 617502"/>
                <a:gd name="connsiteX21" fmla="*/ 755233 w 780632"/>
                <a:gd name="connsiteY21" fmla="*/ 409449 h 617502"/>
                <a:gd name="connsiteX22" fmla="*/ 729833 w 780632"/>
                <a:gd name="connsiteY22" fmla="*/ 415799 h 617502"/>
                <a:gd name="connsiteX23" fmla="*/ 653633 w 780632"/>
                <a:gd name="connsiteY23" fmla="*/ 428499 h 617502"/>
                <a:gd name="connsiteX24" fmla="*/ 615533 w 780632"/>
                <a:gd name="connsiteY24" fmla="*/ 447549 h 617502"/>
                <a:gd name="connsiteX25" fmla="*/ 590133 w 780632"/>
                <a:gd name="connsiteY25" fmla="*/ 460249 h 617502"/>
                <a:gd name="connsiteX26" fmla="*/ 552033 w 780632"/>
                <a:gd name="connsiteY26" fmla="*/ 472949 h 617502"/>
                <a:gd name="connsiteX27" fmla="*/ 513933 w 780632"/>
                <a:gd name="connsiteY27" fmla="*/ 498349 h 617502"/>
                <a:gd name="connsiteX28" fmla="*/ 475833 w 780632"/>
                <a:gd name="connsiteY28" fmla="*/ 523749 h 617502"/>
                <a:gd name="connsiteX29" fmla="*/ 463133 w 780632"/>
                <a:gd name="connsiteY29" fmla="*/ 542799 h 617502"/>
                <a:gd name="connsiteX30" fmla="*/ 444083 w 780632"/>
                <a:gd name="connsiteY30" fmla="*/ 549149 h 617502"/>
                <a:gd name="connsiteX31" fmla="*/ 399633 w 780632"/>
                <a:gd name="connsiteY31" fmla="*/ 568199 h 617502"/>
                <a:gd name="connsiteX32" fmla="*/ 361533 w 780632"/>
                <a:gd name="connsiteY32" fmla="*/ 580899 h 617502"/>
                <a:gd name="connsiteX33" fmla="*/ 317083 w 780632"/>
                <a:gd name="connsiteY33" fmla="*/ 568199 h 617502"/>
                <a:gd name="connsiteX34" fmla="*/ 278983 w 780632"/>
                <a:gd name="connsiteY34" fmla="*/ 542799 h 617502"/>
                <a:gd name="connsiteX35" fmla="*/ 196433 w 780632"/>
                <a:gd name="connsiteY35" fmla="*/ 555499 h 617502"/>
                <a:gd name="connsiteX36" fmla="*/ 177383 w 780632"/>
                <a:gd name="connsiteY36" fmla="*/ 568199 h 617502"/>
                <a:gd name="connsiteX37" fmla="*/ 126583 w 780632"/>
                <a:gd name="connsiteY37" fmla="*/ 593599 h 617502"/>
                <a:gd name="connsiteX38" fmla="*/ 12283 w 780632"/>
                <a:gd name="connsiteY38" fmla="*/ 612649 h 617502"/>
                <a:gd name="connsiteX0" fmla="*/ 12283 w 780634"/>
                <a:gd name="connsiteY0" fmla="*/ 612651 h 617504"/>
                <a:gd name="connsiteX1" fmla="*/ 12283 w 780634"/>
                <a:gd name="connsiteY1" fmla="*/ 498351 h 617504"/>
                <a:gd name="connsiteX2" fmla="*/ 31333 w 780634"/>
                <a:gd name="connsiteY2" fmla="*/ 485651 h 617504"/>
                <a:gd name="connsiteX3" fmla="*/ 37683 w 780634"/>
                <a:gd name="connsiteY3" fmla="*/ 466601 h 617504"/>
                <a:gd name="connsiteX4" fmla="*/ 82133 w 780634"/>
                <a:gd name="connsiteY4" fmla="*/ 358651 h 617504"/>
                <a:gd name="connsiteX5" fmla="*/ 88483 w 780634"/>
                <a:gd name="connsiteY5" fmla="*/ 333251 h 617504"/>
                <a:gd name="connsiteX6" fmla="*/ 107533 w 780634"/>
                <a:gd name="connsiteY6" fmla="*/ 263401 h 617504"/>
                <a:gd name="connsiteX7" fmla="*/ 113883 w 780634"/>
                <a:gd name="connsiteY7" fmla="*/ 238001 h 617504"/>
                <a:gd name="connsiteX8" fmla="*/ 126583 w 780634"/>
                <a:gd name="connsiteY8" fmla="*/ 212601 h 617504"/>
                <a:gd name="connsiteX9" fmla="*/ 139283 w 780634"/>
                <a:gd name="connsiteY9" fmla="*/ 174501 h 617504"/>
                <a:gd name="connsiteX10" fmla="*/ 228183 w 780634"/>
                <a:gd name="connsiteY10" fmla="*/ 117351 h 617504"/>
                <a:gd name="connsiteX11" fmla="*/ 259933 w 780634"/>
                <a:gd name="connsiteY11" fmla="*/ 85601 h 617504"/>
                <a:gd name="connsiteX12" fmla="*/ 323433 w 780634"/>
                <a:gd name="connsiteY12" fmla="*/ 34801 h 617504"/>
                <a:gd name="connsiteX13" fmla="*/ 380583 w 780634"/>
                <a:gd name="connsiteY13" fmla="*/ 3051 h 617504"/>
                <a:gd name="connsiteX14" fmla="*/ 590133 w 780634"/>
                <a:gd name="connsiteY14" fmla="*/ 9401 h 617504"/>
                <a:gd name="connsiteX15" fmla="*/ 729833 w 780634"/>
                <a:gd name="connsiteY15" fmla="*/ 111001 h 617504"/>
                <a:gd name="connsiteX16" fmla="*/ 736183 w 780634"/>
                <a:gd name="connsiteY16" fmla="*/ 130051 h 617504"/>
                <a:gd name="connsiteX17" fmla="*/ 761583 w 780634"/>
                <a:gd name="connsiteY17" fmla="*/ 168151 h 617504"/>
                <a:gd name="connsiteX18" fmla="*/ 774283 w 780634"/>
                <a:gd name="connsiteY18" fmla="*/ 212601 h 617504"/>
                <a:gd name="connsiteX19" fmla="*/ 780633 w 780634"/>
                <a:gd name="connsiteY19" fmla="*/ 238001 h 617504"/>
                <a:gd name="connsiteX20" fmla="*/ 767933 w 780634"/>
                <a:gd name="connsiteY20" fmla="*/ 371351 h 617504"/>
                <a:gd name="connsiteX21" fmla="*/ 755233 w 780634"/>
                <a:gd name="connsiteY21" fmla="*/ 409451 h 617504"/>
                <a:gd name="connsiteX22" fmla="*/ 729833 w 780634"/>
                <a:gd name="connsiteY22" fmla="*/ 415801 h 617504"/>
                <a:gd name="connsiteX23" fmla="*/ 653633 w 780634"/>
                <a:gd name="connsiteY23" fmla="*/ 428501 h 617504"/>
                <a:gd name="connsiteX24" fmla="*/ 615533 w 780634"/>
                <a:gd name="connsiteY24" fmla="*/ 447551 h 617504"/>
                <a:gd name="connsiteX25" fmla="*/ 590133 w 780634"/>
                <a:gd name="connsiteY25" fmla="*/ 460251 h 617504"/>
                <a:gd name="connsiteX26" fmla="*/ 513933 w 780634"/>
                <a:gd name="connsiteY26" fmla="*/ 498351 h 617504"/>
                <a:gd name="connsiteX27" fmla="*/ 475833 w 780634"/>
                <a:gd name="connsiteY27" fmla="*/ 523751 h 617504"/>
                <a:gd name="connsiteX28" fmla="*/ 463133 w 780634"/>
                <a:gd name="connsiteY28" fmla="*/ 542801 h 617504"/>
                <a:gd name="connsiteX29" fmla="*/ 444083 w 780634"/>
                <a:gd name="connsiteY29" fmla="*/ 549151 h 617504"/>
                <a:gd name="connsiteX30" fmla="*/ 399633 w 780634"/>
                <a:gd name="connsiteY30" fmla="*/ 568201 h 617504"/>
                <a:gd name="connsiteX31" fmla="*/ 361533 w 780634"/>
                <a:gd name="connsiteY31" fmla="*/ 580901 h 617504"/>
                <a:gd name="connsiteX32" fmla="*/ 317083 w 780634"/>
                <a:gd name="connsiteY32" fmla="*/ 568201 h 617504"/>
                <a:gd name="connsiteX33" fmla="*/ 278983 w 780634"/>
                <a:gd name="connsiteY33" fmla="*/ 542801 h 617504"/>
                <a:gd name="connsiteX34" fmla="*/ 196433 w 780634"/>
                <a:gd name="connsiteY34" fmla="*/ 555501 h 617504"/>
                <a:gd name="connsiteX35" fmla="*/ 177383 w 780634"/>
                <a:gd name="connsiteY35" fmla="*/ 568201 h 617504"/>
                <a:gd name="connsiteX36" fmla="*/ 126583 w 780634"/>
                <a:gd name="connsiteY36" fmla="*/ 593601 h 617504"/>
                <a:gd name="connsiteX37" fmla="*/ 12283 w 780634"/>
                <a:gd name="connsiteY37" fmla="*/ 612651 h 617504"/>
                <a:gd name="connsiteX0" fmla="*/ 12283 w 780632"/>
                <a:gd name="connsiteY0" fmla="*/ 612651 h 617504"/>
                <a:gd name="connsiteX1" fmla="*/ 12283 w 780632"/>
                <a:gd name="connsiteY1" fmla="*/ 498351 h 617504"/>
                <a:gd name="connsiteX2" fmla="*/ 31333 w 780632"/>
                <a:gd name="connsiteY2" fmla="*/ 485651 h 617504"/>
                <a:gd name="connsiteX3" fmla="*/ 37683 w 780632"/>
                <a:gd name="connsiteY3" fmla="*/ 466601 h 617504"/>
                <a:gd name="connsiteX4" fmla="*/ 82133 w 780632"/>
                <a:gd name="connsiteY4" fmla="*/ 358651 h 617504"/>
                <a:gd name="connsiteX5" fmla="*/ 88483 w 780632"/>
                <a:gd name="connsiteY5" fmla="*/ 333251 h 617504"/>
                <a:gd name="connsiteX6" fmla="*/ 107533 w 780632"/>
                <a:gd name="connsiteY6" fmla="*/ 263401 h 617504"/>
                <a:gd name="connsiteX7" fmla="*/ 113883 w 780632"/>
                <a:gd name="connsiteY7" fmla="*/ 238001 h 617504"/>
                <a:gd name="connsiteX8" fmla="*/ 126583 w 780632"/>
                <a:gd name="connsiteY8" fmla="*/ 212601 h 617504"/>
                <a:gd name="connsiteX9" fmla="*/ 139283 w 780632"/>
                <a:gd name="connsiteY9" fmla="*/ 174501 h 617504"/>
                <a:gd name="connsiteX10" fmla="*/ 228183 w 780632"/>
                <a:gd name="connsiteY10" fmla="*/ 117351 h 617504"/>
                <a:gd name="connsiteX11" fmla="*/ 259933 w 780632"/>
                <a:gd name="connsiteY11" fmla="*/ 85601 h 617504"/>
                <a:gd name="connsiteX12" fmla="*/ 323433 w 780632"/>
                <a:gd name="connsiteY12" fmla="*/ 34801 h 617504"/>
                <a:gd name="connsiteX13" fmla="*/ 380583 w 780632"/>
                <a:gd name="connsiteY13" fmla="*/ 3051 h 617504"/>
                <a:gd name="connsiteX14" fmla="*/ 590133 w 780632"/>
                <a:gd name="connsiteY14" fmla="*/ 9401 h 617504"/>
                <a:gd name="connsiteX15" fmla="*/ 729833 w 780632"/>
                <a:gd name="connsiteY15" fmla="*/ 111001 h 617504"/>
                <a:gd name="connsiteX16" fmla="*/ 736183 w 780632"/>
                <a:gd name="connsiteY16" fmla="*/ 130051 h 617504"/>
                <a:gd name="connsiteX17" fmla="*/ 761583 w 780632"/>
                <a:gd name="connsiteY17" fmla="*/ 168151 h 617504"/>
                <a:gd name="connsiteX18" fmla="*/ 774283 w 780632"/>
                <a:gd name="connsiteY18" fmla="*/ 212601 h 617504"/>
                <a:gd name="connsiteX19" fmla="*/ 780633 w 780632"/>
                <a:gd name="connsiteY19" fmla="*/ 238001 h 617504"/>
                <a:gd name="connsiteX20" fmla="*/ 767933 w 780632"/>
                <a:gd name="connsiteY20" fmla="*/ 371351 h 617504"/>
                <a:gd name="connsiteX21" fmla="*/ 755233 w 780632"/>
                <a:gd name="connsiteY21" fmla="*/ 409451 h 617504"/>
                <a:gd name="connsiteX22" fmla="*/ 729833 w 780632"/>
                <a:gd name="connsiteY22" fmla="*/ 415801 h 617504"/>
                <a:gd name="connsiteX23" fmla="*/ 653633 w 780632"/>
                <a:gd name="connsiteY23" fmla="*/ 428501 h 617504"/>
                <a:gd name="connsiteX24" fmla="*/ 615533 w 780632"/>
                <a:gd name="connsiteY24" fmla="*/ 447551 h 617504"/>
                <a:gd name="connsiteX25" fmla="*/ 590133 w 780632"/>
                <a:gd name="connsiteY25" fmla="*/ 460251 h 617504"/>
                <a:gd name="connsiteX26" fmla="*/ 513933 w 780632"/>
                <a:gd name="connsiteY26" fmla="*/ 498351 h 617504"/>
                <a:gd name="connsiteX27" fmla="*/ 475833 w 780632"/>
                <a:gd name="connsiteY27" fmla="*/ 523751 h 617504"/>
                <a:gd name="connsiteX28" fmla="*/ 463133 w 780632"/>
                <a:gd name="connsiteY28" fmla="*/ 542801 h 617504"/>
                <a:gd name="connsiteX29" fmla="*/ 399633 w 780632"/>
                <a:gd name="connsiteY29" fmla="*/ 568201 h 617504"/>
                <a:gd name="connsiteX30" fmla="*/ 361533 w 780632"/>
                <a:gd name="connsiteY30" fmla="*/ 580901 h 617504"/>
                <a:gd name="connsiteX31" fmla="*/ 317083 w 780632"/>
                <a:gd name="connsiteY31" fmla="*/ 568201 h 617504"/>
                <a:gd name="connsiteX32" fmla="*/ 278983 w 780632"/>
                <a:gd name="connsiteY32" fmla="*/ 542801 h 617504"/>
                <a:gd name="connsiteX33" fmla="*/ 196433 w 780632"/>
                <a:gd name="connsiteY33" fmla="*/ 555501 h 617504"/>
                <a:gd name="connsiteX34" fmla="*/ 177383 w 780632"/>
                <a:gd name="connsiteY34" fmla="*/ 568201 h 617504"/>
                <a:gd name="connsiteX35" fmla="*/ 126583 w 780632"/>
                <a:gd name="connsiteY35" fmla="*/ 593601 h 617504"/>
                <a:gd name="connsiteX36" fmla="*/ 12283 w 780632"/>
                <a:gd name="connsiteY36" fmla="*/ 612651 h 617504"/>
                <a:gd name="connsiteX0" fmla="*/ 12283 w 780634"/>
                <a:gd name="connsiteY0" fmla="*/ 612651 h 617504"/>
                <a:gd name="connsiteX1" fmla="*/ 12283 w 780634"/>
                <a:gd name="connsiteY1" fmla="*/ 498351 h 617504"/>
                <a:gd name="connsiteX2" fmla="*/ 31333 w 780634"/>
                <a:gd name="connsiteY2" fmla="*/ 485651 h 617504"/>
                <a:gd name="connsiteX3" fmla="*/ 37683 w 780634"/>
                <a:gd name="connsiteY3" fmla="*/ 466601 h 617504"/>
                <a:gd name="connsiteX4" fmla="*/ 82133 w 780634"/>
                <a:gd name="connsiteY4" fmla="*/ 358651 h 617504"/>
                <a:gd name="connsiteX5" fmla="*/ 88483 w 780634"/>
                <a:gd name="connsiteY5" fmla="*/ 333251 h 617504"/>
                <a:gd name="connsiteX6" fmla="*/ 107533 w 780634"/>
                <a:gd name="connsiteY6" fmla="*/ 263401 h 617504"/>
                <a:gd name="connsiteX7" fmla="*/ 126583 w 780634"/>
                <a:gd name="connsiteY7" fmla="*/ 212601 h 617504"/>
                <a:gd name="connsiteX8" fmla="*/ 139283 w 780634"/>
                <a:gd name="connsiteY8" fmla="*/ 174501 h 617504"/>
                <a:gd name="connsiteX9" fmla="*/ 228183 w 780634"/>
                <a:gd name="connsiteY9" fmla="*/ 117351 h 617504"/>
                <a:gd name="connsiteX10" fmla="*/ 259933 w 780634"/>
                <a:gd name="connsiteY10" fmla="*/ 85601 h 617504"/>
                <a:gd name="connsiteX11" fmla="*/ 323433 w 780634"/>
                <a:gd name="connsiteY11" fmla="*/ 34801 h 617504"/>
                <a:gd name="connsiteX12" fmla="*/ 380583 w 780634"/>
                <a:gd name="connsiteY12" fmla="*/ 3051 h 617504"/>
                <a:gd name="connsiteX13" fmla="*/ 590133 w 780634"/>
                <a:gd name="connsiteY13" fmla="*/ 9401 h 617504"/>
                <a:gd name="connsiteX14" fmla="*/ 729833 w 780634"/>
                <a:gd name="connsiteY14" fmla="*/ 111001 h 617504"/>
                <a:gd name="connsiteX15" fmla="*/ 736183 w 780634"/>
                <a:gd name="connsiteY15" fmla="*/ 130051 h 617504"/>
                <a:gd name="connsiteX16" fmla="*/ 761583 w 780634"/>
                <a:gd name="connsiteY16" fmla="*/ 168151 h 617504"/>
                <a:gd name="connsiteX17" fmla="*/ 774283 w 780634"/>
                <a:gd name="connsiteY17" fmla="*/ 212601 h 617504"/>
                <a:gd name="connsiteX18" fmla="*/ 780633 w 780634"/>
                <a:gd name="connsiteY18" fmla="*/ 238001 h 617504"/>
                <a:gd name="connsiteX19" fmla="*/ 767933 w 780634"/>
                <a:gd name="connsiteY19" fmla="*/ 371351 h 617504"/>
                <a:gd name="connsiteX20" fmla="*/ 755233 w 780634"/>
                <a:gd name="connsiteY20" fmla="*/ 409451 h 617504"/>
                <a:gd name="connsiteX21" fmla="*/ 729833 w 780634"/>
                <a:gd name="connsiteY21" fmla="*/ 415801 h 617504"/>
                <a:gd name="connsiteX22" fmla="*/ 653633 w 780634"/>
                <a:gd name="connsiteY22" fmla="*/ 428501 h 617504"/>
                <a:gd name="connsiteX23" fmla="*/ 615533 w 780634"/>
                <a:gd name="connsiteY23" fmla="*/ 447551 h 617504"/>
                <a:gd name="connsiteX24" fmla="*/ 590133 w 780634"/>
                <a:gd name="connsiteY24" fmla="*/ 460251 h 617504"/>
                <a:gd name="connsiteX25" fmla="*/ 513933 w 780634"/>
                <a:gd name="connsiteY25" fmla="*/ 498351 h 617504"/>
                <a:gd name="connsiteX26" fmla="*/ 475833 w 780634"/>
                <a:gd name="connsiteY26" fmla="*/ 523751 h 617504"/>
                <a:gd name="connsiteX27" fmla="*/ 463133 w 780634"/>
                <a:gd name="connsiteY27" fmla="*/ 542801 h 617504"/>
                <a:gd name="connsiteX28" fmla="*/ 399633 w 780634"/>
                <a:gd name="connsiteY28" fmla="*/ 568201 h 617504"/>
                <a:gd name="connsiteX29" fmla="*/ 361533 w 780634"/>
                <a:gd name="connsiteY29" fmla="*/ 580901 h 617504"/>
                <a:gd name="connsiteX30" fmla="*/ 317083 w 780634"/>
                <a:gd name="connsiteY30" fmla="*/ 568201 h 617504"/>
                <a:gd name="connsiteX31" fmla="*/ 278983 w 780634"/>
                <a:gd name="connsiteY31" fmla="*/ 542801 h 617504"/>
                <a:gd name="connsiteX32" fmla="*/ 196433 w 780634"/>
                <a:gd name="connsiteY32" fmla="*/ 555501 h 617504"/>
                <a:gd name="connsiteX33" fmla="*/ 177383 w 780634"/>
                <a:gd name="connsiteY33" fmla="*/ 568201 h 617504"/>
                <a:gd name="connsiteX34" fmla="*/ 126583 w 780634"/>
                <a:gd name="connsiteY34" fmla="*/ 593601 h 617504"/>
                <a:gd name="connsiteX35" fmla="*/ 12283 w 780634"/>
                <a:gd name="connsiteY35" fmla="*/ 612651 h 617504"/>
                <a:gd name="connsiteX0" fmla="*/ 12283 w 780632"/>
                <a:gd name="connsiteY0" fmla="*/ 612651 h 617504"/>
                <a:gd name="connsiteX1" fmla="*/ 12283 w 780632"/>
                <a:gd name="connsiteY1" fmla="*/ 498351 h 617504"/>
                <a:gd name="connsiteX2" fmla="*/ 31333 w 780632"/>
                <a:gd name="connsiteY2" fmla="*/ 485651 h 617504"/>
                <a:gd name="connsiteX3" fmla="*/ 37683 w 780632"/>
                <a:gd name="connsiteY3" fmla="*/ 466601 h 617504"/>
                <a:gd name="connsiteX4" fmla="*/ 82133 w 780632"/>
                <a:gd name="connsiteY4" fmla="*/ 358651 h 617504"/>
                <a:gd name="connsiteX5" fmla="*/ 88483 w 780632"/>
                <a:gd name="connsiteY5" fmla="*/ 333251 h 617504"/>
                <a:gd name="connsiteX6" fmla="*/ 107533 w 780632"/>
                <a:gd name="connsiteY6" fmla="*/ 263401 h 617504"/>
                <a:gd name="connsiteX7" fmla="*/ 126583 w 780632"/>
                <a:gd name="connsiteY7" fmla="*/ 212601 h 617504"/>
                <a:gd name="connsiteX8" fmla="*/ 139283 w 780632"/>
                <a:gd name="connsiteY8" fmla="*/ 174501 h 617504"/>
                <a:gd name="connsiteX9" fmla="*/ 259933 w 780632"/>
                <a:gd name="connsiteY9" fmla="*/ 85601 h 617504"/>
                <a:gd name="connsiteX10" fmla="*/ 323433 w 780632"/>
                <a:gd name="connsiteY10" fmla="*/ 34801 h 617504"/>
                <a:gd name="connsiteX11" fmla="*/ 380583 w 780632"/>
                <a:gd name="connsiteY11" fmla="*/ 3051 h 617504"/>
                <a:gd name="connsiteX12" fmla="*/ 590133 w 780632"/>
                <a:gd name="connsiteY12" fmla="*/ 9401 h 617504"/>
                <a:gd name="connsiteX13" fmla="*/ 729833 w 780632"/>
                <a:gd name="connsiteY13" fmla="*/ 111001 h 617504"/>
                <a:gd name="connsiteX14" fmla="*/ 736183 w 780632"/>
                <a:gd name="connsiteY14" fmla="*/ 130051 h 617504"/>
                <a:gd name="connsiteX15" fmla="*/ 761583 w 780632"/>
                <a:gd name="connsiteY15" fmla="*/ 168151 h 617504"/>
                <a:gd name="connsiteX16" fmla="*/ 774283 w 780632"/>
                <a:gd name="connsiteY16" fmla="*/ 212601 h 617504"/>
                <a:gd name="connsiteX17" fmla="*/ 780633 w 780632"/>
                <a:gd name="connsiteY17" fmla="*/ 238001 h 617504"/>
                <a:gd name="connsiteX18" fmla="*/ 767933 w 780632"/>
                <a:gd name="connsiteY18" fmla="*/ 371351 h 617504"/>
                <a:gd name="connsiteX19" fmla="*/ 755233 w 780632"/>
                <a:gd name="connsiteY19" fmla="*/ 409451 h 617504"/>
                <a:gd name="connsiteX20" fmla="*/ 729833 w 780632"/>
                <a:gd name="connsiteY20" fmla="*/ 415801 h 617504"/>
                <a:gd name="connsiteX21" fmla="*/ 653633 w 780632"/>
                <a:gd name="connsiteY21" fmla="*/ 428501 h 617504"/>
                <a:gd name="connsiteX22" fmla="*/ 615533 w 780632"/>
                <a:gd name="connsiteY22" fmla="*/ 447551 h 617504"/>
                <a:gd name="connsiteX23" fmla="*/ 590133 w 780632"/>
                <a:gd name="connsiteY23" fmla="*/ 460251 h 617504"/>
                <a:gd name="connsiteX24" fmla="*/ 513933 w 780632"/>
                <a:gd name="connsiteY24" fmla="*/ 498351 h 617504"/>
                <a:gd name="connsiteX25" fmla="*/ 475833 w 780632"/>
                <a:gd name="connsiteY25" fmla="*/ 523751 h 617504"/>
                <a:gd name="connsiteX26" fmla="*/ 463133 w 780632"/>
                <a:gd name="connsiteY26" fmla="*/ 542801 h 617504"/>
                <a:gd name="connsiteX27" fmla="*/ 399633 w 780632"/>
                <a:gd name="connsiteY27" fmla="*/ 568201 h 617504"/>
                <a:gd name="connsiteX28" fmla="*/ 361533 w 780632"/>
                <a:gd name="connsiteY28" fmla="*/ 580901 h 617504"/>
                <a:gd name="connsiteX29" fmla="*/ 317083 w 780632"/>
                <a:gd name="connsiteY29" fmla="*/ 568201 h 617504"/>
                <a:gd name="connsiteX30" fmla="*/ 278983 w 780632"/>
                <a:gd name="connsiteY30" fmla="*/ 542801 h 617504"/>
                <a:gd name="connsiteX31" fmla="*/ 196433 w 780632"/>
                <a:gd name="connsiteY31" fmla="*/ 555501 h 617504"/>
                <a:gd name="connsiteX32" fmla="*/ 177383 w 780632"/>
                <a:gd name="connsiteY32" fmla="*/ 568201 h 617504"/>
                <a:gd name="connsiteX33" fmla="*/ 126583 w 780632"/>
                <a:gd name="connsiteY33" fmla="*/ 593601 h 617504"/>
                <a:gd name="connsiteX34" fmla="*/ 12283 w 780632"/>
                <a:gd name="connsiteY34" fmla="*/ 612651 h 617504"/>
                <a:gd name="connsiteX0" fmla="*/ 12283 w 780634"/>
                <a:gd name="connsiteY0" fmla="*/ 612651 h 617504"/>
                <a:gd name="connsiteX1" fmla="*/ 12283 w 780634"/>
                <a:gd name="connsiteY1" fmla="*/ 498351 h 617504"/>
                <a:gd name="connsiteX2" fmla="*/ 31333 w 780634"/>
                <a:gd name="connsiteY2" fmla="*/ 485651 h 617504"/>
                <a:gd name="connsiteX3" fmla="*/ 37683 w 780634"/>
                <a:gd name="connsiteY3" fmla="*/ 466601 h 617504"/>
                <a:gd name="connsiteX4" fmla="*/ 82133 w 780634"/>
                <a:gd name="connsiteY4" fmla="*/ 358651 h 617504"/>
                <a:gd name="connsiteX5" fmla="*/ 88483 w 780634"/>
                <a:gd name="connsiteY5" fmla="*/ 333251 h 617504"/>
                <a:gd name="connsiteX6" fmla="*/ 107533 w 780634"/>
                <a:gd name="connsiteY6" fmla="*/ 263401 h 617504"/>
                <a:gd name="connsiteX7" fmla="*/ 126583 w 780634"/>
                <a:gd name="connsiteY7" fmla="*/ 212601 h 617504"/>
                <a:gd name="connsiteX8" fmla="*/ 139283 w 780634"/>
                <a:gd name="connsiteY8" fmla="*/ 174501 h 617504"/>
                <a:gd name="connsiteX9" fmla="*/ 259933 w 780634"/>
                <a:gd name="connsiteY9" fmla="*/ 85601 h 617504"/>
                <a:gd name="connsiteX10" fmla="*/ 323433 w 780634"/>
                <a:gd name="connsiteY10" fmla="*/ 34801 h 617504"/>
                <a:gd name="connsiteX11" fmla="*/ 380583 w 780634"/>
                <a:gd name="connsiteY11" fmla="*/ 3051 h 617504"/>
                <a:gd name="connsiteX12" fmla="*/ 590133 w 780634"/>
                <a:gd name="connsiteY12" fmla="*/ 9401 h 617504"/>
                <a:gd name="connsiteX13" fmla="*/ 729833 w 780634"/>
                <a:gd name="connsiteY13" fmla="*/ 111001 h 617504"/>
                <a:gd name="connsiteX14" fmla="*/ 736183 w 780634"/>
                <a:gd name="connsiteY14" fmla="*/ 130051 h 617504"/>
                <a:gd name="connsiteX15" fmla="*/ 761583 w 780634"/>
                <a:gd name="connsiteY15" fmla="*/ 168151 h 617504"/>
                <a:gd name="connsiteX16" fmla="*/ 774283 w 780634"/>
                <a:gd name="connsiteY16" fmla="*/ 212601 h 617504"/>
                <a:gd name="connsiteX17" fmla="*/ 780633 w 780634"/>
                <a:gd name="connsiteY17" fmla="*/ 238001 h 617504"/>
                <a:gd name="connsiteX18" fmla="*/ 767933 w 780634"/>
                <a:gd name="connsiteY18" fmla="*/ 371351 h 617504"/>
                <a:gd name="connsiteX19" fmla="*/ 755233 w 780634"/>
                <a:gd name="connsiteY19" fmla="*/ 409451 h 617504"/>
                <a:gd name="connsiteX20" fmla="*/ 729833 w 780634"/>
                <a:gd name="connsiteY20" fmla="*/ 415801 h 617504"/>
                <a:gd name="connsiteX21" fmla="*/ 653633 w 780634"/>
                <a:gd name="connsiteY21" fmla="*/ 428501 h 617504"/>
                <a:gd name="connsiteX22" fmla="*/ 615533 w 780634"/>
                <a:gd name="connsiteY22" fmla="*/ 447551 h 617504"/>
                <a:gd name="connsiteX23" fmla="*/ 590133 w 780634"/>
                <a:gd name="connsiteY23" fmla="*/ 460251 h 617504"/>
                <a:gd name="connsiteX24" fmla="*/ 513933 w 780634"/>
                <a:gd name="connsiteY24" fmla="*/ 498351 h 617504"/>
                <a:gd name="connsiteX25" fmla="*/ 475833 w 780634"/>
                <a:gd name="connsiteY25" fmla="*/ 523751 h 617504"/>
                <a:gd name="connsiteX26" fmla="*/ 399633 w 780634"/>
                <a:gd name="connsiteY26" fmla="*/ 568201 h 617504"/>
                <a:gd name="connsiteX27" fmla="*/ 361533 w 780634"/>
                <a:gd name="connsiteY27" fmla="*/ 580901 h 617504"/>
                <a:gd name="connsiteX28" fmla="*/ 317083 w 780634"/>
                <a:gd name="connsiteY28" fmla="*/ 568201 h 617504"/>
                <a:gd name="connsiteX29" fmla="*/ 278983 w 780634"/>
                <a:gd name="connsiteY29" fmla="*/ 542801 h 617504"/>
                <a:gd name="connsiteX30" fmla="*/ 196433 w 780634"/>
                <a:gd name="connsiteY30" fmla="*/ 555501 h 617504"/>
                <a:gd name="connsiteX31" fmla="*/ 177383 w 780634"/>
                <a:gd name="connsiteY31" fmla="*/ 568201 h 617504"/>
                <a:gd name="connsiteX32" fmla="*/ 126583 w 780634"/>
                <a:gd name="connsiteY32" fmla="*/ 593601 h 617504"/>
                <a:gd name="connsiteX33" fmla="*/ 12283 w 780634"/>
                <a:gd name="connsiteY33" fmla="*/ 612651 h 617504"/>
                <a:gd name="connsiteX0" fmla="*/ 12283 w 780632"/>
                <a:gd name="connsiteY0" fmla="*/ 612651 h 617504"/>
                <a:gd name="connsiteX1" fmla="*/ 12283 w 780632"/>
                <a:gd name="connsiteY1" fmla="*/ 498351 h 617504"/>
                <a:gd name="connsiteX2" fmla="*/ 31333 w 780632"/>
                <a:gd name="connsiteY2" fmla="*/ 485651 h 617504"/>
                <a:gd name="connsiteX3" fmla="*/ 37683 w 780632"/>
                <a:gd name="connsiteY3" fmla="*/ 466601 h 617504"/>
                <a:gd name="connsiteX4" fmla="*/ 82133 w 780632"/>
                <a:gd name="connsiteY4" fmla="*/ 358651 h 617504"/>
                <a:gd name="connsiteX5" fmla="*/ 88483 w 780632"/>
                <a:gd name="connsiteY5" fmla="*/ 333251 h 617504"/>
                <a:gd name="connsiteX6" fmla="*/ 107533 w 780632"/>
                <a:gd name="connsiteY6" fmla="*/ 263401 h 617504"/>
                <a:gd name="connsiteX7" fmla="*/ 126583 w 780632"/>
                <a:gd name="connsiteY7" fmla="*/ 212601 h 617504"/>
                <a:gd name="connsiteX8" fmla="*/ 139283 w 780632"/>
                <a:gd name="connsiteY8" fmla="*/ 174501 h 617504"/>
                <a:gd name="connsiteX9" fmla="*/ 259933 w 780632"/>
                <a:gd name="connsiteY9" fmla="*/ 85601 h 617504"/>
                <a:gd name="connsiteX10" fmla="*/ 323433 w 780632"/>
                <a:gd name="connsiteY10" fmla="*/ 34801 h 617504"/>
                <a:gd name="connsiteX11" fmla="*/ 380583 w 780632"/>
                <a:gd name="connsiteY11" fmla="*/ 3051 h 617504"/>
                <a:gd name="connsiteX12" fmla="*/ 590133 w 780632"/>
                <a:gd name="connsiteY12" fmla="*/ 9401 h 617504"/>
                <a:gd name="connsiteX13" fmla="*/ 729833 w 780632"/>
                <a:gd name="connsiteY13" fmla="*/ 111001 h 617504"/>
                <a:gd name="connsiteX14" fmla="*/ 736183 w 780632"/>
                <a:gd name="connsiteY14" fmla="*/ 130051 h 617504"/>
                <a:gd name="connsiteX15" fmla="*/ 774283 w 780632"/>
                <a:gd name="connsiteY15" fmla="*/ 212601 h 617504"/>
                <a:gd name="connsiteX16" fmla="*/ 780633 w 780632"/>
                <a:gd name="connsiteY16" fmla="*/ 238001 h 617504"/>
                <a:gd name="connsiteX17" fmla="*/ 767933 w 780632"/>
                <a:gd name="connsiteY17" fmla="*/ 371351 h 617504"/>
                <a:gd name="connsiteX18" fmla="*/ 755233 w 780632"/>
                <a:gd name="connsiteY18" fmla="*/ 409451 h 617504"/>
                <a:gd name="connsiteX19" fmla="*/ 729833 w 780632"/>
                <a:gd name="connsiteY19" fmla="*/ 415801 h 617504"/>
                <a:gd name="connsiteX20" fmla="*/ 653633 w 780632"/>
                <a:gd name="connsiteY20" fmla="*/ 428501 h 617504"/>
                <a:gd name="connsiteX21" fmla="*/ 615533 w 780632"/>
                <a:gd name="connsiteY21" fmla="*/ 447551 h 617504"/>
                <a:gd name="connsiteX22" fmla="*/ 590133 w 780632"/>
                <a:gd name="connsiteY22" fmla="*/ 460251 h 617504"/>
                <a:gd name="connsiteX23" fmla="*/ 513933 w 780632"/>
                <a:gd name="connsiteY23" fmla="*/ 498351 h 617504"/>
                <a:gd name="connsiteX24" fmla="*/ 475833 w 780632"/>
                <a:gd name="connsiteY24" fmla="*/ 523751 h 617504"/>
                <a:gd name="connsiteX25" fmla="*/ 399633 w 780632"/>
                <a:gd name="connsiteY25" fmla="*/ 568201 h 617504"/>
                <a:gd name="connsiteX26" fmla="*/ 361533 w 780632"/>
                <a:gd name="connsiteY26" fmla="*/ 580901 h 617504"/>
                <a:gd name="connsiteX27" fmla="*/ 317083 w 780632"/>
                <a:gd name="connsiteY27" fmla="*/ 568201 h 617504"/>
                <a:gd name="connsiteX28" fmla="*/ 278983 w 780632"/>
                <a:gd name="connsiteY28" fmla="*/ 542801 h 617504"/>
                <a:gd name="connsiteX29" fmla="*/ 196433 w 780632"/>
                <a:gd name="connsiteY29" fmla="*/ 555501 h 617504"/>
                <a:gd name="connsiteX30" fmla="*/ 177383 w 780632"/>
                <a:gd name="connsiteY30" fmla="*/ 568201 h 617504"/>
                <a:gd name="connsiteX31" fmla="*/ 126583 w 780632"/>
                <a:gd name="connsiteY31" fmla="*/ 593601 h 617504"/>
                <a:gd name="connsiteX32" fmla="*/ 12283 w 780632"/>
                <a:gd name="connsiteY32" fmla="*/ 612651 h 617504"/>
                <a:gd name="connsiteX0" fmla="*/ 12283 w 780634"/>
                <a:gd name="connsiteY0" fmla="*/ 612651 h 617504"/>
                <a:gd name="connsiteX1" fmla="*/ 12283 w 780634"/>
                <a:gd name="connsiteY1" fmla="*/ 498351 h 617504"/>
                <a:gd name="connsiteX2" fmla="*/ 31333 w 780634"/>
                <a:gd name="connsiteY2" fmla="*/ 485651 h 617504"/>
                <a:gd name="connsiteX3" fmla="*/ 37683 w 780634"/>
                <a:gd name="connsiteY3" fmla="*/ 466601 h 617504"/>
                <a:gd name="connsiteX4" fmla="*/ 82133 w 780634"/>
                <a:gd name="connsiteY4" fmla="*/ 358651 h 617504"/>
                <a:gd name="connsiteX5" fmla="*/ 88483 w 780634"/>
                <a:gd name="connsiteY5" fmla="*/ 333251 h 617504"/>
                <a:gd name="connsiteX6" fmla="*/ 107533 w 780634"/>
                <a:gd name="connsiteY6" fmla="*/ 263401 h 617504"/>
                <a:gd name="connsiteX7" fmla="*/ 126583 w 780634"/>
                <a:gd name="connsiteY7" fmla="*/ 212601 h 617504"/>
                <a:gd name="connsiteX8" fmla="*/ 139283 w 780634"/>
                <a:gd name="connsiteY8" fmla="*/ 174501 h 617504"/>
                <a:gd name="connsiteX9" fmla="*/ 259933 w 780634"/>
                <a:gd name="connsiteY9" fmla="*/ 85601 h 617504"/>
                <a:gd name="connsiteX10" fmla="*/ 323433 w 780634"/>
                <a:gd name="connsiteY10" fmla="*/ 34801 h 617504"/>
                <a:gd name="connsiteX11" fmla="*/ 380583 w 780634"/>
                <a:gd name="connsiteY11" fmla="*/ 3051 h 617504"/>
                <a:gd name="connsiteX12" fmla="*/ 590133 w 780634"/>
                <a:gd name="connsiteY12" fmla="*/ 9401 h 617504"/>
                <a:gd name="connsiteX13" fmla="*/ 729833 w 780634"/>
                <a:gd name="connsiteY13" fmla="*/ 111001 h 617504"/>
                <a:gd name="connsiteX14" fmla="*/ 774283 w 780634"/>
                <a:gd name="connsiteY14" fmla="*/ 212601 h 617504"/>
                <a:gd name="connsiteX15" fmla="*/ 780633 w 780634"/>
                <a:gd name="connsiteY15" fmla="*/ 238001 h 617504"/>
                <a:gd name="connsiteX16" fmla="*/ 767933 w 780634"/>
                <a:gd name="connsiteY16" fmla="*/ 371351 h 617504"/>
                <a:gd name="connsiteX17" fmla="*/ 755233 w 780634"/>
                <a:gd name="connsiteY17" fmla="*/ 409451 h 617504"/>
                <a:gd name="connsiteX18" fmla="*/ 729833 w 780634"/>
                <a:gd name="connsiteY18" fmla="*/ 415801 h 617504"/>
                <a:gd name="connsiteX19" fmla="*/ 653633 w 780634"/>
                <a:gd name="connsiteY19" fmla="*/ 428501 h 617504"/>
                <a:gd name="connsiteX20" fmla="*/ 615533 w 780634"/>
                <a:gd name="connsiteY20" fmla="*/ 447551 h 617504"/>
                <a:gd name="connsiteX21" fmla="*/ 590133 w 780634"/>
                <a:gd name="connsiteY21" fmla="*/ 460251 h 617504"/>
                <a:gd name="connsiteX22" fmla="*/ 513933 w 780634"/>
                <a:gd name="connsiteY22" fmla="*/ 498351 h 617504"/>
                <a:gd name="connsiteX23" fmla="*/ 475833 w 780634"/>
                <a:gd name="connsiteY23" fmla="*/ 523751 h 617504"/>
                <a:gd name="connsiteX24" fmla="*/ 399633 w 780634"/>
                <a:gd name="connsiteY24" fmla="*/ 568201 h 617504"/>
                <a:gd name="connsiteX25" fmla="*/ 361533 w 780634"/>
                <a:gd name="connsiteY25" fmla="*/ 580901 h 617504"/>
                <a:gd name="connsiteX26" fmla="*/ 317083 w 780634"/>
                <a:gd name="connsiteY26" fmla="*/ 568201 h 617504"/>
                <a:gd name="connsiteX27" fmla="*/ 278983 w 780634"/>
                <a:gd name="connsiteY27" fmla="*/ 542801 h 617504"/>
                <a:gd name="connsiteX28" fmla="*/ 196433 w 780634"/>
                <a:gd name="connsiteY28" fmla="*/ 555501 h 617504"/>
                <a:gd name="connsiteX29" fmla="*/ 177383 w 780634"/>
                <a:gd name="connsiteY29" fmla="*/ 568201 h 617504"/>
                <a:gd name="connsiteX30" fmla="*/ 126583 w 780634"/>
                <a:gd name="connsiteY30" fmla="*/ 593601 h 617504"/>
                <a:gd name="connsiteX31" fmla="*/ 12283 w 780634"/>
                <a:gd name="connsiteY31" fmla="*/ 612651 h 617504"/>
                <a:gd name="connsiteX0" fmla="*/ 12283 w 780632"/>
                <a:gd name="connsiteY0" fmla="*/ 612651 h 617504"/>
                <a:gd name="connsiteX1" fmla="*/ 12283 w 780632"/>
                <a:gd name="connsiteY1" fmla="*/ 498351 h 617504"/>
                <a:gd name="connsiteX2" fmla="*/ 31333 w 780632"/>
                <a:gd name="connsiteY2" fmla="*/ 485651 h 617504"/>
                <a:gd name="connsiteX3" fmla="*/ 37683 w 780632"/>
                <a:gd name="connsiteY3" fmla="*/ 466601 h 617504"/>
                <a:gd name="connsiteX4" fmla="*/ 82133 w 780632"/>
                <a:gd name="connsiteY4" fmla="*/ 358651 h 617504"/>
                <a:gd name="connsiteX5" fmla="*/ 88483 w 780632"/>
                <a:gd name="connsiteY5" fmla="*/ 333251 h 617504"/>
                <a:gd name="connsiteX6" fmla="*/ 107533 w 780632"/>
                <a:gd name="connsiteY6" fmla="*/ 263401 h 617504"/>
                <a:gd name="connsiteX7" fmla="*/ 126583 w 780632"/>
                <a:gd name="connsiteY7" fmla="*/ 212601 h 617504"/>
                <a:gd name="connsiteX8" fmla="*/ 139283 w 780632"/>
                <a:gd name="connsiteY8" fmla="*/ 174501 h 617504"/>
                <a:gd name="connsiteX9" fmla="*/ 259933 w 780632"/>
                <a:gd name="connsiteY9" fmla="*/ 85601 h 617504"/>
                <a:gd name="connsiteX10" fmla="*/ 323433 w 780632"/>
                <a:gd name="connsiteY10" fmla="*/ 34801 h 617504"/>
                <a:gd name="connsiteX11" fmla="*/ 380583 w 780632"/>
                <a:gd name="connsiteY11" fmla="*/ 3051 h 617504"/>
                <a:gd name="connsiteX12" fmla="*/ 590133 w 780632"/>
                <a:gd name="connsiteY12" fmla="*/ 9401 h 617504"/>
                <a:gd name="connsiteX13" fmla="*/ 729833 w 780632"/>
                <a:gd name="connsiteY13" fmla="*/ 111001 h 617504"/>
                <a:gd name="connsiteX14" fmla="*/ 774283 w 780632"/>
                <a:gd name="connsiteY14" fmla="*/ 212601 h 617504"/>
                <a:gd name="connsiteX15" fmla="*/ 780633 w 780632"/>
                <a:gd name="connsiteY15" fmla="*/ 238001 h 617504"/>
                <a:gd name="connsiteX16" fmla="*/ 767933 w 780632"/>
                <a:gd name="connsiteY16" fmla="*/ 371351 h 617504"/>
                <a:gd name="connsiteX17" fmla="*/ 755233 w 780632"/>
                <a:gd name="connsiteY17" fmla="*/ 409451 h 617504"/>
                <a:gd name="connsiteX18" fmla="*/ 729833 w 780632"/>
                <a:gd name="connsiteY18" fmla="*/ 415801 h 617504"/>
                <a:gd name="connsiteX19" fmla="*/ 653633 w 780632"/>
                <a:gd name="connsiteY19" fmla="*/ 428501 h 617504"/>
                <a:gd name="connsiteX20" fmla="*/ 615533 w 780632"/>
                <a:gd name="connsiteY20" fmla="*/ 447551 h 617504"/>
                <a:gd name="connsiteX21" fmla="*/ 513933 w 780632"/>
                <a:gd name="connsiteY21" fmla="*/ 498351 h 617504"/>
                <a:gd name="connsiteX22" fmla="*/ 475833 w 780632"/>
                <a:gd name="connsiteY22" fmla="*/ 523751 h 617504"/>
                <a:gd name="connsiteX23" fmla="*/ 399633 w 780632"/>
                <a:gd name="connsiteY23" fmla="*/ 568201 h 617504"/>
                <a:gd name="connsiteX24" fmla="*/ 361533 w 780632"/>
                <a:gd name="connsiteY24" fmla="*/ 580901 h 617504"/>
                <a:gd name="connsiteX25" fmla="*/ 317083 w 780632"/>
                <a:gd name="connsiteY25" fmla="*/ 568201 h 617504"/>
                <a:gd name="connsiteX26" fmla="*/ 278983 w 780632"/>
                <a:gd name="connsiteY26" fmla="*/ 542801 h 617504"/>
                <a:gd name="connsiteX27" fmla="*/ 196433 w 780632"/>
                <a:gd name="connsiteY27" fmla="*/ 555501 h 617504"/>
                <a:gd name="connsiteX28" fmla="*/ 177383 w 780632"/>
                <a:gd name="connsiteY28" fmla="*/ 568201 h 617504"/>
                <a:gd name="connsiteX29" fmla="*/ 126583 w 780632"/>
                <a:gd name="connsiteY29" fmla="*/ 593601 h 617504"/>
                <a:gd name="connsiteX30" fmla="*/ 12283 w 780632"/>
                <a:gd name="connsiteY30" fmla="*/ 612651 h 617504"/>
                <a:gd name="connsiteX0" fmla="*/ 12283 w 780634"/>
                <a:gd name="connsiteY0" fmla="*/ 612651 h 617504"/>
                <a:gd name="connsiteX1" fmla="*/ 12283 w 780634"/>
                <a:gd name="connsiteY1" fmla="*/ 498351 h 617504"/>
                <a:gd name="connsiteX2" fmla="*/ 31333 w 780634"/>
                <a:gd name="connsiteY2" fmla="*/ 485651 h 617504"/>
                <a:gd name="connsiteX3" fmla="*/ 37683 w 780634"/>
                <a:gd name="connsiteY3" fmla="*/ 466601 h 617504"/>
                <a:gd name="connsiteX4" fmla="*/ 82133 w 780634"/>
                <a:gd name="connsiteY4" fmla="*/ 358651 h 617504"/>
                <a:gd name="connsiteX5" fmla="*/ 88483 w 780634"/>
                <a:gd name="connsiteY5" fmla="*/ 333251 h 617504"/>
                <a:gd name="connsiteX6" fmla="*/ 107533 w 780634"/>
                <a:gd name="connsiteY6" fmla="*/ 263401 h 617504"/>
                <a:gd name="connsiteX7" fmla="*/ 126583 w 780634"/>
                <a:gd name="connsiteY7" fmla="*/ 212601 h 617504"/>
                <a:gd name="connsiteX8" fmla="*/ 259933 w 780634"/>
                <a:gd name="connsiteY8" fmla="*/ 85601 h 617504"/>
                <a:gd name="connsiteX9" fmla="*/ 323433 w 780634"/>
                <a:gd name="connsiteY9" fmla="*/ 34801 h 617504"/>
                <a:gd name="connsiteX10" fmla="*/ 380583 w 780634"/>
                <a:gd name="connsiteY10" fmla="*/ 3051 h 617504"/>
                <a:gd name="connsiteX11" fmla="*/ 590133 w 780634"/>
                <a:gd name="connsiteY11" fmla="*/ 9401 h 617504"/>
                <a:gd name="connsiteX12" fmla="*/ 729833 w 780634"/>
                <a:gd name="connsiteY12" fmla="*/ 111001 h 617504"/>
                <a:gd name="connsiteX13" fmla="*/ 774283 w 780634"/>
                <a:gd name="connsiteY13" fmla="*/ 212601 h 617504"/>
                <a:gd name="connsiteX14" fmla="*/ 780633 w 780634"/>
                <a:gd name="connsiteY14" fmla="*/ 238001 h 617504"/>
                <a:gd name="connsiteX15" fmla="*/ 767933 w 780634"/>
                <a:gd name="connsiteY15" fmla="*/ 371351 h 617504"/>
                <a:gd name="connsiteX16" fmla="*/ 755233 w 780634"/>
                <a:gd name="connsiteY16" fmla="*/ 409451 h 617504"/>
                <a:gd name="connsiteX17" fmla="*/ 729833 w 780634"/>
                <a:gd name="connsiteY17" fmla="*/ 415801 h 617504"/>
                <a:gd name="connsiteX18" fmla="*/ 653633 w 780634"/>
                <a:gd name="connsiteY18" fmla="*/ 428501 h 617504"/>
                <a:gd name="connsiteX19" fmla="*/ 615533 w 780634"/>
                <a:gd name="connsiteY19" fmla="*/ 447551 h 617504"/>
                <a:gd name="connsiteX20" fmla="*/ 513933 w 780634"/>
                <a:gd name="connsiteY20" fmla="*/ 498351 h 617504"/>
                <a:gd name="connsiteX21" fmla="*/ 475833 w 780634"/>
                <a:gd name="connsiteY21" fmla="*/ 523751 h 617504"/>
                <a:gd name="connsiteX22" fmla="*/ 399633 w 780634"/>
                <a:gd name="connsiteY22" fmla="*/ 568201 h 617504"/>
                <a:gd name="connsiteX23" fmla="*/ 361533 w 780634"/>
                <a:gd name="connsiteY23" fmla="*/ 580901 h 617504"/>
                <a:gd name="connsiteX24" fmla="*/ 317083 w 780634"/>
                <a:gd name="connsiteY24" fmla="*/ 568201 h 617504"/>
                <a:gd name="connsiteX25" fmla="*/ 278983 w 780634"/>
                <a:gd name="connsiteY25" fmla="*/ 542801 h 617504"/>
                <a:gd name="connsiteX26" fmla="*/ 196433 w 780634"/>
                <a:gd name="connsiteY26" fmla="*/ 555501 h 617504"/>
                <a:gd name="connsiteX27" fmla="*/ 177383 w 780634"/>
                <a:gd name="connsiteY27" fmla="*/ 568201 h 617504"/>
                <a:gd name="connsiteX28" fmla="*/ 126583 w 780634"/>
                <a:gd name="connsiteY28" fmla="*/ 593601 h 617504"/>
                <a:gd name="connsiteX29" fmla="*/ 12283 w 780634"/>
                <a:gd name="connsiteY29" fmla="*/ 612651 h 617504"/>
                <a:gd name="connsiteX0" fmla="*/ 12283 w 780632"/>
                <a:gd name="connsiteY0" fmla="*/ 612651 h 617504"/>
                <a:gd name="connsiteX1" fmla="*/ 12283 w 780632"/>
                <a:gd name="connsiteY1" fmla="*/ 498351 h 617504"/>
                <a:gd name="connsiteX2" fmla="*/ 31333 w 780632"/>
                <a:gd name="connsiteY2" fmla="*/ 485651 h 617504"/>
                <a:gd name="connsiteX3" fmla="*/ 37683 w 780632"/>
                <a:gd name="connsiteY3" fmla="*/ 466601 h 617504"/>
                <a:gd name="connsiteX4" fmla="*/ 82133 w 780632"/>
                <a:gd name="connsiteY4" fmla="*/ 358651 h 617504"/>
                <a:gd name="connsiteX5" fmla="*/ 88483 w 780632"/>
                <a:gd name="connsiteY5" fmla="*/ 333251 h 617504"/>
                <a:gd name="connsiteX6" fmla="*/ 107533 w 780632"/>
                <a:gd name="connsiteY6" fmla="*/ 263401 h 617504"/>
                <a:gd name="connsiteX7" fmla="*/ 157068 w 780632"/>
                <a:gd name="connsiteY7" fmla="*/ 180684 h 617504"/>
                <a:gd name="connsiteX8" fmla="*/ 259933 w 780632"/>
                <a:gd name="connsiteY8" fmla="*/ 85601 h 617504"/>
                <a:gd name="connsiteX9" fmla="*/ 323433 w 780632"/>
                <a:gd name="connsiteY9" fmla="*/ 34801 h 617504"/>
                <a:gd name="connsiteX10" fmla="*/ 380583 w 780632"/>
                <a:gd name="connsiteY10" fmla="*/ 3051 h 617504"/>
                <a:gd name="connsiteX11" fmla="*/ 590133 w 780632"/>
                <a:gd name="connsiteY11" fmla="*/ 9401 h 617504"/>
                <a:gd name="connsiteX12" fmla="*/ 729833 w 780632"/>
                <a:gd name="connsiteY12" fmla="*/ 111001 h 617504"/>
                <a:gd name="connsiteX13" fmla="*/ 774283 w 780632"/>
                <a:gd name="connsiteY13" fmla="*/ 212601 h 617504"/>
                <a:gd name="connsiteX14" fmla="*/ 780633 w 780632"/>
                <a:gd name="connsiteY14" fmla="*/ 238001 h 617504"/>
                <a:gd name="connsiteX15" fmla="*/ 767933 w 780632"/>
                <a:gd name="connsiteY15" fmla="*/ 371351 h 617504"/>
                <a:gd name="connsiteX16" fmla="*/ 755233 w 780632"/>
                <a:gd name="connsiteY16" fmla="*/ 409451 h 617504"/>
                <a:gd name="connsiteX17" fmla="*/ 729833 w 780632"/>
                <a:gd name="connsiteY17" fmla="*/ 415801 h 617504"/>
                <a:gd name="connsiteX18" fmla="*/ 653633 w 780632"/>
                <a:gd name="connsiteY18" fmla="*/ 428501 h 617504"/>
                <a:gd name="connsiteX19" fmla="*/ 615533 w 780632"/>
                <a:gd name="connsiteY19" fmla="*/ 447551 h 617504"/>
                <a:gd name="connsiteX20" fmla="*/ 513933 w 780632"/>
                <a:gd name="connsiteY20" fmla="*/ 498351 h 617504"/>
                <a:gd name="connsiteX21" fmla="*/ 475833 w 780632"/>
                <a:gd name="connsiteY21" fmla="*/ 523751 h 617504"/>
                <a:gd name="connsiteX22" fmla="*/ 399633 w 780632"/>
                <a:gd name="connsiteY22" fmla="*/ 568201 h 617504"/>
                <a:gd name="connsiteX23" fmla="*/ 361533 w 780632"/>
                <a:gd name="connsiteY23" fmla="*/ 580901 h 617504"/>
                <a:gd name="connsiteX24" fmla="*/ 317083 w 780632"/>
                <a:gd name="connsiteY24" fmla="*/ 568201 h 617504"/>
                <a:gd name="connsiteX25" fmla="*/ 278983 w 780632"/>
                <a:gd name="connsiteY25" fmla="*/ 542801 h 617504"/>
                <a:gd name="connsiteX26" fmla="*/ 196433 w 780632"/>
                <a:gd name="connsiteY26" fmla="*/ 555501 h 617504"/>
                <a:gd name="connsiteX27" fmla="*/ 177383 w 780632"/>
                <a:gd name="connsiteY27" fmla="*/ 568201 h 617504"/>
                <a:gd name="connsiteX28" fmla="*/ 126583 w 780632"/>
                <a:gd name="connsiteY28" fmla="*/ 593601 h 617504"/>
                <a:gd name="connsiteX29" fmla="*/ 12283 w 780632"/>
                <a:gd name="connsiteY29" fmla="*/ 612651 h 617504"/>
                <a:gd name="connsiteX0" fmla="*/ 12283 w 780634"/>
                <a:gd name="connsiteY0" fmla="*/ 612651 h 617504"/>
                <a:gd name="connsiteX1" fmla="*/ 12283 w 780634"/>
                <a:gd name="connsiteY1" fmla="*/ 498351 h 617504"/>
                <a:gd name="connsiteX2" fmla="*/ 31333 w 780634"/>
                <a:gd name="connsiteY2" fmla="*/ 485651 h 617504"/>
                <a:gd name="connsiteX3" fmla="*/ 37683 w 780634"/>
                <a:gd name="connsiteY3" fmla="*/ 466601 h 617504"/>
                <a:gd name="connsiteX4" fmla="*/ 82133 w 780634"/>
                <a:gd name="connsiteY4" fmla="*/ 358651 h 617504"/>
                <a:gd name="connsiteX5" fmla="*/ 88483 w 780634"/>
                <a:gd name="connsiteY5" fmla="*/ 333251 h 617504"/>
                <a:gd name="connsiteX6" fmla="*/ 107533 w 780634"/>
                <a:gd name="connsiteY6" fmla="*/ 263401 h 617504"/>
                <a:gd name="connsiteX7" fmla="*/ 259933 w 780634"/>
                <a:gd name="connsiteY7" fmla="*/ 85601 h 617504"/>
                <a:gd name="connsiteX8" fmla="*/ 323433 w 780634"/>
                <a:gd name="connsiteY8" fmla="*/ 34801 h 617504"/>
                <a:gd name="connsiteX9" fmla="*/ 380583 w 780634"/>
                <a:gd name="connsiteY9" fmla="*/ 3051 h 617504"/>
                <a:gd name="connsiteX10" fmla="*/ 590133 w 780634"/>
                <a:gd name="connsiteY10" fmla="*/ 9401 h 617504"/>
                <a:gd name="connsiteX11" fmla="*/ 729833 w 780634"/>
                <a:gd name="connsiteY11" fmla="*/ 111001 h 617504"/>
                <a:gd name="connsiteX12" fmla="*/ 774283 w 780634"/>
                <a:gd name="connsiteY12" fmla="*/ 212601 h 617504"/>
                <a:gd name="connsiteX13" fmla="*/ 780633 w 780634"/>
                <a:gd name="connsiteY13" fmla="*/ 238001 h 617504"/>
                <a:gd name="connsiteX14" fmla="*/ 767933 w 780634"/>
                <a:gd name="connsiteY14" fmla="*/ 371351 h 617504"/>
                <a:gd name="connsiteX15" fmla="*/ 755233 w 780634"/>
                <a:gd name="connsiteY15" fmla="*/ 409451 h 617504"/>
                <a:gd name="connsiteX16" fmla="*/ 729833 w 780634"/>
                <a:gd name="connsiteY16" fmla="*/ 415801 h 617504"/>
                <a:gd name="connsiteX17" fmla="*/ 653633 w 780634"/>
                <a:gd name="connsiteY17" fmla="*/ 428501 h 617504"/>
                <a:gd name="connsiteX18" fmla="*/ 615533 w 780634"/>
                <a:gd name="connsiteY18" fmla="*/ 447551 h 617504"/>
                <a:gd name="connsiteX19" fmla="*/ 513933 w 780634"/>
                <a:gd name="connsiteY19" fmla="*/ 498351 h 617504"/>
                <a:gd name="connsiteX20" fmla="*/ 475833 w 780634"/>
                <a:gd name="connsiteY20" fmla="*/ 523751 h 617504"/>
                <a:gd name="connsiteX21" fmla="*/ 399633 w 780634"/>
                <a:gd name="connsiteY21" fmla="*/ 568201 h 617504"/>
                <a:gd name="connsiteX22" fmla="*/ 361533 w 780634"/>
                <a:gd name="connsiteY22" fmla="*/ 580901 h 617504"/>
                <a:gd name="connsiteX23" fmla="*/ 317083 w 780634"/>
                <a:gd name="connsiteY23" fmla="*/ 568201 h 617504"/>
                <a:gd name="connsiteX24" fmla="*/ 278983 w 780634"/>
                <a:gd name="connsiteY24" fmla="*/ 542801 h 617504"/>
                <a:gd name="connsiteX25" fmla="*/ 196433 w 780634"/>
                <a:gd name="connsiteY25" fmla="*/ 555501 h 617504"/>
                <a:gd name="connsiteX26" fmla="*/ 177383 w 780634"/>
                <a:gd name="connsiteY26" fmla="*/ 568201 h 617504"/>
                <a:gd name="connsiteX27" fmla="*/ 126583 w 780634"/>
                <a:gd name="connsiteY27" fmla="*/ 593601 h 617504"/>
                <a:gd name="connsiteX28" fmla="*/ 12283 w 780634"/>
                <a:gd name="connsiteY28" fmla="*/ 612651 h 617504"/>
                <a:gd name="connsiteX0" fmla="*/ 12283 w 780632"/>
                <a:gd name="connsiteY0" fmla="*/ 612651 h 617504"/>
                <a:gd name="connsiteX1" fmla="*/ 12283 w 780632"/>
                <a:gd name="connsiteY1" fmla="*/ 498351 h 617504"/>
                <a:gd name="connsiteX2" fmla="*/ 31333 w 780632"/>
                <a:gd name="connsiteY2" fmla="*/ 485651 h 617504"/>
                <a:gd name="connsiteX3" fmla="*/ 37683 w 780632"/>
                <a:gd name="connsiteY3" fmla="*/ 466601 h 617504"/>
                <a:gd name="connsiteX4" fmla="*/ 82133 w 780632"/>
                <a:gd name="connsiteY4" fmla="*/ 358651 h 617504"/>
                <a:gd name="connsiteX5" fmla="*/ 107533 w 780632"/>
                <a:gd name="connsiteY5" fmla="*/ 263401 h 617504"/>
                <a:gd name="connsiteX6" fmla="*/ 259933 w 780632"/>
                <a:gd name="connsiteY6" fmla="*/ 85601 h 617504"/>
                <a:gd name="connsiteX7" fmla="*/ 323433 w 780632"/>
                <a:gd name="connsiteY7" fmla="*/ 34801 h 617504"/>
                <a:gd name="connsiteX8" fmla="*/ 380583 w 780632"/>
                <a:gd name="connsiteY8" fmla="*/ 3051 h 617504"/>
                <a:gd name="connsiteX9" fmla="*/ 590133 w 780632"/>
                <a:gd name="connsiteY9" fmla="*/ 9401 h 617504"/>
                <a:gd name="connsiteX10" fmla="*/ 729833 w 780632"/>
                <a:gd name="connsiteY10" fmla="*/ 111001 h 617504"/>
                <a:gd name="connsiteX11" fmla="*/ 774283 w 780632"/>
                <a:gd name="connsiteY11" fmla="*/ 212601 h 617504"/>
                <a:gd name="connsiteX12" fmla="*/ 780633 w 780632"/>
                <a:gd name="connsiteY12" fmla="*/ 238001 h 617504"/>
                <a:gd name="connsiteX13" fmla="*/ 767933 w 780632"/>
                <a:gd name="connsiteY13" fmla="*/ 371351 h 617504"/>
                <a:gd name="connsiteX14" fmla="*/ 755233 w 780632"/>
                <a:gd name="connsiteY14" fmla="*/ 409451 h 617504"/>
                <a:gd name="connsiteX15" fmla="*/ 729833 w 780632"/>
                <a:gd name="connsiteY15" fmla="*/ 415801 h 617504"/>
                <a:gd name="connsiteX16" fmla="*/ 653633 w 780632"/>
                <a:gd name="connsiteY16" fmla="*/ 428501 h 617504"/>
                <a:gd name="connsiteX17" fmla="*/ 615533 w 780632"/>
                <a:gd name="connsiteY17" fmla="*/ 447551 h 617504"/>
                <a:gd name="connsiteX18" fmla="*/ 513933 w 780632"/>
                <a:gd name="connsiteY18" fmla="*/ 498351 h 617504"/>
                <a:gd name="connsiteX19" fmla="*/ 475833 w 780632"/>
                <a:gd name="connsiteY19" fmla="*/ 523751 h 617504"/>
                <a:gd name="connsiteX20" fmla="*/ 399633 w 780632"/>
                <a:gd name="connsiteY20" fmla="*/ 568201 h 617504"/>
                <a:gd name="connsiteX21" fmla="*/ 361533 w 780632"/>
                <a:gd name="connsiteY21" fmla="*/ 580901 h 617504"/>
                <a:gd name="connsiteX22" fmla="*/ 317083 w 780632"/>
                <a:gd name="connsiteY22" fmla="*/ 568201 h 617504"/>
                <a:gd name="connsiteX23" fmla="*/ 278983 w 780632"/>
                <a:gd name="connsiteY23" fmla="*/ 542801 h 617504"/>
                <a:gd name="connsiteX24" fmla="*/ 196433 w 780632"/>
                <a:gd name="connsiteY24" fmla="*/ 555501 h 617504"/>
                <a:gd name="connsiteX25" fmla="*/ 177383 w 780632"/>
                <a:gd name="connsiteY25" fmla="*/ 568201 h 617504"/>
                <a:gd name="connsiteX26" fmla="*/ 126583 w 780632"/>
                <a:gd name="connsiteY26" fmla="*/ 593601 h 617504"/>
                <a:gd name="connsiteX27" fmla="*/ 12283 w 780632"/>
                <a:gd name="connsiteY27" fmla="*/ 612651 h 617504"/>
                <a:gd name="connsiteX0" fmla="*/ 12283 w 780634"/>
                <a:gd name="connsiteY0" fmla="*/ 612651 h 617504"/>
                <a:gd name="connsiteX1" fmla="*/ 12283 w 780634"/>
                <a:gd name="connsiteY1" fmla="*/ 498351 h 617504"/>
                <a:gd name="connsiteX2" fmla="*/ 31333 w 780634"/>
                <a:gd name="connsiteY2" fmla="*/ 485651 h 617504"/>
                <a:gd name="connsiteX3" fmla="*/ 82133 w 780634"/>
                <a:gd name="connsiteY3" fmla="*/ 358651 h 617504"/>
                <a:gd name="connsiteX4" fmla="*/ 107533 w 780634"/>
                <a:gd name="connsiteY4" fmla="*/ 263401 h 617504"/>
                <a:gd name="connsiteX5" fmla="*/ 259933 w 780634"/>
                <a:gd name="connsiteY5" fmla="*/ 85601 h 617504"/>
                <a:gd name="connsiteX6" fmla="*/ 323433 w 780634"/>
                <a:gd name="connsiteY6" fmla="*/ 34801 h 617504"/>
                <a:gd name="connsiteX7" fmla="*/ 380583 w 780634"/>
                <a:gd name="connsiteY7" fmla="*/ 3051 h 617504"/>
                <a:gd name="connsiteX8" fmla="*/ 590133 w 780634"/>
                <a:gd name="connsiteY8" fmla="*/ 9401 h 617504"/>
                <a:gd name="connsiteX9" fmla="*/ 729833 w 780634"/>
                <a:gd name="connsiteY9" fmla="*/ 111001 h 617504"/>
                <a:gd name="connsiteX10" fmla="*/ 774283 w 780634"/>
                <a:gd name="connsiteY10" fmla="*/ 212601 h 617504"/>
                <a:gd name="connsiteX11" fmla="*/ 780633 w 780634"/>
                <a:gd name="connsiteY11" fmla="*/ 238001 h 617504"/>
                <a:gd name="connsiteX12" fmla="*/ 767933 w 780634"/>
                <a:gd name="connsiteY12" fmla="*/ 371351 h 617504"/>
                <a:gd name="connsiteX13" fmla="*/ 755233 w 780634"/>
                <a:gd name="connsiteY13" fmla="*/ 409451 h 617504"/>
                <a:gd name="connsiteX14" fmla="*/ 729833 w 780634"/>
                <a:gd name="connsiteY14" fmla="*/ 415801 h 617504"/>
                <a:gd name="connsiteX15" fmla="*/ 653633 w 780634"/>
                <a:gd name="connsiteY15" fmla="*/ 428501 h 617504"/>
                <a:gd name="connsiteX16" fmla="*/ 615533 w 780634"/>
                <a:gd name="connsiteY16" fmla="*/ 447551 h 617504"/>
                <a:gd name="connsiteX17" fmla="*/ 513933 w 780634"/>
                <a:gd name="connsiteY17" fmla="*/ 498351 h 617504"/>
                <a:gd name="connsiteX18" fmla="*/ 475833 w 780634"/>
                <a:gd name="connsiteY18" fmla="*/ 523751 h 617504"/>
                <a:gd name="connsiteX19" fmla="*/ 399633 w 780634"/>
                <a:gd name="connsiteY19" fmla="*/ 568201 h 617504"/>
                <a:gd name="connsiteX20" fmla="*/ 361533 w 780634"/>
                <a:gd name="connsiteY20" fmla="*/ 580901 h 617504"/>
                <a:gd name="connsiteX21" fmla="*/ 317083 w 780634"/>
                <a:gd name="connsiteY21" fmla="*/ 568201 h 617504"/>
                <a:gd name="connsiteX22" fmla="*/ 278983 w 780634"/>
                <a:gd name="connsiteY22" fmla="*/ 542801 h 617504"/>
                <a:gd name="connsiteX23" fmla="*/ 196433 w 780634"/>
                <a:gd name="connsiteY23" fmla="*/ 555501 h 617504"/>
                <a:gd name="connsiteX24" fmla="*/ 177383 w 780634"/>
                <a:gd name="connsiteY24" fmla="*/ 568201 h 617504"/>
                <a:gd name="connsiteX25" fmla="*/ 126583 w 780634"/>
                <a:gd name="connsiteY25" fmla="*/ 593601 h 617504"/>
                <a:gd name="connsiteX26" fmla="*/ 12283 w 780634"/>
                <a:gd name="connsiteY26" fmla="*/ 612651 h 617504"/>
                <a:gd name="connsiteX0" fmla="*/ 10380 w 778730"/>
                <a:gd name="connsiteY0" fmla="*/ 612651 h 617504"/>
                <a:gd name="connsiteX1" fmla="*/ 10380 w 778730"/>
                <a:gd name="connsiteY1" fmla="*/ 498351 h 617504"/>
                <a:gd name="connsiteX2" fmla="*/ 80230 w 778730"/>
                <a:gd name="connsiteY2" fmla="*/ 358651 h 617504"/>
                <a:gd name="connsiteX3" fmla="*/ 105630 w 778730"/>
                <a:gd name="connsiteY3" fmla="*/ 263401 h 617504"/>
                <a:gd name="connsiteX4" fmla="*/ 258030 w 778730"/>
                <a:gd name="connsiteY4" fmla="*/ 85601 h 617504"/>
                <a:gd name="connsiteX5" fmla="*/ 321530 w 778730"/>
                <a:gd name="connsiteY5" fmla="*/ 34801 h 617504"/>
                <a:gd name="connsiteX6" fmla="*/ 378680 w 778730"/>
                <a:gd name="connsiteY6" fmla="*/ 3051 h 617504"/>
                <a:gd name="connsiteX7" fmla="*/ 588230 w 778730"/>
                <a:gd name="connsiteY7" fmla="*/ 9401 h 617504"/>
                <a:gd name="connsiteX8" fmla="*/ 727930 w 778730"/>
                <a:gd name="connsiteY8" fmla="*/ 111001 h 617504"/>
                <a:gd name="connsiteX9" fmla="*/ 772380 w 778730"/>
                <a:gd name="connsiteY9" fmla="*/ 212601 h 617504"/>
                <a:gd name="connsiteX10" fmla="*/ 778730 w 778730"/>
                <a:gd name="connsiteY10" fmla="*/ 238001 h 617504"/>
                <a:gd name="connsiteX11" fmla="*/ 766030 w 778730"/>
                <a:gd name="connsiteY11" fmla="*/ 371351 h 617504"/>
                <a:gd name="connsiteX12" fmla="*/ 753330 w 778730"/>
                <a:gd name="connsiteY12" fmla="*/ 409451 h 617504"/>
                <a:gd name="connsiteX13" fmla="*/ 727930 w 778730"/>
                <a:gd name="connsiteY13" fmla="*/ 415801 h 617504"/>
                <a:gd name="connsiteX14" fmla="*/ 651730 w 778730"/>
                <a:gd name="connsiteY14" fmla="*/ 428501 h 617504"/>
                <a:gd name="connsiteX15" fmla="*/ 613630 w 778730"/>
                <a:gd name="connsiteY15" fmla="*/ 447551 h 617504"/>
                <a:gd name="connsiteX16" fmla="*/ 512030 w 778730"/>
                <a:gd name="connsiteY16" fmla="*/ 498351 h 617504"/>
                <a:gd name="connsiteX17" fmla="*/ 473930 w 778730"/>
                <a:gd name="connsiteY17" fmla="*/ 523751 h 617504"/>
                <a:gd name="connsiteX18" fmla="*/ 397730 w 778730"/>
                <a:gd name="connsiteY18" fmla="*/ 568201 h 617504"/>
                <a:gd name="connsiteX19" fmla="*/ 359630 w 778730"/>
                <a:gd name="connsiteY19" fmla="*/ 580901 h 617504"/>
                <a:gd name="connsiteX20" fmla="*/ 315180 w 778730"/>
                <a:gd name="connsiteY20" fmla="*/ 568201 h 617504"/>
                <a:gd name="connsiteX21" fmla="*/ 277080 w 778730"/>
                <a:gd name="connsiteY21" fmla="*/ 542801 h 617504"/>
                <a:gd name="connsiteX22" fmla="*/ 194530 w 778730"/>
                <a:gd name="connsiteY22" fmla="*/ 555501 h 617504"/>
                <a:gd name="connsiteX23" fmla="*/ 175480 w 778730"/>
                <a:gd name="connsiteY23" fmla="*/ 568201 h 617504"/>
                <a:gd name="connsiteX24" fmla="*/ 124680 w 778730"/>
                <a:gd name="connsiteY24" fmla="*/ 593601 h 617504"/>
                <a:gd name="connsiteX25" fmla="*/ 10380 w 778730"/>
                <a:gd name="connsiteY25" fmla="*/ 612651 h 617504"/>
                <a:gd name="connsiteX0" fmla="*/ 10380 w 778730"/>
                <a:gd name="connsiteY0" fmla="*/ 612651 h 617504"/>
                <a:gd name="connsiteX1" fmla="*/ 10380 w 778730"/>
                <a:gd name="connsiteY1" fmla="*/ 498351 h 617504"/>
                <a:gd name="connsiteX2" fmla="*/ 80230 w 778730"/>
                <a:gd name="connsiteY2" fmla="*/ 358651 h 617504"/>
                <a:gd name="connsiteX3" fmla="*/ 105630 w 778730"/>
                <a:gd name="connsiteY3" fmla="*/ 263401 h 617504"/>
                <a:gd name="connsiteX4" fmla="*/ 258030 w 778730"/>
                <a:gd name="connsiteY4" fmla="*/ 85601 h 617504"/>
                <a:gd name="connsiteX5" fmla="*/ 321530 w 778730"/>
                <a:gd name="connsiteY5" fmla="*/ 34801 h 617504"/>
                <a:gd name="connsiteX6" fmla="*/ 378680 w 778730"/>
                <a:gd name="connsiteY6" fmla="*/ 3051 h 617504"/>
                <a:gd name="connsiteX7" fmla="*/ 588230 w 778730"/>
                <a:gd name="connsiteY7" fmla="*/ 9401 h 617504"/>
                <a:gd name="connsiteX8" fmla="*/ 727930 w 778730"/>
                <a:gd name="connsiteY8" fmla="*/ 111001 h 617504"/>
                <a:gd name="connsiteX9" fmla="*/ 772380 w 778730"/>
                <a:gd name="connsiteY9" fmla="*/ 212601 h 617504"/>
                <a:gd name="connsiteX10" fmla="*/ 778730 w 778730"/>
                <a:gd name="connsiteY10" fmla="*/ 238001 h 617504"/>
                <a:gd name="connsiteX11" fmla="*/ 766030 w 778730"/>
                <a:gd name="connsiteY11" fmla="*/ 371351 h 617504"/>
                <a:gd name="connsiteX12" fmla="*/ 753330 w 778730"/>
                <a:gd name="connsiteY12" fmla="*/ 409451 h 617504"/>
                <a:gd name="connsiteX13" fmla="*/ 727930 w 778730"/>
                <a:gd name="connsiteY13" fmla="*/ 415801 h 617504"/>
                <a:gd name="connsiteX14" fmla="*/ 651730 w 778730"/>
                <a:gd name="connsiteY14" fmla="*/ 428501 h 617504"/>
                <a:gd name="connsiteX15" fmla="*/ 613630 w 778730"/>
                <a:gd name="connsiteY15" fmla="*/ 447551 h 617504"/>
                <a:gd name="connsiteX16" fmla="*/ 512030 w 778730"/>
                <a:gd name="connsiteY16" fmla="*/ 498351 h 617504"/>
                <a:gd name="connsiteX17" fmla="*/ 473930 w 778730"/>
                <a:gd name="connsiteY17" fmla="*/ 523751 h 617504"/>
                <a:gd name="connsiteX18" fmla="*/ 397730 w 778730"/>
                <a:gd name="connsiteY18" fmla="*/ 568201 h 617504"/>
                <a:gd name="connsiteX19" fmla="*/ 359630 w 778730"/>
                <a:gd name="connsiteY19" fmla="*/ 580901 h 617504"/>
                <a:gd name="connsiteX20" fmla="*/ 303066 w 778730"/>
                <a:gd name="connsiteY20" fmla="*/ 559745 h 617504"/>
                <a:gd name="connsiteX21" fmla="*/ 277080 w 778730"/>
                <a:gd name="connsiteY21" fmla="*/ 542801 h 617504"/>
                <a:gd name="connsiteX22" fmla="*/ 194530 w 778730"/>
                <a:gd name="connsiteY22" fmla="*/ 555501 h 617504"/>
                <a:gd name="connsiteX23" fmla="*/ 175480 w 778730"/>
                <a:gd name="connsiteY23" fmla="*/ 568201 h 617504"/>
                <a:gd name="connsiteX24" fmla="*/ 124680 w 778730"/>
                <a:gd name="connsiteY24" fmla="*/ 593601 h 617504"/>
                <a:gd name="connsiteX25" fmla="*/ 10380 w 778730"/>
                <a:gd name="connsiteY25" fmla="*/ 612651 h 617504"/>
                <a:gd name="connsiteX0" fmla="*/ 10380 w 778730"/>
                <a:gd name="connsiteY0" fmla="*/ 612651 h 617504"/>
                <a:gd name="connsiteX1" fmla="*/ 10380 w 778730"/>
                <a:gd name="connsiteY1" fmla="*/ 498351 h 617504"/>
                <a:gd name="connsiteX2" fmla="*/ 80230 w 778730"/>
                <a:gd name="connsiteY2" fmla="*/ 358651 h 617504"/>
                <a:gd name="connsiteX3" fmla="*/ 105630 w 778730"/>
                <a:gd name="connsiteY3" fmla="*/ 263401 h 617504"/>
                <a:gd name="connsiteX4" fmla="*/ 258030 w 778730"/>
                <a:gd name="connsiteY4" fmla="*/ 85601 h 617504"/>
                <a:gd name="connsiteX5" fmla="*/ 321530 w 778730"/>
                <a:gd name="connsiteY5" fmla="*/ 34801 h 617504"/>
                <a:gd name="connsiteX6" fmla="*/ 378680 w 778730"/>
                <a:gd name="connsiteY6" fmla="*/ 3051 h 617504"/>
                <a:gd name="connsiteX7" fmla="*/ 588230 w 778730"/>
                <a:gd name="connsiteY7" fmla="*/ 9401 h 617504"/>
                <a:gd name="connsiteX8" fmla="*/ 727930 w 778730"/>
                <a:gd name="connsiteY8" fmla="*/ 111001 h 617504"/>
                <a:gd name="connsiteX9" fmla="*/ 772380 w 778730"/>
                <a:gd name="connsiteY9" fmla="*/ 212601 h 617504"/>
                <a:gd name="connsiteX10" fmla="*/ 778730 w 778730"/>
                <a:gd name="connsiteY10" fmla="*/ 238001 h 617504"/>
                <a:gd name="connsiteX11" fmla="*/ 766030 w 778730"/>
                <a:gd name="connsiteY11" fmla="*/ 371351 h 617504"/>
                <a:gd name="connsiteX12" fmla="*/ 753330 w 778730"/>
                <a:gd name="connsiteY12" fmla="*/ 409451 h 617504"/>
                <a:gd name="connsiteX13" fmla="*/ 727930 w 778730"/>
                <a:gd name="connsiteY13" fmla="*/ 415801 h 617504"/>
                <a:gd name="connsiteX14" fmla="*/ 651730 w 778730"/>
                <a:gd name="connsiteY14" fmla="*/ 428501 h 617504"/>
                <a:gd name="connsiteX15" fmla="*/ 613630 w 778730"/>
                <a:gd name="connsiteY15" fmla="*/ 447551 h 617504"/>
                <a:gd name="connsiteX16" fmla="*/ 512030 w 778730"/>
                <a:gd name="connsiteY16" fmla="*/ 498351 h 617504"/>
                <a:gd name="connsiteX17" fmla="*/ 473930 w 778730"/>
                <a:gd name="connsiteY17" fmla="*/ 523751 h 617504"/>
                <a:gd name="connsiteX18" fmla="*/ 397730 w 778730"/>
                <a:gd name="connsiteY18" fmla="*/ 568201 h 617504"/>
                <a:gd name="connsiteX19" fmla="*/ 359630 w 778730"/>
                <a:gd name="connsiteY19" fmla="*/ 580901 h 617504"/>
                <a:gd name="connsiteX20" fmla="*/ 303066 w 778730"/>
                <a:gd name="connsiteY20" fmla="*/ 559745 h 617504"/>
                <a:gd name="connsiteX21" fmla="*/ 277080 w 778730"/>
                <a:gd name="connsiteY21" fmla="*/ 542801 h 617504"/>
                <a:gd name="connsiteX22" fmla="*/ 194530 w 778730"/>
                <a:gd name="connsiteY22" fmla="*/ 555501 h 617504"/>
                <a:gd name="connsiteX23" fmla="*/ 175480 w 778730"/>
                <a:gd name="connsiteY23" fmla="*/ 568201 h 617504"/>
                <a:gd name="connsiteX24" fmla="*/ 124680 w 778730"/>
                <a:gd name="connsiteY24" fmla="*/ 593601 h 617504"/>
                <a:gd name="connsiteX25" fmla="*/ 10380 w 778730"/>
                <a:gd name="connsiteY25" fmla="*/ 612651 h 617504"/>
                <a:gd name="connsiteX0" fmla="*/ 10380 w 778730"/>
                <a:gd name="connsiteY0" fmla="*/ 612651 h 617504"/>
                <a:gd name="connsiteX1" fmla="*/ 10380 w 778730"/>
                <a:gd name="connsiteY1" fmla="*/ 498351 h 617504"/>
                <a:gd name="connsiteX2" fmla="*/ 80230 w 778730"/>
                <a:gd name="connsiteY2" fmla="*/ 358651 h 617504"/>
                <a:gd name="connsiteX3" fmla="*/ 105630 w 778730"/>
                <a:gd name="connsiteY3" fmla="*/ 263401 h 617504"/>
                <a:gd name="connsiteX4" fmla="*/ 258030 w 778730"/>
                <a:gd name="connsiteY4" fmla="*/ 85601 h 617504"/>
                <a:gd name="connsiteX5" fmla="*/ 321530 w 778730"/>
                <a:gd name="connsiteY5" fmla="*/ 34801 h 617504"/>
                <a:gd name="connsiteX6" fmla="*/ 378680 w 778730"/>
                <a:gd name="connsiteY6" fmla="*/ 3051 h 617504"/>
                <a:gd name="connsiteX7" fmla="*/ 588230 w 778730"/>
                <a:gd name="connsiteY7" fmla="*/ 9401 h 617504"/>
                <a:gd name="connsiteX8" fmla="*/ 727930 w 778730"/>
                <a:gd name="connsiteY8" fmla="*/ 111001 h 617504"/>
                <a:gd name="connsiteX9" fmla="*/ 772380 w 778730"/>
                <a:gd name="connsiteY9" fmla="*/ 212601 h 617504"/>
                <a:gd name="connsiteX10" fmla="*/ 778730 w 778730"/>
                <a:gd name="connsiteY10" fmla="*/ 238001 h 617504"/>
                <a:gd name="connsiteX11" fmla="*/ 766030 w 778730"/>
                <a:gd name="connsiteY11" fmla="*/ 371351 h 617504"/>
                <a:gd name="connsiteX12" fmla="*/ 753330 w 778730"/>
                <a:gd name="connsiteY12" fmla="*/ 409451 h 617504"/>
                <a:gd name="connsiteX13" fmla="*/ 727930 w 778730"/>
                <a:gd name="connsiteY13" fmla="*/ 415801 h 617504"/>
                <a:gd name="connsiteX14" fmla="*/ 651730 w 778730"/>
                <a:gd name="connsiteY14" fmla="*/ 428501 h 617504"/>
                <a:gd name="connsiteX15" fmla="*/ 613630 w 778730"/>
                <a:gd name="connsiteY15" fmla="*/ 447551 h 617504"/>
                <a:gd name="connsiteX16" fmla="*/ 512030 w 778730"/>
                <a:gd name="connsiteY16" fmla="*/ 498351 h 617504"/>
                <a:gd name="connsiteX17" fmla="*/ 473930 w 778730"/>
                <a:gd name="connsiteY17" fmla="*/ 523751 h 617504"/>
                <a:gd name="connsiteX18" fmla="*/ 397730 w 778730"/>
                <a:gd name="connsiteY18" fmla="*/ 568201 h 617504"/>
                <a:gd name="connsiteX19" fmla="*/ 359630 w 778730"/>
                <a:gd name="connsiteY19" fmla="*/ 580901 h 617504"/>
                <a:gd name="connsiteX20" fmla="*/ 301047 w 778730"/>
                <a:gd name="connsiteY20" fmla="*/ 557631 h 617504"/>
                <a:gd name="connsiteX21" fmla="*/ 277080 w 778730"/>
                <a:gd name="connsiteY21" fmla="*/ 542801 h 617504"/>
                <a:gd name="connsiteX22" fmla="*/ 194530 w 778730"/>
                <a:gd name="connsiteY22" fmla="*/ 555501 h 617504"/>
                <a:gd name="connsiteX23" fmla="*/ 175480 w 778730"/>
                <a:gd name="connsiteY23" fmla="*/ 568201 h 617504"/>
                <a:gd name="connsiteX24" fmla="*/ 124680 w 778730"/>
                <a:gd name="connsiteY24" fmla="*/ 593601 h 617504"/>
                <a:gd name="connsiteX25" fmla="*/ 10380 w 778730"/>
                <a:gd name="connsiteY25" fmla="*/ 612651 h 617504"/>
                <a:gd name="connsiteX0" fmla="*/ 10380 w 778730"/>
                <a:gd name="connsiteY0" fmla="*/ 612651 h 617504"/>
                <a:gd name="connsiteX1" fmla="*/ 10380 w 778730"/>
                <a:gd name="connsiteY1" fmla="*/ 498351 h 617504"/>
                <a:gd name="connsiteX2" fmla="*/ 80230 w 778730"/>
                <a:gd name="connsiteY2" fmla="*/ 358651 h 617504"/>
                <a:gd name="connsiteX3" fmla="*/ 105630 w 778730"/>
                <a:gd name="connsiteY3" fmla="*/ 263401 h 617504"/>
                <a:gd name="connsiteX4" fmla="*/ 258030 w 778730"/>
                <a:gd name="connsiteY4" fmla="*/ 85601 h 617504"/>
                <a:gd name="connsiteX5" fmla="*/ 321530 w 778730"/>
                <a:gd name="connsiteY5" fmla="*/ 34801 h 617504"/>
                <a:gd name="connsiteX6" fmla="*/ 378680 w 778730"/>
                <a:gd name="connsiteY6" fmla="*/ 3051 h 617504"/>
                <a:gd name="connsiteX7" fmla="*/ 588230 w 778730"/>
                <a:gd name="connsiteY7" fmla="*/ 9401 h 617504"/>
                <a:gd name="connsiteX8" fmla="*/ 727930 w 778730"/>
                <a:gd name="connsiteY8" fmla="*/ 111001 h 617504"/>
                <a:gd name="connsiteX9" fmla="*/ 772380 w 778730"/>
                <a:gd name="connsiteY9" fmla="*/ 212601 h 617504"/>
                <a:gd name="connsiteX10" fmla="*/ 778730 w 778730"/>
                <a:gd name="connsiteY10" fmla="*/ 238001 h 617504"/>
                <a:gd name="connsiteX11" fmla="*/ 766030 w 778730"/>
                <a:gd name="connsiteY11" fmla="*/ 371351 h 617504"/>
                <a:gd name="connsiteX12" fmla="*/ 753330 w 778730"/>
                <a:gd name="connsiteY12" fmla="*/ 409451 h 617504"/>
                <a:gd name="connsiteX13" fmla="*/ 727930 w 778730"/>
                <a:gd name="connsiteY13" fmla="*/ 415801 h 617504"/>
                <a:gd name="connsiteX14" fmla="*/ 651730 w 778730"/>
                <a:gd name="connsiteY14" fmla="*/ 428501 h 617504"/>
                <a:gd name="connsiteX15" fmla="*/ 613630 w 778730"/>
                <a:gd name="connsiteY15" fmla="*/ 447551 h 617504"/>
                <a:gd name="connsiteX16" fmla="*/ 512030 w 778730"/>
                <a:gd name="connsiteY16" fmla="*/ 498351 h 617504"/>
                <a:gd name="connsiteX17" fmla="*/ 473930 w 778730"/>
                <a:gd name="connsiteY17" fmla="*/ 523751 h 617504"/>
                <a:gd name="connsiteX18" fmla="*/ 397730 w 778730"/>
                <a:gd name="connsiteY18" fmla="*/ 568201 h 617504"/>
                <a:gd name="connsiteX19" fmla="*/ 359630 w 778730"/>
                <a:gd name="connsiteY19" fmla="*/ 580901 h 617504"/>
                <a:gd name="connsiteX20" fmla="*/ 277080 w 778730"/>
                <a:gd name="connsiteY20" fmla="*/ 542801 h 617504"/>
                <a:gd name="connsiteX21" fmla="*/ 194530 w 778730"/>
                <a:gd name="connsiteY21" fmla="*/ 555501 h 617504"/>
                <a:gd name="connsiteX22" fmla="*/ 175480 w 778730"/>
                <a:gd name="connsiteY22" fmla="*/ 568201 h 617504"/>
                <a:gd name="connsiteX23" fmla="*/ 124680 w 778730"/>
                <a:gd name="connsiteY23" fmla="*/ 593601 h 617504"/>
                <a:gd name="connsiteX24" fmla="*/ 10380 w 778730"/>
                <a:gd name="connsiteY24" fmla="*/ 612651 h 617504"/>
                <a:gd name="connsiteX0" fmla="*/ 10380 w 778730"/>
                <a:gd name="connsiteY0" fmla="*/ 612651 h 617504"/>
                <a:gd name="connsiteX1" fmla="*/ 10380 w 778730"/>
                <a:gd name="connsiteY1" fmla="*/ 498351 h 617504"/>
                <a:gd name="connsiteX2" fmla="*/ 80230 w 778730"/>
                <a:gd name="connsiteY2" fmla="*/ 358651 h 617504"/>
                <a:gd name="connsiteX3" fmla="*/ 105630 w 778730"/>
                <a:gd name="connsiteY3" fmla="*/ 263401 h 617504"/>
                <a:gd name="connsiteX4" fmla="*/ 258030 w 778730"/>
                <a:gd name="connsiteY4" fmla="*/ 85601 h 617504"/>
                <a:gd name="connsiteX5" fmla="*/ 321530 w 778730"/>
                <a:gd name="connsiteY5" fmla="*/ 34801 h 617504"/>
                <a:gd name="connsiteX6" fmla="*/ 378680 w 778730"/>
                <a:gd name="connsiteY6" fmla="*/ 3051 h 617504"/>
                <a:gd name="connsiteX7" fmla="*/ 588230 w 778730"/>
                <a:gd name="connsiteY7" fmla="*/ 9401 h 617504"/>
                <a:gd name="connsiteX8" fmla="*/ 727930 w 778730"/>
                <a:gd name="connsiteY8" fmla="*/ 111001 h 617504"/>
                <a:gd name="connsiteX9" fmla="*/ 772380 w 778730"/>
                <a:gd name="connsiteY9" fmla="*/ 212601 h 617504"/>
                <a:gd name="connsiteX10" fmla="*/ 778730 w 778730"/>
                <a:gd name="connsiteY10" fmla="*/ 238001 h 617504"/>
                <a:gd name="connsiteX11" fmla="*/ 766030 w 778730"/>
                <a:gd name="connsiteY11" fmla="*/ 371351 h 617504"/>
                <a:gd name="connsiteX12" fmla="*/ 753330 w 778730"/>
                <a:gd name="connsiteY12" fmla="*/ 409451 h 617504"/>
                <a:gd name="connsiteX13" fmla="*/ 727930 w 778730"/>
                <a:gd name="connsiteY13" fmla="*/ 415801 h 617504"/>
                <a:gd name="connsiteX14" fmla="*/ 651730 w 778730"/>
                <a:gd name="connsiteY14" fmla="*/ 428501 h 617504"/>
                <a:gd name="connsiteX15" fmla="*/ 613630 w 778730"/>
                <a:gd name="connsiteY15" fmla="*/ 447551 h 617504"/>
                <a:gd name="connsiteX16" fmla="*/ 512030 w 778730"/>
                <a:gd name="connsiteY16" fmla="*/ 498351 h 617504"/>
                <a:gd name="connsiteX17" fmla="*/ 473930 w 778730"/>
                <a:gd name="connsiteY17" fmla="*/ 523751 h 617504"/>
                <a:gd name="connsiteX18" fmla="*/ 397730 w 778730"/>
                <a:gd name="connsiteY18" fmla="*/ 568201 h 617504"/>
                <a:gd name="connsiteX19" fmla="*/ 359630 w 778730"/>
                <a:gd name="connsiteY19" fmla="*/ 580901 h 617504"/>
                <a:gd name="connsiteX20" fmla="*/ 269004 w 778730"/>
                <a:gd name="connsiteY20" fmla="*/ 561826 h 617504"/>
                <a:gd name="connsiteX21" fmla="*/ 194530 w 778730"/>
                <a:gd name="connsiteY21" fmla="*/ 555501 h 617504"/>
                <a:gd name="connsiteX22" fmla="*/ 175480 w 778730"/>
                <a:gd name="connsiteY22" fmla="*/ 568201 h 617504"/>
                <a:gd name="connsiteX23" fmla="*/ 124680 w 778730"/>
                <a:gd name="connsiteY23" fmla="*/ 593601 h 617504"/>
                <a:gd name="connsiteX24" fmla="*/ 10380 w 778730"/>
                <a:gd name="connsiteY24" fmla="*/ 612651 h 617504"/>
                <a:gd name="connsiteX0" fmla="*/ 10380 w 778730"/>
                <a:gd name="connsiteY0" fmla="*/ 612651 h 617504"/>
                <a:gd name="connsiteX1" fmla="*/ 10380 w 778730"/>
                <a:gd name="connsiteY1" fmla="*/ 498351 h 617504"/>
                <a:gd name="connsiteX2" fmla="*/ 80230 w 778730"/>
                <a:gd name="connsiteY2" fmla="*/ 358651 h 617504"/>
                <a:gd name="connsiteX3" fmla="*/ 105630 w 778730"/>
                <a:gd name="connsiteY3" fmla="*/ 263401 h 617504"/>
                <a:gd name="connsiteX4" fmla="*/ 258030 w 778730"/>
                <a:gd name="connsiteY4" fmla="*/ 85601 h 617504"/>
                <a:gd name="connsiteX5" fmla="*/ 321530 w 778730"/>
                <a:gd name="connsiteY5" fmla="*/ 34801 h 617504"/>
                <a:gd name="connsiteX6" fmla="*/ 378680 w 778730"/>
                <a:gd name="connsiteY6" fmla="*/ 3051 h 617504"/>
                <a:gd name="connsiteX7" fmla="*/ 588230 w 778730"/>
                <a:gd name="connsiteY7" fmla="*/ 9401 h 617504"/>
                <a:gd name="connsiteX8" fmla="*/ 727930 w 778730"/>
                <a:gd name="connsiteY8" fmla="*/ 111001 h 617504"/>
                <a:gd name="connsiteX9" fmla="*/ 772380 w 778730"/>
                <a:gd name="connsiteY9" fmla="*/ 212601 h 617504"/>
                <a:gd name="connsiteX10" fmla="*/ 778730 w 778730"/>
                <a:gd name="connsiteY10" fmla="*/ 238001 h 617504"/>
                <a:gd name="connsiteX11" fmla="*/ 766030 w 778730"/>
                <a:gd name="connsiteY11" fmla="*/ 371351 h 617504"/>
                <a:gd name="connsiteX12" fmla="*/ 753330 w 778730"/>
                <a:gd name="connsiteY12" fmla="*/ 409451 h 617504"/>
                <a:gd name="connsiteX13" fmla="*/ 727930 w 778730"/>
                <a:gd name="connsiteY13" fmla="*/ 415801 h 617504"/>
                <a:gd name="connsiteX14" fmla="*/ 651730 w 778730"/>
                <a:gd name="connsiteY14" fmla="*/ 428501 h 617504"/>
                <a:gd name="connsiteX15" fmla="*/ 613630 w 778730"/>
                <a:gd name="connsiteY15" fmla="*/ 447551 h 617504"/>
                <a:gd name="connsiteX16" fmla="*/ 512030 w 778730"/>
                <a:gd name="connsiteY16" fmla="*/ 498351 h 617504"/>
                <a:gd name="connsiteX17" fmla="*/ 473930 w 778730"/>
                <a:gd name="connsiteY17" fmla="*/ 523751 h 617504"/>
                <a:gd name="connsiteX18" fmla="*/ 397730 w 778730"/>
                <a:gd name="connsiteY18" fmla="*/ 568201 h 617504"/>
                <a:gd name="connsiteX19" fmla="*/ 359630 w 778730"/>
                <a:gd name="connsiteY19" fmla="*/ 580901 h 617504"/>
                <a:gd name="connsiteX20" fmla="*/ 269004 w 778730"/>
                <a:gd name="connsiteY20" fmla="*/ 561826 h 617504"/>
                <a:gd name="connsiteX21" fmla="*/ 175480 w 778730"/>
                <a:gd name="connsiteY21" fmla="*/ 568201 h 617504"/>
                <a:gd name="connsiteX22" fmla="*/ 124680 w 778730"/>
                <a:gd name="connsiteY22" fmla="*/ 593601 h 617504"/>
                <a:gd name="connsiteX23" fmla="*/ 10380 w 778730"/>
                <a:gd name="connsiteY23" fmla="*/ 612651 h 617504"/>
                <a:gd name="connsiteX0" fmla="*/ 10380 w 778730"/>
                <a:gd name="connsiteY0" fmla="*/ 618055 h 622908"/>
                <a:gd name="connsiteX1" fmla="*/ 10380 w 778730"/>
                <a:gd name="connsiteY1" fmla="*/ 503755 h 622908"/>
                <a:gd name="connsiteX2" fmla="*/ 80230 w 778730"/>
                <a:gd name="connsiteY2" fmla="*/ 364055 h 622908"/>
                <a:gd name="connsiteX3" fmla="*/ 105630 w 778730"/>
                <a:gd name="connsiteY3" fmla="*/ 268805 h 622908"/>
                <a:gd name="connsiteX4" fmla="*/ 258030 w 778730"/>
                <a:gd name="connsiteY4" fmla="*/ 91005 h 622908"/>
                <a:gd name="connsiteX5" fmla="*/ 321530 w 778730"/>
                <a:gd name="connsiteY5" fmla="*/ 40205 h 622908"/>
                <a:gd name="connsiteX6" fmla="*/ 421079 w 778730"/>
                <a:gd name="connsiteY6" fmla="*/ 0 h 622908"/>
                <a:gd name="connsiteX7" fmla="*/ 588230 w 778730"/>
                <a:gd name="connsiteY7" fmla="*/ 14805 h 622908"/>
                <a:gd name="connsiteX8" fmla="*/ 727930 w 778730"/>
                <a:gd name="connsiteY8" fmla="*/ 116405 h 622908"/>
                <a:gd name="connsiteX9" fmla="*/ 772380 w 778730"/>
                <a:gd name="connsiteY9" fmla="*/ 218005 h 622908"/>
                <a:gd name="connsiteX10" fmla="*/ 778730 w 778730"/>
                <a:gd name="connsiteY10" fmla="*/ 243405 h 622908"/>
                <a:gd name="connsiteX11" fmla="*/ 766030 w 778730"/>
                <a:gd name="connsiteY11" fmla="*/ 376755 h 622908"/>
                <a:gd name="connsiteX12" fmla="*/ 753330 w 778730"/>
                <a:gd name="connsiteY12" fmla="*/ 414855 h 622908"/>
                <a:gd name="connsiteX13" fmla="*/ 727930 w 778730"/>
                <a:gd name="connsiteY13" fmla="*/ 421205 h 622908"/>
                <a:gd name="connsiteX14" fmla="*/ 651730 w 778730"/>
                <a:gd name="connsiteY14" fmla="*/ 433905 h 622908"/>
                <a:gd name="connsiteX15" fmla="*/ 613630 w 778730"/>
                <a:gd name="connsiteY15" fmla="*/ 452955 h 622908"/>
                <a:gd name="connsiteX16" fmla="*/ 512030 w 778730"/>
                <a:gd name="connsiteY16" fmla="*/ 503755 h 622908"/>
                <a:gd name="connsiteX17" fmla="*/ 473930 w 778730"/>
                <a:gd name="connsiteY17" fmla="*/ 529155 h 622908"/>
                <a:gd name="connsiteX18" fmla="*/ 397730 w 778730"/>
                <a:gd name="connsiteY18" fmla="*/ 573605 h 622908"/>
                <a:gd name="connsiteX19" fmla="*/ 359630 w 778730"/>
                <a:gd name="connsiteY19" fmla="*/ 586305 h 622908"/>
                <a:gd name="connsiteX20" fmla="*/ 269004 w 778730"/>
                <a:gd name="connsiteY20" fmla="*/ 567230 h 622908"/>
                <a:gd name="connsiteX21" fmla="*/ 175480 w 778730"/>
                <a:gd name="connsiteY21" fmla="*/ 573605 h 622908"/>
                <a:gd name="connsiteX22" fmla="*/ 124680 w 778730"/>
                <a:gd name="connsiteY22" fmla="*/ 599005 h 622908"/>
                <a:gd name="connsiteX23" fmla="*/ 10380 w 778730"/>
                <a:gd name="connsiteY23" fmla="*/ 618055 h 622908"/>
                <a:gd name="connsiteX0" fmla="*/ 10380 w 778730"/>
                <a:gd name="connsiteY0" fmla="*/ 621345 h 626198"/>
                <a:gd name="connsiteX1" fmla="*/ 10380 w 778730"/>
                <a:gd name="connsiteY1" fmla="*/ 507045 h 626198"/>
                <a:gd name="connsiteX2" fmla="*/ 80230 w 778730"/>
                <a:gd name="connsiteY2" fmla="*/ 367345 h 626198"/>
                <a:gd name="connsiteX3" fmla="*/ 105630 w 778730"/>
                <a:gd name="connsiteY3" fmla="*/ 272095 h 626198"/>
                <a:gd name="connsiteX4" fmla="*/ 258030 w 778730"/>
                <a:gd name="connsiteY4" fmla="*/ 94295 h 626198"/>
                <a:gd name="connsiteX5" fmla="*/ 321530 w 778730"/>
                <a:gd name="connsiteY5" fmla="*/ 43495 h 626198"/>
                <a:gd name="connsiteX6" fmla="*/ 421079 w 778730"/>
                <a:gd name="connsiteY6" fmla="*/ 3290 h 626198"/>
                <a:gd name="connsiteX7" fmla="*/ 588230 w 778730"/>
                <a:gd name="connsiteY7" fmla="*/ 18095 h 626198"/>
                <a:gd name="connsiteX8" fmla="*/ 727930 w 778730"/>
                <a:gd name="connsiteY8" fmla="*/ 119695 h 626198"/>
                <a:gd name="connsiteX9" fmla="*/ 772380 w 778730"/>
                <a:gd name="connsiteY9" fmla="*/ 221295 h 626198"/>
                <a:gd name="connsiteX10" fmla="*/ 778730 w 778730"/>
                <a:gd name="connsiteY10" fmla="*/ 246695 h 626198"/>
                <a:gd name="connsiteX11" fmla="*/ 766030 w 778730"/>
                <a:gd name="connsiteY11" fmla="*/ 380045 h 626198"/>
                <a:gd name="connsiteX12" fmla="*/ 753330 w 778730"/>
                <a:gd name="connsiteY12" fmla="*/ 418145 h 626198"/>
                <a:gd name="connsiteX13" fmla="*/ 727930 w 778730"/>
                <a:gd name="connsiteY13" fmla="*/ 424495 h 626198"/>
                <a:gd name="connsiteX14" fmla="*/ 651730 w 778730"/>
                <a:gd name="connsiteY14" fmla="*/ 437195 h 626198"/>
                <a:gd name="connsiteX15" fmla="*/ 613630 w 778730"/>
                <a:gd name="connsiteY15" fmla="*/ 456245 h 626198"/>
                <a:gd name="connsiteX16" fmla="*/ 512030 w 778730"/>
                <a:gd name="connsiteY16" fmla="*/ 507045 h 626198"/>
                <a:gd name="connsiteX17" fmla="*/ 473930 w 778730"/>
                <a:gd name="connsiteY17" fmla="*/ 532445 h 626198"/>
                <a:gd name="connsiteX18" fmla="*/ 397730 w 778730"/>
                <a:gd name="connsiteY18" fmla="*/ 576895 h 626198"/>
                <a:gd name="connsiteX19" fmla="*/ 359630 w 778730"/>
                <a:gd name="connsiteY19" fmla="*/ 589595 h 626198"/>
                <a:gd name="connsiteX20" fmla="*/ 269004 w 778730"/>
                <a:gd name="connsiteY20" fmla="*/ 570520 h 626198"/>
                <a:gd name="connsiteX21" fmla="*/ 175480 w 778730"/>
                <a:gd name="connsiteY21" fmla="*/ 576895 h 626198"/>
                <a:gd name="connsiteX22" fmla="*/ 124680 w 778730"/>
                <a:gd name="connsiteY22" fmla="*/ 602295 h 626198"/>
                <a:gd name="connsiteX23" fmla="*/ 10380 w 778730"/>
                <a:gd name="connsiteY23" fmla="*/ 621345 h 626198"/>
                <a:gd name="connsiteX0" fmla="*/ 10380 w 778730"/>
                <a:gd name="connsiteY0" fmla="*/ 621345 h 626198"/>
                <a:gd name="connsiteX1" fmla="*/ 10380 w 778730"/>
                <a:gd name="connsiteY1" fmla="*/ 507045 h 626198"/>
                <a:gd name="connsiteX2" fmla="*/ 80230 w 778730"/>
                <a:gd name="connsiteY2" fmla="*/ 367345 h 626198"/>
                <a:gd name="connsiteX3" fmla="*/ 105630 w 778730"/>
                <a:gd name="connsiteY3" fmla="*/ 272095 h 626198"/>
                <a:gd name="connsiteX4" fmla="*/ 258030 w 778730"/>
                <a:gd name="connsiteY4" fmla="*/ 94295 h 626198"/>
                <a:gd name="connsiteX5" fmla="*/ 321530 w 778730"/>
                <a:gd name="connsiteY5" fmla="*/ 43495 h 626198"/>
                <a:gd name="connsiteX6" fmla="*/ 421079 w 778730"/>
                <a:gd name="connsiteY6" fmla="*/ 3290 h 626198"/>
                <a:gd name="connsiteX7" fmla="*/ 588230 w 778730"/>
                <a:gd name="connsiteY7" fmla="*/ 18095 h 626198"/>
                <a:gd name="connsiteX8" fmla="*/ 727930 w 778730"/>
                <a:gd name="connsiteY8" fmla="*/ 119695 h 626198"/>
                <a:gd name="connsiteX9" fmla="*/ 772380 w 778730"/>
                <a:gd name="connsiteY9" fmla="*/ 221295 h 626198"/>
                <a:gd name="connsiteX10" fmla="*/ 778730 w 778730"/>
                <a:gd name="connsiteY10" fmla="*/ 246695 h 626198"/>
                <a:gd name="connsiteX11" fmla="*/ 766030 w 778730"/>
                <a:gd name="connsiteY11" fmla="*/ 380045 h 626198"/>
                <a:gd name="connsiteX12" fmla="*/ 753330 w 778730"/>
                <a:gd name="connsiteY12" fmla="*/ 418145 h 626198"/>
                <a:gd name="connsiteX13" fmla="*/ 727930 w 778730"/>
                <a:gd name="connsiteY13" fmla="*/ 424495 h 626198"/>
                <a:gd name="connsiteX14" fmla="*/ 651730 w 778730"/>
                <a:gd name="connsiteY14" fmla="*/ 437195 h 626198"/>
                <a:gd name="connsiteX15" fmla="*/ 613630 w 778730"/>
                <a:gd name="connsiteY15" fmla="*/ 456245 h 626198"/>
                <a:gd name="connsiteX16" fmla="*/ 512030 w 778730"/>
                <a:gd name="connsiteY16" fmla="*/ 507045 h 626198"/>
                <a:gd name="connsiteX17" fmla="*/ 473930 w 778730"/>
                <a:gd name="connsiteY17" fmla="*/ 532445 h 626198"/>
                <a:gd name="connsiteX18" fmla="*/ 397730 w 778730"/>
                <a:gd name="connsiteY18" fmla="*/ 576895 h 626198"/>
                <a:gd name="connsiteX19" fmla="*/ 359630 w 778730"/>
                <a:gd name="connsiteY19" fmla="*/ 589595 h 626198"/>
                <a:gd name="connsiteX20" fmla="*/ 269004 w 778730"/>
                <a:gd name="connsiteY20" fmla="*/ 570520 h 626198"/>
                <a:gd name="connsiteX21" fmla="*/ 175480 w 778730"/>
                <a:gd name="connsiteY21" fmla="*/ 576895 h 626198"/>
                <a:gd name="connsiteX22" fmla="*/ 124680 w 778730"/>
                <a:gd name="connsiteY22" fmla="*/ 602295 h 626198"/>
                <a:gd name="connsiteX23" fmla="*/ 10380 w 778730"/>
                <a:gd name="connsiteY23" fmla="*/ 621345 h 62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8730" h="626198">
                  <a:moveTo>
                    <a:pt x="10380" y="621345"/>
                  </a:moveTo>
                  <a:cubicBezTo>
                    <a:pt x="-5495" y="603353"/>
                    <a:pt x="-1262" y="549378"/>
                    <a:pt x="10380" y="507045"/>
                  </a:cubicBezTo>
                  <a:cubicBezTo>
                    <a:pt x="22022" y="464712"/>
                    <a:pt x="64355" y="406503"/>
                    <a:pt x="80230" y="367345"/>
                  </a:cubicBezTo>
                  <a:cubicBezTo>
                    <a:pt x="96105" y="328187"/>
                    <a:pt x="75997" y="317603"/>
                    <a:pt x="105630" y="272095"/>
                  </a:cubicBezTo>
                  <a:cubicBezTo>
                    <a:pt x="135263" y="226587"/>
                    <a:pt x="222047" y="132395"/>
                    <a:pt x="258030" y="94295"/>
                  </a:cubicBezTo>
                  <a:cubicBezTo>
                    <a:pt x="294013" y="56195"/>
                    <a:pt x="294355" y="58662"/>
                    <a:pt x="321530" y="43495"/>
                  </a:cubicBezTo>
                  <a:cubicBezTo>
                    <a:pt x="348705" y="28328"/>
                    <a:pt x="383533" y="9628"/>
                    <a:pt x="421079" y="3290"/>
                  </a:cubicBezTo>
                  <a:cubicBezTo>
                    <a:pt x="458625" y="-3048"/>
                    <a:pt x="537088" y="-1306"/>
                    <a:pt x="588230" y="18095"/>
                  </a:cubicBezTo>
                  <a:cubicBezTo>
                    <a:pt x="639372" y="37496"/>
                    <a:pt x="697238" y="85828"/>
                    <a:pt x="727930" y="119695"/>
                  </a:cubicBezTo>
                  <a:cubicBezTo>
                    <a:pt x="758622" y="153562"/>
                    <a:pt x="763913" y="200128"/>
                    <a:pt x="772380" y="221295"/>
                  </a:cubicBezTo>
                  <a:cubicBezTo>
                    <a:pt x="780847" y="242462"/>
                    <a:pt x="776613" y="238228"/>
                    <a:pt x="778730" y="246695"/>
                  </a:cubicBezTo>
                  <a:cubicBezTo>
                    <a:pt x="774497" y="291145"/>
                    <a:pt x="772574" y="335876"/>
                    <a:pt x="766030" y="380045"/>
                  </a:cubicBezTo>
                  <a:cubicBezTo>
                    <a:pt x="764068" y="393287"/>
                    <a:pt x="766317" y="414898"/>
                    <a:pt x="753330" y="418145"/>
                  </a:cubicBezTo>
                  <a:cubicBezTo>
                    <a:pt x="744863" y="420262"/>
                    <a:pt x="736538" y="423060"/>
                    <a:pt x="727930" y="424495"/>
                  </a:cubicBezTo>
                  <a:cubicBezTo>
                    <a:pt x="638740" y="439360"/>
                    <a:pt x="708890" y="422905"/>
                    <a:pt x="651730" y="437195"/>
                  </a:cubicBezTo>
                  <a:cubicBezTo>
                    <a:pt x="615121" y="461601"/>
                    <a:pt x="636913" y="444603"/>
                    <a:pt x="613630" y="456245"/>
                  </a:cubicBezTo>
                  <a:cubicBezTo>
                    <a:pt x="590347" y="467887"/>
                    <a:pt x="535313" y="494345"/>
                    <a:pt x="512030" y="507045"/>
                  </a:cubicBezTo>
                  <a:cubicBezTo>
                    <a:pt x="488747" y="519745"/>
                    <a:pt x="492980" y="520803"/>
                    <a:pt x="473930" y="532445"/>
                  </a:cubicBezTo>
                  <a:cubicBezTo>
                    <a:pt x="454880" y="544087"/>
                    <a:pt x="416780" y="567370"/>
                    <a:pt x="397730" y="576895"/>
                  </a:cubicBezTo>
                  <a:cubicBezTo>
                    <a:pt x="378680" y="586420"/>
                    <a:pt x="381084" y="590658"/>
                    <a:pt x="359630" y="589595"/>
                  </a:cubicBezTo>
                  <a:cubicBezTo>
                    <a:pt x="338176" y="588533"/>
                    <a:pt x="299696" y="572637"/>
                    <a:pt x="269004" y="570520"/>
                  </a:cubicBezTo>
                  <a:cubicBezTo>
                    <a:pt x="238312" y="568403"/>
                    <a:pt x="199534" y="571599"/>
                    <a:pt x="175480" y="576895"/>
                  </a:cubicBezTo>
                  <a:cubicBezTo>
                    <a:pt x="151426" y="582191"/>
                    <a:pt x="140432" y="591793"/>
                    <a:pt x="124680" y="602295"/>
                  </a:cubicBezTo>
                  <a:cubicBezTo>
                    <a:pt x="97163" y="609703"/>
                    <a:pt x="29430" y="637220"/>
                    <a:pt x="10380" y="621345"/>
                  </a:cubicBezTo>
                  <a:close/>
                </a:path>
              </a:pathLst>
            </a:custGeom>
            <a:noFill/>
            <a:ln w="190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800">
                <a:latin typeface="Arial Narrow" charset="0"/>
                <a:ea typeface="Arial Narrow" charset="0"/>
                <a:cs typeface="Arial Narrow" charset="0"/>
              </a:endParaRPr>
            </a:p>
          </p:txBody>
        </p:sp>
        <p:sp>
          <p:nvSpPr>
            <p:cNvPr id="185" name="フリーフォーム 184"/>
            <p:cNvSpPr/>
            <p:nvPr/>
          </p:nvSpPr>
          <p:spPr bwMode="auto">
            <a:xfrm rot="21157163">
              <a:off x="522900" y="3213253"/>
              <a:ext cx="133021" cy="392571"/>
            </a:xfrm>
            <a:custGeom>
              <a:avLst/>
              <a:gdLst>
                <a:gd name="connsiteX0" fmla="*/ 26402 w 77202"/>
                <a:gd name="connsiteY0" fmla="*/ 260350 h 260350"/>
                <a:gd name="connsiteX1" fmla="*/ 20052 w 77202"/>
                <a:gd name="connsiteY1" fmla="*/ 158750 h 260350"/>
                <a:gd name="connsiteX2" fmla="*/ 13702 w 77202"/>
                <a:gd name="connsiteY2" fmla="*/ 139700 h 260350"/>
                <a:gd name="connsiteX3" fmla="*/ 7352 w 77202"/>
                <a:gd name="connsiteY3" fmla="*/ 107950 h 260350"/>
                <a:gd name="connsiteX4" fmla="*/ 26402 w 77202"/>
                <a:gd name="connsiteY4" fmla="*/ 6350 h 260350"/>
                <a:gd name="connsiteX5" fmla="*/ 45452 w 77202"/>
                <a:gd name="connsiteY5" fmla="*/ 0 h 260350"/>
                <a:gd name="connsiteX6" fmla="*/ 51802 w 77202"/>
                <a:gd name="connsiteY6" fmla="*/ 19050 h 260350"/>
                <a:gd name="connsiteX7" fmla="*/ 58152 w 77202"/>
                <a:gd name="connsiteY7" fmla="*/ 76200 h 260350"/>
                <a:gd name="connsiteX8" fmla="*/ 70852 w 77202"/>
                <a:gd name="connsiteY8" fmla="*/ 101600 h 260350"/>
                <a:gd name="connsiteX9" fmla="*/ 77202 w 77202"/>
                <a:gd name="connsiteY9" fmla="*/ 120650 h 260350"/>
                <a:gd name="connsiteX0" fmla="*/ 19493 w 70293"/>
                <a:gd name="connsiteY0" fmla="*/ 260350 h 260350"/>
                <a:gd name="connsiteX1" fmla="*/ 13143 w 70293"/>
                <a:gd name="connsiteY1" fmla="*/ 158750 h 260350"/>
                <a:gd name="connsiteX2" fmla="*/ 443 w 70293"/>
                <a:gd name="connsiteY2" fmla="*/ 107950 h 260350"/>
                <a:gd name="connsiteX3" fmla="*/ 19493 w 70293"/>
                <a:gd name="connsiteY3" fmla="*/ 6350 h 260350"/>
                <a:gd name="connsiteX4" fmla="*/ 38543 w 70293"/>
                <a:gd name="connsiteY4" fmla="*/ 0 h 260350"/>
                <a:gd name="connsiteX5" fmla="*/ 44893 w 70293"/>
                <a:gd name="connsiteY5" fmla="*/ 19050 h 260350"/>
                <a:gd name="connsiteX6" fmla="*/ 51243 w 70293"/>
                <a:gd name="connsiteY6" fmla="*/ 76200 h 260350"/>
                <a:gd name="connsiteX7" fmla="*/ 63943 w 70293"/>
                <a:gd name="connsiteY7" fmla="*/ 101600 h 260350"/>
                <a:gd name="connsiteX8" fmla="*/ 70293 w 70293"/>
                <a:gd name="connsiteY8" fmla="*/ 120650 h 260350"/>
                <a:gd name="connsiteX0" fmla="*/ 19493 w 70293"/>
                <a:gd name="connsiteY0" fmla="*/ 260350 h 260350"/>
                <a:gd name="connsiteX1" fmla="*/ 443 w 70293"/>
                <a:gd name="connsiteY1" fmla="*/ 107950 h 260350"/>
                <a:gd name="connsiteX2" fmla="*/ 19493 w 70293"/>
                <a:gd name="connsiteY2" fmla="*/ 6350 h 260350"/>
                <a:gd name="connsiteX3" fmla="*/ 38543 w 70293"/>
                <a:gd name="connsiteY3" fmla="*/ 0 h 260350"/>
                <a:gd name="connsiteX4" fmla="*/ 44893 w 70293"/>
                <a:gd name="connsiteY4" fmla="*/ 19050 h 260350"/>
                <a:gd name="connsiteX5" fmla="*/ 51243 w 70293"/>
                <a:gd name="connsiteY5" fmla="*/ 76200 h 260350"/>
                <a:gd name="connsiteX6" fmla="*/ 63943 w 70293"/>
                <a:gd name="connsiteY6" fmla="*/ 101600 h 260350"/>
                <a:gd name="connsiteX7" fmla="*/ 70293 w 70293"/>
                <a:gd name="connsiteY7" fmla="*/ 120650 h 260350"/>
                <a:gd name="connsiteX0" fmla="*/ 19493 w 70293"/>
                <a:gd name="connsiteY0" fmla="*/ 260350 h 260350"/>
                <a:gd name="connsiteX1" fmla="*/ 443 w 70293"/>
                <a:gd name="connsiteY1" fmla="*/ 107950 h 260350"/>
                <a:gd name="connsiteX2" fmla="*/ 19493 w 70293"/>
                <a:gd name="connsiteY2" fmla="*/ 6350 h 260350"/>
                <a:gd name="connsiteX3" fmla="*/ 38543 w 70293"/>
                <a:gd name="connsiteY3" fmla="*/ 0 h 260350"/>
                <a:gd name="connsiteX4" fmla="*/ 44893 w 70293"/>
                <a:gd name="connsiteY4" fmla="*/ 19050 h 260350"/>
                <a:gd name="connsiteX5" fmla="*/ 63943 w 70293"/>
                <a:gd name="connsiteY5" fmla="*/ 101600 h 260350"/>
                <a:gd name="connsiteX6" fmla="*/ 70293 w 70293"/>
                <a:gd name="connsiteY6" fmla="*/ 120650 h 260350"/>
                <a:gd name="connsiteX0" fmla="*/ 19493 w 70293"/>
                <a:gd name="connsiteY0" fmla="*/ 260350 h 260350"/>
                <a:gd name="connsiteX1" fmla="*/ 443 w 70293"/>
                <a:gd name="connsiteY1" fmla="*/ 107950 h 260350"/>
                <a:gd name="connsiteX2" fmla="*/ 19493 w 70293"/>
                <a:gd name="connsiteY2" fmla="*/ 6350 h 260350"/>
                <a:gd name="connsiteX3" fmla="*/ 38543 w 70293"/>
                <a:gd name="connsiteY3" fmla="*/ 0 h 260350"/>
                <a:gd name="connsiteX4" fmla="*/ 63943 w 70293"/>
                <a:gd name="connsiteY4" fmla="*/ 101600 h 260350"/>
                <a:gd name="connsiteX5" fmla="*/ 70293 w 70293"/>
                <a:gd name="connsiteY5" fmla="*/ 120650 h 260350"/>
                <a:gd name="connsiteX0" fmla="*/ 19493 w 63943"/>
                <a:gd name="connsiteY0" fmla="*/ 260350 h 260350"/>
                <a:gd name="connsiteX1" fmla="*/ 443 w 63943"/>
                <a:gd name="connsiteY1" fmla="*/ 107950 h 260350"/>
                <a:gd name="connsiteX2" fmla="*/ 19493 w 63943"/>
                <a:gd name="connsiteY2" fmla="*/ 6350 h 260350"/>
                <a:gd name="connsiteX3" fmla="*/ 38543 w 63943"/>
                <a:gd name="connsiteY3" fmla="*/ 0 h 260350"/>
                <a:gd name="connsiteX4" fmla="*/ 63943 w 63943"/>
                <a:gd name="connsiteY4" fmla="*/ 101600 h 260350"/>
                <a:gd name="connsiteX0" fmla="*/ 19493 w 84164"/>
                <a:gd name="connsiteY0" fmla="*/ 260350 h 260350"/>
                <a:gd name="connsiteX1" fmla="*/ 443 w 84164"/>
                <a:gd name="connsiteY1" fmla="*/ 107950 h 260350"/>
                <a:gd name="connsiteX2" fmla="*/ 19493 w 84164"/>
                <a:gd name="connsiteY2" fmla="*/ 6350 h 260350"/>
                <a:gd name="connsiteX3" fmla="*/ 38543 w 84164"/>
                <a:gd name="connsiteY3" fmla="*/ 0 h 260350"/>
                <a:gd name="connsiteX4" fmla="*/ 84164 w 84164"/>
                <a:gd name="connsiteY4" fmla="*/ 138691 h 26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64" h="260350">
                  <a:moveTo>
                    <a:pt x="19493" y="260350"/>
                  </a:moveTo>
                  <a:cubicBezTo>
                    <a:pt x="15524" y="228600"/>
                    <a:pt x="443" y="150283"/>
                    <a:pt x="443" y="107950"/>
                  </a:cubicBezTo>
                  <a:cubicBezTo>
                    <a:pt x="1567" y="93339"/>
                    <a:pt x="-6909" y="27471"/>
                    <a:pt x="19493" y="6350"/>
                  </a:cubicBezTo>
                  <a:cubicBezTo>
                    <a:pt x="24720" y="2169"/>
                    <a:pt x="32193" y="2117"/>
                    <a:pt x="38543" y="0"/>
                  </a:cubicBezTo>
                  <a:cubicBezTo>
                    <a:pt x="45951" y="15875"/>
                    <a:pt x="78872" y="118583"/>
                    <a:pt x="84164" y="138691"/>
                  </a:cubicBezTo>
                </a:path>
              </a:pathLst>
            </a:custGeom>
            <a:noFill/>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sz="1800">
                <a:latin typeface="Arial Narrow" charset="0"/>
                <a:ea typeface="Arial Narrow" charset="0"/>
                <a:cs typeface="Arial Narrow" charset="0"/>
              </a:endParaRPr>
            </a:p>
          </p:txBody>
        </p:sp>
        <p:sp>
          <p:nvSpPr>
            <p:cNvPr id="186" name="フリーフォーム 185"/>
            <p:cNvSpPr/>
            <p:nvPr/>
          </p:nvSpPr>
          <p:spPr bwMode="auto">
            <a:xfrm>
              <a:off x="893325" y="3443293"/>
              <a:ext cx="262260" cy="202567"/>
            </a:xfrm>
            <a:custGeom>
              <a:avLst/>
              <a:gdLst>
                <a:gd name="connsiteX0" fmla="*/ 0 w 187161"/>
                <a:gd name="connsiteY0" fmla="*/ 59047 h 160647"/>
                <a:gd name="connsiteX1" fmla="*/ 63500 w 187161"/>
                <a:gd name="connsiteY1" fmla="*/ 39997 h 160647"/>
                <a:gd name="connsiteX2" fmla="*/ 107950 w 187161"/>
                <a:gd name="connsiteY2" fmla="*/ 14597 h 160647"/>
                <a:gd name="connsiteX3" fmla="*/ 146050 w 187161"/>
                <a:gd name="connsiteY3" fmla="*/ 1897 h 160647"/>
                <a:gd name="connsiteX4" fmla="*/ 165100 w 187161"/>
                <a:gd name="connsiteY4" fmla="*/ 59047 h 160647"/>
                <a:gd name="connsiteX5" fmla="*/ 139700 w 187161"/>
                <a:gd name="connsiteY5" fmla="*/ 103497 h 160647"/>
                <a:gd name="connsiteX6" fmla="*/ 120650 w 187161"/>
                <a:gd name="connsiteY6" fmla="*/ 122547 h 160647"/>
                <a:gd name="connsiteX7" fmla="*/ 95250 w 187161"/>
                <a:gd name="connsiteY7" fmla="*/ 128897 h 160647"/>
                <a:gd name="connsiteX8" fmla="*/ 57150 w 187161"/>
                <a:gd name="connsiteY8" fmla="*/ 141597 h 160647"/>
                <a:gd name="connsiteX9" fmla="*/ 38100 w 187161"/>
                <a:gd name="connsiteY9" fmla="*/ 147947 h 160647"/>
                <a:gd name="connsiteX10" fmla="*/ 31750 w 187161"/>
                <a:gd name="connsiteY10" fmla="*/ 160647 h 160647"/>
                <a:gd name="connsiteX0" fmla="*/ 0 w 174468"/>
                <a:gd name="connsiteY0" fmla="*/ 57150 h 158750"/>
                <a:gd name="connsiteX1" fmla="*/ 107950 w 174468"/>
                <a:gd name="connsiteY1" fmla="*/ 12700 h 158750"/>
                <a:gd name="connsiteX2" fmla="*/ 146050 w 174468"/>
                <a:gd name="connsiteY2" fmla="*/ 0 h 158750"/>
                <a:gd name="connsiteX3" fmla="*/ 165100 w 174468"/>
                <a:gd name="connsiteY3" fmla="*/ 57150 h 158750"/>
                <a:gd name="connsiteX4" fmla="*/ 139700 w 174468"/>
                <a:gd name="connsiteY4" fmla="*/ 101600 h 158750"/>
                <a:gd name="connsiteX5" fmla="*/ 120650 w 174468"/>
                <a:gd name="connsiteY5" fmla="*/ 120650 h 158750"/>
                <a:gd name="connsiteX6" fmla="*/ 95250 w 174468"/>
                <a:gd name="connsiteY6" fmla="*/ 127000 h 158750"/>
                <a:gd name="connsiteX7" fmla="*/ 57150 w 174468"/>
                <a:gd name="connsiteY7" fmla="*/ 139700 h 158750"/>
                <a:gd name="connsiteX8" fmla="*/ 38100 w 174468"/>
                <a:gd name="connsiteY8" fmla="*/ 146050 h 158750"/>
                <a:gd name="connsiteX9" fmla="*/ 31750 w 174468"/>
                <a:gd name="connsiteY9" fmla="*/ 158750 h 158750"/>
                <a:gd name="connsiteX0" fmla="*/ 0 w 172581"/>
                <a:gd name="connsiteY0" fmla="*/ 57150 h 158750"/>
                <a:gd name="connsiteX1" fmla="*/ 107950 w 172581"/>
                <a:gd name="connsiteY1" fmla="*/ 12700 h 158750"/>
                <a:gd name="connsiteX2" fmla="*/ 146050 w 172581"/>
                <a:gd name="connsiteY2" fmla="*/ 0 h 158750"/>
                <a:gd name="connsiteX3" fmla="*/ 165100 w 172581"/>
                <a:gd name="connsiteY3" fmla="*/ 57150 h 158750"/>
                <a:gd name="connsiteX4" fmla="*/ 120650 w 172581"/>
                <a:gd name="connsiteY4" fmla="*/ 120650 h 158750"/>
                <a:gd name="connsiteX5" fmla="*/ 95250 w 172581"/>
                <a:gd name="connsiteY5" fmla="*/ 127000 h 158750"/>
                <a:gd name="connsiteX6" fmla="*/ 57150 w 172581"/>
                <a:gd name="connsiteY6" fmla="*/ 139700 h 158750"/>
                <a:gd name="connsiteX7" fmla="*/ 38100 w 172581"/>
                <a:gd name="connsiteY7" fmla="*/ 146050 h 158750"/>
                <a:gd name="connsiteX8" fmla="*/ 31750 w 172581"/>
                <a:gd name="connsiteY8" fmla="*/ 158750 h 158750"/>
                <a:gd name="connsiteX0" fmla="*/ 0 w 172583"/>
                <a:gd name="connsiteY0" fmla="*/ 57150 h 158750"/>
                <a:gd name="connsiteX1" fmla="*/ 107950 w 172583"/>
                <a:gd name="connsiteY1" fmla="*/ 12700 h 158750"/>
                <a:gd name="connsiteX2" fmla="*/ 146050 w 172583"/>
                <a:gd name="connsiteY2" fmla="*/ 0 h 158750"/>
                <a:gd name="connsiteX3" fmla="*/ 165100 w 172583"/>
                <a:gd name="connsiteY3" fmla="*/ 57150 h 158750"/>
                <a:gd name="connsiteX4" fmla="*/ 120650 w 172583"/>
                <a:gd name="connsiteY4" fmla="*/ 120650 h 158750"/>
                <a:gd name="connsiteX5" fmla="*/ 95250 w 172583"/>
                <a:gd name="connsiteY5" fmla="*/ 127000 h 158750"/>
                <a:gd name="connsiteX6" fmla="*/ 38100 w 172583"/>
                <a:gd name="connsiteY6" fmla="*/ 146050 h 158750"/>
                <a:gd name="connsiteX7" fmla="*/ 31750 w 172583"/>
                <a:gd name="connsiteY7" fmla="*/ 158750 h 158750"/>
                <a:gd name="connsiteX0" fmla="*/ 0 w 172581"/>
                <a:gd name="connsiteY0" fmla="*/ 57150 h 146050"/>
                <a:gd name="connsiteX1" fmla="*/ 107950 w 172581"/>
                <a:gd name="connsiteY1" fmla="*/ 12700 h 146050"/>
                <a:gd name="connsiteX2" fmla="*/ 146050 w 172581"/>
                <a:gd name="connsiteY2" fmla="*/ 0 h 146050"/>
                <a:gd name="connsiteX3" fmla="*/ 165100 w 172581"/>
                <a:gd name="connsiteY3" fmla="*/ 57150 h 146050"/>
                <a:gd name="connsiteX4" fmla="*/ 120650 w 172581"/>
                <a:gd name="connsiteY4" fmla="*/ 120650 h 146050"/>
                <a:gd name="connsiteX5" fmla="*/ 95250 w 172581"/>
                <a:gd name="connsiteY5" fmla="*/ 127000 h 146050"/>
                <a:gd name="connsiteX6" fmla="*/ 38100 w 172581"/>
                <a:gd name="connsiteY6" fmla="*/ 146050 h 146050"/>
                <a:gd name="connsiteX0" fmla="*/ 0 w 172583"/>
                <a:gd name="connsiteY0" fmla="*/ 57150 h 146050"/>
                <a:gd name="connsiteX1" fmla="*/ 107950 w 172583"/>
                <a:gd name="connsiteY1" fmla="*/ 12700 h 146050"/>
                <a:gd name="connsiteX2" fmla="*/ 146050 w 172583"/>
                <a:gd name="connsiteY2" fmla="*/ 0 h 146050"/>
                <a:gd name="connsiteX3" fmla="*/ 165100 w 172583"/>
                <a:gd name="connsiteY3" fmla="*/ 57150 h 146050"/>
                <a:gd name="connsiteX4" fmla="*/ 120650 w 172583"/>
                <a:gd name="connsiteY4" fmla="*/ 120650 h 146050"/>
                <a:gd name="connsiteX5" fmla="*/ 38100 w 172583"/>
                <a:gd name="connsiteY5" fmla="*/ 146050 h 146050"/>
                <a:gd name="connsiteX0" fmla="*/ 0 w 165224"/>
                <a:gd name="connsiteY0" fmla="*/ 44450 h 133350"/>
                <a:gd name="connsiteX1" fmla="*/ 107950 w 165224"/>
                <a:gd name="connsiteY1" fmla="*/ 0 h 133350"/>
                <a:gd name="connsiteX2" fmla="*/ 165100 w 165224"/>
                <a:gd name="connsiteY2" fmla="*/ 44450 h 133350"/>
                <a:gd name="connsiteX3" fmla="*/ 120650 w 165224"/>
                <a:gd name="connsiteY3" fmla="*/ 107950 h 133350"/>
                <a:gd name="connsiteX4" fmla="*/ 38100 w 165224"/>
                <a:gd name="connsiteY4" fmla="*/ 13335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24" h="133350">
                  <a:moveTo>
                    <a:pt x="0" y="44450"/>
                  </a:moveTo>
                  <a:cubicBezTo>
                    <a:pt x="35983" y="29633"/>
                    <a:pt x="80433" y="0"/>
                    <a:pt x="107950" y="0"/>
                  </a:cubicBezTo>
                  <a:cubicBezTo>
                    <a:pt x="135467" y="0"/>
                    <a:pt x="162983" y="26458"/>
                    <a:pt x="165100" y="44450"/>
                  </a:cubicBezTo>
                  <a:cubicBezTo>
                    <a:pt x="167217" y="62442"/>
                    <a:pt x="141817" y="93133"/>
                    <a:pt x="120650" y="107950"/>
                  </a:cubicBezTo>
                  <a:cubicBezTo>
                    <a:pt x="99483" y="122767"/>
                    <a:pt x="55298" y="128058"/>
                    <a:pt x="38100" y="133350"/>
                  </a:cubicBezTo>
                </a:path>
              </a:pathLst>
            </a:cu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sz="1800">
                <a:latin typeface="Arial Narrow" charset="0"/>
                <a:ea typeface="Arial Narrow" charset="0"/>
                <a:cs typeface="Arial Narrow" charset="0"/>
              </a:endParaRPr>
            </a:p>
          </p:txBody>
        </p:sp>
        <p:sp>
          <p:nvSpPr>
            <p:cNvPr id="187" name="円/楕円 186"/>
            <p:cNvSpPr>
              <a:spLocks noChangeAspect="1"/>
            </p:cNvSpPr>
            <p:nvPr/>
          </p:nvSpPr>
          <p:spPr bwMode="auto">
            <a:xfrm>
              <a:off x="686430" y="3702285"/>
              <a:ext cx="68962" cy="58352"/>
            </a:xfrm>
            <a:prstGeom prst="ellipse">
              <a:avLst/>
            </a:prstGeom>
            <a:solidFill>
              <a:schemeClr val="bg1">
                <a:lumMod val="85000"/>
              </a:schemeClr>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1800">
                <a:latin typeface="Arial Narrow" charset="0"/>
                <a:ea typeface="Arial Narrow" charset="0"/>
                <a:cs typeface="Arial Narrow" charset="0"/>
              </a:endParaRPr>
            </a:p>
          </p:txBody>
        </p:sp>
        <p:cxnSp>
          <p:nvCxnSpPr>
            <p:cNvPr id="188" name="直線コネクタ 187"/>
            <p:cNvCxnSpPr/>
            <p:nvPr/>
          </p:nvCxnSpPr>
          <p:spPr bwMode="auto">
            <a:xfrm>
              <a:off x="575025" y="3914484"/>
              <a:ext cx="238726" cy="111405"/>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9" name="直線コネクタ 188"/>
            <p:cNvCxnSpPr/>
            <p:nvPr/>
          </p:nvCxnSpPr>
          <p:spPr bwMode="auto">
            <a:xfrm>
              <a:off x="543194" y="3919787"/>
              <a:ext cx="102579" cy="183046"/>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0" name="直線コネクタ 189"/>
            <p:cNvCxnSpPr/>
            <p:nvPr/>
          </p:nvCxnSpPr>
          <p:spPr bwMode="auto">
            <a:xfrm flipV="1">
              <a:off x="325689" y="3903875"/>
              <a:ext cx="148540" cy="37133"/>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1" name="直線コネクタ 190"/>
            <p:cNvCxnSpPr/>
            <p:nvPr/>
          </p:nvCxnSpPr>
          <p:spPr bwMode="auto">
            <a:xfrm flipV="1">
              <a:off x="315080" y="3866737"/>
              <a:ext cx="148540" cy="0"/>
            </a:xfrm>
            <a:prstGeom prst="lin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2" name="フリーフォーム 191"/>
            <p:cNvSpPr/>
            <p:nvPr/>
          </p:nvSpPr>
          <p:spPr bwMode="auto">
            <a:xfrm>
              <a:off x="1277448" y="3545464"/>
              <a:ext cx="395776" cy="335575"/>
            </a:xfrm>
            <a:custGeom>
              <a:avLst/>
              <a:gdLst>
                <a:gd name="connsiteX0" fmla="*/ 123074 w 203507"/>
                <a:gd name="connsiteY0" fmla="*/ 50800 h 151679"/>
                <a:gd name="connsiteX1" fmla="*/ 53224 w 203507"/>
                <a:gd name="connsiteY1" fmla="*/ 69850 h 151679"/>
                <a:gd name="connsiteX2" fmla="*/ 46874 w 203507"/>
                <a:gd name="connsiteY2" fmla="*/ 107950 h 151679"/>
                <a:gd name="connsiteX3" fmla="*/ 84974 w 203507"/>
                <a:gd name="connsiteY3" fmla="*/ 95250 h 151679"/>
                <a:gd name="connsiteX4" fmla="*/ 91324 w 203507"/>
                <a:gd name="connsiteY4" fmla="*/ 114300 h 151679"/>
                <a:gd name="connsiteX5" fmla="*/ 129424 w 203507"/>
                <a:gd name="connsiteY5" fmla="*/ 95250 h 151679"/>
                <a:gd name="connsiteX6" fmla="*/ 148474 w 203507"/>
                <a:gd name="connsiteY6" fmla="*/ 82550 h 151679"/>
                <a:gd name="connsiteX7" fmla="*/ 167524 w 203507"/>
                <a:gd name="connsiteY7" fmla="*/ 101600 h 151679"/>
                <a:gd name="connsiteX8" fmla="*/ 186574 w 203507"/>
                <a:gd name="connsiteY8" fmla="*/ 107950 h 151679"/>
                <a:gd name="connsiteX9" fmla="*/ 186574 w 203507"/>
                <a:gd name="connsiteY9" fmla="*/ 69850 h 151679"/>
                <a:gd name="connsiteX10" fmla="*/ 192924 w 203507"/>
                <a:gd name="connsiteY10" fmla="*/ 0 h 151679"/>
                <a:gd name="connsiteX0" fmla="*/ 95927 w 165778"/>
                <a:gd name="connsiteY0" fmla="*/ 50800 h 134176"/>
                <a:gd name="connsiteX1" fmla="*/ 26077 w 165778"/>
                <a:gd name="connsiteY1" fmla="*/ 69850 h 134176"/>
                <a:gd name="connsiteX2" fmla="*/ 19727 w 165778"/>
                <a:gd name="connsiteY2" fmla="*/ 107950 h 134176"/>
                <a:gd name="connsiteX3" fmla="*/ 57827 w 165778"/>
                <a:gd name="connsiteY3" fmla="*/ 95250 h 134176"/>
                <a:gd name="connsiteX4" fmla="*/ 64177 w 165778"/>
                <a:gd name="connsiteY4" fmla="*/ 114300 h 134176"/>
                <a:gd name="connsiteX5" fmla="*/ 102277 w 165778"/>
                <a:gd name="connsiteY5" fmla="*/ 95250 h 134176"/>
                <a:gd name="connsiteX6" fmla="*/ 121327 w 165778"/>
                <a:gd name="connsiteY6" fmla="*/ 82550 h 134176"/>
                <a:gd name="connsiteX7" fmla="*/ 140377 w 165778"/>
                <a:gd name="connsiteY7" fmla="*/ 101600 h 134176"/>
                <a:gd name="connsiteX8" fmla="*/ 159427 w 165778"/>
                <a:gd name="connsiteY8" fmla="*/ 69850 h 134176"/>
                <a:gd name="connsiteX9" fmla="*/ 165777 w 165778"/>
                <a:gd name="connsiteY9" fmla="*/ 0 h 134176"/>
                <a:gd name="connsiteX0" fmla="*/ 95927 w 165776"/>
                <a:gd name="connsiteY0" fmla="*/ 50800 h 134177"/>
                <a:gd name="connsiteX1" fmla="*/ 26077 w 165776"/>
                <a:gd name="connsiteY1" fmla="*/ 69850 h 134177"/>
                <a:gd name="connsiteX2" fmla="*/ 19727 w 165776"/>
                <a:gd name="connsiteY2" fmla="*/ 107950 h 134177"/>
                <a:gd name="connsiteX3" fmla="*/ 57827 w 165776"/>
                <a:gd name="connsiteY3" fmla="*/ 95250 h 134177"/>
                <a:gd name="connsiteX4" fmla="*/ 64177 w 165776"/>
                <a:gd name="connsiteY4" fmla="*/ 114300 h 134177"/>
                <a:gd name="connsiteX5" fmla="*/ 102277 w 165776"/>
                <a:gd name="connsiteY5" fmla="*/ 95250 h 134177"/>
                <a:gd name="connsiteX6" fmla="*/ 121327 w 165776"/>
                <a:gd name="connsiteY6" fmla="*/ 82550 h 134177"/>
                <a:gd name="connsiteX7" fmla="*/ 140377 w 165776"/>
                <a:gd name="connsiteY7" fmla="*/ 101600 h 134177"/>
                <a:gd name="connsiteX8" fmla="*/ 165777 w 165776"/>
                <a:gd name="connsiteY8" fmla="*/ 0 h 134177"/>
                <a:gd name="connsiteX0" fmla="*/ 26077 w 165777"/>
                <a:gd name="connsiteY0" fmla="*/ 69850 h 134177"/>
                <a:gd name="connsiteX1" fmla="*/ 19727 w 165777"/>
                <a:gd name="connsiteY1" fmla="*/ 107950 h 134177"/>
                <a:gd name="connsiteX2" fmla="*/ 57827 w 165777"/>
                <a:gd name="connsiteY2" fmla="*/ 95250 h 134177"/>
                <a:gd name="connsiteX3" fmla="*/ 64177 w 165777"/>
                <a:gd name="connsiteY3" fmla="*/ 114300 h 134177"/>
                <a:gd name="connsiteX4" fmla="*/ 102277 w 165777"/>
                <a:gd name="connsiteY4" fmla="*/ 95250 h 134177"/>
                <a:gd name="connsiteX5" fmla="*/ 121327 w 165777"/>
                <a:gd name="connsiteY5" fmla="*/ 82550 h 134177"/>
                <a:gd name="connsiteX6" fmla="*/ 140377 w 165777"/>
                <a:gd name="connsiteY6" fmla="*/ 101600 h 134177"/>
                <a:gd name="connsiteX7" fmla="*/ 165777 w 165777"/>
                <a:gd name="connsiteY7" fmla="*/ 0 h 134177"/>
                <a:gd name="connsiteX0" fmla="*/ 6346 w 148042"/>
                <a:gd name="connsiteY0" fmla="*/ 66488 h 134177"/>
                <a:gd name="connsiteX1" fmla="*/ 1992 w 148042"/>
                <a:gd name="connsiteY1" fmla="*/ 107950 h 134177"/>
                <a:gd name="connsiteX2" fmla="*/ 40092 w 148042"/>
                <a:gd name="connsiteY2" fmla="*/ 95250 h 134177"/>
                <a:gd name="connsiteX3" fmla="*/ 46442 w 148042"/>
                <a:gd name="connsiteY3" fmla="*/ 114300 h 134177"/>
                <a:gd name="connsiteX4" fmla="*/ 84542 w 148042"/>
                <a:gd name="connsiteY4" fmla="*/ 95250 h 134177"/>
                <a:gd name="connsiteX5" fmla="*/ 103592 w 148042"/>
                <a:gd name="connsiteY5" fmla="*/ 82550 h 134177"/>
                <a:gd name="connsiteX6" fmla="*/ 122642 w 148042"/>
                <a:gd name="connsiteY6" fmla="*/ 101600 h 134177"/>
                <a:gd name="connsiteX7" fmla="*/ 148042 w 148042"/>
                <a:gd name="connsiteY7" fmla="*/ 0 h 134177"/>
                <a:gd name="connsiteX0" fmla="*/ 27021 w 168717"/>
                <a:gd name="connsiteY0" fmla="*/ 66488 h 120994"/>
                <a:gd name="connsiteX1" fmla="*/ 704 w 168717"/>
                <a:gd name="connsiteY1" fmla="*/ 101226 h 120994"/>
                <a:gd name="connsiteX2" fmla="*/ 60767 w 168717"/>
                <a:gd name="connsiteY2" fmla="*/ 95250 h 120994"/>
                <a:gd name="connsiteX3" fmla="*/ 67117 w 168717"/>
                <a:gd name="connsiteY3" fmla="*/ 114300 h 120994"/>
                <a:gd name="connsiteX4" fmla="*/ 105217 w 168717"/>
                <a:gd name="connsiteY4" fmla="*/ 95250 h 120994"/>
                <a:gd name="connsiteX5" fmla="*/ 124267 w 168717"/>
                <a:gd name="connsiteY5" fmla="*/ 82550 h 120994"/>
                <a:gd name="connsiteX6" fmla="*/ 143317 w 168717"/>
                <a:gd name="connsiteY6" fmla="*/ 101600 h 120994"/>
                <a:gd name="connsiteX7" fmla="*/ 168717 w 168717"/>
                <a:gd name="connsiteY7" fmla="*/ 0 h 120994"/>
                <a:gd name="connsiteX0" fmla="*/ 27021 w 168717"/>
                <a:gd name="connsiteY0" fmla="*/ 66488 h 120994"/>
                <a:gd name="connsiteX1" fmla="*/ 704 w 168717"/>
                <a:gd name="connsiteY1" fmla="*/ 101226 h 120994"/>
                <a:gd name="connsiteX2" fmla="*/ 60767 w 168717"/>
                <a:gd name="connsiteY2" fmla="*/ 95250 h 120994"/>
                <a:gd name="connsiteX3" fmla="*/ 67117 w 168717"/>
                <a:gd name="connsiteY3" fmla="*/ 114300 h 120994"/>
                <a:gd name="connsiteX4" fmla="*/ 105217 w 168717"/>
                <a:gd name="connsiteY4" fmla="*/ 95250 h 120994"/>
                <a:gd name="connsiteX5" fmla="*/ 124267 w 168717"/>
                <a:gd name="connsiteY5" fmla="*/ 82550 h 120994"/>
                <a:gd name="connsiteX6" fmla="*/ 143317 w 168717"/>
                <a:gd name="connsiteY6" fmla="*/ 101600 h 120994"/>
                <a:gd name="connsiteX7" fmla="*/ 158739 w 168717"/>
                <a:gd name="connsiteY7" fmla="*/ 42563 h 120994"/>
                <a:gd name="connsiteX8" fmla="*/ 168717 w 168717"/>
                <a:gd name="connsiteY8" fmla="*/ 0 h 120994"/>
                <a:gd name="connsiteX0" fmla="*/ 27021 w 178705"/>
                <a:gd name="connsiteY0" fmla="*/ 66488 h 120994"/>
                <a:gd name="connsiteX1" fmla="*/ 704 w 178705"/>
                <a:gd name="connsiteY1" fmla="*/ 101226 h 120994"/>
                <a:gd name="connsiteX2" fmla="*/ 60767 w 178705"/>
                <a:gd name="connsiteY2" fmla="*/ 95250 h 120994"/>
                <a:gd name="connsiteX3" fmla="*/ 67117 w 178705"/>
                <a:gd name="connsiteY3" fmla="*/ 114300 h 120994"/>
                <a:gd name="connsiteX4" fmla="*/ 105217 w 178705"/>
                <a:gd name="connsiteY4" fmla="*/ 95250 h 120994"/>
                <a:gd name="connsiteX5" fmla="*/ 124267 w 178705"/>
                <a:gd name="connsiteY5" fmla="*/ 82550 h 120994"/>
                <a:gd name="connsiteX6" fmla="*/ 143317 w 178705"/>
                <a:gd name="connsiteY6" fmla="*/ 101600 h 120994"/>
                <a:gd name="connsiteX7" fmla="*/ 178705 w 178705"/>
                <a:gd name="connsiteY7" fmla="*/ 47606 h 120994"/>
                <a:gd name="connsiteX8" fmla="*/ 168717 w 178705"/>
                <a:gd name="connsiteY8" fmla="*/ 0 h 120994"/>
                <a:gd name="connsiteX0" fmla="*/ 27021 w 184690"/>
                <a:gd name="connsiteY0" fmla="*/ 54721 h 109227"/>
                <a:gd name="connsiteX1" fmla="*/ 704 w 184690"/>
                <a:gd name="connsiteY1" fmla="*/ 89459 h 109227"/>
                <a:gd name="connsiteX2" fmla="*/ 60767 w 184690"/>
                <a:gd name="connsiteY2" fmla="*/ 83483 h 109227"/>
                <a:gd name="connsiteX3" fmla="*/ 67117 w 184690"/>
                <a:gd name="connsiteY3" fmla="*/ 102533 h 109227"/>
                <a:gd name="connsiteX4" fmla="*/ 105217 w 184690"/>
                <a:gd name="connsiteY4" fmla="*/ 83483 h 109227"/>
                <a:gd name="connsiteX5" fmla="*/ 124267 w 184690"/>
                <a:gd name="connsiteY5" fmla="*/ 70783 h 109227"/>
                <a:gd name="connsiteX6" fmla="*/ 143317 w 184690"/>
                <a:gd name="connsiteY6" fmla="*/ 89833 h 109227"/>
                <a:gd name="connsiteX7" fmla="*/ 178705 w 184690"/>
                <a:gd name="connsiteY7" fmla="*/ 35839 h 109227"/>
                <a:gd name="connsiteX8" fmla="*/ 184690 w 184690"/>
                <a:gd name="connsiteY8" fmla="*/ 0 h 109227"/>
                <a:gd name="connsiteX0" fmla="*/ 27327 w 184996"/>
                <a:gd name="connsiteY0" fmla="*/ 54721 h 103026"/>
                <a:gd name="connsiteX1" fmla="*/ 1010 w 184996"/>
                <a:gd name="connsiteY1" fmla="*/ 89459 h 103026"/>
                <a:gd name="connsiteX2" fmla="*/ 69060 w 184996"/>
                <a:gd name="connsiteY2" fmla="*/ 68354 h 103026"/>
                <a:gd name="connsiteX3" fmla="*/ 67423 w 184996"/>
                <a:gd name="connsiteY3" fmla="*/ 102533 h 103026"/>
                <a:gd name="connsiteX4" fmla="*/ 105523 w 184996"/>
                <a:gd name="connsiteY4" fmla="*/ 83483 h 103026"/>
                <a:gd name="connsiteX5" fmla="*/ 124573 w 184996"/>
                <a:gd name="connsiteY5" fmla="*/ 70783 h 103026"/>
                <a:gd name="connsiteX6" fmla="*/ 143623 w 184996"/>
                <a:gd name="connsiteY6" fmla="*/ 89833 h 103026"/>
                <a:gd name="connsiteX7" fmla="*/ 179011 w 184996"/>
                <a:gd name="connsiteY7" fmla="*/ 35839 h 103026"/>
                <a:gd name="connsiteX8" fmla="*/ 184996 w 184996"/>
                <a:gd name="connsiteY8" fmla="*/ 0 h 103026"/>
                <a:gd name="connsiteX0" fmla="*/ 27327 w 184996"/>
                <a:gd name="connsiteY0" fmla="*/ 54721 h 112799"/>
                <a:gd name="connsiteX1" fmla="*/ 1010 w 184996"/>
                <a:gd name="connsiteY1" fmla="*/ 89459 h 112799"/>
                <a:gd name="connsiteX2" fmla="*/ 69060 w 184996"/>
                <a:gd name="connsiteY2" fmla="*/ 68354 h 112799"/>
                <a:gd name="connsiteX3" fmla="*/ 41467 w 184996"/>
                <a:gd name="connsiteY3" fmla="*/ 112619 h 112799"/>
                <a:gd name="connsiteX4" fmla="*/ 105523 w 184996"/>
                <a:gd name="connsiteY4" fmla="*/ 83483 h 112799"/>
                <a:gd name="connsiteX5" fmla="*/ 124573 w 184996"/>
                <a:gd name="connsiteY5" fmla="*/ 70783 h 112799"/>
                <a:gd name="connsiteX6" fmla="*/ 143623 w 184996"/>
                <a:gd name="connsiteY6" fmla="*/ 89833 h 112799"/>
                <a:gd name="connsiteX7" fmla="*/ 179011 w 184996"/>
                <a:gd name="connsiteY7" fmla="*/ 35839 h 112799"/>
                <a:gd name="connsiteX8" fmla="*/ 184996 w 184996"/>
                <a:gd name="connsiteY8" fmla="*/ 0 h 112799"/>
                <a:gd name="connsiteX0" fmla="*/ 27327 w 184996"/>
                <a:gd name="connsiteY0" fmla="*/ 54721 h 112799"/>
                <a:gd name="connsiteX1" fmla="*/ 1010 w 184996"/>
                <a:gd name="connsiteY1" fmla="*/ 89459 h 112799"/>
                <a:gd name="connsiteX2" fmla="*/ 69060 w 184996"/>
                <a:gd name="connsiteY2" fmla="*/ 68354 h 112799"/>
                <a:gd name="connsiteX3" fmla="*/ 41467 w 184996"/>
                <a:gd name="connsiteY3" fmla="*/ 112619 h 112799"/>
                <a:gd name="connsiteX4" fmla="*/ 105523 w 184996"/>
                <a:gd name="connsiteY4" fmla="*/ 83483 h 112799"/>
                <a:gd name="connsiteX5" fmla="*/ 124573 w 184996"/>
                <a:gd name="connsiteY5" fmla="*/ 70783 h 112799"/>
                <a:gd name="connsiteX6" fmla="*/ 115670 w 184996"/>
                <a:gd name="connsiteY6" fmla="*/ 110006 h 112799"/>
                <a:gd name="connsiteX7" fmla="*/ 179011 w 184996"/>
                <a:gd name="connsiteY7" fmla="*/ 35839 h 112799"/>
                <a:gd name="connsiteX8" fmla="*/ 184996 w 184996"/>
                <a:gd name="connsiteY8" fmla="*/ 0 h 112799"/>
                <a:gd name="connsiteX0" fmla="*/ 27327 w 184996"/>
                <a:gd name="connsiteY0" fmla="*/ 54721 h 112763"/>
                <a:gd name="connsiteX1" fmla="*/ 1010 w 184996"/>
                <a:gd name="connsiteY1" fmla="*/ 89459 h 112763"/>
                <a:gd name="connsiteX2" fmla="*/ 69060 w 184996"/>
                <a:gd name="connsiteY2" fmla="*/ 68354 h 112763"/>
                <a:gd name="connsiteX3" fmla="*/ 41467 w 184996"/>
                <a:gd name="connsiteY3" fmla="*/ 112619 h 112763"/>
                <a:gd name="connsiteX4" fmla="*/ 105523 w 184996"/>
                <a:gd name="connsiteY4" fmla="*/ 83483 h 112763"/>
                <a:gd name="connsiteX5" fmla="*/ 115670 w 184996"/>
                <a:gd name="connsiteY5" fmla="*/ 110006 h 112763"/>
                <a:gd name="connsiteX6" fmla="*/ 179011 w 184996"/>
                <a:gd name="connsiteY6" fmla="*/ 35839 h 112763"/>
                <a:gd name="connsiteX7" fmla="*/ 184996 w 184996"/>
                <a:gd name="connsiteY7" fmla="*/ 0 h 112763"/>
                <a:gd name="connsiteX0" fmla="*/ 27327 w 184996"/>
                <a:gd name="connsiteY0" fmla="*/ 54721 h 112848"/>
                <a:gd name="connsiteX1" fmla="*/ 1010 w 184996"/>
                <a:gd name="connsiteY1" fmla="*/ 89459 h 112848"/>
                <a:gd name="connsiteX2" fmla="*/ 69060 w 184996"/>
                <a:gd name="connsiteY2" fmla="*/ 68354 h 112848"/>
                <a:gd name="connsiteX3" fmla="*/ 41467 w 184996"/>
                <a:gd name="connsiteY3" fmla="*/ 112619 h 112848"/>
                <a:gd name="connsiteX4" fmla="*/ 105523 w 184996"/>
                <a:gd name="connsiteY4" fmla="*/ 83483 h 112848"/>
                <a:gd name="connsiteX5" fmla="*/ 179011 w 184996"/>
                <a:gd name="connsiteY5" fmla="*/ 35839 h 112848"/>
                <a:gd name="connsiteX6" fmla="*/ 184996 w 184996"/>
                <a:gd name="connsiteY6" fmla="*/ 0 h 112848"/>
                <a:gd name="connsiteX0" fmla="*/ 26318 w 183987"/>
                <a:gd name="connsiteY0" fmla="*/ 54721 h 112697"/>
                <a:gd name="connsiteX1" fmla="*/ 1 w 183987"/>
                <a:gd name="connsiteY1" fmla="*/ 89459 h 112697"/>
                <a:gd name="connsiteX2" fmla="*/ 26121 w 183987"/>
                <a:gd name="connsiteY2" fmla="*/ 75078 h 112697"/>
                <a:gd name="connsiteX3" fmla="*/ 40458 w 183987"/>
                <a:gd name="connsiteY3" fmla="*/ 112619 h 112697"/>
                <a:gd name="connsiteX4" fmla="*/ 104514 w 183987"/>
                <a:gd name="connsiteY4" fmla="*/ 83483 h 112697"/>
                <a:gd name="connsiteX5" fmla="*/ 178002 w 183987"/>
                <a:gd name="connsiteY5" fmla="*/ 35839 h 112697"/>
                <a:gd name="connsiteX6" fmla="*/ 183987 w 183987"/>
                <a:gd name="connsiteY6" fmla="*/ 0 h 112697"/>
                <a:gd name="connsiteX0" fmla="*/ 50276 w 207945"/>
                <a:gd name="connsiteY0" fmla="*/ 54721 h 112697"/>
                <a:gd name="connsiteX1" fmla="*/ 0 w 207945"/>
                <a:gd name="connsiteY1" fmla="*/ 96183 h 112697"/>
                <a:gd name="connsiteX2" fmla="*/ 50079 w 207945"/>
                <a:gd name="connsiteY2" fmla="*/ 75078 h 112697"/>
                <a:gd name="connsiteX3" fmla="*/ 64416 w 207945"/>
                <a:gd name="connsiteY3" fmla="*/ 112619 h 112697"/>
                <a:gd name="connsiteX4" fmla="*/ 128472 w 207945"/>
                <a:gd name="connsiteY4" fmla="*/ 83483 h 112697"/>
                <a:gd name="connsiteX5" fmla="*/ 201960 w 207945"/>
                <a:gd name="connsiteY5" fmla="*/ 35839 h 112697"/>
                <a:gd name="connsiteX6" fmla="*/ 207945 w 207945"/>
                <a:gd name="connsiteY6" fmla="*/ 0 h 112697"/>
                <a:gd name="connsiteX0" fmla="*/ 50611 w 208280"/>
                <a:gd name="connsiteY0" fmla="*/ 54721 h 112691"/>
                <a:gd name="connsiteX1" fmla="*/ 335 w 208280"/>
                <a:gd name="connsiteY1" fmla="*/ 96183 h 112691"/>
                <a:gd name="connsiteX2" fmla="*/ 30447 w 208280"/>
                <a:gd name="connsiteY2" fmla="*/ 91889 h 112691"/>
                <a:gd name="connsiteX3" fmla="*/ 64751 w 208280"/>
                <a:gd name="connsiteY3" fmla="*/ 112619 h 112691"/>
                <a:gd name="connsiteX4" fmla="*/ 128807 w 208280"/>
                <a:gd name="connsiteY4" fmla="*/ 83483 h 112691"/>
                <a:gd name="connsiteX5" fmla="*/ 202295 w 208280"/>
                <a:gd name="connsiteY5" fmla="*/ 35839 h 112691"/>
                <a:gd name="connsiteX6" fmla="*/ 208280 w 208280"/>
                <a:gd name="connsiteY6" fmla="*/ 0 h 112691"/>
                <a:gd name="connsiteX0" fmla="*/ 50639 w 208308"/>
                <a:gd name="connsiteY0" fmla="*/ 54721 h 98254"/>
                <a:gd name="connsiteX1" fmla="*/ 363 w 208308"/>
                <a:gd name="connsiteY1" fmla="*/ 96183 h 98254"/>
                <a:gd name="connsiteX2" fmla="*/ 30475 w 208308"/>
                <a:gd name="connsiteY2" fmla="*/ 91889 h 98254"/>
                <a:gd name="connsiteX3" fmla="*/ 76759 w 208308"/>
                <a:gd name="connsiteY3" fmla="*/ 90765 h 98254"/>
                <a:gd name="connsiteX4" fmla="*/ 128835 w 208308"/>
                <a:gd name="connsiteY4" fmla="*/ 83483 h 98254"/>
                <a:gd name="connsiteX5" fmla="*/ 202323 w 208308"/>
                <a:gd name="connsiteY5" fmla="*/ 35839 h 98254"/>
                <a:gd name="connsiteX6" fmla="*/ 208308 w 208308"/>
                <a:gd name="connsiteY6" fmla="*/ 0 h 98254"/>
                <a:gd name="connsiteX0" fmla="*/ 50596 w 208265"/>
                <a:gd name="connsiteY0" fmla="*/ 54721 h 121077"/>
                <a:gd name="connsiteX1" fmla="*/ 320 w 208265"/>
                <a:gd name="connsiteY1" fmla="*/ 96183 h 121077"/>
                <a:gd name="connsiteX2" fmla="*/ 30432 w 208265"/>
                <a:gd name="connsiteY2" fmla="*/ 91889 h 121077"/>
                <a:gd name="connsiteX3" fmla="*/ 56750 w 208265"/>
                <a:gd name="connsiteY3" fmla="*/ 121024 h 121077"/>
                <a:gd name="connsiteX4" fmla="*/ 128792 w 208265"/>
                <a:gd name="connsiteY4" fmla="*/ 83483 h 121077"/>
                <a:gd name="connsiteX5" fmla="*/ 202280 w 208265"/>
                <a:gd name="connsiteY5" fmla="*/ 35839 h 121077"/>
                <a:gd name="connsiteX6" fmla="*/ 208265 w 208265"/>
                <a:gd name="connsiteY6" fmla="*/ 0 h 121077"/>
                <a:gd name="connsiteX0" fmla="*/ 50596 w 208265"/>
                <a:gd name="connsiteY0" fmla="*/ 54721 h 121300"/>
                <a:gd name="connsiteX1" fmla="*/ 320 w 208265"/>
                <a:gd name="connsiteY1" fmla="*/ 96183 h 121300"/>
                <a:gd name="connsiteX2" fmla="*/ 30432 w 208265"/>
                <a:gd name="connsiteY2" fmla="*/ 91889 h 121300"/>
                <a:gd name="connsiteX3" fmla="*/ 56750 w 208265"/>
                <a:gd name="connsiteY3" fmla="*/ 121024 h 121300"/>
                <a:gd name="connsiteX4" fmla="*/ 128792 w 208265"/>
                <a:gd name="connsiteY4" fmla="*/ 71716 h 121300"/>
                <a:gd name="connsiteX5" fmla="*/ 202280 w 208265"/>
                <a:gd name="connsiteY5" fmla="*/ 35839 h 121300"/>
                <a:gd name="connsiteX6" fmla="*/ 208265 w 208265"/>
                <a:gd name="connsiteY6" fmla="*/ 0 h 121300"/>
                <a:gd name="connsiteX0" fmla="*/ 50596 w 202280"/>
                <a:gd name="connsiteY0" fmla="*/ 111877 h 178456"/>
                <a:gd name="connsiteX1" fmla="*/ 320 w 202280"/>
                <a:gd name="connsiteY1" fmla="*/ 153339 h 178456"/>
                <a:gd name="connsiteX2" fmla="*/ 30432 w 202280"/>
                <a:gd name="connsiteY2" fmla="*/ 149045 h 178456"/>
                <a:gd name="connsiteX3" fmla="*/ 56750 w 202280"/>
                <a:gd name="connsiteY3" fmla="*/ 178180 h 178456"/>
                <a:gd name="connsiteX4" fmla="*/ 128792 w 202280"/>
                <a:gd name="connsiteY4" fmla="*/ 128872 h 178456"/>
                <a:gd name="connsiteX5" fmla="*/ 202280 w 202280"/>
                <a:gd name="connsiteY5" fmla="*/ 92995 h 178456"/>
                <a:gd name="connsiteX6" fmla="*/ 178315 w 202280"/>
                <a:gd name="connsiteY6" fmla="*/ 0 h 178456"/>
                <a:gd name="connsiteX0" fmla="*/ 50596 w 202280"/>
                <a:gd name="connsiteY0" fmla="*/ 111877 h 178456"/>
                <a:gd name="connsiteX1" fmla="*/ 320 w 202280"/>
                <a:gd name="connsiteY1" fmla="*/ 153339 h 178456"/>
                <a:gd name="connsiteX2" fmla="*/ 30432 w 202280"/>
                <a:gd name="connsiteY2" fmla="*/ 149045 h 178456"/>
                <a:gd name="connsiteX3" fmla="*/ 56750 w 202280"/>
                <a:gd name="connsiteY3" fmla="*/ 178180 h 178456"/>
                <a:gd name="connsiteX4" fmla="*/ 128792 w 202280"/>
                <a:gd name="connsiteY4" fmla="*/ 128872 h 178456"/>
                <a:gd name="connsiteX5" fmla="*/ 202280 w 202280"/>
                <a:gd name="connsiteY5" fmla="*/ 92995 h 178456"/>
                <a:gd name="connsiteX6" fmla="*/ 178315 w 202280"/>
                <a:gd name="connsiteY6" fmla="*/ 0 h 178456"/>
                <a:gd name="connsiteX0" fmla="*/ 50596 w 208270"/>
                <a:gd name="connsiteY0" fmla="*/ 111877 h 178456"/>
                <a:gd name="connsiteX1" fmla="*/ 320 w 208270"/>
                <a:gd name="connsiteY1" fmla="*/ 153339 h 178456"/>
                <a:gd name="connsiteX2" fmla="*/ 30432 w 208270"/>
                <a:gd name="connsiteY2" fmla="*/ 149045 h 178456"/>
                <a:gd name="connsiteX3" fmla="*/ 56750 w 208270"/>
                <a:gd name="connsiteY3" fmla="*/ 178180 h 178456"/>
                <a:gd name="connsiteX4" fmla="*/ 128792 w 208270"/>
                <a:gd name="connsiteY4" fmla="*/ 128872 h 178456"/>
                <a:gd name="connsiteX5" fmla="*/ 208270 w 208270"/>
                <a:gd name="connsiteY5" fmla="*/ 94676 h 178456"/>
                <a:gd name="connsiteX6" fmla="*/ 178315 w 208270"/>
                <a:gd name="connsiteY6" fmla="*/ 0 h 178456"/>
                <a:gd name="connsiteX0" fmla="*/ 50596 w 208650"/>
                <a:gd name="connsiteY0" fmla="*/ 110196 h 176775"/>
                <a:gd name="connsiteX1" fmla="*/ 320 w 208650"/>
                <a:gd name="connsiteY1" fmla="*/ 151658 h 176775"/>
                <a:gd name="connsiteX2" fmla="*/ 30432 w 208650"/>
                <a:gd name="connsiteY2" fmla="*/ 147364 h 176775"/>
                <a:gd name="connsiteX3" fmla="*/ 56750 w 208650"/>
                <a:gd name="connsiteY3" fmla="*/ 176499 h 176775"/>
                <a:gd name="connsiteX4" fmla="*/ 128792 w 208650"/>
                <a:gd name="connsiteY4" fmla="*/ 127191 h 176775"/>
                <a:gd name="connsiteX5" fmla="*/ 208270 w 208650"/>
                <a:gd name="connsiteY5" fmla="*/ 92995 h 176775"/>
                <a:gd name="connsiteX6" fmla="*/ 192291 w 208650"/>
                <a:gd name="connsiteY6" fmla="*/ 0 h 176775"/>
                <a:gd name="connsiteX0" fmla="*/ 50596 w 216257"/>
                <a:gd name="connsiteY0" fmla="*/ 110196 h 176775"/>
                <a:gd name="connsiteX1" fmla="*/ 320 w 216257"/>
                <a:gd name="connsiteY1" fmla="*/ 151658 h 176775"/>
                <a:gd name="connsiteX2" fmla="*/ 30432 w 216257"/>
                <a:gd name="connsiteY2" fmla="*/ 147364 h 176775"/>
                <a:gd name="connsiteX3" fmla="*/ 56750 w 216257"/>
                <a:gd name="connsiteY3" fmla="*/ 176499 h 176775"/>
                <a:gd name="connsiteX4" fmla="*/ 128792 w 216257"/>
                <a:gd name="connsiteY4" fmla="*/ 127191 h 176775"/>
                <a:gd name="connsiteX5" fmla="*/ 216257 w 216257"/>
                <a:gd name="connsiteY5" fmla="*/ 94676 h 176775"/>
                <a:gd name="connsiteX6" fmla="*/ 192291 w 216257"/>
                <a:gd name="connsiteY6" fmla="*/ 0 h 176775"/>
                <a:gd name="connsiteX0" fmla="*/ 136486 w 220285"/>
                <a:gd name="connsiteY0" fmla="*/ 84980 h 176775"/>
                <a:gd name="connsiteX1" fmla="*/ 4348 w 220285"/>
                <a:gd name="connsiteY1" fmla="*/ 151658 h 176775"/>
                <a:gd name="connsiteX2" fmla="*/ 34460 w 220285"/>
                <a:gd name="connsiteY2" fmla="*/ 147364 h 176775"/>
                <a:gd name="connsiteX3" fmla="*/ 60778 w 220285"/>
                <a:gd name="connsiteY3" fmla="*/ 176499 h 176775"/>
                <a:gd name="connsiteX4" fmla="*/ 132820 w 220285"/>
                <a:gd name="connsiteY4" fmla="*/ 127191 h 176775"/>
                <a:gd name="connsiteX5" fmla="*/ 220285 w 220285"/>
                <a:gd name="connsiteY5" fmla="*/ 94676 h 176775"/>
                <a:gd name="connsiteX6" fmla="*/ 196319 w 220285"/>
                <a:gd name="connsiteY6" fmla="*/ 0 h 176775"/>
                <a:gd name="connsiteX0" fmla="*/ 159879 w 243678"/>
                <a:gd name="connsiteY0" fmla="*/ 84980 h 179776"/>
                <a:gd name="connsiteX1" fmla="*/ 27741 w 243678"/>
                <a:gd name="connsiteY1" fmla="*/ 151658 h 179776"/>
                <a:gd name="connsiteX2" fmla="*/ 3944 w 243678"/>
                <a:gd name="connsiteY2" fmla="*/ 172580 h 179776"/>
                <a:gd name="connsiteX3" fmla="*/ 84171 w 243678"/>
                <a:gd name="connsiteY3" fmla="*/ 176499 h 179776"/>
                <a:gd name="connsiteX4" fmla="*/ 156213 w 243678"/>
                <a:gd name="connsiteY4" fmla="*/ 127191 h 179776"/>
                <a:gd name="connsiteX5" fmla="*/ 243678 w 243678"/>
                <a:gd name="connsiteY5" fmla="*/ 94676 h 179776"/>
                <a:gd name="connsiteX6" fmla="*/ 219712 w 243678"/>
                <a:gd name="connsiteY6" fmla="*/ 0 h 179776"/>
                <a:gd name="connsiteX0" fmla="*/ 156522 w 240321"/>
                <a:gd name="connsiteY0" fmla="*/ 84980 h 180142"/>
                <a:gd name="connsiteX1" fmla="*/ 50340 w 240321"/>
                <a:gd name="connsiteY1" fmla="*/ 141572 h 180142"/>
                <a:gd name="connsiteX2" fmla="*/ 587 w 240321"/>
                <a:gd name="connsiteY2" fmla="*/ 172580 h 180142"/>
                <a:gd name="connsiteX3" fmla="*/ 80814 w 240321"/>
                <a:gd name="connsiteY3" fmla="*/ 176499 h 180142"/>
                <a:gd name="connsiteX4" fmla="*/ 152856 w 240321"/>
                <a:gd name="connsiteY4" fmla="*/ 127191 h 180142"/>
                <a:gd name="connsiteX5" fmla="*/ 240321 w 240321"/>
                <a:gd name="connsiteY5" fmla="*/ 94676 h 180142"/>
                <a:gd name="connsiteX6" fmla="*/ 216355 w 240321"/>
                <a:gd name="connsiteY6" fmla="*/ 0 h 180142"/>
                <a:gd name="connsiteX0" fmla="*/ 106492 w 240207"/>
                <a:gd name="connsiteY0" fmla="*/ 88342 h 180142"/>
                <a:gd name="connsiteX1" fmla="*/ 50226 w 240207"/>
                <a:gd name="connsiteY1" fmla="*/ 141572 h 180142"/>
                <a:gd name="connsiteX2" fmla="*/ 473 w 240207"/>
                <a:gd name="connsiteY2" fmla="*/ 172580 h 180142"/>
                <a:gd name="connsiteX3" fmla="*/ 80700 w 240207"/>
                <a:gd name="connsiteY3" fmla="*/ 176499 h 180142"/>
                <a:gd name="connsiteX4" fmla="*/ 152742 w 240207"/>
                <a:gd name="connsiteY4" fmla="*/ 127191 h 180142"/>
                <a:gd name="connsiteX5" fmla="*/ 240207 w 240207"/>
                <a:gd name="connsiteY5" fmla="*/ 94676 h 180142"/>
                <a:gd name="connsiteX6" fmla="*/ 216241 w 240207"/>
                <a:gd name="connsiteY6" fmla="*/ 0 h 180142"/>
                <a:gd name="connsiteX0" fmla="*/ 120364 w 254079"/>
                <a:gd name="connsiteY0" fmla="*/ 88342 h 180778"/>
                <a:gd name="connsiteX1" fmla="*/ 64098 w 254079"/>
                <a:gd name="connsiteY1" fmla="*/ 141572 h 180778"/>
                <a:gd name="connsiteX2" fmla="*/ 368 w 254079"/>
                <a:gd name="connsiteY2" fmla="*/ 174261 h 180778"/>
                <a:gd name="connsiteX3" fmla="*/ 94572 w 254079"/>
                <a:gd name="connsiteY3" fmla="*/ 176499 h 180778"/>
                <a:gd name="connsiteX4" fmla="*/ 166614 w 254079"/>
                <a:gd name="connsiteY4" fmla="*/ 127191 h 180778"/>
                <a:gd name="connsiteX5" fmla="*/ 254079 w 254079"/>
                <a:gd name="connsiteY5" fmla="*/ 94676 h 180778"/>
                <a:gd name="connsiteX6" fmla="*/ 230113 w 254079"/>
                <a:gd name="connsiteY6" fmla="*/ 0 h 180778"/>
                <a:gd name="connsiteX0" fmla="*/ 120804 w 254519"/>
                <a:gd name="connsiteY0" fmla="*/ 88342 h 181105"/>
                <a:gd name="connsiteX1" fmla="*/ 64538 w 254519"/>
                <a:gd name="connsiteY1" fmla="*/ 141572 h 181105"/>
                <a:gd name="connsiteX2" fmla="*/ 808 w 254519"/>
                <a:gd name="connsiteY2" fmla="*/ 174261 h 181105"/>
                <a:gd name="connsiteX3" fmla="*/ 32894 w 254519"/>
                <a:gd name="connsiteY3" fmla="*/ 178729 h 181105"/>
                <a:gd name="connsiteX4" fmla="*/ 95012 w 254519"/>
                <a:gd name="connsiteY4" fmla="*/ 176499 h 181105"/>
                <a:gd name="connsiteX5" fmla="*/ 167054 w 254519"/>
                <a:gd name="connsiteY5" fmla="*/ 127191 h 181105"/>
                <a:gd name="connsiteX6" fmla="*/ 254519 w 254519"/>
                <a:gd name="connsiteY6" fmla="*/ 94676 h 181105"/>
                <a:gd name="connsiteX7" fmla="*/ 230553 w 254519"/>
                <a:gd name="connsiteY7" fmla="*/ 0 h 181105"/>
                <a:gd name="connsiteX0" fmla="*/ 123562 w 257277"/>
                <a:gd name="connsiteY0" fmla="*/ 88342 h 195552"/>
                <a:gd name="connsiteX1" fmla="*/ 67296 w 257277"/>
                <a:gd name="connsiteY1" fmla="*/ 141572 h 195552"/>
                <a:gd name="connsiteX2" fmla="*/ 3566 w 257277"/>
                <a:gd name="connsiteY2" fmla="*/ 174261 h 195552"/>
                <a:gd name="connsiteX3" fmla="*/ 17682 w 257277"/>
                <a:gd name="connsiteY3" fmla="*/ 195540 h 195552"/>
                <a:gd name="connsiteX4" fmla="*/ 97770 w 257277"/>
                <a:gd name="connsiteY4" fmla="*/ 176499 h 195552"/>
                <a:gd name="connsiteX5" fmla="*/ 169812 w 257277"/>
                <a:gd name="connsiteY5" fmla="*/ 127191 h 195552"/>
                <a:gd name="connsiteX6" fmla="*/ 257277 w 257277"/>
                <a:gd name="connsiteY6" fmla="*/ 94676 h 195552"/>
                <a:gd name="connsiteX7" fmla="*/ 233311 w 257277"/>
                <a:gd name="connsiteY7" fmla="*/ 0 h 195552"/>
                <a:gd name="connsiteX0" fmla="*/ 120961 w 254676"/>
                <a:gd name="connsiteY0" fmla="*/ 88342 h 185597"/>
                <a:gd name="connsiteX1" fmla="*/ 64695 w 254676"/>
                <a:gd name="connsiteY1" fmla="*/ 141572 h 185597"/>
                <a:gd name="connsiteX2" fmla="*/ 965 w 254676"/>
                <a:gd name="connsiteY2" fmla="*/ 174261 h 185597"/>
                <a:gd name="connsiteX3" fmla="*/ 31054 w 254676"/>
                <a:gd name="connsiteY3" fmla="*/ 185453 h 185597"/>
                <a:gd name="connsiteX4" fmla="*/ 95169 w 254676"/>
                <a:gd name="connsiteY4" fmla="*/ 176499 h 185597"/>
                <a:gd name="connsiteX5" fmla="*/ 167211 w 254676"/>
                <a:gd name="connsiteY5" fmla="*/ 127191 h 185597"/>
                <a:gd name="connsiteX6" fmla="*/ 254676 w 254676"/>
                <a:gd name="connsiteY6" fmla="*/ 94676 h 185597"/>
                <a:gd name="connsiteX7" fmla="*/ 230710 w 254676"/>
                <a:gd name="connsiteY7" fmla="*/ 0 h 185597"/>
                <a:gd name="connsiteX0" fmla="*/ 120699 w 254414"/>
                <a:gd name="connsiteY0" fmla="*/ 88342 h 185597"/>
                <a:gd name="connsiteX1" fmla="*/ 58443 w 254414"/>
                <a:gd name="connsiteY1" fmla="*/ 134848 h 185597"/>
                <a:gd name="connsiteX2" fmla="*/ 703 w 254414"/>
                <a:gd name="connsiteY2" fmla="*/ 174261 h 185597"/>
                <a:gd name="connsiteX3" fmla="*/ 30792 w 254414"/>
                <a:gd name="connsiteY3" fmla="*/ 185453 h 185597"/>
                <a:gd name="connsiteX4" fmla="*/ 94907 w 254414"/>
                <a:gd name="connsiteY4" fmla="*/ 176499 h 185597"/>
                <a:gd name="connsiteX5" fmla="*/ 166949 w 254414"/>
                <a:gd name="connsiteY5" fmla="*/ 127191 h 185597"/>
                <a:gd name="connsiteX6" fmla="*/ 254414 w 254414"/>
                <a:gd name="connsiteY6" fmla="*/ 94676 h 185597"/>
                <a:gd name="connsiteX7" fmla="*/ 230448 w 254414"/>
                <a:gd name="connsiteY7" fmla="*/ 0 h 185597"/>
                <a:gd name="connsiteX0" fmla="*/ 120699 w 254414"/>
                <a:gd name="connsiteY0" fmla="*/ 88342 h 185517"/>
                <a:gd name="connsiteX1" fmla="*/ 58443 w 254414"/>
                <a:gd name="connsiteY1" fmla="*/ 134848 h 185517"/>
                <a:gd name="connsiteX2" fmla="*/ 703 w 254414"/>
                <a:gd name="connsiteY2" fmla="*/ 174261 h 185517"/>
                <a:gd name="connsiteX3" fmla="*/ 30792 w 254414"/>
                <a:gd name="connsiteY3" fmla="*/ 185453 h 185517"/>
                <a:gd name="connsiteX4" fmla="*/ 94907 w 254414"/>
                <a:gd name="connsiteY4" fmla="*/ 176499 h 185517"/>
                <a:gd name="connsiteX5" fmla="*/ 176932 w 254414"/>
                <a:gd name="connsiteY5" fmla="*/ 135596 h 185517"/>
                <a:gd name="connsiteX6" fmla="*/ 254414 w 254414"/>
                <a:gd name="connsiteY6" fmla="*/ 94676 h 185517"/>
                <a:gd name="connsiteX7" fmla="*/ 230448 w 254414"/>
                <a:gd name="connsiteY7" fmla="*/ 0 h 185517"/>
                <a:gd name="connsiteX0" fmla="*/ 122422 w 256137"/>
                <a:gd name="connsiteY0" fmla="*/ 88342 h 185517"/>
                <a:gd name="connsiteX1" fmla="*/ 94109 w 256137"/>
                <a:gd name="connsiteY1" fmla="*/ 131486 h 185517"/>
                <a:gd name="connsiteX2" fmla="*/ 2426 w 256137"/>
                <a:gd name="connsiteY2" fmla="*/ 174261 h 185517"/>
                <a:gd name="connsiteX3" fmla="*/ 32515 w 256137"/>
                <a:gd name="connsiteY3" fmla="*/ 185453 h 185517"/>
                <a:gd name="connsiteX4" fmla="*/ 96630 w 256137"/>
                <a:gd name="connsiteY4" fmla="*/ 176499 h 185517"/>
                <a:gd name="connsiteX5" fmla="*/ 178655 w 256137"/>
                <a:gd name="connsiteY5" fmla="*/ 135596 h 185517"/>
                <a:gd name="connsiteX6" fmla="*/ 256137 w 256137"/>
                <a:gd name="connsiteY6" fmla="*/ 94676 h 185517"/>
                <a:gd name="connsiteX7" fmla="*/ 232171 w 256137"/>
                <a:gd name="connsiteY7" fmla="*/ 0 h 185517"/>
                <a:gd name="connsiteX0" fmla="*/ 126416 w 256137"/>
                <a:gd name="connsiteY0" fmla="*/ 90023 h 185517"/>
                <a:gd name="connsiteX1" fmla="*/ 94109 w 256137"/>
                <a:gd name="connsiteY1" fmla="*/ 131486 h 185517"/>
                <a:gd name="connsiteX2" fmla="*/ 2426 w 256137"/>
                <a:gd name="connsiteY2" fmla="*/ 174261 h 185517"/>
                <a:gd name="connsiteX3" fmla="*/ 32515 w 256137"/>
                <a:gd name="connsiteY3" fmla="*/ 185453 h 185517"/>
                <a:gd name="connsiteX4" fmla="*/ 96630 w 256137"/>
                <a:gd name="connsiteY4" fmla="*/ 176499 h 185517"/>
                <a:gd name="connsiteX5" fmla="*/ 178655 w 256137"/>
                <a:gd name="connsiteY5" fmla="*/ 135596 h 185517"/>
                <a:gd name="connsiteX6" fmla="*/ 256137 w 256137"/>
                <a:gd name="connsiteY6" fmla="*/ 94676 h 185517"/>
                <a:gd name="connsiteX7" fmla="*/ 232171 w 256137"/>
                <a:gd name="connsiteY7" fmla="*/ 0 h 185517"/>
                <a:gd name="connsiteX0" fmla="*/ 119167 w 248888"/>
                <a:gd name="connsiteY0" fmla="*/ 90023 h 185517"/>
                <a:gd name="connsiteX1" fmla="*/ 86860 w 248888"/>
                <a:gd name="connsiteY1" fmla="*/ 131486 h 185517"/>
                <a:gd name="connsiteX2" fmla="*/ 3164 w 248888"/>
                <a:gd name="connsiteY2" fmla="*/ 160812 h 185517"/>
                <a:gd name="connsiteX3" fmla="*/ 25266 w 248888"/>
                <a:gd name="connsiteY3" fmla="*/ 185453 h 185517"/>
                <a:gd name="connsiteX4" fmla="*/ 89381 w 248888"/>
                <a:gd name="connsiteY4" fmla="*/ 176499 h 185517"/>
                <a:gd name="connsiteX5" fmla="*/ 171406 w 248888"/>
                <a:gd name="connsiteY5" fmla="*/ 135596 h 185517"/>
                <a:gd name="connsiteX6" fmla="*/ 248888 w 248888"/>
                <a:gd name="connsiteY6" fmla="*/ 94676 h 185517"/>
                <a:gd name="connsiteX7" fmla="*/ 224922 w 248888"/>
                <a:gd name="connsiteY7" fmla="*/ 0 h 185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888" h="185517">
                  <a:moveTo>
                    <a:pt x="119167" y="90023"/>
                  </a:moveTo>
                  <a:cubicBezTo>
                    <a:pt x="117041" y="91440"/>
                    <a:pt x="106194" y="119688"/>
                    <a:pt x="86860" y="131486"/>
                  </a:cubicBezTo>
                  <a:cubicBezTo>
                    <a:pt x="67526" y="143284"/>
                    <a:pt x="13430" y="151818"/>
                    <a:pt x="3164" y="160812"/>
                  </a:cubicBezTo>
                  <a:cubicBezTo>
                    <a:pt x="-7102" y="169807"/>
                    <a:pt x="9565" y="185080"/>
                    <a:pt x="25266" y="185453"/>
                  </a:cubicBezTo>
                  <a:cubicBezTo>
                    <a:pt x="40967" y="185826"/>
                    <a:pt x="65024" y="184809"/>
                    <a:pt x="89381" y="176499"/>
                  </a:cubicBezTo>
                  <a:cubicBezTo>
                    <a:pt x="113738" y="168189"/>
                    <a:pt x="144822" y="149233"/>
                    <a:pt x="171406" y="135596"/>
                  </a:cubicBezTo>
                  <a:cubicBezTo>
                    <a:pt x="197991" y="121959"/>
                    <a:pt x="235643" y="108590"/>
                    <a:pt x="248888" y="94676"/>
                  </a:cubicBezTo>
                  <a:cubicBezTo>
                    <a:pt x="240900" y="63678"/>
                    <a:pt x="254873" y="27636"/>
                    <a:pt x="224922" y="0"/>
                  </a:cubicBezTo>
                </a:path>
              </a:pathLst>
            </a:cu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sz="1800">
                <a:latin typeface="Arial Narrow" charset="0"/>
                <a:ea typeface="Arial Narrow" charset="0"/>
                <a:cs typeface="Arial Narrow" charset="0"/>
              </a:endParaRPr>
            </a:p>
          </p:txBody>
        </p:sp>
        <p:sp>
          <p:nvSpPr>
            <p:cNvPr id="193" name="フリーフォーム 192"/>
            <p:cNvSpPr/>
            <p:nvPr/>
          </p:nvSpPr>
          <p:spPr bwMode="auto">
            <a:xfrm>
              <a:off x="767636" y="3885983"/>
              <a:ext cx="296450" cy="129105"/>
            </a:xfrm>
            <a:custGeom>
              <a:avLst/>
              <a:gdLst>
                <a:gd name="connsiteX0" fmla="*/ 26405 w 140705"/>
                <a:gd name="connsiteY0" fmla="*/ 0 h 52456"/>
                <a:gd name="connsiteX1" fmla="*/ 32755 w 140705"/>
                <a:gd name="connsiteY1" fmla="*/ 25400 h 52456"/>
                <a:gd name="connsiteX2" fmla="*/ 39105 w 140705"/>
                <a:gd name="connsiteY2" fmla="*/ 50800 h 52456"/>
                <a:gd name="connsiteX3" fmla="*/ 89905 w 140705"/>
                <a:gd name="connsiteY3" fmla="*/ 19050 h 52456"/>
                <a:gd name="connsiteX4" fmla="*/ 77205 w 140705"/>
                <a:gd name="connsiteY4" fmla="*/ 38100 h 52456"/>
                <a:gd name="connsiteX5" fmla="*/ 96255 w 140705"/>
                <a:gd name="connsiteY5" fmla="*/ 50800 h 52456"/>
                <a:gd name="connsiteX6" fmla="*/ 134355 w 140705"/>
                <a:gd name="connsiteY6" fmla="*/ 25400 h 52456"/>
                <a:gd name="connsiteX7" fmla="*/ 140705 w 140705"/>
                <a:gd name="connsiteY7" fmla="*/ 0 h 52456"/>
                <a:gd name="connsiteX0" fmla="*/ 44334 w 158634"/>
                <a:gd name="connsiteY0" fmla="*/ 0 h 51048"/>
                <a:gd name="connsiteX1" fmla="*/ 18 w 158634"/>
                <a:gd name="connsiteY1" fmla="*/ 22630 h 51048"/>
                <a:gd name="connsiteX2" fmla="*/ 50684 w 158634"/>
                <a:gd name="connsiteY2" fmla="*/ 25400 h 51048"/>
                <a:gd name="connsiteX3" fmla="*/ 57034 w 158634"/>
                <a:gd name="connsiteY3" fmla="*/ 50800 h 51048"/>
                <a:gd name="connsiteX4" fmla="*/ 107834 w 158634"/>
                <a:gd name="connsiteY4" fmla="*/ 19050 h 51048"/>
                <a:gd name="connsiteX5" fmla="*/ 95134 w 158634"/>
                <a:gd name="connsiteY5" fmla="*/ 38100 h 51048"/>
                <a:gd name="connsiteX6" fmla="*/ 114184 w 158634"/>
                <a:gd name="connsiteY6" fmla="*/ 50800 h 51048"/>
                <a:gd name="connsiteX7" fmla="*/ 152284 w 158634"/>
                <a:gd name="connsiteY7" fmla="*/ 25400 h 51048"/>
                <a:gd name="connsiteX8" fmla="*/ 158634 w 158634"/>
                <a:gd name="connsiteY8" fmla="*/ 0 h 51048"/>
                <a:gd name="connsiteX0" fmla="*/ 44334 w 158634"/>
                <a:gd name="connsiteY0" fmla="*/ 0 h 68821"/>
                <a:gd name="connsiteX1" fmla="*/ 18 w 158634"/>
                <a:gd name="connsiteY1" fmla="*/ 22630 h 68821"/>
                <a:gd name="connsiteX2" fmla="*/ 50684 w 158634"/>
                <a:gd name="connsiteY2" fmla="*/ 25400 h 68821"/>
                <a:gd name="connsiteX3" fmla="*/ 57034 w 158634"/>
                <a:gd name="connsiteY3" fmla="*/ 50800 h 68821"/>
                <a:gd name="connsiteX4" fmla="*/ 107834 w 158634"/>
                <a:gd name="connsiteY4" fmla="*/ 19050 h 68821"/>
                <a:gd name="connsiteX5" fmla="*/ 95134 w 158634"/>
                <a:gd name="connsiteY5" fmla="*/ 38100 h 68821"/>
                <a:gd name="connsiteX6" fmla="*/ 94134 w 158634"/>
                <a:gd name="connsiteY6" fmla="*/ 68740 h 68821"/>
                <a:gd name="connsiteX7" fmla="*/ 152284 w 158634"/>
                <a:gd name="connsiteY7" fmla="*/ 25400 h 68821"/>
                <a:gd name="connsiteX8" fmla="*/ 158634 w 158634"/>
                <a:gd name="connsiteY8" fmla="*/ 0 h 68821"/>
                <a:gd name="connsiteX0" fmla="*/ 44334 w 186704"/>
                <a:gd name="connsiteY0" fmla="*/ 22425 h 91246"/>
                <a:gd name="connsiteX1" fmla="*/ 18 w 186704"/>
                <a:gd name="connsiteY1" fmla="*/ 45055 h 91246"/>
                <a:gd name="connsiteX2" fmla="*/ 50684 w 186704"/>
                <a:gd name="connsiteY2" fmla="*/ 47825 h 91246"/>
                <a:gd name="connsiteX3" fmla="*/ 57034 w 186704"/>
                <a:gd name="connsiteY3" fmla="*/ 73225 h 91246"/>
                <a:gd name="connsiteX4" fmla="*/ 107834 w 186704"/>
                <a:gd name="connsiteY4" fmla="*/ 41475 h 91246"/>
                <a:gd name="connsiteX5" fmla="*/ 95134 w 186704"/>
                <a:gd name="connsiteY5" fmla="*/ 60525 h 91246"/>
                <a:gd name="connsiteX6" fmla="*/ 94134 w 186704"/>
                <a:gd name="connsiteY6" fmla="*/ 91165 h 91246"/>
                <a:gd name="connsiteX7" fmla="*/ 152284 w 186704"/>
                <a:gd name="connsiteY7" fmla="*/ 47825 h 91246"/>
                <a:gd name="connsiteX8" fmla="*/ 186704 w 186704"/>
                <a:gd name="connsiteY8" fmla="*/ 0 h 91246"/>
                <a:gd name="connsiteX0" fmla="*/ 44334 w 187210"/>
                <a:gd name="connsiteY0" fmla="*/ 22425 h 91246"/>
                <a:gd name="connsiteX1" fmla="*/ 18 w 187210"/>
                <a:gd name="connsiteY1" fmla="*/ 45055 h 91246"/>
                <a:gd name="connsiteX2" fmla="*/ 50684 w 187210"/>
                <a:gd name="connsiteY2" fmla="*/ 47825 h 91246"/>
                <a:gd name="connsiteX3" fmla="*/ 57034 w 187210"/>
                <a:gd name="connsiteY3" fmla="*/ 73225 h 91246"/>
                <a:gd name="connsiteX4" fmla="*/ 107834 w 187210"/>
                <a:gd name="connsiteY4" fmla="*/ 41475 h 91246"/>
                <a:gd name="connsiteX5" fmla="*/ 95134 w 187210"/>
                <a:gd name="connsiteY5" fmla="*/ 60525 h 91246"/>
                <a:gd name="connsiteX6" fmla="*/ 94134 w 187210"/>
                <a:gd name="connsiteY6" fmla="*/ 91165 h 91246"/>
                <a:gd name="connsiteX7" fmla="*/ 152284 w 187210"/>
                <a:gd name="connsiteY7" fmla="*/ 47825 h 91246"/>
                <a:gd name="connsiteX8" fmla="*/ 186704 w 187210"/>
                <a:gd name="connsiteY8" fmla="*/ 0 h 91246"/>
                <a:gd name="connsiteX0" fmla="*/ 44334 w 187210"/>
                <a:gd name="connsiteY0" fmla="*/ 22425 h 91186"/>
                <a:gd name="connsiteX1" fmla="*/ 18 w 187210"/>
                <a:gd name="connsiteY1" fmla="*/ 45055 h 91186"/>
                <a:gd name="connsiteX2" fmla="*/ 50684 w 187210"/>
                <a:gd name="connsiteY2" fmla="*/ 47825 h 91186"/>
                <a:gd name="connsiteX3" fmla="*/ 57034 w 187210"/>
                <a:gd name="connsiteY3" fmla="*/ 73225 h 91186"/>
                <a:gd name="connsiteX4" fmla="*/ 107834 w 187210"/>
                <a:gd name="connsiteY4" fmla="*/ 41475 h 91186"/>
                <a:gd name="connsiteX5" fmla="*/ 95134 w 187210"/>
                <a:gd name="connsiteY5" fmla="*/ 60525 h 91186"/>
                <a:gd name="connsiteX6" fmla="*/ 94134 w 187210"/>
                <a:gd name="connsiteY6" fmla="*/ 91165 h 91186"/>
                <a:gd name="connsiteX7" fmla="*/ 152284 w 187210"/>
                <a:gd name="connsiteY7" fmla="*/ 65765 h 91186"/>
                <a:gd name="connsiteX8" fmla="*/ 186704 w 187210"/>
                <a:gd name="connsiteY8" fmla="*/ 0 h 91186"/>
                <a:gd name="connsiteX0" fmla="*/ 44334 w 187210"/>
                <a:gd name="connsiteY0" fmla="*/ 22425 h 91186"/>
                <a:gd name="connsiteX1" fmla="*/ 18 w 187210"/>
                <a:gd name="connsiteY1" fmla="*/ 45055 h 91186"/>
                <a:gd name="connsiteX2" fmla="*/ 50684 w 187210"/>
                <a:gd name="connsiteY2" fmla="*/ 47825 h 91186"/>
                <a:gd name="connsiteX3" fmla="*/ 57034 w 187210"/>
                <a:gd name="connsiteY3" fmla="*/ 73225 h 91186"/>
                <a:gd name="connsiteX4" fmla="*/ 107834 w 187210"/>
                <a:gd name="connsiteY4" fmla="*/ 30263 h 91186"/>
                <a:gd name="connsiteX5" fmla="*/ 95134 w 187210"/>
                <a:gd name="connsiteY5" fmla="*/ 60525 h 91186"/>
                <a:gd name="connsiteX6" fmla="*/ 94134 w 187210"/>
                <a:gd name="connsiteY6" fmla="*/ 91165 h 91186"/>
                <a:gd name="connsiteX7" fmla="*/ 152284 w 187210"/>
                <a:gd name="connsiteY7" fmla="*/ 65765 h 91186"/>
                <a:gd name="connsiteX8" fmla="*/ 186704 w 187210"/>
                <a:gd name="connsiteY8" fmla="*/ 0 h 91186"/>
                <a:gd name="connsiteX0" fmla="*/ 44334 w 187210"/>
                <a:gd name="connsiteY0" fmla="*/ 22425 h 91186"/>
                <a:gd name="connsiteX1" fmla="*/ 18 w 187210"/>
                <a:gd name="connsiteY1" fmla="*/ 45055 h 91186"/>
                <a:gd name="connsiteX2" fmla="*/ 54694 w 187210"/>
                <a:gd name="connsiteY2" fmla="*/ 45583 h 91186"/>
                <a:gd name="connsiteX3" fmla="*/ 57034 w 187210"/>
                <a:gd name="connsiteY3" fmla="*/ 73225 h 91186"/>
                <a:gd name="connsiteX4" fmla="*/ 107834 w 187210"/>
                <a:gd name="connsiteY4" fmla="*/ 30263 h 91186"/>
                <a:gd name="connsiteX5" fmla="*/ 95134 w 187210"/>
                <a:gd name="connsiteY5" fmla="*/ 60525 h 91186"/>
                <a:gd name="connsiteX6" fmla="*/ 94134 w 187210"/>
                <a:gd name="connsiteY6" fmla="*/ 91165 h 91186"/>
                <a:gd name="connsiteX7" fmla="*/ 152284 w 187210"/>
                <a:gd name="connsiteY7" fmla="*/ 65765 h 91186"/>
                <a:gd name="connsiteX8" fmla="*/ 186704 w 187210"/>
                <a:gd name="connsiteY8" fmla="*/ 0 h 91186"/>
                <a:gd name="connsiteX0" fmla="*/ 44334 w 187210"/>
                <a:gd name="connsiteY0" fmla="*/ 22425 h 91186"/>
                <a:gd name="connsiteX1" fmla="*/ 18 w 187210"/>
                <a:gd name="connsiteY1" fmla="*/ 45055 h 91186"/>
                <a:gd name="connsiteX2" fmla="*/ 54694 w 187210"/>
                <a:gd name="connsiteY2" fmla="*/ 45583 h 91186"/>
                <a:gd name="connsiteX3" fmla="*/ 57034 w 187210"/>
                <a:gd name="connsiteY3" fmla="*/ 73225 h 91186"/>
                <a:gd name="connsiteX4" fmla="*/ 107834 w 187210"/>
                <a:gd name="connsiteY4" fmla="*/ 30263 h 91186"/>
                <a:gd name="connsiteX5" fmla="*/ 83104 w 187210"/>
                <a:gd name="connsiteY5" fmla="*/ 60525 h 91186"/>
                <a:gd name="connsiteX6" fmla="*/ 94134 w 187210"/>
                <a:gd name="connsiteY6" fmla="*/ 91165 h 91186"/>
                <a:gd name="connsiteX7" fmla="*/ 152284 w 187210"/>
                <a:gd name="connsiteY7" fmla="*/ 65765 h 91186"/>
                <a:gd name="connsiteX8" fmla="*/ 186704 w 187210"/>
                <a:gd name="connsiteY8" fmla="*/ 0 h 9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10" h="91186">
                  <a:moveTo>
                    <a:pt x="44334" y="22425"/>
                  </a:moveTo>
                  <a:cubicBezTo>
                    <a:pt x="42963" y="25823"/>
                    <a:pt x="-1040" y="40822"/>
                    <a:pt x="18" y="45055"/>
                  </a:cubicBezTo>
                  <a:cubicBezTo>
                    <a:pt x="1076" y="49288"/>
                    <a:pt x="45191" y="40888"/>
                    <a:pt x="54694" y="45583"/>
                  </a:cubicBezTo>
                  <a:cubicBezTo>
                    <a:pt x="64197" y="50278"/>
                    <a:pt x="54917" y="64758"/>
                    <a:pt x="57034" y="73225"/>
                  </a:cubicBezTo>
                  <a:cubicBezTo>
                    <a:pt x="87275" y="27863"/>
                    <a:pt x="67626" y="20211"/>
                    <a:pt x="107834" y="30263"/>
                  </a:cubicBezTo>
                  <a:cubicBezTo>
                    <a:pt x="103601" y="36613"/>
                    <a:pt x="85387" y="50375"/>
                    <a:pt x="83104" y="60525"/>
                  </a:cubicBezTo>
                  <a:cubicBezTo>
                    <a:pt x="80821" y="70675"/>
                    <a:pt x="82604" y="90292"/>
                    <a:pt x="94134" y="91165"/>
                  </a:cubicBezTo>
                  <a:cubicBezTo>
                    <a:pt x="105664" y="92038"/>
                    <a:pt x="152284" y="65765"/>
                    <a:pt x="152284" y="65765"/>
                  </a:cubicBezTo>
                  <a:cubicBezTo>
                    <a:pt x="163757" y="49823"/>
                    <a:pt x="191271" y="42852"/>
                    <a:pt x="186704" y="0"/>
                  </a:cubicBezTo>
                </a:path>
              </a:pathLst>
            </a:cu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sz="1800">
                <a:latin typeface="Arial Narrow" charset="0"/>
                <a:ea typeface="Arial Narrow" charset="0"/>
                <a:cs typeface="Arial Narrow" charset="0"/>
              </a:endParaRPr>
            </a:p>
          </p:txBody>
        </p:sp>
      </p:grpSp>
      <p:grpSp>
        <p:nvGrpSpPr>
          <p:cNvPr id="197" name="図形グループ 196"/>
          <p:cNvGrpSpPr>
            <a:grpSpLocks/>
          </p:cNvGrpSpPr>
          <p:nvPr/>
        </p:nvGrpSpPr>
        <p:grpSpPr>
          <a:xfrm rot="5400000">
            <a:off x="4111209" y="3456568"/>
            <a:ext cx="245428" cy="216000"/>
            <a:chOff x="2965219" y="3593480"/>
            <a:chExt cx="464988" cy="244989"/>
          </a:xfrm>
        </p:grpSpPr>
        <p:cxnSp>
          <p:nvCxnSpPr>
            <p:cNvPr id="198" name="直線矢印コネクタ 197"/>
            <p:cNvCxnSpPr/>
            <p:nvPr/>
          </p:nvCxnSpPr>
          <p:spPr>
            <a:xfrm rot="16200000" flipH="1">
              <a:off x="3148360" y="3515829"/>
              <a:ext cx="0" cy="366282"/>
            </a:xfrm>
            <a:prstGeom prst="straightConnector1">
              <a:avLst/>
            </a:prstGeom>
            <a:ln w="28575">
              <a:solidFill>
                <a:schemeClr val="tx1"/>
              </a:solidFill>
              <a:tailEnd type="none"/>
            </a:ln>
          </p:spPr>
          <p:style>
            <a:lnRef idx="1">
              <a:schemeClr val="dk1"/>
            </a:lnRef>
            <a:fillRef idx="0">
              <a:schemeClr val="dk1"/>
            </a:fillRef>
            <a:effectRef idx="0">
              <a:schemeClr val="dk1"/>
            </a:effectRef>
            <a:fontRef idx="minor">
              <a:schemeClr val="tx1"/>
            </a:fontRef>
          </p:style>
        </p:cxnSp>
        <p:sp>
          <p:nvSpPr>
            <p:cNvPr id="199" name="正方形/長方形 198"/>
            <p:cNvSpPr>
              <a:spLocks/>
            </p:cNvSpPr>
            <p:nvPr/>
          </p:nvSpPr>
          <p:spPr>
            <a:xfrm>
              <a:off x="3293796" y="3593480"/>
              <a:ext cx="136411" cy="2449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Narrow" charset="0"/>
                <a:ea typeface="Arial Narrow" charset="0"/>
                <a:cs typeface="Arial Narrow" charset="0"/>
              </a:endParaRPr>
            </a:p>
          </p:txBody>
        </p:sp>
      </p:grpSp>
      <p:sp>
        <p:nvSpPr>
          <p:cNvPr id="200" name="テキスト ボックス 199"/>
          <p:cNvSpPr txBox="1"/>
          <p:nvPr/>
        </p:nvSpPr>
        <p:spPr>
          <a:xfrm>
            <a:off x="3990630" y="3649658"/>
            <a:ext cx="542136" cy="323165"/>
          </a:xfrm>
          <a:prstGeom prst="rect">
            <a:avLst/>
          </a:prstGeom>
          <a:noFill/>
        </p:spPr>
        <p:txBody>
          <a:bodyPr wrap="none" rtlCol="0">
            <a:spAutoFit/>
          </a:bodyPr>
          <a:lstStyle/>
          <a:p>
            <a:r>
              <a:rPr kumimoji="1" lang="en-US" altLang="ja-JP" sz="1500" b="1" dirty="0" smtClean="0">
                <a:latin typeface="Arial Narrow" charset="0"/>
                <a:ea typeface="Arial Narrow" charset="0"/>
                <a:cs typeface="Arial Narrow" charset="0"/>
              </a:rPr>
              <a:t>S1P</a:t>
            </a:r>
            <a:r>
              <a:rPr kumimoji="1" lang="en-US" altLang="ja-JP" sz="1500" b="1" baseline="-25000" dirty="0" smtClean="0">
                <a:latin typeface="Arial Narrow" charset="0"/>
                <a:ea typeface="Arial Narrow" charset="0"/>
                <a:cs typeface="Arial Narrow" charset="0"/>
              </a:rPr>
              <a:t>1</a:t>
            </a:r>
            <a:endParaRPr kumimoji="1" lang="ja-JP" altLang="en-US" sz="1500" b="1" baseline="-25000" dirty="0">
              <a:latin typeface="Arial Narrow" charset="0"/>
              <a:ea typeface="Arial Narrow" charset="0"/>
              <a:cs typeface="Arial Narrow" charset="0"/>
            </a:endParaRPr>
          </a:p>
        </p:txBody>
      </p:sp>
      <p:cxnSp>
        <p:nvCxnSpPr>
          <p:cNvPr id="203" name="直線矢印コネクタ 202"/>
          <p:cNvCxnSpPr/>
          <p:nvPr/>
        </p:nvCxnSpPr>
        <p:spPr>
          <a:xfrm flipH="1">
            <a:off x="5092823" y="2120012"/>
            <a:ext cx="540000" cy="0"/>
          </a:xfrm>
          <a:prstGeom prst="straightConnector1">
            <a:avLst/>
          </a:prstGeom>
          <a:ln w="22225">
            <a:solidFill>
              <a:schemeClr val="tx1"/>
            </a:solidFill>
            <a:headEnd type="none" w="lg" len="lg"/>
            <a:tailEnd type="triangle" w="lg" len="lg"/>
          </a:ln>
        </p:spPr>
        <p:style>
          <a:lnRef idx="1">
            <a:schemeClr val="dk1"/>
          </a:lnRef>
          <a:fillRef idx="0">
            <a:schemeClr val="dk1"/>
          </a:fillRef>
          <a:effectRef idx="0">
            <a:schemeClr val="dk1"/>
          </a:effectRef>
          <a:fontRef idx="minor">
            <a:schemeClr val="tx1"/>
          </a:fontRef>
        </p:style>
      </p:cxnSp>
      <p:sp>
        <p:nvSpPr>
          <p:cNvPr id="195" name="テキスト ボックス 194"/>
          <p:cNvSpPr txBox="1"/>
          <p:nvPr/>
        </p:nvSpPr>
        <p:spPr>
          <a:xfrm>
            <a:off x="3958042" y="3187430"/>
            <a:ext cx="615874" cy="323165"/>
          </a:xfrm>
          <a:prstGeom prst="rect">
            <a:avLst/>
          </a:prstGeom>
          <a:noFill/>
        </p:spPr>
        <p:txBody>
          <a:bodyPr wrap="none" rtlCol="0">
            <a:spAutoFit/>
          </a:bodyPr>
          <a:lstStyle/>
          <a:p>
            <a:r>
              <a:rPr kumimoji="1" lang="en-US" altLang="ja-JP" sz="1500" b="1" dirty="0" smtClean="0">
                <a:latin typeface="Arial Narrow" charset="0"/>
                <a:ea typeface="Arial Narrow" charset="0"/>
                <a:cs typeface="Arial Narrow" charset="0"/>
              </a:rPr>
              <a:t>RGS5</a:t>
            </a:r>
            <a:endParaRPr kumimoji="1" lang="ja-JP" altLang="en-US" sz="1500" b="1" dirty="0">
              <a:latin typeface="Arial Narrow" charset="0"/>
              <a:ea typeface="Arial Narrow" charset="0"/>
              <a:cs typeface="Arial Narrow" charset="0"/>
            </a:endParaRPr>
          </a:p>
        </p:txBody>
      </p:sp>
      <p:sp>
        <p:nvSpPr>
          <p:cNvPr id="205" name="テキスト ボックス 204"/>
          <p:cNvSpPr txBox="1"/>
          <p:nvPr/>
        </p:nvSpPr>
        <p:spPr>
          <a:xfrm>
            <a:off x="5591676" y="1958312"/>
            <a:ext cx="564578" cy="338554"/>
          </a:xfrm>
          <a:prstGeom prst="rect">
            <a:avLst/>
          </a:prstGeom>
          <a:noFill/>
        </p:spPr>
        <p:txBody>
          <a:bodyPr wrap="none" rtlCol="0">
            <a:spAutoFit/>
          </a:bodyPr>
          <a:lstStyle/>
          <a:p>
            <a:r>
              <a:rPr kumimoji="1" lang="en-US" altLang="ja-JP" sz="1600" b="1" dirty="0" smtClean="0">
                <a:latin typeface="Arial Narrow" charset="0"/>
                <a:ea typeface="Arial Narrow" charset="0"/>
                <a:cs typeface="Arial Narrow" charset="0"/>
              </a:rPr>
              <a:t>S1P</a:t>
            </a:r>
            <a:r>
              <a:rPr kumimoji="1" lang="en-US" altLang="ja-JP" sz="1600" b="1" baseline="-25000" dirty="0" smtClean="0">
                <a:latin typeface="Arial Narrow" charset="0"/>
                <a:ea typeface="Arial Narrow" charset="0"/>
                <a:cs typeface="Arial Narrow" charset="0"/>
              </a:rPr>
              <a:t>1</a:t>
            </a:r>
            <a:endParaRPr kumimoji="1" lang="ja-JP" altLang="en-US" sz="1600" b="1" baseline="-25000" dirty="0">
              <a:latin typeface="Arial Narrow" charset="0"/>
              <a:ea typeface="Arial Narrow" charset="0"/>
              <a:cs typeface="Arial Narrow" charset="0"/>
            </a:endParaRPr>
          </a:p>
        </p:txBody>
      </p:sp>
      <p:grpSp>
        <p:nvGrpSpPr>
          <p:cNvPr id="206" name="図形グループ 205"/>
          <p:cNvGrpSpPr>
            <a:grpSpLocks noChangeAspect="1"/>
          </p:cNvGrpSpPr>
          <p:nvPr/>
        </p:nvGrpSpPr>
        <p:grpSpPr>
          <a:xfrm>
            <a:off x="7603425" y="3982114"/>
            <a:ext cx="903050" cy="792000"/>
            <a:chOff x="8027937" y="5046581"/>
            <a:chExt cx="1067241" cy="936000"/>
          </a:xfrm>
        </p:grpSpPr>
        <p:sp>
          <p:nvSpPr>
            <p:cNvPr id="207" name="フリーフォーム 206"/>
            <p:cNvSpPr/>
            <p:nvPr/>
          </p:nvSpPr>
          <p:spPr bwMode="auto">
            <a:xfrm>
              <a:off x="8783873" y="5094850"/>
              <a:ext cx="242885" cy="230913"/>
            </a:xfrm>
            <a:custGeom>
              <a:avLst/>
              <a:gdLst>
                <a:gd name="connsiteX0" fmla="*/ 23989 w 712611"/>
                <a:gd name="connsiteY0" fmla="*/ 166511 h 753534"/>
                <a:gd name="connsiteX1" fmla="*/ 66322 w 712611"/>
                <a:gd name="connsiteY1" fmla="*/ 14111 h 753534"/>
                <a:gd name="connsiteX2" fmla="*/ 244122 w 712611"/>
                <a:gd name="connsiteY2" fmla="*/ 81845 h 753534"/>
                <a:gd name="connsiteX3" fmla="*/ 633589 w 712611"/>
                <a:gd name="connsiteY3" fmla="*/ 369711 h 753534"/>
                <a:gd name="connsiteX4" fmla="*/ 709789 w 712611"/>
                <a:gd name="connsiteY4" fmla="*/ 716845 h 753534"/>
                <a:gd name="connsiteX5" fmla="*/ 616656 w 712611"/>
                <a:gd name="connsiteY5" fmla="*/ 589845 h 753534"/>
                <a:gd name="connsiteX6" fmla="*/ 396522 w 712611"/>
                <a:gd name="connsiteY6" fmla="*/ 335845 h 753534"/>
                <a:gd name="connsiteX7" fmla="*/ 210256 w 712611"/>
                <a:gd name="connsiteY7" fmla="*/ 208845 h 753534"/>
                <a:gd name="connsiteX8" fmla="*/ 23989 w 712611"/>
                <a:gd name="connsiteY8" fmla="*/ 166511 h 75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611" h="753534">
                  <a:moveTo>
                    <a:pt x="23989" y="166511"/>
                  </a:moveTo>
                  <a:cubicBezTo>
                    <a:pt x="0" y="134055"/>
                    <a:pt x="29633" y="28222"/>
                    <a:pt x="66322" y="14111"/>
                  </a:cubicBezTo>
                  <a:cubicBezTo>
                    <a:pt x="103011" y="0"/>
                    <a:pt x="149577" y="22578"/>
                    <a:pt x="244122" y="81845"/>
                  </a:cubicBezTo>
                  <a:cubicBezTo>
                    <a:pt x="338667" y="141112"/>
                    <a:pt x="555978" y="263878"/>
                    <a:pt x="633589" y="369711"/>
                  </a:cubicBezTo>
                  <a:cubicBezTo>
                    <a:pt x="711200" y="475544"/>
                    <a:pt x="712611" y="680156"/>
                    <a:pt x="709789" y="716845"/>
                  </a:cubicBezTo>
                  <a:cubicBezTo>
                    <a:pt x="706967" y="753534"/>
                    <a:pt x="668867" y="653345"/>
                    <a:pt x="616656" y="589845"/>
                  </a:cubicBezTo>
                  <a:cubicBezTo>
                    <a:pt x="564445" y="526345"/>
                    <a:pt x="464255" y="399345"/>
                    <a:pt x="396522" y="335845"/>
                  </a:cubicBezTo>
                  <a:cubicBezTo>
                    <a:pt x="328789" y="272345"/>
                    <a:pt x="266700" y="237067"/>
                    <a:pt x="210256" y="208845"/>
                  </a:cubicBezTo>
                  <a:cubicBezTo>
                    <a:pt x="153812" y="180623"/>
                    <a:pt x="47978" y="198967"/>
                    <a:pt x="23989" y="166511"/>
                  </a:cubicBezTo>
                  <a:close/>
                </a:path>
              </a:pathLst>
            </a:custGeom>
            <a:solidFill>
              <a:srgbClr val="DFED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208" name="Oval 175"/>
            <p:cNvSpPr>
              <a:spLocks noChangeAspect="1" noChangeArrowheads="1"/>
            </p:cNvSpPr>
            <p:nvPr/>
          </p:nvSpPr>
          <p:spPr bwMode="auto">
            <a:xfrm rot="7239722">
              <a:off x="8936696" y="5150404"/>
              <a:ext cx="23827" cy="72000"/>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209" name="フリーフォーム 208"/>
            <p:cNvSpPr/>
            <p:nvPr/>
          </p:nvSpPr>
          <p:spPr bwMode="auto">
            <a:xfrm rot="5845551">
              <a:off x="8762493" y="5453194"/>
              <a:ext cx="543928" cy="121442"/>
            </a:xfrm>
            <a:custGeom>
              <a:avLst/>
              <a:gdLst>
                <a:gd name="connsiteX0" fmla="*/ 1512711 w 1621367"/>
                <a:gd name="connsiteY0" fmla="*/ 148166 h 444499"/>
                <a:gd name="connsiteX1" fmla="*/ 869244 w 1621367"/>
                <a:gd name="connsiteY1" fmla="*/ 4233 h 444499"/>
                <a:gd name="connsiteX2" fmla="*/ 225778 w 1621367"/>
                <a:gd name="connsiteY2" fmla="*/ 122766 h 444499"/>
                <a:gd name="connsiteX3" fmla="*/ 22578 w 1621367"/>
                <a:gd name="connsiteY3" fmla="*/ 419099 h 444499"/>
                <a:gd name="connsiteX4" fmla="*/ 361244 w 1621367"/>
                <a:gd name="connsiteY4" fmla="*/ 275166 h 444499"/>
                <a:gd name="connsiteX5" fmla="*/ 742244 w 1621367"/>
                <a:gd name="connsiteY5" fmla="*/ 165099 h 444499"/>
                <a:gd name="connsiteX6" fmla="*/ 970844 w 1621367"/>
                <a:gd name="connsiteY6" fmla="*/ 122766 h 444499"/>
                <a:gd name="connsiteX7" fmla="*/ 1275644 w 1621367"/>
                <a:gd name="connsiteY7" fmla="*/ 190499 h 444499"/>
                <a:gd name="connsiteX8" fmla="*/ 1521178 w 1621367"/>
                <a:gd name="connsiteY8" fmla="*/ 249766 h 444499"/>
                <a:gd name="connsiteX9" fmla="*/ 1512711 w 1621367"/>
                <a:gd name="connsiteY9" fmla="*/ 148166 h 44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1367" h="444499">
                  <a:moveTo>
                    <a:pt x="1512711" y="148166"/>
                  </a:moveTo>
                  <a:cubicBezTo>
                    <a:pt x="1404055" y="107244"/>
                    <a:pt x="1083733" y="8466"/>
                    <a:pt x="869244" y="4233"/>
                  </a:cubicBezTo>
                  <a:cubicBezTo>
                    <a:pt x="654755" y="0"/>
                    <a:pt x="366889" y="53622"/>
                    <a:pt x="225778" y="122766"/>
                  </a:cubicBezTo>
                  <a:cubicBezTo>
                    <a:pt x="84667" y="191910"/>
                    <a:pt x="0" y="393699"/>
                    <a:pt x="22578" y="419099"/>
                  </a:cubicBezTo>
                  <a:cubicBezTo>
                    <a:pt x="45156" y="444499"/>
                    <a:pt x="241300" y="317499"/>
                    <a:pt x="361244" y="275166"/>
                  </a:cubicBezTo>
                  <a:cubicBezTo>
                    <a:pt x="481188" y="232833"/>
                    <a:pt x="640644" y="190499"/>
                    <a:pt x="742244" y="165099"/>
                  </a:cubicBezTo>
                  <a:cubicBezTo>
                    <a:pt x="843844" y="139699"/>
                    <a:pt x="881944" y="118533"/>
                    <a:pt x="970844" y="122766"/>
                  </a:cubicBezTo>
                  <a:cubicBezTo>
                    <a:pt x="1059744" y="126999"/>
                    <a:pt x="1183922" y="169332"/>
                    <a:pt x="1275644" y="190499"/>
                  </a:cubicBezTo>
                  <a:cubicBezTo>
                    <a:pt x="1367366" y="211666"/>
                    <a:pt x="1478845" y="251177"/>
                    <a:pt x="1521178" y="249766"/>
                  </a:cubicBezTo>
                  <a:cubicBezTo>
                    <a:pt x="1563511" y="248355"/>
                    <a:pt x="1621367" y="189088"/>
                    <a:pt x="1512711" y="148166"/>
                  </a:cubicBezTo>
                  <a:close/>
                </a:path>
              </a:pathLst>
            </a:custGeom>
            <a:solidFill>
              <a:srgbClr val="DFED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210" name="Oval 175"/>
            <p:cNvSpPr>
              <a:spLocks noChangeAspect="1" noChangeArrowheads="1"/>
            </p:cNvSpPr>
            <p:nvPr/>
          </p:nvSpPr>
          <p:spPr bwMode="auto">
            <a:xfrm rot="10443721">
              <a:off x="9077793" y="5450782"/>
              <a:ext cx="14147" cy="36000"/>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211" name="フリーフォーム 168"/>
            <p:cNvSpPr/>
            <p:nvPr/>
          </p:nvSpPr>
          <p:spPr bwMode="auto">
            <a:xfrm rot="9290016">
              <a:off x="8498230" y="5814958"/>
              <a:ext cx="588399" cy="114601"/>
            </a:xfrm>
            <a:custGeom>
              <a:avLst/>
              <a:gdLst>
                <a:gd name="connsiteX0" fmla="*/ 1512711 w 1621367"/>
                <a:gd name="connsiteY0" fmla="*/ 148166 h 444499"/>
                <a:gd name="connsiteX1" fmla="*/ 869244 w 1621367"/>
                <a:gd name="connsiteY1" fmla="*/ 4233 h 444499"/>
                <a:gd name="connsiteX2" fmla="*/ 225778 w 1621367"/>
                <a:gd name="connsiteY2" fmla="*/ 122766 h 444499"/>
                <a:gd name="connsiteX3" fmla="*/ 22578 w 1621367"/>
                <a:gd name="connsiteY3" fmla="*/ 419099 h 444499"/>
                <a:gd name="connsiteX4" fmla="*/ 361244 w 1621367"/>
                <a:gd name="connsiteY4" fmla="*/ 275166 h 444499"/>
                <a:gd name="connsiteX5" fmla="*/ 742244 w 1621367"/>
                <a:gd name="connsiteY5" fmla="*/ 165099 h 444499"/>
                <a:gd name="connsiteX6" fmla="*/ 970844 w 1621367"/>
                <a:gd name="connsiteY6" fmla="*/ 122766 h 444499"/>
                <a:gd name="connsiteX7" fmla="*/ 1275644 w 1621367"/>
                <a:gd name="connsiteY7" fmla="*/ 190499 h 444499"/>
                <a:gd name="connsiteX8" fmla="*/ 1521178 w 1621367"/>
                <a:gd name="connsiteY8" fmla="*/ 249766 h 444499"/>
                <a:gd name="connsiteX9" fmla="*/ 1512711 w 1621367"/>
                <a:gd name="connsiteY9" fmla="*/ 148166 h 44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1367" h="444499">
                  <a:moveTo>
                    <a:pt x="1512711" y="148166"/>
                  </a:moveTo>
                  <a:cubicBezTo>
                    <a:pt x="1404055" y="107244"/>
                    <a:pt x="1083733" y="8466"/>
                    <a:pt x="869244" y="4233"/>
                  </a:cubicBezTo>
                  <a:cubicBezTo>
                    <a:pt x="654755" y="0"/>
                    <a:pt x="366889" y="53622"/>
                    <a:pt x="225778" y="122766"/>
                  </a:cubicBezTo>
                  <a:cubicBezTo>
                    <a:pt x="84667" y="191910"/>
                    <a:pt x="0" y="393699"/>
                    <a:pt x="22578" y="419099"/>
                  </a:cubicBezTo>
                  <a:cubicBezTo>
                    <a:pt x="45156" y="444499"/>
                    <a:pt x="241300" y="317499"/>
                    <a:pt x="361244" y="275166"/>
                  </a:cubicBezTo>
                  <a:cubicBezTo>
                    <a:pt x="481188" y="232833"/>
                    <a:pt x="640644" y="190499"/>
                    <a:pt x="742244" y="165099"/>
                  </a:cubicBezTo>
                  <a:cubicBezTo>
                    <a:pt x="843844" y="139699"/>
                    <a:pt x="881944" y="118533"/>
                    <a:pt x="970844" y="122766"/>
                  </a:cubicBezTo>
                  <a:cubicBezTo>
                    <a:pt x="1059744" y="126999"/>
                    <a:pt x="1183922" y="169332"/>
                    <a:pt x="1275644" y="190499"/>
                  </a:cubicBezTo>
                  <a:cubicBezTo>
                    <a:pt x="1367366" y="211666"/>
                    <a:pt x="1478845" y="251177"/>
                    <a:pt x="1521178" y="249766"/>
                  </a:cubicBezTo>
                  <a:cubicBezTo>
                    <a:pt x="1563511" y="248355"/>
                    <a:pt x="1621367" y="189088"/>
                    <a:pt x="1512711" y="148166"/>
                  </a:cubicBezTo>
                  <a:close/>
                </a:path>
              </a:pathLst>
            </a:custGeom>
            <a:solidFill>
              <a:srgbClr val="DFED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212" name="Oval 175"/>
            <p:cNvSpPr>
              <a:spLocks noChangeAspect="1" noChangeArrowheads="1"/>
            </p:cNvSpPr>
            <p:nvPr/>
          </p:nvSpPr>
          <p:spPr bwMode="auto">
            <a:xfrm rot="13911266">
              <a:off x="8939521" y="5782722"/>
              <a:ext cx="26409" cy="72000"/>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213" name="フリーフォーム 212"/>
            <p:cNvSpPr/>
            <p:nvPr/>
          </p:nvSpPr>
          <p:spPr bwMode="auto">
            <a:xfrm rot="13305629">
              <a:off x="8027937" y="5772195"/>
              <a:ext cx="583267" cy="119733"/>
            </a:xfrm>
            <a:custGeom>
              <a:avLst/>
              <a:gdLst>
                <a:gd name="connsiteX0" fmla="*/ 1512711 w 1621367"/>
                <a:gd name="connsiteY0" fmla="*/ 148166 h 444499"/>
                <a:gd name="connsiteX1" fmla="*/ 869244 w 1621367"/>
                <a:gd name="connsiteY1" fmla="*/ 4233 h 444499"/>
                <a:gd name="connsiteX2" fmla="*/ 225778 w 1621367"/>
                <a:gd name="connsiteY2" fmla="*/ 122766 h 444499"/>
                <a:gd name="connsiteX3" fmla="*/ 22578 w 1621367"/>
                <a:gd name="connsiteY3" fmla="*/ 419099 h 444499"/>
                <a:gd name="connsiteX4" fmla="*/ 361244 w 1621367"/>
                <a:gd name="connsiteY4" fmla="*/ 275166 h 444499"/>
                <a:gd name="connsiteX5" fmla="*/ 742244 w 1621367"/>
                <a:gd name="connsiteY5" fmla="*/ 165099 h 444499"/>
                <a:gd name="connsiteX6" fmla="*/ 970844 w 1621367"/>
                <a:gd name="connsiteY6" fmla="*/ 122766 h 444499"/>
                <a:gd name="connsiteX7" fmla="*/ 1275644 w 1621367"/>
                <a:gd name="connsiteY7" fmla="*/ 190499 h 444499"/>
                <a:gd name="connsiteX8" fmla="*/ 1521178 w 1621367"/>
                <a:gd name="connsiteY8" fmla="*/ 249766 h 444499"/>
                <a:gd name="connsiteX9" fmla="*/ 1512711 w 1621367"/>
                <a:gd name="connsiteY9" fmla="*/ 148166 h 44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1367" h="444499">
                  <a:moveTo>
                    <a:pt x="1512711" y="148166"/>
                  </a:moveTo>
                  <a:cubicBezTo>
                    <a:pt x="1404055" y="107244"/>
                    <a:pt x="1083733" y="8466"/>
                    <a:pt x="869244" y="4233"/>
                  </a:cubicBezTo>
                  <a:cubicBezTo>
                    <a:pt x="654755" y="0"/>
                    <a:pt x="366889" y="53622"/>
                    <a:pt x="225778" y="122766"/>
                  </a:cubicBezTo>
                  <a:cubicBezTo>
                    <a:pt x="84667" y="191910"/>
                    <a:pt x="0" y="393699"/>
                    <a:pt x="22578" y="419099"/>
                  </a:cubicBezTo>
                  <a:cubicBezTo>
                    <a:pt x="45156" y="444499"/>
                    <a:pt x="241300" y="317499"/>
                    <a:pt x="361244" y="275166"/>
                  </a:cubicBezTo>
                  <a:cubicBezTo>
                    <a:pt x="481188" y="232833"/>
                    <a:pt x="640644" y="190499"/>
                    <a:pt x="742244" y="165099"/>
                  </a:cubicBezTo>
                  <a:cubicBezTo>
                    <a:pt x="843844" y="139699"/>
                    <a:pt x="881944" y="118533"/>
                    <a:pt x="970844" y="122766"/>
                  </a:cubicBezTo>
                  <a:cubicBezTo>
                    <a:pt x="1059744" y="126999"/>
                    <a:pt x="1183922" y="169332"/>
                    <a:pt x="1275644" y="190499"/>
                  </a:cubicBezTo>
                  <a:cubicBezTo>
                    <a:pt x="1367366" y="211666"/>
                    <a:pt x="1478845" y="251177"/>
                    <a:pt x="1521178" y="249766"/>
                  </a:cubicBezTo>
                  <a:cubicBezTo>
                    <a:pt x="1563511" y="248355"/>
                    <a:pt x="1621367" y="189088"/>
                    <a:pt x="1512711" y="148166"/>
                  </a:cubicBezTo>
                  <a:close/>
                </a:path>
              </a:pathLst>
            </a:custGeom>
            <a:solidFill>
              <a:srgbClr val="DFED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214" name="Oval 175"/>
            <p:cNvSpPr>
              <a:spLocks noChangeAspect="1" noChangeArrowheads="1"/>
            </p:cNvSpPr>
            <p:nvPr/>
          </p:nvSpPr>
          <p:spPr bwMode="auto">
            <a:xfrm rot="17903799">
              <a:off x="8372305" y="5885354"/>
              <a:ext cx="26408" cy="72000"/>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215" name="フリーフォーム 214"/>
            <p:cNvSpPr/>
            <p:nvPr/>
          </p:nvSpPr>
          <p:spPr bwMode="auto">
            <a:xfrm rot="17525851">
              <a:off x="7883402" y="5329313"/>
              <a:ext cx="579848" cy="119733"/>
            </a:xfrm>
            <a:custGeom>
              <a:avLst/>
              <a:gdLst>
                <a:gd name="connsiteX0" fmla="*/ 1512711 w 1621367"/>
                <a:gd name="connsiteY0" fmla="*/ 148166 h 444499"/>
                <a:gd name="connsiteX1" fmla="*/ 869244 w 1621367"/>
                <a:gd name="connsiteY1" fmla="*/ 4233 h 444499"/>
                <a:gd name="connsiteX2" fmla="*/ 225778 w 1621367"/>
                <a:gd name="connsiteY2" fmla="*/ 122766 h 444499"/>
                <a:gd name="connsiteX3" fmla="*/ 22578 w 1621367"/>
                <a:gd name="connsiteY3" fmla="*/ 419099 h 444499"/>
                <a:gd name="connsiteX4" fmla="*/ 361244 w 1621367"/>
                <a:gd name="connsiteY4" fmla="*/ 275166 h 444499"/>
                <a:gd name="connsiteX5" fmla="*/ 742244 w 1621367"/>
                <a:gd name="connsiteY5" fmla="*/ 165099 h 444499"/>
                <a:gd name="connsiteX6" fmla="*/ 970844 w 1621367"/>
                <a:gd name="connsiteY6" fmla="*/ 122766 h 444499"/>
                <a:gd name="connsiteX7" fmla="*/ 1275644 w 1621367"/>
                <a:gd name="connsiteY7" fmla="*/ 190499 h 444499"/>
                <a:gd name="connsiteX8" fmla="*/ 1521178 w 1621367"/>
                <a:gd name="connsiteY8" fmla="*/ 249766 h 444499"/>
                <a:gd name="connsiteX9" fmla="*/ 1512711 w 1621367"/>
                <a:gd name="connsiteY9" fmla="*/ 148166 h 44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1367" h="444499">
                  <a:moveTo>
                    <a:pt x="1512711" y="148166"/>
                  </a:moveTo>
                  <a:cubicBezTo>
                    <a:pt x="1404055" y="107244"/>
                    <a:pt x="1083733" y="8466"/>
                    <a:pt x="869244" y="4233"/>
                  </a:cubicBezTo>
                  <a:cubicBezTo>
                    <a:pt x="654755" y="0"/>
                    <a:pt x="366889" y="53622"/>
                    <a:pt x="225778" y="122766"/>
                  </a:cubicBezTo>
                  <a:cubicBezTo>
                    <a:pt x="84667" y="191910"/>
                    <a:pt x="0" y="393699"/>
                    <a:pt x="22578" y="419099"/>
                  </a:cubicBezTo>
                  <a:cubicBezTo>
                    <a:pt x="45156" y="444499"/>
                    <a:pt x="241300" y="317499"/>
                    <a:pt x="361244" y="275166"/>
                  </a:cubicBezTo>
                  <a:cubicBezTo>
                    <a:pt x="481188" y="232833"/>
                    <a:pt x="640644" y="190499"/>
                    <a:pt x="742244" y="165099"/>
                  </a:cubicBezTo>
                  <a:cubicBezTo>
                    <a:pt x="843844" y="139699"/>
                    <a:pt x="881944" y="118533"/>
                    <a:pt x="970844" y="122766"/>
                  </a:cubicBezTo>
                  <a:cubicBezTo>
                    <a:pt x="1059744" y="126999"/>
                    <a:pt x="1183922" y="169332"/>
                    <a:pt x="1275644" y="190499"/>
                  </a:cubicBezTo>
                  <a:cubicBezTo>
                    <a:pt x="1367366" y="211666"/>
                    <a:pt x="1478845" y="251177"/>
                    <a:pt x="1521178" y="249766"/>
                  </a:cubicBezTo>
                  <a:cubicBezTo>
                    <a:pt x="1563511" y="248355"/>
                    <a:pt x="1621367" y="189088"/>
                    <a:pt x="1512711" y="148166"/>
                  </a:cubicBezTo>
                  <a:close/>
                </a:path>
              </a:pathLst>
            </a:custGeom>
            <a:solidFill>
              <a:srgbClr val="DFED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216" name="Oval 175"/>
            <p:cNvSpPr>
              <a:spLocks noChangeAspect="1" noChangeArrowheads="1"/>
            </p:cNvSpPr>
            <p:nvPr/>
          </p:nvSpPr>
          <p:spPr bwMode="auto">
            <a:xfrm rot="524021">
              <a:off x="8099268" y="5430511"/>
              <a:ext cx="26409" cy="72000"/>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217" name="フリーフォーム 216"/>
            <p:cNvSpPr/>
            <p:nvPr/>
          </p:nvSpPr>
          <p:spPr bwMode="auto">
            <a:xfrm>
              <a:off x="8267315" y="5058931"/>
              <a:ext cx="583268" cy="121442"/>
            </a:xfrm>
            <a:custGeom>
              <a:avLst/>
              <a:gdLst>
                <a:gd name="connsiteX0" fmla="*/ 1512711 w 1621367"/>
                <a:gd name="connsiteY0" fmla="*/ 148166 h 444499"/>
                <a:gd name="connsiteX1" fmla="*/ 869244 w 1621367"/>
                <a:gd name="connsiteY1" fmla="*/ 4233 h 444499"/>
                <a:gd name="connsiteX2" fmla="*/ 225778 w 1621367"/>
                <a:gd name="connsiteY2" fmla="*/ 122766 h 444499"/>
                <a:gd name="connsiteX3" fmla="*/ 22578 w 1621367"/>
                <a:gd name="connsiteY3" fmla="*/ 419099 h 444499"/>
                <a:gd name="connsiteX4" fmla="*/ 361244 w 1621367"/>
                <a:gd name="connsiteY4" fmla="*/ 275166 h 444499"/>
                <a:gd name="connsiteX5" fmla="*/ 742244 w 1621367"/>
                <a:gd name="connsiteY5" fmla="*/ 165099 h 444499"/>
                <a:gd name="connsiteX6" fmla="*/ 970844 w 1621367"/>
                <a:gd name="connsiteY6" fmla="*/ 122766 h 444499"/>
                <a:gd name="connsiteX7" fmla="*/ 1275644 w 1621367"/>
                <a:gd name="connsiteY7" fmla="*/ 190499 h 444499"/>
                <a:gd name="connsiteX8" fmla="*/ 1521178 w 1621367"/>
                <a:gd name="connsiteY8" fmla="*/ 249766 h 444499"/>
                <a:gd name="connsiteX9" fmla="*/ 1512711 w 1621367"/>
                <a:gd name="connsiteY9" fmla="*/ 148166 h 44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1367" h="444499">
                  <a:moveTo>
                    <a:pt x="1512711" y="148166"/>
                  </a:moveTo>
                  <a:cubicBezTo>
                    <a:pt x="1404055" y="107244"/>
                    <a:pt x="1083733" y="8466"/>
                    <a:pt x="869244" y="4233"/>
                  </a:cubicBezTo>
                  <a:cubicBezTo>
                    <a:pt x="654755" y="0"/>
                    <a:pt x="366889" y="53622"/>
                    <a:pt x="225778" y="122766"/>
                  </a:cubicBezTo>
                  <a:cubicBezTo>
                    <a:pt x="84667" y="191910"/>
                    <a:pt x="0" y="393699"/>
                    <a:pt x="22578" y="419099"/>
                  </a:cubicBezTo>
                  <a:cubicBezTo>
                    <a:pt x="45156" y="444499"/>
                    <a:pt x="241300" y="317499"/>
                    <a:pt x="361244" y="275166"/>
                  </a:cubicBezTo>
                  <a:cubicBezTo>
                    <a:pt x="481188" y="232833"/>
                    <a:pt x="640644" y="190499"/>
                    <a:pt x="742244" y="165099"/>
                  </a:cubicBezTo>
                  <a:cubicBezTo>
                    <a:pt x="843844" y="139699"/>
                    <a:pt x="881944" y="118533"/>
                    <a:pt x="970844" y="122766"/>
                  </a:cubicBezTo>
                  <a:cubicBezTo>
                    <a:pt x="1059744" y="126999"/>
                    <a:pt x="1183922" y="169332"/>
                    <a:pt x="1275644" y="190499"/>
                  </a:cubicBezTo>
                  <a:cubicBezTo>
                    <a:pt x="1367366" y="211666"/>
                    <a:pt x="1478845" y="251177"/>
                    <a:pt x="1521178" y="249766"/>
                  </a:cubicBezTo>
                  <a:cubicBezTo>
                    <a:pt x="1563511" y="248355"/>
                    <a:pt x="1621367" y="189088"/>
                    <a:pt x="1512711" y="148166"/>
                  </a:cubicBezTo>
                  <a:close/>
                </a:path>
              </a:pathLst>
            </a:custGeom>
            <a:solidFill>
              <a:srgbClr val="DFED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218" name="Oval 175"/>
            <p:cNvSpPr>
              <a:spLocks noChangeAspect="1" noChangeArrowheads="1"/>
            </p:cNvSpPr>
            <p:nvPr/>
          </p:nvSpPr>
          <p:spPr bwMode="auto">
            <a:xfrm rot="4598170">
              <a:off x="8404946" y="5065229"/>
              <a:ext cx="26408" cy="72000"/>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219" name="Freeform 113"/>
            <p:cNvSpPr>
              <a:spLocks/>
            </p:cNvSpPr>
            <p:nvPr/>
          </p:nvSpPr>
          <p:spPr bwMode="auto">
            <a:xfrm rot="20612969">
              <a:off x="8622196" y="5364475"/>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20" name="Oval 114"/>
            <p:cNvSpPr>
              <a:spLocks noChangeArrowheads="1"/>
            </p:cNvSpPr>
            <p:nvPr/>
          </p:nvSpPr>
          <p:spPr bwMode="auto">
            <a:xfrm rot="19232437">
              <a:off x="8666131" y="5401996"/>
              <a:ext cx="32537" cy="57585"/>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grpSp>
          <p:nvGrpSpPr>
            <p:cNvPr id="221" name="図形グループ 220"/>
            <p:cNvGrpSpPr/>
            <p:nvPr/>
          </p:nvGrpSpPr>
          <p:grpSpPr>
            <a:xfrm rot="20421541">
              <a:off x="8614731" y="5368435"/>
              <a:ext cx="123612" cy="252934"/>
              <a:chOff x="7520979" y="1575273"/>
              <a:chExt cx="123612" cy="216000"/>
            </a:xfrm>
          </p:grpSpPr>
          <p:sp>
            <p:nvSpPr>
              <p:cNvPr id="419" name="Freeform 120"/>
              <p:cNvSpPr>
                <a:spLocks noChangeAspect="1"/>
              </p:cNvSpPr>
              <p:nvPr/>
            </p:nvSpPr>
            <p:spPr bwMode="auto">
              <a:xfrm rot="9249717">
                <a:off x="7520979" y="1575273"/>
                <a:ext cx="123612" cy="216000"/>
              </a:xfrm>
              <a:custGeom>
                <a:avLst/>
                <a:gdLst>
                  <a:gd name="T0" fmla="*/ 2147483647 w 187"/>
                  <a:gd name="T1" fmla="*/ 0 h 460"/>
                  <a:gd name="T2" fmla="*/ 2147483647 w 187"/>
                  <a:gd name="T3" fmla="*/ 2147483647 h 460"/>
                  <a:gd name="T4" fmla="*/ 2147483647 w 187"/>
                  <a:gd name="T5" fmla="*/ 2147483647 h 460"/>
                  <a:gd name="T6" fmla="*/ 2147483647 w 187"/>
                  <a:gd name="T7" fmla="*/ 2147483647 h 460"/>
                  <a:gd name="T8" fmla="*/ 2147483647 w 187"/>
                  <a:gd name="T9" fmla="*/ 2147483647 h 460"/>
                  <a:gd name="T10" fmla="*/ 2147483647 w 187"/>
                  <a:gd name="T11" fmla="*/ 2147483647 h 460"/>
                  <a:gd name="T12" fmla="*/ 2147483647 w 187"/>
                  <a:gd name="T13" fmla="*/ 2147483647 h 460"/>
                  <a:gd name="T14" fmla="*/ 2147483647 w 187"/>
                  <a:gd name="T15" fmla="*/ 2147483647 h 460"/>
                  <a:gd name="T16" fmla="*/ 2147483647 w 187"/>
                  <a:gd name="T17" fmla="*/ 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460"/>
                  <a:gd name="T29" fmla="*/ 187 w 187"/>
                  <a:gd name="T30" fmla="*/ 460 h 4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460">
                    <a:moveTo>
                      <a:pt x="127" y="0"/>
                    </a:moveTo>
                    <a:cubicBezTo>
                      <a:pt x="63" y="46"/>
                      <a:pt x="76" y="50"/>
                      <a:pt x="53" y="101"/>
                    </a:cubicBezTo>
                    <a:cubicBezTo>
                      <a:pt x="0" y="217"/>
                      <a:pt x="22" y="104"/>
                      <a:pt x="26" y="248"/>
                    </a:cubicBezTo>
                    <a:cubicBezTo>
                      <a:pt x="19" y="258"/>
                      <a:pt x="41" y="319"/>
                      <a:pt x="38" y="339"/>
                    </a:cubicBezTo>
                    <a:cubicBezTo>
                      <a:pt x="37" y="356"/>
                      <a:pt x="38" y="404"/>
                      <a:pt x="50" y="408"/>
                    </a:cubicBezTo>
                    <a:cubicBezTo>
                      <a:pt x="61" y="415"/>
                      <a:pt x="114" y="460"/>
                      <a:pt x="136" y="432"/>
                    </a:cubicBezTo>
                    <a:cubicBezTo>
                      <a:pt x="158" y="404"/>
                      <a:pt x="176" y="298"/>
                      <a:pt x="183" y="242"/>
                    </a:cubicBezTo>
                    <a:cubicBezTo>
                      <a:pt x="187" y="198"/>
                      <a:pt x="174" y="137"/>
                      <a:pt x="179" y="95"/>
                    </a:cubicBezTo>
                    <a:cubicBezTo>
                      <a:pt x="187" y="31"/>
                      <a:pt x="164" y="37"/>
                      <a:pt x="127" y="0"/>
                    </a:cubicBezTo>
                    <a:close/>
                  </a:path>
                </a:pathLst>
              </a:custGeom>
              <a:solidFill>
                <a:srgbClr val="CAD9B3"/>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420" name="Oval 121"/>
              <p:cNvSpPr>
                <a:spLocks noChangeArrowheads="1"/>
              </p:cNvSpPr>
              <p:nvPr/>
            </p:nvSpPr>
            <p:spPr bwMode="auto">
              <a:xfrm rot="9816552">
                <a:off x="7558285" y="1655418"/>
                <a:ext cx="46800" cy="72000"/>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grpSp>
        <p:sp>
          <p:nvSpPr>
            <p:cNvPr id="222" name="Freeform 123"/>
            <p:cNvSpPr>
              <a:spLocks/>
            </p:cNvSpPr>
            <p:nvPr/>
          </p:nvSpPr>
          <p:spPr bwMode="auto">
            <a:xfrm rot="20270131">
              <a:off x="8644526" y="5187607"/>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23" name="Oval 124"/>
            <p:cNvSpPr>
              <a:spLocks noChangeArrowheads="1"/>
            </p:cNvSpPr>
            <p:nvPr/>
          </p:nvSpPr>
          <p:spPr bwMode="auto">
            <a:xfrm rot="18889599">
              <a:off x="8681471" y="5231583"/>
              <a:ext cx="32543" cy="57586"/>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224" name="Freeform 126"/>
            <p:cNvSpPr>
              <a:spLocks/>
            </p:cNvSpPr>
            <p:nvPr/>
          </p:nvSpPr>
          <p:spPr bwMode="auto">
            <a:xfrm rot="570686">
              <a:off x="8761405" y="5300427"/>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25" name="Oval 127"/>
            <p:cNvSpPr>
              <a:spLocks noChangeArrowheads="1"/>
            </p:cNvSpPr>
            <p:nvPr/>
          </p:nvSpPr>
          <p:spPr bwMode="auto">
            <a:xfrm rot="20790154">
              <a:off x="8805765" y="5339794"/>
              <a:ext cx="32537" cy="57585"/>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26" name="Freeform 129"/>
            <p:cNvSpPr>
              <a:spLocks/>
            </p:cNvSpPr>
            <p:nvPr/>
          </p:nvSpPr>
          <p:spPr bwMode="auto">
            <a:xfrm rot="4330902">
              <a:off x="8722035" y="5593638"/>
              <a:ext cx="112821" cy="136325"/>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227" name="Oval 130"/>
            <p:cNvSpPr>
              <a:spLocks noChangeArrowheads="1"/>
            </p:cNvSpPr>
            <p:nvPr/>
          </p:nvSpPr>
          <p:spPr bwMode="auto">
            <a:xfrm rot="2950370">
              <a:off x="8764114" y="5636758"/>
              <a:ext cx="32543" cy="57586"/>
            </a:xfrm>
            <a:prstGeom prst="ellipse">
              <a:avLst/>
            </a:pr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228" name="Freeform 132"/>
            <p:cNvSpPr>
              <a:spLocks/>
            </p:cNvSpPr>
            <p:nvPr/>
          </p:nvSpPr>
          <p:spPr bwMode="auto">
            <a:xfrm rot="2492903">
              <a:off x="8780209" y="5452616"/>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29" name="Oval 133"/>
            <p:cNvSpPr>
              <a:spLocks noChangeArrowheads="1"/>
            </p:cNvSpPr>
            <p:nvPr/>
          </p:nvSpPr>
          <p:spPr bwMode="auto">
            <a:xfrm rot="1112371">
              <a:off x="8823928" y="5494222"/>
              <a:ext cx="32537" cy="57585"/>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30" name="Freeform 135"/>
            <p:cNvSpPr>
              <a:spLocks/>
            </p:cNvSpPr>
            <p:nvPr/>
          </p:nvSpPr>
          <p:spPr bwMode="auto">
            <a:xfrm rot="4330902">
              <a:off x="8688542" y="5711748"/>
              <a:ext cx="112821" cy="136325"/>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231" name="Oval 136"/>
            <p:cNvSpPr>
              <a:spLocks noChangeArrowheads="1"/>
            </p:cNvSpPr>
            <p:nvPr/>
          </p:nvSpPr>
          <p:spPr bwMode="auto">
            <a:xfrm rot="2950370">
              <a:off x="8730619" y="5754866"/>
              <a:ext cx="32543" cy="57586"/>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232" name="Freeform 138"/>
            <p:cNvSpPr>
              <a:spLocks/>
            </p:cNvSpPr>
            <p:nvPr/>
          </p:nvSpPr>
          <p:spPr bwMode="auto">
            <a:xfrm rot="20819579">
              <a:off x="8720860" y="5192306"/>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33" name="Oval 139"/>
            <p:cNvSpPr>
              <a:spLocks noChangeArrowheads="1"/>
            </p:cNvSpPr>
            <p:nvPr/>
          </p:nvSpPr>
          <p:spPr bwMode="auto">
            <a:xfrm rot="19439047">
              <a:off x="8764898" y="5230059"/>
              <a:ext cx="32537" cy="57585"/>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34" name="Freeform 141"/>
            <p:cNvSpPr>
              <a:spLocks/>
            </p:cNvSpPr>
            <p:nvPr/>
          </p:nvSpPr>
          <p:spPr bwMode="auto">
            <a:xfrm rot="894248">
              <a:off x="8807240" y="5300427"/>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35" name="Oval 142"/>
            <p:cNvSpPr>
              <a:spLocks noChangeArrowheads="1"/>
            </p:cNvSpPr>
            <p:nvPr/>
          </p:nvSpPr>
          <p:spPr bwMode="auto">
            <a:xfrm rot="21113716">
              <a:off x="8851580" y="5340190"/>
              <a:ext cx="32537" cy="57585"/>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36" name="Freeform 144"/>
            <p:cNvSpPr>
              <a:spLocks/>
            </p:cNvSpPr>
            <p:nvPr/>
          </p:nvSpPr>
          <p:spPr bwMode="auto">
            <a:xfrm rot="5042031">
              <a:off x="8632132" y="5711748"/>
              <a:ext cx="112820" cy="136325"/>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237" name="Oval 145"/>
            <p:cNvSpPr>
              <a:spLocks noChangeArrowheads="1"/>
            </p:cNvSpPr>
            <p:nvPr/>
          </p:nvSpPr>
          <p:spPr bwMode="auto">
            <a:xfrm rot="3661499">
              <a:off x="8673397" y="5755184"/>
              <a:ext cx="32543" cy="57585"/>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238" name="Freeform 147"/>
            <p:cNvSpPr>
              <a:spLocks/>
            </p:cNvSpPr>
            <p:nvPr/>
          </p:nvSpPr>
          <p:spPr bwMode="auto">
            <a:xfrm rot="20482380">
              <a:off x="8726149" y="5141773"/>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39" name="Oval 148"/>
            <p:cNvSpPr>
              <a:spLocks noChangeArrowheads="1"/>
            </p:cNvSpPr>
            <p:nvPr/>
          </p:nvSpPr>
          <p:spPr bwMode="auto">
            <a:xfrm rot="19101848">
              <a:off x="8770008" y="5179150"/>
              <a:ext cx="32537" cy="57585"/>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40" name="Freeform 150"/>
            <p:cNvSpPr>
              <a:spLocks/>
            </p:cNvSpPr>
            <p:nvPr/>
          </p:nvSpPr>
          <p:spPr bwMode="auto">
            <a:xfrm rot="19575398">
              <a:off x="8588114" y="5124145"/>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41" name="Oval 151"/>
            <p:cNvSpPr>
              <a:spLocks noChangeArrowheads="1"/>
            </p:cNvSpPr>
            <p:nvPr/>
          </p:nvSpPr>
          <p:spPr bwMode="auto">
            <a:xfrm rot="18194866">
              <a:off x="8626050" y="5168671"/>
              <a:ext cx="32543" cy="57586"/>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242" name="Freeform 153"/>
            <p:cNvSpPr>
              <a:spLocks/>
            </p:cNvSpPr>
            <p:nvPr/>
          </p:nvSpPr>
          <p:spPr bwMode="auto">
            <a:xfrm rot="19931054" flipV="1">
              <a:off x="8829978" y="5449581"/>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wrap="none" anchor="ctr">
              <a:prstTxWarp prst="textNoShape">
                <a:avLst/>
              </a:prstTxWarp>
            </a:bodyPr>
            <a:lstStyle/>
            <a:p>
              <a:endParaRPr lang="ja-JP" altLang="en-US" sz="1600">
                <a:latin typeface="Calibri" charset="0"/>
              </a:endParaRPr>
            </a:p>
          </p:txBody>
        </p:sp>
        <p:sp>
          <p:nvSpPr>
            <p:cNvPr id="243" name="Oval 154"/>
            <p:cNvSpPr>
              <a:spLocks noChangeArrowheads="1"/>
            </p:cNvSpPr>
            <p:nvPr/>
          </p:nvSpPr>
          <p:spPr bwMode="auto">
            <a:xfrm rot="21311586" flipV="1">
              <a:off x="8873716" y="5495950"/>
              <a:ext cx="32537" cy="57585"/>
            </a:xfrm>
            <a:prstGeom prst="ellipse">
              <a:avLst/>
            </a:prstGeom>
            <a:solidFill>
              <a:srgbClr val="660066"/>
            </a:solidFill>
            <a:ln w="9525">
              <a:solidFill>
                <a:schemeClr val="tx1"/>
              </a:solidFill>
              <a:round/>
              <a:headEnd/>
              <a:tailEnd/>
            </a:ln>
            <a:effectLst/>
          </p:spPr>
          <p:txBody>
            <a:bodyPr rot="10800000" wrap="none" anchor="ctr">
              <a:prstTxWarp prst="textNoShape">
                <a:avLst/>
              </a:prstTxWarp>
            </a:bodyPr>
            <a:lstStyle/>
            <a:p>
              <a:endParaRPr lang="ja-JP" altLang="en-US" sz="1600">
                <a:latin typeface="Calibri" charset="0"/>
              </a:endParaRPr>
            </a:p>
          </p:txBody>
        </p:sp>
        <p:sp>
          <p:nvSpPr>
            <p:cNvPr id="244" name="Freeform 156"/>
            <p:cNvSpPr>
              <a:spLocks/>
            </p:cNvSpPr>
            <p:nvPr/>
          </p:nvSpPr>
          <p:spPr bwMode="auto">
            <a:xfrm rot="21579321" flipV="1">
              <a:off x="8773157" y="5598928"/>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wrap="none" anchor="ctr">
              <a:prstTxWarp prst="textNoShape">
                <a:avLst/>
              </a:prstTxWarp>
            </a:bodyPr>
            <a:lstStyle/>
            <a:p>
              <a:endParaRPr lang="ja-JP" altLang="en-US" sz="1600">
                <a:latin typeface="Calibri" charset="0"/>
              </a:endParaRPr>
            </a:p>
          </p:txBody>
        </p:sp>
        <p:sp>
          <p:nvSpPr>
            <p:cNvPr id="245" name="Oval 157"/>
            <p:cNvSpPr>
              <a:spLocks noChangeArrowheads="1"/>
            </p:cNvSpPr>
            <p:nvPr/>
          </p:nvSpPr>
          <p:spPr bwMode="auto">
            <a:xfrm rot="1359853" flipV="1">
              <a:off x="8817464" y="5638971"/>
              <a:ext cx="32537" cy="57585"/>
            </a:xfrm>
            <a:prstGeom prst="ellipse">
              <a:avLst/>
            </a:prstGeom>
            <a:solidFill>
              <a:srgbClr val="660066"/>
            </a:solidFill>
            <a:ln w="9525">
              <a:solidFill>
                <a:schemeClr val="tx1"/>
              </a:solidFill>
              <a:round/>
              <a:headEnd/>
              <a:tailEnd/>
            </a:ln>
            <a:effectLst/>
          </p:spPr>
          <p:txBody>
            <a:bodyPr rot="10800000" wrap="none" anchor="ctr">
              <a:prstTxWarp prst="textNoShape">
                <a:avLst/>
              </a:prstTxWarp>
            </a:bodyPr>
            <a:lstStyle/>
            <a:p>
              <a:endParaRPr lang="ja-JP" altLang="en-US" sz="1600">
                <a:latin typeface="Calibri" charset="0"/>
              </a:endParaRPr>
            </a:p>
          </p:txBody>
        </p:sp>
        <p:sp>
          <p:nvSpPr>
            <p:cNvPr id="246" name="Freeform 159"/>
            <p:cNvSpPr>
              <a:spLocks/>
            </p:cNvSpPr>
            <p:nvPr/>
          </p:nvSpPr>
          <p:spPr bwMode="auto">
            <a:xfrm rot="21590938">
              <a:off x="8833682" y="5244017"/>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47" name="Oval 160"/>
            <p:cNvSpPr>
              <a:spLocks noChangeArrowheads="1"/>
            </p:cNvSpPr>
            <p:nvPr/>
          </p:nvSpPr>
          <p:spPr bwMode="auto">
            <a:xfrm rot="20210406">
              <a:off x="8877982" y="5282676"/>
              <a:ext cx="32537" cy="57585"/>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48" name="Freeform 162"/>
            <p:cNvSpPr>
              <a:spLocks/>
            </p:cNvSpPr>
            <p:nvPr/>
          </p:nvSpPr>
          <p:spPr bwMode="auto">
            <a:xfrm rot="1730438">
              <a:off x="8868351" y="5389154"/>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49" name="Oval 163"/>
            <p:cNvSpPr>
              <a:spLocks noChangeArrowheads="1"/>
            </p:cNvSpPr>
            <p:nvPr/>
          </p:nvSpPr>
          <p:spPr bwMode="auto">
            <a:xfrm rot="349906">
              <a:off x="8912474" y="5429917"/>
              <a:ext cx="32537" cy="57585"/>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50" name="Freeform 165"/>
            <p:cNvSpPr>
              <a:spLocks/>
            </p:cNvSpPr>
            <p:nvPr/>
          </p:nvSpPr>
          <p:spPr bwMode="auto">
            <a:xfrm rot="4330902">
              <a:off x="8773157" y="5683543"/>
              <a:ext cx="112821" cy="136325"/>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251" name="Oval 166"/>
            <p:cNvSpPr>
              <a:spLocks noChangeArrowheads="1"/>
            </p:cNvSpPr>
            <p:nvPr/>
          </p:nvSpPr>
          <p:spPr bwMode="auto">
            <a:xfrm rot="2950370">
              <a:off x="8815236" y="5726661"/>
              <a:ext cx="32543" cy="57586"/>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252" name="Freeform 168"/>
            <p:cNvSpPr>
              <a:spLocks/>
            </p:cNvSpPr>
            <p:nvPr/>
          </p:nvSpPr>
          <p:spPr bwMode="auto">
            <a:xfrm rot="3264975">
              <a:off x="8847198" y="5542518"/>
              <a:ext cx="112820" cy="136325"/>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253" name="Oval 169"/>
            <p:cNvSpPr>
              <a:spLocks noChangeArrowheads="1"/>
            </p:cNvSpPr>
            <p:nvPr/>
          </p:nvSpPr>
          <p:spPr bwMode="auto">
            <a:xfrm rot="1884443">
              <a:off x="8890327" y="5584865"/>
              <a:ext cx="32537" cy="57585"/>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54" name="Freeform 171"/>
            <p:cNvSpPr>
              <a:spLocks/>
            </p:cNvSpPr>
            <p:nvPr/>
          </p:nvSpPr>
          <p:spPr bwMode="auto">
            <a:xfrm rot="19660177">
              <a:off x="8603981" y="5092414"/>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55" name="Oval 172"/>
            <p:cNvSpPr>
              <a:spLocks noChangeArrowheads="1"/>
            </p:cNvSpPr>
            <p:nvPr/>
          </p:nvSpPr>
          <p:spPr bwMode="auto">
            <a:xfrm rot="18279645">
              <a:off x="8641788" y="5136884"/>
              <a:ext cx="32543" cy="57586"/>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grpSp>
          <p:nvGrpSpPr>
            <p:cNvPr id="256" name="図形グループ 255"/>
            <p:cNvGrpSpPr/>
            <p:nvPr/>
          </p:nvGrpSpPr>
          <p:grpSpPr>
            <a:xfrm>
              <a:off x="8616321" y="5046581"/>
              <a:ext cx="112821" cy="136324"/>
              <a:chOff x="7503538" y="1146870"/>
              <a:chExt cx="112821" cy="136324"/>
            </a:xfrm>
          </p:grpSpPr>
          <p:sp>
            <p:nvSpPr>
              <p:cNvPr id="417" name="Freeform 174"/>
              <p:cNvSpPr>
                <a:spLocks/>
              </p:cNvSpPr>
              <p:nvPr/>
            </p:nvSpPr>
            <p:spPr bwMode="auto">
              <a:xfrm rot="19295476">
                <a:off x="7503538" y="1146870"/>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418" name="Oval 175"/>
              <p:cNvSpPr>
                <a:spLocks noChangeArrowheads="1"/>
              </p:cNvSpPr>
              <p:nvPr/>
            </p:nvSpPr>
            <p:spPr bwMode="auto">
              <a:xfrm rot="17914944">
                <a:off x="7549014" y="1187331"/>
                <a:ext cx="22917" cy="57586"/>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grpSp>
        <p:sp>
          <p:nvSpPr>
            <p:cNvPr id="257" name="Freeform 177"/>
            <p:cNvSpPr>
              <a:spLocks/>
            </p:cNvSpPr>
            <p:nvPr/>
          </p:nvSpPr>
          <p:spPr bwMode="auto">
            <a:xfrm rot="20596645">
              <a:off x="8761405" y="5113569"/>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58" name="Oval 178"/>
            <p:cNvSpPr>
              <a:spLocks noChangeArrowheads="1"/>
            </p:cNvSpPr>
            <p:nvPr/>
          </p:nvSpPr>
          <p:spPr bwMode="auto">
            <a:xfrm rot="19216113">
              <a:off x="8805330" y="5151071"/>
              <a:ext cx="32537" cy="57585"/>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59" name="Freeform 180"/>
            <p:cNvSpPr>
              <a:spLocks/>
            </p:cNvSpPr>
            <p:nvPr/>
          </p:nvSpPr>
          <p:spPr bwMode="auto">
            <a:xfrm rot="2872927">
              <a:off x="8898320" y="5542518"/>
              <a:ext cx="112820" cy="136325"/>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260" name="Oval 181"/>
            <p:cNvSpPr>
              <a:spLocks noChangeArrowheads="1"/>
            </p:cNvSpPr>
            <p:nvPr/>
          </p:nvSpPr>
          <p:spPr bwMode="auto">
            <a:xfrm rot="1492395">
              <a:off x="8941769" y="5584504"/>
              <a:ext cx="32537" cy="57585"/>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61" name="Freeform 183"/>
            <p:cNvSpPr>
              <a:spLocks/>
            </p:cNvSpPr>
            <p:nvPr/>
          </p:nvSpPr>
          <p:spPr bwMode="auto">
            <a:xfrm rot="98106">
              <a:off x="8863651" y="5215810"/>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62" name="Oval 184"/>
            <p:cNvSpPr>
              <a:spLocks noChangeArrowheads="1"/>
            </p:cNvSpPr>
            <p:nvPr/>
          </p:nvSpPr>
          <p:spPr bwMode="auto">
            <a:xfrm rot="20317574">
              <a:off x="8907969" y="5254601"/>
              <a:ext cx="32537" cy="57585"/>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63" name="Freeform 186"/>
            <p:cNvSpPr>
              <a:spLocks/>
            </p:cNvSpPr>
            <p:nvPr/>
          </p:nvSpPr>
          <p:spPr bwMode="auto">
            <a:xfrm rot="2041426">
              <a:off x="8910658" y="5380341"/>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64" name="Oval 187"/>
            <p:cNvSpPr>
              <a:spLocks noChangeArrowheads="1"/>
            </p:cNvSpPr>
            <p:nvPr/>
          </p:nvSpPr>
          <p:spPr bwMode="auto">
            <a:xfrm rot="660894">
              <a:off x="8954640" y="5421459"/>
              <a:ext cx="32537" cy="57585"/>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65" name="Freeform 192"/>
            <p:cNvSpPr>
              <a:spLocks/>
            </p:cNvSpPr>
            <p:nvPr/>
          </p:nvSpPr>
          <p:spPr bwMode="auto">
            <a:xfrm rot="20408650">
              <a:off x="8565787" y="5167040"/>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66" name="Oval 193"/>
            <p:cNvSpPr>
              <a:spLocks noChangeArrowheads="1"/>
            </p:cNvSpPr>
            <p:nvPr/>
          </p:nvSpPr>
          <p:spPr bwMode="auto">
            <a:xfrm rot="19028118">
              <a:off x="8609603" y="5204338"/>
              <a:ext cx="32537" cy="57585"/>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67" name="Freeform 195"/>
            <p:cNvSpPr>
              <a:spLocks/>
            </p:cNvSpPr>
            <p:nvPr/>
          </p:nvSpPr>
          <p:spPr bwMode="auto">
            <a:xfrm rot="599259">
              <a:off x="8938864" y="5269871"/>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68" name="Oval 196"/>
            <p:cNvSpPr>
              <a:spLocks noChangeArrowheads="1"/>
            </p:cNvSpPr>
            <p:nvPr/>
          </p:nvSpPr>
          <p:spPr bwMode="auto">
            <a:xfrm rot="20317574">
              <a:off x="8987886" y="5311011"/>
              <a:ext cx="32537" cy="57585"/>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69" name="Freeform 198"/>
            <p:cNvSpPr>
              <a:spLocks/>
            </p:cNvSpPr>
            <p:nvPr/>
          </p:nvSpPr>
          <p:spPr bwMode="auto">
            <a:xfrm rot="20272399">
              <a:off x="8650402" y="5336270"/>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70" name="Oval 199"/>
            <p:cNvSpPr>
              <a:spLocks noChangeArrowheads="1"/>
            </p:cNvSpPr>
            <p:nvPr/>
          </p:nvSpPr>
          <p:spPr bwMode="auto">
            <a:xfrm rot="18891867">
              <a:off x="8687343" y="5380246"/>
              <a:ext cx="32543" cy="57586"/>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271" name="Freeform 201"/>
            <p:cNvSpPr>
              <a:spLocks/>
            </p:cNvSpPr>
            <p:nvPr/>
          </p:nvSpPr>
          <p:spPr bwMode="auto">
            <a:xfrm rot="17270447">
              <a:off x="8509377" y="5305694"/>
              <a:ext cx="112820" cy="136325"/>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72" name="Oval 202"/>
            <p:cNvSpPr>
              <a:spLocks noChangeArrowheads="1"/>
            </p:cNvSpPr>
            <p:nvPr/>
          </p:nvSpPr>
          <p:spPr bwMode="auto">
            <a:xfrm rot="15889915">
              <a:off x="8555371" y="5345681"/>
              <a:ext cx="22917" cy="57585"/>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273" name="Freeform 204"/>
            <p:cNvSpPr>
              <a:spLocks/>
            </p:cNvSpPr>
            <p:nvPr/>
          </p:nvSpPr>
          <p:spPr bwMode="auto">
            <a:xfrm rot="18600239">
              <a:off x="8548626" y="5253466"/>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74" name="Oval 205"/>
            <p:cNvSpPr>
              <a:spLocks noChangeArrowheads="1"/>
            </p:cNvSpPr>
            <p:nvPr/>
          </p:nvSpPr>
          <p:spPr bwMode="auto">
            <a:xfrm rot="17219707">
              <a:off x="8594311" y="5293800"/>
              <a:ext cx="22917" cy="57586"/>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275" name="Freeform 207"/>
            <p:cNvSpPr>
              <a:spLocks/>
            </p:cNvSpPr>
            <p:nvPr/>
          </p:nvSpPr>
          <p:spPr bwMode="auto">
            <a:xfrm rot="20129878">
              <a:off x="8622196" y="5251655"/>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76" name="Oval 208"/>
            <p:cNvSpPr>
              <a:spLocks noChangeArrowheads="1"/>
            </p:cNvSpPr>
            <p:nvPr/>
          </p:nvSpPr>
          <p:spPr bwMode="auto">
            <a:xfrm rot="18749346">
              <a:off x="8659332" y="5295759"/>
              <a:ext cx="32543" cy="57586"/>
            </a:xfrm>
            <a:prstGeom prst="ellipse">
              <a:avLst/>
            </a:prstGeom>
            <a:solidFill>
              <a:srgbClr val="D45C74"/>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277" name="Freeform 210"/>
            <p:cNvSpPr>
              <a:spLocks/>
            </p:cNvSpPr>
            <p:nvPr/>
          </p:nvSpPr>
          <p:spPr bwMode="auto">
            <a:xfrm rot="21369971">
              <a:off x="8710871" y="5279860"/>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78" name="Oval 211"/>
            <p:cNvSpPr>
              <a:spLocks noChangeArrowheads="1"/>
            </p:cNvSpPr>
            <p:nvPr/>
          </p:nvSpPr>
          <p:spPr bwMode="auto">
            <a:xfrm rot="19989439">
              <a:off x="8751057" y="5318254"/>
              <a:ext cx="32537" cy="57585"/>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79" name="Freeform 213"/>
            <p:cNvSpPr>
              <a:spLocks/>
            </p:cNvSpPr>
            <p:nvPr/>
          </p:nvSpPr>
          <p:spPr bwMode="auto">
            <a:xfrm rot="709390">
              <a:off x="8694419" y="5437337"/>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80" name="Oval 214"/>
            <p:cNvSpPr>
              <a:spLocks noChangeArrowheads="1"/>
            </p:cNvSpPr>
            <p:nvPr/>
          </p:nvSpPr>
          <p:spPr bwMode="auto">
            <a:xfrm rot="20928858">
              <a:off x="8738774" y="5476875"/>
              <a:ext cx="32537" cy="57585"/>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81" name="Freeform 216"/>
            <p:cNvSpPr>
              <a:spLocks/>
            </p:cNvSpPr>
            <p:nvPr/>
          </p:nvSpPr>
          <p:spPr bwMode="auto">
            <a:xfrm rot="20913294">
              <a:off x="8710871" y="5348610"/>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82" name="Oval 217"/>
            <p:cNvSpPr>
              <a:spLocks noChangeArrowheads="1"/>
            </p:cNvSpPr>
            <p:nvPr/>
          </p:nvSpPr>
          <p:spPr bwMode="auto">
            <a:xfrm rot="19532762">
              <a:off x="8750892" y="5386468"/>
              <a:ext cx="32537" cy="57585"/>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83" name="Freeform 219"/>
            <p:cNvSpPr>
              <a:spLocks/>
            </p:cNvSpPr>
            <p:nvPr/>
          </p:nvSpPr>
          <p:spPr bwMode="auto">
            <a:xfrm rot="1898110">
              <a:off x="8740251" y="5447914"/>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84" name="Oval 220"/>
            <p:cNvSpPr>
              <a:spLocks noChangeArrowheads="1"/>
            </p:cNvSpPr>
            <p:nvPr/>
          </p:nvSpPr>
          <p:spPr bwMode="auto">
            <a:xfrm rot="517578">
              <a:off x="8784301" y="5488871"/>
              <a:ext cx="32537" cy="57585"/>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85" name="Freeform 222"/>
            <p:cNvSpPr>
              <a:spLocks/>
            </p:cNvSpPr>
            <p:nvPr/>
          </p:nvSpPr>
          <p:spPr bwMode="auto">
            <a:xfrm rot="20975081">
              <a:off x="8622196" y="5279860"/>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86" name="Oval 223"/>
            <p:cNvSpPr>
              <a:spLocks noChangeArrowheads="1"/>
            </p:cNvSpPr>
            <p:nvPr/>
          </p:nvSpPr>
          <p:spPr bwMode="auto">
            <a:xfrm rot="19594549">
              <a:off x="8666303" y="5317789"/>
              <a:ext cx="32537" cy="57585"/>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87" name="Freeform 225"/>
            <p:cNvSpPr>
              <a:spLocks/>
            </p:cNvSpPr>
            <p:nvPr/>
          </p:nvSpPr>
          <p:spPr bwMode="auto">
            <a:xfrm rot="4330902">
              <a:off x="8835445" y="5662976"/>
              <a:ext cx="112821" cy="136325"/>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288" name="Oval 226"/>
            <p:cNvSpPr>
              <a:spLocks noChangeArrowheads="1"/>
            </p:cNvSpPr>
            <p:nvPr/>
          </p:nvSpPr>
          <p:spPr bwMode="auto">
            <a:xfrm rot="2950370">
              <a:off x="8877523" y="5706096"/>
              <a:ext cx="32543" cy="57586"/>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289" name="Freeform 174"/>
            <p:cNvSpPr>
              <a:spLocks/>
            </p:cNvSpPr>
            <p:nvPr/>
          </p:nvSpPr>
          <p:spPr bwMode="auto">
            <a:xfrm rot="12404693">
              <a:off x="8242731" y="5404035"/>
              <a:ext cx="112820" cy="136325"/>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90" name="Oval 175"/>
            <p:cNvSpPr>
              <a:spLocks noChangeArrowheads="1"/>
            </p:cNvSpPr>
            <p:nvPr/>
          </p:nvSpPr>
          <p:spPr bwMode="auto">
            <a:xfrm rot="11024161">
              <a:off x="8288453" y="5442470"/>
              <a:ext cx="22917" cy="57585"/>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291" name="Freeform 174"/>
            <p:cNvSpPr>
              <a:spLocks/>
            </p:cNvSpPr>
            <p:nvPr/>
          </p:nvSpPr>
          <p:spPr bwMode="auto">
            <a:xfrm rot="17633688">
              <a:off x="8294621" y="5162174"/>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92" name="Oval 175"/>
            <p:cNvSpPr>
              <a:spLocks noChangeArrowheads="1"/>
            </p:cNvSpPr>
            <p:nvPr/>
          </p:nvSpPr>
          <p:spPr bwMode="auto">
            <a:xfrm rot="16253156">
              <a:off x="8340545" y="5202266"/>
              <a:ext cx="22917" cy="57586"/>
            </a:xfrm>
            <a:prstGeom prst="ellipse">
              <a:avLst/>
            </a:prstGeom>
            <a:solidFill>
              <a:srgbClr val="D45C74"/>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293" name="Freeform 174"/>
            <p:cNvSpPr>
              <a:spLocks/>
            </p:cNvSpPr>
            <p:nvPr/>
          </p:nvSpPr>
          <p:spPr bwMode="auto">
            <a:xfrm rot="17633688">
              <a:off x="8415485" y="5114890"/>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94" name="Oval 175"/>
            <p:cNvSpPr>
              <a:spLocks noChangeArrowheads="1"/>
            </p:cNvSpPr>
            <p:nvPr/>
          </p:nvSpPr>
          <p:spPr bwMode="auto">
            <a:xfrm rot="16253156">
              <a:off x="8461409" y="5154982"/>
              <a:ext cx="22917" cy="57586"/>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295" name="Freeform 174"/>
            <p:cNvSpPr>
              <a:spLocks/>
            </p:cNvSpPr>
            <p:nvPr/>
          </p:nvSpPr>
          <p:spPr bwMode="auto">
            <a:xfrm rot="16485355">
              <a:off x="8382272" y="5216606"/>
              <a:ext cx="112820" cy="136325"/>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96" name="Oval 175"/>
            <p:cNvSpPr>
              <a:spLocks noChangeArrowheads="1"/>
            </p:cNvSpPr>
            <p:nvPr/>
          </p:nvSpPr>
          <p:spPr bwMode="auto">
            <a:xfrm rot="15104823">
              <a:off x="8428380" y="5256341"/>
              <a:ext cx="22917" cy="57585"/>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297" name="Freeform 174"/>
            <p:cNvSpPr>
              <a:spLocks/>
            </p:cNvSpPr>
            <p:nvPr/>
          </p:nvSpPr>
          <p:spPr bwMode="auto">
            <a:xfrm rot="7526845">
              <a:off x="8570763" y="5775289"/>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298" name="Oval 175"/>
            <p:cNvSpPr>
              <a:spLocks noChangeArrowheads="1"/>
            </p:cNvSpPr>
            <p:nvPr/>
          </p:nvSpPr>
          <p:spPr bwMode="auto">
            <a:xfrm rot="6146313">
              <a:off x="8614908" y="5813754"/>
              <a:ext cx="22917" cy="57586"/>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299" name="Freeform 174"/>
            <p:cNvSpPr>
              <a:spLocks/>
            </p:cNvSpPr>
            <p:nvPr/>
          </p:nvSpPr>
          <p:spPr bwMode="auto">
            <a:xfrm rot="15985114">
              <a:off x="8438546" y="5293408"/>
              <a:ext cx="112820" cy="136325"/>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00" name="Oval 175"/>
            <p:cNvSpPr>
              <a:spLocks noChangeArrowheads="1"/>
            </p:cNvSpPr>
            <p:nvPr/>
          </p:nvSpPr>
          <p:spPr bwMode="auto">
            <a:xfrm rot="14604582">
              <a:off x="8484693" y="5332971"/>
              <a:ext cx="22917" cy="57585"/>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301" name="Freeform 174"/>
            <p:cNvSpPr>
              <a:spLocks/>
            </p:cNvSpPr>
            <p:nvPr/>
          </p:nvSpPr>
          <p:spPr bwMode="auto">
            <a:xfrm rot="9299567">
              <a:off x="8476334" y="5731188"/>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02" name="Oval 175"/>
            <p:cNvSpPr>
              <a:spLocks noChangeArrowheads="1"/>
            </p:cNvSpPr>
            <p:nvPr/>
          </p:nvSpPr>
          <p:spPr bwMode="auto">
            <a:xfrm rot="7919035">
              <a:off x="8521029" y="5769373"/>
              <a:ext cx="22917" cy="57586"/>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303" name="Freeform 174"/>
            <p:cNvSpPr>
              <a:spLocks/>
            </p:cNvSpPr>
            <p:nvPr/>
          </p:nvSpPr>
          <p:spPr bwMode="auto">
            <a:xfrm rot="13416078">
              <a:off x="8285537" y="5359879"/>
              <a:ext cx="112820" cy="136325"/>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04" name="Oval 175"/>
            <p:cNvSpPr>
              <a:spLocks noChangeArrowheads="1"/>
            </p:cNvSpPr>
            <p:nvPr/>
          </p:nvSpPr>
          <p:spPr bwMode="auto">
            <a:xfrm rot="12035546">
              <a:off x="8331497" y="5398579"/>
              <a:ext cx="22917" cy="57585"/>
            </a:xfrm>
            <a:prstGeom prst="ellipse">
              <a:avLst/>
            </a:prstGeom>
            <a:solidFill>
              <a:srgbClr val="D45C74"/>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305" name="Freeform 174"/>
            <p:cNvSpPr>
              <a:spLocks/>
            </p:cNvSpPr>
            <p:nvPr/>
          </p:nvSpPr>
          <p:spPr bwMode="auto">
            <a:xfrm rot="16506475">
              <a:off x="8503751" y="5219859"/>
              <a:ext cx="112820" cy="136325"/>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06" name="Oval 175"/>
            <p:cNvSpPr>
              <a:spLocks noChangeArrowheads="1"/>
            </p:cNvSpPr>
            <p:nvPr/>
          </p:nvSpPr>
          <p:spPr bwMode="auto">
            <a:xfrm rot="15125943">
              <a:off x="8549855" y="5259602"/>
              <a:ext cx="22917" cy="57585"/>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307" name="Freeform 174"/>
            <p:cNvSpPr>
              <a:spLocks/>
            </p:cNvSpPr>
            <p:nvPr/>
          </p:nvSpPr>
          <p:spPr bwMode="auto">
            <a:xfrm rot="14755783">
              <a:off x="8339069" y="5307806"/>
              <a:ext cx="112820" cy="136325"/>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08" name="Oval 175"/>
            <p:cNvSpPr>
              <a:spLocks noChangeArrowheads="1"/>
            </p:cNvSpPr>
            <p:nvPr/>
          </p:nvSpPr>
          <p:spPr bwMode="auto">
            <a:xfrm rot="13375251">
              <a:off x="8385208" y="5346939"/>
              <a:ext cx="22917" cy="57585"/>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309" name="Freeform 174"/>
            <p:cNvSpPr>
              <a:spLocks/>
            </p:cNvSpPr>
            <p:nvPr/>
          </p:nvSpPr>
          <p:spPr bwMode="auto">
            <a:xfrm rot="14755783">
              <a:off x="8346028" y="5354786"/>
              <a:ext cx="112820" cy="136325"/>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10" name="Oval 175"/>
            <p:cNvSpPr>
              <a:spLocks noChangeArrowheads="1"/>
            </p:cNvSpPr>
            <p:nvPr/>
          </p:nvSpPr>
          <p:spPr bwMode="auto">
            <a:xfrm rot="13375251">
              <a:off x="8392167" y="5393919"/>
              <a:ext cx="22917" cy="57585"/>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311" name="Freeform 174"/>
            <p:cNvSpPr>
              <a:spLocks/>
            </p:cNvSpPr>
            <p:nvPr/>
          </p:nvSpPr>
          <p:spPr bwMode="auto">
            <a:xfrm rot="14755783">
              <a:off x="8415789" y="5256179"/>
              <a:ext cx="112820" cy="136325"/>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12" name="Oval 175"/>
            <p:cNvSpPr>
              <a:spLocks noChangeArrowheads="1"/>
            </p:cNvSpPr>
            <p:nvPr/>
          </p:nvSpPr>
          <p:spPr bwMode="auto">
            <a:xfrm rot="13375251">
              <a:off x="8461929" y="5295313"/>
              <a:ext cx="22917" cy="57585"/>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313" name="Freeform 174"/>
            <p:cNvSpPr>
              <a:spLocks/>
            </p:cNvSpPr>
            <p:nvPr/>
          </p:nvSpPr>
          <p:spPr bwMode="auto">
            <a:xfrm rot="14755783">
              <a:off x="8386602" y="5372591"/>
              <a:ext cx="112820" cy="136325"/>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14" name="Oval 175"/>
            <p:cNvSpPr>
              <a:spLocks noChangeArrowheads="1"/>
            </p:cNvSpPr>
            <p:nvPr/>
          </p:nvSpPr>
          <p:spPr bwMode="auto">
            <a:xfrm rot="13375251">
              <a:off x="8432741" y="5411725"/>
              <a:ext cx="22917" cy="57585"/>
            </a:xfrm>
            <a:prstGeom prst="ellipse">
              <a:avLst/>
            </a:prstGeom>
            <a:solidFill>
              <a:srgbClr val="D45C74"/>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315" name="Freeform 174"/>
            <p:cNvSpPr>
              <a:spLocks/>
            </p:cNvSpPr>
            <p:nvPr/>
          </p:nvSpPr>
          <p:spPr bwMode="auto">
            <a:xfrm rot="14755783">
              <a:off x="8406459" y="5376971"/>
              <a:ext cx="112820" cy="136325"/>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16" name="Oval 175"/>
            <p:cNvSpPr>
              <a:spLocks noChangeArrowheads="1"/>
            </p:cNvSpPr>
            <p:nvPr/>
          </p:nvSpPr>
          <p:spPr bwMode="auto">
            <a:xfrm rot="13375251">
              <a:off x="8452598" y="5416104"/>
              <a:ext cx="22917" cy="57585"/>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317" name="Freeform 174"/>
            <p:cNvSpPr>
              <a:spLocks/>
            </p:cNvSpPr>
            <p:nvPr/>
          </p:nvSpPr>
          <p:spPr bwMode="auto">
            <a:xfrm rot="7685547" flipV="1">
              <a:off x="8319388" y="5501467"/>
              <a:ext cx="112820" cy="136325"/>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18" name="Oval 175"/>
            <p:cNvSpPr>
              <a:spLocks noChangeArrowheads="1"/>
            </p:cNvSpPr>
            <p:nvPr/>
          </p:nvSpPr>
          <p:spPr bwMode="auto">
            <a:xfrm rot="9066079" flipV="1">
              <a:off x="8365434" y="5541354"/>
              <a:ext cx="22917" cy="57585"/>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319" name="Freeform 174"/>
            <p:cNvSpPr>
              <a:spLocks/>
            </p:cNvSpPr>
            <p:nvPr/>
          </p:nvSpPr>
          <p:spPr bwMode="auto">
            <a:xfrm rot="6844217" flipV="1">
              <a:off x="8329585" y="5593149"/>
              <a:ext cx="112820" cy="136325"/>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20" name="Oval 175"/>
            <p:cNvSpPr>
              <a:spLocks noChangeArrowheads="1"/>
            </p:cNvSpPr>
            <p:nvPr/>
          </p:nvSpPr>
          <p:spPr bwMode="auto">
            <a:xfrm rot="8224749" flipV="1">
              <a:off x="8375724" y="5632756"/>
              <a:ext cx="22917" cy="57585"/>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321" name="Freeform 174"/>
            <p:cNvSpPr>
              <a:spLocks/>
            </p:cNvSpPr>
            <p:nvPr/>
          </p:nvSpPr>
          <p:spPr bwMode="auto">
            <a:xfrm rot="7935100" flipV="1">
              <a:off x="8362310" y="5478712"/>
              <a:ext cx="112820" cy="136325"/>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22" name="Oval 175"/>
            <p:cNvSpPr>
              <a:spLocks noChangeArrowheads="1"/>
            </p:cNvSpPr>
            <p:nvPr/>
          </p:nvSpPr>
          <p:spPr bwMode="auto">
            <a:xfrm rot="9240000" flipV="1">
              <a:off x="8403452" y="5524727"/>
              <a:ext cx="22917" cy="57585"/>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323" name="Freeform 174"/>
            <p:cNvSpPr>
              <a:spLocks/>
            </p:cNvSpPr>
            <p:nvPr/>
          </p:nvSpPr>
          <p:spPr bwMode="auto">
            <a:xfrm rot="6844217" flipV="1">
              <a:off x="8394301" y="5679524"/>
              <a:ext cx="112820" cy="136325"/>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24" name="Oval 175"/>
            <p:cNvSpPr>
              <a:spLocks noChangeArrowheads="1"/>
            </p:cNvSpPr>
            <p:nvPr/>
          </p:nvSpPr>
          <p:spPr bwMode="auto">
            <a:xfrm rot="8224749" flipV="1">
              <a:off x="8440440" y="5719131"/>
              <a:ext cx="22917" cy="57585"/>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325" name="Freeform 174"/>
            <p:cNvSpPr>
              <a:spLocks/>
            </p:cNvSpPr>
            <p:nvPr/>
          </p:nvSpPr>
          <p:spPr bwMode="auto">
            <a:xfrm rot="6844217" flipV="1">
              <a:off x="8397003" y="5615627"/>
              <a:ext cx="112820" cy="136325"/>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26" name="Oval 175"/>
            <p:cNvSpPr>
              <a:spLocks noChangeArrowheads="1"/>
            </p:cNvSpPr>
            <p:nvPr/>
          </p:nvSpPr>
          <p:spPr bwMode="auto">
            <a:xfrm rot="8224749" flipV="1">
              <a:off x="8444041" y="5677095"/>
              <a:ext cx="22917" cy="57585"/>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327" name="Freeform 174"/>
            <p:cNvSpPr>
              <a:spLocks/>
            </p:cNvSpPr>
            <p:nvPr/>
          </p:nvSpPr>
          <p:spPr bwMode="auto">
            <a:xfrm rot="20547541">
              <a:off x="8842184" y="5146067"/>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28" name="Oval 175"/>
            <p:cNvSpPr>
              <a:spLocks noChangeArrowheads="1"/>
            </p:cNvSpPr>
            <p:nvPr/>
          </p:nvSpPr>
          <p:spPr bwMode="auto">
            <a:xfrm rot="19167009">
              <a:off x="8887237" y="5186643"/>
              <a:ext cx="22917" cy="57586"/>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329" name="Freeform 174"/>
            <p:cNvSpPr>
              <a:spLocks/>
            </p:cNvSpPr>
            <p:nvPr/>
          </p:nvSpPr>
          <p:spPr bwMode="auto">
            <a:xfrm rot="10762739">
              <a:off x="8215478" y="5473694"/>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30" name="Oval 175"/>
            <p:cNvSpPr>
              <a:spLocks noChangeArrowheads="1"/>
            </p:cNvSpPr>
            <p:nvPr/>
          </p:nvSpPr>
          <p:spPr bwMode="auto">
            <a:xfrm rot="9382207">
              <a:off x="8260685" y="5511879"/>
              <a:ext cx="22917" cy="57586"/>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331" name="Freeform 174"/>
            <p:cNvSpPr>
              <a:spLocks/>
            </p:cNvSpPr>
            <p:nvPr/>
          </p:nvSpPr>
          <p:spPr bwMode="auto">
            <a:xfrm rot="18619251">
              <a:off x="8473387" y="5067652"/>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32" name="Oval 175"/>
            <p:cNvSpPr>
              <a:spLocks noChangeArrowheads="1"/>
            </p:cNvSpPr>
            <p:nvPr/>
          </p:nvSpPr>
          <p:spPr bwMode="auto">
            <a:xfrm rot="17238719">
              <a:off x="8519068" y="5107991"/>
              <a:ext cx="22917" cy="57586"/>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333" name="Freeform 174"/>
            <p:cNvSpPr>
              <a:spLocks/>
            </p:cNvSpPr>
            <p:nvPr/>
          </p:nvSpPr>
          <p:spPr bwMode="auto">
            <a:xfrm rot="19123370">
              <a:off x="8515973" y="5188894"/>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34" name="Oval 175"/>
            <p:cNvSpPr>
              <a:spLocks noChangeArrowheads="1"/>
            </p:cNvSpPr>
            <p:nvPr/>
          </p:nvSpPr>
          <p:spPr bwMode="auto">
            <a:xfrm rot="17742838">
              <a:off x="8561503" y="5229328"/>
              <a:ext cx="22917" cy="57586"/>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335" name="Freeform 174"/>
            <p:cNvSpPr>
              <a:spLocks/>
            </p:cNvSpPr>
            <p:nvPr/>
          </p:nvSpPr>
          <p:spPr bwMode="auto">
            <a:xfrm rot="17144251">
              <a:off x="8448134" y="5148230"/>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36" name="Oval 175"/>
            <p:cNvSpPr>
              <a:spLocks noChangeArrowheads="1"/>
            </p:cNvSpPr>
            <p:nvPr/>
          </p:nvSpPr>
          <p:spPr bwMode="auto">
            <a:xfrm rot="15763719">
              <a:off x="8494151" y="5188177"/>
              <a:ext cx="22917" cy="57586"/>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337" name="Freeform 174"/>
            <p:cNvSpPr>
              <a:spLocks/>
            </p:cNvSpPr>
            <p:nvPr/>
          </p:nvSpPr>
          <p:spPr bwMode="auto">
            <a:xfrm rot="5966663">
              <a:off x="8664838" y="5783002"/>
              <a:ext cx="112820" cy="136325"/>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38" name="Oval 175"/>
            <p:cNvSpPr>
              <a:spLocks noChangeArrowheads="1"/>
            </p:cNvSpPr>
            <p:nvPr/>
          </p:nvSpPr>
          <p:spPr bwMode="auto">
            <a:xfrm rot="4586131">
              <a:off x="8708668" y="5821915"/>
              <a:ext cx="22917" cy="57585"/>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339" name="Freeform 174"/>
            <p:cNvSpPr>
              <a:spLocks/>
            </p:cNvSpPr>
            <p:nvPr/>
          </p:nvSpPr>
          <p:spPr bwMode="auto">
            <a:xfrm rot="5966663">
              <a:off x="8740052" y="5774389"/>
              <a:ext cx="112820" cy="136325"/>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40" name="Oval 175"/>
            <p:cNvSpPr>
              <a:spLocks noChangeArrowheads="1"/>
            </p:cNvSpPr>
            <p:nvPr/>
          </p:nvSpPr>
          <p:spPr bwMode="auto">
            <a:xfrm rot="4586131">
              <a:off x="8783883" y="5813301"/>
              <a:ext cx="22917" cy="57585"/>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341" name="Freeform 174"/>
            <p:cNvSpPr>
              <a:spLocks/>
            </p:cNvSpPr>
            <p:nvPr/>
          </p:nvSpPr>
          <p:spPr bwMode="auto">
            <a:xfrm rot="5353235">
              <a:off x="8796462" y="5774389"/>
              <a:ext cx="112820" cy="136325"/>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42" name="Oval 175"/>
            <p:cNvSpPr>
              <a:spLocks noChangeArrowheads="1"/>
            </p:cNvSpPr>
            <p:nvPr/>
          </p:nvSpPr>
          <p:spPr bwMode="auto">
            <a:xfrm rot="3972703">
              <a:off x="8840230" y="5813508"/>
              <a:ext cx="22917" cy="57585"/>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343" name="Freeform 174"/>
            <p:cNvSpPr>
              <a:spLocks/>
            </p:cNvSpPr>
            <p:nvPr/>
          </p:nvSpPr>
          <p:spPr bwMode="auto">
            <a:xfrm rot="3900816">
              <a:off x="8875072" y="5656195"/>
              <a:ext cx="150823" cy="165030"/>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44" name="Oval 226"/>
            <p:cNvSpPr>
              <a:spLocks noChangeArrowheads="1"/>
            </p:cNvSpPr>
            <p:nvPr/>
          </p:nvSpPr>
          <p:spPr bwMode="auto">
            <a:xfrm rot="1497951">
              <a:off x="8946272" y="5706569"/>
              <a:ext cx="22917" cy="57586"/>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45" name="フリーフォーム 344"/>
            <p:cNvSpPr/>
            <p:nvPr/>
          </p:nvSpPr>
          <p:spPr bwMode="auto">
            <a:xfrm rot="15190059">
              <a:off x="8251921" y="5724300"/>
              <a:ext cx="159072" cy="107759"/>
            </a:xfrm>
            <a:custGeom>
              <a:avLst/>
              <a:gdLst>
                <a:gd name="connsiteX0" fmla="*/ 25400 w 431800"/>
                <a:gd name="connsiteY0" fmla="*/ 206375 h 287867"/>
                <a:gd name="connsiteX1" fmla="*/ 69850 w 431800"/>
                <a:gd name="connsiteY1" fmla="*/ 117475 h 287867"/>
                <a:gd name="connsiteX2" fmla="*/ 203200 w 431800"/>
                <a:gd name="connsiteY2" fmla="*/ 47625 h 287867"/>
                <a:gd name="connsiteX3" fmla="*/ 393700 w 431800"/>
                <a:gd name="connsiteY3" fmla="*/ 9525 h 287867"/>
                <a:gd name="connsiteX4" fmla="*/ 400050 w 431800"/>
                <a:gd name="connsiteY4" fmla="*/ 104775 h 287867"/>
                <a:gd name="connsiteX5" fmla="*/ 203200 w 431800"/>
                <a:gd name="connsiteY5" fmla="*/ 225425 h 287867"/>
                <a:gd name="connsiteX6" fmla="*/ 133350 w 431800"/>
                <a:gd name="connsiteY6" fmla="*/ 263525 h 287867"/>
                <a:gd name="connsiteX7" fmla="*/ 19050 w 431800"/>
                <a:gd name="connsiteY7" fmla="*/ 276225 h 287867"/>
                <a:gd name="connsiteX8" fmla="*/ 25400 w 431800"/>
                <a:gd name="connsiteY8" fmla="*/ 206375 h 28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800" h="287867">
                  <a:moveTo>
                    <a:pt x="25400" y="206375"/>
                  </a:moveTo>
                  <a:cubicBezTo>
                    <a:pt x="33867" y="179917"/>
                    <a:pt x="40217" y="143933"/>
                    <a:pt x="69850" y="117475"/>
                  </a:cubicBezTo>
                  <a:cubicBezTo>
                    <a:pt x="99483" y="91017"/>
                    <a:pt x="149225" y="65617"/>
                    <a:pt x="203200" y="47625"/>
                  </a:cubicBezTo>
                  <a:cubicBezTo>
                    <a:pt x="257175" y="29633"/>
                    <a:pt x="360892" y="0"/>
                    <a:pt x="393700" y="9525"/>
                  </a:cubicBezTo>
                  <a:cubicBezTo>
                    <a:pt x="426508" y="19050"/>
                    <a:pt x="431800" y="68792"/>
                    <a:pt x="400050" y="104775"/>
                  </a:cubicBezTo>
                  <a:cubicBezTo>
                    <a:pt x="368300" y="140758"/>
                    <a:pt x="247650" y="198967"/>
                    <a:pt x="203200" y="225425"/>
                  </a:cubicBezTo>
                  <a:cubicBezTo>
                    <a:pt x="158750" y="251883"/>
                    <a:pt x="164042" y="255058"/>
                    <a:pt x="133350" y="263525"/>
                  </a:cubicBezTo>
                  <a:cubicBezTo>
                    <a:pt x="102658" y="271992"/>
                    <a:pt x="38100" y="287867"/>
                    <a:pt x="19050" y="276225"/>
                  </a:cubicBezTo>
                  <a:cubicBezTo>
                    <a:pt x="0" y="264583"/>
                    <a:pt x="16933" y="232833"/>
                    <a:pt x="25400" y="206375"/>
                  </a:cubicBezTo>
                  <a:close/>
                </a:path>
              </a:pathLst>
            </a:custGeom>
            <a:solidFill>
              <a:srgbClr val="D45C74"/>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346" name="Oval 226"/>
            <p:cNvSpPr>
              <a:spLocks noChangeArrowheads="1"/>
            </p:cNvSpPr>
            <p:nvPr/>
          </p:nvSpPr>
          <p:spPr bwMode="auto">
            <a:xfrm rot="18140429">
              <a:off x="8304260" y="5748120"/>
              <a:ext cx="36243" cy="57585"/>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47" name="フリーフォーム 368"/>
            <p:cNvSpPr/>
            <p:nvPr/>
          </p:nvSpPr>
          <p:spPr bwMode="auto">
            <a:xfrm rot="10637207">
              <a:off x="8665398" y="5875596"/>
              <a:ext cx="159073" cy="72000"/>
            </a:xfrm>
            <a:custGeom>
              <a:avLst/>
              <a:gdLst>
                <a:gd name="connsiteX0" fmla="*/ 25400 w 431800"/>
                <a:gd name="connsiteY0" fmla="*/ 206375 h 287867"/>
                <a:gd name="connsiteX1" fmla="*/ 69850 w 431800"/>
                <a:gd name="connsiteY1" fmla="*/ 117475 h 287867"/>
                <a:gd name="connsiteX2" fmla="*/ 203200 w 431800"/>
                <a:gd name="connsiteY2" fmla="*/ 47625 h 287867"/>
                <a:gd name="connsiteX3" fmla="*/ 393700 w 431800"/>
                <a:gd name="connsiteY3" fmla="*/ 9525 h 287867"/>
                <a:gd name="connsiteX4" fmla="*/ 400050 w 431800"/>
                <a:gd name="connsiteY4" fmla="*/ 104775 h 287867"/>
                <a:gd name="connsiteX5" fmla="*/ 203200 w 431800"/>
                <a:gd name="connsiteY5" fmla="*/ 225425 h 287867"/>
                <a:gd name="connsiteX6" fmla="*/ 133350 w 431800"/>
                <a:gd name="connsiteY6" fmla="*/ 263525 h 287867"/>
                <a:gd name="connsiteX7" fmla="*/ 19050 w 431800"/>
                <a:gd name="connsiteY7" fmla="*/ 276225 h 287867"/>
                <a:gd name="connsiteX8" fmla="*/ 25400 w 431800"/>
                <a:gd name="connsiteY8" fmla="*/ 206375 h 28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800" h="287867">
                  <a:moveTo>
                    <a:pt x="25400" y="206375"/>
                  </a:moveTo>
                  <a:cubicBezTo>
                    <a:pt x="33867" y="179917"/>
                    <a:pt x="40217" y="143933"/>
                    <a:pt x="69850" y="117475"/>
                  </a:cubicBezTo>
                  <a:cubicBezTo>
                    <a:pt x="99483" y="91017"/>
                    <a:pt x="149225" y="65617"/>
                    <a:pt x="203200" y="47625"/>
                  </a:cubicBezTo>
                  <a:cubicBezTo>
                    <a:pt x="257175" y="29633"/>
                    <a:pt x="360892" y="0"/>
                    <a:pt x="393700" y="9525"/>
                  </a:cubicBezTo>
                  <a:cubicBezTo>
                    <a:pt x="426508" y="19050"/>
                    <a:pt x="431800" y="68792"/>
                    <a:pt x="400050" y="104775"/>
                  </a:cubicBezTo>
                  <a:cubicBezTo>
                    <a:pt x="368300" y="140758"/>
                    <a:pt x="247650" y="198967"/>
                    <a:pt x="203200" y="225425"/>
                  </a:cubicBezTo>
                  <a:cubicBezTo>
                    <a:pt x="158750" y="251883"/>
                    <a:pt x="164042" y="255058"/>
                    <a:pt x="133350" y="263525"/>
                  </a:cubicBezTo>
                  <a:cubicBezTo>
                    <a:pt x="102658" y="271992"/>
                    <a:pt x="38100" y="287867"/>
                    <a:pt x="19050" y="276225"/>
                  </a:cubicBezTo>
                  <a:cubicBezTo>
                    <a:pt x="0" y="264583"/>
                    <a:pt x="16933" y="232833"/>
                    <a:pt x="25400" y="206375"/>
                  </a:cubicBezTo>
                  <a:close/>
                </a:path>
              </a:pathLst>
            </a:custGeom>
            <a:solidFill>
              <a:srgbClr val="D45C74"/>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348" name="Oval 226"/>
            <p:cNvSpPr>
              <a:spLocks noChangeArrowheads="1"/>
            </p:cNvSpPr>
            <p:nvPr/>
          </p:nvSpPr>
          <p:spPr bwMode="auto">
            <a:xfrm rot="13587577">
              <a:off x="8730461" y="5888424"/>
              <a:ext cx="23115" cy="57586"/>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49" name="フリーフォーム 371"/>
            <p:cNvSpPr/>
            <p:nvPr/>
          </p:nvSpPr>
          <p:spPr bwMode="auto">
            <a:xfrm rot="3746070">
              <a:off x="8393888" y="5779041"/>
              <a:ext cx="159072" cy="107759"/>
            </a:xfrm>
            <a:custGeom>
              <a:avLst/>
              <a:gdLst>
                <a:gd name="connsiteX0" fmla="*/ 25400 w 431800"/>
                <a:gd name="connsiteY0" fmla="*/ 206375 h 287867"/>
                <a:gd name="connsiteX1" fmla="*/ 69850 w 431800"/>
                <a:gd name="connsiteY1" fmla="*/ 117475 h 287867"/>
                <a:gd name="connsiteX2" fmla="*/ 203200 w 431800"/>
                <a:gd name="connsiteY2" fmla="*/ 47625 h 287867"/>
                <a:gd name="connsiteX3" fmla="*/ 393700 w 431800"/>
                <a:gd name="connsiteY3" fmla="*/ 9525 h 287867"/>
                <a:gd name="connsiteX4" fmla="*/ 400050 w 431800"/>
                <a:gd name="connsiteY4" fmla="*/ 104775 h 287867"/>
                <a:gd name="connsiteX5" fmla="*/ 203200 w 431800"/>
                <a:gd name="connsiteY5" fmla="*/ 225425 h 287867"/>
                <a:gd name="connsiteX6" fmla="*/ 133350 w 431800"/>
                <a:gd name="connsiteY6" fmla="*/ 263525 h 287867"/>
                <a:gd name="connsiteX7" fmla="*/ 19050 w 431800"/>
                <a:gd name="connsiteY7" fmla="*/ 276225 h 287867"/>
                <a:gd name="connsiteX8" fmla="*/ 25400 w 431800"/>
                <a:gd name="connsiteY8" fmla="*/ 206375 h 28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800" h="287867">
                  <a:moveTo>
                    <a:pt x="25400" y="206375"/>
                  </a:moveTo>
                  <a:cubicBezTo>
                    <a:pt x="33867" y="179917"/>
                    <a:pt x="40217" y="143933"/>
                    <a:pt x="69850" y="117475"/>
                  </a:cubicBezTo>
                  <a:cubicBezTo>
                    <a:pt x="99483" y="91017"/>
                    <a:pt x="149225" y="65617"/>
                    <a:pt x="203200" y="47625"/>
                  </a:cubicBezTo>
                  <a:cubicBezTo>
                    <a:pt x="257175" y="29633"/>
                    <a:pt x="360892" y="0"/>
                    <a:pt x="393700" y="9525"/>
                  </a:cubicBezTo>
                  <a:cubicBezTo>
                    <a:pt x="426508" y="19050"/>
                    <a:pt x="431800" y="68792"/>
                    <a:pt x="400050" y="104775"/>
                  </a:cubicBezTo>
                  <a:cubicBezTo>
                    <a:pt x="368300" y="140758"/>
                    <a:pt x="247650" y="198967"/>
                    <a:pt x="203200" y="225425"/>
                  </a:cubicBezTo>
                  <a:cubicBezTo>
                    <a:pt x="158750" y="251883"/>
                    <a:pt x="164042" y="255058"/>
                    <a:pt x="133350" y="263525"/>
                  </a:cubicBezTo>
                  <a:cubicBezTo>
                    <a:pt x="102658" y="271992"/>
                    <a:pt x="38100" y="287867"/>
                    <a:pt x="19050" y="276225"/>
                  </a:cubicBezTo>
                  <a:cubicBezTo>
                    <a:pt x="0" y="264583"/>
                    <a:pt x="16933" y="232833"/>
                    <a:pt x="25400" y="206375"/>
                  </a:cubicBezTo>
                  <a:close/>
                </a:path>
              </a:pathLst>
            </a:custGeom>
            <a:solidFill>
              <a:srgbClr val="D45C74"/>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350" name="Oval 226"/>
            <p:cNvSpPr>
              <a:spLocks noChangeArrowheads="1"/>
            </p:cNvSpPr>
            <p:nvPr/>
          </p:nvSpPr>
          <p:spPr bwMode="auto">
            <a:xfrm rot="6696440">
              <a:off x="8464611" y="5803963"/>
              <a:ext cx="36243" cy="57585"/>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51" name="フリーフォーム 374"/>
            <p:cNvSpPr/>
            <p:nvPr/>
          </p:nvSpPr>
          <p:spPr bwMode="auto">
            <a:xfrm rot="7347384">
              <a:off x="8928408" y="5553569"/>
              <a:ext cx="159073" cy="96827"/>
            </a:xfrm>
            <a:custGeom>
              <a:avLst/>
              <a:gdLst>
                <a:gd name="connsiteX0" fmla="*/ 25400 w 431800"/>
                <a:gd name="connsiteY0" fmla="*/ 206375 h 287867"/>
                <a:gd name="connsiteX1" fmla="*/ 69850 w 431800"/>
                <a:gd name="connsiteY1" fmla="*/ 117475 h 287867"/>
                <a:gd name="connsiteX2" fmla="*/ 203200 w 431800"/>
                <a:gd name="connsiteY2" fmla="*/ 47625 h 287867"/>
                <a:gd name="connsiteX3" fmla="*/ 393700 w 431800"/>
                <a:gd name="connsiteY3" fmla="*/ 9525 h 287867"/>
                <a:gd name="connsiteX4" fmla="*/ 400050 w 431800"/>
                <a:gd name="connsiteY4" fmla="*/ 104775 h 287867"/>
                <a:gd name="connsiteX5" fmla="*/ 203200 w 431800"/>
                <a:gd name="connsiteY5" fmla="*/ 225425 h 287867"/>
                <a:gd name="connsiteX6" fmla="*/ 133350 w 431800"/>
                <a:gd name="connsiteY6" fmla="*/ 263525 h 287867"/>
                <a:gd name="connsiteX7" fmla="*/ 19050 w 431800"/>
                <a:gd name="connsiteY7" fmla="*/ 276225 h 287867"/>
                <a:gd name="connsiteX8" fmla="*/ 25400 w 431800"/>
                <a:gd name="connsiteY8" fmla="*/ 206375 h 28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800" h="287867">
                  <a:moveTo>
                    <a:pt x="25400" y="206375"/>
                  </a:moveTo>
                  <a:cubicBezTo>
                    <a:pt x="33867" y="179917"/>
                    <a:pt x="40217" y="143933"/>
                    <a:pt x="69850" y="117475"/>
                  </a:cubicBezTo>
                  <a:cubicBezTo>
                    <a:pt x="99483" y="91017"/>
                    <a:pt x="149225" y="65617"/>
                    <a:pt x="203200" y="47625"/>
                  </a:cubicBezTo>
                  <a:cubicBezTo>
                    <a:pt x="257175" y="29633"/>
                    <a:pt x="360892" y="0"/>
                    <a:pt x="393700" y="9525"/>
                  </a:cubicBezTo>
                  <a:cubicBezTo>
                    <a:pt x="426508" y="19050"/>
                    <a:pt x="431800" y="68792"/>
                    <a:pt x="400050" y="104775"/>
                  </a:cubicBezTo>
                  <a:cubicBezTo>
                    <a:pt x="368300" y="140758"/>
                    <a:pt x="247650" y="198967"/>
                    <a:pt x="203200" y="225425"/>
                  </a:cubicBezTo>
                  <a:cubicBezTo>
                    <a:pt x="158750" y="251883"/>
                    <a:pt x="164042" y="255058"/>
                    <a:pt x="133350" y="263525"/>
                  </a:cubicBezTo>
                  <a:cubicBezTo>
                    <a:pt x="102658" y="271992"/>
                    <a:pt x="38100" y="287867"/>
                    <a:pt x="19050" y="276225"/>
                  </a:cubicBezTo>
                  <a:cubicBezTo>
                    <a:pt x="0" y="264583"/>
                    <a:pt x="16933" y="232833"/>
                    <a:pt x="25400" y="206375"/>
                  </a:cubicBezTo>
                  <a:close/>
                </a:path>
              </a:pathLst>
            </a:custGeom>
            <a:solidFill>
              <a:srgbClr val="D45C74"/>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352" name="Oval 226"/>
            <p:cNvSpPr>
              <a:spLocks noChangeArrowheads="1"/>
            </p:cNvSpPr>
            <p:nvPr/>
          </p:nvSpPr>
          <p:spPr bwMode="auto">
            <a:xfrm rot="10657290">
              <a:off x="8989469" y="5578203"/>
              <a:ext cx="36242" cy="57585"/>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53" name="フリーフォーム 377"/>
            <p:cNvSpPr/>
            <p:nvPr/>
          </p:nvSpPr>
          <p:spPr bwMode="auto">
            <a:xfrm rot="18721278">
              <a:off x="8200607" y="5589181"/>
              <a:ext cx="160784" cy="106049"/>
            </a:xfrm>
            <a:custGeom>
              <a:avLst/>
              <a:gdLst>
                <a:gd name="connsiteX0" fmla="*/ 25400 w 431800"/>
                <a:gd name="connsiteY0" fmla="*/ 206375 h 287867"/>
                <a:gd name="connsiteX1" fmla="*/ 69850 w 431800"/>
                <a:gd name="connsiteY1" fmla="*/ 117475 h 287867"/>
                <a:gd name="connsiteX2" fmla="*/ 203200 w 431800"/>
                <a:gd name="connsiteY2" fmla="*/ 47625 h 287867"/>
                <a:gd name="connsiteX3" fmla="*/ 393700 w 431800"/>
                <a:gd name="connsiteY3" fmla="*/ 9525 h 287867"/>
                <a:gd name="connsiteX4" fmla="*/ 400050 w 431800"/>
                <a:gd name="connsiteY4" fmla="*/ 104775 h 287867"/>
                <a:gd name="connsiteX5" fmla="*/ 203200 w 431800"/>
                <a:gd name="connsiteY5" fmla="*/ 225425 h 287867"/>
                <a:gd name="connsiteX6" fmla="*/ 133350 w 431800"/>
                <a:gd name="connsiteY6" fmla="*/ 263525 h 287867"/>
                <a:gd name="connsiteX7" fmla="*/ 19050 w 431800"/>
                <a:gd name="connsiteY7" fmla="*/ 276225 h 287867"/>
                <a:gd name="connsiteX8" fmla="*/ 25400 w 431800"/>
                <a:gd name="connsiteY8" fmla="*/ 206375 h 28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800" h="287867">
                  <a:moveTo>
                    <a:pt x="25400" y="206375"/>
                  </a:moveTo>
                  <a:cubicBezTo>
                    <a:pt x="33867" y="179917"/>
                    <a:pt x="40217" y="143933"/>
                    <a:pt x="69850" y="117475"/>
                  </a:cubicBezTo>
                  <a:cubicBezTo>
                    <a:pt x="99483" y="91017"/>
                    <a:pt x="149225" y="65617"/>
                    <a:pt x="203200" y="47625"/>
                  </a:cubicBezTo>
                  <a:cubicBezTo>
                    <a:pt x="257175" y="29633"/>
                    <a:pt x="360892" y="0"/>
                    <a:pt x="393700" y="9525"/>
                  </a:cubicBezTo>
                  <a:cubicBezTo>
                    <a:pt x="426508" y="19050"/>
                    <a:pt x="431800" y="68792"/>
                    <a:pt x="400050" y="104775"/>
                  </a:cubicBezTo>
                  <a:cubicBezTo>
                    <a:pt x="368300" y="140758"/>
                    <a:pt x="247650" y="198967"/>
                    <a:pt x="203200" y="225425"/>
                  </a:cubicBezTo>
                  <a:cubicBezTo>
                    <a:pt x="158750" y="251883"/>
                    <a:pt x="164042" y="255058"/>
                    <a:pt x="133350" y="263525"/>
                  </a:cubicBezTo>
                  <a:cubicBezTo>
                    <a:pt x="102658" y="271992"/>
                    <a:pt x="38100" y="287867"/>
                    <a:pt x="19050" y="276225"/>
                  </a:cubicBezTo>
                  <a:cubicBezTo>
                    <a:pt x="0" y="264583"/>
                    <a:pt x="16933" y="232833"/>
                    <a:pt x="25400" y="206375"/>
                  </a:cubicBezTo>
                  <a:close/>
                </a:path>
              </a:pathLst>
            </a:custGeom>
            <a:solidFill>
              <a:srgbClr val="D45C74"/>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354" name="Oval 226"/>
            <p:cNvSpPr>
              <a:spLocks noChangeArrowheads="1"/>
            </p:cNvSpPr>
            <p:nvPr/>
          </p:nvSpPr>
          <p:spPr bwMode="auto">
            <a:xfrm rot="71648">
              <a:off x="8258307" y="5604761"/>
              <a:ext cx="36242" cy="57585"/>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55" name="フリーフォーム 380"/>
            <p:cNvSpPr/>
            <p:nvPr/>
          </p:nvSpPr>
          <p:spPr bwMode="auto">
            <a:xfrm rot="20875461">
              <a:off x="8258132" y="5146307"/>
              <a:ext cx="202299" cy="59595"/>
            </a:xfrm>
            <a:custGeom>
              <a:avLst/>
              <a:gdLst>
                <a:gd name="connsiteX0" fmla="*/ 25400 w 431800"/>
                <a:gd name="connsiteY0" fmla="*/ 206375 h 287867"/>
                <a:gd name="connsiteX1" fmla="*/ 69850 w 431800"/>
                <a:gd name="connsiteY1" fmla="*/ 117475 h 287867"/>
                <a:gd name="connsiteX2" fmla="*/ 203200 w 431800"/>
                <a:gd name="connsiteY2" fmla="*/ 47625 h 287867"/>
                <a:gd name="connsiteX3" fmla="*/ 393700 w 431800"/>
                <a:gd name="connsiteY3" fmla="*/ 9525 h 287867"/>
                <a:gd name="connsiteX4" fmla="*/ 400050 w 431800"/>
                <a:gd name="connsiteY4" fmla="*/ 104775 h 287867"/>
                <a:gd name="connsiteX5" fmla="*/ 203200 w 431800"/>
                <a:gd name="connsiteY5" fmla="*/ 225425 h 287867"/>
                <a:gd name="connsiteX6" fmla="*/ 133350 w 431800"/>
                <a:gd name="connsiteY6" fmla="*/ 263525 h 287867"/>
                <a:gd name="connsiteX7" fmla="*/ 19050 w 431800"/>
                <a:gd name="connsiteY7" fmla="*/ 276225 h 287867"/>
                <a:gd name="connsiteX8" fmla="*/ 25400 w 431800"/>
                <a:gd name="connsiteY8" fmla="*/ 206375 h 28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800" h="287867">
                  <a:moveTo>
                    <a:pt x="25400" y="206375"/>
                  </a:moveTo>
                  <a:cubicBezTo>
                    <a:pt x="33867" y="179917"/>
                    <a:pt x="40217" y="143933"/>
                    <a:pt x="69850" y="117475"/>
                  </a:cubicBezTo>
                  <a:cubicBezTo>
                    <a:pt x="99483" y="91017"/>
                    <a:pt x="149225" y="65617"/>
                    <a:pt x="203200" y="47625"/>
                  </a:cubicBezTo>
                  <a:cubicBezTo>
                    <a:pt x="257175" y="29633"/>
                    <a:pt x="360892" y="0"/>
                    <a:pt x="393700" y="9525"/>
                  </a:cubicBezTo>
                  <a:cubicBezTo>
                    <a:pt x="426508" y="19050"/>
                    <a:pt x="431800" y="68792"/>
                    <a:pt x="400050" y="104775"/>
                  </a:cubicBezTo>
                  <a:cubicBezTo>
                    <a:pt x="368300" y="140758"/>
                    <a:pt x="247650" y="198967"/>
                    <a:pt x="203200" y="225425"/>
                  </a:cubicBezTo>
                  <a:cubicBezTo>
                    <a:pt x="158750" y="251883"/>
                    <a:pt x="164042" y="255058"/>
                    <a:pt x="133350" y="263525"/>
                  </a:cubicBezTo>
                  <a:cubicBezTo>
                    <a:pt x="102658" y="271992"/>
                    <a:pt x="38100" y="287867"/>
                    <a:pt x="19050" y="276225"/>
                  </a:cubicBezTo>
                  <a:cubicBezTo>
                    <a:pt x="0" y="264583"/>
                    <a:pt x="16933" y="232833"/>
                    <a:pt x="25400" y="206375"/>
                  </a:cubicBezTo>
                  <a:close/>
                </a:path>
              </a:pathLst>
            </a:custGeom>
            <a:solidFill>
              <a:srgbClr val="D45C74"/>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356" name="Oval 226"/>
            <p:cNvSpPr>
              <a:spLocks noChangeArrowheads="1"/>
            </p:cNvSpPr>
            <p:nvPr/>
          </p:nvSpPr>
          <p:spPr bwMode="auto">
            <a:xfrm rot="3600000">
              <a:off x="8326606" y="5157870"/>
              <a:ext cx="32276" cy="51575"/>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57" name="フリーフォーム 383"/>
            <p:cNvSpPr/>
            <p:nvPr/>
          </p:nvSpPr>
          <p:spPr bwMode="auto">
            <a:xfrm rot="20740512">
              <a:off x="8223050" y="5245299"/>
              <a:ext cx="180000" cy="70048"/>
            </a:xfrm>
            <a:custGeom>
              <a:avLst/>
              <a:gdLst>
                <a:gd name="connsiteX0" fmla="*/ 25400 w 431800"/>
                <a:gd name="connsiteY0" fmla="*/ 206375 h 287867"/>
                <a:gd name="connsiteX1" fmla="*/ 69850 w 431800"/>
                <a:gd name="connsiteY1" fmla="*/ 117475 h 287867"/>
                <a:gd name="connsiteX2" fmla="*/ 203200 w 431800"/>
                <a:gd name="connsiteY2" fmla="*/ 47625 h 287867"/>
                <a:gd name="connsiteX3" fmla="*/ 393700 w 431800"/>
                <a:gd name="connsiteY3" fmla="*/ 9525 h 287867"/>
                <a:gd name="connsiteX4" fmla="*/ 400050 w 431800"/>
                <a:gd name="connsiteY4" fmla="*/ 104775 h 287867"/>
                <a:gd name="connsiteX5" fmla="*/ 203200 w 431800"/>
                <a:gd name="connsiteY5" fmla="*/ 225425 h 287867"/>
                <a:gd name="connsiteX6" fmla="*/ 133350 w 431800"/>
                <a:gd name="connsiteY6" fmla="*/ 263525 h 287867"/>
                <a:gd name="connsiteX7" fmla="*/ 19050 w 431800"/>
                <a:gd name="connsiteY7" fmla="*/ 276225 h 287867"/>
                <a:gd name="connsiteX8" fmla="*/ 25400 w 431800"/>
                <a:gd name="connsiteY8" fmla="*/ 206375 h 28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800" h="287867">
                  <a:moveTo>
                    <a:pt x="25400" y="206375"/>
                  </a:moveTo>
                  <a:cubicBezTo>
                    <a:pt x="33867" y="179917"/>
                    <a:pt x="40217" y="143933"/>
                    <a:pt x="69850" y="117475"/>
                  </a:cubicBezTo>
                  <a:cubicBezTo>
                    <a:pt x="99483" y="91017"/>
                    <a:pt x="149225" y="65617"/>
                    <a:pt x="203200" y="47625"/>
                  </a:cubicBezTo>
                  <a:cubicBezTo>
                    <a:pt x="257175" y="29633"/>
                    <a:pt x="360892" y="0"/>
                    <a:pt x="393700" y="9525"/>
                  </a:cubicBezTo>
                  <a:cubicBezTo>
                    <a:pt x="426508" y="19050"/>
                    <a:pt x="431800" y="68792"/>
                    <a:pt x="400050" y="104775"/>
                  </a:cubicBezTo>
                  <a:cubicBezTo>
                    <a:pt x="368300" y="140758"/>
                    <a:pt x="247650" y="198967"/>
                    <a:pt x="203200" y="225425"/>
                  </a:cubicBezTo>
                  <a:cubicBezTo>
                    <a:pt x="158750" y="251883"/>
                    <a:pt x="164042" y="255058"/>
                    <a:pt x="133350" y="263525"/>
                  </a:cubicBezTo>
                  <a:cubicBezTo>
                    <a:pt x="102658" y="271992"/>
                    <a:pt x="38100" y="287867"/>
                    <a:pt x="19050" y="276225"/>
                  </a:cubicBezTo>
                  <a:cubicBezTo>
                    <a:pt x="0" y="264583"/>
                    <a:pt x="16933" y="232833"/>
                    <a:pt x="25400" y="206375"/>
                  </a:cubicBezTo>
                  <a:close/>
                </a:path>
              </a:pathLst>
            </a:custGeom>
            <a:solidFill>
              <a:srgbClr val="D45C74"/>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358" name="Oval 226"/>
            <p:cNvSpPr>
              <a:spLocks noChangeArrowheads="1"/>
            </p:cNvSpPr>
            <p:nvPr/>
          </p:nvSpPr>
          <p:spPr bwMode="auto">
            <a:xfrm rot="2090882">
              <a:off x="8303871" y="5241447"/>
              <a:ext cx="23939" cy="64469"/>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59" name="Freeform 174"/>
            <p:cNvSpPr>
              <a:spLocks/>
            </p:cNvSpPr>
            <p:nvPr/>
          </p:nvSpPr>
          <p:spPr bwMode="auto">
            <a:xfrm rot="12451037">
              <a:off x="8095589" y="5533300"/>
              <a:ext cx="150824" cy="165027"/>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60" name="Oval 226"/>
            <p:cNvSpPr>
              <a:spLocks noChangeArrowheads="1"/>
            </p:cNvSpPr>
            <p:nvPr/>
          </p:nvSpPr>
          <p:spPr bwMode="auto">
            <a:xfrm rot="10048172">
              <a:off x="8155831" y="5594089"/>
              <a:ext cx="22917" cy="57585"/>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61" name="Freeform 174"/>
            <p:cNvSpPr>
              <a:spLocks/>
            </p:cNvSpPr>
            <p:nvPr/>
          </p:nvSpPr>
          <p:spPr bwMode="auto">
            <a:xfrm rot="12832533">
              <a:off x="8111644" y="5413645"/>
              <a:ext cx="150824" cy="165027"/>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62" name="Oval 226"/>
            <p:cNvSpPr>
              <a:spLocks noChangeArrowheads="1"/>
            </p:cNvSpPr>
            <p:nvPr/>
          </p:nvSpPr>
          <p:spPr bwMode="auto">
            <a:xfrm rot="10429668">
              <a:off x="8171126" y="5473979"/>
              <a:ext cx="22917" cy="57585"/>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63" name="Freeform 174"/>
            <p:cNvSpPr>
              <a:spLocks/>
            </p:cNvSpPr>
            <p:nvPr/>
          </p:nvSpPr>
          <p:spPr bwMode="auto">
            <a:xfrm rot="14226660">
              <a:off x="8146373" y="5225163"/>
              <a:ext cx="150823" cy="165030"/>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64" name="Oval 226"/>
            <p:cNvSpPr>
              <a:spLocks noChangeArrowheads="1"/>
            </p:cNvSpPr>
            <p:nvPr/>
          </p:nvSpPr>
          <p:spPr bwMode="auto">
            <a:xfrm rot="11823795">
              <a:off x="8194310" y="5272911"/>
              <a:ext cx="22917" cy="57586"/>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65" name="フリーフォーム 395"/>
            <p:cNvSpPr/>
            <p:nvPr/>
          </p:nvSpPr>
          <p:spPr bwMode="auto">
            <a:xfrm rot="19922130">
              <a:off x="8175900" y="5332520"/>
              <a:ext cx="160784" cy="106049"/>
            </a:xfrm>
            <a:custGeom>
              <a:avLst/>
              <a:gdLst>
                <a:gd name="connsiteX0" fmla="*/ 25400 w 431800"/>
                <a:gd name="connsiteY0" fmla="*/ 206375 h 287867"/>
                <a:gd name="connsiteX1" fmla="*/ 69850 w 431800"/>
                <a:gd name="connsiteY1" fmla="*/ 117475 h 287867"/>
                <a:gd name="connsiteX2" fmla="*/ 203200 w 431800"/>
                <a:gd name="connsiteY2" fmla="*/ 47625 h 287867"/>
                <a:gd name="connsiteX3" fmla="*/ 393700 w 431800"/>
                <a:gd name="connsiteY3" fmla="*/ 9525 h 287867"/>
                <a:gd name="connsiteX4" fmla="*/ 400050 w 431800"/>
                <a:gd name="connsiteY4" fmla="*/ 104775 h 287867"/>
                <a:gd name="connsiteX5" fmla="*/ 203200 w 431800"/>
                <a:gd name="connsiteY5" fmla="*/ 225425 h 287867"/>
                <a:gd name="connsiteX6" fmla="*/ 133350 w 431800"/>
                <a:gd name="connsiteY6" fmla="*/ 263525 h 287867"/>
                <a:gd name="connsiteX7" fmla="*/ 19050 w 431800"/>
                <a:gd name="connsiteY7" fmla="*/ 276225 h 287867"/>
                <a:gd name="connsiteX8" fmla="*/ 25400 w 431800"/>
                <a:gd name="connsiteY8" fmla="*/ 206375 h 28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800" h="287867">
                  <a:moveTo>
                    <a:pt x="25400" y="206375"/>
                  </a:moveTo>
                  <a:cubicBezTo>
                    <a:pt x="33867" y="179917"/>
                    <a:pt x="40217" y="143933"/>
                    <a:pt x="69850" y="117475"/>
                  </a:cubicBezTo>
                  <a:cubicBezTo>
                    <a:pt x="99483" y="91017"/>
                    <a:pt x="149225" y="65617"/>
                    <a:pt x="203200" y="47625"/>
                  </a:cubicBezTo>
                  <a:cubicBezTo>
                    <a:pt x="257175" y="29633"/>
                    <a:pt x="360892" y="0"/>
                    <a:pt x="393700" y="9525"/>
                  </a:cubicBezTo>
                  <a:cubicBezTo>
                    <a:pt x="426508" y="19050"/>
                    <a:pt x="431800" y="68792"/>
                    <a:pt x="400050" y="104775"/>
                  </a:cubicBezTo>
                  <a:cubicBezTo>
                    <a:pt x="368300" y="140758"/>
                    <a:pt x="247650" y="198967"/>
                    <a:pt x="203200" y="225425"/>
                  </a:cubicBezTo>
                  <a:cubicBezTo>
                    <a:pt x="158750" y="251883"/>
                    <a:pt x="164042" y="255058"/>
                    <a:pt x="133350" y="263525"/>
                  </a:cubicBezTo>
                  <a:cubicBezTo>
                    <a:pt x="102658" y="271992"/>
                    <a:pt x="38100" y="287867"/>
                    <a:pt x="19050" y="276225"/>
                  </a:cubicBezTo>
                  <a:cubicBezTo>
                    <a:pt x="0" y="264583"/>
                    <a:pt x="16933" y="232833"/>
                    <a:pt x="25400" y="206375"/>
                  </a:cubicBezTo>
                  <a:close/>
                </a:path>
              </a:pathLst>
            </a:custGeom>
            <a:solidFill>
              <a:srgbClr val="D45C74"/>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366" name="Oval 226"/>
            <p:cNvSpPr>
              <a:spLocks noChangeArrowheads="1"/>
            </p:cNvSpPr>
            <p:nvPr/>
          </p:nvSpPr>
          <p:spPr bwMode="auto">
            <a:xfrm rot="1272500">
              <a:off x="8237539" y="5346431"/>
              <a:ext cx="36242" cy="57586"/>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67" name="フリーフォーム 398"/>
            <p:cNvSpPr/>
            <p:nvPr/>
          </p:nvSpPr>
          <p:spPr bwMode="auto">
            <a:xfrm rot="6440842">
              <a:off x="8938293" y="5413633"/>
              <a:ext cx="154924" cy="96827"/>
            </a:xfrm>
            <a:custGeom>
              <a:avLst/>
              <a:gdLst>
                <a:gd name="connsiteX0" fmla="*/ 25400 w 431800"/>
                <a:gd name="connsiteY0" fmla="*/ 206375 h 287867"/>
                <a:gd name="connsiteX1" fmla="*/ 69850 w 431800"/>
                <a:gd name="connsiteY1" fmla="*/ 117475 h 287867"/>
                <a:gd name="connsiteX2" fmla="*/ 203200 w 431800"/>
                <a:gd name="connsiteY2" fmla="*/ 47625 h 287867"/>
                <a:gd name="connsiteX3" fmla="*/ 393700 w 431800"/>
                <a:gd name="connsiteY3" fmla="*/ 9525 h 287867"/>
                <a:gd name="connsiteX4" fmla="*/ 400050 w 431800"/>
                <a:gd name="connsiteY4" fmla="*/ 104775 h 287867"/>
                <a:gd name="connsiteX5" fmla="*/ 203200 w 431800"/>
                <a:gd name="connsiteY5" fmla="*/ 225425 h 287867"/>
                <a:gd name="connsiteX6" fmla="*/ 133350 w 431800"/>
                <a:gd name="connsiteY6" fmla="*/ 263525 h 287867"/>
                <a:gd name="connsiteX7" fmla="*/ 19050 w 431800"/>
                <a:gd name="connsiteY7" fmla="*/ 276225 h 287867"/>
                <a:gd name="connsiteX8" fmla="*/ 25400 w 431800"/>
                <a:gd name="connsiteY8" fmla="*/ 206375 h 28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800" h="287867">
                  <a:moveTo>
                    <a:pt x="25400" y="206375"/>
                  </a:moveTo>
                  <a:cubicBezTo>
                    <a:pt x="33867" y="179917"/>
                    <a:pt x="40217" y="143933"/>
                    <a:pt x="69850" y="117475"/>
                  </a:cubicBezTo>
                  <a:cubicBezTo>
                    <a:pt x="99483" y="91017"/>
                    <a:pt x="149225" y="65617"/>
                    <a:pt x="203200" y="47625"/>
                  </a:cubicBezTo>
                  <a:cubicBezTo>
                    <a:pt x="257175" y="29633"/>
                    <a:pt x="360892" y="0"/>
                    <a:pt x="393700" y="9525"/>
                  </a:cubicBezTo>
                  <a:cubicBezTo>
                    <a:pt x="426508" y="19050"/>
                    <a:pt x="431800" y="68792"/>
                    <a:pt x="400050" y="104775"/>
                  </a:cubicBezTo>
                  <a:cubicBezTo>
                    <a:pt x="368300" y="140758"/>
                    <a:pt x="247650" y="198967"/>
                    <a:pt x="203200" y="225425"/>
                  </a:cubicBezTo>
                  <a:cubicBezTo>
                    <a:pt x="158750" y="251883"/>
                    <a:pt x="164042" y="255058"/>
                    <a:pt x="133350" y="263525"/>
                  </a:cubicBezTo>
                  <a:cubicBezTo>
                    <a:pt x="102658" y="271992"/>
                    <a:pt x="38100" y="287867"/>
                    <a:pt x="19050" y="276225"/>
                  </a:cubicBezTo>
                  <a:cubicBezTo>
                    <a:pt x="0" y="264583"/>
                    <a:pt x="16933" y="232833"/>
                    <a:pt x="25400" y="206375"/>
                  </a:cubicBezTo>
                  <a:close/>
                </a:path>
              </a:pathLst>
            </a:custGeom>
            <a:solidFill>
              <a:srgbClr val="D45C74"/>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368" name="Oval 226"/>
            <p:cNvSpPr>
              <a:spLocks noChangeArrowheads="1"/>
            </p:cNvSpPr>
            <p:nvPr/>
          </p:nvSpPr>
          <p:spPr bwMode="auto">
            <a:xfrm rot="10008957">
              <a:off x="9004192" y="5440508"/>
              <a:ext cx="36242" cy="57585"/>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69" name="フリーフォーム 401"/>
            <p:cNvSpPr/>
            <p:nvPr/>
          </p:nvSpPr>
          <p:spPr bwMode="auto">
            <a:xfrm rot="18322706">
              <a:off x="8178455" y="5394903"/>
              <a:ext cx="180001" cy="70048"/>
            </a:xfrm>
            <a:custGeom>
              <a:avLst/>
              <a:gdLst>
                <a:gd name="connsiteX0" fmla="*/ 25400 w 431800"/>
                <a:gd name="connsiteY0" fmla="*/ 206375 h 287867"/>
                <a:gd name="connsiteX1" fmla="*/ 69850 w 431800"/>
                <a:gd name="connsiteY1" fmla="*/ 117475 h 287867"/>
                <a:gd name="connsiteX2" fmla="*/ 203200 w 431800"/>
                <a:gd name="connsiteY2" fmla="*/ 47625 h 287867"/>
                <a:gd name="connsiteX3" fmla="*/ 393700 w 431800"/>
                <a:gd name="connsiteY3" fmla="*/ 9525 h 287867"/>
                <a:gd name="connsiteX4" fmla="*/ 400050 w 431800"/>
                <a:gd name="connsiteY4" fmla="*/ 104775 h 287867"/>
                <a:gd name="connsiteX5" fmla="*/ 203200 w 431800"/>
                <a:gd name="connsiteY5" fmla="*/ 225425 h 287867"/>
                <a:gd name="connsiteX6" fmla="*/ 133350 w 431800"/>
                <a:gd name="connsiteY6" fmla="*/ 263525 h 287867"/>
                <a:gd name="connsiteX7" fmla="*/ 19050 w 431800"/>
                <a:gd name="connsiteY7" fmla="*/ 276225 h 287867"/>
                <a:gd name="connsiteX8" fmla="*/ 25400 w 431800"/>
                <a:gd name="connsiteY8" fmla="*/ 206375 h 28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800" h="287867">
                  <a:moveTo>
                    <a:pt x="25400" y="206375"/>
                  </a:moveTo>
                  <a:cubicBezTo>
                    <a:pt x="33867" y="179917"/>
                    <a:pt x="40217" y="143933"/>
                    <a:pt x="69850" y="117475"/>
                  </a:cubicBezTo>
                  <a:cubicBezTo>
                    <a:pt x="99483" y="91017"/>
                    <a:pt x="149225" y="65617"/>
                    <a:pt x="203200" y="47625"/>
                  </a:cubicBezTo>
                  <a:cubicBezTo>
                    <a:pt x="257175" y="29633"/>
                    <a:pt x="360892" y="0"/>
                    <a:pt x="393700" y="9525"/>
                  </a:cubicBezTo>
                  <a:cubicBezTo>
                    <a:pt x="426508" y="19050"/>
                    <a:pt x="431800" y="68792"/>
                    <a:pt x="400050" y="104775"/>
                  </a:cubicBezTo>
                  <a:cubicBezTo>
                    <a:pt x="368300" y="140758"/>
                    <a:pt x="247650" y="198967"/>
                    <a:pt x="203200" y="225425"/>
                  </a:cubicBezTo>
                  <a:cubicBezTo>
                    <a:pt x="158750" y="251883"/>
                    <a:pt x="164042" y="255058"/>
                    <a:pt x="133350" y="263525"/>
                  </a:cubicBezTo>
                  <a:cubicBezTo>
                    <a:pt x="102658" y="271992"/>
                    <a:pt x="38100" y="287867"/>
                    <a:pt x="19050" y="276225"/>
                  </a:cubicBezTo>
                  <a:cubicBezTo>
                    <a:pt x="0" y="264583"/>
                    <a:pt x="16933" y="232833"/>
                    <a:pt x="25400" y="206375"/>
                  </a:cubicBezTo>
                  <a:close/>
                </a:path>
              </a:pathLst>
            </a:custGeom>
            <a:solidFill>
              <a:srgbClr val="D45C74"/>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370" name="Oval 226"/>
            <p:cNvSpPr>
              <a:spLocks noChangeArrowheads="1"/>
            </p:cNvSpPr>
            <p:nvPr/>
          </p:nvSpPr>
          <p:spPr bwMode="auto">
            <a:xfrm rot="21273076">
              <a:off x="8254881" y="5390178"/>
              <a:ext cx="23939" cy="65161"/>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71" name="フリーフォーム 404"/>
            <p:cNvSpPr/>
            <p:nvPr/>
          </p:nvSpPr>
          <p:spPr bwMode="auto">
            <a:xfrm rot="15019060">
              <a:off x="8286986" y="5672131"/>
              <a:ext cx="153941" cy="107758"/>
            </a:xfrm>
            <a:custGeom>
              <a:avLst/>
              <a:gdLst>
                <a:gd name="connsiteX0" fmla="*/ 25400 w 431800"/>
                <a:gd name="connsiteY0" fmla="*/ 206375 h 287867"/>
                <a:gd name="connsiteX1" fmla="*/ 69850 w 431800"/>
                <a:gd name="connsiteY1" fmla="*/ 117475 h 287867"/>
                <a:gd name="connsiteX2" fmla="*/ 203200 w 431800"/>
                <a:gd name="connsiteY2" fmla="*/ 47625 h 287867"/>
                <a:gd name="connsiteX3" fmla="*/ 393700 w 431800"/>
                <a:gd name="connsiteY3" fmla="*/ 9525 h 287867"/>
                <a:gd name="connsiteX4" fmla="*/ 400050 w 431800"/>
                <a:gd name="connsiteY4" fmla="*/ 104775 h 287867"/>
                <a:gd name="connsiteX5" fmla="*/ 203200 w 431800"/>
                <a:gd name="connsiteY5" fmla="*/ 225425 h 287867"/>
                <a:gd name="connsiteX6" fmla="*/ 133350 w 431800"/>
                <a:gd name="connsiteY6" fmla="*/ 263525 h 287867"/>
                <a:gd name="connsiteX7" fmla="*/ 19050 w 431800"/>
                <a:gd name="connsiteY7" fmla="*/ 276225 h 287867"/>
                <a:gd name="connsiteX8" fmla="*/ 25400 w 431800"/>
                <a:gd name="connsiteY8" fmla="*/ 206375 h 28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800" h="287867">
                  <a:moveTo>
                    <a:pt x="25400" y="206375"/>
                  </a:moveTo>
                  <a:cubicBezTo>
                    <a:pt x="33867" y="179917"/>
                    <a:pt x="40217" y="143933"/>
                    <a:pt x="69850" y="117475"/>
                  </a:cubicBezTo>
                  <a:cubicBezTo>
                    <a:pt x="99483" y="91017"/>
                    <a:pt x="149225" y="65617"/>
                    <a:pt x="203200" y="47625"/>
                  </a:cubicBezTo>
                  <a:cubicBezTo>
                    <a:pt x="257175" y="29633"/>
                    <a:pt x="360892" y="0"/>
                    <a:pt x="393700" y="9525"/>
                  </a:cubicBezTo>
                  <a:cubicBezTo>
                    <a:pt x="426508" y="19050"/>
                    <a:pt x="431800" y="68792"/>
                    <a:pt x="400050" y="104775"/>
                  </a:cubicBezTo>
                  <a:cubicBezTo>
                    <a:pt x="368300" y="140758"/>
                    <a:pt x="247650" y="198967"/>
                    <a:pt x="203200" y="225425"/>
                  </a:cubicBezTo>
                  <a:cubicBezTo>
                    <a:pt x="158750" y="251883"/>
                    <a:pt x="164042" y="255058"/>
                    <a:pt x="133350" y="263525"/>
                  </a:cubicBezTo>
                  <a:cubicBezTo>
                    <a:pt x="102658" y="271992"/>
                    <a:pt x="38100" y="287867"/>
                    <a:pt x="19050" y="276225"/>
                  </a:cubicBezTo>
                  <a:cubicBezTo>
                    <a:pt x="0" y="264583"/>
                    <a:pt x="16933" y="232833"/>
                    <a:pt x="25400" y="206375"/>
                  </a:cubicBezTo>
                  <a:close/>
                </a:path>
              </a:pathLst>
            </a:custGeom>
            <a:solidFill>
              <a:srgbClr val="D45C74"/>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372" name="Oval 226"/>
            <p:cNvSpPr>
              <a:spLocks noChangeArrowheads="1"/>
            </p:cNvSpPr>
            <p:nvPr/>
          </p:nvSpPr>
          <p:spPr bwMode="auto">
            <a:xfrm rot="17969430">
              <a:off x="8336051" y="5696435"/>
              <a:ext cx="36242" cy="57585"/>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73" name="フリーフォーム 407"/>
            <p:cNvSpPr/>
            <p:nvPr/>
          </p:nvSpPr>
          <p:spPr bwMode="auto">
            <a:xfrm rot="17937680">
              <a:off x="8254489" y="5543847"/>
              <a:ext cx="159072" cy="106049"/>
            </a:xfrm>
            <a:custGeom>
              <a:avLst/>
              <a:gdLst>
                <a:gd name="connsiteX0" fmla="*/ 25400 w 431800"/>
                <a:gd name="connsiteY0" fmla="*/ 206375 h 287867"/>
                <a:gd name="connsiteX1" fmla="*/ 69850 w 431800"/>
                <a:gd name="connsiteY1" fmla="*/ 117475 h 287867"/>
                <a:gd name="connsiteX2" fmla="*/ 203200 w 431800"/>
                <a:gd name="connsiteY2" fmla="*/ 47625 h 287867"/>
                <a:gd name="connsiteX3" fmla="*/ 393700 w 431800"/>
                <a:gd name="connsiteY3" fmla="*/ 9525 h 287867"/>
                <a:gd name="connsiteX4" fmla="*/ 400050 w 431800"/>
                <a:gd name="connsiteY4" fmla="*/ 104775 h 287867"/>
                <a:gd name="connsiteX5" fmla="*/ 203200 w 431800"/>
                <a:gd name="connsiteY5" fmla="*/ 225425 h 287867"/>
                <a:gd name="connsiteX6" fmla="*/ 133350 w 431800"/>
                <a:gd name="connsiteY6" fmla="*/ 263525 h 287867"/>
                <a:gd name="connsiteX7" fmla="*/ 19050 w 431800"/>
                <a:gd name="connsiteY7" fmla="*/ 276225 h 287867"/>
                <a:gd name="connsiteX8" fmla="*/ 25400 w 431800"/>
                <a:gd name="connsiteY8" fmla="*/ 206375 h 28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800" h="287867">
                  <a:moveTo>
                    <a:pt x="25400" y="206375"/>
                  </a:moveTo>
                  <a:cubicBezTo>
                    <a:pt x="33867" y="179917"/>
                    <a:pt x="40217" y="143933"/>
                    <a:pt x="69850" y="117475"/>
                  </a:cubicBezTo>
                  <a:cubicBezTo>
                    <a:pt x="99483" y="91017"/>
                    <a:pt x="149225" y="65617"/>
                    <a:pt x="203200" y="47625"/>
                  </a:cubicBezTo>
                  <a:cubicBezTo>
                    <a:pt x="257175" y="29633"/>
                    <a:pt x="360892" y="0"/>
                    <a:pt x="393700" y="9525"/>
                  </a:cubicBezTo>
                  <a:cubicBezTo>
                    <a:pt x="426508" y="19050"/>
                    <a:pt x="431800" y="68792"/>
                    <a:pt x="400050" y="104775"/>
                  </a:cubicBezTo>
                  <a:cubicBezTo>
                    <a:pt x="368300" y="140758"/>
                    <a:pt x="247650" y="198967"/>
                    <a:pt x="203200" y="225425"/>
                  </a:cubicBezTo>
                  <a:cubicBezTo>
                    <a:pt x="158750" y="251883"/>
                    <a:pt x="164042" y="255058"/>
                    <a:pt x="133350" y="263525"/>
                  </a:cubicBezTo>
                  <a:cubicBezTo>
                    <a:pt x="102658" y="271992"/>
                    <a:pt x="38100" y="287867"/>
                    <a:pt x="19050" y="276225"/>
                  </a:cubicBezTo>
                  <a:cubicBezTo>
                    <a:pt x="0" y="264583"/>
                    <a:pt x="16933" y="232833"/>
                    <a:pt x="25400" y="206375"/>
                  </a:cubicBezTo>
                  <a:close/>
                </a:path>
              </a:pathLst>
            </a:custGeom>
            <a:solidFill>
              <a:srgbClr val="D45C74"/>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374" name="Oval 226"/>
            <p:cNvSpPr>
              <a:spLocks noChangeArrowheads="1"/>
            </p:cNvSpPr>
            <p:nvPr/>
          </p:nvSpPr>
          <p:spPr bwMode="auto">
            <a:xfrm rot="20888050">
              <a:off x="8309744" y="5560889"/>
              <a:ext cx="36242" cy="57585"/>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75" name="フリーフォーム 410"/>
            <p:cNvSpPr/>
            <p:nvPr/>
          </p:nvSpPr>
          <p:spPr bwMode="auto">
            <a:xfrm rot="18321437">
              <a:off x="8159558" y="5563518"/>
              <a:ext cx="153941" cy="106049"/>
            </a:xfrm>
            <a:custGeom>
              <a:avLst/>
              <a:gdLst>
                <a:gd name="connsiteX0" fmla="*/ 25400 w 431800"/>
                <a:gd name="connsiteY0" fmla="*/ 206375 h 287867"/>
                <a:gd name="connsiteX1" fmla="*/ 69850 w 431800"/>
                <a:gd name="connsiteY1" fmla="*/ 117475 h 287867"/>
                <a:gd name="connsiteX2" fmla="*/ 203200 w 431800"/>
                <a:gd name="connsiteY2" fmla="*/ 47625 h 287867"/>
                <a:gd name="connsiteX3" fmla="*/ 393700 w 431800"/>
                <a:gd name="connsiteY3" fmla="*/ 9525 h 287867"/>
                <a:gd name="connsiteX4" fmla="*/ 400050 w 431800"/>
                <a:gd name="connsiteY4" fmla="*/ 104775 h 287867"/>
                <a:gd name="connsiteX5" fmla="*/ 203200 w 431800"/>
                <a:gd name="connsiteY5" fmla="*/ 225425 h 287867"/>
                <a:gd name="connsiteX6" fmla="*/ 133350 w 431800"/>
                <a:gd name="connsiteY6" fmla="*/ 263525 h 287867"/>
                <a:gd name="connsiteX7" fmla="*/ 19050 w 431800"/>
                <a:gd name="connsiteY7" fmla="*/ 276225 h 287867"/>
                <a:gd name="connsiteX8" fmla="*/ 25400 w 431800"/>
                <a:gd name="connsiteY8" fmla="*/ 206375 h 28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800" h="287867">
                  <a:moveTo>
                    <a:pt x="25400" y="206375"/>
                  </a:moveTo>
                  <a:cubicBezTo>
                    <a:pt x="33867" y="179917"/>
                    <a:pt x="40217" y="143933"/>
                    <a:pt x="69850" y="117475"/>
                  </a:cubicBezTo>
                  <a:cubicBezTo>
                    <a:pt x="99483" y="91017"/>
                    <a:pt x="149225" y="65617"/>
                    <a:pt x="203200" y="47625"/>
                  </a:cubicBezTo>
                  <a:cubicBezTo>
                    <a:pt x="257175" y="29633"/>
                    <a:pt x="360892" y="0"/>
                    <a:pt x="393700" y="9525"/>
                  </a:cubicBezTo>
                  <a:cubicBezTo>
                    <a:pt x="426508" y="19050"/>
                    <a:pt x="431800" y="68792"/>
                    <a:pt x="400050" y="104775"/>
                  </a:cubicBezTo>
                  <a:cubicBezTo>
                    <a:pt x="368300" y="140758"/>
                    <a:pt x="247650" y="198967"/>
                    <a:pt x="203200" y="225425"/>
                  </a:cubicBezTo>
                  <a:cubicBezTo>
                    <a:pt x="158750" y="251883"/>
                    <a:pt x="164042" y="255058"/>
                    <a:pt x="133350" y="263525"/>
                  </a:cubicBezTo>
                  <a:cubicBezTo>
                    <a:pt x="102658" y="271992"/>
                    <a:pt x="38100" y="287867"/>
                    <a:pt x="19050" y="276225"/>
                  </a:cubicBezTo>
                  <a:cubicBezTo>
                    <a:pt x="0" y="264583"/>
                    <a:pt x="16933" y="232833"/>
                    <a:pt x="25400" y="206375"/>
                  </a:cubicBezTo>
                  <a:close/>
                </a:path>
              </a:pathLst>
            </a:custGeom>
            <a:solidFill>
              <a:srgbClr val="D45C74"/>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376" name="Oval 226"/>
            <p:cNvSpPr>
              <a:spLocks noChangeArrowheads="1"/>
            </p:cNvSpPr>
            <p:nvPr/>
          </p:nvSpPr>
          <p:spPr bwMode="auto">
            <a:xfrm rot="21271807">
              <a:off x="8213258" y="5579225"/>
              <a:ext cx="36243" cy="57585"/>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77" name="Freeform 174"/>
            <p:cNvSpPr>
              <a:spLocks/>
            </p:cNvSpPr>
            <p:nvPr/>
          </p:nvSpPr>
          <p:spPr bwMode="auto">
            <a:xfrm rot="6844217" flipV="1">
              <a:off x="8192663" y="5677878"/>
              <a:ext cx="112820" cy="136325"/>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78" name="Oval 175"/>
            <p:cNvSpPr>
              <a:spLocks noChangeArrowheads="1"/>
            </p:cNvSpPr>
            <p:nvPr/>
          </p:nvSpPr>
          <p:spPr bwMode="auto">
            <a:xfrm rot="8224749" flipV="1">
              <a:off x="8238802" y="5717485"/>
              <a:ext cx="22917" cy="57585"/>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379" name="Freeform 174"/>
            <p:cNvSpPr>
              <a:spLocks/>
            </p:cNvSpPr>
            <p:nvPr/>
          </p:nvSpPr>
          <p:spPr bwMode="auto">
            <a:xfrm rot="5502659" flipV="1">
              <a:off x="8292993" y="5774521"/>
              <a:ext cx="112820" cy="136325"/>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80" name="Oval 175"/>
            <p:cNvSpPr>
              <a:spLocks noChangeArrowheads="1"/>
            </p:cNvSpPr>
            <p:nvPr/>
          </p:nvSpPr>
          <p:spPr bwMode="auto">
            <a:xfrm rot="6883191" flipV="1">
              <a:off x="8339133" y="5813659"/>
              <a:ext cx="22917" cy="57585"/>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381" name="Freeform 174"/>
            <p:cNvSpPr>
              <a:spLocks/>
            </p:cNvSpPr>
            <p:nvPr/>
          </p:nvSpPr>
          <p:spPr bwMode="auto">
            <a:xfrm rot="9299567">
              <a:off x="8532743" y="5787599"/>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82" name="Oval 175"/>
            <p:cNvSpPr>
              <a:spLocks noChangeArrowheads="1"/>
            </p:cNvSpPr>
            <p:nvPr/>
          </p:nvSpPr>
          <p:spPr bwMode="auto">
            <a:xfrm rot="7919035">
              <a:off x="8577439" y="5825784"/>
              <a:ext cx="22917" cy="57586"/>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383" name="Freeform 174"/>
            <p:cNvSpPr>
              <a:spLocks/>
            </p:cNvSpPr>
            <p:nvPr/>
          </p:nvSpPr>
          <p:spPr bwMode="auto">
            <a:xfrm rot="6973271">
              <a:off x="8589155" y="5844009"/>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84" name="Oval 175"/>
            <p:cNvSpPr>
              <a:spLocks noChangeArrowheads="1"/>
            </p:cNvSpPr>
            <p:nvPr/>
          </p:nvSpPr>
          <p:spPr bwMode="auto">
            <a:xfrm rot="5592739">
              <a:off x="8633166" y="5882616"/>
              <a:ext cx="22917" cy="57586"/>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385" name="フリーフォーム 425"/>
            <p:cNvSpPr/>
            <p:nvPr/>
          </p:nvSpPr>
          <p:spPr bwMode="auto">
            <a:xfrm rot="13427634">
              <a:off x="8481124" y="5878241"/>
              <a:ext cx="153941" cy="104340"/>
            </a:xfrm>
            <a:custGeom>
              <a:avLst/>
              <a:gdLst>
                <a:gd name="connsiteX0" fmla="*/ 25400 w 431800"/>
                <a:gd name="connsiteY0" fmla="*/ 206375 h 287867"/>
                <a:gd name="connsiteX1" fmla="*/ 69850 w 431800"/>
                <a:gd name="connsiteY1" fmla="*/ 117475 h 287867"/>
                <a:gd name="connsiteX2" fmla="*/ 203200 w 431800"/>
                <a:gd name="connsiteY2" fmla="*/ 47625 h 287867"/>
                <a:gd name="connsiteX3" fmla="*/ 393700 w 431800"/>
                <a:gd name="connsiteY3" fmla="*/ 9525 h 287867"/>
                <a:gd name="connsiteX4" fmla="*/ 400050 w 431800"/>
                <a:gd name="connsiteY4" fmla="*/ 104775 h 287867"/>
                <a:gd name="connsiteX5" fmla="*/ 203200 w 431800"/>
                <a:gd name="connsiteY5" fmla="*/ 225425 h 287867"/>
                <a:gd name="connsiteX6" fmla="*/ 133350 w 431800"/>
                <a:gd name="connsiteY6" fmla="*/ 263525 h 287867"/>
                <a:gd name="connsiteX7" fmla="*/ 19050 w 431800"/>
                <a:gd name="connsiteY7" fmla="*/ 276225 h 287867"/>
                <a:gd name="connsiteX8" fmla="*/ 25400 w 431800"/>
                <a:gd name="connsiteY8" fmla="*/ 206375 h 28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800" h="287867">
                  <a:moveTo>
                    <a:pt x="25400" y="206375"/>
                  </a:moveTo>
                  <a:cubicBezTo>
                    <a:pt x="33867" y="179917"/>
                    <a:pt x="40217" y="143933"/>
                    <a:pt x="69850" y="117475"/>
                  </a:cubicBezTo>
                  <a:cubicBezTo>
                    <a:pt x="99483" y="91017"/>
                    <a:pt x="149225" y="65617"/>
                    <a:pt x="203200" y="47625"/>
                  </a:cubicBezTo>
                  <a:cubicBezTo>
                    <a:pt x="257175" y="29633"/>
                    <a:pt x="360892" y="0"/>
                    <a:pt x="393700" y="9525"/>
                  </a:cubicBezTo>
                  <a:cubicBezTo>
                    <a:pt x="426508" y="19050"/>
                    <a:pt x="431800" y="68792"/>
                    <a:pt x="400050" y="104775"/>
                  </a:cubicBezTo>
                  <a:cubicBezTo>
                    <a:pt x="368300" y="140758"/>
                    <a:pt x="247650" y="198967"/>
                    <a:pt x="203200" y="225425"/>
                  </a:cubicBezTo>
                  <a:cubicBezTo>
                    <a:pt x="158750" y="251883"/>
                    <a:pt x="164042" y="255058"/>
                    <a:pt x="133350" y="263525"/>
                  </a:cubicBezTo>
                  <a:cubicBezTo>
                    <a:pt x="102658" y="271992"/>
                    <a:pt x="38100" y="287867"/>
                    <a:pt x="19050" y="276225"/>
                  </a:cubicBezTo>
                  <a:cubicBezTo>
                    <a:pt x="0" y="264583"/>
                    <a:pt x="16933" y="232833"/>
                    <a:pt x="25400" y="206375"/>
                  </a:cubicBezTo>
                  <a:close/>
                </a:path>
              </a:pathLst>
            </a:custGeom>
            <a:solidFill>
              <a:srgbClr val="D45C74"/>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386" name="Oval 226"/>
            <p:cNvSpPr>
              <a:spLocks noChangeArrowheads="1"/>
            </p:cNvSpPr>
            <p:nvPr/>
          </p:nvSpPr>
          <p:spPr bwMode="auto">
            <a:xfrm rot="16378004">
              <a:off x="8530536" y="5911760"/>
              <a:ext cx="36242" cy="57586"/>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87" name="Freeform 174"/>
            <p:cNvSpPr>
              <a:spLocks/>
            </p:cNvSpPr>
            <p:nvPr/>
          </p:nvSpPr>
          <p:spPr bwMode="auto">
            <a:xfrm rot="9663569">
              <a:off x="8391599" y="5827036"/>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88" name="Oval 175"/>
            <p:cNvSpPr>
              <a:spLocks noChangeArrowheads="1"/>
            </p:cNvSpPr>
            <p:nvPr/>
          </p:nvSpPr>
          <p:spPr bwMode="auto">
            <a:xfrm rot="8283037">
              <a:off x="8436421" y="5865200"/>
              <a:ext cx="22917" cy="57586"/>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389" name="Freeform 174"/>
            <p:cNvSpPr>
              <a:spLocks/>
            </p:cNvSpPr>
            <p:nvPr/>
          </p:nvSpPr>
          <p:spPr bwMode="auto">
            <a:xfrm rot="9663569">
              <a:off x="8375308" y="5771864"/>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90" name="Oval 175"/>
            <p:cNvSpPr>
              <a:spLocks noChangeArrowheads="1"/>
            </p:cNvSpPr>
            <p:nvPr/>
          </p:nvSpPr>
          <p:spPr bwMode="auto">
            <a:xfrm rot="8283037">
              <a:off x="8420130" y="5810029"/>
              <a:ext cx="22917" cy="57586"/>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391" name="Freeform 174"/>
            <p:cNvSpPr>
              <a:spLocks/>
            </p:cNvSpPr>
            <p:nvPr/>
          </p:nvSpPr>
          <p:spPr bwMode="auto">
            <a:xfrm rot="8908034">
              <a:off x="8506847" y="5826172"/>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92" name="Oval 175"/>
            <p:cNvSpPr>
              <a:spLocks noChangeArrowheads="1"/>
            </p:cNvSpPr>
            <p:nvPr/>
          </p:nvSpPr>
          <p:spPr bwMode="auto">
            <a:xfrm rot="7527502">
              <a:off x="8551410" y="5864395"/>
              <a:ext cx="22917" cy="57586"/>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sp>
          <p:nvSpPr>
            <p:cNvPr id="393" name="Freeform 120"/>
            <p:cNvSpPr>
              <a:spLocks noChangeAspect="1"/>
            </p:cNvSpPr>
            <p:nvPr/>
          </p:nvSpPr>
          <p:spPr bwMode="auto">
            <a:xfrm rot="1506140">
              <a:off x="8427269" y="5393752"/>
              <a:ext cx="107999" cy="216000"/>
            </a:xfrm>
            <a:custGeom>
              <a:avLst/>
              <a:gdLst>
                <a:gd name="T0" fmla="*/ 2147483647 w 187"/>
                <a:gd name="T1" fmla="*/ 0 h 460"/>
                <a:gd name="T2" fmla="*/ 2147483647 w 187"/>
                <a:gd name="T3" fmla="*/ 2147483647 h 460"/>
                <a:gd name="T4" fmla="*/ 2147483647 w 187"/>
                <a:gd name="T5" fmla="*/ 2147483647 h 460"/>
                <a:gd name="T6" fmla="*/ 2147483647 w 187"/>
                <a:gd name="T7" fmla="*/ 2147483647 h 460"/>
                <a:gd name="T8" fmla="*/ 2147483647 w 187"/>
                <a:gd name="T9" fmla="*/ 2147483647 h 460"/>
                <a:gd name="T10" fmla="*/ 2147483647 w 187"/>
                <a:gd name="T11" fmla="*/ 2147483647 h 460"/>
                <a:gd name="T12" fmla="*/ 2147483647 w 187"/>
                <a:gd name="T13" fmla="*/ 2147483647 h 460"/>
                <a:gd name="T14" fmla="*/ 2147483647 w 187"/>
                <a:gd name="T15" fmla="*/ 2147483647 h 460"/>
                <a:gd name="T16" fmla="*/ 2147483647 w 187"/>
                <a:gd name="T17" fmla="*/ 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460"/>
                <a:gd name="T29" fmla="*/ 187 w 187"/>
                <a:gd name="T30" fmla="*/ 460 h 4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460">
                  <a:moveTo>
                    <a:pt x="127" y="0"/>
                  </a:moveTo>
                  <a:cubicBezTo>
                    <a:pt x="63" y="46"/>
                    <a:pt x="76" y="50"/>
                    <a:pt x="53" y="101"/>
                  </a:cubicBezTo>
                  <a:cubicBezTo>
                    <a:pt x="0" y="217"/>
                    <a:pt x="22" y="104"/>
                    <a:pt x="26" y="248"/>
                  </a:cubicBezTo>
                  <a:cubicBezTo>
                    <a:pt x="19" y="258"/>
                    <a:pt x="41" y="319"/>
                    <a:pt x="38" y="339"/>
                  </a:cubicBezTo>
                  <a:cubicBezTo>
                    <a:pt x="37" y="356"/>
                    <a:pt x="38" y="404"/>
                    <a:pt x="50" y="408"/>
                  </a:cubicBezTo>
                  <a:cubicBezTo>
                    <a:pt x="61" y="415"/>
                    <a:pt x="114" y="460"/>
                    <a:pt x="136" y="432"/>
                  </a:cubicBezTo>
                  <a:cubicBezTo>
                    <a:pt x="158" y="404"/>
                    <a:pt x="176" y="298"/>
                    <a:pt x="183" y="242"/>
                  </a:cubicBezTo>
                  <a:cubicBezTo>
                    <a:pt x="187" y="198"/>
                    <a:pt x="174" y="137"/>
                    <a:pt x="179" y="95"/>
                  </a:cubicBezTo>
                  <a:cubicBezTo>
                    <a:pt x="187" y="31"/>
                    <a:pt x="164" y="37"/>
                    <a:pt x="127" y="0"/>
                  </a:cubicBezTo>
                  <a:close/>
                </a:path>
              </a:pathLst>
            </a:custGeom>
            <a:solidFill>
              <a:srgbClr val="CAD9B3"/>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94" name="Oval 121"/>
            <p:cNvSpPr>
              <a:spLocks noChangeAspect="1" noChangeArrowheads="1"/>
            </p:cNvSpPr>
            <p:nvPr/>
          </p:nvSpPr>
          <p:spPr bwMode="auto">
            <a:xfrm rot="1320000">
              <a:off x="8460249" y="5470390"/>
              <a:ext cx="44659" cy="72000"/>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95" name="Freeform 104"/>
            <p:cNvSpPr>
              <a:spLocks/>
            </p:cNvSpPr>
            <p:nvPr/>
          </p:nvSpPr>
          <p:spPr bwMode="auto">
            <a:xfrm rot="815392">
              <a:off x="8720462" y="5563450"/>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96" name="Oval 105"/>
            <p:cNvSpPr>
              <a:spLocks noChangeArrowheads="1"/>
            </p:cNvSpPr>
            <p:nvPr/>
          </p:nvSpPr>
          <p:spPr bwMode="auto">
            <a:xfrm rot="20474271">
              <a:off x="8773534" y="5602430"/>
              <a:ext cx="32537" cy="57586"/>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97" name="フリーフォーム 383"/>
            <p:cNvSpPr/>
            <p:nvPr/>
          </p:nvSpPr>
          <p:spPr bwMode="auto">
            <a:xfrm rot="20740512">
              <a:off x="8324736" y="5223137"/>
              <a:ext cx="180000" cy="70049"/>
            </a:xfrm>
            <a:custGeom>
              <a:avLst/>
              <a:gdLst>
                <a:gd name="connsiteX0" fmla="*/ 25400 w 431800"/>
                <a:gd name="connsiteY0" fmla="*/ 206375 h 287867"/>
                <a:gd name="connsiteX1" fmla="*/ 69850 w 431800"/>
                <a:gd name="connsiteY1" fmla="*/ 117475 h 287867"/>
                <a:gd name="connsiteX2" fmla="*/ 203200 w 431800"/>
                <a:gd name="connsiteY2" fmla="*/ 47625 h 287867"/>
                <a:gd name="connsiteX3" fmla="*/ 393700 w 431800"/>
                <a:gd name="connsiteY3" fmla="*/ 9525 h 287867"/>
                <a:gd name="connsiteX4" fmla="*/ 400050 w 431800"/>
                <a:gd name="connsiteY4" fmla="*/ 104775 h 287867"/>
                <a:gd name="connsiteX5" fmla="*/ 203200 w 431800"/>
                <a:gd name="connsiteY5" fmla="*/ 225425 h 287867"/>
                <a:gd name="connsiteX6" fmla="*/ 133350 w 431800"/>
                <a:gd name="connsiteY6" fmla="*/ 263525 h 287867"/>
                <a:gd name="connsiteX7" fmla="*/ 19050 w 431800"/>
                <a:gd name="connsiteY7" fmla="*/ 276225 h 287867"/>
                <a:gd name="connsiteX8" fmla="*/ 25400 w 431800"/>
                <a:gd name="connsiteY8" fmla="*/ 206375 h 28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800" h="287867">
                  <a:moveTo>
                    <a:pt x="25400" y="206375"/>
                  </a:moveTo>
                  <a:cubicBezTo>
                    <a:pt x="33867" y="179917"/>
                    <a:pt x="40217" y="143933"/>
                    <a:pt x="69850" y="117475"/>
                  </a:cubicBezTo>
                  <a:cubicBezTo>
                    <a:pt x="99483" y="91017"/>
                    <a:pt x="149225" y="65617"/>
                    <a:pt x="203200" y="47625"/>
                  </a:cubicBezTo>
                  <a:cubicBezTo>
                    <a:pt x="257175" y="29633"/>
                    <a:pt x="360892" y="0"/>
                    <a:pt x="393700" y="9525"/>
                  </a:cubicBezTo>
                  <a:cubicBezTo>
                    <a:pt x="426508" y="19050"/>
                    <a:pt x="431800" y="68792"/>
                    <a:pt x="400050" y="104775"/>
                  </a:cubicBezTo>
                  <a:cubicBezTo>
                    <a:pt x="368300" y="140758"/>
                    <a:pt x="247650" y="198967"/>
                    <a:pt x="203200" y="225425"/>
                  </a:cubicBezTo>
                  <a:cubicBezTo>
                    <a:pt x="158750" y="251883"/>
                    <a:pt x="164042" y="255058"/>
                    <a:pt x="133350" y="263525"/>
                  </a:cubicBezTo>
                  <a:cubicBezTo>
                    <a:pt x="102658" y="271992"/>
                    <a:pt x="38100" y="287867"/>
                    <a:pt x="19050" y="276225"/>
                  </a:cubicBezTo>
                  <a:cubicBezTo>
                    <a:pt x="0" y="264583"/>
                    <a:pt x="16933" y="232833"/>
                    <a:pt x="25400" y="206375"/>
                  </a:cubicBezTo>
                  <a:close/>
                </a:path>
              </a:pathLst>
            </a:custGeom>
            <a:solidFill>
              <a:srgbClr val="D45C74"/>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398" name="Oval 226"/>
            <p:cNvSpPr>
              <a:spLocks noChangeArrowheads="1"/>
            </p:cNvSpPr>
            <p:nvPr/>
          </p:nvSpPr>
          <p:spPr bwMode="auto">
            <a:xfrm rot="2090882">
              <a:off x="8405557" y="5219286"/>
              <a:ext cx="23939" cy="64469"/>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99" name="フリーフォーム 395"/>
            <p:cNvSpPr/>
            <p:nvPr/>
          </p:nvSpPr>
          <p:spPr bwMode="auto">
            <a:xfrm rot="19091368">
              <a:off x="8255096" y="5303793"/>
              <a:ext cx="160784" cy="106049"/>
            </a:xfrm>
            <a:custGeom>
              <a:avLst/>
              <a:gdLst>
                <a:gd name="connsiteX0" fmla="*/ 25400 w 431800"/>
                <a:gd name="connsiteY0" fmla="*/ 206375 h 287867"/>
                <a:gd name="connsiteX1" fmla="*/ 69850 w 431800"/>
                <a:gd name="connsiteY1" fmla="*/ 117475 h 287867"/>
                <a:gd name="connsiteX2" fmla="*/ 203200 w 431800"/>
                <a:gd name="connsiteY2" fmla="*/ 47625 h 287867"/>
                <a:gd name="connsiteX3" fmla="*/ 393700 w 431800"/>
                <a:gd name="connsiteY3" fmla="*/ 9525 h 287867"/>
                <a:gd name="connsiteX4" fmla="*/ 400050 w 431800"/>
                <a:gd name="connsiteY4" fmla="*/ 104775 h 287867"/>
                <a:gd name="connsiteX5" fmla="*/ 203200 w 431800"/>
                <a:gd name="connsiteY5" fmla="*/ 225425 h 287867"/>
                <a:gd name="connsiteX6" fmla="*/ 133350 w 431800"/>
                <a:gd name="connsiteY6" fmla="*/ 263525 h 287867"/>
                <a:gd name="connsiteX7" fmla="*/ 19050 w 431800"/>
                <a:gd name="connsiteY7" fmla="*/ 276225 h 287867"/>
                <a:gd name="connsiteX8" fmla="*/ 25400 w 431800"/>
                <a:gd name="connsiteY8" fmla="*/ 206375 h 28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800" h="287867">
                  <a:moveTo>
                    <a:pt x="25400" y="206375"/>
                  </a:moveTo>
                  <a:cubicBezTo>
                    <a:pt x="33867" y="179917"/>
                    <a:pt x="40217" y="143933"/>
                    <a:pt x="69850" y="117475"/>
                  </a:cubicBezTo>
                  <a:cubicBezTo>
                    <a:pt x="99483" y="91017"/>
                    <a:pt x="149225" y="65617"/>
                    <a:pt x="203200" y="47625"/>
                  </a:cubicBezTo>
                  <a:cubicBezTo>
                    <a:pt x="257175" y="29633"/>
                    <a:pt x="360892" y="0"/>
                    <a:pt x="393700" y="9525"/>
                  </a:cubicBezTo>
                  <a:cubicBezTo>
                    <a:pt x="426508" y="19050"/>
                    <a:pt x="431800" y="68792"/>
                    <a:pt x="400050" y="104775"/>
                  </a:cubicBezTo>
                  <a:cubicBezTo>
                    <a:pt x="368300" y="140758"/>
                    <a:pt x="247650" y="198967"/>
                    <a:pt x="203200" y="225425"/>
                  </a:cubicBezTo>
                  <a:cubicBezTo>
                    <a:pt x="158750" y="251883"/>
                    <a:pt x="164042" y="255058"/>
                    <a:pt x="133350" y="263525"/>
                  </a:cubicBezTo>
                  <a:cubicBezTo>
                    <a:pt x="102658" y="271992"/>
                    <a:pt x="38100" y="287867"/>
                    <a:pt x="19050" y="276225"/>
                  </a:cubicBezTo>
                  <a:cubicBezTo>
                    <a:pt x="0" y="264583"/>
                    <a:pt x="16933" y="232833"/>
                    <a:pt x="25400" y="206375"/>
                  </a:cubicBezTo>
                  <a:close/>
                </a:path>
              </a:pathLst>
            </a:custGeom>
            <a:solidFill>
              <a:srgbClr val="D45C74"/>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400" name="Oval 226"/>
            <p:cNvSpPr>
              <a:spLocks noChangeArrowheads="1"/>
            </p:cNvSpPr>
            <p:nvPr/>
          </p:nvSpPr>
          <p:spPr bwMode="auto">
            <a:xfrm rot="441738">
              <a:off x="8314283" y="5318157"/>
              <a:ext cx="36242" cy="57586"/>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grpSp>
          <p:nvGrpSpPr>
            <p:cNvPr id="401" name="図形グループ 400"/>
            <p:cNvGrpSpPr/>
            <p:nvPr/>
          </p:nvGrpSpPr>
          <p:grpSpPr>
            <a:xfrm>
              <a:off x="8768720" y="5198982"/>
              <a:ext cx="112821" cy="136324"/>
              <a:chOff x="7503538" y="1146870"/>
              <a:chExt cx="112821" cy="136324"/>
            </a:xfrm>
          </p:grpSpPr>
          <p:sp>
            <p:nvSpPr>
              <p:cNvPr id="415" name="Freeform 174"/>
              <p:cNvSpPr>
                <a:spLocks/>
              </p:cNvSpPr>
              <p:nvPr/>
            </p:nvSpPr>
            <p:spPr bwMode="auto">
              <a:xfrm rot="19295476">
                <a:off x="7503538" y="1146870"/>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416" name="Oval 175"/>
              <p:cNvSpPr>
                <a:spLocks noChangeArrowheads="1"/>
              </p:cNvSpPr>
              <p:nvPr/>
            </p:nvSpPr>
            <p:spPr bwMode="auto">
              <a:xfrm rot="17914944">
                <a:off x="7549014" y="1187331"/>
                <a:ext cx="22917" cy="57586"/>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grpSp>
        <p:grpSp>
          <p:nvGrpSpPr>
            <p:cNvPr id="402" name="図形グループ 401"/>
            <p:cNvGrpSpPr/>
            <p:nvPr/>
          </p:nvGrpSpPr>
          <p:grpSpPr>
            <a:xfrm rot="19862819">
              <a:off x="8467483" y="5345409"/>
              <a:ext cx="112821" cy="136324"/>
              <a:chOff x="7503538" y="1146870"/>
              <a:chExt cx="112821" cy="136324"/>
            </a:xfrm>
          </p:grpSpPr>
          <p:sp>
            <p:nvSpPr>
              <p:cNvPr id="413" name="Freeform 174"/>
              <p:cNvSpPr>
                <a:spLocks/>
              </p:cNvSpPr>
              <p:nvPr/>
            </p:nvSpPr>
            <p:spPr bwMode="auto">
              <a:xfrm rot="19295476">
                <a:off x="7503538" y="1146870"/>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414" name="Oval 175"/>
              <p:cNvSpPr>
                <a:spLocks noChangeArrowheads="1"/>
              </p:cNvSpPr>
              <p:nvPr/>
            </p:nvSpPr>
            <p:spPr bwMode="auto">
              <a:xfrm rot="17914944">
                <a:off x="7549014" y="1187331"/>
                <a:ext cx="22917" cy="57586"/>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grpSp>
        <p:grpSp>
          <p:nvGrpSpPr>
            <p:cNvPr id="403" name="図形グループ 402"/>
            <p:cNvGrpSpPr/>
            <p:nvPr/>
          </p:nvGrpSpPr>
          <p:grpSpPr>
            <a:xfrm rot="16542354">
              <a:off x="8171567" y="5449446"/>
              <a:ext cx="112821" cy="136324"/>
              <a:chOff x="7503538" y="1146870"/>
              <a:chExt cx="112821" cy="136324"/>
            </a:xfrm>
          </p:grpSpPr>
          <p:sp>
            <p:nvSpPr>
              <p:cNvPr id="411" name="Freeform 174"/>
              <p:cNvSpPr>
                <a:spLocks/>
              </p:cNvSpPr>
              <p:nvPr/>
            </p:nvSpPr>
            <p:spPr bwMode="auto">
              <a:xfrm rot="19295476">
                <a:off x="7503538" y="1146870"/>
                <a:ext cx="112821" cy="136324"/>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412" name="Oval 175"/>
              <p:cNvSpPr>
                <a:spLocks noChangeArrowheads="1"/>
              </p:cNvSpPr>
              <p:nvPr/>
            </p:nvSpPr>
            <p:spPr bwMode="auto">
              <a:xfrm rot="17914944">
                <a:off x="7549014" y="1187331"/>
                <a:ext cx="22917" cy="57586"/>
              </a:xfrm>
              <a:prstGeom prst="ellipse">
                <a:avLst/>
              </a:prstGeom>
              <a:solidFill>
                <a:srgbClr val="660066"/>
              </a:solidFill>
              <a:ln w="9525">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grpSp>
        <p:sp>
          <p:nvSpPr>
            <p:cNvPr id="404" name="テキスト ボックス 403"/>
            <p:cNvSpPr txBox="1"/>
            <p:nvPr/>
          </p:nvSpPr>
          <p:spPr>
            <a:xfrm>
              <a:off x="9001595" y="5449936"/>
              <a:ext cx="40989" cy="331125"/>
            </a:xfrm>
            <a:prstGeom prst="rect">
              <a:avLst/>
            </a:prstGeom>
            <a:noFill/>
          </p:spPr>
          <p:txBody>
            <a:bodyPr wrap="square" rtlCol="0">
              <a:spAutoFit/>
            </a:bodyPr>
            <a:lstStyle/>
            <a:p>
              <a:endParaRPr kumimoji="1" lang="ja-JP" altLang="en-US" dirty="0"/>
            </a:p>
          </p:txBody>
        </p:sp>
        <p:grpSp>
          <p:nvGrpSpPr>
            <p:cNvPr id="405" name="図形グループ 404"/>
            <p:cNvGrpSpPr/>
            <p:nvPr/>
          </p:nvGrpSpPr>
          <p:grpSpPr>
            <a:xfrm rot="3396341">
              <a:off x="8642673" y="5583363"/>
              <a:ext cx="123612" cy="247609"/>
              <a:chOff x="7520979" y="1575273"/>
              <a:chExt cx="123612" cy="216000"/>
            </a:xfrm>
          </p:grpSpPr>
          <p:sp>
            <p:nvSpPr>
              <p:cNvPr id="409" name="Freeform 120"/>
              <p:cNvSpPr>
                <a:spLocks noChangeAspect="1"/>
              </p:cNvSpPr>
              <p:nvPr/>
            </p:nvSpPr>
            <p:spPr bwMode="auto">
              <a:xfrm rot="9249717">
                <a:off x="7520979" y="1575273"/>
                <a:ext cx="123612" cy="216000"/>
              </a:xfrm>
              <a:custGeom>
                <a:avLst/>
                <a:gdLst>
                  <a:gd name="T0" fmla="*/ 2147483647 w 187"/>
                  <a:gd name="T1" fmla="*/ 0 h 460"/>
                  <a:gd name="T2" fmla="*/ 2147483647 w 187"/>
                  <a:gd name="T3" fmla="*/ 2147483647 h 460"/>
                  <a:gd name="T4" fmla="*/ 2147483647 w 187"/>
                  <a:gd name="T5" fmla="*/ 2147483647 h 460"/>
                  <a:gd name="T6" fmla="*/ 2147483647 w 187"/>
                  <a:gd name="T7" fmla="*/ 2147483647 h 460"/>
                  <a:gd name="T8" fmla="*/ 2147483647 w 187"/>
                  <a:gd name="T9" fmla="*/ 2147483647 h 460"/>
                  <a:gd name="T10" fmla="*/ 2147483647 w 187"/>
                  <a:gd name="T11" fmla="*/ 2147483647 h 460"/>
                  <a:gd name="T12" fmla="*/ 2147483647 w 187"/>
                  <a:gd name="T13" fmla="*/ 2147483647 h 460"/>
                  <a:gd name="T14" fmla="*/ 2147483647 w 187"/>
                  <a:gd name="T15" fmla="*/ 2147483647 h 460"/>
                  <a:gd name="T16" fmla="*/ 2147483647 w 187"/>
                  <a:gd name="T17" fmla="*/ 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460"/>
                  <a:gd name="T29" fmla="*/ 187 w 187"/>
                  <a:gd name="T30" fmla="*/ 460 h 4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460">
                    <a:moveTo>
                      <a:pt x="127" y="0"/>
                    </a:moveTo>
                    <a:cubicBezTo>
                      <a:pt x="63" y="46"/>
                      <a:pt x="76" y="50"/>
                      <a:pt x="53" y="101"/>
                    </a:cubicBezTo>
                    <a:cubicBezTo>
                      <a:pt x="0" y="217"/>
                      <a:pt x="22" y="104"/>
                      <a:pt x="26" y="248"/>
                    </a:cubicBezTo>
                    <a:cubicBezTo>
                      <a:pt x="19" y="258"/>
                      <a:pt x="41" y="319"/>
                      <a:pt x="38" y="339"/>
                    </a:cubicBezTo>
                    <a:cubicBezTo>
                      <a:pt x="37" y="356"/>
                      <a:pt x="38" y="404"/>
                      <a:pt x="50" y="408"/>
                    </a:cubicBezTo>
                    <a:cubicBezTo>
                      <a:pt x="61" y="415"/>
                      <a:pt x="114" y="460"/>
                      <a:pt x="136" y="432"/>
                    </a:cubicBezTo>
                    <a:cubicBezTo>
                      <a:pt x="158" y="404"/>
                      <a:pt x="176" y="298"/>
                      <a:pt x="183" y="242"/>
                    </a:cubicBezTo>
                    <a:cubicBezTo>
                      <a:pt x="187" y="198"/>
                      <a:pt x="174" y="137"/>
                      <a:pt x="179" y="95"/>
                    </a:cubicBezTo>
                    <a:cubicBezTo>
                      <a:pt x="187" y="31"/>
                      <a:pt x="164" y="37"/>
                      <a:pt x="127" y="0"/>
                    </a:cubicBezTo>
                    <a:close/>
                  </a:path>
                </a:pathLst>
              </a:custGeom>
              <a:solidFill>
                <a:srgbClr val="CAD9B3"/>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410" name="Oval 121"/>
              <p:cNvSpPr>
                <a:spLocks noChangeArrowheads="1"/>
              </p:cNvSpPr>
              <p:nvPr/>
            </p:nvSpPr>
            <p:spPr bwMode="auto">
              <a:xfrm rot="9816552">
                <a:off x="7558285" y="1655418"/>
                <a:ext cx="46800" cy="72000"/>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grpSp>
        <p:grpSp>
          <p:nvGrpSpPr>
            <p:cNvPr id="406" name="図形グループ 405"/>
            <p:cNvGrpSpPr/>
            <p:nvPr/>
          </p:nvGrpSpPr>
          <p:grpSpPr>
            <a:xfrm>
              <a:off x="8449438" y="5593257"/>
              <a:ext cx="111317" cy="222224"/>
              <a:chOff x="8449438" y="5593257"/>
              <a:chExt cx="111317" cy="222224"/>
            </a:xfrm>
          </p:grpSpPr>
          <p:sp>
            <p:nvSpPr>
              <p:cNvPr id="407" name="Freeform 117"/>
              <p:cNvSpPr>
                <a:spLocks noChangeAspect="1"/>
              </p:cNvSpPr>
              <p:nvPr/>
            </p:nvSpPr>
            <p:spPr bwMode="auto">
              <a:xfrm rot="18911483">
                <a:off x="8449438" y="5593257"/>
                <a:ext cx="111317" cy="222224"/>
              </a:xfrm>
              <a:custGeom>
                <a:avLst/>
                <a:gdLst>
                  <a:gd name="T0" fmla="*/ 2147483647 w 187"/>
                  <a:gd name="T1" fmla="*/ 0 h 460"/>
                  <a:gd name="T2" fmla="*/ 2147483647 w 187"/>
                  <a:gd name="T3" fmla="*/ 2147483647 h 460"/>
                  <a:gd name="T4" fmla="*/ 2147483647 w 187"/>
                  <a:gd name="T5" fmla="*/ 2147483647 h 460"/>
                  <a:gd name="T6" fmla="*/ 2147483647 w 187"/>
                  <a:gd name="T7" fmla="*/ 2147483647 h 460"/>
                  <a:gd name="T8" fmla="*/ 2147483647 w 187"/>
                  <a:gd name="T9" fmla="*/ 2147483647 h 460"/>
                  <a:gd name="T10" fmla="*/ 2147483647 w 187"/>
                  <a:gd name="T11" fmla="*/ 2147483647 h 460"/>
                  <a:gd name="T12" fmla="*/ 2147483647 w 187"/>
                  <a:gd name="T13" fmla="*/ 2147483647 h 460"/>
                  <a:gd name="T14" fmla="*/ 2147483647 w 187"/>
                  <a:gd name="T15" fmla="*/ 2147483647 h 460"/>
                  <a:gd name="T16" fmla="*/ 2147483647 w 187"/>
                  <a:gd name="T17" fmla="*/ 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460"/>
                  <a:gd name="T29" fmla="*/ 187 w 187"/>
                  <a:gd name="T30" fmla="*/ 460 h 460"/>
                  <a:gd name="connsiteX0" fmla="*/ 6987 w 10023"/>
                  <a:gd name="connsiteY0" fmla="*/ 0 h 9588"/>
                  <a:gd name="connsiteX1" fmla="*/ 3030 w 10023"/>
                  <a:gd name="connsiteY1" fmla="*/ 2196 h 9588"/>
                  <a:gd name="connsiteX2" fmla="*/ 35 w 10023"/>
                  <a:gd name="connsiteY2" fmla="*/ 5130 h 9588"/>
                  <a:gd name="connsiteX3" fmla="*/ 2228 w 10023"/>
                  <a:gd name="connsiteY3" fmla="*/ 7370 h 9588"/>
                  <a:gd name="connsiteX4" fmla="*/ 2870 w 10023"/>
                  <a:gd name="connsiteY4" fmla="*/ 8870 h 9588"/>
                  <a:gd name="connsiteX5" fmla="*/ 7469 w 10023"/>
                  <a:gd name="connsiteY5" fmla="*/ 9391 h 9588"/>
                  <a:gd name="connsiteX6" fmla="*/ 9982 w 10023"/>
                  <a:gd name="connsiteY6" fmla="*/ 5261 h 9588"/>
                  <a:gd name="connsiteX7" fmla="*/ 9768 w 10023"/>
                  <a:gd name="connsiteY7" fmla="*/ 2065 h 9588"/>
                  <a:gd name="connsiteX8" fmla="*/ 6987 w 10023"/>
                  <a:gd name="connsiteY8" fmla="*/ 0 h 9588"/>
                  <a:gd name="connsiteX0" fmla="*/ 7043 w 10072"/>
                  <a:gd name="connsiteY0" fmla="*/ 0 h 10001"/>
                  <a:gd name="connsiteX1" fmla="*/ 3095 w 10072"/>
                  <a:gd name="connsiteY1" fmla="*/ 2290 h 10001"/>
                  <a:gd name="connsiteX2" fmla="*/ 107 w 10072"/>
                  <a:gd name="connsiteY2" fmla="*/ 5350 h 10001"/>
                  <a:gd name="connsiteX3" fmla="*/ 304 w 10072"/>
                  <a:gd name="connsiteY3" fmla="*/ 7972 h 10001"/>
                  <a:gd name="connsiteX4" fmla="*/ 2935 w 10072"/>
                  <a:gd name="connsiteY4" fmla="*/ 9251 h 10001"/>
                  <a:gd name="connsiteX5" fmla="*/ 7524 w 10072"/>
                  <a:gd name="connsiteY5" fmla="*/ 9795 h 10001"/>
                  <a:gd name="connsiteX6" fmla="*/ 10031 w 10072"/>
                  <a:gd name="connsiteY6" fmla="*/ 5487 h 10001"/>
                  <a:gd name="connsiteX7" fmla="*/ 9818 w 10072"/>
                  <a:gd name="connsiteY7" fmla="*/ 2154 h 10001"/>
                  <a:gd name="connsiteX8" fmla="*/ 7043 w 10072"/>
                  <a:gd name="connsiteY8"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72" h="10001">
                    <a:moveTo>
                      <a:pt x="7043" y="0"/>
                    </a:moveTo>
                    <a:cubicBezTo>
                      <a:pt x="3629" y="1043"/>
                      <a:pt x="4251" y="1399"/>
                      <a:pt x="3095" y="2290"/>
                    </a:cubicBezTo>
                    <a:cubicBezTo>
                      <a:pt x="1939" y="3182"/>
                      <a:pt x="-107" y="2086"/>
                      <a:pt x="107" y="5350"/>
                    </a:cubicBezTo>
                    <a:cubicBezTo>
                      <a:pt x="-266" y="5578"/>
                      <a:pt x="465" y="7518"/>
                      <a:pt x="304" y="7972"/>
                    </a:cubicBezTo>
                    <a:cubicBezTo>
                      <a:pt x="251" y="8357"/>
                      <a:pt x="2295" y="9160"/>
                      <a:pt x="2935" y="9251"/>
                    </a:cubicBezTo>
                    <a:cubicBezTo>
                      <a:pt x="3522" y="9410"/>
                      <a:pt x="6350" y="10430"/>
                      <a:pt x="7524" y="9795"/>
                    </a:cubicBezTo>
                    <a:cubicBezTo>
                      <a:pt x="8697" y="9160"/>
                      <a:pt x="9658" y="6756"/>
                      <a:pt x="10031" y="5487"/>
                    </a:cubicBezTo>
                    <a:cubicBezTo>
                      <a:pt x="10245" y="4489"/>
                      <a:pt x="9551" y="3106"/>
                      <a:pt x="9818" y="2154"/>
                    </a:cubicBezTo>
                    <a:cubicBezTo>
                      <a:pt x="10245" y="703"/>
                      <a:pt x="9017" y="839"/>
                      <a:pt x="7043" y="0"/>
                    </a:cubicBezTo>
                    <a:close/>
                  </a:path>
                </a:pathLst>
              </a:custGeom>
              <a:solidFill>
                <a:srgbClr val="CAD9B3"/>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408" name="Oval 118"/>
              <p:cNvSpPr>
                <a:spLocks noChangeAspect="1" noChangeArrowheads="1"/>
              </p:cNvSpPr>
              <p:nvPr/>
            </p:nvSpPr>
            <p:spPr bwMode="auto">
              <a:xfrm rot="8160000">
                <a:off x="8491714" y="5670067"/>
                <a:ext cx="44639" cy="72000"/>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grpSp>
      </p:grpSp>
      <p:sp>
        <p:nvSpPr>
          <p:cNvPr id="422" name="テキスト ボックス 421"/>
          <p:cNvSpPr txBox="1"/>
          <p:nvPr/>
        </p:nvSpPr>
        <p:spPr>
          <a:xfrm>
            <a:off x="5575637" y="1262969"/>
            <a:ext cx="502061" cy="338554"/>
          </a:xfrm>
          <a:prstGeom prst="rect">
            <a:avLst/>
          </a:prstGeom>
          <a:noFill/>
        </p:spPr>
        <p:txBody>
          <a:bodyPr wrap="none" rtlCol="0">
            <a:spAutoFit/>
          </a:bodyPr>
          <a:lstStyle/>
          <a:p>
            <a:r>
              <a:rPr kumimoji="1" lang="en-US" altLang="ja-JP" sz="1600" b="1" u="sng" dirty="0" smtClean="0">
                <a:latin typeface="Arial Narrow" charset="0"/>
                <a:ea typeface="Arial Narrow" charset="0"/>
                <a:cs typeface="Arial Narrow" charset="0"/>
              </a:rPr>
              <a:t>S1P</a:t>
            </a:r>
            <a:endParaRPr kumimoji="1" lang="ja-JP" altLang="en-US" sz="1600" b="1" u="sng" dirty="0">
              <a:latin typeface="Arial Narrow" charset="0"/>
              <a:ea typeface="Arial Narrow" charset="0"/>
              <a:cs typeface="Arial Narrow" charset="0"/>
            </a:endParaRPr>
          </a:p>
        </p:txBody>
      </p:sp>
      <p:cxnSp>
        <p:nvCxnSpPr>
          <p:cNvPr id="423" name="直線矢印コネクタ 422"/>
          <p:cNvCxnSpPr/>
          <p:nvPr/>
        </p:nvCxnSpPr>
        <p:spPr>
          <a:xfrm rot="16200000" flipH="1">
            <a:off x="5667506" y="1787875"/>
            <a:ext cx="360000" cy="0"/>
          </a:xfrm>
          <a:prstGeom prst="straightConnector1">
            <a:avLst/>
          </a:prstGeom>
          <a:ln w="2222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425" name="テキスト ボックス 424"/>
          <p:cNvSpPr txBox="1"/>
          <p:nvPr/>
        </p:nvSpPr>
        <p:spPr>
          <a:xfrm>
            <a:off x="3951976" y="4085354"/>
            <a:ext cx="954107" cy="307777"/>
          </a:xfrm>
          <a:prstGeom prst="rect">
            <a:avLst/>
          </a:prstGeom>
          <a:noFill/>
        </p:spPr>
        <p:txBody>
          <a:bodyPr wrap="none" rtlCol="0">
            <a:spAutoFit/>
          </a:bodyPr>
          <a:lstStyle/>
          <a:p>
            <a:r>
              <a:rPr kumimoji="1" lang="en-US" altLang="ja-JP" sz="1400" b="1" dirty="0" smtClean="0">
                <a:solidFill>
                  <a:srgbClr val="00BF16"/>
                </a:solidFill>
                <a:latin typeface="Arial Narrow" charset="0"/>
                <a:ea typeface="Arial Narrow" charset="0"/>
                <a:cs typeface="Arial Narrow" charset="0"/>
              </a:rPr>
              <a:t>N-cadherin</a:t>
            </a:r>
            <a:endParaRPr kumimoji="1" lang="ja-JP" altLang="en-US" sz="1400" b="1" dirty="0">
              <a:solidFill>
                <a:srgbClr val="00BF16"/>
              </a:solidFill>
              <a:latin typeface="Arial Narrow" charset="0"/>
              <a:ea typeface="Arial Narrow" charset="0"/>
              <a:cs typeface="Arial Narrow" charset="0"/>
            </a:endParaRPr>
          </a:p>
        </p:txBody>
      </p:sp>
      <p:sp>
        <p:nvSpPr>
          <p:cNvPr id="427" name="テキスト ボックス 426"/>
          <p:cNvSpPr txBox="1"/>
          <p:nvPr/>
        </p:nvSpPr>
        <p:spPr>
          <a:xfrm>
            <a:off x="3105390" y="2556266"/>
            <a:ext cx="505267" cy="369332"/>
          </a:xfrm>
          <a:prstGeom prst="rect">
            <a:avLst/>
          </a:prstGeom>
          <a:noFill/>
        </p:spPr>
        <p:txBody>
          <a:bodyPr wrap="none" rtlCol="0">
            <a:spAutoFit/>
          </a:bodyPr>
          <a:lstStyle/>
          <a:p>
            <a:r>
              <a:rPr lang="en-US" altLang="ja-JP" b="1" dirty="0">
                <a:latin typeface="Arial" charset="0"/>
                <a:ea typeface="Arial" charset="0"/>
                <a:cs typeface="Arial" charset="0"/>
              </a:rPr>
              <a:t>E</a:t>
            </a:r>
            <a:r>
              <a:rPr kumimoji="1" lang="en-US" altLang="ja-JP" b="1" dirty="0" smtClean="0">
                <a:latin typeface="Arial" charset="0"/>
                <a:ea typeface="Arial" charset="0"/>
                <a:cs typeface="Arial" charset="0"/>
              </a:rPr>
              <a:t>C</a:t>
            </a:r>
            <a:endParaRPr kumimoji="1" lang="ja-JP" altLang="en-US" b="1" dirty="0">
              <a:latin typeface="Arial" charset="0"/>
              <a:ea typeface="Arial" charset="0"/>
              <a:cs typeface="Arial" charset="0"/>
            </a:endParaRPr>
          </a:p>
        </p:txBody>
      </p:sp>
      <p:grpSp>
        <p:nvGrpSpPr>
          <p:cNvPr id="428" name="図形グループ 427"/>
          <p:cNvGrpSpPr>
            <a:grpSpLocks noChangeAspect="1"/>
          </p:cNvGrpSpPr>
          <p:nvPr/>
        </p:nvGrpSpPr>
        <p:grpSpPr>
          <a:xfrm rot="3077427">
            <a:off x="6921872" y="4473914"/>
            <a:ext cx="280350" cy="504000"/>
            <a:chOff x="4691278" y="2652382"/>
            <a:chExt cx="145997" cy="176406"/>
          </a:xfrm>
          <a:effectLst/>
        </p:grpSpPr>
        <p:sp>
          <p:nvSpPr>
            <p:cNvPr id="429" name="Freeform 82"/>
            <p:cNvSpPr>
              <a:spLocks/>
            </p:cNvSpPr>
            <p:nvPr/>
          </p:nvSpPr>
          <p:spPr bwMode="auto">
            <a:xfrm rot="1003355" flipH="1">
              <a:off x="4691278" y="2652382"/>
              <a:ext cx="145997" cy="17640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p:spPr>
          <p:txBody>
            <a:bodyPr wrap="none" anchor="ctr"/>
            <a:lstStyle/>
            <a:p>
              <a:endParaRPr lang="ja-JP" altLang="en-US">
                <a:latin typeface="Arial Narrow" charset="0"/>
                <a:ea typeface="Arial Narrow" charset="0"/>
                <a:cs typeface="Arial Narrow" charset="0"/>
              </a:endParaRPr>
            </a:p>
          </p:txBody>
        </p:sp>
        <p:sp>
          <p:nvSpPr>
            <p:cNvPr id="430" name="Oval 83"/>
            <p:cNvSpPr>
              <a:spLocks noChangeArrowheads="1"/>
            </p:cNvSpPr>
            <p:nvPr/>
          </p:nvSpPr>
          <p:spPr bwMode="auto">
            <a:xfrm rot="2383887" flipH="1">
              <a:off x="4736301" y="2706184"/>
              <a:ext cx="23819" cy="71491"/>
            </a:xfrm>
            <a:prstGeom prst="ellipse">
              <a:avLst/>
            </a:prstGeom>
            <a:solidFill>
              <a:srgbClr val="360155"/>
            </a:solidFill>
            <a:ln w="9525">
              <a:solidFill>
                <a:schemeClr val="tx1"/>
              </a:solidFill>
              <a:round/>
              <a:headEnd/>
              <a:tailEnd/>
            </a:ln>
          </p:spPr>
          <p:txBody>
            <a:bodyPr wrap="none" anchor="ctr"/>
            <a:lstStyle>
              <a:lvl1pPr eaLnBrk="0" hangingPunct="0">
                <a:defRPr kumimoji="1">
                  <a:solidFill>
                    <a:schemeClr val="tx1"/>
                  </a:solidFill>
                  <a:latin typeface="Arial" charset="0"/>
                  <a:ea typeface="ＭＳ Ｐゴシック" pitchFamily="50" charset="-128"/>
                </a:defRPr>
              </a:lvl1pPr>
              <a:lvl2pPr marL="37931725" indent="-37474525"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ja-JP" altLang="en-US">
                <a:latin typeface="Arial Narrow" charset="0"/>
                <a:ea typeface="Arial Narrow" charset="0"/>
                <a:cs typeface="Arial Narrow" charset="0"/>
              </a:endParaRPr>
            </a:p>
          </p:txBody>
        </p:sp>
      </p:grpSp>
      <p:cxnSp>
        <p:nvCxnSpPr>
          <p:cNvPr id="431" name="直線矢印コネクタ 430"/>
          <p:cNvCxnSpPr/>
          <p:nvPr/>
        </p:nvCxnSpPr>
        <p:spPr>
          <a:xfrm flipV="1">
            <a:off x="1354860" y="715962"/>
            <a:ext cx="504000" cy="0"/>
          </a:xfrm>
          <a:prstGeom prst="straightConnector1">
            <a:avLst/>
          </a:prstGeom>
          <a:ln w="22225">
            <a:solidFill>
              <a:schemeClr val="tx1"/>
            </a:solidFill>
            <a:headEnd type="triangle" w="lg" len="lg"/>
            <a:tailEnd type="none" w="lg" len="lg"/>
          </a:ln>
        </p:spPr>
        <p:style>
          <a:lnRef idx="1">
            <a:schemeClr val="dk1"/>
          </a:lnRef>
          <a:fillRef idx="0">
            <a:schemeClr val="dk1"/>
          </a:fillRef>
          <a:effectRef idx="0">
            <a:schemeClr val="dk1"/>
          </a:effectRef>
          <a:fontRef idx="minor">
            <a:schemeClr val="tx1"/>
          </a:fontRef>
        </p:style>
      </p:cxnSp>
      <p:sp>
        <p:nvSpPr>
          <p:cNvPr id="432" name="テキスト ボックス 431"/>
          <p:cNvSpPr txBox="1"/>
          <p:nvPr/>
        </p:nvSpPr>
        <p:spPr>
          <a:xfrm>
            <a:off x="1857067" y="585820"/>
            <a:ext cx="564578" cy="338554"/>
          </a:xfrm>
          <a:prstGeom prst="rect">
            <a:avLst/>
          </a:prstGeom>
          <a:noFill/>
        </p:spPr>
        <p:txBody>
          <a:bodyPr wrap="none" rtlCol="0">
            <a:spAutoFit/>
          </a:bodyPr>
          <a:lstStyle/>
          <a:p>
            <a:r>
              <a:rPr kumimoji="1" lang="en-US" altLang="ja-JP" sz="1600" b="1" dirty="0" smtClean="0">
                <a:latin typeface="Arial Narrow" charset="0"/>
                <a:ea typeface="Arial Narrow" charset="0"/>
                <a:cs typeface="Arial Narrow" charset="0"/>
              </a:rPr>
              <a:t>S1P</a:t>
            </a:r>
            <a:r>
              <a:rPr kumimoji="1" lang="en-US" altLang="ja-JP" sz="1600" b="1" baseline="-25000" dirty="0" smtClean="0">
                <a:latin typeface="Arial Narrow" charset="0"/>
                <a:ea typeface="Arial Narrow" charset="0"/>
                <a:cs typeface="Arial Narrow" charset="0"/>
              </a:rPr>
              <a:t>1</a:t>
            </a:r>
            <a:endParaRPr kumimoji="1" lang="ja-JP" altLang="en-US" sz="1600" b="1" baseline="-25000" dirty="0">
              <a:latin typeface="Arial Narrow" charset="0"/>
              <a:ea typeface="Arial Narrow" charset="0"/>
              <a:cs typeface="Arial Narrow" charset="0"/>
            </a:endParaRPr>
          </a:p>
        </p:txBody>
      </p:sp>
      <p:sp>
        <p:nvSpPr>
          <p:cNvPr id="433" name="テキスト ボックス 432"/>
          <p:cNvSpPr txBox="1"/>
          <p:nvPr/>
        </p:nvSpPr>
        <p:spPr>
          <a:xfrm>
            <a:off x="1895911" y="18871"/>
            <a:ext cx="502061" cy="338554"/>
          </a:xfrm>
          <a:prstGeom prst="rect">
            <a:avLst/>
          </a:prstGeom>
          <a:noFill/>
        </p:spPr>
        <p:txBody>
          <a:bodyPr wrap="none" rtlCol="0">
            <a:spAutoFit/>
          </a:bodyPr>
          <a:lstStyle/>
          <a:p>
            <a:r>
              <a:rPr kumimoji="1" lang="en-US" altLang="ja-JP" sz="1600" b="1" u="sng" dirty="0" smtClean="0">
                <a:latin typeface="Arial Narrow" charset="0"/>
                <a:ea typeface="Arial Narrow" charset="0"/>
                <a:cs typeface="Arial Narrow" charset="0"/>
              </a:rPr>
              <a:t>S1P</a:t>
            </a:r>
            <a:endParaRPr kumimoji="1" lang="ja-JP" altLang="en-US" sz="1600" b="1" u="sng" dirty="0">
              <a:latin typeface="Arial Narrow" charset="0"/>
              <a:ea typeface="Arial Narrow" charset="0"/>
              <a:cs typeface="Arial Narrow" charset="0"/>
            </a:endParaRPr>
          </a:p>
        </p:txBody>
      </p:sp>
      <p:cxnSp>
        <p:nvCxnSpPr>
          <p:cNvPr id="434" name="直線矢印コネクタ 433"/>
          <p:cNvCxnSpPr/>
          <p:nvPr/>
        </p:nvCxnSpPr>
        <p:spPr>
          <a:xfrm rot="16200000" flipH="1">
            <a:off x="1999382" y="493335"/>
            <a:ext cx="288000" cy="0"/>
          </a:xfrm>
          <a:prstGeom prst="straightConnector1">
            <a:avLst/>
          </a:prstGeom>
          <a:ln w="22225">
            <a:solidFill>
              <a:schemeClr val="tx1"/>
            </a:solidFill>
            <a:tailEnd type="triangle" w="lg" len="lg"/>
          </a:ln>
        </p:spPr>
        <p:style>
          <a:lnRef idx="1">
            <a:schemeClr val="dk1"/>
          </a:lnRef>
          <a:fillRef idx="0">
            <a:schemeClr val="dk1"/>
          </a:fillRef>
          <a:effectRef idx="0">
            <a:schemeClr val="dk1"/>
          </a:effectRef>
          <a:fontRef idx="minor">
            <a:schemeClr val="tx1"/>
          </a:fontRef>
        </p:style>
      </p:cxnSp>
      <p:sp>
        <p:nvSpPr>
          <p:cNvPr id="435" name="円/楕円 434"/>
          <p:cNvSpPr>
            <a:spLocks noChangeAspect="1"/>
          </p:cNvSpPr>
          <p:nvPr/>
        </p:nvSpPr>
        <p:spPr>
          <a:xfrm>
            <a:off x="983496" y="58912"/>
            <a:ext cx="475811" cy="360000"/>
          </a:xfrm>
          <a:prstGeom prst="ellipse">
            <a:avLst/>
          </a:prstGeom>
          <a:pattFill prst="smGrid">
            <a:fgClr>
              <a:schemeClr val="accent4"/>
            </a:fgClr>
            <a:bgClr>
              <a:schemeClr val="bg1"/>
            </a:bgClr>
          </a:patt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6" name="テキスト ボックス 435"/>
          <p:cNvSpPr txBox="1"/>
          <p:nvPr/>
        </p:nvSpPr>
        <p:spPr>
          <a:xfrm>
            <a:off x="446228" y="174478"/>
            <a:ext cx="570990" cy="338554"/>
          </a:xfrm>
          <a:prstGeom prst="rect">
            <a:avLst/>
          </a:prstGeom>
          <a:noFill/>
        </p:spPr>
        <p:txBody>
          <a:bodyPr wrap="none" rtlCol="0">
            <a:spAutoFit/>
          </a:bodyPr>
          <a:lstStyle/>
          <a:p>
            <a:r>
              <a:rPr kumimoji="1" lang="en-US" altLang="ja-JP" sz="1600" b="1" dirty="0" smtClean="0">
                <a:latin typeface="Arial" charset="0"/>
                <a:ea typeface="Arial" charset="0"/>
                <a:cs typeface="Arial" charset="0"/>
              </a:rPr>
              <a:t>LNs</a:t>
            </a:r>
            <a:endParaRPr kumimoji="1" lang="ja-JP" altLang="en-US" sz="1600" b="1" dirty="0">
              <a:latin typeface="Arial" charset="0"/>
              <a:ea typeface="Arial" charset="0"/>
              <a:cs typeface="Arial" charset="0"/>
            </a:endParaRPr>
          </a:p>
        </p:txBody>
      </p:sp>
      <p:cxnSp>
        <p:nvCxnSpPr>
          <p:cNvPr id="437" name="直線矢印コネクタ 436"/>
          <p:cNvCxnSpPr/>
          <p:nvPr/>
        </p:nvCxnSpPr>
        <p:spPr>
          <a:xfrm flipH="1" flipV="1">
            <a:off x="1233758" y="487155"/>
            <a:ext cx="0" cy="555127"/>
          </a:xfrm>
          <a:prstGeom prst="straightConnector1">
            <a:avLst/>
          </a:prstGeom>
          <a:ln w="31750">
            <a:solidFill>
              <a:schemeClr val="tx1"/>
            </a:solidFill>
            <a:headEnd type="stealth" w="lg" len="lg"/>
            <a:tailEnd type="none" w="lg" len="lg"/>
          </a:ln>
        </p:spPr>
        <p:style>
          <a:lnRef idx="1">
            <a:schemeClr val="dk1"/>
          </a:lnRef>
          <a:fillRef idx="0">
            <a:schemeClr val="dk1"/>
          </a:fillRef>
          <a:effectRef idx="0">
            <a:schemeClr val="dk1"/>
          </a:effectRef>
          <a:fontRef idx="minor">
            <a:schemeClr val="tx1"/>
          </a:fontRef>
        </p:style>
      </p:cxnSp>
      <p:sp>
        <p:nvSpPr>
          <p:cNvPr id="438" name="テキスト ボックス 437"/>
          <p:cNvSpPr txBox="1"/>
          <p:nvPr/>
        </p:nvSpPr>
        <p:spPr>
          <a:xfrm>
            <a:off x="6399290" y="3876340"/>
            <a:ext cx="639919" cy="338554"/>
          </a:xfrm>
          <a:prstGeom prst="rect">
            <a:avLst/>
          </a:prstGeom>
          <a:noFill/>
        </p:spPr>
        <p:txBody>
          <a:bodyPr wrap="none" rtlCol="0">
            <a:spAutoFit/>
          </a:bodyPr>
          <a:lstStyle/>
          <a:p>
            <a:r>
              <a:rPr lang="en-US" altLang="ja-JP" sz="1600" b="1" smtClean="0">
                <a:latin typeface="Arial" charset="0"/>
                <a:ea typeface="Arial" charset="0"/>
                <a:cs typeface="Arial" charset="0"/>
              </a:rPr>
              <a:t>SM</a:t>
            </a:r>
            <a:r>
              <a:rPr kumimoji="1" lang="en-US" altLang="ja-JP" sz="1600" b="1" smtClean="0">
                <a:latin typeface="Arial" charset="0"/>
                <a:ea typeface="Arial" charset="0"/>
                <a:cs typeface="Arial" charset="0"/>
              </a:rPr>
              <a:t>C</a:t>
            </a:r>
            <a:endParaRPr kumimoji="1" lang="ja-JP" altLang="en-US" sz="1600" b="1" dirty="0">
              <a:latin typeface="Arial" charset="0"/>
              <a:ea typeface="Arial" charset="0"/>
              <a:cs typeface="Arial" charset="0"/>
            </a:endParaRPr>
          </a:p>
        </p:txBody>
      </p:sp>
      <p:sp>
        <p:nvSpPr>
          <p:cNvPr id="439" name="テキスト ボックス 438"/>
          <p:cNvSpPr txBox="1"/>
          <p:nvPr/>
        </p:nvSpPr>
        <p:spPr>
          <a:xfrm>
            <a:off x="3637689" y="2855034"/>
            <a:ext cx="774571" cy="307777"/>
          </a:xfrm>
          <a:prstGeom prst="rect">
            <a:avLst/>
          </a:prstGeom>
          <a:noFill/>
        </p:spPr>
        <p:txBody>
          <a:bodyPr wrap="none" rtlCol="0">
            <a:spAutoFit/>
          </a:bodyPr>
          <a:lstStyle/>
          <a:p>
            <a:r>
              <a:rPr kumimoji="1" lang="en-US" altLang="ja-JP" sz="1400" b="1" dirty="0" smtClean="0">
                <a:latin typeface="Arial Narrow" charset="0"/>
                <a:ea typeface="Arial Narrow" charset="0"/>
                <a:cs typeface="Arial Narrow" charset="0"/>
              </a:rPr>
              <a:t>RGS5 (-)</a:t>
            </a:r>
            <a:endParaRPr kumimoji="1" lang="ja-JP" altLang="en-US" sz="1400" b="1" dirty="0">
              <a:latin typeface="Arial Narrow" charset="0"/>
              <a:ea typeface="Arial Narrow" charset="0"/>
              <a:cs typeface="Arial Narrow" charset="0"/>
            </a:endParaRPr>
          </a:p>
        </p:txBody>
      </p:sp>
      <p:sp>
        <p:nvSpPr>
          <p:cNvPr id="440" name="テキスト ボックス 439"/>
          <p:cNvSpPr txBox="1"/>
          <p:nvPr/>
        </p:nvSpPr>
        <p:spPr>
          <a:xfrm>
            <a:off x="3556386" y="4795621"/>
            <a:ext cx="898003" cy="307777"/>
          </a:xfrm>
          <a:prstGeom prst="rect">
            <a:avLst/>
          </a:prstGeom>
          <a:noFill/>
        </p:spPr>
        <p:txBody>
          <a:bodyPr wrap="none" rtlCol="0">
            <a:spAutoFit/>
          </a:bodyPr>
          <a:lstStyle/>
          <a:p>
            <a:r>
              <a:rPr kumimoji="1" lang="en-US" altLang="ja-JP" sz="1400" b="1" dirty="0" smtClean="0">
                <a:latin typeface="Arial Narrow" charset="0"/>
                <a:ea typeface="Arial Narrow" charset="0"/>
                <a:cs typeface="Arial Narrow" charset="0"/>
              </a:rPr>
              <a:t>RGS5 (++)</a:t>
            </a:r>
            <a:endParaRPr kumimoji="1" lang="ja-JP" altLang="en-US" sz="1400" b="1" dirty="0">
              <a:latin typeface="Arial Narrow" charset="0"/>
              <a:ea typeface="Arial Narrow" charset="0"/>
              <a:cs typeface="Arial Narrow" charset="0"/>
            </a:endParaRPr>
          </a:p>
        </p:txBody>
      </p:sp>
      <p:sp>
        <p:nvSpPr>
          <p:cNvPr id="441" name="テキスト ボックス 440"/>
          <p:cNvSpPr txBox="1"/>
          <p:nvPr/>
        </p:nvSpPr>
        <p:spPr>
          <a:xfrm>
            <a:off x="3109080" y="4558013"/>
            <a:ext cx="505267" cy="369332"/>
          </a:xfrm>
          <a:prstGeom prst="rect">
            <a:avLst/>
          </a:prstGeom>
          <a:noFill/>
        </p:spPr>
        <p:txBody>
          <a:bodyPr wrap="none" rtlCol="0">
            <a:spAutoFit/>
          </a:bodyPr>
          <a:lstStyle/>
          <a:p>
            <a:r>
              <a:rPr lang="en-US" altLang="ja-JP" b="1" dirty="0">
                <a:latin typeface="Arial" charset="0"/>
                <a:ea typeface="Arial" charset="0"/>
                <a:cs typeface="Arial" charset="0"/>
              </a:rPr>
              <a:t>E</a:t>
            </a:r>
            <a:r>
              <a:rPr kumimoji="1" lang="en-US" altLang="ja-JP" b="1" dirty="0" smtClean="0">
                <a:latin typeface="Arial" charset="0"/>
                <a:ea typeface="Arial" charset="0"/>
                <a:cs typeface="Arial" charset="0"/>
              </a:rPr>
              <a:t>C</a:t>
            </a:r>
            <a:endParaRPr kumimoji="1" lang="ja-JP" altLang="en-US" b="1" dirty="0">
              <a:latin typeface="Arial" charset="0"/>
              <a:ea typeface="Arial" charset="0"/>
              <a:cs typeface="Arial" charset="0"/>
            </a:endParaRPr>
          </a:p>
        </p:txBody>
      </p:sp>
      <p:sp>
        <p:nvSpPr>
          <p:cNvPr id="444" name="テキスト ボックス 443"/>
          <p:cNvSpPr txBox="1"/>
          <p:nvPr/>
        </p:nvSpPr>
        <p:spPr>
          <a:xfrm>
            <a:off x="7445711" y="2943736"/>
            <a:ext cx="1454244" cy="338554"/>
          </a:xfrm>
          <a:prstGeom prst="rect">
            <a:avLst/>
          </a:prstGeom>
          <a:noFill/>
        </p:spPr>
        <p:txBody>
          <a:bodyPr wrap="none" rtlCol="0">
            <a:spAutoFit/>
          </a:bodyPr>
          <a:lstStyle/>
          <a:p>
            <a:r>
              <a:rPr lang="en-US" altLang="ja-JP" sz="1600" i="1" dirty="0" smtClean="0">
                <a:latin typeface="Arial Narrow" charset="0"/>
                <a:ea typeface="Arial Narrow" charset="0"/>
                <a:cs typeface="Arial Narrow" charset="0"/>
              </a:rPr>
              <a:t>a</a:t>
            </a:r>
            <a:r>
              <a:rPr kumimoji="1" lang="en-US" altLang="ja-JP" sz="1600" i="1" dirty="0" smtClean="0">
                <a:latin typeface="Arial Narrow" charset="0"/>
                <a:ea typeface="Arial Narrow" charset="0"/>
                <a:cs typeface="Arial Narrow" charset="0"/>
              </a:rPr>
              <a:t>nti-stenotic ECs</a:t>
            </a:r>
            <a:endParaRPr kumimoji="1" lang="ja-JP" altLang="en-US" sz="1600" i="1" dirty="0">
              <a:latin typeface="Arial Narrow" charset="0"/>
              <a:ea typeface="Arial Narrow" charset="0"/>
              <a:cs typeface="Arial Narrow" charset="0"/>
            </a:endParaRPr>
          </a:p>
        </p:txBody>
      </p:sp>
      <p:sp>
        <p:nvSpPr>
          <p:cNvPr id="445" name="テキスト ボックス 19"/>
          <p:cNvSpPr txBox="1">
            <a:spLocks noChangeArrowheads="1"/>
          </p:cNvSpPr>
          <p:nvPr/>
        </p:nvSpPr>
        <p:spPr bwMode="auto">
          <a:xfrm>
            <a:off x="-16084" y="5240530"/>
            <a:ext cx="9180000" cy="1590179"/>
          </a:xfrm>
          <a:prstGeom prst="rect">
            <a:avLst/>
          </a:prstGeom>
          <a:noFill/>
          <a:ln w="9525">
            <a:noFill/>
            <a:miter lim="800000"/>
            <a:headEnd/>
            <a:tailEnd/>
          </a:ln>
        </p:spPr>
        <p:txBody>
          <a:bodyPr wrap="square">
            <a:prstTxWarp prst="textNoShape">
              <a:avLst/>
            </a:prstTxWarp>
            <a:spAutoFit/>
          </a:bodyPr>
          <a:lstStyle/>
          <a:p>
            <a:r>
              <a:rPr lang="en-US" altLang="ja-JP" sz="1600" b="1" dirty="0" smtClean="0"/>
              <a:t>Figure 1.  Regulation of mural cell behaviors in capillaries and larger arteries</a:t>
            </a:r>
          </a:p>
          <a:p>
            <a:pPr>
              <a:spcBef>
                <a:spcPts val="400"/>
              </a:spcBef>
            </a:pPr>
            <a:r>
              <a:rPr lang="en-US" altLang="ja-JP" sz="1300" dirty="0" smtClean="0">
                <a:latin typeface="Arial Narrow" charset="0"/>
                <a:ea typeface="Arial Narrow" charset="0"/>
                <a:cs typeface="Arial Narrow" charset="0"/>
              </a:rPr>
              <a:t>RGS5 deficiency (</a:t>
            </a:r>
            <a:r>
              <a:rPr lang="en-US" altLang="ja-JP" sz="1300" dirty="0" err="1" smtClean="0">
                <a:latin typeface="Arial Narrow" charset="0"/>
                <a:ea typeface="Arial Narrow" charset="0"/>
                <a:cs typeface="Arial Narrow" charset="0"/>
              </a:rPr>
              <a:t>Hamzah</a:t>
            </a:r>
            <a:r>
              <a:rPr lang="en-US" altLang="ja-JP" sz="1300" dirty="0" smtClean="0">
                <a:latin typeface="Arial Narrow" charset="0"/>
                <a:ea typeface="Arial Narrow" charset="0"/>
                <a:cs typeface="Arial Narrow" charset="0"/>
              </a:rPr>
              <a:t> J et al., 2008) and the presence of Th1 cells (</a:t>
            </a:r>
            <a:r>
              <a:rPr lang="nb-NO" altLang="ja-JP" sz="1300" dirty="0" smtClean="0">
                <a:latin typeface="Arial Narrow" charset="0"/>
                <a:ea typeface="Arial Narrow" charset="0"/>
                <a:cs typeface="Arial Narrow" charset="0"/>
              </a:rPr>
              <a:t>Tian L at al., 2017</a:t>
            </a:r>
            <a:r>
              <a:rPr lang="en-US" altLang="ja-JP" sz="1300" dirty="0" smtClean="0">
                <a:latin typeface="Arial Narrow" charset="0"/>
                <a:ea typeface="Arial Narrow" charset="0"/>
                <a:cs typeface="Arial Narrow" charset="0"/>
              </a:rPr>
              <a:t>) induce tumor vessel normalization by promoting </a:t>
            </a:r>
            <a:r>
              <a:rPr lang="en-US" altLang="ja-JP" sz="1300" dirty="0" err="1" smtClean="0">
                <a:latin typeface="Arial Narrow" charset="0"/>
                <a:ea typeface="Arial Narrow" charset="0"/>
                <a:cs typeface="Arial Narrow" charset="0"/>
              </a:rPr>
              <a:t>pericyte</a:t>
            </a:r>
            <a:r>
              <a:rPr lang="en-US" altLang="ja-JP" sz="1300" dirty="0" smtClean="0">
                <a:latin typeface="Arial Narrow" charset="0"/>
                <a:ea typeface="Arial Narrow" charset="0"/>
                <a:cs typeface="Arial Narrow" charset="0"/>
              </a:rPr>
              <a:t> coverage on capillaries. RGS5, which converts healthy anti-stenotic ECs into generative pro-stenotic ECs (</a:t>
            </a:r>
            <a:r>
              <a:rPr lang="en-US" altLang="ja-JP" sz="1300" dirty="0" err="1" smtClean="0">
                <a:latin typeface="Arial Narrow" charset="0"/>
                <a:ea typeface="Arial Narrow" charset="0"/>
                <a:cs typeface="Arial Narrow" charset="0"/>
              </a:rPr>
              <a:t>Nishio</a:t>
            </a:r>
            <a:r>
              <a:rPr lang="en-US" altLang="ja-JP" sz="1300" dirty="0" smtClean="0">
                <a:latin typeface="Arial Narrow" charset="0"/>
                <a:ea typeface="Arial Narrow" charset="0"/>
                <a:cs typeface="Arial Narrow" charset="0"/>
              </a:rPr>
              <a:t> et al., 2015b), hinders S1P1-dependent signals and disturbs localization of N-cadherin (Nakahara et al., 2015). </a:t>
            </a:r>
            <a:r>
              <a:rPr lang="en-US" altLang="ja-JP" sz="1300" dirty="0">
                <a:latin typeface="Arial Narrow" charset="0"/>
                <a:ea typeface="Arial Narrow" charset="0"/>
                <a:cs typeface="Arial Narrow" charset="0"/>
              </a:rPr>
              <a:t>D</a:t>
            </a:r>
            <a:r>
              <a:rPr lang="en-US" altLang="ja-JP" sz="1300" dirty="0" smtClean="0">
                <a:latin typeface="Arial Narrow" charset="0"/>
                <a:ea typeface="Arial Narrow" charset="0"/>
                <a:cs typeface="Arial Narrow" charset="0"/>
              </a:rPr>
              <a:t>uring embryogenesis, S1P1-dependent signals play indispensable roles in forming EC-</a:t>
            </a:r>
            <a:r>
              <a:rPr lang="en-US" altLang="ja-JP" sz="1300" dirty="0" err="1" smtClean="0">
                <a:latin typeface="Arial Narrow" charset="0"/>
                <a:ea typeface="Arial Narrow" charset="0"/>
                <a:cs typeface="Arial Narrow" charset="0"/>
              </a:rPr>
              <a:t>pericyte</a:t>
            </a:r>
            <a:r>
              <a:rPr lang="en-US" altLang="ja-JP" sz="1300" dirty="0" smtClean="0">
                <a:latin typeface="Arial Narrow" charset="0"/>
                <a:ea typeface="Arial Narrow" charset="0"/>
                <a:cs typeface="Arial Narrow" charset="0"/>
              </a:rPr>
              <a:t> interactions via N-cadherin (</a:t>
            </a:r>
            <a:r>
              <a:rPr lang="is-IS" altLang="ja-JP" sz="1300" dirty="0" smtClean="0">
                <a:latin typeface="Arial Narrow" charset="0"/>
                <a:ea typeface="Arial Narrow" charset="0"/>
                <a:cs typeface="Arial Narrow" charset="0"/>
              </a:rPr>
              <a:t>Paik JH et al., 2004). </a:t>
            </a:r>
            <a:r>
              <a:rPr lang="en-US" altLang="ja-JP" sz="1300" dirty="0" smtClean="0">
                <a:latin typeface="Arial Narrow" charset="0"/>
                <a:ea typeface="Arial Narrow" charset="0"/>
                <a:cs typeface="Arial Narrow" charset="0"/>
              </a:rPr>
              <a:t>S1P1-dependent signals reportedly induce T cell egress from lymph nodes (</a:t>
            </a:r>
            <a:r>
              <a:rPr lang="nb-NO" altLang="ja-JP" sz="1300" dirty="0" smtClean="0">
                <a:latin typeface="Arial Narrow" charset="0"/>
                <a:ea typeface="Arial Narrow" charset="0"/>
                <a:cs typeface="Arial Narrow" charset="0"/>
              </a:rPr>
              <a:t>Chiba K et al., 2006</a:t>
            </a:r>
            <a:r>
              <a:rPr lang="en-US" altLang="ja-JP" sz="1300" dirty="0" smtClean="0">
                <a:latin typeface="Arial Narrow" charset="0"/>
                <a:ea typeface="Arial Narrow" charset="0"/>
                <a:cs typeface="Arial Narrow" charset="0"/>
              </a:rPr>
              <a:t>). Some pericytes in the brain are derived from </a:t>
            </a:r>
            <a:r>
              <a:rPr lang="en-US" altLang="ja-JP" sz="1300" dirty="0">
                <a:latin typeface="Arial Narrow" charset="0"/>
                <a:ea typeface="Arial Narrow" charset="0"/>
                <a:cs typeface="Arial Narrow" charset="0"/>
              </a:rPr>
              <a:t>M2 macrophages (Yamamoto S et al., </a:t>
            </a:r>
            <a:r>
              <a:rPr lang="en-US" altLang="ja-JP" sz="1300" dirty="0" smtClean="0">
                <a:latin typeface="Arial Narrow" charset="0"/>
                <a:ea typeface="Arial Narrow" charset="0"/>
                <a:cs typeface="Arial Narrow" charset="0"/>
              </a:rPr>
              <a:t>2017). There is a controversy regarding the relationship between pericytes and mesenchymal stem cells (MSCs) (</a:t>
            </a:r>
            <a:r>
              <a:rPr lang="nb-NO" altLang="ja-JP" sz="1300" dirty="0" err="1">
                <a:latin typeface="Arial Narrow" charset="0"/>
                <a:ea typeface="Arial Narrow" charset="0"/>
                <a:cs typeface="Arial Narrow" charset="0"/>
              </a:rPr>
              <a:t>Crisan</a:t>
            </a:r>
            <a:r>
              <a:rPr lang="nb-NO" altLang="ja-JP" sz="1300" dirty="0">
                <a:latin typeface="Arial Narrow" charset="0"/>
                <a:ea typeface="Arial Narrow" charset="0"/>
                <a:cs typeface="Arial Narrow" charset="0"/>
              </a:rPr>
              <a:t> M et al., </a:t>
            </a:r>
            <a:r>
              <a:rPr lang="nb-NO" altLang="ja-JP" sz="1300" dirty="0" smtClean="0">
                <a:latin typeface="Arial Narrow" charset="0"/>
                <a:ea typeface="Arial Narrow" charset="0"/>
                <a:cs typeface="Arial Narrow" charset="0"/>
              </a:rPr>
              <a:t>2008; </a:t>
            </a:r>
            <a:r>
              <a:rPr lang="en-US" altLang="ja-JP" sz="1300" dirty="0" err="1" smtClean="0">
                <a:latin typeface="Arial Narrow" charset="0"/>
                <a:ea typeface="Arial Narrow" charset="0"/>
                <a:cs typeface="Arial Narrow" charset="0"/>
              </a:rPr>
              <a:t>Guimarães-Camboa</a:t>
            </a:r>
            <a:r>
              <a:rPr lang="en-US" altLang="ja-JP" sz="1300" dirty="0" smtClean="0">
                <a:latin typeface="Arial Narrow" charset="0"/>
                <a:ea typeface="Arial Narrow" charset="0"/>
                <a:cs typeface="Arial Narrow" charset="0"/>
              </a:rPr>
              <a:t> </a:t>
            </a:r>
            <a:r>
              <a:rPr lang="en-US" altLang="ja-JP" sz="1300" dirty="0">
                <a:latin typeface="Arial Narrow" charset="0"/>
                <a:ea typeface="Arial Narrow" charset="0"/>
                <a:cs typeface="Arial Narrow" charset="0"/>
              </a:rPr>
              <a:t>N et al., </a:t>
            </a:r>
            <a:r>
              <a:rPr lang="en-US" altLang="ja-JP" sz="1300" dirty="0" smtClean="0">
                <a:latin typeface="Arial Narrow" charset="0"/>
                <a:ea typeface="Arial Narrow" charset="0"/>
                <a:cs typeface="Arial Narrow" charset="0"/>
              </a:rPr>
              <a:t>2017)</a:t>
            </a:r>
            <a:endParaRPr lang="en-US" altLang="ja-JP" sz="1300" dirty="0">
              <a:latin typeface="Arial Narrow" charset="0"/>
              <a:ea typeface="Arial Narrow" charset="0"/>
              <a:cs typeface="Arial Narrow" charset="0"/>
            </a:endParaRPr>
          </a:p>
        </p:txBody>
      </p:sp>
      <p:cxnSp>
        <p:nvCxnSpPr>
          <p:cNvPr id="443" name="直線矢印コネクタ 442"/>
          <p:cNvCxnSpPr/>
          <p:nvPr/>
        </p:nvCxnSpPr>
        <p:spPr>
          <a:xfrm>
            <a:off x="4246295" y="3920014"/>
            <a:ext cx="4133" cy="216000"/>
          </a:xfrm>
          <a:prstGeom prst="straightConnector1">
            <a:avLst/>
          </a:prstGeom>
          <a:ln w="12700">
            <a:solidFill>
              <a:schemeClr val="tx1"/>
            </a:solidFill>
            <a:tailEnd type="triangle" w="lg"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1220850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email"/>
          <a:srcRect/>
          <a:stretch>
            <a:fillRect/>
          </a:stretch>
        </p:blipFill>
        <p:spPr bwMode="auto">
          <a:xfrm>
            <a:off x="4710031" y="2598544"/>
            <a:ext cx="2952750" cy="2543175"/>
          </a:xfrm>
          <a:prstGeom prst="rect">
            <a:avLst/>
          </a:prstGeom>
          <a:noFill/>
          <a:ln w="9525">
            <a:noFill/>
            <a:miter lim="800000"/>
            <a:headEnd/>
            <a:tailEnd/>
          </a:ln>
        </p:spPr>
      </p:pic>
      <p:pic>
        <p:nvPicPr>
          <p:cNvPr id="1027" name="Picture 3"/>
          <p:cNvPicPr>
            <a:picLocks noChangeAspect="1" noChangeArrowheads="1"/>
          </p:cNvPicPr>
          <p:nvPr/>
        </p:nvPicPr>
        <p:blipFill>
          <a:blip r:embed="rId3" cstate="email"/>
          <a:srcRect/>
          <a:stretch>
            <a:fillRect/>
          </a:stretch>
        </p:blipFill>
        <p:spPr bwMode="auto">
          <a:xfrm>
            <a:off x="4715350" y="334984"/>
            <a:ext cx="2952750" cy="2219325"/>
          </a:xfrm>
          <a:prstGeom prst="rect">
            <a:avLst/>
          </a:prstGeom>
          <a:noFill/>
          <a:ln w="9525">
            <a:noFill/>
            <a:miter lim="800000"/>
            <a:headEnd/>
            <a:tailEnd/>
          </a:ln>
        </p:spPr>
      </p:pic>
      <p:pic>
        <p:nvPicPr>
          <p:cNvPr id="1026" name="Picture 2"/>
          <p:cNvPicPr>
            <a:picLocks noChangeAspect="1" noChangeArrowheads="1"/>
          </p:cNvPicPr>
          <p:nvPr/>
        </p:nvPicPr>
        <p:blipFill>
          <a:blip r:embed="rId4" cstate="email"/>
          <a:srcRect/>
          <a:stretch>
            <a:fillRect/>
          </a:stretch>
        </p:blipFill>
        <p:spPr bwMode="auto">
          <a:xfrm>
            <a:off x="766325" y="295839"/>
            <a:ext cx="2943225" cy="2228850"/>
          </a:xfrm>
          <a:prstGeom prst="rect">
            <a:avLst/>
          </a:prstGeom>
          <a:noFill/>
          <a:ln w="9525">
            <a:noFill/>
            <a:miter lim="800000"/>
            <a:headEnd/>
            <a:tailEnd/>
          </a:ln>
        </p:spPr>
      </p:pic>
      <p:sp>
        <p:nvSpPr>
          <p:cNvPr id="4" name="テキスト ボックス 25"/>
          <p:cNvSpPr txBox="1">
            <a:spLocks noChangeArrowheads="1"/>
          </p:cNvSpPr>
          <p:nvPr/>
        </p:nvSpPr>
        <p:spPr bwMode="auto">
          <a:xfrm>
            <a:off x="1469334" y="0"/>
            <a:ext cx="155202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2000" b="1" dirty="0">
                <a:latin typeface="Arial Narrow" charset="0"/>
                <a:cs typeface="Arial Narrow" charset="0"/>
              </a:rPr>
              <a:t>N</a:t>
            </a:r>
            <a:r>
              <a:rPr lang="en-US" altLang="ja-JP" sz="2000" b="1" dirty="0" smtClean="0">
                <a:latin typeface="Arial Narrow" charset="0"/>
                <a:cs typeface="Arial Narrow" charset="0"/>
              </a:rPr>
              <a:t>on-operated</a:t>
            </a:r>
            <a:endParaRPr lang="ja-JP" altLang="en-US" sz="2000" b="1" dirty="0">
              <a:latin typeface="Arial Narrow" charset="0"/>
              <a:cs typeface="Arial Narrow" charset="0"/>
            </a:endParaRPr>
          </a:p>
        </p:txBody>
      </p:sp>
      <p:sp>
        <p:nvSpPr>
          <p:cNvPr id="5" name="テキスト ボックス 22"/>
          <p:cNvSpPr txBox="1">
            <a:spLocks noChangeArrowheads="1"/>
          </p:cNvSpPr>
          <p:nvPr/>
        </p:nvSpPr>
        <p:spPr bwMode="auto">
          <a:xfrm>
            <a:off x="5305719" y="0"/>
            <a:ext cx="1725302"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en-US" altLang="ja-JP" sz="2000" b="1" dirty="0">
                <a:latin typeface="Arial Narrow" charset="0"/>
                <a:cs typeface="Arial Narrow" charset="0"/>
              </a:rPr>
              <a:t>Wire Injury (WI</a:t>
            </a:r>
            <a:r>
              <a:rPr lang="en-US" altLang="ja-JP" sz="2000" b="1" dirty="0" smtClean="0">
                <a:latin typeface="Arial Narrow" charset="0"/>
                <a:cs typeface="Arial Narrow" charset="0"/>
              </a:rPr>
              <a:t>)</a:t>
            </a:r>
            <a:endParaRPr lang="ja-JP" altLang="en-US" sz="2000" b="1">
              <a:latin typeface="Arial Narrow" charset="0"/>
              <a:cs typeface="Arial Narrow" charset="0"/>
            </a:endParaRPr>
          </a:p>
        </p:txBody>
      </p:sp>
      <p:sp>
        <p:nvSpPr>
          <p:cNvPr id="6" name="テキスト ボックス 19"/>
          <p:cNvSpPr txBox="1">
            <a:spLocks noChangeArrowheads="1"/>
          </p:cNvSpPr>
          <p:nvPr/>
        </p:nvSpPr>
        <p:spPr bwMode="auto">
          <a:xfrm>
            <a:off x="109230" y="5359323"/>
            <a:ext cx="9034770" cy="1492716"/>
          </a:xfrm>
          <a:prstGeom prst="rect">
            <a:avLst/>
          </a:prstGeom>
          <a:noFill/>
          <a:ln w="9525">
            <a:noFill/>
            <a:miter lim="800000"/>
            <a:headEnd/>
            <a:tailEnd/>
          </a:ln>
        </p:spPr>
        <p:txBody>
          <a:bodyPr wrap="square">
            <a:prstTxWarp prst="textNoShape">
              <a:avLst/>
            </a:prstTxWarp>
            <a:spAutoFit/>
          </a:bodyPr>
          <a:lstStyle/>
          <a:p>
            <a:r>
              <a:rPr lang="en-US" altLang="ja-JP" sz="1600" dirty="0" smtClean="0">
                <a:latin typeface="Arial Narrow" charset="0"/>
                <a:ea typeface="Arial Narrow" charset="0"/>
                <a:cs typeface="Arial Narrow" charset="0"/>
              </a:rPr>
              <a:t>Figure 2.  Wire injury operation induces disappearance of cellular components in tunica media </a:t>
            </a:r>
            <a:r>
              <a:rPr lang="en-US" altLang="ja-JP" sz="1600" dirty="0">
                <a:latin typeface="Arial Narrow" charset="0"/>
                <a:ea typeface="Arial Narrow" charset="0"/>
                <a:cs typeface="Arial Narrow" charset="0"/>
              </a:rPr>
              <a:t>in </a:t>
            </a:r>
            <a:r>
              <a:rPr lang="en-US" altLang="ja-JP" sz="1600" dirty="0" smtClean="0">
                <a:latin typeface="Arial Narrow" charset="0"/>
                <a:ea typeface="Arial Narrow" charset="0"/>
                <a:cs typeface="Arial Narrow" charset="0"/>
              </a:rPr>
              <a:t>SCID </a:t>
            </a:r>
            <a:r>
              <a:rPr lang="en-US" altLang="ja-JP" sz="1600" dirty="0">
                <a:latin typeface="Arial Narrow" charset="0"/>
                <a:ea typeface="Arial Narrow" charset="0"/>
                <a:cs typeface="Arial Narrow" charset="0"/>
              </a:rPr>
              <a:t>mice</a:t>
            </a:r>
            <a:r>
              <a:rPr lang="en-US" altLang="ja-JP" sz="1600" dirty="0" smtClean="0">
                <a:latin typeface="Arial Narrow" charset="0"/>
                <a:ea typeface="Arial Narrow" charset="0"/>
                <a:cs typeface="Arial Narrow" charset="0"/>
              </a:rPr>
              <a:t>.</a:t>
            </a:r>
            <a:endParaRPr lang="en-US" altLang="ja-JP" sz="1400" dirty="0" smtClean="0">
              <a:latin typeface="Arial Narrow" charset="0"/>
              <a:ea typeface="Arial Narrow" charset="0"/>
              <a:cs typeface="Arial Narrow" charset="0"/>
            </a:endParaRPr>
          </a:p>
          <a:p>
            <a:pPr>
              <a:spcBef>
                <a:spcPts val="600"/>
              </a:spcBef>
            </a:pPr>
            <a:r>
              <a:rPr lang="en-US" altLang="ja-JP" sz="1400" dirty="0" smtClean="0">
                <a:latin typeface="Arial Narrow" charset="0"/>
                <a:ea typeface="Arial Narrow" charset="0"/>
                <a:cs typeface="Arial Narrow" charset="0"/>
              </a:rPr>
              <a:t>SCID mice, which lack functional T cells and B cells, were subjected to wire injury (WI) operation in the femoral artery. After one week, mice were sacrificed and histology of the femoral artery was examined by </a:t>
            </a:r>
            <a:r>
              <a:rPr lang="en-US" altLang="ja-JP" sz="1400" dirty="0">
                <a:latin typeface="Arial Narrow" charset="0"/>
                <a:ea typeface="Arial Narrow" charset="0"/>
                <a:cs typeface="Arial Narrow" charset="0"/>
              </a:rPr>
              <a:t>h</a:t>
            </a:r>
            <a:r>
              <a:rPr lang="en-US" altLang="ja-JP" sz="1400" dirty="0" smtClean="0">
                <a:latin typeface="Arial Narrow" charset="0"/>
                <a:ea typeface="Arial Narrow" charset="0"/>
                <a:cs typeface="Arial Narrow" charset="0"/>
              </a:rPr>
              <a:t>ematoxylin </a:t>
            </a:r>
            <a:r>
              <a:rPr lang="en-US" altLang="ja-JP" sz="1400" dirty="0">
                <a:latin typeface="Arial Narrow" charset="0"/>
                <a:ea typeface="Arial Narrow" charset="0"/>
                <a:cs typeface="Arial Narrow" charset="0"/>
              </a:rPr>
              <a:t>and </a:t>
            </a:r>
            <a:r>
              <a:rPr lang="en-US" altLang="ja-JP" sz="1400" dirty="0" smtClean="0">
                <a:latin typeface="Arial Narrow" charset="0"/>
                <a:ea typeface="Arial Narrow" charset="0"/>
                <a:cs typeface="Arial Narrow" charset="0"/>
              </a:rPr>
              <a:t>eosin (HE) </a:t>
            </a:r>
            <a:r>
              <a:rPr lang="en-US" altLang="ja-JP" sz="1400" dirty="0">
                <a:latin typeface="Arial Narrow" charset="0"/>
                <a:ea typeface="Arial Narrow" charset="0"/>
                <a:cs typeface="Arial Narrow" charset="0"/>
              </a:rPr>
              <a:t>staining. </a:t>
            </a:r>
            <a:r>
              <a:rPr lang="en-US" altLang="ja-JP" sz="1400" dirty="0" smtClean="0">
                <a:latin typeface="Arial Narrow" charset="0"/>
                <a:ea typeface="Arial Narrow" charset="0"/>
                <a:cs typeface="Arial Narrow" charset="0"/>
              </a:rPr>
              <a:t>WI operation induced disappearance of cellular components in tunica media (Tm), which </a:t>
            </a:r>
            <a:r>
              <a:rPr lang="en-US" altLang="ja-JP" sz="1400" dirty="0">
                <a:latin typeface="Arial Narrow" charset="0"/>
                <a:ea typeface="Arial Narrow" charset="0"/>
                <a:cs typeface="Arial Narrow" charset="0"/>
              </a:rPr>
              <a:t>showed amorphous </a:t>
            </a:r>
            <a:r>
              <a:rPr lang="en-US" altLang="ja-JP" sz="1400" dirty="0" smtClean="0">
                <a:latin typeface="Arial Narrow" charset="0"/>
                <a:ea typeface="Arial Narrow" charset="0"/>
                <a:cs typeface="Arial Narrow" charset="0"/>
              </a:rPr>
              <a:t>structures as indicated by an arrow in the lower right panel. Around the WI-operated arteries, spindle-shaped </a:t>
            </a:r>
            <a:r>
              <a:rPr lang="en-US" altLang="ja-JP" sz="1400" dirty="0">
                <a:latin typeface="Arial Narrow" charset="0"/>
                <a:ea typeface="Arial Narrow" charset="0"/>
                <a:cs typeface="Arial Narrow" charset="0"/>
              </a:rPr>
              <a:t>cells </a:t>
            </a:r>
            <a:r>
              <a:rPr lang="en-US" altLang="ja-JP" sz="1400" dirty="0" smtClean="0">
                <a:latin typeface="Arial Narrow" charset="0"/>
                <a:ea typeface="Arial Narrow" charset="0"/>
                <a:cs typeface="Arial Narrow" charset="0"/>
              </a:rPr>
              <a:t>were massively infiltrated as indicated by an asterisk in the lower right panel. Scale = 20 </a:t>
            </a:r>
            <a:r>
              <a:rPr lang="en-US" altLang="ja-JP" sz="1400" dirty="0" smtClean="0">
                <a:latin typeface="Symbol" charset="2"/>
                <a:ea typeface="Symbol" charset="2"/>
                <a:cs typeface="Symbol" charset="2"/>
              </a:rPr>
              <a:t>m</a:t>
            </a:r>
            <a:r>
              <a:rPr lang="en-US" altLang="ja-JP" sz="1400" dirty="0" smtClean="0">
                <a:latin typeface="Arial Narrow" charset="0"/>
                <a:ea typeface="Arial Narrow" charset="0"/>
                <a:cs typeface="Arial Narrow" charset="0"/>
              </a:rPr>
              <a:t>m</a:t>
            </a:r>
            <a:endParaRPr lang="en-US" altLang="ja-JP" sz="1400" dirty="0">
              <a:latin typeface="Arial Narrow" charset="0"/>
              <a:ea typeface="Arial Narrow" charset="0"/>
              <a:cs typeface="Arial Narrow" charset="0"/>
            </a:endParaRPr>
          </a:p>
        </p:txBody>
      </p:sp>
      <p:cxnSp>
        <p:nvCxnSpPr>
          <p:cNvPr id="12" name="直線コネクタ 11"/>
          <p:cNvCxnSpPr/>
          <p:nvPr/>
        </p:nvCxnSpPr>
        <p:spPr>
          <a:xfrm>
            <a:off x="4856897" y="5028647"/>
            <a:ext cx="631806" cy="0"/>
          </a:xfrm>
          <a:prstGeom prst="line">
            <a:avLst/>
          </a:prstGeom>
          <a:ln w="28575" cmpd="sng">
            <a:solidFill>
              <a:schemeClr val="tx1"/>
            </a:solidFill>
          </a:ln>
        </p:spPr>
        <p:style>
          <a:lnRef idx="1">
            <a:schemeClr val="dk1"/>
          </a:lnRef>
          <a:fillRef idx="0">
            <a:schemeClr val="dk1"/>
          </a:fillRef>
          <a:effectRef idx="0">
            <a:schemeClr val="dk1"/>
          </a:effectRef>
          <a:fontRef idx="minor">
            <a:schemeClr val="tx1"/>
          </a:fontRef>
        </p:style>
      </p:cxnSp>
      <p:sp>
        <p:nvSpPr>
          <p:cNvPr id="13" name="左中かっこ 12"/>
          <p:cNvSpPr/>
          <p:nvPr/>
        </p:nvSpPr>
        <p:spPr>
          <a:xfrm flipH="1">
            <a:off x="7664651" y="3307962"/>
            <a:ext cx="100012" cy="395996"/>
          </a:xfrm>
          <a:prstGeom prst="leftBrac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b="1">
              <a:latin typeface="Calibri" charset="0"/>
              <a:ea typeface="ＭＳ Ｐゴシック" charset="0"/>
              <a:cs typeface="ＭＳ Ｐゴシック" charset="0"/>
            </a:endParaRPr>
          </a:p>
        </p:txBody>
      </p:sp>
      <p:sp>
        <p:nvSpPr>
          <p:cNvPr id="14" name="テキスト ボックス 102"/>
          <p:cNvSpPr txBox="1">
            <a:spLocks noChangeArrowheads="1"/>
          </p:cNvSpPr>
          <p:nvPr/>
        </p:nvSpPr>
        <p:spPr bwMode="auto">
          <a:xfrm>
            <a:off x="7672240" y="3325138"/>
            <a:ext cx="504825"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600" b="1">
                <a:latin typeface="Arial Narrow" charset="0"/>
                <a:cs typeface="Arial Narrow" charset="0"/>
              </a:rPr>
              <a:t> </a:t>
            </a:r>
            <a:r>
              <a:rPr lang="en-US" altLang="ja-JP" sz="1600" b="1">
                <a:latin typeface="Arial Narrow" charset="0"/>
                <a:cs typeface="Arial Narrow" charset="0"/>
              </a:rPr>
              <a:t>Tm</a:t>
            </a:r>
            <a:endParaRPr lang="ja-JP" altLang="en-US" sz="1600" b="1">
              <a:latin typeface="Arial Narrow" charset="0"/>
              <a:cs typeface="Arial Narrow" charset="0"/>
            </a:endParaRPr>
          </a:p>
        </p:txBody>
      </p:sp>
      <p:cxnSp>
        <p:nvCxnSpPr>
          <p:cNvPr id="15" name="直線矢印コネクタ 14"/>
          <p:cNvCxnSpPr/>
          <p:nvPr/>
        </p:nvCxnSpPr>
        <p:spPr>
          <a:xfrm>
            <a:off x="5991563" y="3340324"/>
            <a:ext cx="0" cy="434253"/>
          </a:xfrm>
          <a:prstGeom prst="straightConnector1">
            <a:avLst/>
          </a:prstGeom>
          <a:ln w="28575" cmpd="sng">
            <a:headEnd type="arrow"/>
            <a:tailEnd type="arrow"/>
          </a:ln>
        </p:spPr>
        <p:style>
          <a:lnRef idx="1">
            <a:schemeClr val="dk1"/>
          </a:lnRef>
          <a:fillRef idx="0">
            <a:schemeClr val="dk1"/>
          </a:fillRef>
          <a:effectRef idx="0">
            <a:schemeClr val="dk1"/>
          </a:effectRef>
          <a:fontRef idx="minor">
            <a:schemeClr val="tx1"/>
          </a:fontRef>
        </p:style>
      </p:cxnSp>
      <p:sp>
        <p:nvSpPr>
          <p:cNvPr id="16" name="右大かっこ 15"/>
          <p:cNvSpPr/>
          <p:nvPr/>
        </p:nvSpPr>
        <p:spPr>
          <a:xfrm>
            <a:off x="7673798" y="4507685"/>
            <a:ext cx="72000" cy="612000"/>
          </a:xfrm>
          <a:prstGeom prst="rightBracket">
            <a:avLst/>
          </a:prstGeom>
          <a:ln w="28575" cmpd="sng">
            <a:solidFill>
              <a:srgbClr val="0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7" name="テキスト ボックス 16"/>
          <p:cNvSpPr txBox="1"/>
          <p:nvPr/>
        </p:nvSpPr>
        <p:spPr>
          <a:xfrm>
            <a:off x="7733742" y="4589277"/>
            <a:ext cx="363501" cy="523220"/>
          </a:xfrm>
          <a:prstGeom prst="rect">
            <a:avLst/>
          </a:prstGeom>
          <a:noFill/>
        </p:spPr>
        <p:txBody>
          <a:bodyPr wrap="none" rtlCol="0">
            <a:spAutoFit/>
          </a:bodyPr>
          <a:lstStyle/>
          <a:p>
            <a:r>
              <a:rPr kumimoji="1" lang="en-US" altLang="ja-JP" sz="2800" b="1" smtClean="0"/>
              <a:t>*</a:t>
            </a:r>
            <a:endParaRPr kumimoji="1" lang="ja-JP" altLang="en-US" sz="2800" b="1"/>
          </a:p>
        </p:txBody>
      </p:sp>
      <p:sp>
        <p:nvSpPr>
          <p:cNvPr id="24" name="左中かっこ 23"/>
          <p:cNvSpPr/>
          <p:nvPr/>
        </p:nvSpPr>
        <p:spPr>
          <a:xfrm flipH="1">
            <a:off x="3728023" y="3275299"/>
            <a:ext cx="100012" cy="395996"/>
          </a:xfrm>
          <a:prstGeom prst="leftBrace">
            <a:avLst/>
          </a:prstGeom>
          <a:ln w="190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b="1">
              <a:latin typeface="Calibri" charset="0"/>
              <a:ea typeface="ＭＳ Ｐゴシック" charset="0"/>
              <a:cs typeface="ＭＳ Ｐゴシック" charset="0"/>
            </a:endParaRPr>
          </a:p>
        </p:txBody>
      </p:sp>
      <p:sp>
        <p:nvSpPr>
          <p:cNvPr id="25" name="テキスト ボックス 102"/>
          <p:cNvSpPr txBox="1">
            <a:spLocks noChangeArrowheads="1"/>
          </p:cNvSpPr>
          <p:nvPr/>
        </p:nvSpPr>
        <p:spPr bwMode="auto">
          <a:xfrm>
            <a:off x="3735612" y="3292475"/>
            <a:ext cx="504825"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r>
              <a:rPr lang="ja-JP" altLang="en-US" sz="1600" b="1">
                <a:latin typeface="Arial Narrow" charset="0"/>
                <a:cs typeface="Arial Narrow" charset="0"/>
              </a:rPr>
              <a:t> </a:t>
            </a:r>
            <a:r>
              <a:rPr lang="en-US" altLang="ja-JP" sz="1600" b="1">
                <a:latin typeface="Arial Narrow" charset="0"/>
                <a:cs typeface="Arial Narrow" charset="0"/>
              </a:rPr>
              <a:t>Tm</a:t>
            </a:r>
            <a:endParaRPr lang="ja-JP" altLang="en-US" sz="1600" b="1">
              <a:latin typeface="Arial Narrow" charset="0"/>
              <a:cs typeface="Arial Narrow" charset="0"/>
            </a:endParaRPr>
          </a:p>
        </p:txBody>
      </p:sp>
      <p:pic>
        <p:nvPicPr>
          <p:cNvPr id="1028" name="Picture 4"/>
          <p:cNvPicPr>
            <a:picLocks noChangeAspect="1" noChangeArrowheads="1"/>
          </p:cNvPicPr>
          <p:nvPr/>
        </p:nvPicPr>
        <p:blipFill>
          <a:blip r:embed="rId5" cstate="email"/>
          <a:srcRect/>
          <a:stretch>
            <a:fillRect/>
          </a:stretch>
        </p:blipFill>
        <p:spPr bwMode="auto">
          <a:xfrm>
            <a:off x="760051" y="2562757"/>
            <a:ext cx="2952750" cy="2543175"/>
          </a:xfrm>
          <a:prstGeom prst="rect">
            <a:avLst/>
          </a:prstGeom>
          <a:noFill/>
          <a:ln w="9525">
            <a:noFill/>
            <a:miter lim="800000"/>
            <a:headEnd/>
            <a:tailEnd/>
          </a:ln>
        </p:spPr>
      </p:pic>
    </p:spTree>
    <p:extLst>
      <p:ext uri="{BB962C8B-B14F-4D97-AF65-F5344CB8AC3E}">
        <p14:creationId xmlns:p14="http://schemas.microsoft.com/office/powerpoint/2010/main" xmlns="" val="2108334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図形グループ 4"/>
          <p:cNvGrpSpPr/>
          <p:nvPr/>
        </p:nvGrpSpPr>
        <p:grpSpPr>
          <a:xfrm>
            <a:off x="4616497" y="782583"/>
            <a:ext cx="2977324" cy="2507219"/>
            <a:chOff x="984188" y="849546"/>
            <a:chExt cx="2779915" cy="2340981"/>
          </a:xfrm>
        </p:grpSpPr>
        <p:pic>
          <p:nvPicPr>
            <p:cNvPr id="11" name="図 10"/>
            <p:cNvPicPr>
              <a:picLocks noChangeAspect="1"/>
            </p:cNvPicPr>
            <p:nvPr/>
          </p:nvPicPr>
          <p:blipFill>
            <a:blip r:embed="rId2" cstate="email"/>
            <a:stretch>
              <a:fillRect/>
            </a:stretch>
          </p:blipFill>
          <p:spPr>
            <a:xfrm>
              <a:off x="984188" y="849546"/>
              <a:ext cx="2779915" cy="2340981"/>
            </a:xfrm>
            <a:prstGeom prst="rect">
              <a:avLst/>
            </a:prstGeom>
          </p:spPr>
        </p:pic>
        <p:cxnSp>
          <p:nvCxnSpPr>
            <p:cNvPr id="12" name="直線コネクタ 11"/>
            <p:cNvCxnSpPr/>
            <p:nvPr/>
          </p:nvCxnSpPr>
          <p:spPr>
            <a:xfrm>
              <a:off x="3371441" y="3086563"/>
              <a:ext cx="287999" cy="0"/>
            </a:xfrm>
            <a:prstGeom prst="line">
              <a:avLst/>
            </a:prstGeom>
            <a:ln w="28575" cmpd="sng">
              <a:solidFill>
                <a:schemeClr val="bg1"/>
              </a:solidFill>
            </a:ln>
          </p:spPr>
          <p:style>
            <a:lnRef idx="1">
              <a:schemeClr val="dk1"/>
            </a:lnRef>
            <a:fillRef idx="0">
              <a:schemeClr val="dk1"/>
            </a:fillRef>
            <a:effectRef idx="0">
              <a:schemeClr val="dk1"/>
            </a:effectRef>
            <a:fontRef idx="minor">
              <a:schemeClr val="tx1"/>
            </a:fontRef>
          </p:style>
        </p:cxnSp>
      </p:grpSp>
      <p:grpSp>
        <p:nvGrpSpPr>
          <p:cNvPr id="6" name="図形グループ 5"/>
          <p:cNvGrpSpPr/>
          <p:nvPr/>
        </p:nvGrpSpPr>
        <p:grpSpPr>
          <a:xfrm>
            <a:off x="1128509" y="763911"/>
            <a:ext cx="2977324" cy="2507219"/>
            <a:chOff x="1005842" y="3931633"/>
            <a:chExt cx="2779915" cy="2340981"/>
          </a:xfrm>
        </p:grpSpPr>
        <p:pic>
          <p:nvPicPr>
            <p:cNvPr id="9" name="図 8"/>
            <p:cNvPicPr>
              <a:picLocks noChangeAspect="1"/>
            </p:cNvPicPr>
            <p:nvPr/>
          </p:nvPicPr>
          <p:blipFill>
            <a:blip r:embed="rId3" cstate="email"/>
            <a:stretch>
              <a:fillRect/>
            </a:stretch>
          </p:blipFill>
          <p:spPr>
            <a:xfrm>
              <a:off x="1005842" y="3931633"/>
              <a:ext cx="2779915" cy="2340981"/>
            </a:xfrm>
            <a:prstGeom prst="rect">
              <a:avLst/>
            </a:prstGeom>
          </p:spPr>
        </p:pic>
        <p:cxnSp>
          <p:nvCxnSpPr>
            <p:cNvPr id="10" name="直線コネクタ 9"/>
            <p:cNvCxnSpPr/>
            <p:nvPr/>
          </p:nvCxnSpPr>
          <p:spPr>
            <a:xfrm>
              <a:off x="3400973" y="6166236"/>
              <a:ext cx="287999" cy="0"/>
            </a:xfrm>
            <a:prstGeom prst="line">
              <a:avLst/>
            </a:prstGeom>
            <a:ln w="28575" cmpd="sng">
              <a:solidFill>
                <a:schemeClr val="bg1"/>
              </a:solidFill>
            </a:ln>
          </p:spPr>
          <p:style>
            <a:lnRef idx="1">
              <a:schemeClr val="dk1"/>
            </a:lnRef>
            <a:fillRef idx="0">
              <a:schemeClr val="dk1"/>
            </a:fillRef>
            <a:effectRef idx="0">
              <a:schemeClr val="dk1"/>
            </a:effectRef>
            <a:fontRef idx="minor">
              <a:schemeClr val="tx1"/>
            </a:fontRef>
          </p:style>
        </p:cxnSp>
      </p:grpSp>
      <p:sp>
        <p:nvSpPr>
          <p:cNvPr id="7" name="テキスト ボックス 6"/>
          <p:cNvSpPr txBox="1"/>
          <p:nvPr/>
        </p:nvSpPr>
        <p:spPr>
          <a:xfrm>
            <a:off x="5090329" y="432998"/>
            <a:ext cx="1838708" cy="369332"/>
          </a:xfrm>
          <a:prstGeom prst="rect">
            <a:avLst/>
          </a:prstGeom>
          <a:noFill/>
        </p:spPr>
        <p:txBody>
          <a:bodyPr wrap="none" rtlCol="0">
            <a:spAutoFit/>
          </a:bodyPr>
          <a:lstStyle/>
          <a:p>
            <a:r>
              <a:rPr lang="en-US" altLang="ja-JP" b="1" smtClean="0">
                <a:latin typeface="Arial Narrow"/>
                <a:cs typeface="Arial Narrow"/>
              </a:rPr>
              <a:t>anti-SMA antibody</a:t>
            </a:r>
            <a:endParaRPr kumimoji="1" lang="en-US" altLang="ja-JP" b="1" smtClean="0">
              <a:latin typeface="Arial Narrow"/>
              <a:cs typeface="Arial Narrow"/>
            </a:endParaRPr>
          </a:p>
        </p:txBody>
      </p:sp>
      <p:sp>
        <p:nvSpPr>
          <p:cNvPr id="8" name="テキスト ボックス 7"/>
          <p:cNvSpPr txBox="1"/>
          <p:nvPr/>
        </p:nvSpPr>
        <p:spPr>
          <a:xfrm>
            <a:off x="1926448" y="480629"/>
            <a:ext cx="1194558" cy="369332"/>
          </a:xfrm>
          <a:prstGeom prst="rect">
            <a:avLst/>
          </a:prstGeom>
          <a:noFill/>
        </p:spPr>
        <p:txBody>
          <a:bodyPr wrap="none" rtlCol="0">
            <a:spAutoFit/>
          </a:bodyPr>
          <a:lstStyle/>
          <a:p>
            <a:r>
              <a:rPr lang="en-US" altLang="ja-JP" b="1">
                <a:latin typeface="Arial Narrow"/>
                <a:cs typeface="Arial Narrow"/>
              </a:rPr>
              <a:t>c</a:t>
            </a:r>
            <a:r>
              <a:rPr lang="en-US" altLang="ja-JP" b="1" smtClean="0">
                <a:latin typeface="Arial Narrow"/>
                <a:cs typeface="Arial Narrow"/>
              </a:rPr>
              <a:t>ontrol IgG</a:t>
            </a:r>
            <a:endParaRPr kumimoji="1" lang="ja-JP" altLang="en-US" b="1">
              <a:latin typeface="Arial Narrow"/>
              <a:cs typeface="Arial Narrow"/>
            </a:endParaRPr>
          </a:p>
        </p:txBody>
      </p:sp>
      <p:sp>
        <p:nvSpPr>
          <p:cNvPr id="13" name="テキスト ボックス 19"/>
          <p:cNvSpPr txBox="1">
            <a:spLocks noChangeArrowheads="1"/>
          </p:cNvSpPr>
          <p:nvPr/>
        </p:nvSpPr>
        <p:spPr bwMode="auto">
          <a:xfrm>
            <a:off x="1017297" y="3454722"/>
            <a:ext cx="7286443" cy="1446550"/>
          </a:xfrm>
          <a:prstGeom prst="rect">
            <a:avLst/>
          </a:prstGeom>
          <a:noFill/>
          <a:ln w="9525">
            <a:noFill/>
            <a:miter lim="800000"/>
            <a:headEnd/>
            <a:tailEnd/>
          </a:ln>
        </p:spPr>
        <p:txBody>
          <a:bodyPr wrap="square">
            <a:prstTxWarp prst="textNoShape">
              <a:avLst/>
            </a:prstTxWarp>
            <a:spAutoFit/>
          </a:bodyPr>
          <a:lstStyle/>
          <a:p>
            <a:r>
              <a:rPr lang="en-US" altLang="ja-JP" sz="1600" dirty="0" smtClean="0">
                <a:latin typeface="Arial Narrow" charset="0"/>
                <a:ea typeface="Arial Narrow" charset="0"/>
                <a:cs typeface="Arial Narrow" charset="0"/>
              </a:rPr>
              <a:t>Figure 3.  Wire injury operation induces massive escape of smooth muscle cells </a:t>
            </a:r>
            <a:r>
              <a:rPr lang="en-US" altLang="ja-JP" sz="1600" dirty="0">
                <a:latin typeface="Arial Narrow" charset="0"/>
                <a:ea typeface="Arial Narrow" charset="0"/>
                <a:cs typeface="Arial Narrow" charset="0"/>
              </a:rPr>
              <a:t>to extravascular </a:t>
            </a:r>
            <a:r>
              <a:rPr lang="en-US" altLang="ja-JP" sz="1600" dirty="0" smtClean="0">
                <a:latin typeface="Arial Narrow" charset="0"/>
                <a:ea typeface="Arial Narrow" charset="0"/>
                <a:cs typeface="Arial Narrow" charset="0"/>
              </a:rPr>
              <a:t>spaces in SCID mice.</a:t>
            </a:r>
          </a:p>
          <a:p>
            <a:endParaRPr lang="en-US" altLang="ja-JP" sz="1400" dirty="0" smtClean="0">
              <a:latin typeface="Arial Narrow" charset="0"/>
              <a:ea typeface="Arial Narrow" charset="0"/>
              <a:cs typeface="Arial Narrow" charset="0"/>
            </a:endParaRPr>
          </a:p>
          <a:p>
            <a:r>
              <a:rPr lang="en-US" altLang="ja-JP" sz="1400" dirty="0" smtClean="0">
                <a:latin typeface="Arial Narrow" charset="0"/>
                <a:ea typeface="Arial Narrow" charset="0"/>
                <a:cs typeface="Arial Narrow" charset="0"/>
              </a:rPr>
              <a:t>Femoral arteries of </a:t>
            </a:r>
            <a:r>
              <a:rPr lang="en-US" altLang="ja-JP" sz="1400" dirty="0">
                <a:latin typeface="Arial Narrow" charset="0"/>
                <a:ea typeface="Arial Narrow" charset="0"/>
                <a:cs typeface="Arial Narrow" charset="0"/>
              </a:rPr>
              <a:t>SCID </a:t>
            </a:r>
            <a:r>
              <a:rPr lang="en-US" altLang="ja-JP" sz="1400" dirty="0" smtClean="0">
                <a:latin typeface="Arial Narrow" charset="0"/>
                <a:ea typeface="Arial Narrow" charset="0"/>
                <a:cs typeface="Arial Narrow" charset="0"/>
              </a:rPr>
              <a:t>mice that received WI operation one week before was subjected to immunostaining studies using an anti-smooth muscle actin (SMA) antibody. The cells distributed in the extravascular space of the operated artery were positively stained by anti-SMA antibody. Scale = 20 </a:t>
            </a:r>
            <a:r>
              <a:rPr lang="en-US" altLang="ja-JP" sz="1400" dirty="0" smtClean="0">
                <a:latin typeface="Symbol" charset="2"/>
                <a:ea typeface="Symbol" charset="2"/>
                <a:cs typeface="Symbol" charset="2"/>
              </a:rPr>
              <a:t>m</a:t>
            </a:r>
            <a:r>
              <a:rPr lang="en-US" altLang="ja-JP" sz="1400" dirty="0" smtClean="0">
                <a:latin typeface="Arial Narrow" charset="0"/>
                <a:ea typeface="Arial Narrow" charset="0"/>
                <a:cs typeface="Arial Narrow" charset="0"/>
              </a:rPr>
              <a:t>m</a:t>
            </a:r>
            <a:endParaRPr lang="en-US" altLang="ja-JP" sz="1400" dirty="0">
              <a:latin typeface="Arial Narrow" charset="0"/>
              <a:ea typeface="Arial Narrow" charset="0"/>
              <a:cs typeface="Arial Narrow" charset="0"/>
            </a:endParaRPr>
          </a:p>
        </p:txBody>
      </p:sp>
    </p:spTree>
    <p:extLst>
      <p:ext uri="{BB962C8B-B14F-4D97-AF65-F5344CB8AC3E}">
        <p14:creationId xmlns:p14="http://schemas.microsoft.com/office/powerpoint/2010/main" xmlns="" val="1387267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4702757" y="84549"/>
            <a:ext cx="1624557" cy="369332"/>
          </a:xfrm>
          <a:prstGeom prst="rect">
            <a:avLst/>
          </a:prstGeom>
          <a:noFill/>
          <a:ln>
            <a:noFill/>
          </a:ln>
        </p:spPr>
        <p:txBody>
          <a:bodyPr wrap="square" rtlCol="0">
            <a:spAutoFit/>
          </a:bodyPr>
          <a:lstStyle/>
          <a:p>
            <a:r>
              <a:rPr kumimoji="1" lang="en-US" altLang="ja-JP" b="1" smtClean="0">
                <a:latin typeface="Arial Narrow"/>
                <a:cs typeface="Arial Narrow"/>
              </a:rPr>
              <a:t>Wire injury (WI)</a:t>
            </a:r>
            <a:endParaRPr kumimoji="1" lang="ja-JP" altLang="en-US" b="1" dirty="0">
              <a:latin typeface="Arial Narrow"/>
              <a:cs typeface="Arial Narrow"/>
            </a:endParaRPr>
          </a:p>
        </p:txBody>
      </p:sp>
      <p:sp>
        <p:nvSpPr>
          <p:cNvPr id="20" name="テキスト ボックス 19"/>
          <p:cNvSpPr txBox="1"/>
          <p:nvPr/>
        </p:nvSpPr>
        <p:spPr>
          <a:xfrm>
            <a:off x="1489207" y="84549"/>
            <a:ext cx="1691997" cy="369332"/>
          </a:xfrm>
          <a:prstGeom prst="rect">
            <a:avLst/>
          </a:prstGeom>
          <a:noFill/>
          <a:ln>
            <a:noFill/>
          </a:ln>
        </p:spPr>
        <p:txBody>
          <a:bodyPr wrap="square" rtlCol="0">
            <a:spAutoFit/>
          </a:bodyPr>
          <a:lstStyle/>
          <a:p>
            <a:r>
              <a:rPr kumimoji="1" lang="en-US" altLang="ja-JP" b="1" dirty="0" smtClean="0">
                <a:latin typeface="Arial Narrow"/>
                <a:cs typeface="Arial Narrow"/>
              </a:rPr>
              <a:t>Non-operated</a:t>
            </a:r>
            <a:endParaRPr kumimoji="1" lang="ja-JP" altLang="en-US" b="1" dirty="0">
              <a:latin typeface="Arial Narrow"/>
              <a:cs typeface="Arial Narrow"/>
            </a:endParaRPr>
          </a:p>
        </p:txBody>
      </p:sp>
      <p:sp>
        <p:nvSpPr>
          <p:cNvPr id="21" name="テキスト ボックス 19"/>
          <p:cNvSpPr txBox="1">
            <a:spLocks noChangeArrowheads="1"/>
          </p:cNvSpPr>
          <p:nvPr/>
        </p:nvSpPr>
        <p:spPr bwMode="auto">
          <a:xfrm>
            <a:off x="702000" y="3013471"/>
            <a:ext cx="6613200" cy="3170099"/>
          </a:xfrm>
          <a:prstGeom prst="rect">
            <a:avLst/>
          </a:prstGeom>
          <a:noFill/>
          <a:ln w="9525">
            <a:noFill/>
            <a:miter lim="800000"/>
            <a:headEnd/>
            <a:tailEnd/>
          </a:ln>
        </p:spPr>
        <p:txBody>
          <a:bodyPr wrap="square">
            <a:prstTxWarp prst="textNoShape">
              <a:avLst/>
            </a:prstTxWarp>
            <a:spAutoFit/>
          </a:bodyPr>
          <a:lstStyle/>
          <a:p>
            <a:r>
              <a:rPr lang="en-US" altLang="ja-JP" sz="1600" dirty="0" smtClean="0">
                <a:latin typeface="Arial Narrow" charset="0"/>
                <a:ea typeface="Arial Narrow" charset="0"/>
                <a:cs typeface="Arial Narrow" charset="0"/>
              </a:rPr>
              <a:t>Figure 4.  Wire injury operation </a:t>
            </a:r>
            <a:r>
              <a:rPr lang="en-US" altLang="ja-JP" sz="1600" dirty="0">
                <a:latin typeface="Arial Narrow" charset="0"/>
                <a:ea typeface="Arial Narrow" charset="0"/>
                <a:cs typeface="Arial Narrow" charset="0"/>
              </a:rPr>
              <a:t>induces </a:t>
            </a:r>
            <a:r>
              <a:rPr lang="en-US" altLang="ja-JP" sz="1600" dirty="0" smtClean="0">
                <a:latin typeface="Arial Narrow" charset="0"/>
                <a:ea typeface="Arial Narrow" charset="0"/>
                <a:cs typeface="Arial Narrow" charset="0"/>
              </a:rPr>
              <a:t>disappearance of smooth muscle cells from tunica media in nude </a:t>
            </a:r>
            <a:r>
              <a:rPr lang="en-US" altLang="ja-JP" sz="1600" dirty="0">
                <a:latin typeface="Arial Narrow" charset="0"/>
                <a:ea typeface="Arial Narrow" charset="0"/>
                <a:cs typeface="Arial Narrow" charset="0"/>
              </a:rPr>
              <a:t>mice</a:t>
            </a:r>
            <a:r>
              <a:rPr lang="en-US" altLang="ja-JP" sz="1600" dirty="0" smtClean="0">
                <a:latin typeface="Arial Narrow" charset="0"/>
                <a:ea typeface="Arial Narrow" charset="0"/>
                <a:cs typeface="Arial Narrow" charset="0"/>
              </a:rPr>
              <a:t>.</a:t>
            </a:r>
          </a:p>
          <a:p>
            <a:endParaRPr lang="en-US" altLang="ja-JP" sz="1400" dirty="0" smtClean="0">
              <a:latin typeface="Arial Narrow" charset="0"/>
              <a:ea typeface="Arial Narrow" charset="0"/>
              <a:cs typeface="Arial Narrow" charset="0"/>
            </a:endParaRPr>
          </a:p>
          <a:p>
            <a:r>
              <a:rPr lang="en-US" altLang="ja-JP" sz="1400" dirty="0" smtClean="0">
                <a:latin typeface="Arial Narrow" charset="0"/>
                <a:ea typeface="Arial Narrow" charset="0"/>
                <a:cs typeface="Arial Narrow" charset="0"/>
              </a:rPr>
              <a:t>Nude mice were </a:t>
            </a:r>
            <a:r>
              <a:rPr lang="en-US" altLang="ja-JP" sz="1400" dirty="0">
                <a:latin typeface="Arial Narrow" charset="0"/>
                <a:ea typeface="Arial Narrow" charset="0"/>
                <a:cs typeface="Arial Narrow" charset="0"/>
              </a:rPr>
              <a:t>subjected to wire injury (WI) operation in the femoral artery. After one week, mice were sacrificed and histology of the femoral artery was examined </a:t>
            </a:r>
            <a:r>
              <a:rPr lang="en-US" altLang="ja-JP" sz="1400" dirty="0" smtClean="0">
                <a:latin typeface="Arial Narrow" charset="0"/>
                <a:ea typeface="Arial Narrow" charset="0"/>
                <a:cs typeface="Arial Narrow" charset="0"/>
              </a:rPr>
              <a:t>by immunostaining studies using an anti-smooth muscle actin (SMA) antibody. Similar to the case of SCID mice</a:t>
            </a:r>
            <a:r>
              <a:rPr lang="en-US" altLang="ja-JP" sz="1400" dirty="0">
                <a:latin typeface="Arial Narrow" charset="0"/>
                <a:ea typeface="Arial Narrow" charset="0"/>
                <a:cs typeface="Arial Narrow" charset="0"/>
              </a:rPr>
              <a:t>, </a:t>
            </a:r>
            <a:r>
              <a:rPr lang="en-US" altLang="ja-JP" sz="1400" dirty="0" smtClean="0">
                <a:latin typeface="Arial Narrow" charset="0"/>
                <a:ea typeface="Arial Narrow" charset="0"/>
                <a:cs typeface="Arial Narrow" charset="0"/>
              </a:rPr>
              <a:t>smooth </a:t>
            </a:r>
            <a:r>
              <a:rPr lang="en-US" altLang="ja-JP" sz="1400" dirty="0">
                <a:latin typeface="Arial Narrow" charset="0"/>
                <a:ea typeface="Arial Narrow" charset="0"/>
                <a:cs typeface="Arial Narrow" charset="0"/>
              </a:rPr>
              <a:t>muscle cells </a:t>
            </a:r>
            <a:r>
              <a:rPr lang="en-US" altLang="ja-JP" sz="1400" dirty="0" smtClean="0">
                <a:latin typeface="Arial Narrow" charset="0"/>
                <a:ea typeface="Arial Narrow" charset="0"/>
                <a:cs typeface="Arial Narrow" charset="0"/>
              </a:rPr>
              <a:t>(SMCs) were lost from tunica media (right) but only a small population of SMA-positive cells were detected in the extravascular spaces (arrows in right panel). Interestingly, a number of SMA-positive cells were accumulated within skeletal muscle tissues (arrowheads in right panel) and adipose tissues (data not shown). SMA-positive cells were negative for F4/80, a macrophage marker, CD56, an NK cell marker, CD19, a B cell marker, Pax</a:t>
            </a:r>
            <a:r>
              <a:rPr lang="en-US" altLang="ja-JP" sz="1400" dirty="0">
                <a:latin typeface="Arial Narrow" charset="0"/>
                <a:ea typeface="Arial Narrow" charset="0"/>
                <a:cs typeface="Arial Narrow" charset="0"/>
              </a:rPr>
              <a:t>7, a </a:t>
            </a:r>
            <a:r>
              <a:rPr lang="en-US" altLang="ja-JP" sz="1400" dirty="0" smtClean="0">
                <a:latin typeface="Arial Narrow" charset="0"/>
                <a:ea typeface="Arial Narrow" charset="0"/>
                <a:cs typeface="Arial Narrow" charset="0"/>
              </a:rPr>
              <a:t>satellite </a:t>
            </a:r>
            <a:r>
              <a:rPr lang="en-US" altLang="ja-JP" sz="1400" dirty="0">
                <a:latin typeface="Arial Narrow" charset="0"/>
                <a:ea typeface="Arial Narrow" charset="0"/>
                <a:cs typeface="Arial Narrow" charset="0"/>
              </a:rPr>
              <a:t>cell </a:t>
            </a:r>
            <a:r>
              <a:rPr lang="en-US" altLang="ja-JP" sz="1400" dirty="0" smtClean="0">
                <a:latin typeface="Arial Narrow" charset="0"/>
                <a:ea typeface="Arial Narrow" charset="0"/>
                <a:cs typeface="Arial Narrow" charset="0"/>
              </a:rPr>
              <a:t>marker, Myf5, a myoblast marker (data not </a:t>
            </a:r>
            <a:r>
              <a:rPr lang="en-US" altLang="ja-JP" sz="1400" dirty="0">
                <a:latin typeface="Arial Narrow" charset="0"/>
                <a:ea typeface="Arial Narrow" charset="0"/>
                <a:cs typeface="Arial Narrow" charset="0"/>
              </a:rPr>
              <a:t>shown). Autofluorescence signals from </a:t>
            </a:r>
            <a:r>
              <a:rPr lang="en-US" altLang="ja-JP" sz="1400" dirty="0" smtClean="0">
                <a:latin typeface="Arial Narrow" charset="0"/>
                <a:ea typeface="Arial Narrow" charset="0"/>
                <a:cs typeface="Arial Narrow" charset="0"/>
              </a:rPr>
              <a:t>hemoglobin in erythrocytes </a:t>
            </a:r>
            <a:r>
              <a:rPr lang="en-US" altLang="ja-JP" sz="1400" dirty="0">
                <a:latin typeface="Arial Narrow" charset="0"/>
                <a:ea typeface="Arial Narrow" charset="0"/>
                <a:cs typeface="Arial Narrow" charset="0"/>
              </a:rPr>
              <a:t>and </a:t>
            </a:r>
            <a:r>
              <a:rPr lang="en-US" altLang="ja-JP" sz="1400" dirty="0" smtClean="0">
                <a:latin typeface="Arial Narrow" charset="0"/>
                <a:ea typeface="Arial Narrow" charset="0"/>
                <a:cs typeface="Arial Narrow" charset="0"/>
              </a:rPr>
              <a:t>myoglobin in skeletal </a:t>
            </a:r>
            <a:r>
              <a:rPr lang="en-US" altLang="ja-JP" sz="1400" dirty="0">
                <a:latin typeface="Arial Narrow" charset="0"/>
                <a:ea typeface="Arial Narrow" charset="0"/>
                <a:cs typeface="Arial Narrow" charset="0"/>
              </a:rPr>
              <a:t>muscle </a:t>
            </a:r>
            <a:r>
              <a:rPr lang="en-US" altLang="ja-JP" sz="1400" dirty="0" smtClean="0">
                <a:latin typeface="Arial Narrow" charset="0"/>
                <a:ea typeface="Arial Narrow" charset="0"/>
                <a:cs typeface="Arial Narrow" charset="0"/>
              </a:rPr>
              <a:t>cells </a:t>
            </a:r>
            <a:r>
              <a:rPr lang="en-US" altLang="ja-JP" sz="1400" dirty="0">
                <a:latin typeface="Arial Narrow" charset="0"/>
                <a:ea typeface="Arial Narrow" charset="0"/>
                <a:cs typeface="Arial Narrow" charset="0"/>
              </a:rPr>
              <a:t>were decolorized </a:t>
            </a:r>
            <a:r>
              <a:rPr lang="en-US" altLang="ja-JP" sz="1400" dirty="0" smtClean="0">
                <a:latin typeface="Arial Narrow" charset="0"/>
                <a:ea typeface="Arial Narrow" charset="0"/>
                <a:cs typeface="Arial Narrow" charset="0"/>
              </a:rPr>
              <a:t>according to the method described </a:t>
            </a:r>
            <a:r>
              <a:rPr lang="en-US" altLang="ja-JP" sz="1400" dirty="0">
                <a:latin typeface="Arial Narrow" charset="0"/>
                <a:ea typeface="Arial Narrow" charset="0"/>
                <a:cs typeface="Arial Narrow" charset="0"/>
              </a:rPr>
              <a:t>previously </a:t>
            </a:r>
            <a:r>
              <a:rPr lang="en-US" altLang="ja-JP" sz="1400" dirty="0" smtClean="0">
                <a:latin typeface="Arial Narrow" charset="0"/>
                <a:ea typeface="Arial Narrow" charset="0"/>
                <a:cs typeface="Arial Narrow" charset="0"/>
              </a:rPr>
              <a:t>(</a:t>
            </a:r>
            <a:r>
              <a:rPr lang="en-US" altLang="ja-JP" sz="1400" dirty="0" err="1" smtClean="0">
                <a:latin typeface="Arial Narrow" charset="0"/>
                <a:ea typeface="Arial Narrow" charset="0"/>
                <a:cs typeface="Arial Narrow" charset="0"/>
              </a:rPr>
              <a:t>Nishio</a:t>
            </a:r>
            <a:r>
              <a:rPr lang="en-US" altLang="ja-JP" sz="1400" dirty="0" smtClean="0">
                <a:latin typeface="Arial Narrow" charset="0"/>
                <a:ea typeface="Arial Narrow" charset="0"/>
                <a:cs typeface="Arial Narrow" charset="0"/>
              </a:rPr>
              <a:t> et al., 2015a).  Scale = 100 </a:t>
            </a:r>
            <a:r>
              <a:rPr lang="en-US" altLang="ja-JP" sz="1400" dirty="0" smtClean="0">
                <a:latin typeface="Symbol" charset="2"/>
                <a:ea typeface="Symbol" charset="2"/>
                <a:cs typeface="Symbol" charset="2"/>
              </a:rPr>
              <a:t>m</a:t>
            </a:r>
            <a:r>
              <a:rPr lang="en-US" altLang="ja-JP" sz="1400" dirty="0" smtClean="0">
                <a:latin typeface="Arial Narrow" charset="0"/>
                <a:ea typeface="Arial Narrow" charset="0"/>
                <a:cs typeface="Arial Narrow" charset="0"/>
              </a:rPr>
              <a:t>m</a:t>
            </a:r>
            <a:endParaRPr lang="en-US" altLang="ja-JP" sz="1400" dirty="0">
              <a:latin typeface="Arial Narrow" charset="0"/>
              <a:ea typeface="Arial Narrow" charset="0"/>
              <a:cs typeface="Arial Narrow" charset="0"/>
            </a:endParaRPr>
          </a:p>
        </p:txBody>
      </p:sp>
      <p:cxnSp>
        <p:nvCxnSpPr>
          <p:cNvPr id="22" name="直線矢印コネクタ 21"/>
          <p:cNvCxnSpPr/>
          <p:nvPr/>
        </p:nvCxnSpPr>
        <p:spPr>
          <a:xfrm flipH="1">
            <a:off x="5253840" y="642021"/>
            <a:ext cx="187569" cy="58615"/>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a:off x="5253840" y="917632"/>
            <a:ext cx="179067"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三角形 23"/>
          <p:cNvSpPr/>
          <p:nvPr/>
        </p:nvSpPr>
        <p:spPr>
          <a:xfrm rot="12055466">
            <a:off x="5949291" y="1909010"/>
            <a:ext cx="78023" cy="125756"/>
          </a:xfrm>
          <a:prstGeom prst="triangl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p:cNvPicPr>
            <a:picLocks noChangeAspect="1" noChangeArrowheads="1"/>
          </p:cNvPicPr>
          <p:nvPr/>
        </p:nvPicPr>
        <p:blipFill>
          <a:blip r:embed="rId2" cstate="print"/>
          <a:srcRect/>
          <a:stretch>
            <a:fillRect/>
          </a:stretch>
        </p:blipFill>
        <p:spPr bwMode="auto">
          <a:xfrm>
            <a:off x="779119" y="432863"/>
            <a:ext cx="3133725" cy="23622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047779" y="421846"/>
            <a:ext cx="3124200" cy="2362200"/>
          </a:xfrm>
          <a:prstGeom prst="rect">
            <a:avLst/>
          </a:prstGeom>
          <a:noFill/>
          <a:ln w="9525">
            <a:noFill/>
            <a:miter lim="800000"/>
            <a:headEnd/>
            <a:tailEnd/>
          </a:ln>
        </p:spPr>
      </p:pic>
    </p:spTree>
    <p:extLst>
      <p:ext uri="{BB962C8B-B14F-4D97-AF65-F5344CB8AC3E}">
        <p14:creationId xmlns:p14="http://schemas.microsoft.com/office/powerpoint/2010/main" xmlns="" val="1939255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19"/>
          <p:cNvSpPr txBox="1">
            <a:spLocks noChangeArrowheads="1"/>
          </p:cNvSpPr>
          <p:nvPr/>
        </p:nvSpPr>
        <p:spPr bwMode="auto">
          <a:xfrm>
            <a:off x="350593" y="4850968"/>
            <a:ext cx="8484488" cy="1492716"/>
          </a:xfrm>
          <a:prstGeom prst="rect">
            <a:avLst/>
          </a:prstGeom>
          <a:noFill/>
          <a:ln w="9525">
            <a:noFill/>
            <a:miter lim="800000"/>
            <a:headEnd/>
            <a:tailEnd/>
          </a:ln>
        </p:spPr>
        <p:txBody>
          <a:bodyPr wrap="square">
            <a:prstTxWarp prst="textNoShape">
              <a:avLst/>
            </a:prstTxWarp>
            <a:spAutoFit/>
          </a:bodyPr>
          <a:lstStyle/>
          <a:p>
            <a:r>
              <a:rPr lang="en-US" altLang="ja-JP" sz="1600" dirty="0" smtClean="0">
                <a:latin typeface="Arial Narrow" charset="0"/>
                <a:ea typeface="Arial Narrow" charset="0"/>
                <a:cs typeface="Arial Narrow" charset="0"/>
              </a:rPr>
              <a:t>Figure </a:t>
            </a:r>
            <a:r>
              <a:rPr lang="en-US" altLang="ja-JP" sz="1600" dirty="0">
                <a:latin typeface="Arial Narrow" charset="0"/>
                <a:ea typeface="Arial Narrow" charset="0"/>
                <a:cs typeface="Arial Narrow" charset="0"/>
              </a:rPr>
              <a:t>5</a:t>
            </a:r>
            <a:r>
              <a:rPr lang="en-US" altLang="ja-JP" sz="1600" dirty="0" smtClean="0">
                <a:latin typeface="Arial Narrow" charset="0"/>
                <a:ea typeface="Arial Narrow" charset="0"/>
                <a:cs typeface="Arial Narrow" charset="0"/>
              </a:rPr>
              <a:t>.  Model for T-cell-mediated prevention of mural cells loss from vascular walls </a:t>
            </a:r>
            <a:endParaRPr lang="en-US" altLang="ja-JP" sz="1400" dirty="0" smtClean="0">
              <a:latin typeface="Arial Narrow" charset="0"/>
              <a:ea typeface="Arial Narrow" charset="0"/>
              <a:cs typeface="Arial Narrow" charset="0"/>
            </a:endParaRPr>
          </a:p>
          <a:p>
            <a:pPr>
              <a:spcBef>
                <a:spcPts val="600"/>
              </a:spcBef>
            </a:pPr>
            <a:r>
              <a:rPr lang="en-US" altLang="ja-JP" sz="1400" dirty="0" smtClean="0">
                <a:latin typeface="Arial Narrow" charset="0"/>
                <a:ea typeface="Arial Narrow" charset="0"/>
                <a:cs typeface="Arial Narrow" charset="0"/>
              </a:rPr>
              <a:t>WI-operated </a:t>
            </a:r>
            <a:r>
              <a:rPr lang="en-US" altLang="ja-JP" sz="1400" dirty="0">
                <a:latin typeface="Arial Narrow" charset="0"/>
                <a:ea typeface="Arial Narrow" charset="0"/>
                <a:cs typeface="Arial Narrow" charset="0"/>
              </a:rPr>
              <a:t>arteries, </a:t>
            </a:r>
            <a:r>
              <a:rPr lang="en-US" altLang="ja-JP" sz="1400" dirty="0" smtClean="0">
                <a:latin typeface="Arial Narrow" charset="0"/>
                <a:ea typeface="Arial Narrow" charset="0"/>
                <a:cs typeface="Arial Narrow" charset="0"/>
              </a:rPr>
              <a:t>whose </a:t>
            </a:r>
            <a:r>
              <a:rPr lang="en-US" altLang="ja-JP" sz="1400" dirty="0">
                <a:latin typeface="Arial Narrow" charset="0"/>
                <a:ea typeface="Arial Narrow" charset="0"/>
                <a:cs typeface="Arial Narrow" charset="0"/>
              </a:rPr>
              <a:t>ECs </a:t>
            </a:r>
            <a:r>
              <a:rPr lang="en-US" altLang="ja-JP" sz="1400" dirty="0" smtClean="0">
                <a:latin typeface="Arial Narrow" charset="0"/>
                <a:ea typeface="Arial Narrow" charset="0"/>
                <a:cs typeface="Arial Narrow" charset="0"/>
              </a:rPr>
              <a:t>were </a:t>
            </a:r>
            <a:r>
              <a:rPr lang="en-US" altLang="ja-JP" sz="1400" dirty="0">
                <a:latin typeface="Arial Narrow" charset="0"/>
                <a:ea typeface="Arial Narrow" charset="0"/>
                <a:cs typeface="Arial Narrow" charset="0"/>
              </a:rPr>
              <a:t>mechanically </a:t>
            </a:r>
            <a:r>
              <a:rPr lang="en-US" altLang="ja-JP" sz="1400" dirty="0" smtClean="0">
                <a:latin typeface="Arial Narrow" charset="0"/>
                <a:ea typeface="Arial Narrow" charset="0"/>
                <a:cs typeface="Arial Narrow" charset="0"/>
              </a:rPr>
              <a:t>removed, undergo </a:t>
            </a:r>
            <a:r>
              <a:rPr lang="en-US" altLang="ja-JP" sz="1400" dirty="0">
                <a:latin typeface="Arial Narrow" charset="0"/>
                <a:ea typeface="Arial Narrow" charset="0"/>
                <a:cs typeface="Arial Narrow" charset="0"/>
              </a:rPr>
              <a:t>a </a:t>
            </a:r>
            <a:r>
              <a:rPr lang="en-US" altLang="ja-JP" sz="1400" dirty="0" smtClean="0">
                <a:latin typeface="Arial Narrow" charset="0"/>
                <a:ea typeface="Arial Narrow" charset="0"/>
                <a:cs typeface="Arial Narrow" charset="0"/>
              </a:rPr>
              <a:t>massive escape of mural cells toward extravascular spaces (MEMTES</a:t>
            </a:r>
            <a:r>
              <a:rPr lang="en-US" altLang="ja-JP" sz="1400" dirty="0">
                <a:latin typeface="Arial Narrow" charset="0"/>
                <a:ea typeface="Arial Narrow" charset="0"/>
                <a:cs typeface="Arial Narrow" charset="0"/>
              </a:rPr>
              <a:t>) </a:t>
            </a:r>
            <a:r>
              <a:rPr lang="en-US" altLang="ja-JP" sz="1400" dirty="0" smtClean="0">
                <a:latin typeface="Arial Narrow" charset="0"/>
                <a:ea typeface="Arial Narrow" charset="0"/>
                <a:cs typeface="Arial Narrow" charset="0"/>
              </a:rPr>
              <a:t>under </a:t>
            </a:r>
            <a:r>
              <a:rPr lang="en-US" altLang="ja-JP" sz="1400" dirty="0">
                <a:latin typeface="Arial Narrow" charset="0"/>
                <a:ea typeface="Arial Narrow" charset="0"/>
                <a:cs typeface="Arial Narrow" charset="0"/>
              </a:rPr>
              <a:t>T cell-deficient conditions as observed in SCID and nude </a:t>
            </a:r>
            <a:r>
              <a:rPr lang="en-US" altLang="ja-JP" sz="1400" dirty="0" smtClean="0">
                <a:latin typeface="Arial Narrow" charset="0"/>
                <a:ea typeface="Arial Narrow" charset="0"/>
                <a:cs typeface="Arial Narrow" charset="0"/>
              </a:rPr>
              <a:t>mice (</a:t>
            </a:r>
            <a:r>
              <a:rPr lang="en-US" altLang="ja-JP" sz="1400" dirty="0" err="1" smtClean="0">
                <a:latin typeface="Arial Narrow" charset="0"/>
                <a:ea typeface="Arial Narrow" charset="0"/>
                <a:cs typeface="Arial Narrow" charset="0"/>
              </a:rPr>
              <a:t>Nishio</a:t>
            </a:r>
            <a:r>
              <a:rPr lang="en-US" altLang="ja-JP" sz="1400" dirty="0" smtClean="0">
                <a:latin typeface="Arial Narrow" charset="0"/>
                <a:ea typeface="Arial Narrow" charset="0"/>
                <a:cs typeface="Arial Narrow" charset="0"/>
              </a:rPr>
              <a:t> et al., 2015b</a:t>
            </a:r>
            <a:r>
              <a:rPr lang="en-US" altLang="ja-JP" sz="1400" dirty="0">
                <a:latin typeface="Arial Narrow" charset="0"/>
                <a:ea typeface="Arial Narrow" charset="0"/>
                <a:cs typeface="Arial Narrow" charset="0"/>
              </a:rPr>
              <a:t>). </a:t>
            </a:r>
            <a:r>
              <a:rPr lang="en-US" altLang="ja-JP" sz="1400" dirty="0" smtClean="0">
                <a:latin typeface="Arial Narrow" charset="0"/>
                <a:ea typeface="Arial Narrow" charset="0"/>
                <a:cs typeface="Arial Narrow" charset="0"/>
              </a:rPr>
              <a:t>The histology of those MEMTES arteries resembles the pathology of aneurysms of non-atherosclerotic basis such </a:t>
            </a:r>
            <a:r>
              <a:rPr lang="en-US" altLang="ja-JP" sz="1400" dirty="0">
                <a:latin typeface="Arial Narrow" charset="0"/>
                <a:ea typeface="Arial Narrow" charset="0"/>
                <a:cs typeface="Arial Narrow" charset="0"/>
              </a:rPr>
              <a:t>as aneurysms </a:t>
            </a:r>
            <a:r>
              <a:rPr lang="en-US" altLang="ja-JP" sz="1400" dirty="0" smtClean="0">
                <a:latin typeface="Arial Narrow" charset="0"/>
                <a:ea typeface="Arial Narrow" charset="0"/>
                <a:cs typeface="Arial Narrow" charset="0"/>
              </a:rPr>
              <a:t>on the circle of Willis. Whether </a:t>
            </a:r>
            <a:r>
              <a:rPr lang="en-US" altLang="ja-JP" sz="1400" dirty="0">
                <a:latin typeface="Arial Narrow" charset="0"/>
                <a:ea typeface="Arial Narrow" charset="0"/>
                <a:cs typeface="Arial Narrow" charset="0"/>
              </a:rPr>
              <a:t>CD4</a:t>
            </a:r>
            <a:r>
              <a:rPr lang="en-US" altLang="ja-JP" sz="1400" baseline="30000" dirty="0">
                <a:latin typeface="Arial Narrow" charset="0"/>
                <a:ea typeface="Arial Narrow" charset="0"/>
                <a:cs typeface="Arial Narrow" charset="0"/>
              </a:rPr>
              <a:t>+</a:t>
            </a:r>
            <a:r>
              <a:rPr lang="en-US" altLang="ja-JP" sz="1400" dirty="0">
                <a:latin typeface="Arial Narrow" charset="0"/>
                <a:ea typeface="Arial Narrow" charset="0"/>
                <a:cs typeface="Arial Narrow" charset="0"/>
              </a:rPr>
              <a:t> T cells or CD8</a:t>
            </a:r>
            <a:r>
              <a:rPr lang="en-US" altLang="ja-JP" sz="1400" baseline="30000" dirty="0">
                <a:latin typeface="Arial Narrow" charset="0"/>
                <a:ea typeface="Arial Narrow" charset="0"/>
                <a:cs typeface="Arial Narrow" charset="0"/>
              </a:rPr>
              <a:t>+</a:t>
            </a:r>
            <a:r>
              <a:rPr lang="en-US" altLang="ja-JP" sz="1400" dirty="0">
                <a:latin typeface="Arial Narrow" charset="0"/>
                <a:ea typeface="Arial Narrow" charset="0"/>
                <a:cs typeface="Arial Narrow" charset="0"/>
              </a:rPr>
              <a:t> T </a:t>
            </a:r>
            <a:r>
              <a:rPr lang="en-US" altLang="ja-JP" sz="1400" dirty="0" smtClean="0">
                <a:latin typeface="Arial Narrow" charset="0"/>
                <a:ea typeface="Arial Narrow" charset="0"/>
                <a:cs typeface="Arial Narrow" charset="0"/>
              </a:rPr>
              <a:t>cells as well as whether a specific clone of T cells or a broad spectrum of T cells are involved in prevention of MEMTES is a matter to be elucidated. </a:t>
            </a:r>
          </a:p>
        </p:txBody>
      </p:sp>
      <p:sp>
        <p:nvSpPr>
          <p:cNvPr id="154" name="テキスト ボックス 153"/>
          <p:cNvSpPr txBox="1"/>
          <p:nvPr/>
        </p:nvSpPr>
        <p:spPr>
          <a:xfrm>
            <a:off x="286974" y="3311068"/>
            <a:ext cx="1518364" cy="535531"/>
          </a:xfrm>
          <a:prstGeom prst="rect">
            <a:avLst/>
          </a:prstGeom>
          <a:noFill/>
        </p:spPr>
        <p:txBody>
          <a:bodyPr wrap="none" rtlCol="0">
            <a:spAutoFit/>
          </a:bodyPr>
          <a:lstStyle/>
          <a:p>
            <a:pPr algn="ctr">
              <a:lnSpc>
                <a:spcPct val="90000"/>
              </a:lnSpc>
            </a:pPr>
            <a:r>
              <a:rPr lang="en-US" altLang="ja-JP" sz="1600" b="1" dirty="0" smtClean="0">
                <a:latin typeface="Arial Narrow" charset="0"/>
                <a:ea typeface="Arial Narrow" charset="0"/>
                <a:cs typeface="Arial Narrow" charset="0"/>
              </a:rPr>
              <a:t>Vascular injuries</a:t>
            </a:r>
            <a:endParaRPr lang="en-US" altLang="ja-JP" sz="1600" b="1" dirty="0">
              <a:latin typeface="Arial Narrow" charset="0"/>
              <a:ea typeface="Arial Narrow" charset="0"/>
              <a:cs typeface="Arial Narrow" charset="0"/>
            </a:endParaRPr>
          </a:p>
          <a:p>
            <a:pPr algn="ctr">
              <a:lnSpc>
                <a:spcPct val="90000"/>
              </a:lnSpc>
            </a:pPr>
            <a:r>
              <a:rPr kumimoji="1" lang="en-US" altLang="ja-JP" sz="1600" b="1" dirty="0" smtClean="0">
                <a:latin typeface="Arial Narrow" charset="0"/>
                <a:ea typeface="Arial Narrow" charset="0"/>
                <a:cs typeface="Arial Narrow" charset="0"/>
              </a:rPr>
              <a:t>(removal of ECs)</a:t>
            </a:r>
            <a:endParaRPr kumimoji="1" lang="ja-JP" altLang="en-US" sz="1600" b="1" dirty="0">
              <a:latin typeface="Arial Narrow" charset="0"/>
              <a:ea typeface="Arial Narrow" charset="0"/>
              <a:cs typeface="Arial Narrow" charset="0"/>
            </a:endParaRPr>
          </a:p>
        </p:txBody>
      </p:sp>
      <p:sp>
        <p:nvSpPr>
          <p:cNvPr id="183" name="稲妻 182"/>
          <p:cNvSpPr>
            <a:spLocks noChangeAspect="1"/>
          </p:cNvSpPr>
          <p:nvPr/>
        </p:nvSpPr>
        <p:spPr>
          <a:xfrm rot="14582546">
            <a:off x="1124357" y="2486802"/>
            <a:ext cx="506669" cy="797488"/>
          </a:xfrm>
          <a:prstGeom prst="lightningBolt">
            <a:avLst/>
          </a:prstGeom>
          <a:solidFill>
            <a:srgbClr val="FF8B02"/>
          </a:solidFill>
          <a:ln>
            <a:solidFill>
              <a:srgbClr val="C00000"/>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6" name="図形グループ 185"/>
          <p:cNvGrpSpPr>
            <a:grpSpLocks noChangeAspect="1"/>
          </p:cNvGrpSpPr>
          <p:nvPr/>
        </p:nvGrpSpPr>
        <p:grpSpPr>
          <a:xfrm>
            <a:off x="2160500" y="3258455"/>
            <a:ext cx="1836000" cy="936000"/>
            <a:chOff x="4486423" y="4199868"/>
            <a:chExt cx="2091878" cy="1066448"/>
          </a:xfrm>
        </p:grpSpPr>
        <p:grpSp>
          <p:nvGrpSpPr>
            <p:cNvPr id="187" name="図形グループ 186"/>
            <p:cNvGrpSpPr>
              <a:grpSpLocks noChangeAspect="1"/>
            </p:cNvGrpSpPr>
            <p:nvPr/>
          </p:nvGrpSpPr>
          <p:grpSpPr>
            <a:xfrm rot="1470942">
              <a:off x="4642159" y="4301121"/>
              <a:ext cx="619362" cy="218683"/>
              <a:chOff x="1681127" y="2322548"/>
              <a:chExt cx="502577" cy="199416"/>
            </a:xfrm>
            <a:scene3d>
              <a:camera prst="orthographicFront"/>
              <a:lightRig rig="threePt" dir="t">
                <a:rot lat="0" lon="0" rev="0"/>
              </a:lightRig>
            </a:scene3d>
          </p:grpSpPr>
          <p:sp>
            <p:nvSpPr>
              <p:cNvPr id="198" name="Freeform 16"/>
              <p:cNvSpPr>
                <a:spLocks/>
              </p:cNvSpPr>
              <p:nvPr/>
            </p:nvSpPr>
            <p:spPr bwMode="auto">
              <a:xfrm rot="3724168">
                <a:off x="1832708" y="2170967"/>
                <a:ext cx="199416" cy="502577"/>
              </a:xfrm>
              <a:custGeom>
                <a:avLst/>
                <a:gdLst>
                  <a:gd name="T0" fmla="*/ 2147483647 w 187"/>
                  <a:gd name="T1" fmla="*/ 0 h 460"/>
                  <a:gd name="T2" fmla="*/ 2147483647 w 187"/>
                  <a:gd name="T3" fmla="*/ 2147483647 h 460"/>
                  <a:gd name="T4" fmla="*/ 2147483647 w 187"/>
                  <a:gd name="T5" fmla="*/ 2147483647 h 460"/>
                  <a:gd name="T6" fmla="*/ 2147483647 w 187"/>
                  <a:gd name="T7" fmla="*/ 2147483647 h 460"/>
                  <a:gd name="T8" fmla="*/ 2147483647 w 187"/>
                  <a:gd name="T9" fmla="*/ 2147483647 h 460"/>
                  <a:gd name="T10" fmla="*/ 2147483647 w 187"/>
                  <a:gd name="T11" fmla="*/ 2147483647 h 460"/>
                  <a:gd name="T12" fmla="*/ 2147483647 w 187"/>
                  <a:gd name="T13" fmla="*/ 2147483647 h 460"/>
                  <a:gd name="T14" fmla="*/ 2147483647 w 187"/>
                  <a:gd name="T15" fmla="*/ 2147483647 h 460"/>
                  <a:gd name="T16" fmla="*/ 2147483647 w 187"/>
                  <a:gd name="T17" fmla="*/ 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460"/>
                  <a:gd name="T29" fmla="*/ 187 w 187"/>
                  <a:gd name="T30" fmla="*/ 460 h 4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460">
                    <a:moveTo>
                      <a:pt x="127" y="0"/>
                    </a:moveTo>
                    <a:cubicBezTo>
                      <a:pt x="63" y="46"/>
                      <a:pt x="76" y="50"/>
                      <a:pt x="53" y="101"/>
                    </a:cubicBezTo>
                    <a:cubicBezTo>
                      <a:pt x="0" y="217"/>
                      <a:pt x="22" y="104"/>
                      <a:pt x="26" y="248"/>
                    </a:cubicBezTo>
                    <a:cubicBezTo>
                      <a:pt x="19" y="258"/>
                      <a:pt x="41" y="319"/>
                      <a:pt x="38" y="339"/>
                    </a:cubicBezTo>
                    <a:cubicBezTo>
                      <a:pt x="37" y="356"/>
                      <a:pt x="38" y="404"/>
                      <a:pt x="50" y="408"/>
                    </a:cubicBezTo>
                    <a:cubicBezTo>
                      <a:pt x="61" y="415"/>
                      <a:pt x="114" y="460"/>
                      <a:pt x="136" y="432"/>
                    </a:cubicBezTo>
                    <a:cubicBezTo>
                      <a:pt x="158" y="404"/>
                      <a:pt x="176" y="298"/>
                      <a:pt x="183" y="242"/>
                    </a:cubicBezTo>
                    <a:cubicBezTo>
                      <a:pt x="187" y="198"/>
                      <a:pt x="174" y="137"/>
                      <a:pt x="179" y="95"/>
                    </a:cubicBezTo>
                    <a:cubicBezTo>
                      <a:pt x="187" y="31"/>
                      <a:pt x="164" y="37"/>
                      <a:pt x="127" y="0"/>
                    </a:cubicBezTo>
                    <a:close/>
                  </a:path>
                </a:pathLst>
              </a:custGeom>
              <a:solidFill>
                <a:srgbClr val="FFEBD5"/>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sp>
            <p:nvSpPr>
              <p:cNvPr id="199" name="Oval 17"/>
              <p:cNvSpPr>
                <a:spLocks noChangeAspect="1" noChangeArrowheads="1"/>
              </p:cNvSpPr>
              <p:nvPr/>
            </p:nvSpPr>
            <p:spPr bwMode="auto">
              <a:xfrm rot="4144963">
                <a:off x="1905408" y="2344718"/>
                <a:ext cx="80247" cy="160666"/>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grpSp>
        <p:grpSp>
          <p:nvGrpSpPr>
            <p:cNvPr id="188" name="図形グループ 187"/>
            <p:cNvGrpSpPr>
              <a:grpSpLocks noChangeAspect="1"/>
            </p:cNvGrpSpPr>
            <p:nvPr/>
          </p:nvGrpSpPr>
          <p:grpSpPr>
            <a:xfrm rot="8605577">
              <a:off x="4745424" y="4573740"/>
              <a:ext cx="468000" cy="321495"/>
              <a:chOff x="7174566" y="4002708"/>
              <a:chExt cx="176198" cy="121993"/>
            </a:xfrm>
          </p:grpSpPr>
          <p:sp>
            <p:nvSpPr>
              <p:cNvPr id="196" name="Freeform 67"/>
              <p:cNvSpPr>
                <a:spLocks/>
              </p:cNvSpPr>
              <p:nvPr/>
            </p:nvSpPr>
            <p:spPr bwMode="auto">
              <a:xfrm rot="16564890" flipH="1">
                <a:off x="7201668" y="3975606"/>
                <a:ext cx="121993" cy="1761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197" name="Oval 68"/>
              <p:cNvSpPr>
                <a:spLocks noChangeArrowheads="1"/>
              </p:cNvSpPr>
              <p:nvPr/>
            </p:nvSpPr>
            <p:spPr bwMode="auto">
              <a:xfrm rot="18649630" flipH="1">
                <a:off x="7251468" y="4038201"/>
                <a:ext cx="24780" cy="62258"/>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189" name="図形グループ 188"/>
            <p:cNvGrpSpPr>
              <a:grpSpLocks/>
            </p:cNvGrpSpPr>
            <p:nvPr/>
          </p:nvGrpSpPr>
          <p:grpSpPr>
            <a:xfrm rot="663991">
              <a:off x="4667522" y="4948265"/>
              <a:ext cx="720000" cy="180000"/>
              <a:chOff x="7114639" y="3191964"/>
              <a:chExt cx="639573" cy="136931"/>
            </a:xfrm>
            <a:scene3d>
              <a:camera prst="orthographicFront"/>
              <a:lightRig rig="threePt" dir="t">
                <a:rot lat="0" lon="0" rev="0"/>
              </a:lightRig>
            </a:scene3d>
          </p:grpSpPr>
          <p:sp>
            <p:nvSpPr>
              <p:cNvPr id="194" name="フリーフォーム 193"/>
              <p:cNvSpPr/>
              <p:nvPr/>
            </p:nvSpPr>
            <p:spPr bwMode="auto">
              <a:xfrm rot="21368015">
                <a:off x="7114639" y="3191964"/>
                <a:ext cx="639573" cy="136931"/>
              </a:xfrm>
              <a:custGeom>
                <a:avLst/>
                <a:gdLst>
                  <a:gd name="connsiteX0" fmla="*/ 1512711 w 1621367"/>
                  <a:gd name="connsiteY0" fmla="*/ 148166 h 444499"/>
                  <a:gd name="connsiteX1" fmla="*/ 869244 w 1621367"/>
                  <a:gd name="connsiteY1" fmla="*/ 4233 h 444499"/>
                  <a:gd name="connsiteX2" fmla="*/ 225778 w 1621367"/>
                  <a:gd name="connsiteY2" fmla="*/ 122766 h 444499"/>
                  <a:gd name="connsiteX3" fmla="*/ 22578 w 1621367"/>
                  <a:gd name="connsiteY3" fmla="*/ 419099 h 444499"/>
                  <a:gd name="connsiteX4" fmla="*/ 361244 w 1621367"/>
                  <a:gd name="connsiteY4" fmla="*/ 275166 h 444499"/>
                  <a:gd name="connsiteX5" fmla="*/ 742244 w 1621367"/>
                  <a:gd name="connsiteY5" fmla="*/ 165099 h 444499"/>
                  <a:gd name="connsiteX6" fmla="*/ 970844 w 1621367"/>
                  <a:gd name="connsiteY6" fmla="*/ 122766 h 444499"/>
                  <a:gd name="connsiteX7" fmla="*/ 1275644 w 1621367"/>
                  <a:gd name="connsiteY7" fmla="*/ 190499 h 444499"/>
                  <a:gd name="connsiteX8" fmla="*/ 1521178 w 1621367"/>
                  <a:gd name="connsiteY8" fmla="*/ 249766 h 444499"/>
                  <a:gd name="connsiteX9" fmla="*/ 1512711 w 1621367"/>
                  <a:gd name="connsiteY9" fmla="*/ 148166 h 44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1367" h="444499">
                    <a:moveTo>
                      <a:pt x="1512711" y="148166"/>
                    </a:moveTo>
                    <a:cubicBezTo>
                      <a:pt x="1404055" y="107244"/>
                      <a:pt x="1083733" y="8466"/>
                      <a:pt x="869244" y="4233"/>
                    </a:cubicBezTo>
                    <a:cubicBezTo>
                      <a:pt x="654755" y="0"/>
                      <a:pt x="366889" y="53622"/>
                      <a:pt x="225778" y="122766"/>
                    </a:cubicBezTo>
                    <a:cubicBezTo>
                      <a:pt x="84667" y="191910"/>
                      <a:pt x="0" y="393699"/>
                      <a:pt x="22578" y="419099"/>
                    </a:cubicBezTo>
                    <a:cubicBezTo>
                      <a:pt x="45156" y="444499"/>
                      <a:pt x="241300" y="317499"/>
                      <a:pt x="361244" y="275166"/>
                    </a:cubicBezTo>
                    <a:cubicBezTo>
                      <a:pt x="481188" y="232833"/>
                      <a:pt x="640644" y="190499"/>
                      <a:pt x="742244" y="165099"/>
                    </a:cubicBezTo>
                    <a:cubicBezTo>
                      <a:pt x="843844" y="139699"/>
                      <a:pt x="881944" y="118533"/>
                      <a:pt x="970844" y="122766"/>
                    </a:cubicBezTo>
                    <a:cubicBezTo>
                      <a:pt x="1059744" y="126999"/>
                      <a:pt x="1183922" y="169332"/>
                      <a:pt x="1275644" y="190499"/>
                    </a:cubicBezTo>
                    <a:cubicBezTo>
                      <a:pt x="1367366" y="211666"/>
                      <a:pt x="1478845" y="251177"/>
                      <a:pt x="1521178" y="249766"/>
                    </a:cubicBezTo>
                    <a:cubicBezTo>
                      <a:pt x="1563511" y="248355"/>
                      <a:pt x="1621367" y="189088"/>
                      <a:pt x="1512711" y="148166"/>
                    </a:cubicBezTo>
                    <a:close/>
                  </a:path>
                </a:pathLst>
              </a:custGeom>
              <a:solidFill>
                <a:srgbClr val="DFED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195" name="Oval 175"/>
              <p:cNvSpPr>
                <a:spLocks noChangeAspect="1" noChangeArrowheads="1"/>
              </p:cNvSpPr>
              <p:nvPr/>
            </p:nvSpPr>
            <p:spPr bwMode="auto">
              <a:xfrm rot="4598170">
                <a:off x="7271850" y="3215732"/>
                <a:ext cx="27175" cy="72000"/>
              </a:xfrm>
              <a:prstGeom prst="ellipse">
                <a:avLst/>
              </a:prstGeom>
              <a:solidFill>
                <a:srgbClr val="660066"/>
              </a:solidFill>
              <a:ln w="9525" cmpd="sng">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grpSp>
        <p:sp>
          <p:nvSpPr>
            <p:cNvPr id="190" name="テキスト ボックス 189"/>
            <p:cNvSpPr txBox="1"/>
            <p:nvPr/>
          </p:nvSpPr>
          <p:spPr>
            <a:xfrm>
              <a:off x="5368023" y="4224633"/>
              <a:ext cx="519651" cy="368204"/>
            </a:xfrm>
            <a:prstGeom prst="rect">
              <a:avLst/>
            </a:prstGeom>
            <a:noFill/>
          </p:spPr>
          <p:txBody>
            <a:bodyPr wrap="none" rtlCol="0">
              <a:spAutoFit/>
            </a:bodyPr>
            <a:lstStyle/>
            <a:p>
              <a:r>
                <a:rPr kumimoji="1" lang="en-US" altLang="ja-JP" sz="1500" b="1" dirty="0" smtClean="0"/>
                <a:t>ECs</a:t>
              </a:r>
              <a:endParaRPr kumimoji="1" lang="ja-JP" altLang="en-US" sz="1500" b="1" dirty="0"/>
            </a:p>
          </p:txBody>
        </p:sp>
        <p:sp>
          <p:nvSpPr>
            <p:cNvPr id="191" name="テキスト ボックス 190"/>
            <p:cNvSpPr txBox="1"/>
            <p:nvPr/>
          </p:nvSpPr>
          <p:spPr>
            <a:xfrm>
              <a:off x="5374582" y="4520227"/>
              <a:ext cx="710839" cy="368204"/>
            </a:xfrm>
            <a:prstGeom prst="rect">
              <a:avLst/>
            </a:prstGeom>
            <a:noFill/>
          </p:spPr>
          <p:txBody>
            <a:bodyPr wrap="none" rtlCol="0">
              <a:spAutoFit/>
            </a:bodyPr>
            <a:lstStyle/>
            <a:p>
              <a:r>
                <a:rPr lang="en-US" altLang="ja-JP" sz="1500" b="1" dirty="0" smtClean="0"/>
                <a:t>SMCs</a:t>
              </a:r>
              <a:endParaRPr kumimoji="1" lang="ja-JP" altLang="en-US" sz="1500" b="1" dirty="0"/>
            </a:p>
          </p:txBody>
        </p:sp>
        <p:sp>
          <p:nvSpPr>
            <p:cNvPr id="192" name="テキスト ボックス 191"/>
            <p:cNvSpPr txBox="1"/>
            <p:nvPr/>
          </p:nvSpPr>
          <p:spPr>
            <a:xfrm>
              <a:off x="5374582" y="4840398"/>
              <a:ext cx="1171531" cy="368204"/>
            </a:xfrm>
            <a:prstGeom prst="rect">
              <a:avLst/>
            </a:prstGeom>
            <a:noFill/>
          </p:spPr>
          <p:txBody>
            <a:bodyPr wrap="none" rtlCol="0">
              <a:spAutoFit/>
            </a:bodyPr>
            <a:lstStyle/>
            <a:p>
              <a:r>
                <a:rPr kumimoji="1" lang="en-US" altLang="ja-JP" sz="1500" b="1" smtClean="0"/>
                <a:t>fibroblasts</a:t>
              </a:r>
              <a:endParaRPr kumimoji="1" lang="ja-JP" altLang="en-US" sz="1500" b="1" dirty="0"/>
            </a:p>
          </p:txBody>
        </p:sp>
        <p:sp>
          <p:nvSpPr>
            <p:cNvPr id="193" name="角丸四角形 192"/>
            <p:cNvSpPr/>
            <p:nvPr/>
          </p:nvSpPr>
          <p:spPr>
            <a:xfrm>
              <a:off x="4486423" y="4199868"/>
              <a:ext cx="2091878" cy="1066448"/>
            </a:xfrm>
            <a:prstGeom prst="roundRect">
              <a:avLst>
                <a:gd name="adj" fmla="val 952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grpSp>
        <p:nvGrpSpPr>
          <p:cNvPr id="141" name="図形グループ 140"/>
          <p:cNvGrpSpPr/>
          <p:nvPr/>
        </p:nvGrpSpPr>
        <p:grpSpPr>
          <a:xfrm rot="9131108">
            <a:off x="6647349" y="941907"/>
            <a:ext cx="392514" cy="269641"/>
            <a:chOff x="7174566" y="4002708"/>
            <a:chExt cx="176198" cy="121993"/>
          </a:xfrm>
        </p:grpSpPr>
        <p:sp>
          <p:nvSpPr>
            <p:cNvPr id="142" name="Freeform 67"/>
            <p:cNvSpPr>
              <a:spLocks/>
            </p:cNvSpPr>
            <p:nvPr/>
          </p:nvSpPr>
          <p:spPr bwMode="auto">
            <a:xfrm rot="16564890" flipH="1">
              <a:off x="7201668" y="3975606"/>
              <a:ext cx="121993" cy="1761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143" name="Oval 68"/>
            <p:cNvSpPr>
              <a:spLocks noChangeArrowheads="1"/>
            </p:cNvSpPr>
            <p:nvPr/>
          </p:nvSpPr>
          <p:spPr bwMode="auto">
            <a:xfrm rot="18649630" flipH="1">
              <a:off x="7251468" y="4038201"/>
              <a:ext cx="24780" cy="62258"/>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144" name="図形グループ 143"/>
          <p:cNvGrpSpPr/>
          <p:nvPr/>
        </p:nvGrpSpPr>
        <p:grpSpPr>
          <a:xfrm rot="9700082">
            <a:off x="7280464" y="1153229"/>
            <a:ext cx="392514" cy="269641"/>
            <a:chOff x="7174566" y="4002708"/>
            <a:chExt cx="176198" cy="121993"/>
          </a:xfrm>
        </p:grpSpPr>
        <p:sp>
          <p:nvSpPr>
            <p:cNvPr id="145" name="Freeform 67"/>
            <p:cNvSpPr>
              <a:spLocks/>
            </p:cNvSpPr>
            <p:nvPr/>
          </p:nvSpPr>
          <p:spPr bwMode="auto">
            <a:xfrm rot="16564890" flipH="1">
              <a:off x="7201668" y="3975606"/>
              <a:ext cx="121993" cy="1761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146" name="Oval 68"/>
            <p:cNvSpPr>
              <a:spLocks noChangeArrowheads="1"/>
            </p:cNvSpPr>
            <p:nvPr/>
          </p:nvSpPr>
          <p:spPr bwMode="auto">
            <a:xfrm rot="18649630" flipH="1">
              <a:off x="7251468" y="4038201"/>
              <a:ext cx="24780" cy="62258"/>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147" name="図形グループ 146"/>
          <p:cNvGrpSpPr/>
          <p:nvPr/>
        </p:nvGrpSpPr>
        <p:grpSpPr>
          <a:xfrm rot="7538098">
            <a:off x="5794286" y="1155433"/>
            <a:ext cx="392515" cy="269640"/>
            <a:chOff x="7174566" y="4002708"/>
            <a:chExt cx="176198" cy="121993"/>
          </a:xfrm>
        </p:grpSpPr>
        <p:sp>
          <p:nvSpPr>
            <p:cNvPr id="148" name="Freeform 67"/>
            <p:cNvSpPr>
              <a:spLocks/>
            </p:cNvSpPr>
            <p:nvPr/>
          </p:nvSpPr>
          <p:spPr bwMode="auto">
            <a:xfrm rot="16564890" flipH="1">
              <a:off x="7201668" y="3975606"/>
              <a:ext cx="121993" cy="1761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149" name="Oval 68"/>
            <p:cNvSpPr>
              <a:spLocks noChangeArrowheads="1"/>
            </p:cNvSpPr>
            <p:nvPr/>
          </p:nvSpPr>
          <p:spPr bwMode="auto">
            <a:xfrm rot="18649630" flipH="1">
              <a:off x="7251468" y="4038201"/>
              <a:ext cx="24780" cy="62258"/>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sp>
        <p:nvSpPr>
          <p:cNvPr id="155" name="テキスト ボックス 154"/>
          <p:cNvSpPr txBox="1"/>
          <p:nvPr/>
        </p:nvSpPr>
        <p:spPr>
          <a:xfrm>
            <a:off x="7515306" y="1484128"/>
            <a:ext cx="1085554" cy="400110"/>
          </a:xfrm>
          <a:prstGeom prst="rect">
            <a:avLst/>
          </a:prstGeom>
          <a:noFill/>
        </p:spPr>
        <p:txBody>
          <a:bodyPr wrap="none" rtlCol="0">
            <a:spAutoFit/>
          </a:bodyPr>
          <a:lstStyle/>
          <a:p>
            <a:r>
              <a:rPr kumimoji="1" lang="en-US" altLang="ja-JP" sz="2000" b="1" dirty="0" smtClean="0">
                <a:solidFill>
                  <a:srgbClr val="0B32F3"/>
                </a:solidFill>
                <a:latin typeface="Arial Narrow" charset="0"/>
                <a:ea typeface="Arial Narrow" charset="0"/>
                <a:cs typeface="Arial Narrow" charset="0"/>
              </a:rPr>
              <a:t>MEMTES</a:t>
            </a:r>
            <a:endParaRPr kumimoji="1" lang="ja-JP" altLang="en-US" sz="2000" b="1" dirty="0">
              <a:solidFill>
                <a:srgbClr val="0B32F3"/>
              </a:solidFill>
              <a:latin typeface="Arial Narrow" charset="0"/>
              <a:ea typeface="Arial Narrow" charset="0"/>
              <a:cs typeface="Arial Narrow" charset="0"/>
            </a:endParaRPr>
          </a:p>
        </p:txBody>
      </p:sp>
      <p:grpSp>
        <p:nvGrpSpPr>
          <p:cNvPr id="156" name="図形グループ 155"/>
          <p:cNvGrpSpPr/>
          <p:nvPr/>
        </p:nvGrpSpPr>
        <p:grpSpPr>
          <a:xfrm rot="9420625">
            <a:off x="7070519" y="904243"/>
            <a:ext cx="392514" cy="269641"/>
            <a:chOff x="7174566" y="4002708"/>
            <a:chExt cx="176198" cy="121993"/>
          </a:xfrm>
        </p:grpSpPr>
        <p:sp>
          <p:nvSpPr>
            <p:cNvPr id="157" name="Freeform 67"/>
            <p:cNvSpPr>
              <a:spLocks/>
            </p:cNvSpPr>
            <p:nvPr/>
          </p:nvSpPr>
          <p:spPr bwMode="auto">
            <a:xfrm rot="16564890" flipH="1">
              <a:off x="7201668" y="3975606"/>
              <a:ext cx="121993" cy="1761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158" name="Oval 68"/>
            <p:cNvSpPr>
              <a:spLocks noChangeArrowheads="1"/>
            </p:cNvSpPr>
            <p:nvPr/>
          </p:nvSpPr>
          <p:spPr bwMode="auto">
            <a:xfrm rot="18649630" flipH="1">
              <a:off x="7251468" y="4038201"/>
              <a:ext cx="24780" cy="62258"/>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159" name="図形グループ 158"/>
          <p:cNvGrpSpPr/>
          <p:nvPr/>
        </p:nvGrpSpPr>
        <p:grpSpPr>
          <a:xfrm rot="9904068">
            <a:off x="7528464" y="944361"/>
            <a:ext cx="392514" cy="269641"/>
            <a:chOff x="7174566" y="4002708"/>
            <a:chExt cx="176198" cy="121993"/>
          </a:xfrm>
        </p:grpSpPr>
        <p:sp>
          <p:nvSpPr>
            <p:cNvPr id="160" name="Freeform 67"/>
            <p:cNvSpPr>
              <a:spLocks/>
            </p:cNvSpPr>
            <p:nvPr/>
          </p:nvSpPr>
          <p:spPr bwMode="auto">
            <a:xfrm rot="16564890" flipH="1">
              <a:off x="7201668" y="3975606"/>
              <a:ext cx="121993" cy="1761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161" name="Oval 68"/>
            <p:cNvSpPr>
              <a:spLocks noChangeArrowheads="1"/>
            </p:cNvSpPr>
            <p:nvPr/>
          </p:nvSpPr>
          <p:spPr bwMode="auto">
            <a:xfrm rot="18649630" flipH="1">
              <a:off x="7251468" y="4038201"/>
              <a:ext cx="24780" cy="62258"/>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162" name="図形グループ 161"/>
          <p:cNvGrpSpPr/>
          <p:nvPr/>
        </p:nvGrpSpPr>
        <p:grpSpPr>
          <a:xfrm rot="8222326">
            <a:off x="6075752" y="911407"/>
            <a:ext cx="392514" cy="269641"/>
            <a:chOff x="7174566" y="4002708"/>
            <a:chExt cx="176198" cy="121993"/>
          </a:xfrm>
        </p:grpSpPr>
        <p:sp>
          <p:nvSpPr>
            <p:cNvPr id="163" name="Freeform 67"/>
            <p:cNvSpPr>
              <a:spLocks/>
            </p:cNvSpPr>
            <p:nvPr/>
          </p:nvSpPr>
          <p:spPr bwMode="auto">
            <a:xfrm rot="16564890" flipH="1">
              <a:off x="7201668" y="3975606"/>
              <a:ext cx="121993" cy="1761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164" name="Oval 68"/>
            <p:cNvSpPr>
              <a:spLocks noChangeArrowheads="1"/>
            </p:cNvSpPr>
            <p:nvPr/>
          </p:nvSpPr>
          <p:spPr bwMode="auto">
            <a:xfrm rot="18649630" flipH="1">
              <a:off x="7251468" y="4038201"/>
              <a:ext cx="24780" cy="62258"/>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165" name="図形グループ 164"/>
          <p:cNvGrpSpPr/>
          <p:nvPr/>
        </p:nvGrpSpPr>
        <p:grpSpPr>
          <a:xfrm rot="8551268">
            <a:off x="6407238" y="726353"/>
            <a:ext cx="392514" cy="269641"/>
            <a:chOff x="7174566" y="4002708"/>
            <a:chExt cx="176198" cy="121993"/>
          </a:xfrm>
        </p:grpSpPr>
        <p:sp>
          <p:nvSpPr>
            <p:cNvPr id="166" name="Freeform 67"/>
            <p:cNvSpPr>
              <a:spLocks/>
            </p:cNvSpPr>
            <p:nvPr/>
          </p:nvSpPr>
          <p:spPr bwMode="auto">
            <a:xfrm rot="16564890" flipH="1">
              <a:off x="7201668" y="3975606"/>
              <a:ext cx="121993" cy="1761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167" name="Oval 68"/>
            <p:cNvSpPr>
              <a:spLocks noChangeArrowheads="1"/>
            </p:cNvSpPr>
            <p:nvPr/>
          </p:nvSpPr>
          <p:spPr bwMode="auto">
            <a:xfrm rot="18649630" flipH="1">
              <a:off x="7251468" y="4038201"/>
              <a:ext cx="24780" cy="62258"/>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168" name="図形グループ 167"/>
          <p:cNvGrpSpPr/>
          <p:nvPr/>
        </p:nvGrpSpPr>
        <p:grpSpPr>
          <a:xfrm rot="9481880">
            <a:off x="7024081" y="709596"/>
            <a:ext cx="392514" cy="269641"/>
            <a:chOff x="7174566" y="4002708"/>
            <a:chExt cx="176198" cy="121993"/>
          </a:xfrm>
        </p:grpSpPr>
        <p:sp>
          <p:nvSpPr>
            <p:cNvPr id="169" name="Freeform 67"/>
            <p:cNvSpPr>
              <a:spLocks/>
            </p:cNvSpPr>
            <p:nvPr/>
          </p:nvSpPr>
          <p:spPr bwMode="auto">
            <a:xfrm rot="16564890" flipH="1">
              <a:off x="7201668" y="3975606"/>
              <a:ext cx="121993" cy="1761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170" name="Oval 68"/>
            <p:cNvSpPr>
              <a:spLocks noChangeArrowheads="1"/>
            </p:cNvSpPr>
            <p:nvPr/>
          </p:nvSpPr>
          <p:spPr bwMode="auto">
            <a:xfrm rot="18649630" flipH="1">
              <a:off x="7251468" y="4038201"/>
              <a:ext cx="24780" cy="62258"/>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171" name="図形グループ 170"/>
          <p:cNvGrpSpPr/>
          <p:nvPr/>
        </p:nvGrpSpPr>
        <p:grpSpPr>
          <a:xfrm rot="7696341">
            <a:off x="5590881" y="875427"/>
            <a:ext cx="392515" cy="269640"/>
            <a:chOff x="7174566" y="4002708"/>
            <a:chExt cx="176198" cy="121993"/>
          </a:xfrm>
        </p:grpSpPr>
        <p:sp>
          <p:nvSpPr>
            <p:cNvPr id="172" name="Freeform 67"/>
            <p:cNvSpPr>
              <a:spLocks/>
            </p:cNvSpPr>
            <p:nvPr/>
          </p:nvSpPr>
          <p:spPr bwMode="auto">
            <a:xfrm rot="16564890" flipH="1">
              <a:off x="7201668" y="3975606"/>
              <a:ext cx="121993" cy="1761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173" name="Oval 68"/>
            <p:cNvSpPr>
              <a:spLocks noChangeArrowheads="1"/>
            </p:cNvSpPr>
            <p:nvPr/>
          </p:nvSpPr>
          <p:spPr bwMode="auto">
            <a:xfrm rot="18649630" flipH="1">
              <a:off x="7251468" y="4038201"/>
              <a:ext cx="24780" cy="62258"/>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174" name="図形グループ 173"/>
          <p:cNvGrpSpPr/>
          <p:nvPr/>
        </p:nvGrpSpPr>
        <p:grpSpPr>
          <a:xfrm>
            <a:off x="5383397" y="1554033"/>
            <a:ext cx="590213" cy="216596"/>
            <a:chOff x="1263124" y="1580502"/>
            <a:chExt cx="707401" cy="450458"/>
          </a:xfrm>
        </p:grpSpPr>
        <p:cxnSp>
          <p:nvCxnSpPr>
            <p:cNvPr id="175" name="直線コネクタ 174"/>
            <p:cNvCxnSpPr/>
            <p:nvPr/>
          </p:nvCxnSpPr>
          <p:spPr>
            <a:xfrm flipV="1">
              <a:off x="1263124" y="1805731"/>
              <a:ext cx="604070"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176" name="正方形/長方形 175"/>
            <p:cNvSpPr/>
            <p:nvPr/>
          </p:nvSpPr>
          <p:spPr>
            <a:xfrm>
              <a:off x="1801570" y="1580502"/>
              <a:ext cx="168955" cy="4504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7" name="テキスト ボックス 176"/>
          <p:cNvSpPr txBox="1"/>
          <p:nvPr/>
        </p:nvSpPr>
        <p:spPr>
          <a:xfrm>
            <a:off x="4421001" y="1466681"/>
            <a:ext cx="973343" cy="461665"/>
          </a:xfrm>
          <a:prstGeom prst="rect">
            <a:avLst/>
          </a:prstGeom>
          <a:noFill/>
        </p:spPr>
        <p:txBody>
          <a:bodyPr wrap="none" rtlCol="0">
            <a:spAutoFit/>
          </a:bodyPr>
          <a:lstStyle/>
          <a:p>
            <a:r>
              <a:rPr lang="en-US" altLang="ja-JP" sz="2400" b="1">
                <a:latin typeface="Arial Narrow" charset="0"/>
                <a:ea typeface="Arial Narrow" charset="0"/>
                <a:cs typeface="Arial Narrow" charset="0"/>
              </a:rPr>
              <a:t>T </a:t>
            </a:r>
            <a:r>
              <a:rPr lang="en-US" altLang="ja-JP" sz="2400" b="1" smtClean="0">
                <a:latin typeface="Arial Narrow" charset="0"/>
                <a:ea typeface="Arial Narrow" charset="0"/>
                <a:cs typeface="Arial Narrow" charset="0"/>
              </a:rPr>
              <a:t>cells</a:t>
            </a:r>
            <a:endParaRPr lang="ja-JP" altLang="en-US" sz="2400" b="1" dirty="0">
              <a:latin typeface="Arial Narrow" charset="0"/>
              <a:ea typeface="Arial Narrow" charset="0"/>
              <a:cs typeface="Arial Narrow" charset="0"/>
            </a:endParaRPr>
          </a:p>
        </p:txBody>
      </p:sp>
      <p:grpSp>
        <p:nvGrpSpPr>
          <p:cNvPr id="200" name="図形グループ 199"/>
          <p:cNvGrpSpPr/>
          <p:nvPr/>
        </p:nvGrpSpPr>
        <p:grpSpPr>
          <a:xfrm rot="9904068">
            <a:off x="7013642" y="491116"/>
            <a:ext cx="392514" cy="269641"/>
            <a:chOff x="7174566" y="4002708"/>
            <a:chExt cx="176198" cy="121993"/>
          </a:xfrm>
        </p:grpSpPr>
        <p:sp>
          <p:nvSpPr>
            <p:cNvPr id="201" name="Freeform 67"/>
            <p:cNvSpPr>
              <a:spLocks/>
            </p:cNvSpPr>
            <p:nvPr/>
          </p:nvSpPr>
          <p:spPr bwMode="auto">
            <a:xfrm rot="16564890" flipH="1">
              <a:off x="7201668" y="3975606"/>
              <a:ext cx="121993" cy="1761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202" name="Oval 68"/>
            <p:cNvSpPr>
              <a:spLocks noChangeArrowheads="1"/>
            </p:cNvSpPr>
            <p:nvPr/>
          </p:nvSpPr>
          <p:spPr bwMode="auto">
            <a:xfrm rot="18649630" flipH="1">
              <a:off x="7251468" y="4038201"/>
              <a:ext cx="24780" cy="62258"/>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203" name="図形グループ 202"/>
          <p:cNvGrpSpPr/>
          <p:nvPr/>
        </p:nvGrpSpPr>
        <p:grpSpPr>
          <a:xfrm rot="7717074">
            <a:off x="5968319" y="610714"/>
            <a:ext cx="392514" cy="269640"/>
            <a:chOff x="7174566" y="4002708"/>
            <a:chExt cx="176198" cy="121993"/>
          </a:xfrm>
        </p:grpSpPr>
        <p:sp>
          <p:nvSpPr>
            <p:cNvPr id="204" name="Freeform 67"/>
            <p:cNvSpPr>
              <a:spLocks/>
            </p:cNvSpPr>
            <p:nvPr/>
          </p:nvSpPr>
          <p:spPr bwMode="auto">
            <a:xfrm rot="16564890" flipH="1">
              <a:off x="7201668" y="3975606"/>
              <a:ext cx="121993" cy="1761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205" name="Oval 68"/>
            <p:cNvSpPr>
              <a:spLocks noChangeArrowheads="1"/>
            </p:cNvSpPr>
            <p:nvPr/>
          </p:nvSpPr>
          <p:spPr bwMode="auto">
            <a:xfrm rot="18649630" flipH="1">
              <a:off x="7251468" y="4038201"/>
              <a:ext cx="24780" cy="62258"/>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208" name="図形グループ 207"/>
          <p:cNvGrpSpPr/>
          <p:nvPr/>
        </p:nvGrpSpPr>
        <p:grpSpPr>
          <a:xfrm rot="21480000">
            <a:off x="328349" y="1697055"/>
            <a:ext cx="3547957" cy="1017253"/>
            <a:chOff x="1314990" y="4192086"/>
            <a:chExt cx="3731022" cy="1069739"/>
          </a:xfrm>
        </p:grpSpPr>
        <p:grpSp>
          <p:nvGrpSpPr>
            <p:cNvPr id="251" name="図形グループ 250"/>
            <p:cNvGrpSpPr/>
            <p:nvPr/>
          </p:nvGrpSpPr>
          <p:grpSpPr>
            <a:xfrm>
              <a:off x="4213176" y="5047860"/>
              <a:ext cx="574044" cy="213965"/>
              <a:chOff x="4213176" y="5047860"/>
              <a:chExt cx="574044" cy="213965"/>
            </a:xfrm>
          </p:grpSpPr>
          <p:sp>
            <p:nvSpPr>
              <p:cNvPr id="384" name="Freeform 73"/>
              <p:cNvSpPr>
                <a:spLocks/>
              </p:cNvSpPr>
              <p:nvPr/>
            </p:nvSpPr>
            <p:spPr bwMode="auto">
              <a:xfrm rot="7321412" flipH="1">
                <a:off x="4393215" y="4867821"/>
                <a:ext cx="213965" cy="574044"/>
              </a:xfrm>
              <a:custGeom>
                <a:avLst/>
                <a:gdLst>
                  <a:gd name="T0" fmla="*/ 2147483647 w 187"/>
                  <a:gd name="T1" fmla="*/ 0 h 460"/>
                  <a:gd name="T2" fmla="*/ 2147483647 w 187"/>
                  <a:gd name="T3" fmla="*/ 2147483647 h 460"/>
                  <a:gd name="T4" fmla="*/ 2147483647 w 187"/>
                  <a:gd name="T5" fmla="*/ 2147483647 h 460"/>
                  <a:gd name="T6" fmla="*/ 2147483647 w 187"/>
                  <a:gd name="T7" fmla="*/ 2147483647 h 460"/>
                  <a:gd name="T8" fmla="*/ 2147483647 w 187"/>
                  <a:gd name="T9" fmla="*/ 2147483647 h 460"/>
                  <a:gd name="T10" fmla="*/ 2147483647 w 187"/>
                  <a:gd name="T11" fmla="*/ 2147483647 h 460"/>
                  <a:gd name="T12" fmla="*/ 2147483647 w 187"/>
                  <a:gd name="T13" fmla="*/ 2147483647 h 460"/>
                  <a:gd name="T14" fmla="*/ 2147483647 w 187"/>
                  <a:gd name="T15" fmla="*/ 2147483647 h 460"/>
                  <a:gd name="T16" fmla="*/ 2147483647 w 187"/>
                  <a:gd name="T17" fmla="*/ 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460"/>
                  <a:gd name="T29" fmla="*/ 187 w 187"/>
                  <a:gd name="T30" fmla="*/ 460 h 4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460">
                    <a:moveTo>
                      <a:pt x="127" y="0"/>
                    </a:moveTo>
                    <a:cubicBezTo>
                      <a:pt x="63" y="46"/>
                      <a:pt x="76" y="50"/>
                      <a:pt x="53" y="101"/>
                    </a:cubicBezTo>
                    <a:cubicBezTo>
                      <a:pt x="0" y="217"/>
                      <a:pt x="22" y="104"/>
                      <a:pt x="26" y="248"/>
                    </a:cubicBezTo>
                    <a:cubicBezTo>
                      <a:pt x="19" y="258"/>
                      <a:pt x="41" y="319"/>
                      <a:pt x="38" y="339"/>
                    </a:cubicBezTo>
                    <a:cubicBezTo>
                      <a:pt x="37" y="356"/>
                      <a:pt x="38" y="404"/>
                      <a:pt x="50" y="408"/>
                    </a:cubicBezTo>
                    <a:cubicBezTo>
                      <a:pt x="61" y="415"/>
                      <a:pt x="114" y="460"/>
                      <a:pt x="136" y="432"/>
                    </a:cubicBezTo>
                    <a:cubicBezTo>
                      <a:pt x="158" y="404"/>
                      <a:pt x="176" y="298"/>
                      <a:pt x="183" y="242"/>
                    </a:cubicBezTo>
                    <a:cubicBezTo>
                      <a:pt x="187" y="198"/>
                      <a:pt x="174" y="137"/>
                      <a:pt x="179" y="95"/>
                    </a:cubicBezTo>
                    <a:cubicBezTo>
                      <a:pt x="187" y="31"/>
                      <a:pt x="164" y="37"/>
                      <a:pt x="127" y="0"/>
                    </a:cubicBezTo>
                    <a:close/>
                  </a:path>
                </a:pathLst>
              </a:custGeom>
              <a:solidFill>
                <a:srgbClr val="FFEBD5"/>
              </a:solidFill>
              <a:ln w="9525">
                <a:solidFill>
                  <a:schemeClr val="tx1"/>
                </a:solidFill>
                <a:round/>
                <a:headEnd/>
                <a:tailEnd/>
              </a:ln>
              <a:effectLst/>
              <a:scene3d>
                <a:camera prst="orthographicFront"/>
                <a:lightRig rig="threePt" dir="t">
                  <a:rot lat="0" lon="0" rev="0"/>
                </a:lightRig>
              </a:scene3d>
            </p:spPr>
            <p:txBody>
              <a:bodyPr wrap="none" anchor="ctr">
                <a:prstTxWarp prst="textNoShape">
                  <a:avLst/>
                </a:prstTxWarp>
              </a:bodyPr>
              <a:lstStyle/>
              <a:p>
                <a:endParaRPr lang="ja-JP" altLang="en-US" sz="1600" dirty="0">
                  <a:latin typeface="Calibri" charset="0"/>
                </a:endParaRPr>
              </a:p>
            </p:txBody>
          </p:sp>
          <p:sp>
            <p:nvSpPr>
              <p:cNvPr id="385" name="Oval 74"/>
              <p:cNvSpPr>
                <a:spLocks noChangeArrowheads="1"/>
              </p:cNvSpPr>
              <p:nvPr/>
            </p:nvSpPr>
            <p:spPr bwMode="auto">
              <a:xfrm rot="6754577" flipH="1">
                <a:off x="4489057" y="5079052"/>
                <a:ext cx="82006" cy="164013"/>
              </a:xfrm>
              <a:prstGeom prst="ellipse">
                <a:avLst/>
              </a:prstGeom>
              <a:solidFill>
                <a:srgbClr val="660066"/>
              </a:solidFill>
              <a:ln w="9525">
                <a:solidFill>
                  <a:schemeClr val="tx1"/>
                </a:solidFill>
                <a:round/>
                <a:headEnd/>
                <a:tailEnd/>
              </a:ln>
              <a:effectLst/>
              <a:scene3d>
                <a:camera prst="orthographicFront"/>
                <a:lightRig rig="threePt" dir="t">
                  <a:rot lat="0" lon="0" rev="0"/>
                </a:lightRig>
              </a:scene3d>
            </p:spPr>
            <p:txBody>
              <a:bodyPr wrap="none" anchor="ctr">
                <a:prstTxWarp prst="textNoShape">
                  <a:avLst/>
                </a:prstTxWarp>
              </a:bodyPr>
              <a:lstStyle/>
              <a:p>
                <a:endParaRPr lang="ja-JP" altLang="en-US" sz="1600" dirty="0">
                  <a:latin typeface="Calibri" charset="0"/>
                </a:endParaRPr>
              </a:p>
            </p:txBody>
          </p:sp>
        </p:grpSp>
        <p:grpSp>
          <p:nvGrpSpPr>
            <p:cNvPr id="252" name="図形グループ 251"/>
            <p:cNvGrpSpPr/>
            <p:nvPr/>
          </p:nvGrpSpPr>
          <p:grpSpPr>
            <a:xfrm rot="13316858">
              <a:off x="2322247" y="4565662"/>
              <a:ext cx="345273" cy="283553"/>
              <a:chOff x="1638733" y="2322669"/>
              <a:chExt cx="332136" cy="266304"/>
            </a:xfrm>
            <a:scene3d>
              <a:camera prst="orthographicFront"/>
              <a:lightRig rig="threePt" dir="t">
                <a:rot lat="0" lon="0" rev="0"/>
              </a:lightRig>
            </a:scene3d>
          </p:grpSpPr>
          <p:sp>
            <p:nvSpPr>
              <p:cNvPr id="382" name="Freeform 37"/>
              <p:cNvSpPr>
                <a:spLocks/>
              </p:cNvSpPr>
              <p:nvPr/>
            </p:nvSpPr>
            <p:spPr bwMode="auto">
              <a:xfrm rot="4330902">
                <a:off x="1671649" y="2289753"/>
                <a:ext cx="266304" cy="33213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sp>
            <p:nvSpPr>
              <p:cNvPr id="383" name="Oval 38"/>
              <p:cNvSpPr>
                <a:spLocks noChangeArrowheads="1"/>
              </p:cNvSpPr>
              <p:nvPr/>
            </p:nvSpPr>
            <p:spPr bwMode="auto">
              <a:xfrm rot="2950370">
                <a:off x="1774813" y="2385920"/>
                <a:ext cx="54093" cy="140299"/>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grpSp>
        <p:grpSp>
          <p:nvGrpSpPr>
            <p:cNvPr id="253" name="図形グループ 252"/>
            <p:cNvGrpSpPr/>
            <p:nvPr/>
          </p:nvGrpSpPr>
          <p:grpSpPr>
            <a:xfrm rot="12840685">
              <a:off x="2690116" y="4496449"/>
              <a:ext cx="345273" cy="283553"/>
              <a:chOff x="7604559" y="3987563"/>
              <a:chExt cx="164398" cy="136074"/>
            </a:xfrm>
            <a:scene3d>
              <a:camera prst="orthographicFront"/>
              <a:lightRig rig="threePt" dir="t">
                <a:rot lat="0" lon="0" rev="0"/>
              </a:lightRig>
            </a:scene3d>
          </p:grpSpPr>
          <p:sp>
            <p:nvSpPr>
              <p:cNvPr id="380" name="Freeform 46"/>
              <p:cNvSpPr>
                <a:spLocks/>
              </p:cNvSpPr>
              <p:nvPr/>
            </p:nvSpPr>
            <p:spPr bwMode="auto">
              <a:xfrm rot="5042031">
                <a:off x="7618721" y="3973401"/>
                <a:ext cx="136074" cy="1643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81" name="Oval 47"/>
              <p:cNvSpPr>
                <a:spLocks noChangeArrowheads="1"/>
              </p:cNvSpPr>
              <p:nvPr/>
            </p:nvSpPr>
            <p:spPr bwMode="auto">
              <a:xfrm rot="3661499">
                <a:off x="7671488" y="4020705"/>
                <a:ext cx="27640" cy="69444"/>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254" name="図形グループ 253"/>
            <p:cNvGrpSpPr>
              <a:grpSpLocks noChangeAspect="1"/>
            </p:cNvGrpSpPr>
            <p:nvPr/>
          </p:nvGrpSpPr>
          <p:grpSpPr>
            <a:xfrm rot="13093550">
              <a:off x="1983585" y="4644286"/>
              <a:ext cx="296363" cy="355360"/>
              <a:chOff x="1873518" y="2028626"/>
              <a:chExt cx="274870" cy="321782"/>
            </a:xfrm>
            <a:scene3d>
              <a:camera prst="orthographicFront"/>
              <a:lightRig rig="threePt" dir="t">
                <a:rot lat="0" lon="0" rev="0"/>
              </a:lightRig>
            </a:scene3d>
          </p:grpSpPr>
          <p:sp>
            <p:nvSpPr>
              <p:cNvPr id="378" name="Freeform 58"/>
              <p:cNvSpPr>
                <a:spLocks/>
              </p:cNvSpPr>
              <p:nvPr/>
            </p:nvSpPr>
            <p:spPr bwMode="auto">
              <a:xfrm rot="21257978" flipV="1">
                <a:off x="1873518" y="2028626"/>
                <a:ext cx="274870" cy="321782"/>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wrap="none" anchor="ctr">
                <a:prstTxWarp prst="textNoShape">
                  <a:avLst/>
                </a:prstTxWarp>
              </a:bodyPr>
              <a:lstStyle/>
              <a:p>
                <a:endParaRPr lang="ja-JP" altLang="en-US" sz="1600" dirty="0">
                  <a:latin typeface="Calibri" charset="0"/>
                </a:endParaRPr>
              </a:p>
            </p:txBody>
          </p:sp>
          <p:sp>
            <p:nvSpPr>
              <p:cNvPr id="379" name="Oval 59"/>
              <p:cNvSpPr>
                <a:spLocks noChangeArrowheads="1"/>
              </p:cNvSpPr>
              <p:nvPr/>
            </p:nvSpPr>
            <p:spPr bwMode="auto">
              <a:xfrm rot="1359853" flipV="1">
                <a:off x="1982364" y="2118767"/>
                <a:ext cx="55833" cy="135925"/>
              </a:xfrm>
              <a:prstGeom prst="ellipse">
                <a:avLst/>
              </a:prstGeom>
              <a:solidFill>
                <a:srgbClr val="660066"/>
              </a:solidFill>
              <a:ln w="9525">
                <a:solidFill>
                  <a:schemeClr val="tx1"/>
                </a:solidFill>
                <a:round/>
                <a:headEnd/>
                <a:tailEnd/>
              </a:ln>
              <a:effectLst/>
            </p:spPr>
            <p:txBody>
              <a:bodyPr rot="10800000" wrap="none" anchor="ctr">
                <a:prstTxWarp prst="textNoShape">
                  <a:avLst/>
                </a:prstTxWarp>
              </a:bodyPr>
              <a:lstStyle/>
              <a:p>
                <a:endParaRPr lang="ja-JP" altLang="en-US" sz="1600">
                  <a:latin typeface="Calibri" charset="0"/>
                </a:endParaRPr>
              </a:p>
            </p:txBody>
          </p:sp>
        </p:grpSp>
        <p:grpSp>
          <p:nvGrpSpPr>
            <p:cNvPr id="255" name="図形グループ 254"/>
            <p:cNvGrpSpPr/>
            <p:nvPr/>
          </p:nvGrpSpPr>
          <p:grpSpPr>
            <a:xfrm rot="13150404">
              <a:off x="2385191" y="4445293"/>
              <a:ext cx="345273" cy="283553"/>
              <a:chOff x="1816266" y="2256096"/>
              <a:chExt cx="332136" cy="266304"/>
            </a:xfrm>
            <a:scene3d>
              <a:camera prst="orthographicFront"/>
              <a:lightRig rig="threePt" dir="t">
                <a:rot lat="0" lon="0" rev="0"/>
              </a:lightRig>
            </a:scene3d>
          </p:grpSpPr>
          <p:sp>
            <p:nvSpPr>
              <p:cNvPr id="376" name="Freeform 67"/>
              <p:cNvSpPr>
                <a:spLocks/>
              </p:cNvSpPr>
              <p:nvPr/>
            </p:nvSpPr>
            <p:spPr bwMode="auto">
              <a:xfrm rot="4330902">
                <a:off x="1849182" y="2223180"/>
                <a:ext cx="266304" cy="33213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sp>
            <p:nvSpPr>
              <p:cNvPr id="377" name="Oval 68"/>
              <p:cNvSpPr>
                <a:spLocks noChangeArrowheads="1"/>
              </p:cNvSpPr>
              <p:nvPr/>
            </p:nvSpPr>
            <p:spPr bwMode="auto">
              <a:xfrm rot="2950370">
                <a:off x="1952344" y="2319347"/>
                <a:ext cx="54093" cy="140299"/>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grpSp>
        <p:grpSp>
          <p:nvGrpSpPr>
            <p:cNvPr id="256" name="図形グループ 255"/>
            <p:cNvGrpSpPr/>
            <p:nvPr/>
          </p:nvGrpSpPr>
          <p:grpSpPr>
            <a:xfrm rot="13198101">
              <a:off x="1974535" y="4545729"/>
              <a:ext cx="453649" cy="283553"/>
              <a:chOff x="1906016" y="2037207"/>
              <a:chExt cx="436388" cy="266304"/>
            </a:xfrm>
            <a:scene3d>
              <a:camera prst="orthographicFront"/>
              <a:lightRig rig="threePt" dir="t">
                <a:rot lat="0" lon="0" rev="0"/>
              </a:lightRig>
            </a:scene3d>
          </p:grpSpPr>
          <p:sp>
            <p:nvSpPr>
              <p:cNvPr id="374" name="Freeform 70"/>
              <p:cNvSpPr>
                <a:spLocks/>
              </p:cNvSpPr>
              <p:nvPr/>
            </p:nvSpPr>
            <p:spPr bwMode="auto">
              <a:xfrm rot="3264975">
                <a:off x="1991058" y="1952165"/>
                <a:ext cx="266304" cy="43638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75" name="Oval 71"/>
              <p:cNvSpPr>
                <a:spLocks noChangeArrowheads="1"/>
              </p:cNvSpPr>
              <p:nvPr/>
            </p:nvSpPr>
            <p:spPr bwMode="auto">
              <a:xfrm rot="1884443">
                <a:off x="2128625" y="2070287"/>
                <a:ext cx="55833" cy="135925"/>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dirty="0">
                  <a:latin typeface="Calibri" charset="0"/>
                </a:endParaRPr>
              </a:p>
            </p:txBody>
          </p:sp>
        </p:grpSp>
        <p:grpSp>
          <p:nvGrpSpPr>
            <p:cNvPr id="257" name="図形グループ 256"/>
            <p:cNvGrpSpPr/>
            <p:nvPr/>
          </p:nvGrpSpPr>
          <p:grpSpPr>
            <a:xfrm rot="9589284">
              <a:off x="3423361" y="4560370"/>
              <a:ext cx="345273" cy="283553"/>
              <a:chOff x="691359" y="2375734"/>
              <a:chExt cx="332136" cy="266304"/>
            </a:xfrm>
            <a:scene3d>
              <a:camera prst="orthographicFront"/>
              <a:lightRig rig="threePt" dir="t">
                <a:rot lat="0" lon="0" rev="0"/>
              </a:lightRig>
            </a:scene3d>
          </p:grpSpPr>
          <p:sp>
            <p:nvSpPr>
              <p:cNvPr id="372" name="Freeform 46"/>
              <p:cNvSpPr>
                <a:spLocks/>
              </p:cNvSpPr>
              <p:nvPr/>
            </p:nvSpPr>
            <p:spPr bwMode="auto">
              <a:xfrm rot="16415863" flipH="1">
                <a:off x="724275" y="2342818"/>
                <a:ext cx="266304" cy="33213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73" name="Oval 47"/>
              <p:cNvSpPr>
                <a:spLocks noChangeArrowheads="1"/>
              </p:cNvSpPr>
              <p:nvPr/>
            </p:nvSpPr>
            <p:spPr bwMode="auto">
              <a:xfrm rot="17938501" flipH="1">
                <a:off x="826964" y="2466693"/>
                <a:ext cx="54093" cy="140299"/>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258" name="図形グループ 257"/>
            <p:cNvGrpSpPr>
              <a:grpSpLocks noChangeAspect="1"/>
            </p:cNvGrpSpPr>
            <p:nvPr/>
          </p:nvGrpSpPr>
          <p:grpSpPr>
            <a:xfrm rot="8961838">
              <a:off x="4175751" y="4655044"/>
              <a:ext cx="300690" cy="360549"/>
              <a:chOff x="7060347" y="3841759"/>
              <a:chExt cx="136053" cy="164422"/>
            </a:xfrm>
            <a:scene3d>
              <a:camera prst="orthographicFront"/>
              <a:lightRig rig="threePt" dir="t">
                <a:rot lat="0" lon="0" rev="0"/>
              </a:lightRig>
            </a:scene3d>
          </p:grpSpPr>
          <p:sp>
            <p:nvSpPr>
              <p:cNvPr id="370" name="Freeform 58"/>
              <p:cNvSpPr>
                <a:spLocks/>
              </p:cNvSpPr>
              <p:nvPr/>
            </p:nvSpPr>
            <p:spPr bwMode="auto">
              <a:xfrm rot="20679" flipH="1" flipV="1">
                <a:off x="7060347" y="3841759"/>
                <a:ext cx="136053" cy="164422"/>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wrap="none" anchor="ctr">
                <a:prstTxWarp prst="textNoShape">
                  <a:avLst/>
                </a:prstTxWarp>
              </a:bodyPr>
              <a:lstStyle/>
              <a:p>
                <a:endParaRPr lang="ja-JP" altLang="en-US" sz="1600">
                  <a:latin typeface="Calibri" charset="0"/>
                </a:endParaRPr>
              </a:p>
            </p:txBody>
          </p:sp>
          <p:sp>
            <p:nvSpPr>
              <p:cNvPr id="371" name="Oval 59"/>
              <p:cNvSpPr>
                <a:spLocks noChangeArrowheads="1"/>
              </p:cNvSpPr>
              <p:nvPr/>
            </p:nvSpPr>
            <p:spPr bwMode="auto">
              <a:xfrm rot="20240147" flipH="1" flipV="1">
                <a:off x="7114888" y="3887818"/>
                <a:ext cx="27636" cy="69454"/>
              </a:xfrm>
              <a:prstGeom prst="ellipse">
                <a:avLst/>
              </a:prstGeom>
              <a:solidFill>
                <a:srgbClr val="660066"/>
              </a:solidFill>
              <a:ln w="9525">
                <a:solidFill>
                  <a:schemeClr val="tx1"/>
                </a:solidFill>
                <a:round/>
                <a:headEnd/>
                <a:tailEnd/>
              </a:ln>
              <a:effectLst/>
            </p:spPr>
            <p:txBody>
              <a:bodyPr rot="10800000" wrap="none" anchor="ctr">
                <a:prstTxWarp prst="textNoShape">
                  <a:avLst/>
                </a:prstTxWarp>
              </a:bodyPr>
              <a:lstStyle/>
              <a:p>
                <a:endParaRPr lang="ja-JP" altLang="en-US" sz="1600" dirty="0">
                  <a:latin typeface="Calibri" charset="0"/>
                </a:endParaRPr>
              </a:p>
            </p:txBody>
          </p:sp>
        </p:grpSp>
        <p:grpSp>
          <p:nvGrpSpPr>
            <p:cNvPr id="259" name="図形グループ 258"/>
            <p:cNvGrpSpPr/>
            <p:nvPr/>
          </p:nvGrpSpPr>
          <p:grpSpPr>
            <a:xfrm rot="8864331">
              <a:off x="3803800" y="4554528"/>
              <a:ext cx="345273" cy="283553"/>
              <a:chOff x="373186" y="2231650"/>
              <a:chExt cx="332136" cy="266304"/>
            </a:xfrm>
            <a:scene3d>
              <a:camera prst="orthographicFront"/>
              <a:lightRig rig="threePt" dir="t">
                <a:rot lat="0" lon="0" rev="0"/>
              </a:lightRig>
            </a:scene3d>
          </p:grpSpPr>
          <p:sp>
            <p:nvSpPr>
              <p:cNvPr id="368" name="Freeform 67"/>
              <p:cNvSpPr>
                <a:spLocks/>
              </p:cNvSpPr>
              <p:nvPr/>
            </p:nvSpPr>
            <p:spPr bwMode="auto">
              <a:xfrm rot="17269098" flipH="1">
                <a:off x="406102" y="2198734"/>
                <a:ext cx="266304" cy="33213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sp>
            <p:nvSpPr>
              <p:cNvPr id="369" name="Oval 68"/>
              <p:cNvSpPr>
                <a:spLocks noChangeArrowheads="1"/>
              </p:cNvSpPr>
              <p:nvPr/>
            </p:nvSpPr>
            <p:spPr bwMode="auto">
              <a:xfrm rot="18649630" flipH="1">
                <a:off x="515147" y="2328040"/>
                <a:ext cx="54093" cy="140299"/>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grpSp>
        <p:grpSp>
          <p:nvGrpSpPr>
            <p:cNvPr id="260" name="図形グループ 259"/>
            <p:cNvGrpSpPr>
              <a:grpSpLocks noChangeAspect="1"/>
            </p:cNvGrpSpPr>
            <p:nvPr/>
          </p:nvGrpSpPr>
          <p:grpSpPr>
            <a:xfrm rot="8118074">
              <a:off x="4135278" y="4583760"/>
              <a:ext cx="366139" cy="300690"/>
              <a:chOff x="192804" y="1931912"/>
              <a:chExt cx="332136" cy="266304"/>
            </a:xfrm>
            <a:scene3d>
              <a:camera prst="orthographicFront"/>
              <a:lightRig rig="threePt" dir="t">
                <a:rot lat="0" lon="0" rev="0"/>
              </a:lightRig>
            </a:scene3d>
          </p:grpSpPr>
          <p:sp>
            <p:nvSpPr>
              <p:cNvPr id="366" name="Freeform 70"/>
              <p:cNvSpPr>
                <a:spLocks/>
              </p:cNvSpPr>
              <p:nvPr/>
            </p:nvSpPr>
            <p:spPr bwMode="auto">
              <a:xfrm rot="18335025" flipH="1">
                <a:off x="225720" y="1898996"/>
                <a:ext cx="266304" cy="33213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sp>
            <p:nvSpPr>
              <p:cNvPr id="367" name="Oval 71"/>
              <p:cNvSpPr>
                <a:spLocks noChangeArrowheads="1"/>
              </p:cNvSpPr>
              <p:nvPr/>
            </p:nvSpPr>
            <p:spPr bwMode="auto">
              <a:xfrm rot="19715557" flipH="1">
                <a:off x="333676" y="1998203"/>
                <a:ext cx="55833" cy="135925"/>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grpSp>
        <p:grpSp>
          <p:nvGrpSpPr>
            <p:cNvPr id="261" name="図形グループ 260"/>
            <p:cNvGrpSpPr>
              <a:grpSpLocks noChangeAspect="1"/>
            </p:cNvGrpSpPr>
            <p:nvPr/>
          </p:nvGrpSpPr>
          <p:grpSpPr>
            <a:xfrm rot="11956840">
              <a:off x="2623378" y="4666229"/>
              <a:ext cx="619362" cy="218683"/>
              <a:chOff x="1681127" y="2322548"/>
              <a:chExt cx="502577" cy="199416"/>
            </a:xfrm>
            <a:scene3d>
              <a:camera prst="orthographicFront"/>
              <a:lightRig rig="threePt" dir="t">
                <a:rot lat="0" lon="0" rev="0"/>
              </a:lightRig>
            </a:scene3d>
          </p:grpSpPr>
          <p:sp>
            <p:nvSpPr>
              <p:cNvPr id="364" name="Freeform 16"/>
              <p:cNvSpPr>
                <a:spLocks/>
              </p:cNvSpPr>
              <p:nvPr/>
            </p:nvSpPr>
            <p:spPr bwMode="auto">
              <a:xfrm rot="3724168">
                <a:off x="1832708" y="2170967"/>
                <a:ext cx="199416" cy="502577"/>
              </a:xfrm>
              <a:custGeom>
                <a:avLst/>
                <a:gdLst>
                  <a:gd name="T0" fmla="*/ 2147483647 w 187"/>
                  <a:gd name="T1" fmla="*/ 0 h 460"/>
                  <a:gd name="T2" fmla="*/ 2147483647 w 187"/>
                  <a:gd name="T3" fmla="*/ 2147483647 h 460"/>
                  <a:gd name="T4" fmla="*/ 2147483647 w 187"/>
                  <a:gd name="T5" fmla="*/ 2147483647 h 460"/>
                  <a:gd name="T6" fmla="*/ 2147483647 w 187"/>
                  <a:gd name="T7" fmla="*/ 2147483647 h 460"/>
                  <a:gd name="T8" fmla="*/ 2147483647 w 187"/>
                  <a:gd name="T9" fmla="*/ 2147483647 h 460"/>
                  <a:gd name="T10" fmla="*/ 2147483647 w 187"/>
                  <a:gd name="T11" fmla="*/ 2147483647 h 460"/>
                  <a:gd name="T12" fmla="*/ 2147483647 w 187"/>
                  <a:gd name="T13" fmla="*/ 2147483647 h 460"/>
                  <a:gd name="T14" fmla="*/ 2147483647 w 187"/>
                  <a:gd name="T15" fmla="*/ 2147483647 h 460"/>
                  <a:gd name="T16" fmla="*/ 2147483647 w 187"/>
                  <a:gd name="T17" fmla="*/ 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460"/>
                  <a:gd name="T29" fmla="*/ 187 w 187"/>
                  <a:gd name="T30" fmla="*/ 460 h 4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460">
                    <a:moveTo>
                      <a:pt x="127" y="0"/>
                    </a:moveTo>
                    <a:cubicBezTo>
                      <a:pt x="63" y="46"/>
                      <a:pt x="76" y="50"/>
                      <a:pt x="53" y="101"/>
                    </a:cubicBezTo>
                    <a:cubicBezTo>
                      <a:pt x="0" y="217"/>
                      <a:pt x="22" y="104"/>
                      <a:pt x="26" y="248"/>
                    </a:cubicBezTo>
                    <a:cubicBezTo>
                      <a:pt x="19" y="258"/>
                      <a:pt x="41" y="319"/>
                      <a:pt x="38" y="339"/>
                    </a:cubicBezTo>
                    <a:cubicBezTo>
                      <a:pt x="37" y="356"/>
                      <a:pt x="38" y="404"/>
                      <a:pt x="50" y="408"/>
                    </a:cubicBezTo>
                    <a:cubicBezTo>
                      <a:pt x="61" y="415"/>
                      <a:pt x="114" y="460"/>
                      <a:pt x="136" y="432"/>
                    </a:cubicBezTo>
                    <a:cubicBezTo>
                      <a:pt x="158" y="404"/>
                      <a:pt x="176" y="298"/>
                      <a:pt x="183" y="242"/>
                    </a:cubicBezTo>
                    <a:cubicBezTo>
                      <a:pt x="187" y="198"/>
                      <a:pt x="174" y="137"/>
                      <a:pt x="179" y="95"/>
                    </a:cubicBezTo>
                    <a:cubicBezTo>
                      <a:pt x="187" y="31"/>
                      <a:pt x="164" y="37"/>
                      <a:pt x="127" y="0"/>
                    </a:cubicBezTo>
                    <a:close/>
                  </a:path>
                </a:pathLst>
              </a:custGeom>
              <a:solidFill>
                <a:srgbClr val="FFEBD5"/>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sp>
            <p:nvSpPr>
              <p:cNvPr id="365" name="Oval 17"/>
              <p:cNvSpPr>
                <a:spLocks noChangeAspect="1" noChangeArrowheads="1"/>
              </p:cNvSpPr>
              <p:nvPr/>
            </p:nvSpPr>
            <p:spPr bwMode="auto">
              <a:xfrm rot="4240731">
                <a:off x="1892619" y="2348090"/>
                <a:ext cx="80247" cy="160666"/>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grpSp>
        <p:grpSp>
          <p:nvGrpSpPr>
            <p:cNvPr id="262" name="図形グループ 261"/>
            <p:cNvGrpSpPr>
              <a:grpSpLocks/>
            </p:cNvGrpSpPr>
            <p:nvPr/>
          </p:nvGrpSpPr>
          <p:grpSpPr>
            <a:xfrm rot="13110685">
              <a:off x="2286530" y="4585322"/>
              <a:ext cx="208908" cy="574044"/>
              <a:chOff x="1780951" y="1970715"/>
              <a:chExt cx="175297" cy="439640"/>
            </a:xfrm>
            <a:scene3d>
              <a:camera prst="orthographicFront"/>
              <a:lightRig rig="threePt" dir="t">
                <a:rot lat="0" lon="0" rev="0"/>
              </a:lightRig>
            </a:scene3d>
          </p:grpSpPr>
          <p:sp>
            <p:nvSpPr>
              <p:cNvPr id="362" name="Freeform 19"/>
              <p:cNvSpPr>
                <a:spLocks/>
              </p:cNvSpPr>
              <p:nvPr/>
            </p:nvSpPr>
            <p:spPr bwMode="auto">
              <a:xfrm rot="1895546">
                <a:off x="1780951" y="1970715"/>
                <a:ext cx="175297" cy="439640"/>
              </a:xfrm>
              <a:custGeom>
                <a:avLst/>
                <a:gdLst>
                  <a:gd name="T0" fmla="*/ 2147483647 w 187"/>
                  <a:gd name="T1" fmla="*/ 0 h 460"/>
                  <a:gd name="T2" fmla="*/ 2147483647 w 187"/>
                  <a:gd name="T3" fmla="*/ 2147483647 h 460"/>
                  <a:gd name="T4" fmla="*/ 2147483647 w 187"/>
                  <a:gd name="T5" fmla="*/ 2147483647 h 460"/>
                  <a:gd name="T6" fmla="*/ 2147483647 w 187"/>
                  <a:gd name="T7" fmla="*/ 2147483647 h 460"/>
                  <a:gd name="T8" fmla="*/ 2147483647 w 187"/>
                  <a:gd name="T9" fmla="*/ 2147483647 h 460"/>
                  <a:gd name="T10" fmla="*/ 2147483647 w 187"/>
                  <a:gd name="T11" fmla="*/ 2147483647 h 460"/>
                  <a:gd name="T12" fmla="*/ 2147483647 w 187"/>
                  <a:gd name="T13" fmla="*/ 2147483647 h 460"/>
                  <a:gd name="T14" fmla="*/ 2147483647 w 187"/>
                  <a:gd name="T15" fmla="*/ 2147483647 h 460"/>
                  <a:gd name="T16" fmla="*/ 2147483647 w 187"/>
                  <a:gd name="T17" fmla="*/ 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460"/>
                  <a:gd name="T29" fmla="*/ 187 w 187"/>
                  <a:gd name="T30" fmla="*/ 460 h 4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460">
                    <a:moveTo>
                      <a:pt x="127" y="0"/>
                    </a:moveTo>
                    <a:cubicBezTo>
                      <a:pt x="63" y="46"/>
                      <a:pt x="76" y="50"/>
                      <a:pt x="53" y="101"/>
                    </a:cubicBezTo>
                    <a:cubicBezTo>
                      <a:pt x="0" y="217"/>
                      <a:pt x="22" y="104"/>
                      <a:pt x="26" y="248"/>
                    </a:cubicBezTo>
                    <a:cubicBezTo>
                      <a:pt x="19" y="258"/>
                      <a:pt x="41" y="319"/>
                      <a:pt x="38" y="339"/>
                    </a:cubicBezTo>
                    <a:cubicBezTo>
                      <a:pt x="37" y="356"/>
                      <a:pt x="38" y="404"/>
                      <a:pt x="50" y="408"/>
                    </a:cubicBezTo>
                    <a:cubicBezTo>
                      <a:pt x="61" y="415"/>
                      <a:pt x="114" y="460"/>
                      <a:pt x="136" y="432"/>
                    </a:cubicBezTo>
                    <a:cubicBezTo>
                      <a:pt x="158" y="404"/>
                      <a:pt x="176" y="298"/>
                      <a:pt x="183" y="242"/>
                    </a:cubicBezTo>
                    <a:cubicBezTo>
                      <a:pt x="187" y="198"/>
                      <a:pt x="174" y="137"/>
                      <a:pt x="179" y="95"/>
                    </a:cubicBezTo>
                    <a:cubicBezTo>
                      <a:pt x="187" y="31"/>
                      <a:pt x="164" y="37"/>
                      <a:pt x="127" y="0"/>
                    </a:cubicBezTo>
                    <a:close/>
                  </a:path>
                </a:pathLst>
              </a:custGeom>
              <a:solidFill>
                <a:srgbClr val="FFEBD5"/>
              </a:solidFill>
              <a:ln w="9525">
                <a:solidFill>
                  <a:schemeClr val="tx1"/>
                </a:solidFill>
                <a:round/>
                <a:headEnd/>
                <a:tailEnd/>
              </a:ln>
              <a:effectLst/>
            </p:spPr>
            <p:txBody>
              <a:bodyPr wrap="none" anchor="ctr">
                <a:prstTxWarp prst="textNoShape">
                  <a:avLst/>
                </a:prstTxWarp>
              </a:bodyPr>
              <a:lstStyle/>
              <a:p>
                <a:endParaRPr lang="ja-JP" altLang="en-US" sz="1600" dirty="0">
                  <a:latin typeface="Calibri" charset="0"/>
                </a:endParaRPr>
              </a:p>
            </p:txBody>
          </p:sp>
          <p:sp>
            <p:nvSpPr>
              <p:cNvPr id="363" name="Oval 20"/>
              <p:cNvSpPr>
                <a:spLocks noChangeArrowheads="1"/>
              </p:cNvSpPr>
              <p:nvPr/>
            </p:nvSpPr>
            <p:spPr bwMode="auto">
              <a:xfrm rot="1993939">
                <a:off x="1834992" y="2110225"/>
                <a:ext cx="68608" cy="157171"/>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dirty="0">
                  <a:latin typeface="Calibri" charset="0"/>
                </a:endParaRPr>
              </a:p>
            </p:txBody>
          </p:sp>
        </p:grpSp>
        <p:grpSp>
          <p:nvGrpSpPr>
            <p:cNvPr id="263" name="図形グループ 262"/>
            <p:cNvGrpSpPr/>
            <p:nvPr/>
          </p:nvGrpSpPr>
          <p:grpSpPr>
            <a:xfrm rot="10566943">
              <a:off x="3173797" y="4690411"/>
              <a:ext cx="601380" cy="218683"/>
              <a:chOff x="1245281" y="2314010"/>
              <a:chExt cx="578499" cy="252000"/>
            </a:xfrm>
            <a:scene3d>
              <a:camera prst="orthographicFront"/>
              <a:lightRig rig="threePt" dir="t">
                <a:rot lat="0" lon="0" rev="0"/>
              </a:lightRig>
            </a:scene3d>
          </p:grpSpPr>
          <p:sp>
            <p:nvSpPr>
              <p:cNvPr id="360" name="Freeform 16"/>
              <p:cNvSpPr>
                <a:spLocks/>
              </p:cNvSpPr>
              <p:nvPr/>
            </p:nvSpPr>
            <p:spPr bwMode="auto">
              <a:xfrm rot="17377127" flipH="1">
                <a:off x="1408531" y="2150760"/>
                <a:ext cx="252000" cy="578499"/>
              </a:xfrm>
              <a:custGeom>
                <a:avLst/>
                <a:gdLst>
                  <a:gd name="T0" fmla="*/ 2147483647 w 187"/>
                  <a:gd name="T1" fmla="*/ 0 h 460"/>
                  <a:gd name="T2" fmla="*/ 2147483647 w 187"/>
                  <a:gd name="T3" fmla="*/ 2147483647 h 460"/>
                  <a:gd name="T4" fmla="*/ 2147483647 w 187"/>
                  <a:gd name="T5" fmla="*/ 2147483647 h 460"/>
                  <a:gd name="T6" fmla="*/ 2147483647 w 187"/>
                  <a:gd name="T7" fmla="*/ 2147483647 h 460"/>
                  <a:gd name="T8" fmla="*/ 2147483647 w 187"/>
                  <a:gd name="T9" fmla="*/ 2147483647 h 460"/>
                  <a:gd name="T10" fmla="*/ 2147483647 w 187"/>
                  <a:gd name="T11" fmla="*/ 2147483647 h 460"/>
                  <a:gd name="T12" fmla="*/ 2147483647 w 187"/>
                  <a:gd name="T13" fmla="*/ 2147483647 h 460"/>
                  <a:gd name="T14" fmla="*/ 2147483647 w 187"/>
                  <a:gd name="T15" fmla="*/ 2147483647 h 460"/>
                  <a:gd name="T16" fmla="*/ 2147483647 w 187"/>
                  <a:gd name="T17" fmla="*/ 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460"/>
                  <a:gd name="T29" fmla="*/ 187 w 187"/>
                  <a:gd name="T30" fmla="*/ 460 h 4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460">
                    <a:moveTo>
                      <a:pt x="127" y="0"/>
                    </a:moveTo>
                    <a:cubicBezTo>
                      <a:pt x="63" y="46"/>
                      <a:pt x="76" y="50"/>
                      <a:pt x="53" y="101"/>
                    </a:cubicBezTo>
                    <a:cubicBezTo>
                      <a:pt x="0" y="217"/>
                      <a:pt x="22" y="104"/>
                      <a:pt x="26" y="248"/>
                    </a:cubicBezTo>
                    <a:cubicBezTo>
                      <a:pt x="19" y="258"/>
                      <a:pt x="41" y="319"/>
                      <a:pt x="38" y="339"/>
                    </a:cubicBezTo>
                    <a:cubicBezTo>
                      <a:pt x="37" y="356"/>
                      <a:pt x="38" y="404"/>
                      <a:pt x="50" y="408"/>
                    </a:cubicBezTo>
                    <a:cubicBezTo>
                      <a:pt x="61" y="415"/>
                      <a:pt x="114" y="460"/>
                      <a:pt x="136" y="432"/>
                    </a:cubicBezTo>
                    <a:cubicBezTo>
                      <a:pt x="158" y="404"/>
                      <a:pt x="176" y="298"/>
                      <a:pt x="183" y="242"/>
                    </a:cubicBezTo>
                    <a:cubicBezTo>
                      <a:pt x="187" y="198"/>
                      <a:pt x="174" y="137"/>
                      <a:pt x="179" y="95"/>
                    </a:cubicBezTo>
                    <a:cubicBezTo>
                      <a:pt x="187" y="31"/>
                      <a:pt x="164" y="37"/>
                      <a:pt x="127" y="0"/>
                    </a:cubicBezTo>
                    <a:close/>
                  </a:path>
                </a:pathLst>
              </a:custGeom>
              <a:solidFill>
                <a:srgbClr val="FFEBD5"/>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sp>
            <p:nvSpPr>
              <p:cNvPr id="361" name="Oval 17"/>
              <p:cNvSpPr>
                <a:spLocks noChangeArrowheads="1"/>
              </p:cNvSpPr>
              <p:nvPr/>
            </p:nvSpPr>
            <p:spPr bwMode="auto">
              <a:xfrm rot="17546310" flipH="1">
                <a:off x="1436369" y="2347100"/>
                <a:ext cx="94042" cy="192647"/>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264" name="図形グループ 263"/>
            <p:cNvGrpSpPr>
              <a:grpSpLocks noChangeAspect="1"/>
            </p:cNvGrpSpPr>
            <p:nvPr/>
          </p:nvGrpSpPr>
          <p:grpSpPr>
            <a:xfrm rot="8264095">
              <a:off x="3889694" y="4654767"/>
              <a:ext cx="225625" cy="601378"/>
              <a:chOff x="7140979" y="3781116"/>
              <a:chExt cx="91335" cy="245360"/>
            </a:xfrm>
            <a:solidFill>
              <a:srgbClr val="F7CDFF"/>
            </a:solidFill>
            <a:scene3d>
              <a:camera prst="orthographicFront"/>
              <a:lightRig rig="threePt" dir="t">
                <a:rot lat="0" lon="0" rev="0"/>
              </a:lightRig>
            </a:scene3d>
          </p:grpSpPr>
          <p:sp>
            <p:nvSpPr>
              <p:cNvPr id="358" name="Freeform 19"/>
              <p:cNvSpPr>
                <a:spLocks/>
              </p:cNvSpPr>
              <p:nvPr/>
            </p:nvSpPr>
            <p:spPr bwMode="auto">
              <a:xfrm rot="20172896" flipH="1">
                <a:off x="7140979" y="3781116"/>
                <a:ext cx="91335" cy="245360"/>
              </a:xfrm>
              <a:custGeom>
                <a:avLst/>
                <a:gdLst>
                  <a:gd name="T0" fmla="*/ 2147483647 w 187"/>
                  <a:gd name="T1" fmla="*/ 0 h 460"/>
                  <a:gd name="T2" fmla="*/ 2147483647 w 187"/>
                  <a:gd name="T3" fmla="*/ 2147483647 h 460"/>
                  <a:gd name="T4" fmla="*/ 2147483647 w 187"/>
                  <a:gd name="T5" fmla="*/ 2147483647 h 460"/>
                  <a:gd name="T6" fmla="*/ 2147483647 w 187"/>
                  <a:gd name="T7" fmla="*/ 2147483647 h 460"/>
                  <a:gd name="T8" fmla="*/ 2147483647 w 187"/>
                  <a:gd name="T9" fmla="*/ 2147483647 h 460"/>
                  <a:gd name="T10" fmla="*/ 2147483647 w 187"/>
                  <a:gd name="T11" fmla="*/ 2147483647 h 460"/>
                  <a:gd name="T12" fmla="*/ 2147483647 w 187"/>
                  <a:gd name="T13" fmla="*/ 2147483647 h 460"/>
                  <a:gd name="T14" fmla="*/ 2147483647 w 187"/>
                  <a:gd name="T15" fmla="*/ 2147483647 h 460"/>
                  <a:gd name="T16" fmla="*/ 2147483647 w 187"/>
                  <a:gd name="T17" fmla="*/ 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460"/>
                  <a:gd name="T29" fmla="*/ 187 w 187"/>
                  <a:gd name="T30" fmla="*/ 460 h 4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460">
                    <a:moveTo>
                      <a:pt x="127" y="0"/>
                    </a:moveTo>
                    <a:cubicBezTo>
                      <a:pt x="63" y="46"/>
                      <a:pt x="76" y="50"/>
                      <a:pt x="53" y="101"/>
                    </a:cubicBezTo>
                    <a:cubicBezTo>
                      <a:pt x="0" y="217"/>
                      <a:pt x="22" y="104"/>
                      <a:pt x="26" y="248"/>
                    </a:cubicBezTo>
                    <a:cubicBezTo>
                      <a:pt x="19" y="258"/>
                      <a:pt x="41" y="319"/>
                      <a:pt x="38" y="339"/>
                    </a:cubicBezTo>
                    <a:cubicBezTo>
                      <a:pt x="37" y="356"/>
                      <a:pt x="38" y="404"/>
                      <a:pt x="50" y="408"/>
                    </a:cubicBezTo>
                    <a:cubicBezTo>
                      <a:pt x="61" y="415"/>
                      <a:pt x="114" y="460"/>
                      <a:pt x="136" y="432"/>
                    </a:cubicBezTo>
                    <a:cubicBezTo>
                      <a:pt x="158" y="404"/>
                      <a:pt x="176" y="298"/>
                      <a:pt x="183" y="242"/>
                    </a:cubicBezTo>
                    <a:cubicBezTo>
                      <a:pt x="187" y="198"/>
                      <a:pt x="174" y="137"/>
                      <a:pt x="179" y="95"/>
                    </a:cubicBezTo>
                    <a:cubicBezTo>
                      <a:pt x="187" y="31"/>
                      <a:pt x="164" y="37"/>
                      <a:pt x="127" y="0"/>
                    </a:cubicBezTo>
                    <a:close/>
                  </a:path>
                </a:pathLst>
              </a:custGeom>
              <a:solidFill>
                <a:srgbClr val="FFEBD5"/>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59" name="Oval 20"/>
              <p:cNvSpPr>
                <a:spLocks noChangeArrowheads="1"/>
              </p:cNvSpPr>
              <p:nvPr/>
            </p:nvSpPr>
            <p:spPr bwMode="auto">
              <a:xfrm rot="19981828" flipH="1">
                <a:off x="7154387" y="3851776"/>
                <a:ext cx="36433" cy="66916"/>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dirty="0">
                  <a:latin typeface="Calibri" charset="0"/>
                </a:endParaRPr>
              </a:p>
            </p:txBody>
          </p:sp>
        </p:grpSp>
        <p:grpSp>
          <p:nvGrpSpPr>
            <p:cNvPr id="265" name="図形グループ 264"/>
            <p:cNvGrpSpPr/>
            <p:nvPr/>
          </p:nvGrpSpPr>
          <p:grpSpPr>
            <a:xfrm rot="9689629">
              <a:off x="2770890" y="4384621"/>
              <a:ext cx="345273" cy="283553"/>
              <a:chOff x="1732226" y="2530595"/>
              <a:chExt cx="332136" cy="266304"/>
            </a:xfrm>
            <a:scene3d>
              <a:camera prst="orthographicFront"/>
              <a:lightRig rig="threePt" dir="t">
                <a:rot lat="0" lon="0" rev="0"/>
              </a:lightRig>
            </a:scene3d>
          </p:grpSpPr>
          <p:sp>
            <p:nvSpPr>
              <p:cNvPr id="356" name="Freeform 37"/>
              <p:cNvSpPr>
                <a:spLocks/>
              </p:cNvSpPr>
              <p:nvPr/>
            </p:nvSpPr>
            <p:spPr bwMode="auto">
              <a:xfrm rot="14929029" flipH="1">
                <a:off x="1765142" y="2497679"/>
                <a:ext cx="266304" cy="33213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sp>
            <p:nvSpPr>
              <p:cNvPr id="357" name="Oval 47"/>
              <p:cNvSpPr>
                <a:spLocks noChangeArrowheads="1"/>
              </p:cNvSpPr>
              <p:nvPr/>
            </p:nvSpPr>
            <p:spPr bwMode="auto">
              <a:xfrm rot="16263519" flipH="1">
                <a:off x="1864165" y="2613738"/>
                <a:ext cx="54093" cy="140299"/>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266" name="図形グループ 265"/>
            <p:cNvGrpSpPr/>
            <p:nvPr/>
          </p:nvGrpSpPr>
          <p:grpSpPr>
            <a:xfrm rot="12011920">
              <a:off x="3126307" y="4395244"/>
              <a:ext cx="345273" cy="283553"/>
              <a:chOff x="1406521" y="2550455"/>
              <a:chExt cx="332136" cy="266304"/>
            </a:xfrm>
            <a:scene3d>
              <a:camera prst="orthographicFront"/>
              <a:lightRig rig="threePt" dir="t">
                <a:rot lat="0" lon="0" rev="0"/>
              </a:lightRig>
            </a:scene3d>
          </p:grpSpPr>
          <p:sp>
            <p:nvSpPr>
              <p:cNvPr id="354" name="Freeform 46"/>
              <p:cNvSpPr>
                <a:spLocks/>
              </p:cNvSpPr>
              <p:nvPr/>
            </p:nvSpPr>
            <p:spPr bwMode="auto">
              <a:xfrm rot="6729747">
                <a:off x="1439437" y="2517539"/>
                <a:ext cx="266304" cy="33213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sp>
            <p:nvSpPr>
              <p:cNvPr id="355" name="Oval 38"/>
              <p:cNvSpPr>
                <a:spLocks noChangeAspect="1" noChangeArrowheads="1"/>
              </p:cNvSpPr>
              <p:nvPr/>
            </p:nvSpPr>
            <p:spPr bwMode="auto">
              <a:xfrm rot="16309561" flipH="1">
                <a:off x="1514390" y="2622197"/>
                <a:ext cx="54093" cy="140299"/>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grpSp>
        <p:grpSp>
          <p:nvGrpSpPr>
            <p:cNvPr id="267" name="図形グループ 266"/>
            <p:cNvGrpSpPr/>
            <p:nvPr/>
          </p:nvGrpSpPr>
          <p:grpSpPr>
            <a:xfrm rot="21540000">
              <a:off x="3039975" y="4488614"/>
              <a:ext cx="345273" cy="283553"/>
              <a:chOff x="2675107" y="2147816"/>
              <a:chExt cx="454715" cy="373432"/>
            </a:xfrm>
            <a:scene3d>
              <a:camera prst="orthographicFront"/>
              <a:lightRig rig="threePt" dir="t">
                <a:rot lat="0" lon="0" rev="0"/>
              </a:lightRig>
            </a:scene3d>
          </p:grpSpPr>
          <p:sp>
            <p:nvSpPr>
              <p:cNvPr id="352" name="Freeform 46"/>
              <p:cNvSpPr>
                <a:spLocks/>
              </p:cNvSpPr>
              <p:nvPr/>
            </p:nvSpPr>
            <p:spPr bwMode="auto">
              <a:xfrm rot="3634349" flipH="1">
                <a:off x="2715749" y="2107174"/>
                <a:ext cx="373432" cy="454715"/>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53" name="Oval 47"/>
              <p:cNvSpPr>
                <a:spLocks noChangeArrowheads="1"/>
              </p:cNvSpPr>
              <p:nvPr/>
            </p:nvSpPr>
            <p:spPr bwMode="auto">
              <a:xfrm rot="5014881" flipH="1">
                <a:off x="2824233" y="2204662"/>
                <a:ext cx="75854" cy="192078"/>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grpSp>
        <p:grpSp>
          <p:nvGrpSpPr>
            <p:cNvPr id="268" name="図形グループ 267"/>
            <p:cNvGrpSpPr/>
            <p:nvPr/>
          </p:nvGrpSpPr>
          <p:grpSpPr>
            <a:xfrm rot="9723115">
              <a:off x="3449537" y="4480174"/>
              <a:ext cx="412767" cy="283553"/>
              <a:chOff x="7174566" y="4002708"/>
              <a:chExt cx="176198" cy="121993"/>
            </a:xfrm>
            <a:scene3d>
              <a:camera prst="orthographicFront"/>
              <a:lightRig rig="threePt" dir="t">
                <a:rot lat="0" lon="0" rev="0"/>
              </a:lightRig>
            </a:scene3d>
          </p:grpSpPr>
          <p:sp>
            <p:nvSpPr>
              <p:cNvPr id="350" name="Freeform 67"/>
              <p:cNvSpPr>
                <a:spLocks/>
              </p:cNvSpPr>
              <p:nvPr/>
            </p:nvSpPr>
            <p:spPr bwMode="auto">
              <a:xfrm rot="16564890" flipH="1">
                <a:off x="7201668" y="3975606"/>
                <a:ext cx="121993" cy="1761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51" name="Oval 68"/>
              <p:cNvSpPr>
                <a:spLocks noChangeArrowheads="1"/>
              </p:cNvSpPr>
              <p:nvPr/>
            </p:nvSpPr>
            <p:spPr bwMode="auto">
              <a:xfrm rot="18649630" flipH="1">
                <a:off x="7251468" y="4038201"/>
                <a:ext cx="24780" cy="62258"/>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269" name="図形グループ 268"/>
            <p:cNvGrpSpPr/>
            <p:nvPr/>
          </p:nvGrpSpPr>
          <p:grpSpPr>
            <a:xfrm rot="14167128">
              <a:off x="1809671" y="4792755"/>
              <a:ext cx="219156" cy="546709"/>
              <a:chOff x="1903516" y="1567046"/>
              <a:chExt cx="205824" cy="486914"/>
            </a:xfrm>
            <a:scene3d>
              <a:camera prst="orthographicFront"/>
              <a:lightRig rig="threePt" dir="t">
                <a:rot lat="0" lon="0" rev="0"/>
              </a:lightRig>
            </a:scene3d>
          </p:grpSpPr>
          <p:sp>
            <p:nvSpPr>
              <p:cNvPr id="348" name="Freeform 73"/>
              <p:cNvSpPr>
                <a:spLocks/>
              </p:cNvSpPr>
              <p:nvPr/>
            </p:nvSpPr>
            <p:spPr bwMode="auto">
              <a:xfrm>
                <a:off x="1903516" y="1567046"/>
                <a:ext cx="205824" cy="486914"/>
              </a:xfrm>
              <a:custGeom>
                <a:avLst/>
                <a:gdLst>
                  <a:gd name="T0" fmla="*/ 2147483647 w 187"/>
                  <a:gd name="T1" fmla="*/ 0 h 460"/>
                  <a:gd name="T2" fmla="*/ 2147483647 w 187"/>
                  <a:gd name="T3" fmla="*/ 2147483647 h 460"/>
                  <a:gd name="T4" fmla="*/ 2147483647 w 187"/>
                  <a:gd name="T5" fmla="*/ 2147483647 h 460"/>
                  <a:gd name="T6" fmla="*/ 2147483647 w 187"/>
                  <a:gd name="T7" fmla="*/ 2147483647 h 460"/>
                  <a:gd name="T8" fmla="*/ 2147483647 w 187"/>
                  <a:gd name="T9" fmla="*/ 2147483647 h 460"/>
                  <a:gd name="T10" fmla="*/ 2147483647 w 187"/>
                  <a:gd name="T11" fmla="*/ 2147483647 h 460"/>
                  <a:gd name="T12" fmla="*/ 2147483647 w 187"/>
                  <a:gd name="T13" fmla="*/ 2147483647 h 460"/>
                  <a:gd name="T14" fmla="*/ 2147483647 w 187"/>
                  <a:gd name="T15" fmla="*/ 2147483647 h 460"/>
                  <a:gd name="T16" fmla="*/ 2147483647 w 187"/>
                  <a:gd name="T17" fmla="*/ 0 h 4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460"/>
                  <a:gd name="T29" fmla="*/ 187 w 187"/>
                  <a:gd name="T30" fmla="*/ 460 h 4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460">
                    <a:moveTo>
                      <a:pt x="127" y="0"/>
                    </a:moveTo>
                    <a:cubicBezTo>
                      <a:pt x="63" y="46"/>
                      <a:pt x="76" y="50"/>
                      <a:pt x="53" y="101"/>
                    </a:cubicBezTo>
                    <a:cubicBezTo>
                      <a:pt x="0" y="217"/>
                      <a:pt x="22" y="104"/>
                      <a:pt x="26" y="248"/>
                    </a:cubicBezTo>
                    <a:cubicBezTo>
                      <a:pt x="19" y="258"/>
                      <a:pt x="41" y="319"/>
                      <a:pt x="38" y="339"/>
                    </a:cubicBezTo>
                    <a:cubicBezTo>
                      <a:pt x="37" y="356"/>
                      <a:pt x="38" y="404"/>
                      <a:pt x="50" y="408"/>
                    </a:cubicBezTo>
                    <a:cubicBezTo>
                      <a:pt x="61" y="415"/>
                      <a:pt x="114" y="460"/>
                      <a:pt x="136" y="432"/>
                    </a:cubicBezTo>
                    <a:cubicBezTo>
                      <a:pt x="158" y="404"/>
                      <a:pt x="176" y="298"/>
                      <a:pt x="183" y="242"/>
                    </a:cubicBezTo>
                    <a:cubicBezTo>
                      <a:pt x="187" y="198"/>
                      <a:pt x="174" y="137"/>
                      <a:pt x="179" y="95"/>
                    </a:cubicBezTo>
                    <a:cubicBezTo>
                      <a:pt x="187" y="31"/>
                      <a:pt x="164" y="37"/>
                      <a:pt x="127" y="0"/>
                    </a:cubicBezTo>
                    <a:close/>
                  </a:path>
                </a:pathLst>
              </a:custGeom>
              <a:solidFill>
                <a:srgbClr val="FFEBD5"/>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sp>
            <p:nvSpPr>
              <p:cNvPr id="349" name="Oval 74"/>
              <p:cNvSpPr>
                <a:spLocks noChangeArrowheads="1"/>
              </p:cNvSpPr>
              <p:nvPr/>
            </p:nvSpPr>
            <p:spPr bwMode="auto">
              <a:xfrm rot="566835">
                <a:off x="1985000" y="1714369"/>
                <a:ext cx="68608" cy="217374"/>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dirty="0">
                  <a:latin typeface="Calibri" charset="0"/>
                </a:endParaRPr>
              </a:p>
            </p:txBody>
          </p:sp>
        </p:grpSp>
        <p:grpSp>
          <p:nvGrpSpPr>
            <p:cNvPr id="270" name="図形グループ 269"/>
            <p:cNvGrpSpPr/>
            <p:nvPr/>
          </p:nvGrpSpPr>
          <p:grpSpPr>
            <a:xfrm rot="8649264">
              <a:off x="3822977" y="4626934"/>
              <a:ext cx="285743" cy="342626"/>
              <a:chOff x="7060347" y="3841759"/>
              <a:chExt cx="136053" cy="164422"/>
            </a:xfrm>
            <a:scene3d>
              <a:camera prst="orthographicFront"/>
              <a:lightRig rig="threePt" dir="t">
                <a:rot lat="0" lon="0" rev="0"/>
              </a:lightRig>
            </a:scene3d>
          </p:grpSpPr>
          <p:sp>
            <p:nvSpPr>
              <p:cNvPr id="346" name="Freeform 58"/>
              <p:cNvSpPr>
                <a:spLocks/>
              </p:cNvSpPr>
              <p:nvPr/>
            </p:nvSpPr>
            <p:spPr bwMode="auto">
              <a:xfrm rot="20679" flipH="1" flipV="1">
                <a:off x="7060347" y="3841759"/>
                <a:ext cx="136053" cy="164422"/>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wrap="none" anchor="ctr">
                <a:prstTxWarp prst="textNoShape">
                  <a:avLst/>
                </a:prstTxWarp>
              </a:bodyPr>
              <a:lstStyle/>
              <a:p>
                <a:endParaRPr lang="ja-JP" altLang="en-US" sz="1600">
                  <a:latin typeface="Calibri" charset="0"/>
                </a:endParaRPr>
              </a:p>
            </p:txBody>
          </p:sp>
          <p:sp>
            <p:nvSpPr>
              <p:cNvPr id="347" name="Oval 59"/>
              <p:cNvSpPr>
                <a:spLocks noChangeArrowheads="1"/>
              </p:cNvSpPr>
              <p:nvPr/>
            </p:nvSpPr>
            <p:spPr bwMode="auto">
              <a:xfrm rot="20240147" flipH="1" flipV="1">
                <a:off x="7114888" y="3887818"/>
                <a:ext cx="27636" cy="69454"/>
              </a:xfrm>
              <a:prstGeom prst="ellipse">
                <a:avLst/>
              </a:prstGeom>
              <a:solidFill>
                <a:srgbClr val="660066"/>
              </a:solidFill>
              <a:ln w="9525">
                <a:solidFill>
                  <a:schemeClr val="tx1"/>
                </a:solidFill>
                <a:round/>
                <a:headEnd/>
                <a:tailEnd/>
              </a:ln>
              <a:effectLst/>
            </p:spPr>
            <p:txBody>
              <a:bodyPr rot="10800000" wrap="none" anchor="ctr">
                <a:prstTxWarp prst="textNoShape">
                  <a:avLst/>
                </a:prstTxWarp>
              </a:bodyPr>
              <a:lstStyle/>
              <a:p>
                <a:endParaRPr lang="ja-JP" altLang="en-US" sz="1600" dirty="0">
                  <a:latin typeface="Calibri" charset="0"/>
                </a:endParaRPr>
              </a:p>
            </p:txBody>
          </p:sp>
        </p:grpSp>
        <p:grpSp>
          <p:nvGrpSpPr>
            <p:cNvPr id="271" name="図形グループ 270"/>
            <p:cNvGrpSpPr/>
            <p:nvPr/>
          </p:nvGrpSpPr>
          <p:grpSpPr>
            <a:xfrm rot="12110579">
              <a:off x="1544696" y="4821349"/>
              <a:ext cx="453649" cy="283553"/>
              <a:chOff x="1906016" y="2037207"/>
              <a:chExt cx="436388" cy="266304"/>
            </a:xfrm>
            <a:scene3d>
              <a:camera prst="orthographicFront"/>
              <a:lightRig rig="threePt" dir="t">
                <a:rot lat="0" lon="0" rev="0"/>
              </a:lightRig>
            </a:scene3d>
          </p:grpSpPr>
          <p:sp>
            <p:nvSpPr>
              <p:cNvPr id="344" name="Freeform 70"/>
              <p:cNvSpPr>
                <a:spLocks/>
              </p:cNvSpPr>
              <p:nvPr/>
            </p:nvSpPr>
            <p:spPr bwMode="auto">
              <a:xfrm rot="3264975">
                <a:off x="1991058" y="1952165"/>
                <a:ext cx="266304" cy="43638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45" name="Oval 71"/>
              <p:cNvSpPr>
                <a:spLocks noChangeArrowheads="1"/>
              </p:cNvSpPr>
              <p:nvPr/>
            </p:nvSpPr>
            <p:spPr bwMode="auto">
              <a:xfrm rot="1884443">
                <a:off x="2128625" y="2070287"/>
                <a:ext cx="55833" cy="135925"/>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dirty="0">
                  <a:latin typeface="Calibri" charset="0"/>
                </a:endParaRPr>
              </a:p>
            </p:txBody>
          </p:sp>
        </p:grpSp>
        <p:grpSp>
          <p:nvGrpSpPr>
            <p:cNvPr id="272" name="図形グループ 271"/>
            <p:cNvGrpSpPr/>
            <p:nvPr/>
          </p:nvGrpSpPr>
          <p:grpSpPr>
            <a:xfrm rot="9385138">
              <a:off x="4498676" y="4911521"/>
              <a:ext cx="285743" cy="342626"/>
              <a:chOff x="7060347" y="3841759"/>
              <a:chExt cx="136053" cy="164422"/>
            </a:xfrm>
            <a:scene3d>
              <a:camera prst="orthographicFront"/>
              <a:lightRig rig="threePt" dir="t">
                <a:rot lat="0" lon="0" rev="0"/>
              </a:lightRig>
            </a:scene3d>
          </p:grpSpPr>
          <p:sp>
            <p:nvSpPr>
              <p:cNvPr id="342" name="Freeform 58"/>
              <p:cNvSpPr>
                <a:spLocks/>
              </p:cNvSpPr>
              <p:nvPr/>
            </p:nvSpPr>
            <p:spPr bwMode="auto">
              <a:xfrm rot="20679" flipH="1" flipV="1">
                <a:off x="7060347" y="3841759"/>
                <a:ext cx="136053" cy="164422"/>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wrap="none" anchor="ctr">
                <a:prstTxWarp prst="textNoShape">
                  <a:avLst/>
                </a:prstTxWarp>
              </a:bodyPr>
              <a:lstStyle/>
              <a:p>
                <a:endParaRPr lang="ja-JP" altLang="en-US" sz="1600">
                  <a:latin typeface="Calibri" charset="0"/>
                </a:endParaRPr>
              </a:p>
            </p:txBody>
          </p:sp>
          <p:sp>
            <p:nvSpPr>
              <p:cNvPr id="343" name="Oval 59"/>
              <p:cNvSpPr>
                <a:spLocks noChangeArrowheads="1"/>
              </p:cNvSpPr>
              <p:nvPr/>
            </p:nvSpPr>
            <p:spPr bwMode="auto">
              <a:xfrm rot="20240147" flipH="1" flipV="1">
                <a:off x="7113679" y="3890748"/>
                <a:ext cx="27636" cy="69454"/>
              </a:xfrm>
              <a:prstGeom prst="ellipse">
                <a:avLst/>
              </a:prstGeom>
              <a:solidFill>
                <a:srgbClr val="660066"/>
              </a:solidFill>
              <a:ln w="9525">
                <a:solidFill>
                  <a:schemeClr val="tx1"/>
                </a:solidFill>
                <a:round/>
                <a:headEnd/>
                <a:tailEnd/>
              </a:ln>
              <a:effectLst/>
            </p:spPr>
            <p:txBody>
              <a:bodyPr rot="10800000" wrap="none" anchor="ctr">
                <a:prstTxWarp prst="textNoShape">
                  <a:avLst/>
                </a:prstTxWarp>
              </a:bodyPr>
              <a:lstStyle/>
              <a:p>
                <a:endParaRPr lang="ja-JP" altLang="en-US" sz="1600" dirty="0">
                  <a:latin typeface="Calibri" charset="0"/>
                </a:endParaRPr>
              </a:p>
            </p:txBody>
          </p:sp>
        </p:grpSp>
        <p:grpSp>
          <p:nvGrpSpPr>
            <p:cNvPr id="273" name="図形グループ 272"/>
            <p:cNvGrpSpPr>
              <a:grpSpLocks noChangeAspect="1"/>
            </p:cNvGrpSpPr>
            <p:nvPr/>
          </p:nvGrpSpPr>
          <p:grpSpPr>
            <a:xfrm rot="12296829">
              <a:off x="1806707" y="4512821"/>
              <a:ext cx="366139" cy="300690"/>
              <a:chOff x="1816266" y="2256096"/>
              <a:chExt cx="332136" cy="266304"/>
            </a:xfrm>
            <a:scene3d>
              <a:camera prst="orthographicFront"/>
              <a:lightRig rig="threePt" dir="t">
                <a:rot lat="0" lon="0" rev="0"/>
              </a:lightRig>
            </a:scene3d>
          </p:grpSpPr>
          <p:sp>
            <p:nvSpPr>
              <p:cNvPr id="340" name="Freeform 67"/>
              <p:cNvSpPr>
                <a:spLocks/>
              </p:cNvSpPr>
              <p:nvPr/>
            </p:nvSpPr>
            <p:spPr bwMode="auto">
              <a:xfrm rot="4330902">
                <a:off x="1849182" y="2223180"/>
                <a:ext cx="266304" cy="33213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sp>
            <p:nvSpPr>
              <p:cNvPr id="341" name="Oval 68"/>
              <p:cNvSpPr>
                <a:spLocks noChangeArrowheads="1"/>
              </p:cNvSpPr>
              <p:nvPr/>
            </p:nvSpPr>
            <p:spPr bwMode="auto">
              <a:xfrm rot="2950370">
                <a:off x="1952344" y="2319347"/>
                <a:ext cx="54093" cy="140299"/>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grpSp>
        <p:grpSp>
          <p:nvGrpSpPr>
            <p:cNvPr id="274" name="図形グループ 273"/>
            <p:cNvGrpSpPr/>
            <p:nvPr/>
          </p:nvGrpSpPr>
          <p:grpSpPr>
            <a:xfrm rot="12493970">
              <a:off x="1479622" y="4726896"/>
              <a:ext cx="453649" cy="283553"/>
              <a:chOff x="1906016" y="2037207"/>
              <a:chExt cx="436388" cy="266304"/>
            </a:xfrm>
            <a:scene3d>
              <a:camera prst="orthographicFront"/>
              <a:lightRig rig="threePt" dir="t">
                <a:rot lat="0" lon="0" rev="0"/>
              </a:lightRig>
            </a:scene3d>
          </p:grpSpPr>
          <p:sp>
            <p:nvSpPr>
              <p:cNvPr id="338" name="Freeform 70"/>
              <p:cNvSpPr>
                <a:spLocks/>
              </p:cNvSpPr>
              <p:nvPr/>
            </p:nvSpPr>
            <p:spPr bwMode="auto">
              <a:xfrm rot="3264975">
                <a:off x="1991058" y="1952165"/>
                <a:ext cx="266304" cy="43638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39" name="Oval 71"/>
              <p:cNvSpPr>
                <a:spLocks noChangeArrowheads="1"/>
              </p:cNvSpPr>
              <p:nvPr/>
            </p:nvSpPr>
            <p:spPr bwMode="auto">
              <a:xfrm rot="1884443">
                <a:off x="2128625" y="2070287"/>
                <a:ext cx="55833" cy="135925"/>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dirty="0">
                  <a:latin typeface="Calibri" charset="0"/>
                </a:endParaRPr>
              </a:p>
            </p:txBody>
          </p:sp>
        </p:grpSp>
        <p:grpSp>
          <p:nvGrpSpPr>
            <p:cNvPr id="275" name="図形グループ 274"/>
            <p:cNvGrpSpPr>
              <a:grpSpLocks noChangeAspect="1"/>
            </p:cNvGrpSpPr>
            <p:nvPr/>
          </p:nvGrpSpPr>
          <p:grpSpPr>
            <a:xfrm rot="8791481">
              <a:off x="3735608" y="4427050"/>
              <a:ext cx="366139" cy="300690"/>
              <a:chOff x="373186" y="2231650"/>
              <a:chExt cx="332136" cy="266304"/>
            </a:xfrm>
            <a:scene3d>
              <a:camera prst="orthographicFront"/>
              <a:lightRig rig="threePt" dir="t">
                <a:rot lat="0" lon="0" rev="0"/>
              </a:lightRig>
            </a:scene3d>
          </p:grpSpPr>
          <p:sp>
            <p:nvSpPr>
              <p:cNvPr id="336" name="Freeform 67"/>
              <p:cNvSpPr>
                <a:spLocks/>
              </p:cNvSpPr>
              <p:nvPr/>
            </p:nvSpPr>
            <p:spPr bwMode="auto">
              <a:xfrm rot="17269098" flipH="1">
                <a:off x="406102" y="2198734"/>
                <a:ext cx="266304" cy="33213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sp>
            <p:nvSpPr>
              <p:cNvPr id="337" name="Oval 68"/>
              <p:cNvSpPr>
                <a:spLocks noChangeArrowheads="1"/>
              </p:cNvSpPr>
              <p:nvPr/>
            </p:nvSpPr>
            <p:spPr bwMode="auto">
              <a:xfrm rot="18649630" flipH="1">
                <a:off x="515147" y="2328040"/>
                <a:ext cx="54093" cy="140299"/>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grpSp>
        <p:grpSp>
          <p:nvGrpSpPr>
            <p:cNvPr id="276" name="図形グループ 275"/>
            <p:cNvGrpSpPr>
              <a:grpSpLocks noChangeAspect="1"/>
            </p:cNvGrpSpPr>
            <p:nvPr/>
          </p:nvGrpSpPr>
          <p:grpSpPr>
            <a:xfrm rot="8531625">
              <a:off x="4479271" y="4731631"/>
              <a:ext cx="399425" cy="328025"/>
              <a:chOff x="192804" y="1931912"/>
              <a:chExt cx="332136" cy="266304"/>
            </a:xfrm>
            <a:scene3d>
              <a:camera prst="orthographicFront"/>
              <a:lightRig rig="threePt" dir="t">
                <a:rot lat="0" lon="0" rev="0"/>
              </a:lightRig>
            </a:scene3d>
          </p:grpSpPr>
          <p:sp>
            <p:nvSpPr>
              <p:cNvPr id="334" name="Freeform 70"/>
              <p:cNvSpPr>
                <a:spLocks/>
              </p:cNvSpPr>
              <p:nvPr/>
            </p:nvSpPr>
            <p:spPr bwMode="auto">
              <a:xfrm rot="18335025" flipH="1">
                <a:off x="225720" y="1898996"/>
                <a:ext cx="266304" cy="33213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sp>
            <p:nvSpPr>
              <p:cNvPr id="335" name="Oval 71"/>
              <p:cNvSpPr>
                <a:spLocks noChangeArrowheads="1"/>
              </p:cNvSpPr>
              <p:nvPr/>
            </p:nvSpPr>
            <p:spPr bwMode="auto">
              <a:xfrm rot="19715557" flipH="1">
                <a:off x="333676" y="1998203"/>
                <a:ext cx="55833" cy="135925"/>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grpSp>
        <p:grpSp>
          <p:nvGrpSpPr>
            <p:cNvPr id="277" name="図形グループ 276"/>
            <p:cNvGrpSpPr/>
            <p:nvPr/>
          </p:nvGrpSpPr>
          <p:grpSpPr>
            <a:xfrm rot="9008088">
              <a:off x="2153162" y="4384098"/>
              <a:ext cx="345273" cy="283553"/>
              <a:chOff x="1732226" y="2530595"/>
              <a:chExt cx="332136" cy="266304"/>
            </a:xfrm>
            <a:scene3d>
              <a:camera prst="orthographicFront"/>
              <a:lightRig rig="threePt" dir="t">
                <a:rot lat="0" lon="0" rev="0"/>
              </a:lightRig>
            </a:scene3d>
          </p:grpSpPr>
          <p:sp>
            <p:nvSpPr>
              <p:cNvPr id="332" name="Freeform 37"/>
              <p:cNvSpPr>
                <a:spLocks/>
              </p:cNvSpPr>
              <p:nvPr/>
            </p:nvSpPr>
            <p:spPr bwMode="auto">
              <a:xfrm rot="14929029" flipH="1">
                <a:off x="1765142" y="2497679"/>
                <a:ext cx="266304" cy="33213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sp>
            <p:nvSpPr>
              <p:cNvPr id="333" name="Oval 47"/>
              <p:cNvSpPr>
                <a:spLocks noChangeArrowheads="1"/>
              </p:cNvSpPr>
              <p:nvPr/>
            </p:nvSpPr>
            <p:spPr bwMode="auto">
              <a:xfrm rot="16263519" flipH="1">
                <a:off x="1864165" y="2613738"/>
                <a:ext cx="54093" cy="140299"/>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278" name="図形グループ 277"/>
            <p:cNvGrpSpPr/>
            <p:nvPr/>
          </p:nvGrpSpPr>
          <p:grpSpPr>
            <a:xfrm rot="11087482">
              <a:off x="2499112" y="4321068"/>
              <a:ext cx="345273" cy="283553"/>
              <a:chOff x="1406521" y="2550455"/>
              <a:chExt cx="332136" cy="266304"/>
            </a:xfrm>
            <a:scene3d>
              <a:camera prst="orthographicFront"/>
              <a:lightRig rig="threePt" dir="t">
                <a:rot lat="0" lon="0" rev="0"/>
              </a:lightRig>
            </a:scene3d>
          </p:grpSpPr>
          <p:sp>
            <p:nvSpPr>
              <p:cNvPr id="330" name="Freeform 46"/>
              <p:cNvSpPr>
                <a:spLocks/>
              </p:cNvSpPr>
              <p:nvPr/>
            </p:nvSpPr>
            <p:spPr bwMode="auto">
              <a:xfrm rot="6729747">
                <a:off x="1439437" y="2517539"/>
                <a:ext cx="266304" cy="33213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sp>
            <p:nvSpPr>
              <p:cNvPr id="331" name="Oval 38"/>
              <p:cNvSpPr>
                <a:spLocks noChangeAspect="1" noChangeArrowheads="1"/>
              </p:cNvSpPr>
              <p:nvPr/>
            </p:nvSpPr>
            <p:spPr bwMode="auto">
              <a:xfrm rot="16309561" flipH="1">
                <a:off x="1514390" y="2622197"/>
                <a:ext cx="54093" cy="140299"/>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grpSp>
        <p:grpSp>
          <p:nvGrpSpPr>
            <p:cNvPr id="279" name="図形グループ 278"/>
            <p:cNvGrpSpPr/>
            <p:nvPr/>
          </p:nvGrpSpPr>
          <p:grpSpPr>
            <a:xfrm rot="9246114">
              <a:off x="3305777" y="4335887"/>
              <a:ext cx="412767" cy="283553"/>
              <a:chOff x="7174566" y="4002708"/>
              <a:chExt cx="176198" cy="121993"/>
            </a:xfrm>
            <a:scene3d>
              <a:camera prst="orthographicFront"/>
              <a:lightRig rig="threePt" dir="t">
                <a:rot lat="0" lon="0" rev="0"/>
              </a:lightRig>
            </a:scene3d>
          </p:grpSpPr>
          <p:sp>
            <p:nvSpPr>
              <p:cNvPr id="328" name="Freeform 67"/>
              <p:cNvSpPr>
                <a:spLocks/>
              </p:cNvSpPr>
              <p:nvPr/>
            </p:nvSpPr>
            <p:spPr bwMode="auto">
              <a:xfrm rot="16564890" flipH="1">
                <a:off x="7201668" y="3975606"/>
                <a:ext cx="121993" cy="1761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29" name="Oval 68"/>
              <p:cNvSpPr>
                <a:spLocks noChangeArrowheads="1"/>
              </p:cNvSpPr>
              <p:nvPr/>
            </p:nvSpPr>
            <p:spPr bwMode="auto">
              <a:xfrm rot="18649630" flipH="1">
                <a:off x="7251468" y="4038201"/>
                <a:ext cx="24780" cy="62258"/>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280" name="図形グループ 279"/>
            <p:cNvGrpSpPr>
              <a:grpSpLocks noChangeAspect="1"/>
            </p:cNvGrpSpPr>
            <p:nvPr/>
          </p:nvGrpSpPr>
          <p:grpSpPr>
            <a:xfrm rot="11648578">
              <a:off x="1463155" y="4587813"/>
              <a:ext cx="399425" cy="328025"/>
              <a:chOff x="1816266" y="2256096"/>
              <a:chExt cx="332136" cy="266304"/>
            </a:xfrm>
            <a:scene3d>
              <a:camera prst="orthographicFront"/>
              <a:lightRig rig="threePt" dir="t">
                <a:rot lat="0" lon="0" rev="0"/>
              </a:lightRig>
            </a:scene3d>
          </p:grpSpPr>
          <p:sp>
            <p:nvSpPr>
              <p:cNvPr id="326" name="Freeform 67"/>
              <p:cNvSpPr>
                <a:spLocks/>
              </p:cNvSpPr>
              <p:nvPr/>
            </p:nvSpPr>
            <p:spPr bwMode="auto">
              <a:xfrm rot="4330902">
                <a:off x="1849182" y="2223180"/>
                <a:ext cx="266304" cy="33213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sp>
            <p:nvSpPr>
              <p:cNvPr id="327" name="Oval 68"/>
              <p:cNvSpPr>
                <a:spLocks noChangeArrowheads="1"/>
              </p:cNvSpPr>
              <p:nvPr/>
            </p:nvSpPr>
            <p:spPr bwMode="auto">
              <a:xfrm rot="2950370">
                <a:off x="1945892" y="2330321"/>
                <a:ext cx="54093" cy="140299"/>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grpSp>
        <p:grpSp>
          <p:nvGrpSpPr>
            <p:cNvPr id="281" name="図形グループ 280"/>
            <p:cNvGrpSpPr>
              <a:grpSpLocks noChangeAspect="1"/>
            </p:cNvGrpSpPr>
            <p:nvPr/>
          </p:nvGrpSpPr>
          <p:grpSpPr>
            <a:xfrm rot="9736375">
              <a:off x="4513392" y="4622798"/>
              <a:ext cx="399425" cy="328025"/>
              <a:chOff x="373186" y="2231650"/>
              <a:chExt cx="332136" cy="266304"/>
            </a:xfrm>
            <a:scene3d>
              <a:camera prst="orthographicFront"/>
              <a:lightRig rig="threePt" dir="t">
                <a:rot lat="0" lon="0" rev="0"/>
              </a:lightRig>
            </a:scene3d>
          </p:grpSpPr>
          <p:sp>
            <p:nvSpPr>
              <p:cNvPr id="324" name="Freeform 67"/>
              <p:cNvSpPr>
                <a:spLocks/>
              </p:cNvSpPr>
              <p:nvPr/>
            </p:nvSpPr>
            <p:spPr bwMode="auto">
              <a:xfrm rot="17269098" flipH="1">
                <a:off x="406102" y="2198734"/>
                <a:ext cx="266304" cy="33213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sp>
            <p:nvSpPr>
              <p:cNvPr id="325" name="Oval 68"/>
              <p:cNvSpPr>
                <a:spLocks noChangeArrowheads="1"/>
              </p:cNvSpPr>
              <p:nvPr/>
            </p:nvSpPr>
            <p:spPr bwMode="auto">
              <a:xfrm rot="18649630" flipH="1">
                <a:off x="515147" y="2328040"/>
                <a:ext cx="54093" cy="140299"/>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grpSp>
        <p:grpSp>
          <p:nvGrpSpPr>
            <p:cNvPr id="282" name="図形グループ 281"/>
            <p:cNvGrpSpPr>
              <a:grpSpLocks/>
            </p:cNvGrpSpPr>
            <p:nvPr/>
          </p:nvGrpSpPr>
          <p:grpSpPr>
            <a:xfrm rot="21540000" flipV="1">
              <a:off x="2232033" y="4244062"/>
              <a:ext cx="399425" cy="300690"/>
              <a:chOff x="1732226" y="2530595"/>
              <a:chExt cx="332136" cy="266304"/>
            </a:xfrm>
            <a:scene3d>
              <a:camera prst="orthographicFront"/>
              <a:lightRig rig="threePt" dir="t">
                <a:rot lat="0" lon="0" rev="0"/>
              </a:lightRig>
            </a:scene3d>
          </p:grpSpPr>
          <p:sp>
            <p:nvSpPr>
              <p:cNvPr id="322" name="Freeform 37"/>
              <p:cNvSpPr>
                <a:spLocks/>
              </p:cNvSpPr>
              <p:nvPr/>
            </p:nvSpPr>
            <p:spPr bwMode="auto">
              <a:xfrm rot="14929029" flipH="1">
                <a:off x="1765142" y="2497679"/>
                <a:ext cx="266304" cy="33213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sp>
            <p:nvSpPr>
              <p:cNvPr id="323" name="Oval 47"/>
              <p:cNvSpPr>
                <a:spLocks noChangeArrowheads="1"/>
              </p:cNvSpPr>
              <p:nvPr/>
            </p:nvSpPr>
            <p:spPr bwMode="auto">
              <a:xfrm rot="16263519" flipH="1">
                <a:off x="1864165" y="2613738"/>
                <a:ext cx="54093" cy="140299"/>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283" name="図形グループ 282"/>
            <p:cNvGrpSpPr/>
            <p:nvPr/>
          </p:nvGrpSpPr>
          <p:grpSpPr>
            <a:xfrm rot="11526804">
              <a:off x="2617865" y="4206941"/>
              <a:ext cx="345273" cy="283553"/>
              <a:chOff x="1406521" y="2550455"/>
              <a:chExt cx="332136" cy="266304"/>
            </a:xfrm>
            <a:scene3d>
              <a:camera prst="orthographicFront"/>
              <a:lightRig rig="threePt" dir="t">
                <a:rot lat="0" lon="0" rev="0"/>
              </a:lightRig>
            </a:scene3d>
          </p:grpSpPr>
          <p:sp>
            <p:nvSpPr>
              <p:cNvPr id="320" name="Freeform 46"/>
              <p:cNvSpPr>
                <a:spLocks/>
              </p:cNvSpPr>
              <p:nvPr/>
            </p:nvSpPr>
            <p:spPr bwMode="auto">
              <a:xfrm rot="6729747">
                <a:off x="1439437" y="2517539"/>
                <a:ext cx="266304" cy="33213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sp>
            <p:nvSpPr>
              <p:cNvPr id="321" name="Oval 38"/>
              <p:cNvSpPr>
                <a:spLocks noChangeAspect="1" noChangeArrowheads="1"/>
              </p:cNvSpPr>
              <p:nvPr/>
            </p:nvSpPr>
            <p:spPr bwMode="auto">
              <a:xfrm rot="16309561" flipH="1">
                <a:off x="1514390" y="2622197"/>
                <a:ext cx="54093" cy="140299"/>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grpSp>
        <p:grpSp>
          <p:nvGrpSpPr>
            <p:cNvPr id="284" name="図形グループ 283"/>
            <p:cNvGrpSpPr/>
            <p:nvPr/>
          </p:nvGrpSpPr>
          <p:grpSpPr>
            <a:xfrm rot="2282261" flipV="1">
              <a:off x="2848085" y="4286538"/>
              <a:ext cx="412767" cy="283553"/>
              <a:chOff x="7174566" y="4002708"/>
              <a:chExt cx="176198" cy="121993"/>
            </a:xfrm>
            <a:scene3d>
              <a:camera prst="orthographicFront"/>
              <a:lightRig rig="threePt" dir="t">
                <a:rot lat="0" lon="0" rev="0"/>
              </a:lightRig>
            </a:scene3d>
          </p:grpSpPr>
          <p:sp>
            <p:nvSpPr>
              <p:cNvPr id="318" name="Freeform 67"/>
              <p:cNvSpPr>
                <a:spLocks/>
              </p:cNvSpPr>
              <p:nvPr/>
            </p:nvSpPr>
            <p:spPr bwMode="auto">
              <a:xfrm rot="16564890" flipH="1">
                <a:off x="7201668" y="3975606"/>
                <a:ext cx="121993" cy="1761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19" name="Oval 68"/>
              <p:cNvSpPr>
                <a:spLocks noChangeArrowheads="1"/>
              </p:cNvSpPr>
              <p:nvPr/>
            </p:nvSpPr>
            <p:spPr bwMode="auto">
              <a:xfrm rot="18649630" flipH="1">
                <a:off x="7251468" y="4038201"/>
                <a:ext cx="24780" cy="62258"/>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285" name="図形グループ 284"/>
            <p:cNvGrpSpPr>
              <a:grpSpLocks noChangeAspect="1"/>
            </p:cNvGrpSpPr>
            <p:nvPr/>
          </p:nvGrpSpPr>
          <p:grpSpPr>
            <a:xfrm rot="12628597">
              <a:off x="1836548" y="4348621"/>
              <a:ext cx="399425" cy="328025"/>
              <a:chOff x="1816266" y="2256096"/>
              <a:chExt cx="332136" cy="266304"/>
            </a:xfrm>
            <a:scene3d>
              <a:camera prst="orthographicFront"/>
              <a:lightRig rig="threePt" dir="t">
                <a:rot lat="0" lon="0" rev="0"/>
              </a:lightRig>
            </a:scene3d>
          </p:grpSpPr>
          <p:sp>
            <p:nvSpPr>
              <p:cNvPr id="316" name="Freeform 67"/>
              <p:cNvSpPr>
                <a:spLocks/>
              </p:cNvSpPr>
              <p:nvPr/>
            </p:nvSpPr>
            <p:spPr bwMode="auto">
              <a:xfrm rot="4330902">
                <a:off x="1849182" y="2223180"/>
                <a:ext cx="266304" cy="33213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sp>
            <p:nvSpPr>
              <p:cNvPr id="317" name="Oval 68"/>
              <p:cNvSpPr>
                <a:spLocks noChangeArrowheads="1"/>
              </p:cNvSpPr>
              <p:nvPr/>
            </p:nvSpPr>
            <p:spPr bwMode="auto">
              <a:xfrm rot="2950370">
                <a:off x="1952344" y="2319347"/>
                <a:ext cx="54093" cy="140299"/>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grpSp>
        <p:grpSp>
          <p:nvGrpSpPr>
            <p:cNvPr id="286" name="図形グループ 285"/>
            <p:cNvGrpSpPr>
              <a:grpSpLocks/>
            </p:cNvGrpSpPr>
            <p:nvPr/>
          </p:nvGrpSpPr>
          <p:grpSpPr>
            <a:xfrm rot="8294983">
              <a:off x="3735956" y="4311892"/>
              <a:ext cx="432710" cy="300690"/>
              <a:chOff x="192804" y="1931912"/>
              <a:chExt cx="332136" cy="266304"/>
            </a:xfrm>
            <a:scene3d>
              <a:camera prst="orthographicFront"/>
              <a:lightRig rig="threePt" dir="t">
                <a:rot lat="0" lon="0" rev="0"/>
              </a:lightRig>
            </a:scene3d>
          </p:grpSpPr>
          <p:sp>
            <p:nvSpPr>
              <p:cNvPr id="314" name="Freeform 70"/>
              <p:cNvSpPr>
                <a:spLocks/>
              </p:cNvSpPr>
              <p:nvPr/>
            </p:nvSpPr>
            <p:spPr bwMode="auto">
              <a:xfrm rot="18335025" flipH="1">
                <a:off x="225720" y="1898996"/>
                <a:ext cx="266304" cy="33213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sp>
            <p:nvSpPr>
              <p:cNvPr id="315" name="Oval 71"/>
              <p:cNvSpPr>
                <a:spLocks noChangeArrowheads="1"/>
              </p:cNvSpPr>
              <p:nvPr/>
            </p:nvSpPr>
            <p:spPr bwMode="auto">
              <a:xfrm rot="19715557" flipH="1">
                <a:off x="333676" y="1998203"/>
                <a:ext cx="55833" cy="135925"/>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grpSp>
        <p:grpSp>
          <p:nvGrpSpPr>
            <p:cNvPr id="287" name="図形グループ 286"/>
            <p:cNvGrpSpPr>
              <a:grpSpLocks/>
            </p:cNvGrpSpPr>
            <p:nvPr/>
          </p:nvGrpSpPr>
          <p:grpSpPr>
            <a:xfrm rot="8601590">
              <a:off x="3395958" y="4226132"/>
              <a:ext cx="399425" cy="300690"/>
              <a:chOff x="373186" y="2231650"/>
              <a:chExt cx="332136" cy="266304"/>
            </a:xfrm>
            <a:scene3d>
              <a:camera prst="orthographicFront"/>
              <a:lightRig rig="threePt" dir="t">
                <a:rot lat="0" lon="0" rev="0"/>
              </a:lightRig>
            </a:scene3d>
          </p:grpSpPr>
          <p:sp>
            <p:nvSpPr>
              <p:cNvPr id="312" name="Freeform 67"/>
              <p:cNvSpPr>
                <a:spLocks/>
              </p:cNvSpPr>
              <p:nvPr/>
            </p:nvSpPr>
            <p:spPr bwMode="auto">
              <a:xfrm rot="17269098" flipH="1">
                <a:off x="406102" y="2198734"/>
                <a:ext cx="266304" cy="33213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sp>
            <p:nvSpPr>
              <p:cNvPr id="313" name="Oval 68"/>
              <p:cNvSpPr>
                <a:spLocks noChangeArrowheads="1"/>
              </p:cNvSpPr>
              <p:nvPr/>
            </p:nvSpPr>
            <p:spPr bwMode="auto">
              <a:xfrm rot="18649630" flipH="1">
                <a:off x="515147" y="2328040"/>
                <a:ext cx="54093" cy="140299"/>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grpSp>
        <p:grpSp>
          <p:nvGrpSpPr>
            <p:cNvPr id="288" name="図形グループ 287"/>
            <p:cNvGrpSpPr/>
            <p:nvPr/>
          </p:nvGrpSpPr>
          <p:grpSpPr>
            <a:xfrm rot="9141942">
              <a:off x="2978737" y="4201634"/>
              <a:ext cx="412767" cy="283553"/>
              <a:chOff x="7174566" y="4002708"/>
              <a:chExt cx="176198" cy="121993"/>
            </a:xfrm>
            <a:scene3d>
              <a:camera prst="orthographicFront"/>
              <a:lightRig rig="threePt" dir="t">
                <a:rot lat="0" lon="0" rev="0"/>
              </a:lightRig>
            </a:scene3d>
          </p:grpSpPr>
          <p:sp>
            <p:nvSpPr>
              <p:cNvPr id="310" name="Freeform 67"/>
              <p:cNvSpPr>
                <a:spLocks/>
              </p:cNvSpPr>
              <p:nvPr/>
            </p:nvSpPr>
            <p:spPr bwMode="auto">
              <a:xfrm rot="16564890" flipH="1">
                <a:off x="7201668" y="3975606"/>
                <a:ext cx="121993" cy="1761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11" name="Oval 68"/>
              <p:cNvSpPr>
                <a:spLocks noChangeArrowheads="1"/>
              </p:cNvSpPr>
              <p:nvPr/>
            </p:nvSpPr>
            <p:spPr bwMode="auto">
              <a:xfrm rot="18649630" flipH="1">
                <a:off x="7251468" y="4038201"/>
                <a:ext cx="24780" cy="62258"/>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289" name="図形グループ 288"/>
            <p:cNvGrpSpPr>
              <a:grpSpLocks noChangeAspect="1"/>
            </p:cNvGrpSpPr>
            <p:nvPr/>
          </p:nvGrpSpPr>
          <p:grpSpPr>
            <a:xfrm rot="9094549">
              <a:off x="4124933" y="4447131"/>
              <a:ext cx="399425" cy="328025"/>
              <a:chOff x="373186" y="2231650"/>
              <a:chExt cx="332136" cy="266304"/>
            </a:xfrm>
            <a:scene3d>
              <a:camera prst="orthographicFront"/>
              <a:lightRig rig="threePt" dir="t">
                <a:rot lat="0" lon="0" rev="0"/>
              </a:lightRig>
            </a:scene3d>
          </p:grpSpPr>
          <p:sp>
            <p:nvSpPr>
              <p:cNvPr id="308" name="Freeform 67"/>
              <p:cNvSpPr>
                <a:spLocks/>
              </p:cNvSpPr>
              <p:nvPr/>
            </p:nvSpPr>
            <p:spPr bwMode="auto">
              <a:xfrm rot="17269098" flipH="1">
                <a:off x="406102" y="2198734"/>
                <a:ext cx="266304" cy="33213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sp>
            <p:nvSpPr>
              <p:cNvPr id="309" name="Oval 68"/>
              <p:cNvSpPr>
                <a:spLocks noChangeArrowheads="1"/>
              </p:cNvSpPr>
              <p:nvPr/>
            </p:nvSpPr>
            <p:spPr bwMode="auto">
              <a:xfrm rot="18649630" flipH="1">
                <a:off x="515147" y="2328040"/>
                <a:ext cx="54093" cy="140299"/>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grpSp>
        <p:grpSp>
          <p:nvGrpSpPr>
            <p:cNvPr id="290" name="図形グループ 289"/>
            <p:cNvGrpSpPr>
              <a:grpSpLocks/>
            </p:cNvGrpSpPr>
            <p:nvPr/>
          </p:nvGrpSpPr>
          <p:grpSpPr>
            <a:xfrm rot="20275337">
              <a:off x="1314990" y="4461790"/>
              <a:ext cx="1054432" cy="136677"/>
              <a:chOff x="7114639" y="3191964"/>
              <a:chExt cx="639573" cy="136931"/>
            </a:xfrm>
            <a:scene3d>
              <a:camera prst="orthographicFront"/>
              <a:lightRig rig="threePt" dir="t">
                <a:rot lat="0" lon="0" rev="0"/>
              </a:lightRig>
            </a:scene3d>
          </p:grpSpPr>
          <p:sp>
            <p:nvSpPr>
              <p:cNvPr id="306" name="フリーフォーム 305"/>
              <p:cNvSpPr/>
              <p:nvPr/>
            </p:nvSpPr>
            <p:spPr bwMode="auto">
              <a:xfrm rot="21368015">
                <a:off x="7114639" y="3191964"/>
                <a:ext cx="639573" cy="136931"/>
              </a:xfrm>
              <a:custGeom>
                <a:avLst/>
                <a:gdLst>
                  <a:gd name="connsiteX0" fmla="*/ 1512711 w 1621367"/>
                  <a:gd name="connsiteY0" fmla="*/ 148166 h 444499"/>
                  <a:gd name="connsiteX1" fmla="*/ 869244 w 1621367"/>
                  <a:gd name="connsiteY1" fmla="*/ 4233 h 444499"/>
                  <a:gd name="connsiteX2" fmla="*/ 225778 w 1621367"/>
                  <a:gd name="connsiteY2" fmla="*/ 122766 h 444499"/>
                  <a:gd name="connsiteX3" fmla="*/ 22578 w 1621367"/>
                  <a:gd name="connsiteY3" fmla="*/ 419099 h 444499"/>
                  <a:gd name="connsiteX4" fmla="*/ 361244 w 1621367"/>
                  <a:gd name="connsiteY4" fmla="*/ 275166 h 444499"/>
                  <a:gd name="connsiteX5" fmla="*/ 742244 w 1621367"/>
                  <a:gd name="connsiteY5" fmla="*/ 165099 h 444499"/>
                  <a:gd name="connsiteX6" fmla="*/ 970844 w 1621367"/>
                  <a:gd name="connsiteY6" fmla="*/ 122766 h 444499"/>
                  <a:gd name="connsiteX7" fmla="*/ 1275644 w 1621367"/>
                  <a:gd name="connsiteY7" fmla="*/ 190499 h 444499"/>
                  <a:gd name="connsiteX8" fmla="*/ 1521178 w 1621367"/>
                  <a:gd name="connsiteY8" fmla="*/ 249766 h 444499"/>
                  <a:gd name="connsiteX9" fmla="*/ 1512711 w 1621367"/>
                  <a:gd name="connsiteY9" fmla="*/ 148166 h 44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1367" h="444499">
                    <a:moveTo>
                      <a:pt x="1512711" y="148166"/>
                    </a:moveTo>
                    <a:cubicBezTo>
                      <a:pt x="1404055" y="107244"/>
                      <a:pt x="1083733" y="8466"/>
                      <a:pt x="869244" y="4233"/>
                    </a:cubicBezTo>
                    <a:cubicBezTo>
                      <a:pt x="654755" y="0"/>
                      <a:pt x="366889" y="53622"/>
                      <a:pt x="225778" y="122766"/>
                    </a:cubicBezTo>
                    <a:cubicBezTo>
                      <a:pt x="84667" y="191910"/>
                      <a:pt x="0" y="393699"/>
                      <a:pt x="22578" y="419099"/>
                    </a:cubicBezTo>
                    <a:cubicBezTo>
                      <a:pt x="45156" y="444499"/>
                      <a:pt x="241300" y="317499"/>
                      <a:pt x="361244" y="275166"/>
                    </a:cubicBezTo>
                    <a:cubicBezTo>
                      <a:pt x="481188" y="232833"/>
                      <a:pt x="640644" y="190499"/>
                      <a:pt x="742244" y="165099"/>
                    </a:cubicBezTo>
                    <a:cubicBezTo>
                      <a:pt x="843844" y="139699"/>
                      <a:pt x="881944" y="118533"/>
                      <a:pt x="970844" y="122766"/>
                    </a:cubicBezTo>
                    <a:cubicBezTo>
                      <a:pt x="1059744" y="126999"/>
                      <a:pt x="1183922" y="169332"/>
                      <a:pt x="1275644" y="190499"/>
                    </a:cubicBezTo>
                    <a:cubicBezTo>
                      <a:pt x="1367366" y="211666"/>
                      <a:pt x="1478845" y="251177"/>
                      <a:pt x="1521178" y="249766"/>
                    </a:cubicBezTo>
                    <a:cubicBezTo>
                      <a:pt x="1563511" y="248355"/>
                      <a:pt x="1621367" y="189088"/>
                      <a:pt x="1512711" y="148166"/>
                    </a:cubicBezTo>
                    <a:close/>
                  </a:path>
                </a:pathLst>
              </a:custGeom>
              <a:solidFill>
                <a:srgbClr val="DFED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307" name="Oval 175"/>
              <p:cNvSpPr>
                <a:spLocks noChangeAspect="1" noChangeArrowheads="1"/>
              </p:cNvSpPr>
              <p:nvPr/>
            </p:nvSpPr>
            <p:spPr bwMode="auto">
              <a:xfrm rot="4598170">
                <a:off x="7242072" y="3219334"/>
                <a:ext cx="27175" cy="72000"/>
              </a:xfrm>
              <a:prstGeom prst="ellipse">
                <a:avLst/>
              </a:prstGeom>
              <a:solidFill>
                <a:srgbClr val="660066"/>
              </a:solidFill>
              <a:ln w="9525" cmpd="sng">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grpSp>
        <p:grpSp>
          <p:nvGrpSpPr>
            <p:cNvPr id="291" name="図形グループ 290"/>
            <p:cNvGrpSpPr>
              <a:grpSpLocks/>
            </p:cNvGrpSpPr>
            <p:nvPr/>
          </p:nvGrpSpPr>
          <p:grpSpPr>
            <a:xfrm rot="1203513">
              <a:off x="3279786" y="4263765"/>
              <a:ext cx="922361" cy="136677"/>
              <a:chOff x="7114639" y="3191964"/>
              <a:chExt cx="639573" cy="136931"/>
            </a:xfrm>
            <a:scene3d>
              <a:camera prst="orthographicFront"/>
              <a:lightRig rig="threePt" dir="t">
                <a:rot lat="0" lon="0" rev="0"/>
              </a:lightRig>
            </a:scene3d>
          </p:grpSpPr>
          <p:sp>
            <p:nvSpPr>
              <p:cNvPr id="304" name="フリーフォーム 303"/>
              <p:cNvSpPr/>
              <p:nvPr/>
            </p:nvSpPr>
            <p:spPr bwMode="auto">
              <a:xfrm rot="21368015">
                <a:off x="7114639" y="3191964"/>
                <a:ext cx="639573" cy="136931"/>
              </a:xfrm>
              <a:custGeom>
                <a:avLst/>
                <a:gdLst>
                  <a:gd name="connsiteX0" fmla="*/ 1512711 w 1621367"/>
                  <a:gd name="connsiteY0" fmla="*/ 148166 h 444499"/>
                  <a:gd name="connsiteX1" fmla="*/ 869244 w 1621367"/>
                  <a:gd name="connsiteY1" fmla="*/ 4233 h 444499"/>
                  <a:gd name="connsiteX2" fmla="*/ 225778 w 1621367"/>
                  <a:gd name="connsiteY2" fmla="*/ 122766 h 444499"/>
                  <a:gd name="connsiteX3" fmla="*/ 22578 w 1621367"/>
                  <a:gd name="connsiteY3" fmla="*/ 419099 h 444499"/>
                  <a:gd name="connsiteX4" fmla="*/ 361244 w 1621367"/>
                  <a:gd name="connsiteY4" fmla="*/ 275166 h 444499"/>
                  <a:gd name="connsiteX5" fmla="*/ 742244 w 1621367"/>
                  <a:gd name="connsiteY5" fmla="*/ 165099 h 444499"/>
                  <a:gd name="connsiteX6" fmla="*/ 970844 w 1621367"/>
                  <a:gd name="connsiteY6" fmla="*/ 122766 h 444499"/>
                  <a:gd name="connsiteX7" fmla="*/ 1275644 w 1621367"/>
                  <a:gd name="connsiteY7" fmla="*/ 190499 h 444499"/>
                  <a:gd name="connsiteX8" fmla="*/ 1521178 w 1621367"/>
                  <a:gd name="connsiteY8" fmla="*/ 249766 h 444499"/>
                  <a:gd name="connsiteX9" fmla="*/ 1512711 w 1621367"/>
                  <a:gd name="connsiteY9" fmla="*/ 148166 h 44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1367" h="444499">
                    <a:moveTo>
                      <a:pt x="1512711" y="148166"/>
                    </a:moveTo>
                    <a:cubicBezTo>
                      <a:pt x="1404055" y="107244"/>
                      <a:pt x="1083733" y="8466"/>
                      <a:pt x="869244" y="4233"/>
                    </a:cubicBezTo>
                    <a:cubicBezTo>
                      <a:pt x="654755" y="0"/>
                      <a:pt x="366889" y="53622"/>
                      <a:pt x="225778" y="122766"/>
                    </a:cubicBezTo>
                    <a:cubicBezTo>
                      <a:pt x="84667" y="191910"/>
                      <a:pt x="0" y="393699"/>
                      <a:pt x="22578" y="419099"/>
                    </a:cubicBezTo>
                    <a:cubicBezTo>
                      <a:pt x="45156" y="444499"/>
                      <a:pt x="241300" y="317499"/>
                      <a:pt x="361244" y="275166"/>
                    </a:cubicBezTo>
                    <a:cubicBezTo>
                      <a:pt x="481188" y="232833"/>
                      <a:pt x="640644" y="190499"/>
                      <a:pt x="742244" y="165099"/>
                    </a:cubicBezTo>
                    <a:cubicBezTo>
                      <a:pt x="843844" y="139699"/>
                      <a:pt x="881944" y="118533"/>
                      <a:pt x="970844" y="122766"/>
                    </a:cubicBezTo>
                    <a:cubicBezTo>
                      <a:pt x="1059744" y="126999"/>
                      <a:pt x="1183922" y="169332"/>
                      <a:pt x="1275644" y="190499"/>
                    </a:cubicBezTo>
                    <a:cubicBezTo>
                      <a:pt x="1367366" y="211666"/>
                      <a:pt x="1478845" y="251177"/>
                      <a:pt x="1521178" y="249766"/>
                    </a:cubicBezTo>
                    <a:cubicBezTo>
                      <a:pt x="1563511" y="248355"/>
                      <a:pt x="1621367" y="189088"/>
                      <a:pt x="1512711" y="148166"/>
                    </a:cubicBezTo>
                    <a:close/>
                  </a:path>
                </a:pathLst>
              </a:custGeom>
              <a:solidFill>
                <a:srgbClr val="DFED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305" name="Oval 175"/>
              <p:cNvSpPr>
                <a:spLocks noChangeAspect="1" noChangeArrowheads="1"/>
              </p:cNvSpPr>
              <p:nvPr/>
            </p:nvSpPr>
            <p:spPr bwMode="auto">
              <a:xfrm rot="4598170">
                <a:off x="7271850" y="3215732"/>
                <a:ext cx="27175" cy="72000"/>
              </a:xfrm>
              <a:prstGeom prst="ellipse">
                <a:avLst/>
              </a:prstGeom>
              <a:solidFill>
                <a:srgbClr val="660066"/>
              </a:solidFill>
              <a:ln w="9525" cmpd="sng">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grpSp>
        <p:grpSp>
          <p:nvGrpSpPr>
            <p:cNvPr id="292" name="図形グループ 291"/>
            <p:cNvGrpSpPr>
              <a:grpSpLocks/>
            </p:cNvGrpSpPr>
            <p:nvPr/>
          </p:nvGrpSpPr>
          <p:grpSpPr>
            <a:xfrm rot="172774">
              <a:off x="2350956" y="4192086"/>
              <a:ext cx="956740" cy="136677"/>
              <a:chOff x="7114639" y="3191964"/>
              <a:chExt cx="639573" cy="136931"/>
            </a:xfrm>
            <a:scene3d>
              <a:camera prst="orthographicFront"/>
              <a:lightRig rig="threePt" dir="t">
                <a:rot lat="0" lon="0" rev="0"/>
              </a:lightRig>
            </a:scene3d>
          </p:grpSpPr>
          <p:sp>
            <p:nvSpPr>
              <p:cNvPr id="302" name="フリーフォーム 301"/>
              <p:cNvSpPr/>
              <p:nvPr/>
            </p:nvSpPr>
            <p:spPr bwMode="auto">
              <a:xfrm rot="21368015">
                <a:off x="7114639" y="3191964"/>
                <a:ext cx="639573" cy="136931"/>
              </a:xfrm>
              <a:custGeom>
                <a:avLst/>
                <a:gdLst>
                  <a:gd name="connsiteX0" fmla="*/ 1512711 w 1621367"/>
                  <a:gd name="connsiteY0" fmla="*/ 148166 h 444499"/>
                  <a:gd name="connsiteX1" fmla="*/ 869244 w 1621367"/>
                  <a:gd name="connsiteY1" fmla="*/ 4233 h 444499"/>
                  <a:gd name="connsiteX2" fmla="*/ 225778 w 1621367"/>
                  <a:gd name="connsiteY2" fmla="*/ 122766 h 444499"/>
                  <a:gd name="connsiteX3" fmla="*/ 22578 w 1621367"/>
                  <a:gd name="connsiteY3" fmla="*/ 419099 h 444499"/>
                  <a:gd name="connsiteX4" fmla="*/ 361244 w 1621367"/>
                  <a:gd name="connsiteY4" fmla="*/ 275166 h 444499"/>
                  <a:gd name="connsiteX5" fmla="*/ 742244 w 1621367"/>
                  <a:gd name="connsiteY5" fmla="*/ 165099 h 444499"/>
                  <a:gd name="connsiteX6" fmla="*/ 970844 w 1621367"/>
                  <a:gd name="connsiteY6" fmla="*/ 122766 h 444499"/>
                  <a:gd name="connsiteX7" fmla="*/ 1275644 w 1621367"/>
                  <a:gd name="connsiteY7" fmla="*/ 190499 h 444499"/>
                  <a:gd name="connsiteX8" fmla="*/ 1521178 w 1621367"/>
                  <a:gd name="connsiteY8" fmla="*/ 249766 h 444499"/>
                  <a:gd name="connsiteX9" fmla="*/ 1512711 w 1621367"/>
                  <a:gd name="connsiteY9" fmla="*/ 148166 h 44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1367" h="444499">
                    <a:moveTo>
                      <a:pt x="1512711" y="148166"/>
                    </a:moveTo>
                    <a:cubicBezTo>
                      <a:pt x="1404055" y="107244"/>
                      <a:pt x="1083733" y="8466"/>
                      <a:pt x="869244" y="4233"/>
                    </a:cubicBezTo>
                    <a:cubicBezTo>
                      <a:pt x="654755" y="0"/>
                      <a:pt x="366889" y="53622"/>
                      <a:pt x="225778" y="122766"/>
                    </a:cubicBezTo>
                    <a:cubicBezTo>
                      <a:pt x="84667" y="191910"/>
                      <a:pt x="0" y="393699"/>
                      <a:pt x="22578" y="419099"/>
                    </a:cubicBezTo>
                    <a:cubicBezTo>
                      <a:pt x="45156" y="444499"/>
                      <a:pt x="241300" y="317499"/>
                      <a:pt x="361244" y="275166"/>
                    </a:cubicBezTo>
                    <a:cubicBezTo>
                      <a:pt x="481188" y="232833"/>
                      <a:pt x="640644" y="190499"/>
                      <a:pt x="742244" y="165099"/>
                    </a:cubicBezTo>
                    <a:cubicBezTo>
                      <a:pt x="843844" y="139699"/>
                      <a:pt x="881944" y="118533"/>
                      <a:pt x="970844" y="122766"/>
                    </a:cubicBezTo>
                    <a:cubicBezTo>
                      <a:pt x="1059744" y="126999"/>
                      <a:pt x="1183922" y="169332"/>
                      <a:pt x="1275644" y="190499"/>
                    </a:cubicBezTo>
                    <a:cubicBezTo>
                      <a:pt x="1367366" y="211666"/>
                      <a:pt x="1478845" y="251177"/>
                      <a:pt x="1521178" y="249766"/>
                    </a:cubicBezTo>
                    <a:cubicBezTo>
                      <a:pt x="1563511" y="248355"/>
                      <a:pt x="1621367" y="189088"/>
                      <a:pt x="1512711" y="148166"/>
                    </a:cubicBezTo>
                    <a:close/>
                  </a:path>
                </a:pathLst>
              </a:custGeom>
              <a:solidFill>
                <a:srgbClr val="DFED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303" name="Oval 175"/>
              <p:cNvSpPr>
                <a:spLocks noChangeAspect="1" noChangeArrowheads="1"/>
              </p:cNvSpPr>
              <p:nvPr/>
            </p:nvSpPr>
            <p:spPr bwMode="auto">
              <a:xfrm rot="4598170">
                <a:off x="7242072" y="3219334"/>
                <a:ext cx="27175" cy="72000"/>
              </a:xfrm>
              <a:prstGeom prst="ellipse">
                <a:avLst/>
              </a:prstGeom>
              <a:solidFill>
                <a:srgbClr val="660066"/>
              </a:solidFill>
              <a:ln w="9525" cmpd="sng">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grpSp>
        <p:grpSp>
          <p:nvGrpSpPr>
            <p:cNvPr id="293" name="図形グループ 292"/>
            <p:cNvGrpSpPr>
              <a:grpSpLocks/>
            </p:cNvGrpSpPr>
            <p:nvPr/>
          </p:nvGrpSpPr>
          <p:grpSpPr>
            <a:xfrm rot="2049739">
              <a:off x="4143943" y="4570459"/>
              <a:ext cx="902069" cy="109342"/>
              <a:chOff x="7114639" y="3191964"/>
              <a:chExt cx="639573" cy="136931"/>
            </a:xfrm>
            <a:scene3d>
              <a:camera prst="orthographicFront"/>
              <a:lightRig rig="threePt" dir="t">
                <a:rot lat="0" lon="0" rev="0"/>
              </a:lightRig>
            </a:scene3d>
          </p:grpSpPr>
          <p:sp>
            <p:nvSpPr>
              <p:cNvPr id="300" name="フリーフォーム 299"/>
              <p:cNvSpPr/>
              <p:nvPr/>
            </p:nvSpPr>
            <p:spPr bwMode="auto">
              <a:xfrm rot="21368015">
                <a:off x="7114639" y="3191964"/>
                <a:ext cx="639573" cy="136931"/>
              </a:xfrm>
              <a:custGeom>
                <a:avLst/>
                <a:gdLst>
                  <a:gd name="connsiteX0" fmla="*/ 1512711 w 1621367"/>
                  <a:gd name="connsiteY0" fmla="*/ 148166 h 444499"/>
                  <a:gd name="connsiteX1" fmla="*/ 869244 w 1621367"/>
                  <a:gd name="connsiteY1" fmla="*/ 4233 h 444499"/>
                  <a:gd name="connsiteX2" fmla="*/ 225778 w 1621367"/>
                  <a:gd name="connsiteY2" fmla="*/ 122766 h 444499"/>
                  <a:gd name="connsiteX3" fmla="*/ 22578 w 1621367"/>
                  <a:gd name="connsiteY3" fmla="*/ 419099 h 444499"/>
                  <a:gd name="connsiteX4" fmla="*/ 361244 w 1621367"/>
                  <a:gd name="connsiteY4" fmla="*/ 275166 h 444499"/>
                  <a:gd name="connsiteX5" fmla="*/ 742244 w 1621367"/>
                  <a:gd name="connsiteY5" fmla="*/ 165099 h 444499"/>
                  <a:gd name="connsiteX6" fmla="*/ 970844 w 1621367"/>
                  <a:gd name="connsiteY6" fmla="*/ 122766 h 444499"/>
                  <a:gd name="connsiteX7" fmla="*/ 1275644 w 1621367"/>
                  <a:gd name="connsiteY7" fmla="*/ 190499 h 444499"/>
                  <a:gd name="connsiteX8" fmla="*/ 1521178 w 1621367"/>
                  <a:gd name="connsiteY8" fmla="*/ 249766 h 444499"/>
                  <a:gd name="connsiteX9" fmla="*/ 1512711 w 1621367"/>
                  <a:gd name="connsiteY9" fmla="*/ 148166 h 44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1367" h="444499">
                    <a:moveTo>
                      <a:pt x="1512711" y="148166"/>
                    </a:moveTo>
                    <a:cubicBezTo>
                      <a:pt x="1404055" y="107244"/>
                      <a:pt x="1083733" y="8466"/>
                      <a:pt x="869244" y="4233"/>
                    </a:cubicBezTo>
                    <a:cubicBezTo>
                      <a:pt x="654755" y="0"/>
                      <a:pt x="366889" y="53622"/>
                      <a:pt x="225778" y="122766"/>
                    </a:cubicBezTo>
                    <a:cubicBezTo>
                      <a:pt x="84667" y="191910"/>
                      <a:pt x="0" y="393699"/>
                      <a:pt x="22578" y="419099"/>
                    </a:cubicBezTo>
                    <a:cubicBezTo>
                      <a:pt x="45156" y="444499"/>
                      <a:pt x="241300" y="317499"/>
                      <a:pt x="361244" y="275166"/>
                    </a:cubicBezTo>
                    <a:cubicBezTo>
                      <a:pt x="481188" y="232833"/>
                      <a:pt x="640644" y="190499"/>
                      <a:pt x="742244" y="165099"/>
                    </a:cubicBezTo>
                    <a:cubicBezTo>
                      <a:pt x="843844" y="139699"/>
                      <a:pt x="881944" y="118533"/>
                      <a:pt x="970844" y="122766"/>
                    </a:cubicBezTo>
                    <a:cubicBezTo>
                      <a:pt x="1059744" y="126999"/>
                      <a:pt x="1183922" y="169332"/>
                      <a:pt x="1275644" y="190499"/>
                    </a:cubicBezTo>
                    <a:cubicBezTo>
                      <a:pt x="1367366" y="211666"/>
                      <a:pt x="1478845" y="251177"/>
                      <a:pt x="1521178" y="249766"/>
                    </a:cubicBezTo>
                    <a:cubicBezTo>
                      <a:pt x="1563511" y="248355"/>
                      <a:pt x="1621367" y="189088"/>
                      <a:pt x="1512711" y="148166"/>
                    </a:cubicBezTo>
                    <a:close/>
                  </a:path>
                </a:pathLst>
              </a:custGeom>
              <a:solidFill>
                <a:srgbClr val="DFED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301" name="Oval 175"/>
              <p:cNvSpPr>
                <a:spLocks noChangeArrowheads="1"/>
              </p:cNvSpPr>
              <p:nvPr/>
            </p:nvSpPr>
            <p:spPr bwMode="auto">
              <a:xfrm rot="4598170">
                <a:off x="7241388" y="3229276"/>
                <a:ext cx="34233" cy="72000"/>
              </a:xfrm>
              <a:prstGeom prst="ellipse">
                <a:avLst/>
              </a:prstGeom>
              <a:solidFill>
                <a:srgbClr val="660066"/>
              </a:solidFill>
              <a:ln w="9525" cmpd="sng">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grpSp>
        <p:grpSp>
          <p:nvGrpSpPr>
            <p:cNvPr id="294" name="図形グループ 293"/>
            <p:cNvGrpSpPr/>
            <p:nvPr/>
          </p:nvGrpSpPr>
          <p:grpSpPr>
            <a:xfrm rot="8649264">
              <a:off x="4122678" y="4738249"/>
              <a:ext cx="285743" cy="342626"/>
              <a:chOff x="7060347" y="3841759"/>
              <a:chExt cx="136053" cy="164422"/>
            </a:xfrm>
            <a:scene3d>
              <a:camera prst="orthographicFront"/>
              <a:lightRig rig="threePt" dir="t">
                <a:rot lat="0" lon="0" rev="0"/>
              </a:lightRig>
            </a:scene3d>
          </p:grpSpPr>
          <p:sp>
            <p:nvSpPr>
              <p:cNvPr id="298" name="Freeform 58"/>
              <p:cNvSpPr>
                <a:spLocks/>
              </p:cNvSpPr>
              <p:nvPr/>
            </p:nvSpPr>
            <p:spPr bwMode="auto">
              <a:xfrm rot="20679" flipH="1" flipV="1">
                <a:off x="7060347" y="3841759"/>
                <a:ext cx="136053" cy="164422"/>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wrap="none" anchor="ctr">
                <a:prstTxWarp prst="textNoShape">
                  <a:avLst/>
                </a:prstTxWarp>
              </a:bodyPr>
              <a:lstStyle/>
              <a:p>
                <a:endParaRPr lang="ja-JP" altLang="en-US" sz="1600">
                  <a:latin typeface="Calibri" charset="0"/>
                </a:endParaRPr>
              </a:p>
            </p:txBody>
          </p:sp>
          <p:sp>
            <p:nvSpPr>
              <p:cNvPr id="299" name="Oval 59"/>
              <p:cNvSpPr>
                <a:spLocks noChangeArrowheads="1"/>
              </p:cNvSpPr>
              <p:nvPr/>
            </p:nvSpPr>
            <p:spPr bwMode="auto">
              <a:xfrm rot="20240147" flipH="1" flipV="1">
                <a:off x="7114888" y="3887818"/>
                <a:ext cx="27636" cy="69454"/>
              </a:xfrm>
              <a:prstGeom prst="ellipse">
                <a:avLst/>
              </a:prstGeom>
              <a:solidFill>
                <a:srgbClr val="660066"/>
              </a:solidFill>
              <a:ln w="9525">
                <a:solidFill>
                  <a:schemeClr val="tx1"/>
                </a:solidFill>
                <a:round/>
                <a:headEnd/>
                <a:tailEnd/>
              </a:ln>
              <a:effectLst/>
            </p:spPr>
            <p:txBody>
              <a:bodyPr rot="10800000" wrap="none" anchor="ctr">
                <a:prstTxWarp prst="textNoShape">
                  <a:avLst/>
                </a:prstTxWarp>
              </a:bodyPr>
              <a:lstStyle/>
              <a:p>
                <a:endParaRPr lang="ja-JP" altLang="en-US" sz="1600" dirty="0">
                  <a:latin typeface="Calibri" charset="0"/>
                </a:endParaRPr>
              </a:p>
            </p:txBody>
          </p:sp>
        </p:grpSp>
        <p:grpSp>
          <p:nvGrpSpPr>
            <p:cNvPr id="295" name="図形グループ 294"/>
            <p:cNvGrpSpPr>
              <a:grpSpLocks noChangeAspect="1"/>
            </p:cNvGrpSpPr>
            <p:nvPr/>
          </p:nvGrpSpPr>
          <p:grpSpPr>
            <a:xfrm rot="8348564">
              <a:off x="4475321" y="4842095"/>
              <a:ext cx="366139" cy="300690"/>
              <a:chOff x="192804" y="1931912"/>
              <a:chExt cx="332136" cy="266304"/>
            </a:xfrm>
            <a:scene3d>
              <a:camera prst="orthographicFront"/>
              <a:lightRig rig="threePt" dir="t">
                <a:rot lat="0" lon="0" rev="0"/>
              </a:lightRig>
            </a:scene3d>
          </p:grpSpPr>
          <p:sp>
            <p:nvSpPr>
              <p:cNvPr id="296" name="Freeform 70"/>
              <p:cNvSpPr>
                <a:spLocks/>
              </p:cNvSpPr>
              <p:nvPr/>
            </p:nvSpPr>
            <p:spPr bwMode="auto">
              <a:xfrm rot="18335025" flipH="1">
                <a:off x="225720" y="1898996"/>
                <a:ext cx="266304" cy="332136"/>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sp>
            <p:nvSpPr>
              <p:cNvPr id="297" name="Oval 71"/>
              <p:cNvSpPr>
                <a:spLocks noChangeArrowheads="1"/>
              </p:cNvSpPr>
              <p:nvPr/>
            </p:nvSpPr>
            <p:spPr bwMode="auto">
              <a:xfrm rot="19715557" flipH="1">
                <a:off x="333676" y="1998203"/>
                <a:ext cx="55833" cy="135925"/>
              </a:xfrm>
              <a:prstGeom prst="ellipse">
                <a:avLst/>
              </a:prstGeom>
              <a:solidFill>
                <a:srgbClr val="660066"/>
              </a:solidFill>
              <a:ln w="9525">
                <a:solidFill>
                  <a:schemeClr val="tx1"/>
                </a:solidFill>
                <a:round/>
                <a:headEnd/>
                <a:tailEnd/>
              </a:ln>
              <a:effectLst/>
            </p:spPr>
            <p:txBody>
              <a:bodyPr wrap="none" anchor="ctr">
                <a:prstTxWarp prst="textNoShape">
                  <a:avLst/>
                </a:prstTxWarp>
              </a:bodyPr>
              <a:lstStyle/>
              <a:p>
                <a:endParaRPr lang="ja-JP" altLang="en-US" sz="1600">
                  <a:latin typeface="Calibri" charset="0"/>
                </a:endParaRPr>
              </a:p>
            </p:txBody>
          </p:sp>
        </p:grpSp>
      </p:grpSp>
      <p:sp>
        <p:nvSpPr>
          <p:cNvPr id="386" name="右矢印 385"/>
          <p:cNvSpPr/>
          <p:nvPr/>
        </p:nvSpPr>
        <p:spPr>
          <a:xfrm>
            <a:off x="4066507" y="2240915"/>
            <a:ext cx="733610" cy="343944"/>
          </a:xfrm>
          <a:prstGeom prst="rightArrow">
            <a:avLst>
              <a:gd name="adj1" fmla="val 46202"/>
              <a:gd name="adj2" fmla="val 68987"/>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図形グループ 1"/>
          <p:cNvGrpSpPr/>
          <p:nvPr/>
        </p:nvGrpSpPr>
        <p:grpSpPr>
          <a:xfrm rot="60000">
            <a:off x="5066259" y="1805086"/>
            <a:ext cx="3523391" cy="841859"/>
            <a:chOff x="5065292" y="1805077"/>
            <a:chExt cx="3523391" cy="841859"/>
          </a:xfrm>
        </p:grpSpPr>
        <p:sp>
          <p:nvSpPr>
            <p:cNvPr id="393" name="フリーフォーム 392"/>
            <p:cNvSpPr/>
            <p:nvPr/>
          </p:nvSpPr>
          <p:spPr>
            <a:xfrm rot="21540000">
              <a:off x="5127289" y="1862229"/>
              <a:ext cx="3389520" cy="778271"/>
            </a:xfrm>
            <a:custGeom>
              <a:avLst/>
              <a:gdLst>
                <a:gd name="connsiteX0" fmla="*/ 0 w 3424048"/>
                <a:gd name="connsiteY0" fmla="*/ 589331 h 938626"/>
                <a:gd name="connsiteX1" fmla="*/ 585788 w 3424048"/>
                <a:gd name="connsiteY1" fmla="*/ 217856 h 938626"/>
                <a:gd name="connsiteX2" fmla="*/ 1028700 w 3424048"/>
                <a:gd name="connsiteY2" fmla="*/ 46406 h 938626"/>
                <a:gd name="connsiteX3" fmla="*/ 1700213 w 3424048"/>
                <a:gd name="connsiteY3" fmla="*/ 3543 h 938626"/>
                <a:gd name="connsiteX4" fmla="*/ 2314575 w 3424048"/>
                <a:gd name="connsiteY4" fmla="*/ 117843 h 938626"/>
                <a:gd name="connsiteX5" fmla="*/ 2928938 w 3424048"/>
                <a:gd name="connsiteY5" fmla="*/ 246431 h 938626"/>
                <a:gd name="connsiteX6" fmla="*/ 3414713 w 3424048"/>
                <a:gd name="connsiteY6" fmla="*/ 503606 h 938626"/>
                <a:gd name="connsiteX7" fmla="*/ 3243263 w 3424048"/>
                <a:gd name="connsiteY7" fmla="*/ 889368 h 938626"/>
                <a:gd name="connsiteX8" fmla="*/ 3171825 w 3424048"/>
                <a:gd name="connsiteY8" fmla="*/ 917943 h 938626"/>
                <a:gd name="connsiteX9" fmla="*/ 2871788 w 3424048"/>
                <a:gd name="connsiteY9" fmla="*/ 746493 h 938626"/>
                <a:gd name="connsiteX10" fmla="*/ 2243138 w 3424048"/>
                <a:gd name="connsiteY10" fmla="*/ 546468 h 938626"/>
                <a:gd name="connsiteX11" fmla="*/ 1800225 w 3424048"/>
                <a:gd name="connsiteY11" fmla="*/ 489318 h 938626"/>
                <a:gd name="connsiteX12" fmla="*/ 1171575 w 3424048"/>
                <a:gd name="connsiteY12" fmla="*/ 489318 h 938626"/>
                <a:gd name="connsiteX13" fmla="*/ 700088 w 3424048"/>
                <a:gd name="connsiteY13" fmla="*/ 589331 h 938626"/>
                <a:gd name="connsiteX14" fmla="*/ 242888 w 3424048"/>
                <a:gd name="connsiteY14" fmla="*/ 860793 h 938626"/>
                <a:gd name="connsiteX15" fmla="*/ 171450 w 3424048"/>
                <a:gd name="connsiteY15" fmla="*/ 932231 h 938626"/>
                <a:gd name="connsiteX0" fmla="*/ 0 w 3424048"/>
                <a:gd name="connsiteY0" fmla="*/ 589331 h 938626"/>
                <a:gd name="connsiteX1" fmla="*/ 585788 w 3424048"/>
                <a:gd name="connsiteY1" fmla="*/ 217856 h 938626"/>
                <a:gd name="connsiteX2" fmla="*/ 1028700 w 3424048"/>
                <a:gd name="connsiteY2" fmla="*/ 46406 h 938626"/>
                <a:gd name="connsiteX3" fmla="*/ 1700213 w 3424048"/>
                <a:gd name="connsiteY3" fmla="*/ 3543 h 938626"/>
                <a:gd name="connsiteX4" fmla="*/ 2314575 w 3424048"/>
                <a:gd name="connsiteY4" fmla="*/ 117843 h 938626"/>
                <a:gd name="connsiteX5" fmla="*/ 2928938 w 3424048"/>
                <a:gd name="connsiteY5" fmla="*/ 246431 h 938626"/>
                <a:gd name="connsiteX6" fmla="*/ 3414713 w 3424048"/>
                <a:gd name="connsiteY6" fmla="*/ 503606 h 938626"/>
                <a:gd name="connsiteX7" fmla="*/ 3243263 w 3424048"/>
                <a:gd name="connsiteY7" fmla="*/ 889368 h 938626"/>
                <a:gd name="connsiteX8" fmla="*/ 3171825 w 3424048"/>
                <a:gd name="connsiteY8" fmla="*/ 917943 h 938626"/>
                <a:gd name="connsiteX9" fmla="*/ 2871788 w 3424048"/>
                <a:gd name="connsiteY9" fmla="*/ 746493 h 938626"/>
                <a:gd name="connsiteX10" fmla="*/ 2243138 w 3424048"/>
                <a:gd name="connsiteY10" fmla="*/ 546468 h 938626"/>
                <a:gd name="connsiteX11" fmla="*/ 1800225 w 3424048"/>
                <a:gd name="connsiteY11" fmla="*/ 489318 h 938626"/>
                <a:gd name="connsiteX12" fmla="*/ 1171575 w 3424048"/>
                <a:gd name="connsiteY12" fmla="*/ 489318 h 938626"/>
                <a:gd name="connsiteX13" fmla="*/ 700088 w 3424048"/>
                <a:gd name="connsiteY13" fmla="*/ 589331 h 938626"/>
                <a:gd name="connsiteX14" fmla="*/ 242888 w 3424048"/>
                <a:gd name="connsiteY14" fmla="*/ 860793 h 938626"/>
                <a:gd name="connsiteX15" fmla="*/ 171450 w 3424048"/>
                <a:gd name="connsiteY15" fmla="*/ 932231 h 938626"/>
                <a:gd name="connsiteX16" fmla="*/ 0 w 3424048"/>
                <a:gd name="connsiteY16" fmla="*/ 589331 h 938626"/>
                <a:gd name="connsiteX0" fmla="*/ 10769 w 3434817"/>
                <a:gd name="connsiteY0" fmla="*/ 589331 h 938626"/>
                <a:gd name="connsiteX1" fmla="*/ 596557 w 3434817"/>
                <a:gd name="connsiteY1" fmla="*/ 217856 h 938626"/>
                <a:gd name="connsiteX2" fmla="*/ 1039469 w 3434817"/>
                <a:gd name="connsiteY2" fmla="*/ 46406 h 938626"/>
                <a:gd name="connsiteX3" fmla="*/ 1710982 w 3434817"/>
                <a:gd name="connsiteY3" fmla="*/ 3543 h 938626"/>
                <a:gd name="connsiteX4" fmla="*/ 2325344 w 3434817"/>
                <a:gd name="connsiteY4" fmla="*/ 117843 h 938626"/>
                <a:gd name="connsiteX5" fmla="*/ 2939707 w 3434817"/>
                <a:gd name="connsiteY5" fmla="*/ 246431 h 938626"/>
                <a:gd name="connsiteX6" fmla="*/ 3425482 w 3434817"/>
                <a:gd name="connsiteY6" fmla="*/ 503606 h 938626"/>
                <a:gd name="connsiteX7" fmla="*/ 3254032 w 3434817"/>
                <a:gd name="connsiteY7" fmla="*/ 889368 h 938626"/>
                <a:gd name="connsiteX8" fmla="*/ 3182594 w 3434817"/>
                <a:gd name="connsiteY8" fmla="*/ 917943 h 938626"/>
                <a:gd name="connsiteX9" fmla="*/ 2882557 w 3434817"/>
                <a:gd name="connsiteY9" fmla="*/ 746493 h 938626"/>
                <a:gd name="connsiteX10" fmla="*/ 2253907 w 3434817"/>
                <a:gd name="connsiteY10" fmla="*/ 546468 h 938626"/>
                <a:gd name="connsiteX11" fmla="*/ 1810994 w 3434817"/>
                <a:gd name="connsiteY11" fmla="*/ 489318 h 938626"/>
                <a:gd name="connsiteX12" fmla="*/ 1182344 w 3434817"/>
                <a:gd name="connsiteY12" fmla="*/ 489318 h 938626"/>
                <a:gd name="connsiteX13" fmla="*/ 710857 w 3434817"/>
                <a:gd name="connsiteY13" fmla="*/ 589331 h 938626"/>
                <a:gd name="connsiteX14" fmla="*/ 253657 w 3434817"/>
                <a:gd name="connsiteY14" fmla="*/ 860793 h 938626"/>
                <a:gd name="connsiteX15" fmla="*/ 10769 w 3434817"/>
                <a:gd name="connsiteY15" fmla="*/ 589331 h 938626"/>
                <a:gd name="connsiteX0" fmla="*/ 10253 w 3434301"/>
                <a:gd name="connsiteY0" fmla="*/ 589331 h 938626"/>
                <a:gd name="connsiteX1" fmla="*/ 596041 w 3434301"/>
                <a:gd name="connsiteY1" fmla="*/ 217856 h 938626"/>
                <a:gd name="connsiteX2" fmla="*/ 1038953 w 3434301"/>
                <a:gd name="connsiteY2" fmla="*/ 46406 h 938626"/>
                <a:gd name="connsiteX3" fmla="*/ 1710466 w 3434301"/>
                <a:gd name="connsiteY3" fmla="*/ 3543 h 938626"/>
                <a:gd name="connsiteX4" fmla="*/ 2324828 w 3434301"/>
                <a:gd name="connsiteY4" fmla="*/ 117843 h 938626"/>
                <a:gd name="connsiteX5" fmla="*/ 2939191 w 3434301"/>
                <a:gd name="connsiteY5" fmla="*/ 246431 h 938626"/>
                <a:gd name="connsiteX6" fmla="*/ 3424966 w 3434301"/>
                <a:gd name="connsiteY6" fmla="*/ 503606 h 938626"/>
                <a:gd name="connsiteX7" fmla="*/ 3253516 w 3434301"/>
                <a:gd name="connsiteY7" fmla="*/ 889368 h 938626"/>
                <a:gd name="connsiteX8" fmla="*/ 3182078 w 3434301"/>
                <a:gd name="connsiteY8" fmla="*/ 917943 h 938626"/>
                <a:gd name="connsiteX9" fmla="*/ 2882041 w 3434301"/>
                <a:gd name="connsiteY9" fmla="*/ 746493 h 938626"/>
                <a:gd name="connsiteX10" fmla="*/ 2253391 w 3434301"/>
                <a:gd name="connsiteY10" fmla="*/ 546468 h 938626"/>
                <a:gd name="connsiteX11" fmla="*/ 1810478 w 3434301"/>
                <a:gd name="connsiteY11" fmla="*/ 489318 h 938626"/>
                <a:gd name="connsiteX12" fmla="*/ 1181828 w 3434301"/>
                <a:gd name="connsiteY12" fmla="*/ 489318 h 938626"/>
                <a:gd name="connsiteX13" fmla="*/ 710341 w 3434301"/>
                <a:gd name="connsiteY13" fmla="*/ 589331 h 938626"/>
                <a:gd name="connsiteX14" fmla="*/ 253141 w 3434301"/>
                <a:gd name="connsiteY14" fmla="*/ 860793 h 938626"/>
                <a:gd name="connsiteX15" fmla="*/ 10253 w 3434301"/>
                <a:gd name="connsiteY15" fmla="*/ 589331 h 938626"/>
                <a:gd name="connsiteX0" fmla="*/ 8577 w 3432625"/>
                <a:gd name="connsiteY0" fmla="*/ 589331 h 938626"/>
                <a:gd name="connsiteX1" fmla="*/ 594365 w 3432625"/>
                <a:gd name="connsiteY1" fmla="*/ 217856 h 938626"/>
                <a:gd name="connsiteX2" fmla="*/ 1037277 w 3432625"/>
                <a:gd name="connsiteY2" fmla="*/ 46406 h 938626"/>
                <a:gd name="connsiteX3" fmla="*/ 1708790 w 3432625"/>
                <a:gd name="connsiteY3" fmla="*/ 3543 h 938626"/>
                <a:gd name="connsiteX4" fmla="*/ 2323152 w 3432625"/>
                <a:gd name="connsiteY4" fmla="*/ 117843 h 938626"/>
                <a:gd name="connsiteX5" fmla="*/ 2937515 w 3432625"/>
                <a:gd name="connsiteY5" fmla="*/ 246431 h 938626"/>
                <a:gd name="connsiteX6" fmla="*/ 3423290 w 3432625"/>
                <a:gd name="connsiteY6" fmla="*/ 503606 h 938626"/>
                <a:gd name="connsiteX7" fmla="*/ 3251840 w 3432625"/>
                <a:gd name="connsiteY7" fmla="*/ 889368 h 938626"/>
                <a:gd name="connsiteX8" fmla="*/ 3180402 w 3432625"/>
                <a:gd name="connsiteY8" fmla="*/ 917943 h 938626"/>
                <a:gd name="connsiteX9" fmla="*/ 2880365 w 3432625"/>
                <a:gd name="connsiteY9" fmla="*/ 746493 h 938626"/>
                <a:gd name="connsiteX10" fmla="*/ 2251715 w 3432625"/>
                <a:gd name="connsiteY10" fmla="*/ 546468 h 938626"/>
                <a:gd name="connsiteX11" fmla="*/ 1808802 w 3432625"/>
                <a:gd name="connsiteY11" fmla="*/ 489318 h 938626"/>
                <a:gd name="connsiteX12" fmla="*/ 1180152 w 3432625"/>
                <a:gd name="connsiteY12" fmla="*/ 489318 h 938626"/>
                <a:gd name="connsiteX13" fmla="*/ 708665 w 3432625"/>
                <a:gd name="connsiteY13" fmla="*/ 589331 h 938626"/>
                <a:gd name="connsiteX14" fmla="*/ 251465 w 3432625"/>
                <a:gd name="connsiteY14" fmla="*/ 860793 h 938626"/>
                <a:gd name="connsiteX15" fmla="*/ 8577 w 3432625"/>
                <a:gd name="connsiteY15" fmla="*/ 589331 h 938626"/>
                <a:gd name="connsiteX0" fmla="*/ 8577 w 3432625"/>
                <a:gd name="connsiteY0" fmla="*/ 589331 h 938626"/>
                <a:gd name="connsiteX1" fmla="*/ 594365 w 3432625"/>
                <a:gd name="connsiteY1" fmla="*/ 217856 h 938626"/>
                <a:gd name="connsiteX2" fmla="*/ 1037277 w 3432625"/>
                <a:gd name="connsiteY2" fmla="*/ 46406 h 938626"/>
                <a:gd name="connsiteX3" fmla="*/ 1708790 w 3432625"/>
                <a:gd name="connsiteY3" fmla="*/ 3543 h 938626"/>
                <a:gd name="connsiteX4" fmla="*/ 2323152 w 3432625"/>
                <a:gd name="connsiteY4" fmla="*/ 117843 h 938626"/>
                <a:gd name="connsiteX5" fmla="*/ 2937515 w 3432625"/>
                <a:gd name="connsiteY5" fmla="*/ 246431 h 938626"/>
                <a:gd name="connsiteX6" fmla="*/ 3423290 w 3432625"/>
                <a:gd name="connsiteY6" fmla="*/ 503606 h 938626"/>
                <a:gd name="connsiteX7" fmla="*/ 3251840 w 3432625"/>
                <a:gd name="connsiteY7" fmla="*/ 889368 h 938626"/>
                <a:gd name="connsiteX8" fmla="*/ 3180402 w 3432625"/>
                <a:gd name="connsiteY8" fmla="*/ 917943 h 938626"/>
                <a:gd name="connsiteX9" fmla="*/ 2880365 w 3432625"/>
                <a:gd name="connsiteY9" fmla="*/ 746493 h 938626"/>
                <a:gd name="connsiteX10" fmla="*/ 2251715 w 3432625"/>
                <a:gd name="connsiteY10" fmla="*/ 546468 h 938626"/>
                <a:gd name="connsiteX11" fmla="*/ 1808802 w 3432625"/>
                <a:gd name="connsiteY11" fmla="*/ 489318 h 938626"/>
                <a:gd name="connsiteX12" fmla="*/ 1180152 w 3432625"/>
                <a:gd name="connsiteY12" fmla="*/ 489318 h 938626"/>
                <a:gd name="connsiteX13" fmla="*/ 708665 w 3432625"/>
                <a:gd name="connsiteY13" fmla="*/ 589331 h 938626"/>
                <a:gd name="connsiteX14" fmla="*/ 251465 w 3432625"/>
                <a:gd name="connsiteY14" fmla="*/ 860793 h 938626"/>
                <a:gd name="connsiteX15" fmla="*/ 8577 w 3432625"/>
                <a:gd name="connsiteY15" fmla="*/ 589331 h 938626"/>
                <a:gd name="connsiteX0" fmla="*/ 8577 w 3432625"/>
                <a:gd name="connsiteY0" fmla="*/ 589331 h 938626"/>
                <a:gd name="connsiteX1" fmla="*/ 594365 w 3432625"/>
                <a:gd name="connsiteY1" fmla="*/ 217856 h 938626"/>
                <a:gd name="connsiteX2" fmla="*/ 1037277 w 3432625"/>
                <a:gd name="connsiteY2" fmla="*/ 46406 h 938626"/>
                <a:gd name="connsiteX3" fmla="*/ 1708790 w 3432625"/>
                <a:gd name="connsiteY3" fmla="*/ 3543 h 938626"/>
                <a:gd name="connsiteX4" fmla="*/ 2323152 w 3432625"/>
                <a:gd name="connsiteY4" fmla="*/ 117843 h 938626"/>
                <a:gd name="connsiteX5" fmla="*/ 2937515 w 3432625"/>
                <a:gd name="connsiteY5" fmla="*/ 246431 h 938626"/>
                <a:gd name="connsiteX6" fmla="*/ 3423290 w 3432625"/>
                <a:gd name="connsiteY6" fmla="*/ 503606 h 938626"/>
                <a:gd name="connsiteX7" fmla="*/ 3251840 w 3432625"/>
                <a:gd name="connsiteY7" fmla="*/ 889368 h 938626"/>
                <a:gd name="connsiteX8" fmla="*/ 3180402 w 3432625"/>
                <a:gd name="connsiteY8" fmla="*/ 917943 h 938626"/>
                <a:gd name="connsiteX9" fmla="*/ 2880365 w 3432625"/>
                <a:gd name="connsiteY9" fmla="*/ 746493 h 938626"/>
                <a:gd name="connsiteX10" fmla="*/ 2251715 w 3432625"/>
                <a:gd name="connsiteY10" fmla="*/ 546468 h 938626"/>
                <a:gd name="connsiteX11" fmla="*/ 1808802 w 3432625"/>
                <a:gd name="connsiteY11" fmla="*/ 489318 h 938626"/>
                <a:gd name="connsiteX12" fmla="*/ 1180152 w 3432625"/>
                <a:gd name="connsiteY12" fmla="*/ 489318 h 938626"/>
                <a:gd name="connsiteX13" fmla="*/ 708665 w 3432625"/>
                <a:gd name="connsiteY13" fmla="*/ 589331 h 938626"/>
                <a:gd name="connsiteX14" fmla="*/ 251465 w 3432625"/>
                <a:gd name="connsiteY14" fmla="*/ 860793 h 938626"/>
                <a:gd name="connsiteX15" fmla="*/ 8577 w 3432625"/>
                <a:gd name="connsiteY15" fmla="*/ 589331 h 938626"/>
                <a:gd name="connsiteX0" fmla="*/ 7899 w 3431947"/>
                <a:gd name="connsiteY0" fmla="*/ 589331 h 938626"/>
                <a:gd name="connsiteX1" fmla="*/ 593687 w 3431947"/>
                <a:gd name="connsiteY1" fmla="*/ 217856 h 938626"/>
                <a:gd name="connsiteX2" fmla="*/ 1036599 w 3431947"/>
                <a:gd name="connsiteY2" fmla="*/ 46406 h 938626"/>
                <a:gd name="connsiteX3" fmla="*/ 1708112 w 3431947"/>
                <a:gd name="connsiteY3" fmla="*/ 3543 h 938626"/>
                <a:gd name="connsiteX4" fmla="*/ 2322474 w 3431947"/>
                <a:gd name="connsiteY4" fmla="*/ 117843 h 938626"/>
                <a:gd name="connsiteX5" fmla="*/ 2936837 w 3431947"/>
                <a:gd name="connsiteY5" fmla="*/ 246431 h 938626"/>
                <a:gd name="connsiteX6" fmla="*/ 3422612 w 3431947"/>
                <a:gd name="connsiteY6" fmla="*/ 503606 h 938626"/>
                <a:gd name="connsiteX7" fmla="*/ 3251162 w 3431947"/>
                <a:gd name="connsiteY7" fmla="*/ 889368 h 938626"/>
                <a:gd name="connsiteX8" fmla="*/ 3179724 w 3431947"/>
                <a:gd name="connsiteY8" fmla="*/ 917943 h 938626"/>
                <a:gd name="connsiteX9" fmla="*/ 2879687 w 3431947"/>
                <a:gd name="connsiteY9" fmla="*/ 746493 h 938626"/>
                <a:gd name="connsiteX10" fmla="*/ 2251037 w 3431947"/>
                <a:gd name="connsiteY10" fmla="*/ 546468 h 938626"/>
                <a:gd name="connsiteX11" fmla="*/ 1808124 w 3431947"/>
                <a:gd name="connsiteY11" fmla="*/ 489318 h 938626"/>
                <a:gd name="connsiteX12" fmla="*/ 1179474 w 3431947"/>
                <a:gd name="connsiteY12" fmla="*/ 489318 h 938626"/>
                <a:gd name="connsiteX13" fmla="*/ 707987 w 3431947"/>
                <a:gd name="connsiteY13" fmla="*/ 589331 h 938626"/>
                <a:gd name="connsiteX14" fmla="*/ 275501 w 3431947"/>
                <a:gd name="connsiteY14" fmla="*/ 836080 h 938626"/>
                <a:gd name="connsiteX15" fmla="*/ 7899 w 3431947"/>
                <a:gd name="connsiteY15" fmla="*/ 589331 h 938626"/>
                <a:gd name="connsiteX0" fmla="*/ 8576 w 3432624"/>
                <a:gd name="connsiteY0" fmla="*/ 589331 h 938626"/>
                <a:gd name="connsiteX1" fmla="*/ 594364 w 3432624"/>
                <a:gd name="connsiteY1" fmla="*/ 217856 h 938626"/>
                <a:gd name="connsiteX2" fmla="*/ 1037276 w 3432624"/>
                <a:gd name="connsiteY2" fmla="*/ 46406 h 938626"/>
                <a:gd name="connsiteX3" fmla="*/ 1708789 w 3432624"/>
                <a:gd name="connsiteY3" fmla="*/ 3543 h 938626"/>
                <a:gd name="connsiteX4" fmla="*/ 2323151 w 3432624"/>
                <a:gd name="connsiteY4" fmla="*/ 117843 h 938626"/>
                <a:gd name="connsiteX5" fmla="*/ 2937514 w 3432624"/>
                <a:gd name="connsiteY5" fmla="*/ 246431 h 938626"/>
                <a:gd name="connsiteX6" fmla="*/ 3423289 w 3432624"/>
                <a:gd name="connsiteY6" fmla="*/ 503606 h 938626"/>
                <a:gd name="connsiteX7" fmla="*/ 3251839 w 3432624"/>
                <a:gd name="connsiteY7" fmla="*/ 889368 h 938626"/>
                <a:gd name="connsiteX8" fmla="*/ 3180401 w 3432624"/>
                <a:gd name="connsiteY8" fmla="*/ 917943 h 938626"/>
                <a:gd name="connsiteX9" fmla="*/ 2880364 w 3432624"/>
                <a:gd name="connsiteY9" fmla="*/ 746493 h 938626"/>
                <a:gd name="connsiteX10" fmla="*/ 2251714 w 3432624"/>
                <a:gd name="connsiteY10" fmla="*/ 546468 h 938626"/>
                <a:gd name="connsiteX11" fmla="*/ 1808801 w 3432624"/>
                <a:gd name="connsiteY11" fmla="*/ 489318 h 938626"/>
                <a:gd name="connsiteX12" fmla="*/ 1180151 w 3432624"/>
                <a:gd name="connsiteY12" fmla="*/ 489318 h 938626"/>
                <a:gd name="connsiteX13" fmla="*/ 708664 w 3432624"/>
                <a:gd name="connsiteY13" fmla="*/ 589331 h 938626"/>
                <a:gd name="connsiteX14" fmla="*/ 251464 w 3432624"/>
                <a:gd name="connsiteY14" fmla="*/ 885507 h 938626"/>
                <a:gd name="connsiteX15" fmla="*/ 8576 w 3432624"/>
                <a:gd name="connsiteY15" fmla="*/ 589331 h 938626"/>
                <a:gd name="connsiteX0" fmla="*/ 10252 w 3434300"/>
                <a:gd name="connsiteY0" fmla="*/ 589331 h 938626"/>
                <a:gd name="connsiteX1" fmla="*/ 596040 w 3434300"/>
                <a:gd name="connsiteY1" fmla="*/ 217856 h 938626"/>
                <a:gd name="connsiteX2" fmla="*/ 1038952 w 3434300"/>
                <a:gd name="connsiteY2" fmla="*/ 46406 h 938626"/>
                <a:gd name="connsiteX3" fmla="*/ 1710465 w 3434300"/>
                <a:gd name="connsiteY3" fmla="*/ 3543 h 938626"/>
                <a:gd name="connsiteX4" fmla="*/ 2324827 w 3434300"/>
                <a:gd name="connsiteY4" fmla="*/ 117843 h 938626"/>
                <a:gd name="connsiteX5" fmla="*/ 2939190 w 3434300"/>
                <a:gd name="connsiteY5" fmla="*/ 246431 h 938626"/>
                <a:gd name="connsiteX6" fmla="*/ 3424965 w 3434300"/>
                <a:gd name="connsiteY6" fmla="*/ 503606 h 938626"/>
                <a:gd name="connsiteX7" fmla="*/ 3253515 w 3434300"/>
                <a:gd name="connsiteY7" fmla="*/ 889368 h 938626"/>
                <a:gd name="connsiteX8" fmla="*/ 3182077 w 3434300"/>
                <a:gd name="connsiteY8" fmla="*/ 917943 h 938626"/>
                <a:gd name="connsiteX9" fmla="*/ 2882040 w 3434300"/>
                <a:gd name="connsiteY9" fmla="*/ 746493 h 938626"/>
                <a:gd name="connsiteX10" fmla="*/ 2253390 w 3434300"/>
                <a:gd name="connsiteY10" fmla="*/ 546468 h 938626"/>
                <a:gd name="connsiteX11" fmla="*/ 1810477 w 3434300"/>
                <a:gd name="connsiteY11" fmla="*/ 489318 h 938626"/>
                <a:gd name="connsiteX12" fmla="*/ 1181827 w 3434300"/>
                <a:gd name="connsiteY12" fmla="*/ 489318 h 938626"/>
                <a:gd name="connsiteX13" fmla="*/ 710340 w 3434300"/>
                <a:gd name="connsiteY13" fmla="*/ 589331 h 938626"/>
                <a:gd name="connsiteX14" fmla="*/ 253140 w 3434300"/>
                <a:gd name="connsiteY14" fmla="*/ 885507 h 938626"/>
                <a:gd name="connsiteX15" fmla="*/ 10252 w 3434300"/>
                <a:gd name="connsiteY15" fmla="*/ 589331 h 938626"/>
                <a:gd name="connsiteX0" fmla="*/ 10252 w 3434300"/>
                <a:gd name="connsiteY0" fmla="*/ 589331 h 938626"/>
                <a:gd name="connsiteX1" fmla="*/ 596040 w 3434300"/>
                <a:gd name="connsiteY1" fmla="*/ 217856 h 938626"/>
                <a:gd name="connsiteX2" fmla="*/ 1038952 w 3434300"/>
                <a:gd name="connsiteY2" fmla="*/ 46406 h 938626"/>
                <a:gd name="connsiteX3" fmla="*/ 1710465 w 3434300"/>
                <a:gd name="connsiteY3" fmla="*/ 3543 h 938626"/>
                <a:gd name="connsiteX4" fmla="*/ 2324827 w 3434300"/>
                <a:gd name="connsiteY4" fmla="*/ 117843 h 938626"/>
                <a:gd name="connsiteX5" fmla="*/ 2939190 w 3434300"/>
                <a:gd name="connsiteY5" fmla="*/ 246431 h 938626"/>
                <a:gd name="connsiteX6" fmla="*/ 3424965 w 3434300"/>
                <a:gd name="connsiteY6" fmla="*/ 503606 h 938626"/>
                <a:gd name="connsiteX7" fmla="*/ 3253515 w 3434300"/>
                <a:gd name="connsiteY7" fmla="*/ 889368 h 938626"/>
                <a:gd name="connsiteX8" fmla="*/ 3182077 w 3434300"/>
                <a:gd name="connsiteY8" fmla="*/ 917943 h 938626"/>
                <a:gd name="connsiteX9" fmla="*/ 2882040 w 3434300"/>
                <a:gd name="connsiteY9" fmla="*/ 746493 h 938626"/>
                <a:gd name="connsiteX10" fmla="*/ 2253390 w 3434300"/>
                <a:gd name="connsiteY10" fmla="*/ 546468 h 938626"/>
                <a:gd name="connsiteX11" fmla="*/ 1810477 w 3434300"/>
                <a:gd name="connsiteY11" fmla="*/ 489318 h 938626"/>
                <a:gd name="connsiteX12" fmla="*/ 1181827 w 3434300"/>
                <a:gd name="connsiteY12" fmla="*/ 489318 h 938626"/>
                <a:gd name="connsiteX13" fmla="*/ 710340 w 3434300"/>
                <a:gd name="connsiteY13" fmla="*/ 589331 h 938626"/>
                <a:gd name="connsiteX14" fmla="*/ 253140 w 3434300"/>
                <a:gd name="connsiteY14" fmla="*/ 885507 h 938626"/>
                <a:gd name="connsiteX15" fmla="*/ 10252 w 3434300"/>
                <a:gd name="connsiteY15" fmla="*/ 589331 h 938626"/>
                <a:gd name="connsiteX0" fmla="*/ 0 w 3424048"/>
                <a:gd name="connsiteY0" fmla="*/ 589331 h 938626"/>
                <a:gd name="connsiteX1" fmla="*/ 585788 w 3424048"/>
                <a:gd name="connsiteY1" fmla="*/ 217856 h 938626"/>
                <a:gd name="connsiteX2" fmla="*/ 1028700 w 3424048"/>
                <a:gd name="connsiteY2" fmla="*/ 46406 h 938626"/>
                <a:gd name="connsiteX3" fmla="*/ 1700213 w 3424048"/>
                <a:gd name="connsiteY3" fmla="*/ 3543 h 938626"/>
                <a:gd name="connsiteX4" fmla="*/ 2314575 w 3424048"/>
                <a:gd name="connsiteY4" fmla="*/ 117843 h 938626"/>
                <a:gd name="connsiteX5" fmla="*/ 2928938 w 3424048"/>
                <a:gd name="connsiteY5" fmla="*/ 246431 h 938626"/>
                <a:gd name="connsiteX6" fmla="*/ 3414713 w 3424048"/>
                <a:gd name="connsiteY6" fmla="*/ 503606 h 938626"/>
                <a:gd name="connsiteX7" fmla="*/ 3243263 w 3424048"/>
                <a:gd name="connsiteY7" fmla="*/ 889368 h 938626"/>
                <a:gd name="connsiteX8" fmla="*/ 3171825 w 3424048"/>
                <a:gd name="connsiteY8" fmla="*/ 917943 h 938626"/>
                <a:gd name="connsiteX9" fmla="*/ 2871788 w 3424048"/>
                <a:gd name="connsiteY9" fmla="*/ 746493 h 938626"/>
                <a:gd name="connsiteX10" fmla="*/ 2243138 w 3424048"/>
                <a:gd name="connsiteY10" fmla="*/ 546468 h 938626"/>
                <a:gd name="connsiteX11" fmla="*/ 1800225 w 3424048"/>
                <a:gd name="connsiteY11" fmla="*/ 489318 h 938626"/>
                <a:gd name="connsiteX12" fmla="*/ 1171575 w 3424048"/>
                <a:gd name="connsiteY12" fmla="*/ 489318 h 938626"/>
                <a:gd name="connsiteX13" fmla="*/ 700088 w 3424048"/>
                <a:gd name="connsiteY13" fmla="*/ 589331 h 938626"/>
                <a:gd name="connsiteX14" fmla="*/ 242888 w 3424048"/>
                <a:gd name="connsiteY14" fmla="*/ 885507 h 938626"/>
                <a:gd name="connsiteX15" fmla="*/ 0 w 3424048"/>
                <a:gd name="connsiteY15" fmla="*/ 589331 h 938626"/>
                <a:gd name="connsiteX0" fmla="*/ 0 w 3424048"/>
                <a:gd name="connsiteY0" fmla="*/ 589331 h 938626"/>
                <a:gd name="connsiteX1" fmla="*/ 585788 w 3424048"/>
                <a:gd name="connsiteY1" fmla="*/ 217856 h 938626"/>
                <a:gd name="connsiteX2" fmla="*/ 1028700 w 3424048"/>
                <a:gd name="connsiteY2" fmla="*/ 46406 h 938626"/>
                <a:gd name="connsiteX3" fmla="*/ 1700213 w 3424048"/>
                <a:gd name="connsiteY3" fmla="*/ 3543 h 938626"/>
                <a:gd name="connsiteX4" fmla="*/ 2314575 w 3424048"/>
                <a:gd name="connsiteY4" fmla="*/ 117843 h 938626"/>
                <a:gd name="connsiteX5" fmla="*/ 2928938 w 3424048"/>
                <a:gd name="connsiteY5" fmla="*/ 246431 h 938626"/>
                <a:gd name="connsiteX6" fmla="*/ 3414713 w 3424048"/>
                <a:gd name="connsiteY6" fmla="*/ 503606 h 938626"/>
                <a:gd name="connsiteX7" fmla="*/ 3243263 w 3424048"/>
                <a:gd name="connsiteY7" fmla="*/ 889368 h 938626"/>
                <a:gd name="connsiteX8" fmla="*/ 3171825 w 3424048"/>
                <a:gd name="connsiteY8" fmla="*/ 917943 h 938626"/>
                <a:gd name="connsiteX9" fmla="*/ 2871788 w 3424048"/>
                <a:gd name="connsiteY9" fmla="*/ 746493 h 938626"/>
                <a:gd name="connsiteX10" fmla="*/ 2243138 w 3424048"/>
                <a:gd name="connsiteY10" fmla="*/ 546468 h 938626"/>
                <a:gd name="connsiteX11" fmla="*/ 1800225 w 3424048"/>
                <a:gd name="connsiteY11" fmla="*/ 489318 h 938626"/>
                <a:gd name="connsiteX12" fmla="*/ 1171575 w 3424048"/>
                <a:gd name="connsiteY12" fmla="*/ 489318 h 938626"/>
                <a:gd name="connsiteX13" fmla="*/ 700088 w 3424048"/>
                <a:gd name="connsiteY13" fmla="*/ 589331 h 938626"/>
                <a:gd name="connsiteX14" fmla="*/ 242888 w 3424048"/>
                <a:gd name="connsiteY14" fmla="*/ 885507 h 938626"/>
                <a:gd name="connsiteX15" fmla="*/ 0 w 3424048"/>
                <a:gd name="connsiteY15" fmla="*/ 589331 h 938626"/>
                <a:gd name="connsiteX0" fmla="*/ 0 w 3424048"/>
                <a:gd name="connsiteY0" fmla="*/ 589770 h 939065"/>
                <a:gd name="connsiteX1" fmla="*/ 437507 w 3424048"/>
                <a:gd name="connsiteY1" fmla="*/ 243009 h 939065"/>
                <a:gd name="connsiteX2" fmla="*/ 1028700 w 3424048"/>
                <a:gd name="connsiteY2" fmla="*/ 46845 h 939065"/>
                <a:gd name="connsiteX3" fmla="*/ 1700213 w 3424048"/>
                <a:gd name="connsiteY3" fmla="*/ 3982 h 939065"/>
                <a:gd name="connsiteX4" fmla="*/ 2314575 w 3424048"/>
                <a:gd name="connsiteY4" fmla="*/ 118282 h 939065"/>
                <a:gd name="connsiteX5" fmla="*/ 2928938 w 3424048"/>
                <a:gd name="connsiteY5" fmla="*/ 246870 h 939065"/>
                <a:gd name="connsiteX6" fmla="*/ 3414713 w 3424048"/>
                <a:gd name="connsiteY6" fmla="*/ 504045 h 939065"/>
                <a:gd name="connsiteX7" fmla="*/ 3243263 w 3424048"/>
                <a:gd name="connsiteY7" fmla="*/ 889807 h 939065"/>
                <a:gd name="connsiteX8" fmla="*/ 3171825 w 3424048"/>
                <a:gd name="connsiteY8" fmla="*/ 918382 h 939065"/>
                <a:gd name="connsiteX9" fmla="*/ 2871788 w 3424048"/>
                <a:gd name="connsiteY9" fmla="*/ 746932 h 939065"/>
                <a:gd name="connsiteX10" fmla="*/ 2243138 w 3424048"/>
                <a:gd name="connsiteY10" fmla="*/ 546907 h 939065"/>
                <a:gd name="connsiteX11" fmla="*/ 1800225 w 3424048"/>
                <a:gd name="connsiteY11" fmla="*/ 489757 h 939065"/>
                <a:gd name="connsiteX12" fmla="*/ 1171575 w 3424048"/>
                <a:gd name="connsiteY12" fmla="*/ 489757 h 939065"/>
                <a:gd name="connsiteX13" fmla="*/ 700088 w 3424048"/>
                <a:gd name="connsiteY13" fmla="*/ 589770 h 939065"/>
                <a:gd name="connsiteX14" fmla="*/ 242888 w 3424048"/>
                <a:gd name="connsiteY14" fmla="*/ 885946 h 939065"/>
                <a:gd name="connsiteX15" fmla="*/ 0 w 3424048"/>
                <a:gd name="connsiteY15" fmla="*/ 589770 h 939065"/>
                <a:gd name="connsiteX0" fmla="*/ 0 w 3424048"/>
                <a:gd name="connsiteY0" fmla="*/ 592940 h 942235"/>
                <a:gd name="connsiteX1" fmla="*/ 437507 w 3424048"/>
                <a:gd name="connsiteY1" fmla="*/ 246179 h 942235"/>
                <a:gd name="connsiteX2" fmla="*/ 1115198 w 3424048"/>
                <a:gd name="connsiteY2" fmla="*/ 37659 h 942235"/>
                <a:gd name="connsiteX3" fmla="*/ 1700213 w 3424048"/>
                <a:gd name="connsiteY3" fmla="*/ 7152 h 942235"/>
                <a:gd name="connsiteX4" fmla="*/ 2314575 w 3424048"/>
                <a:gd name="connsiteY4" fmla="*/ 121452 h 942235"/>
                <a:gd name="connsiteX5" fmla="*/ 2928938 w 3424048"/>
                <a:gd name="connsiteY5" fmla="*/ 250040 h 942235"/>
                <a:gd name="connsiteX6" fmla="*/ 3414713 w 3424048"/>
                <a:gd name="connsiteY6" fmla="*/ 507215 h 942235"/>
                <a:gd name="connsiteX7" fmla="*/ 3243263 w 3424048"/>
                <a:gd name="connsiteY7" fmla="*/ 892977 h 942235"/>
                <a:gd name="connsiteX8" fmla="*/ 3171825 w 3424048"/>
                <a:gd name="connsiteY8" fmla="*/ 921552 h 942235"/>
                <a:gd name="connsiteX9" fmla="*/ 2871788 w 3424048"/>
                <a:gd name="connsiteY9" fmla="*/ 750102 h 942235"/>
                <a:gd name="connsiteX10" fmla="*/ 2243138 w 3424048"/>
                <a:gd name="connsiteY10" fmla="*/ 550077 h 942235"/>
                <a:gd name="connsiteX11" fmla="*/ 1800225 w 3424048"/>
                <a:gd name="connsiteY11" fmla="*/ 492927 h 942235"/>
                <a:gd name="connsiteX12" fmla="*/ 1171575 w 3424048"/>
                <a:gd name="connsiteY12" fmla="*/ 492927 h 942235"/>
                <a:gd name="connsiteX13" fmla="*/ 700088 w 3424048"/>
                <a:gd name="connsiteY13" fmla="*/ 592940 h 942235"/>
                <a:gd name="connsiteX14" fmla="*/ 242888 w 3424048"/>
                <a:gd name="connsiteY14" fmla="*/ 889116 h 942235"/>
                <a:gd name="connsiteX15" fmla="*/ 0 w 3424048"/>
                <a:gd name="connsiteY15" fmla="*/ 592940 h 942235"/>
                <a:gd name="connsiteX0" fmla="*/ 0 w 3424048"/>
                <a:gd name="connsiteY0" fmla="*/ 584051 h 933346"/>
                <a:gd name="connsiteX1" fmla="*/ 437507 w 3424048"/>
                <a:gd name="connsiteY1" fmla="*/ 237290 h 933346"/>
                <a:gd name="connsiteX2" fmla="*/ 1115198 w 3424048"/>
                <a:gd name="connsiteY2" fmla="*/ 28770 h 933346"/>
                <a:gd name="connsiteX3" fmla="*/ 1860851 w 3424048"/>
                <a:gd name="connsiteY3" fmla="*/ 10620 h 933346"/>
                <a:gd name="connsiteX4" fmla="*/ 2314575 w 3424048"/>
                <a:gd name="connsiteY4" fmla="*/ 112563 h 933346"/>
                <a:gd name="connsiteX5" fmla="*/ 2928938 w 3424048"/>
                <a:gd name="connsiteY5" fmla="*/ 241151 h 933346"/>
                <a:gd name="connsiteX6" fmla="*/ 3414713 w 3424048"/>
                <a:gd name="connsiteY6" fmla="*/ 498326 h 933346"/>
                <a:gd name="connsiteX7" fmla="*/ 3243263 w 3424048"/>
                <a:gd name="connsiteY7" fmla="*/ 884088 h 933346"/>
                <a:gd name="connsiteX8" fmla="*/ 3171825 w 3424048"/>
                <a:gd name="connsiteY8" fmla="*/ 912663 h 933346"/>
                <a:gd name="connsiteX9" fmla="*/ 2871788 w 3424048"/>
                <a:gd name="connsiteY9" fmla="*/ 741213 h 933346"/>
                <a:gd name="connsiteX10" fmla="*/ 2243138 w 3424048"/>
                <a:gd name="connsiteY10" fmla="*/ 541188 h 933346"/>
                <a:gd name="connsiteX11" fmla="*/ 1800225 w 3424048"/>
                <a:gd name="connsiteY11" fmla="*/ 484038 h 933346"/>
                <a:gd name="connsiteX12" fmla="*/ 1171575 w 3424048"/>
                <a:gd name="connsiteY12" fmla="*/ 484038 h 933346"/>
                <a:gd name="connsiteX13" fmla="*/ 700088 w 3424048"/>
                <a:gd name="connsiteY13" fmla="*/ 584051 h 933346"/>
                <a:gd name="connsiteX14" fmla="*/ 242888 w 3424048"/>
                <a:gd name="connsiteY14" fmla="*/ 880227 h 933346"/>
                <a:gd name="connsiteX15" fmla="*/ 0 w 3424048"/>
                <a:gd name="connsiteY15" fmla="*/ 584051 h 933346"/>
                <a:gd name="connsiteX0" fmla="*/ 0 w 3424048"/>
                <a:gd name="connsiteY0" fmla="*/ 580711 h 930006"/>
                <a:gd name="connsiteX1" fmla="*/ 437507 w 3424048"/>
                <a:gd name="connsiteY1" fmla="*/ 233950 h 930006"/>
                <a:gd name="connsiteX2" fmla="*/ 1115198 w 3424048"/>
                <a:gd name="connsiteY2" fmla="*/ 25430 h 930006"/>
                <a:gd name="connsiteX3" fmla="*/ 1860851 w 3424048"/>
                <a:gd name="connsiteY3" fmla="*/ 7280 h 930006"/>
                <a:gd name="connsiteX4" fmla="*/ 2413429 w 3424048"/>
                <a:gd name="connsiteY4" fmla="*/ 59796 h 930006"/>
                <a:gd name="connsiteX5" fmla="*/ 2928938 w 3424048"/>
                <a:gd name="connsiteY5" fmla="*/ 237811 h 930006"/>
                <a:gd name="connsiteX6" fmla="*/ 3414713 w 3424048"/>
                <a:gd name="connsiteY6" fmla="*/ 494986 h 930006"/>
                <a:gd name="connsiteX7" fmla="*/ 3243263 w 3424048"/>
                <a:gd name="connsiteY7" fmla="*/ 880748 h 930006"/>
                <a:gd name="connsiteX8" fmla="*/ 3171825 w 3424048"/>
                <a:gd name="connsiteY8" fmla="*/ 909323 h 930006"/>
                <a:gd name="connsiteX9" fmla="*/ 2871788 w 3424048"/>
                <a:gd name="connsiteY9" fmla="*/ 737873 h 930006"/>
                <a:gd name="connsiteX10" fmla="*/ 2243138 w 3424048"/>
                <a:gd name="connsiteY10" fmla="*/ 537848 h 930006"/>
                <a:gd name="connsiteX11" fmla="*/ 1800225 w 3424048"/>
                <a:gd name="connsiteY11" fmla="*/ 480698 h 930006"/>
                <a:gd name="connsiteX12" fmla="*/ 1171575 w 3424048"/>
                <a:gd name="connsiteY12" fmla="*/ 480698 h 930006"/>
                <a:gd name="connsiteX13" fmla="*/ 700088 w 3424048"/>
                <a:gd name="connsiteY13" fmla="*/ 580711 h 930006"/>
                <a:gd name="connsiteX14" fmla="*/ 242888 w 3424048"/>
                <a:gd name="connsiteY14" fmla="*/ 876887 h 930006"/>
                <a:gd name="connsiteX15" fmla="*/ 0 w 3424048"/>
                <a:gd name="connsiteY15" fmla="*/ 580711 h 930006"/>
                <a:gd name="connsiteX0" fmla="*/ 0 w 3424048"/>
                <a:gd name="connsiteY0" fmla="*/ 584050 h 933345"/>
                <a:gd name="connsiteX1" fmla="*/ 437507 w 3424048"/>
                <a:gd name="connsiteY1" fmla="*/ 237289 h 933345"/>
                <a:gd name="connsiteX2" fmla="*/ 1115198 w 3424048"/>
                <a:gd name="connsiteY2" fmla="*/ 28769 h 933345"/>
                <a:gd name="connsiteX3" fmla="*/ 1860851 w 3424048"/>
                <a:gd name="connsiteY3" fmla="*/ 10619 h 933345"/>
                <a:gd name="connsiteX4" fmla="*/ 2401072 w 3424048"/>
                <a:gd name="connsiteY4" fmla="*/ 112562 h 933345"/>
                <a:gd name="connsiteX5" fmla="*/ 2928938 w 3424048"/>
                <a:gd name="connsiteY5" fmla="*/ 241150 h 933345"/>
                <a:gd name="connsiteX6" fmla="*/ 3414713 w 3424048"/>
                <a:gd name="connsiteY6" fmla="*/ 498325 h 933345"/>
                <a:gd name="connsiteX7" fmla="*/ 3243263 w 3424048"/>
                <a:gd name="connsiteY7" fmla="*/ 884087 h 933345"/>
                <a:gd name="connsiteX8" fmla="*/ 3171825 w 3424048"/>
                <a:gd name="connsiteY8" fmla="*/ 912662 h 933345"/>
                <a:gd name="connsiteX9" fmla="*/ 2871788 w 3424048"/>
                <a:gd name="connsiteY9" fmla="*/ 741212 h 933345"/>
                <a:gd name="connsiteX10" fmla="*/ 2243138 w 3424048"/>
                <a:gd name="connsiteY10" fmla="*/ 541187 h 933345"/>
                <a:gd name="connsiteX11" fmla="*/ 1800225 w 3424048"/>
                <a:gd name="connsiteY11" fmla="*/ 484037 h 933345"/>
                <a:gd name="connsiteX12" fmla="*/ 1171575 w 3424048"/>
                <a:gd name="connsiteY12" fmla="*/ 484037 h 933345"/>
                <a:gd name="connsiteX13" fmla="*/ 700088 w 3424048"/>
                <a:gd name="connsiteY13" fmla="*/ 584050 h 933345"/>
                <a:gd name="connsiteX14" fmla="*/ 242888 w 3424048"/>
                <a:gd name="connsiteY14" fmla="*/ 880226 h 933345"/>
                <a:gd name="connsiteX15" fmla="*/ 0 w 3424048"/>
                <a:gd name="connsiteY15" fmla="*/ 584050 h 933345"/>
                <a:gd name="connsiteX0" fmla="*/ 0 w 3424048"/>
                <a:gd name="connsiteY0" fmla="*/ 581528 h 930823"/>
                <a:gd name="connsiteX1" fmla="*/ 437507 w 3424048"/>
                <a:gd name="connsiteY1" fmla="*/ 234767 h 930823"/>
                <a:gd name="connsiteX2" fmla="*/ 1115198 w 3424048"/>
                <a:gd name="connsiteY2" fmla="*/ 26247 h 930823"/>
                <a:gd name="connsiteX3" fmla="*/ 1860851 w 3424048"/>
                <a:gd name="connsiteY3" fmla="*/ 8097 h 930823"/>
                <a:gd name="connsiteX4" fmla="*/ 2425786 w 3424048"/>
                <a:gd name="connsiteY4" fmla="*/ 72970 h 930823"/>
                <a:gd name="connsiteX5" fmla="*/ 2928938 w 3424048"/>
                <a:gd name="connsiteY5" fmla="*/ 238628 h 930823"/>
                <a:gd name="connsiteX6" fmla="*/ 3414713 w 3424048"/>
                <a:gd name="connsiteY6" fmla="*/ 495803 h 930823"/>
                <a:gd name="connsiteX7" fmla="*/ 3243263 w 3424048"/>
                <a:gd name="connsiteY7" fmla="*/ 881565 h 930823"/>
                <a:gd name="connsiteX8" fmla="*/ 3171825 w 3424048"/>
                <a:gd name="connsiteY8" fmla="*/ 910140 h 930823"/>
                <a:gd name="connsiteX9" fmla="*/ 2871788 w 3424048"/>
                <a:gd name="connsiteY9" fmla="*/ 738690 h 930823"/>
                <a:gd name="connsiteX10" fmla="*/ 2243138 w 3424048"/>
                <a:gd name="connsiteY10" fmla="*/ 538665 h 930823"/>
                <a:gd name="connsiteX11" fmla="*/ 1800225 w 3424048"/>
                <a:gd name="connsiteY11" fmla="*/ 481515 h 930823"/>
                <a:gd name="connsiteX12" fmla="*/ 1171575 w 3424048"/>
                <a:gd name="connsiteY12" fmla="*/ 481515 h 930823"/>
                <a:gd name="connsiteX13" fmla="*/ 700088 w 3424048"/>
                <a:gd name="connsiteY13" fmla="*/ 581528 h 930823"/>
                <a:gd name="connsiteX14" fmla="*/ 242888 w 3424048"/>
                <a:gd name="connsiteY14" fmla="*/ 877704 h 930823"/>
                <a:gd name="connsiteX15" fmla="*/ 0 w 3424048"/>
                <a:gd name="connsiteY15" fmla="*/ 581528 h 930823"/>
                <a:gd name="connsiteX0" fmla="*/ 0 w 3420739"/>
                <a:gd name="connsiteY0" fmla="*/ 581528 h 930823"/>
                <a:gd name="connsiteX1" fmla="*/ 437507 w 3420739"/>
                <a:gd name="connsiteY1" fmla="*/ 234767 h 930823"/>
                <a:gd name="connsiteX2" fmla="*/ 1115198 w 3420739"/>
                <a:gd name="connsiteY2" fmla="*/ 26247 h 930823"/>
                <a:gd name="connsiteX3" fmla="*/ 1860851 w 3420739"/>
                <a:gd name="connsiteY3" fmla="*/ 8097 h 930823"/>
                <a:gd name="connsiteX4" fmla="*/ 2425786 w 3420739"/>
                <a:gd name="connsiteY4" fmla="*/ 72970 h 930823"/>
                <a:gd name="connsiteX5" fmla="*/ 3003079 w 3420739"/>
                <a:gd name="connsiteY5" fmla="*/ 263342 h 930823"/>
                <a:gd name="connsiteX6" fmla="*/ 3414713 w 3420739"/>
                <a:gd name="connsiteY6" fmla="*/ 495803 h 930823"/>
                <a:gd name="connsiteX7" fmla="*/ 3243263 w 3420739"/>
                <a:gd name="connsiteY7" fmla="*/ 881565 h 930823"/>
                <a:gd name="connsiteX8" fmla="*/ 3171825 w 3420739"/>
                <a:gd name="connsiteY8" fmla="*/ 910140 h 930823"/>
                <a:gd name="connsiteX9" fmla="*/ 2871788 w 3420739"/>
                <a:gd name="connsiteY9" fmla="*/ 738690 h 930823"/>
                <a:gd name="connsiteX10" fmla="*/ 2243138 w 3420739"/>
                <a:gd name="connsiteY10" fmla="*/ 538665 h 930823"/>
                <a:gd name="connsiteX11" fmla="*/ 1800225 w 3420739"/>
                <a:gd name="connsiteY11" fmla="*/ 481515 h 930823"/>
                <a:gd name="connsiteX12" fmla="*/ 1171575 w 3420739"/>
                <a:gd name="connsiteY12" fmla="*/ 481515 h 930823"/>
                <a:gd name="connsiteX13" fmla="*/ 700088 w 3420739"/>
                <a:gd name="connsiteY13" fmla="*/ 581528 h 930823"/>
                <a:gd name="connsiteX14" fmla="*/ 242888 w 3420739"/>
                <a:gd name="connsiteY14" fmla="*/ 877704 h 930823"/>
                <a:gd name="connsiteX15" fmla="*/ 0 w 3420739"/>
                <a:gd name="connsiteY15" fmla="*/ 581528 h 930823"/>
                <a:gd name="connsiteX0" fmla="*/ 0 w 3420739"/>
                <a:gd name="connsiteY0" fmla="*/ 581528 h 930823"/>
                <a:gd name="connsiteX1" fmla="*/ 437507 w 3420739"/>
                <a:gd name="connsiteY1" fmla="*/ 234767 h 930823"/>
                <a:gd name="connsiteX2" fmla="*/ 1115198 w 3420739"/>
                <a:gd name="connsiteY2" fmla="*/ 26247 h 930823"/>
                <a:gd name="connsiteX3" fmla="*/ 1860851 w 3420739"/>
                <a:gd name="connsiteY3" fmla="*/ 8097 h 930823"/>
                <a:gd name="connsiteX4" fmla="*/ 2425786 w 3420739"/>
                <a:gd name="connsiteY4" fmla="*/ 72970 h 930823"/>
                <a:gd name="connsiteX5" fmla="*/ 3003079 w 3420739"/>
                <a:gd name="connsiteY5" fmla="*/ 263342 h 930823"/>
                <a:gd name="connsiteX6" fmla="*/ 3414713 w 3420739"/>
                <a:gd name="connsiteY6" fmla="*/ 495803 h 930823"/>
                <a:gd name="connsiteX7" fmla="*/ 3243263 w 3420739"/>
                <a:gd name="connsiteY7" fmla="*/ 881565 h 930823"/>
                <a:gd name="connsiteX8" fmla="*/ 3171825 w 3420739"/>
                <a:gd name="connsiteY8" fmla="*/ 910140 h 930823"/>
                <a:gd name="connsiteX9" fmla="*/ 2871788 w 3420739"/>
                <a:gd name="connsiteY9" fmla="*/ 738690 h 930823"/>
                <a:gd name="connsiteX10" fmla="*/ 2243138 w 3420739"/>
                <a:gd name="connsiteY10" fmla="*/ 538665 h 930823"/>
                <a:gd name="connsiteX11" fmla="*/ 1800225 w 3420739"/>
                <a:gd name="connsiteY11" fmla="*/ 481515 h 930823"/>
                <a:gd name="connsiteX12" fmla="*/ 1171575 w 3420739"/>
                <a:gd name="connsiteY12" fmla="*/ 481515 h 930823"/>
                <a:gd name="connsiteX13" fmla="*/ 700088 w 3420739"/>
                <a:gd name="connsiteY13" fmla="*/ 581528 h 930823"/>
                <a:gd name="connsiteX14" fmla="*/ 242888 w 3420739"/>
                <a:gd name="connsiteY14" fmla="*/ 877704 h 930823"/>
                <a:gd name="connsiteX15" fmla="*/ 0 w 3420739"/>
                <a:gd name="connsiteY15" fmla="*/ 581528 h 930823"/>
                <a:gd name="connsiteX0" fmla="*/ 0 w 3420739"/>
                <a:gd name="connsiteY0" fmla="*/ 581528 h 930823"/>
                <a:gd name="connsiteX1" fmla="*/ 437507 w 3420739"/>
                <a:gd name="connsiteY1" fmla="*/ 234767 h 930823"/>
                <a:gd name="connsiteX2" fmla="*/ 1115198 w 3420739"/>
                <a:gd name="connsiteY2" fmla="*/ 26247 h 930823"/>
                <a:gd name="connsiteX3" fmla="*/ 1860851 w 3420739"/>
                <a:gd name="connsiteY3" fmla="*/ 8097 h 930823"/>
                <a:gd name="connsiteX4" fmla="*/ 2425786 w 3420739"/>
                <a:gd name="connsiteY4" fmla="*/ 72970 h 930823"/>
                <a:gd name="connsiteX5" fmla="*/ 3003079 w 3420739"/>
                <a:gd name="connsiteY5" fmla="*/ 263342 h 930823"/>
                <a:gd name="connsiteX6" fmla="*/ 3414713 w 3420739"/>
                <a:gd name="connsiteY6" fmla="*/ 495803 h 930823"/>
                <a:gd name="connsiteX7" fmla="*/ 3243263 w 3420739"/>
                <a:gd name="connsiteY7" fmla="*/ 881565 h 930823"/>
                <a:gd name="connsiteX8" fmla="*/ 3171825 w 3420739"/>
                <a:gd name="connsiteY8" fmla="*/ 910140 h 930823"/>
                <a:gd name="connsiteX9" fmla="*/ 2871788 w 3420739"/>
                <a:gd name="connsiteY9" fmla="*/ 738690 h 930823"/>
                <a:gd name="connsiteX10" fmla="*/ 2243138 w 3420739"/>
                <a:gd name="connsiteY10" fmla="*/ 538665 h 930823"/>
                <a:gd name="connsiteX11" fmla="*/ 1800225 w 3420739"/>
                <a:gd name="connsiteY11" fmla="*/ 481515 h 930823"/>
                <a:gd name="connsiteX12" fmla="*/ 1171575 w 3420739"/>
                <a:gd name="connsiteY12" fmla="*/ 481515 h 930823"/>
                <a:gd name="connsiteX13" fmla="*/ 700088 w 3420739"/>
                <a:gd name="connsiteY13" fmla="*/ 581528 h 930823"/>
                <a:gd name="connsiteX14" fmla="*/ 242888 w 3420739"/>
                <a:gd name="connsiteY14" fmla="*/ 877704 h 930823"/>
                <a:gd name="connsiteX15" fmla="*/ 0 w 3420739"/>
                <a:gd name="connsiteY15" fmla="*/ 581528 h 930823"/>
                <a:gd name="connsiteX0" fmla="*/ 0 w 3414713"/>
                <a:gd name="connsiteY0" fmla="*/ 581528 h 930823"/>
                <a:gd name="connsiteX1" fmla="*/ 437507 w 3414713"/>
                <a:gd name="connsiteY1" fmla="*/ 234767 h 930823"/>
                <a:gd name="connsiteX2" fmla="*/ 1115198 w 3414713"/>
                <a:gd name="connsiteY2" fmla="*/ 26247 h 930823"/>
                <a:gd name="connsiteX3" fmla="*/ 1860851 w 3414713"/>
                <a:gd name="connsiteY3" fmla="*/ 8097 h 930823"/>
                <a:gd name="connsiteX4" fmla="*/ 2425786 w 3414713"/>
                <a:gd name="connsiteY4" fmla="*/ 72970 h 930823"/>
                <a:gd name="connsiteX5" fmla="*/ 3003079 w 3414713"/>
                <a:gd name="connsiteY5" fmla="*/ 263342 h 930823"/>
                <a:gd name="connsiteX6" fmla="*/ 3414713 w 3414713"/>
                <a:gd name="connsiteY6" fmla="*/ 495803 h 930823"/>
                <a:gd name="connsiteX7" fmla="*/ 3243263 w 3414713"/>
                <a:gd name="connsiteY7" fmla="*/ 881565 h 930823"/>
                <a:gd name="connsiteX8" fmla="*/ 3171825 w 3414713"/>
                <a:gd name="connsiteY8" fmla="*/ 910140 h 930823"/>
                <a:gd name="connsiteX9" fmla="*/ 2871788 w 3414713"/>
                <a:gd name="connsiteY9" fmla="*/ 738690 h 930823"/>
                <a:gd name="connsiteX10" fmla="*/ 2243138 w 3414713"/>
                <a:gd name="connsiteY10" fmla="*/ 538665 h 930823"/>
                <a:gd name="connsiteX11" fmla="*/ 1800225 w 3414713"/>
                <a:gd name="connsiteY11" fmla="*/ 481515 h 930823"/>
                <a:gd name="connsiteX12" fmla="*/ 1171575 w 3414713"/>
                <a:gd name="connsiteY12" fmla="*/ 481515 h 930823"/>
                <a:gd name="connsiteX13" fmla="*/ 700088 w 3414713"/>
                <a:gd name="connsiteY13" fmla="*/ 581528 h 930823"/>
                <a:gd name="connsiteX14" fmla="*/ 242888 w 3414713"/>
                <a:gd name="connsiteY14" fmla="*/ 877704 h 930823"/>
                <a:gd name="connsiteX15" fmla="*/ 0 w 3414713"/>
                <a:gd name="connsiteY15" fmla="*/ 581528 h 930823"/>
                <a:gd name="connsiteX0" fmla="*/ 0 w 3414713"/>
                <a:gd name="connsiteY0" fmla="*/ 581528 h 889426"/>
                <a:gd name="connsiteX1" fmla="*/ 437507 w 3414713"/>
                <a:gd name="connsiteY1" fmla="*/ 234767 h 889426"/>
                <a:gd name="connsiteX2" fmla="*/ 1115198 w 3414713"/>
                <a:gd name="connsiteY2" fmla="*/ 26247 h 889426"/>
                <a:gd name="connsiteX3" fmla="*/ 1860851 w 3414713"/>
                <a:gd name="connsiteY3" fmla="*/ 8097 h 889426"/>
                <a:gd name="connsiteX4" fmla="*/ 2425786 w 3414713"/>
                <a:gd name="connsiteY4" fmla="*/ 72970 h 889426"/>
                <a:gd name="connsiteX5" fmla="*/ 3003079 w 3414713"/>
                <a:gd name="connsiteY5" fmla="*/ 263342 h 889426"/>
                <a:gd name="connsiteX6" fmla="*/ 3414713 w 3414713"/>
                <a:gd name="connsiteY6" fmla="*/ 495803 h 889426"/>
                <a:gd name="connsiteX7" fmla="*/ 3243263 w 3414713"/>
                <a:gd name="connsiteY7" fmla="*/ 881565 h 889426"/>
                <a:gd name="connsiteX8" fmla="*/ 2871788 w 3414713"/>
                <a:gd name="connsiteY8" fmla="*/ 738690 h 889426"/>
                <a:gd name="connsiteX9" fmla="*/ 2243138 w 3414713"/>
                <a:gd name="connsiteY9" fmla="*/ 538665 h 889426"/>
                <a:gd name="connsiteX10" fmla="*/ 1800225 w 3414713"/>
                <a:gd name="connsiteY10" fmla="*/ 481515 h 889426"/>
                <a:gd name="connsiteX11" fmla="*/ 1171575 w 3414713"/>
                <a:gd name="connsiteY11" fmla="*/ 481515 h 889426"/>
                <a:gd name="connsiteX12" fmla="*/ 700088 w 3414713"/>
                <a:gd name="connsiteY12" fmla="*/ 581528 h 889426"/>
                <a:gd name="connsiteX13" fmla="*/ 242888 w 3414713"/>
                <a:gd name="connsiteY13" fmla="*/ 877704 h 889426"/>
                <a:gd name="connsiteX14" fmla="*/ 0 w 3414713"/>
                <a:gd name="connsiteY14" fmla="*/ 581528 h 889426"/>
                <a:gd name="connsiteX0" fmla="*/ 0 w 3414713"/>
                <a:gd name="connsiteY0" fmla="*/ 581528 h 889426"/>
                <a:gd name="connsiteX1" fmla="*/ 437507 w 3414713"/>
                <a:gd name="connsiteY1" fmla="*/ 234767 h 889426"/>
                <a:gd name="connsiteX2" fmla="*/ 1115198 w 3414713"/>
                <a:gd name="connsiteY2" fmla="*/ 26247 h 889426"/>
                <a:gd name="connsiteX3" fmla="*/ 1860851 w 3414713"/>
                <a:gd name="connsiteY3" fmla="*/ 8097 h 889426"/>
                <a:gd name="connsiteX4" fmla="*/ 2425786 w 3414713"/>
                <a:gd name="connsiteY4" fmla="*/ 72970 h 889426"/>
                <a:gd name="connsiteX5" fmla="*/ 3003079 w 3414713"/>
                <a:gd name="connsiteY5" fmla="*/ 263342 h 889426"/>
                <a:gd name="connsiteX6" fmla="*/ 3414713 w 3414713"/>
                <a:gd name="connsiteY6" fmla="*/ 495803 h 889426"/>
                <a:gd name="connsiteX7" fmla="*/ 3243263 w 3414713"/>
                <a:gd name="connsiteY7" fmla="*/ 881565 h 889426"/>
                <a:gd name="connsiteX8" fmla="*/ 2871788 w 3414713"/>
                <a:gd name="connsiteY8" fmla="*/ 738690 h 889426"/>
                <a:gd name="connsiteX9" fmla="*/ 2243138 w 3414713"/>
                <a:gd name="connsiteY9" fmla="*/ 538665 h 889426"/>
                <a:gd name="connsiteX10" fmla="*/ 1800225 w 3414713"/>
                <a:gd name="connsiteY10" fmla="*/ 481515 h 889426"/>
                <a:gd name="connsiteX11" fmla="*/ 1171575 w 3414713"/>
                <a:gd name="connsiteY11" fmla="*/ 481515 h 889426"/>
                <a:gd name="connsiteX12" fmla="*/ 700088 w 3414713"/>
                <a:gd name="connsiteY12" fmla="*/ 581528 h 889426"/>
                <a:gd name="connsiteX13" fmla="*/ 242888 w 3414713"/>
                <a:gd name="connsiteY13" fmla="*/ 877704 h 889426"/>
                <a:gd name="connsiteX14" fmla="*/ 0 w 3414713"/>
                <a:gd name="connsiteY14" fmla="*/ 581528 h 889426"/>
                <a:gd name="connsiteX0" fmla="*/ 0 w 3414713"/>
                <a:gd name="connsiteY0" fmla="*/ 581528 h 889426"/>
                <a:gd name="connsiteX1" fmla="*/ 437507 w 3414713"/>
                <a:gd name="connsiteY1" fmla="*/ 234767 h 889426"/>
                <a:gd name="connsiteX2" fmla="*/ 1115198 w 3414713"/>
                <a:gd name="connsiteY2" fmla="*/ 26247 h 889426"/>
                <a:gd name="connsiteX3" fmla="*/ 1860851 w 3414713"/>
                <a:gd name="connsiteY3" fmla="*/ 8097 h 889426"/>
                <a:gd name="connsiteX4" fmla="*/ 2425786 w 3414713"/>
                <a:gd name="connsiteY4" fmla="*/ 72970 h 889426"/>
                <a:gd name="connsiteX5" fmla="*/ 3003079 w 3414713"/>
                <a:gd name="connsiteY5" fmla="*/ 263342 h 889426"/>
                <a:gd name="connsiteX6" fmla="*/ 3414713 w 3414713"/>
                <a:gd name="connsiteY6" fmla="*/ 495803 h 889426"/>
                <a:gd name="connsiteX7" fmla="*/ 3243263 w 3414713"/>
                <a:gd name="connsiteY7" fmla="*/ 881565 h 889426"/>
                <a:gd name="connsiteX8" fmla="*/ 2871788 w 3414713"/>
                <a:gd name="connsiteY8" fmla="*/ 738690 h 889426"/>
                <a:gd name="connsiteX9" fmla="*/ 2243138 w 3414713"/>
                <a:gd name="connsiteY9" fmla="*/ 538665 h 889426"/>
                <a:gd name="connsiteX10" fmla="*/ 1800225 w 3414713"/>
                <a:gd name="connsiteY10" fmla="*/ 481515 h 889426"/>
                <a:gd name="connsiteX11" fmla="*/ 1171575 w 3414713"/>
                <a:gd name="connsiteY11" fmla="*/ 481515 h 889426"/>
                <a:gd name="connsiteX12" fmla="*/ 700088 w 3414713"/>
                <a:gd name="connsiteY12" fmla="*/ 581528 h 889426"/>
                <a:gd name="connsiteX13" fmla="*/ 242888 w 3414713"/>
                <a:gd name="connsiteY13" fmla="*/ 877704 h 889426"/>
                <a:gd name="connsiteX14" fmla="*/ 0 w 3414713"/>
                <a:gd name="connsiteY14" fmla="*/ 581528 h 889426"/>
                <a:gd name="connsiteX0" fmla="*/ 0 w 3414713"/>
                <a:gd name="connsiteY0" fmla="*/ 581528 h 877704"/>
                <a:gd name="connsiteX1" fmla="*/ 437507 w 3414713"/>
                <a:gd name="connsiteY1" fmla="*/ 234767 h 877704"/>
                <a:gd name="connsiteX2" fmla="*/ 1115198 w 3414713"/>
                <a:gd name="connsiteY2" fmla="*/ 26247 h 877704"/>
                <a:gd name="connsiteX3" fmla="*/ 1860851 w 3414713"/>
                <a:gd name="connsiteY3" fmla="*/ 8097 h 877704"/>
                <a:gd name="connsiteX4" fmla="*/ 2425786 w 3414713"/>
                <a:gd name="connsiteY4" fmla="*/ 72970 h 877704"/>
                <a:gd name="connsiteX5" fmla="*/ 3003079 w 3414713"/>
                <a:gd name="connsiteY5" fmla="*/ 263342 h 877704"/>
                <a:gd name="connsiteX6" fmla="*/ 3414713 w 3414713"/>
                <a:gd name="connsiteY6" fmla="*/ 495803 h 877704"/>
                <a:gd name="connsiteX7" fmla="*/ 3230907 w 3414713"/>
                <a:gd name="connsiteY7" fmla="*/ 844494 h 877704"/>
                <a:gd name="connsiteX8" fmla="*/ 2871788 w 3414713"/>
                <a:gd name="connsiteY8" fmla="*/ 738690 h 877704"/>
                <a:gd name="connsiteX9" fmla="*/ 2243138 w 3414713"/>
                <a:gd name="connsiteY9" fmla="*/ 538665 h 877704"/>
                <a:gd name="connsiteX10" fmla="*/ 1800225 w 3414713"/>
                <a:gd name="connsiteY10" fmla="*/ 481515 h 877704"/>
                <a:gd name="connsiteX11" fmla="*/ 1171575 w 3414713"/>
                <a:gd name="connsiteY11" fmla="*/ 481515 h 877704"/>
                <a:gd name="connsiteX12" fmla="*/ 700088 w 3414713"/>
                <a:gd name="connsiteY12" fmla="*/ 581528 h 877704"/>
                <a:gd name="connsiteX13" fmla="*/ 242888 w 3414713"/>
                <a:gd name="connsiteY13" fmla="*/ 877704 h 877704"/>
                <a:gd name="connsiteX14" fmla="*/ 0 w 3414713"/>
                <a:gd name="connsiteY14" fmla="*/ 581528 h 877704"/>
                <a:gd name="connsiteX0" fmla="*/ 0 w 3414713"/>
                <a:gd name="connsiteY0" fmla="*/ 581528 h 877704"/>
                <a:gd name="connsiteX1" fmla="*/ 437507 w 3414713"/>
                <a:gd name="connsiteY1" fmla="*/ 234767 h 877704"/>
                <a:gd name="connsiteX2" fmla="*/ 1115198 w 3414713"/>
                <a:gd name="connsiteY2" fmla="*/ 26247 h 877704"/>
                <a:gd name="connsiteX3" fmla="*/ 1860851 w 3414713"/>
                <a:gd name="connsiteY3" fmla="*/ 8097 h 877704"/>
                <a:gd name="connsiteX4" fmla="*/ 2425786 w 3414713"/>
                <a:gd name="connsiteY4" fmla="*/ 72970 h 877704"/>
                <a:gd name="connsiteX5" fmla="*/ 3003079 w 3414713"/>
                <a:gd name="connsiteY5" fmla="*/ 263342 h 877704"/>
                <a:gd name="connsiteX6" fmla="*/ 3414713 w 3414713"/>
                <a:gd name="connsiteY6" fmla="*/ 495803 h 877704"/>
                <a:gd name="connsiteX7" fmla="*/ 3230907 w 3414713"/>
                <a:gd name="connsiteY7" fmla="*/ 844494 h 877704"/>
                <a:gd name="connsiteX8" fmla="*/ 2871788 w 3414713"/>
                <a:gd name="connsiteY8" fmla="*/ 738690 h 877704"/>
                <a:gd name="connsiteX9" fmla="*/ 2243138 w 3414713"/>
                <a:gd name="connsiteY9" fmla="*/ 538665 h 877704"/>
                <a:gd name="connsiteX10" fmla="*/ 1800225 w 3414713"/>
                <a:gd name="connsiteY10" fmla="*/ 481515 h 877704"/>
                <a:gd name="connsiteX11" fmla="*/ 1171575 w 3414713"/>
                <a:gd name="connsiteY11" fmla="*/ 481515 h 877704"/>
                <a:gd name="connsiteX12" fmla="*/ 700088 w 3414713"/>
                <a:gd name="connsiteY12" fmla="*/ 581528 h 877704"/>
                <a:gd name="connsiteX13" fmla="*/ 242888 w 3414713"/>
                <a:gd name="connsiteY13" fmla="*/ 877704 h 877704"/>
                <a:gd name="connsiteX14" fmla="*/ 0 w 3414713"/>
                <a:gd name="connsiteY14" fmla="*/ 581528 h 877704"/>
                <a:gd name="connsiteX0" fmla="*/ 0 w 3414713"/>
                <a:gd name="connsiteY0" fmla="*/ 581528 h 893921"/>
                <a:gd name="connsiteX1" fmla="*/ 437507 w 3414713"/>
                <a:gd name="connsiteY1" fmla="*/ 234767 h 893921"/>
                <a:gd name="connsiteX2" fmla="*/ 1115198 w 3414713"/>
                <a:gd name="connsiteY2" fmla="*/ 26247 h 893921"/>
                <a:gd name="connsiteX3" fmla="*/ 1860851 w 3414713"/>
                <a:gd name="connsiteY3" fmla="*/ 8097 h 893921"/>
                <a:gd name="connsiteX4" fmla="*/ 2425786 w 3414713"/>
                <a:gd name="connsiteY4" fmla="*/ 72970 h 893921"/>
                <a:gd name="connsiteX5" fmla="*/ 3003079 w 3414713"/>
                <a:gd name="connsiteY5" fmla="*/ 263342 h 893921"/>
                <a:gd name="connsiteX6" fmla="*/ 3414713 w 3414713"/>
                <a:gd name="connsiteY6" fmla="*/ 495803 h 893921"/>
                <a:gd name="connsiteX7" fmla="*/ 3206193 w 3414713"/>
                <a:gd name="connsiteY7" fmla="*/ 893921 h 893921"/>
                <a:gd name="connsiteX8" fmla="*/ 2871788 w 3414713"/>
                <a:gd name="connsiteY8" fmla="*/ 738690 h 893921"/>
                <a:gd name="connsiteX9" fmla="*/ 2243138 w 3414713"/>
                <a:gd name="connsiteY9" fmla="*/ 538665 h 893921"/>
                <a:gd name="connsiteX10" fmla="*/ 1800225 w 3414713"/>
                <a:gd name="connsiteY10" fmla="*/ 481515 h 893921"/>
                <a:gd name="connsiteX11" fmla="*/ 1171575 w 3414713"/>
                <a:gd name="connsiteY11" fmla="*/ 481515 h 893921"/>
                <a:gd name="connsiteX12" fmla="*/ 700088 w 3414713"/>
                <a:gd name="connsiteY12" fmla="*/ 581528 h 893921"/>
                <a:gd name="connsiteX13" fmla="*/ 242888 w 3414713"/>
                <a:gd name="connsiteY13" fmla="*/ 877704 h 893921"/>
                <a:gd name="connsiteX14" fmla="*/ 0 w 3414713"/>
                <a:gd name="connsiteY14" fmla="*/ 581528 h 893921"/>
                <a:gd name="connsiteX0" fmla="*/ 0 w 3414713"/>
                <a:gd name="connsiteY0" fmla="*/ 581528 h 893921"/>
                <a:gd name="connsiteX1" fmla="*/ 437507 w 3414713"/>
                <a:gd name="connsiteY1" fmla="*/ 234767 h 893921"/>
                <a:gd name="connsiteX2" fmla="*/ 1115198 w 3414713"/>
                <a:gd name="connsiteY2" fmla="*/ 26247 h 893921"/>
                <a:gd name="connsiteX3" fmla="*/ 1860851 w 3414713"/>
                <a:gd name="connsiteY3" fmla="*/ 8097 h 893921"/>
                <a:gd name="connsiteX4" fmla="*/ 2425786 w 3414713"/>
                <a:gd name="connsiteY4" fmla="*/ 72970 h 893921"/>
                <a:gd name="connsiteX5" fmla="*/ 3003079 w 3414713"/>
                <a:gd name="connsiteY5" fmla="*/ 263342 h 893921"/>
                <a:gd name="connsiteX6" fmla="*/ 3414713 w 3414713"/>
                <a:gd name="connsiteY6" fmla="*/ 495803 h 893921"/>
                <a:gd name="connsiteX7" fmla="*/ 3206193 w 3414713"/>
                <a:gd name="connsiteY7" fmla="*/ 893921 h 893921"/>
                <a:gd name="connsiteX8" fmla="*/ 2871788 w 3414713"/>
                <a:gd name="connsiteY8" fmla="*/ 738690 h 893921"/>
                <a:gd name="connsiteX9" fmla="*/ 2243138 w 3414713"/>
                <a:gd name="connsiteY9" fmla="*/ 538665 h 893921"/>
                <a:gd name="connsiteX10" fmla="*/ 1800225 w 3414713"/>
                <a:gd name="connsiteY10" fmla="*/ 481515 h 893921"/>
                <a:gd name="connsiteX11" fmla="*/ 1171575 w 3414713"/>
                <a:gd name="connsiteY11" fmla="*/ 481515 h 893921"/>
                <a:gd name="connsiteX12" fmla="*/ 700088 w 3414713"/>
                <a:gd name="connsiteY12" fmla="*/ 581528 h 893921"/>
                <a:gd name="connsiteX13" fmla="*/ 242888 w 3414713"/>
                <a:gd name="connsiteY13" fmla="*/ 877704 h 893921"/>
                <a:gd name="connsiteX14" fmla="*/ 0 w 3414713"/>
                <a:gd name="connsiteY14" fmla="*/ 581528 h 893921"/>
                <a:gd name="connsiteX0" fmla="*/ 0 w 3414713"/>
                <a:gd name="connsiteY0" fmla="*/ 581528 h 893921"/>
                <a:gd name="connsiteX1" fmla="*/ 437507 w 3414713"/>
                <a:gd name="connsiteY1" fmla="*/ 234767 h 893921"/>
                <a:gd name="connsiteX2" fmla="*/ 1115198 w 3414713"/>
                <a:gd name="connsiteY2" fmla="*/ 26247 h 893921"/>
                <a:gd name="connsiteX3" fmla="*/ 1860851 w 3414713"/>
                <a:gd name="connsiteY3" fmla="*/ 8097 h 893921"/>
                <a:gd name="connsiteX4" fmla="*/ 2425786 w 3414713"/>
                <a:gd name="connsiteY4" fmla="*/ 72970 h 893921"/>
                <a:gd name="connsiteX5" fmla="*/ 3003079 w 3414713"/>
                <a:gd name="connsiteY5" fmla="*/ 263342 h 893921"/>
                <a:gd name="connsiteX6" fmla="*/ 3414713 w 3414713"/>
                <a:gd name="connsiteY6" fmla="*/ 495803 h 893921"/>
                <a:gd name="connsiteX7" fmla="*/ 3206193 w 3414713"/>
                <a:gd name="connsiteY7" fmla="*/ 893921 h 893921"/>
                <a:gd name="connsiteX8" fmla="*/ 2871788 w 3414713"/>
                <a:gd name="connsiteY8" fmla="*/ 738690 h 893921"/>
                <a:gd name="connsiteX9" fmla="*/ 2243138 w 3414713"/>
                <a:gd name="connsiteY9" fmla="*/ 538665 h 893921"/>
                <a:gd name="connsiteX10" fmla="*/ 1800225 w 3414713"/>
                <a:gd name="connsiteY10" fmla="*/ 481515 h 893921"/>
                <a:gd name="connsiteX11" fmla="*/ 1171575 w 3414713"/>
                <a:gd name="connsiteY11" fmla="*/ 481515 h 893921"/>
                <a:gd name="connsiteX12" fmla="*/ 700088 w 3414713"/>
                <a:gd name="connsiteY12" fmla="*/ 581528 h 893921"/>
                <a:gd name="connsiteX13" fmla="*/ 242888 w 3414713"/>
                <a:gd name="connsiteY13" fmla="*/ 877704 h 893921"/>
                <a:gd name="connsiteX14" fmla="*/ 0 w 3414713"/>
                <a:gd name="connsiteY14" fmla="*/ 581528 h 893921"/>
                <a:gd name="connsiteX0" fmla="*/ 0 w 3402356"/>
                <a:gd name="connsiteY0" fmla="*/ 581528 h 893921"/>
                <a:gd name="connsiteX1" fmla="*/ 437507 w 3402356"/>
                <a:gd name="connsiteY1" fmla="*/ 234767 h 893921"/>
                <a:gd name="connsiteX2" fmla="*/ 1115198 w 3402356"/>
                <a:gd name="connsiteY2" fmla="*/ 26247 h 893921"/>
                <a:gd name="connsiteX3" fmla="*/ 1860851 w 3402356"/>
                <a:gd name="connsiteY3" fmla="*/ 8097 h 893921"/>
                <a:gd name="connsiteX4" fmla="*/ 2425786 w 3402356"/>
                <a:gd name="connsiteY4" fmla="*/ 72970 h 893921"/>
                <a:gd name="connsiteX5" fmla="*/ 3003079 w 3402356"/>
                <a:gd name="connsiteY5" fmla="*/ 263342 h 893921"/>
                <a:gd name="connsiteX6" fmla="*/ 3402356 w 3402356"/>
                <a:gd name="connsiteY6" fmla="*/ 483446 h 893921"/>
                <a:gd name="connsiteX7" fmla="*/ 3206193 w 3402356"/>
                <a:gd name="connsiteY7" fmla="*/ 893921 h 893921"/>
                <a:gd name="connsiteX8" fmla="*/ 2871788 w 3402356"/>
                <a:gd name="connsiteY8" fmla="*/ 738690 h 893921"/>
                <a:gd name="connsiteX9" fmla="*/ 2243138 w 3402356"/>
                <a:gd name="connsiteY9" fmla="*/ 538665 h 893921"/>
                <a:gd name="connsiteX10" fmla="*/ 1800225 w 3402356"/>
                <a:gd name="connsiteY10" fmla="*/ 481515 h 893921"/>
                <a:gd name="connsiteX11" fmla="*/ 1171575 w 3402356"/>
                <a:gd name="connsiteY11" fmla="*/ 481515 h 893921"/>
                <a:gd name="connsiteX12" fmla="*/ 700088 w 3402356"/>
                <a:gd name="connsiteY12" fmla="*/ 581528 h 893921"/>
                <a:gd name="connsiteX13" fmla="*/ 242888 w 3402356"/>
                <a:gd name="connsiteY13" fmla="*/ 877704 h 893921"/>
                <a:gd name="connsiteX14" fmla="*/ 0 w 3402356"/>
                <a:gd name="connsiteY14" fmla="*/ 581528 h 893921"/>
                <a:gd name="connsiteX0" fmla="*/ 0 w 3427070"/>
                <a:gd name="connsiteY0" fmla="*/ 569171 h 893921"/>
                <a:gd name="connsiteX1" fmla="*/ 462221 w 3427070"/>
                <a:gd name="connsiteY1" fmla="*/ 234767 h 893921"/>
                <a:gd name="connsiteX2" fmla="*/ 1139912 w 3427070"/>
                <a:gd name="connsiteY2" fmla="*/ 26247 h 893921"/>
                <a:gd name="connsiteX3" fmla="*/ 1885565 w 3427070"/>
                <a:gd name="connsiteY3" fmla="*/ 8097 h 893921"/>
                <a:gd name="connsiteX4" fmla="*/ 2450500 w 3427070"/>
                <a:gd name="connsiteY4" fmla="*/ 72970 h 893921"/>
                <a:gd name="connsiteX5" fmla="*/ 3027793 w 3427070"/>
                <a:gd name="connsiteY5" fmla="*/ 263342 h 893921"/>
                <a:gd name="connsiteX6" fmla="*/ 3427070 w 3427070"/>
                <a:gd name="connsiteY6" fmla="*/ 483446 h 893921"/>
                <a:gd name="connsiteX7" fmla="*/ 3230907 w 3427070"/>
                <a:gd name="connsiteY7" fmla="*/ 893921 h 893921"/>
                <a:gd name="connsiteX8" fmla="*/ 2896502 w 3427070"/>
                <a:gd name="connsiteY8" fmla="*/ 738690 h 893921"/>
                <a:gd name="connsiteX9" fmla="*/ 2267852 w 3427070"/>
                <a:gd name="connsiteY9" fmla="*/ 538665 h 893921"/>
                <a:gd name="connsiteX10" fmla="*/ 1824939 w 3427070"/>
                <a:gd name="connsiteY10" fmla="*/ 481515 h 893921"/>
                <a:gd name="connsiteX11" fmla="*/ 1196289 w 3427070"/>
                <a:gd name="connsiteY11" fmla="*/ 481515 h 893921"/>
                <a:gd name="connsiteX12" fmla="*/ 724802 w 3427070"/>
                <a:gd name="connsiteY12" fmla="*/ 581528 h 893921"/>
                <a:gd name="connsiteX13" fmla="*/ 267602 w 3427070"/>
                <a:gd name="connsiteY13" fmla="*/ 877704 h 893921"/>
                <a:gd name="connsiteX14" fmla="*/ 0 w 3427070"/>
                <a:gd name="connsiteY14" fmla="*/ 569171 h 893921"/>
                <a:gd name="connsiteX0" fmla="*/ 0 w 3427070"/>
                <a:gd name="connsiteY0" fmla="*/ 569171 h 893921"/>
                <a:gd name="connsiteX1" fmla="*/ 462221 w 3427070"/>
                <a:gd name="connsiteY1" fmla="*/ 234767 h 893921"/>
                <a:gd name="connsiteX2" fmla="*/ 1139912 w 3427070"/>
                <a:gd name="connsiteY2" fmla="*/ 26247 h 893921"/>
                <a:gd name="connsiteX3" fmla="*/ 1885565 w 3427070"/>
                <a:gd name="connsiteY3" fmla="*/ 8097 h 893921"/>
                <a:gd name="connsiteX4" fmla="*/ 2450500 w 3427070"/>
                <a:gd name="connsiteY4" fmla="*/ 72970 h 893921"/>
                <a:gd name="connsiteX5" fmla="*/ 3027793 w 3427070"/>
                <a:gd name="connsiteY5" fmla="*/ 263342 h 893921"/>
                <a:gd name="connsiteX6" fmla="*/ 3427070 w 3427070"/>
                <a:gd name="connsiteY6" fmla="*/ 483446 h 893921"/>
                <a:gd name="connsiteX7" fmla="*/ 3230907 w 3427070"/>
                <a:gd name="connsiteY7" fmla="*/ 893921 h 893921"/>
                <a:gd name="connsiteX8" fmla="*/ 2896502 w 3427070"/>
                <a:gd name="connsiteY8" fmla="*/ 738690 h 893921"/>
                <a:gd name="connsiteX9" fmla="*/ 2267852 w 3427070"/>
                <a:gd name="connsiteY9" fmla="*/ 538665 h 893921"/>
                <a:gd name="connsiteX10" fmla="*/ 1824939 w 3427070"/>
                <a:gd name="connsiteY10" fmla="*/ 481515 h 893921"/>
                <a:gd name="connsiteX11" fmla="*/ 1196289 w 3427070"/>
                <a:gd name="connsiteY11" fmla="*/ 481515 h 893921"/>
                <a:gd name="connsiteX12" fmla="*/ 724802 w 3427070"/>
                <a:gd name="connsiteY12" fmla="*/ 581528 h 893921"/>
                <a:gd name="connsiteX13" fmla="*/ 267602 w 3427070"/>
                <a:gd name="connsiteY13" fmla="*/ 877704 h 893921"/>
                <a:gd name="connsiteX14" fmla="*/ 0 w 3427070"/>
                <a:gd name="connsiteY14" fmla="*/ 569171 h 893921"/>
                <a:gd name="connsiteX0" fmla="*/ 0 w 3427070"/>
                <a:gd name="connsiteY0" fmla="*/ 569171 h 893921"/>
                <a:gd name="connsiteX1" fmla="*/ 462221 w 3427070"/>
                <a:gd name="connsiteY1" fmla="*/ 234767 h 893921"/>
                <a:gd name="connsiteX2" fmla="*/ 1139912 w 3427070"/>
                <a:gd name="connsiteY2" fmla="*/ 26247 h 893921"/>
                <a:gd name="connsiteX3" fmla="*/ 1885565 w 3427070"/>
                <a:gd name="connsiteY3" fmla="*/ 8097 h 893921"/>
                <a:gd name="connsiteX4" fmla="*/ 2450500 w 3427070"/>
                <a:gd name="connsiteY4" fmla="*/ 72970 h 893921"/>
                <a:gd name="connsiteX5" fmla="*/ 3027793 w 3427070"/>
                <a:gd name="connsiteY5" fmla="*/ 263342 h 893921"/>
                <a:gd name="connsiteX6" fmla="*/ 3427070 w 3427070"/>
                <a:gd name="connsiteY6" fmla="*/ 483446 h 893921"/>
                <a:gd name="connsiteX7" fmla="*/ 3230907 w 3427070"/>
                <a:gd name="connsiteY7" fmla="*/ 893921 h 893921"/>
                <a:gd name="connsiteX8" fmla="*/ 2896502 w 3427070"/>
                <a:gd name="connsiteY8" fmla="*/ 738690 h 893921"/>
                <a:gd name="connsiteX9" fmla="*/ 2267852 w 3427070"/>
                <a:gd name="connsiteY9" fmla="*/ 538665 h 893921"/>
                <a:gd name="connsiteX10" fmla="*/ 1824939 w 3427070"/>
                <a:gd name="connsiteY10" fmla="*/ 481515 h 893921"/>
                <a:gd name="connsiteX11" fmla="*/ 1196289 w 3427070"/>
                <a:gd name="connsiteY11" fmla="*/ 481515 h 893921"/>
                <a:gd name="connsiteX12" fmla="*/ 724802 w 3427070"/>
                <a:gd name="connsiteY12" fmla="*/ 581528 h 893921"/>
                <a:gd name="connsiteX13" fmla="*/ 267602 w 3427070"/>
                <a:gd name="connsiteY13" fmla="*/ 877704 h 893921"/>
                <a:gd name="connsiteX14" fmla="*/ 0 w 3427070"/>
                <a:gd name="connsiteY14" fmla="*/ 569171 h 893921"/>
                <a:gd name="connsiteX0" fmla="*/ 0 w 3427070"/>
                <a:gd name="connsiteY0" fmla="*/ 569171 h 893921"/>
                <a:gd name="connsiteX1" fmla="*/ 462221 w 3427070"/>
                <a:gd name="connsiteY1" fmla="*/ 234767 h 893921"/>
                <a:gd name="connsiteX2" fmla="*/ 1139912 w 3427070"/>
                <a:gd name="connsiteY2" fmla="*/ 26247 h 893921"/>
                <a:gd name="connsiteX3" fmla="*/ 1885565 w 3427070"/>
                <a:gd name="connsiteY3" fmla="*/ 8097 h 893921"/>
                <a:gd name="connsiteX4" fmla="*/ 2450500 w 3427070"/>
                <a:gd name="connsiteY4" fmla="*/ 72970 h 893921"/>
                <a:gd name="connsiteX5" fmla="*/ 3027793 w 3427070"/>
                <a:gd name="connsiteY5" fmla="*/ 263342 h 893921"/>
                <a:gd name="connsiteX6" fmla="*/ 3427070 w 3427070"/>
                <a:gd name="connsiteY6" fmla="*/ 483446 h 893921"/>
                <a:gd name="connsiteX7" fmla="*/ 3230907 w 3427070"/>
                <a:gd name="connsiteY7" fmla="*/ 893921 h 893921"/>
                <a:gd name="connsiteX8" fmla="*/ 2896502 w 3427070"/>
                <a:gd name="connsiteY8" fmla="*/ 738690 h 893921"/>
                <a:gd name="connsiteX9" fmla="*/ 2267852 w 3427070"/>
                <a:gd name="connsiteY9" fmla="*/ 538665 h 893921"/>
                <a:gd name="connsiteX10" fmla="*/ 1824939 w 3427070"/>
                <a:gd name="connsiteY10" fmla="*/ 481515 h 893921"/>
                <a:gd name="connsiteX11" fmla="*/ 1196289 w 3427070"/>
                <a:gd name="connsiteY11" fmla="*/ 481515 h 893921"/>
                <a:gd name="connsiteX12" fmla="*/ 724802 w 3427070"/>
                <a:gd name="connsiteY12" fmla="*/ 581528 h 893921"/>
                <a:gd name="connsiteX13" fmla="*/ 267602 w 3427070"/>
                <a:gd name="connsiteY13" fmla="*/ 877704 h 893921"/>
                <a:gd name="connsiteX14" fmla="*/ 0 w 3427070"/>
                <a:gd name="connsiteY14" fmla="*/ 569171 h 893921"/>
                <a:gd name="connsiteX0" fmla="*/ 0 w 3427070"/>
                <a:gd name="connsiteY0" fmla="*/ 569171 h 893921"/>
                <a:gd name="connsiteX1" fmla="*/ 462221 w 3427070"/>
                <a:gd name="connsiteY1" fmla="*/ 234767 h 893921"/>
                <a:gd name="connsiteX2" fmla="*/ 1139912 w 3427070"/>
                <a:gd name="connsiteY2" fmla="*/ 26247 h 893921"/>
                <a:gd name="connsiteX3" fmla="*/ 1885565 w 3427070"/>
                <a:gd name="connsiteY3" fmla="*/ 8097 h 893921"/>
                <a:gd name="connsiteX4" fmla="*/ 2450500 w 3427070"/>
                <a:gd name="connsiteY4" fmla="*/ 72970 h 893921"/>
                <a:gd name="connsiteX5" fmla="*/ 3027793 w 3427070"/>
                <a:gd name="connsiteY5" fmla="*/ 263342 h 893921"/>
                <a:gd name="connsiteX6" fmla="*/ 3427070 w 3427070"/>
                <a:gd name="connsiteY6" fmla="*/ 483446 h 893921"/>
                <a:gd name="connsiteX7" fmla="*/ 3230907 w 3427070"/>
                <a:gd name="connsiteY7" fmla="*/ 893921 h 893921"/>
                <a:gd name="connsiteX8" fmla="*/ 2896502 w 3427070"/>
                <a:gd name="connsiteY8" fmla="*/ 738690 h 893921"/>
                <a:gd name="connsiteX9" fmla="*/ 2267852 w 3427070"/>
                <a:gd name="connsiteY9" fmla="*/ 538665 h 893921"/>
                <a:gd name="connsiteX10" fmla="*/ 1824939 w 3427070"/>
                <a:gd name="connsiteY10" fmla="*/ 481515 h 893921"/>
                <a:gd name="connsiteX11" fmla="*/ 1196289 w 3427070"/>
                <a:gd name="connsiteY11" fmla="*/ 481515 h 893921"/>
                <a:gd name="connsiteX12" fmla="*/ 724802 w 3427070"/>
                <a:gd name="connsiteY12" fmla="*/ 581528 h 893921"/>
                <a:gd name="connsiteX13" fmla="*/ 267602 w 3427070"/>
                <a:gd name="connsiteY13" fmla="*/ 877704 h 893921"/>
                <a:gd name="connsiteX14" fmla="*/ 0 w 3427070"/>
                <a:gd name="connsiteY14" fmla="*/ 569171 h 893921"/>
                <a:gd name="connsiteX0" fmla="*/ 0 w 3427070"/>
                <a:gd name="connsiteY0" fmla="*/ 569171 h 893921"/>
                <a:gd name="connsiteX1" fmla="*/ 462221 w 3427070"/>
                <a:gd name="connsiteY1" fmla="*/ 234767 h 893921"/>
                <a:gd name="connsiteX2" fmla="*/ 1139912 w 3427070"/>
                <a:gd name="connsiteY2" fmla="*/ 26247 h 893921"/>
                <a:gd name="connsiteX3" fmla="*/ 1885565 w 3427070"/>
                <a:gd name="connsiteY3" fmla="*/ 8097 h 893921"/>
                <a:gd name="connsiteX4" fmla="*/ 2450500 w 3427070"/>
                <a:gd name="connsiteY4" fmla="*/ 72970 h 893921"/>
                <a:gd name="connsiteX5" fmla="*/ 3027793 w 3427070"/>
                <a:gd name="connsiteY5" fmla="*/ 263342 h 893921"/>
                <a:gd name="connsiteX6" fmla="*/ 3427070 w 3427070"/>
                <a:gd name="connsiteY6" fmla="*/ 483446 h 893921"/>
                <a:gd name="connsiteX7" fmla="*/ 3230907 w 3427070"/>
                <a:gd name="connsiteY7" fmla="*/ 893921 h 893921"/>
                <a:gd name="connsiteX8" fmla="*/ 2896502 w 3427070"/>
                <a:gd name="connsiteY8" fmla="*/ 738690 h 893921"/>
                <a:gd name="connsiteX9" fmla="*/ 2267852 w 3427070"/>
                <a:gd name="connsiteY9" fmla="*/ 538665 h 893921"/>
                <a:gd name="connsiteX10" fmla="*/ 1824939 w 3427070"/>
                <a:gd name="connsiteY10" fmla="*/ 481515 h 893921"/>
                <a:gd name="connsiteX11" fmla="*/ 1196289 w 3427070"/>
                <a:gd name="connsiteY11" fmla="*/ 481515 h 893921"/>
                <a:gd name="connsiteX12" fmla="*/ 786586 w 3427070"/>
                <a:gd name="connsiteY12" fmla="*/ 556814 h 893921"/>
                <a:gd name="connsiteX13" fmla="*/ 267602 w 3427070"/>
                <a:gd name="connsiteY13" fmla="*/ 877704 h 893921"/>
                <a:gd name="connsiteX14" fmla="*/ 0 w 3427070"/>
                <a:gd name="connsiteY14" fmla="*/ 569171 h 893921"/>
                <a:gd name="connsiteX0" fmla="*/ 0 w 3427070"/>
                <a:gd name="connsiteY0" fmla="*/ 569171 h 893921"/>
                <a:gd name="connsiteX1" fmla="*/ 462221 w 3427070"/>
                <a:gd name="connsiteY1" fmla="*/ 234767 h 893921"/>
                <a:gd name="connsiteX2" fmla="*/ 1139912 w 3427070"/>
                <a:gd name="connsiteY2" fmla="*/ 26247 h 893921"/>
                <a:gd name="connsiteX3" fmla="*/ 1885565 w 3427070"/>
                <a:gd name="connsiteY3" fmla="*/ 8097 h 893921"/>
                <a:gd name="connsiteX4" fmla="*/ 2450500 w 3427070"/>
                <a:gd name="connsiteY4" fmla="*/ 72970 h 893921"/>
                <a:gd name="connsiteX5" fmla="*/ 3027793 w 3427070"/>
                <a:gd name="connsiteY5" fmla="*/ 263342 h 893921"/>
                <a:gd name="connsiteX6" fmla="*/ 3427070 w 3427070"/>
                <a:gd name="connsiteY6" fmla="*/ 483446 h 893921"/>
                <a:gd name="connsiteX7" fmla="*/ 3230907 w 3427070"/>
                <a:gd name="connsiteY7" fmla="*/ 893921 h 893921"/>
                <a:gd name="connsiteX8" fmla="*/ 2896502 w 3427070"/>
                <a:gd name="connsiteY8" fmla="*/ 738690 h 893921"/>
                <a:gd name="connsiteX9" fmla="*/ 2267852 w 3427070"/>
                <a:gd name="connsiteY9" fmla="*/ 538665 h 893921"/>
                <a:gd name="connsiteX10" fmla="*/ 1824939 w 3427070"/>
                <a:gd name="connsiteY10" fmla="*/ 481515 h 893921"/>
                <a:gd name="connsiteX11" fmla="*/ 1270430 w 3427070"/>
                <a:gd name="connsiteY11" fmla="*/ 444445 h 893921"/>
                <a:gd name="connsiteX12" fmla="*/ 786586 w 3427070"/>
                <a:gd name="connsiteY12" fmla="*/ 556814 h 893921"/>
                <a:gd name="connsiteX13" fmla="*/ 267602 w 3427070"/>
                <a:gd name="connsiteY13" fmla="*/ 877704 h 893921"/>
                <a:gd name="connsiteX14" fmla="*/ 0 w 3427070"/>
                <a:gd name="connsiteY14" fmla="*/ 569171 h 893921"/>
                <a:gd name="connsiteX0" fmla="*/ 0 w 3427070"/>
                <a:gd name="connsiteY0" fmla="*/ 569171 h 893921"/>
                <a:gd name="connsiteX1" fmla="*/ 462221 w 3427070"/>
                <a:gd name="connsiteY1" fmla="*/ 234767 h 893921"/>
                <a:gd name="connsiteX2" fmla="*/ 1139912 w 3427070"/>
                <a:gd name="connsiteY2" fmla="*/ 26247 h 893921"/>
                <a:gd name="connsiteX3" fmla="*/ 1885565 w 3427070"/>
                <a:gd name="connsiteY3" fmla="*/ 8097 h 893921"/>
                <a:gd name="connsiteX4" fmla="*/ 2450500 w 3427070"/>
                <a:gd name="connsiteY4" fmla="*/ 72970 h 893921"/>
                <a:gd name="connsiteX5" fmla="*/ 3027793 w 3427070"/>
                <a:gd name="connsiteY5" fmla="*/ 263342 h 893921"/>
                <a:gd name="connsiteX6" fmla="*/ 3427070 w 3427070"/>
                <a:gd name="connsiteY6" fmla="*/ 483446 h 893921"/>
                <a:gd name="connsiteX7" fmla="*/ 3230907 w 3427070"/>
                <a:gd name="connsiteY7" fmla="*/ 893921 h 893921"/>
                <a:gd name="connsiteX8" fmla="*/ 2896502 w 3427070"/>
                <a:gd name="connsiteY8" fmla="*/ 738690 h 893921"/>
                <a:gd name="connsiteX9" fmla="*/ 2267852 w 3427070"/>
                <a:gd name="connsiteY9" fmla="*/ 538665 h 893921"/>
                <a:gd name="connsiteX10" fmla="*/ 1824939 w 3427070"/>
                <a:gd name="connsiteY10" fmla="*/ 481515 h 893921"/>
                <a:gd name="connsiteX11" fmla="*/ 1270430 w 3427070"/>
                <a:gd name="connsiteY11" fmla="*/ 444445 h 893921"/>
                <a:gd name="connsiteX12" fmla="*/ 737159 w 3427070"/>
                <a:gd name="connsiteY12" fmla="*/ 593885 h 893921"/>
                <a:gd name="connsiteX13" fmla="*/ 267602 w 3427070"/>
                <a:gd name="connsiteY13" fmla="*/ 877704 h 893921"/>
                <a:gd name="connsiteX14" fmla="*/ 0 w 3427070"/>
                <a:gd name="connsiteY14" fmla="*/ 569171 h 893921"/>
                <a:gd name="connsiteX0" fmla="*/ 0 w 3427070"/>
                <a:gd name="connsiteY0" fmla="*/ 569171 h 893921"/>
                <a:gd name="connsiteX1" fmla="*/ 462221 w 3427070"/>
                <a:gd name="connsiteY1" fmla="*/ 234767 h 893921"/>
                <a:gd name="connsiteX2" fmla="*/ 1139912 w 3427070"/>
                <a:gd name="connsiteY2" fmla="*/ 26247 h 893921"/>
                <a:gd name="connsiteX3" fmla="*/ 1885565 w 3427070"/>
                <a:gd name="connsiteY3" fmla="*/ 8097 h 893921"/>
                <a:gd name="connsiteX4" fmla="*/ 2450500 w 3427070"/>
                <a:gd name="connsiteY4" fmla="*/ 72970 h 893921"/>
                <a:gd name="connsiteX5" fmla="*/ 3027793 w 3427070"/>
                <a:gd name="connsiteY5" fmla="*/ 263342 h 893921"/>
                <a:gd name="connsiteX6" fmla="*/ 3427070 w 3427070"/>
                <a:gd name="connsiteY6" fmla="*/ 483446 h 893921"/>
                <a:gd name="connsiteX7" fmla="*/ 3230907 w 3427070"/>
                <a:gd name="connsiteY7" fmla="*/ 893921 h 893921"/>
                <a:gd name="connsiteX8" fmla="*/ 2896502 w 3427070"/>
                <a:gd name="connsiteY8" fmla="*/ 738690 h 893921"/>
                <a:gd name="connsiteX9" fmla="*/ 2267852 w 3427070"/>
                <a:gd name="connsiteY9" fmla="*/ 538665 h 893921"/>
                <a:gd name="connsiteX10" fmla="*/ 1849653 w 3427070"/>
                <a:gd name="connsiteY10" fmla="*/ 456801 h 893921"/>
                <a:gd name="connsiteX11" fmla="*/ 1270430 w 3427070"/>
                <a:gd name="connsiteY11" fmla="*/ 444445 h 893921"/>
                <a:gd name="connsiteX12" fmla="*/ 737159 w 3427070"/>
                <a:gd name="connsiteY12" fmla="*/ 593885 h 893921"/>
                <a:gd name="connsiteX13" fmla="*/ 267602 w 3427070"/>
                <a:gd name="connsiteY13" fmla="*/ 877704 h 893921"/>
                <a:gd name="connsiteX14" fmla="*/ 0 w 3427070"/>
                <a:gd name="connsiteY14" fmla="*/ 569171 h 893921"/>
                <a:gd name="connsiteX0" fmla="*/ 0 w 3427070"/>
                <a:gd name="connsiteY0" fmla="*/ 569171 h 893921"/>
                <a:gd name="connsiteX1" fmla="*/ 462221 w 3427070"/>
                <a:gd name="connsiteY1" fmla="*/ 234767 h 893921"/>
                <a:gd name="connsiteX2" fmla="*/ 1139912 w 3427070"/>
                <a:gd name="connsiteY2" fmla="*/ 26247 h 893921"/>
                <a:gd name="connsiteX3" fmla="*/ 1885565 w 3427070"/>
                <a:gd name="connsiteY3" fmla="*/ 8097 h 893921"/>
                <a:gd name="connsiteX4" fmla="*/ 2450500 w 3427070"/>
                <a:gd name="connsiteY4" fmla="*/ 72970 h 893921"/>
                <a:gd name="connsiteX5" fmla="*/ 3027793 w 3427070"/>
                <a:gd name="connsiteY5" fmla="*/ 263342 h 893921"/>
                <a:gd name="connsiteX6" fmla="*/ 3427070 w 3427070"/>
                <a:gd name="connsiteY6" fmla="*/ 483446 h 893921"/>
                <a:gd name="connsiteX7" fmla="*/ 3230907 w 3427070"/>
                <a:gd name="connsiteY7" fmla="*/ 893921 h 893921"/>
                <a:gd name="connsiteX8" fmla="*/ 2896502 w 3427070"/>
                <a:gd name="connsiteY8" fmla="*/ 738690 h 893921"/>
                <a:gd name="connsiteX9" fmla="*/ 2428490 w 3427070"/>
                <a:gd name="connsiteY9" fmla="*/ 526308 h 893921"/>
                <a:gd name="connsiteX10" fmla="*/ 1849653 w 3427070"/>
                <a:gd name="connsiteY10" fmla="*/ 456801 h 893921"/>
                <a:gd name="connsiteX11" fmla="*/ 1270430 w 3427070"/>
                <a:gd name="connsiteY11" fmla="*/ 444445 h 893921"/>
                <a:gd name="connsiteX12" fmla="*/ 737159 w 3427070"/>
                <a:gd name="connsiteY12" fmla="*/ 593885 h 893921"/>
                <a:gd name="connsiteX13" fmla="*/ 267602 w 3427070"/>
                <a:gd name="connsiteY13" fmla="*/ 877704 h 893921"/>
                <a:gd name="connsiteX14" fmla="*/ 0 w 3427070"/>
                <a:gd name="connsiteY14" fmla="*/ 569171 h 893921"/>
                <a:gd name="connsiteX0" fmla="*/ 0 w 3427070"/>
                <a:gd name="connsiteY0" fmla="*/ 569171 h 893921"/>
                <a:gd name="connsiteX1" fmla="*/ 462221 w 3427070"/>
                <a:gd name="connsiteY1" fmla="*/ 234767 h 893921"/>
                <a:gd name="connsiteX2" fmla="*/ 1139912 w 3427070"/>
                <a:gd name="connsiteY2" fmla="*/ 26247 h 893921"/>
                <a:gd name="connsiteX3" fmla="*/ 1885565 w 3427070"/>
                <a:gd name="connsiteY3" fmla="*/ 8097 h 893921"/>
                <a:gd name="connsiteX4" fmla="*/ 2450500 w 3427070"/>
                <a:gd name="connsiteY4" fmla="*/ 72970 h 893921"/>
                <a:gd name="connsiteX5" fmla="*/ 3027793 w 3427070"/>
                <a:gd name="connsiteY5" fmla="*/ 263342 h 893921"/>
                <a:gd name="connsiteX6" fmla="*/ 3427070 w 3427070"/>
                <a:gd name="connsiteY6" fmla="*/ 483446 h 893921"/>
                <a:gd name="connsiteX7" fmla="*/ 3230907 w 3427070"/>
                <a:gd name="connsiteY7" fmla="*/ 893921 h 893921"/>
                <a:gd name="connsiteX8" fmla="*/ 2822361 w 3427070"/>
                <a:gd name="connsiteY8" fmla="*/ 689263 h 893921"/>
                <a:gd name="connsiteX9" fmla="*/ 2428490 w 3427070"/>
                <a:gd name="connsiteY9" fmla="*/ 526308 h 893921"/>
                <a:gd name="connsiteX10" fmla="*/ 1849653 w 3427070"/>
                <a:gd name="connsiteY10" fmla="*/ 456801 h 893921"/>
                <a:gd name="connsiteX11" fmla="*/ 1270430 w 3427070"/>
                <a:gd name="connsiteY11" fmla="*/ 444445 h 893921"/>
                <a:gd name="connsiteX12" fmla="*/ 737159 w 3427070"/>
                <a:gd name="connsiteY12" fmla="*/ 593885 h 893921"/>
                <a:gd name="connsiteX13" fmla="*/ 267602 w 3427070"/>
                <a:gd name="connsiteY13" fmla="*/ 877704 h 893921"/>
                <a:gd name="connsiteX14" fmla="*/ 0 w 3427070"/>
                <a:gd name="connsiteY14" fmla="*/ 569171 h 893921"/>
                <a:gd name="connsiteX0" fmla="*/ 0 w 3427070"/>
                <a:gd name="connsiteY0" fmla="*/ 569171 h 893921"/>
                <a:gd name="connsiteX1" fmla="*/ 462221 w 3427070"/>
                <a:gd name="connsiteY1" fmla="*/ 234767 h 893921"/>
                <a:gd name="connsiteX2" fmla="*/ 1139912 w 3427070"/>
                <a:gd name="connsiteY2" fmla="*/ 26247 h 893921"/>
                <a:gd name="connsiteX3" fmla="*/ 1885565 w 3427070"/>
                <a:gd name="connsiteY3" fmla="*/ 8097 h 893921"/>
                <a:gd name="connsiteX4" fmla="*/ 2450500 w 3427070"/>
                <a:gd name="connsiteY4" fmla="*/ 72970 h 893921"/>
                <a:gd name="connsiteX5" fmla="*/ 3027793 w 3427070"/>
                <a:gd name="connsiteY5" fmla="*/ 263342 h 893921"/>
                <a:gd name="connsiteX6" fmla="*/ 3427070 w 3427070"/>
                <a:gd name="connsiteY6" fmla="*/ 483446 h 893921"/>
                <a:gd name="connsiteX7" fmla="*/ 3230907 w 3427070"/>
                <a:gd name="connsiteY7" fmla="*/ 893921 h 893921"/>
                <a:gd name="connsiteX8" fmla="*/ 2822361 w 3427070"/>
                <a:gd name="connsiteY8" fmla="*/ 689263 h 893921"/>
                <a:gd name="connsiteX9" fmla="*/ 2354349 w 3427070"/>
                <a:gd name="connsiteY9" fmla="*/ 501594 h 893921"/>
                <a:gd name="connsiteX10" fmla="*/ 1849653 w 3427070"/>
                <a:gd name="connsiteY10" fmla="*/ 456801 h 893921"/>
                <a:gd name="connsiteX11" fmla="*/ 1270430 w 3427070"/>
                <a:gd name="connsiteY11" fmla="*/ 444445 h 893921"/>
                <a:gd name="connsiteX12" fmla="*/ 737159 w 3427070"/>
                <a:gd name="connsiteY12" fmla="*/ 593885 h 893921"/>
                <a:gd name="connsiteX13" fmla="*/ 267602 w 3427070"/>
                <a:gd name="connsiteY13" fmla="*/ 877704 h 893921"/>
                <a:gd name="connsiteX14" fmla="*/ 0 w 3427070"/>
                <a:gd name="connsiteY14" fmla="*/ 569171 h 893921"/>
                <a:gd name="connsiteX0" fmla="*/ 0 w 3427070"/>
                <a:gd name="connsiteY0" fmla="*/ 569171 h 893921"/>
                <a:gd name="connsiteX1" fmla="*/ 462221 w 3427070"/>
                <a:gd name="connsiteY1" fmla="*/ 234767 h 893921"/>
                <a:gd name="connsiteX2" fmla="*/ 1139912 w 3427070"/>
                <a:gd name="connsiteY2" fmla="*/ 26247 h 893921"/>
                <a:gd name="connsiteX3" fmla="*/ 1885565 w 3427070"/>
                <a:gd name="connsiteY3" fmla="*/ 8097 h 893921"/>
                <a:gd name="connsiteX4" fmla="*/ 2450500 w 3427070"/>
                <a:gd name="connsiteY4" fmla="*/ 72970 h 893921"/>
                <a:gd name="connsiteX5" fmla="*/ 3027793 w 3427070"/>
                <a:gd name="connsiteY5" fmla="*/ 263342 h 893921"/>
                <a:gd name="connsiteX6" fmla="*/ 3427070 w 3427070"/>
                <a:gd name="connsiteY6" fmla="*/ 483446 h 893921"/>
                <a:gd name="connsiteX7" fmla="*/ 3230907 w 3427070"/>
                <a:gd name="connsiteY7" fmla="*/ 893921 h 893921"/>
                <a:gd name="connsiteX8" fmla="*/ 2822361 w 3427070"/>
                <a:gd name="connsiteY8" fmla="*/ 689263 h 893921"/>
                <a:gd name="connsiteX9" fmla="*/ 2354349 w 3427070"/>
                <a:gd name="connsiteY9" fmla="*/ 501594 h 893921"/>
                <a:gd name="connsiteX10" fmla="*/ 1837296 w 3427070"/>
                <a:gd name="connsiteY10" fmla="*/ 432088 h 893921"/>
                <a:gd name="connsiteX11" fmla="*/ 1270430 w 3427070"/>
                <a:gd name="connsiteY11" fmla="*/ 444445 h 893921"/>
                <a:gd name="connsiteX12" fmla="*/ 737159 w 3427070"/>
                <a:gd name="connsiteY12" fmla="*/ 593885 h 893921"/>
                <a:gd name="connsiteX13" fmla="*/ 267602 w 3427070"/>
                <a:gd name="connsiteY13" fmla="*/ 877704 h 893921"/>
                <a:gd name="connsiteX14" fmla="*/ 0 w 3427070"/>
                <a:gd name="connsiteY14" fmla="*/ 569171 h 893921"/>
                <a:gd name="connsiteX0" fmla="*/ 0 w 3427070"/>
                <a:gd name="connsiteY0" fmla="*/ 569171 h 893921"/>
                <a:gd name="connsiteX1" fmla="*/ 462221 w 3427070"/>
                <a:gd name="connsiteY1" fmla="*/ 234767 h 893921"/>
                <a:gd name="connsiteX2" fmla="*/ 1139912 w 3427070"/>
                <a:gd name="connsiteY2" fmla="*/ 26247 h 893921"/>
                <a:gd name="connsiteX3" fmla="*/ 1885565 w 3427070"/>
                <a:gd name="connsiteY3" fmla="*/ 8097 h 893921"/>
                <a:gd name="connsiteX4" fmla="*/ 2450500 w 3427070"/>
                <a:gd name="connsiteY4" fmla="*/ 72970 h 893921"/>
                <a:gd name="connsiteX5" fmla="*/ 3027793 w 3427070"/>
                <a:gd name="connsiteY5" fmla="*/ 263342 h 893921"/>
                <a:gd name="connsiteX6" fmla="*/ 3427070 w 3427070"/>
                <a:gd name="connsiteY6" fmla="*/ 483446 h 893921"/>
                <a:gd name="connsiteX7" fmla="*/ 3230907 w 3427070"/>
                <a:gd name="connsiteY7" fmla="*/ 893921 h 893921"/>
                <a:gd name="connsiteX8" fmla="*/ 2859431 w 3427070"/>
                <a:gd name="connsiteY8" fmla="*/ 701620 h 893921"/>
                <a:gd name="connsiteX9" fmla="*/ 2354349 w 3427070"/>
                <a:gd name="connsiteY9" fmla="*/ 501594 h 893921"/>
                <a:gd name="connsiteX10" fmla="*/ 1837296 w 3427070"/>
                <a:gd name="connsiteY10" fmla="*/ 432088 h 893921"/>
                <a:gd name="connsiteX11" fmla="*/ 1270430 w 3427070"/>
                <a:gd name="connsiteY11" fmla="*/ 444445 h 893921"/>
                <a:gd name="connsiteX12" fmla="*/ 737159 w 3427070"/>
                <a:gd name="connsiteY12" fmla="*/ 593885 h 893921"/>
                <a:gd name="connsiteX13" fmla="*/ 267602 w 3427070"/>
                <a:gd name="connsiteY13" fmla="*/ 877704 h 893921"/>
                <a:gd name="connsiteX14" fmla="*/ 0 w 3427070"/>
                <a:gd name="connsiteY14" fmla="*/ 569171 h 893921"/>
                <a:gd name="connsiteX0" fmla="*/ 0 w 3427070"/>
                <a:gd name="connsiteY0" fmla="*/ 569171 h 902417"/>
                <a:gd name="connsiteX1" fmla="*/ 462221 w 3427070"/>
                <a:gd name="connsiteY1" fmla="*/ 234767 h 902417"/>
                <a:gd name="connsiteX2" fmla="*/ 1139912 w 3427070"/>
                <a:gd name="connsiteY2" fmla="*/ 26247 h 902417"/>
                <a:gd name="connsiteX3" fmla="*/ 1885565 w 3427070"/>
                <a:gd name="connsiteY3" fmla="*/ 8097 h 902417"/>
                <a:gd name="connsiteX4" fmla="*/ 2450500 w 3427070"/>
                <a:gd name="connsiteY4" fmla="*/ 72970 h 902417"/>
                <a:gd name="connsiteX5" fmla="*/ 3027793 w 3427070"/>
                <a:gd name="connsiteY5" fmla="*/ 263342 h 902417"/>
                <a:gd name="connsiteX6" fmla="*/ 3427070 w 3427070"/>
                <a:gd name="connsiteY6" fmla="*/ 483446 h 902417"/>
                <a:gd name="connsiteX7" fmla="*/ 3230907 w 3427070"/>
                <a:gd name="connsiteY7" fmla="*/ 893921 h 902417"/>
                <a:gd name="connsiteX8" fmla="*/ 2859431 w 3427070"/>
                <a:gd name="connsiteY8" fmla="*/ 701620 h 902417"/>
                <a:gd name="connsiteX9" fmla="*/ 2354349 w 3427070"/>
                <a:gd name="connsiteY9" fmla="*/ 501594 h 902417"/>
                <a:gd name="connsiteX10" fmla="*/ 1837296 w 3427070"/>
                <a:gd name="connsiteY10" fmla="*/ 432088 h 902417"/>
                <a:gd name="connsiteX11" fmla="*/ 1270430 w 3427070"/>
                <a:gd name="connsiteY11" fmla="*/ 444445 h 902417"/>
                <a:gd name="connsiteX12" fmla="*/ 737159 w 3427070"/>
                <a:gd name="connsiteY12" fmla="*/ 593885 h 902417"/>
                <a:gd name="connsiteX13" fmla="*/ 242888 w 3427070"/>
                <a:gd name="connsiteY13" fmla="*/ 902417 h 902417"/>
                <a:gd name="connsiteX14" fmla="*/ 0 w 3427070"/>
                <a:gd name="connsiteY14" fmla="*/ 569171 h 902417"/>
                <a:gd name="connsiteX0" fmla="*/ 0 w 3427070"/>
                <a:gd name="connsiteY0" fmla="*/ 532101 h 902417"/>
                <a:gd name="connsiteX1" fmla="*/ 462221 w 3427070"/>
                <a:gd name="connsiteY1" fmla="*/ 234767 h 902417"/>
                <a:gd name="connsiteX2" fmla="*/ 1139912 w 3427070"/>
                <a:gd name="connsiteY2" fmla="*/ 26247 h 902417"/>
                <a:gd name="connsiteX3" fmla="*/ 1885565 w 3427070"/>
                <a:gd name="connsiteY3" fmla="*/ 8097 h 902417"/>
                <a:gd name="connsiteX4" fmla="*/ 2450500 w 3427070"/>
                <a:gd name="connsiteY4" fmla="*/ 72970 h 902417"/>
                <a:gd name="connsiteX5" fmla="*/ 3027793 w 3427070"/>
                <a:gd name="connsiteY5" fmla="*/ 263342 h 902417"/>
                <a:gd name="connsiteX6" fmla="*/ 3427070 w 3427070"/>
                <a:gd name="connsiteY6" fmla="*/ 483446 h 902417"/>
                <a:gd name="connsiteX7" fmla="*/ 3230907 w 3427070"/>
                <a:gd name="connsiteY7" fmla="*/ 893921 h 902417"/>
                <a:gd name="connsiteX8" fmla="*/ 2859431 w 3427070"/>
                <a:gd name="connsiteY8" fmla="*/ 701620 h 902417"/>
                <a:gd name="connsiteX9" fmla="*/ 2354349 w 3427070"/>
                <a:gd name="connsiteY9" fmla="*/ 501594 h 902417"/>
                <a:gd name="connsiteX10" fmla="*/ 1837296 w 3427070"/>
                <a:gd name="connsiteY10" fmla="*/ 432088 h 902417"/>
                <a:gd name="connsiteX11" fmla="*/ 1270430 w 3427070"/>
                <a:gd name="connsiteY11" fmla="*/ 444445 h 902417"/>
                <a:gd name="connsiteX12" fmla="*/ 737159 w 3427070"/>
                <a:gd name="connsiteY12" fmla="*/ 593885 h 902417"/>
                <a:gd name="connsiteX13" fmla="*/ 242888 w 3427070"/>
                <a:gd name="connsiteY13" fmla="*/ 902417 h 902417"/>
                <a:gd name="connsiteX14" fmla="*/ 0 w 3427070"/>
                <a:gd name="connsiteY14" fmla="*/ 532101 h 902417"/>
                <a:gd name="connsiteX0" fmla="*/ 0 w 3451783"/>
                <a:gd name="connsiteY0" fmla="*/ 532101 h 902417"/>
                <a:gd name="connsiteX1" fmla="*/ 462221 w 3451783"/>
                <a:gd name="connsiteY1" fmla="*/ 234767 h 902417"/>
                <a:gd name="connsiteX2" fmla="*/ 1139912 w 3451783"/>
                <a:gd name="connsiteY2" fmla="*/ 26247 h 902417"/>
                <a:gd name="connsiteX3" fmla="*/ 1885565 w 3451783"/>
                <a:gd name="connsiteY3" fmla="*/ 8097 h 902417"/>
                <a:gd name="connsiteX4" fmla="*/ 2450500 w 3451783"/>
                <a:gd name="connsiteY4" fmla="*/ 72970 h 902417"/>
                <a:gd name="connsiteX5" fmla="*/ 3027793 w 3451783"/>
                <a:gd name="connsiteY5" fmla="*/ 263342 h 902417"/>
                <a:gd name="connsiteX6" fmla="*/ 3451783 w 3451783"/>
                <a:gd name="connsiteY6" fmla="*/ 532873 h 902417"/>
                <a:gd name="connsiteX7" fmla="*/ 3230907 w 3451783"/>
                <a:gd name="connsiteY7" fmla="*/ 893921 h 902417"/>
                <a:gd name="connsiteX8" fmla="*/ 2859431 w 3451783"/>
                <a:gd name="connsiteY8" fmla="*/ 701620 h 902417"/>
                <a:gd name="connsiteX9" fmla="*/ 2354349 w 3451783"/>
                <a:gd name="connsiteY9" fmla="*/ 501594 h 902417"/>
                <a:gd name="connsiteX10" fmla="*/ 1837296 w 3451783"/>
                <a:gd name="connsiteY10" fmla="*/ 432088 h 902417"/>
                <a:gd name="connsiteX11" fmla="*/ 1270430 w 3451783"/>
                <a:gd name="connsiteY11" fmla="*/ 444445 h 902417"/>
                <a:gd name="connsiteX12" fmla="*/ 737159 w 3451783"/>
                <a:gd name="connsiteY12" fmla="*/ 593885 h 902417"/>
                <a:gd name="connsiteX13" fmla="*/ 242888 w 3451783"/>
                <a:gd name="connsiteY13" fmla="*/ 902417 h 902417"/>
                <a:gd name="connsiteX14" fmla="*/ 0 w 3451783"/>
                <a:gd name="connsiteY14" fmla="*/ 532101 h 902417"/>
                <a:gd name="connsiteX0" fmla="*/ 0 w 3451783"/>
                <a:gd name="connsiteY0" fmla="*/ 532101 h 902417"/>
                <a:gd name="connsiteX1" fmla="*/ 462221 w 3451783"/>
                <a:gd name="connsiteY1" fmla="*/ 234767 h 902417"/>
                <a:gd name="connsiteX2" fmla="*/ 1139912 w 3451783"/>
                <a:gd name="connsiteY2" fmla="*/ 26247 h 902417"/>
                <a:gd name="connsiteX3" fmla="*/ 1885565 w 3451783"/>
                <a:gd name="connsiteY3" fmla="*/ 8097 h 902417"/>
                <a:gd name="connsiteX4" fmla="*/ 2450500 w 3451783"/>
                <a:gd name="connsiteY4" fmla="*/ 72970 h 902417"/>
                <a:gd name="connsiteX5" fmla="*/ 3027793 w 3451783"/>
                <a:gd name="connsiteY5" fmla="*/ 263342 h 902417"/>
                <a:gd name="connsiteX6" fmla="*/ 3451783 w 3451783"/>
                <a:gd name="connsiteY6" fmla="*/ 532873 h 902417"/>
                <a:gd name="connsiteX7" fmla="*/ 3230907 w 3451783"/>
                <a:gd name="connsiteY7" fmla="*/ 893921 h 902417"/>
                <a:gd name="connsiteX8" fmla="*/ 2859431 w 3451783"/>
                <a:gd name="connsiteY8" fmla="*/ 701620 h 902417"/>
                <a:gd name="connsiteX9" fmla="*/ 2354349 w 3451783"/>
                <a:gd name="connsiteY9" fmla="*/ 501594 h 902417"/>
                <a:gd name="connsiteX10" fmla="*/ 1837296 w 3451783"/>
                <a:gd name="connsiteY10" fmla="*/ 432088 h 902417"/>
                <a:gd name="connsiteX11" fmla="*/ 1270430 w 3451783"/>
                <a:gd name="connsiteY11" fmla="*/ 444445 h 902417"/>
                <a:gd name="connsiteX12" fmla="*/ 737159 w 3451783"/>
                <a:gd name="connsiteY12" fmla="*/ 593885 h 902417"/>
                <a:gd name="connsiteX13" fmla="*/ 242888 w 3451783"/>
                <a:gd name="connsiteY13" fmla="*/ 902417 h 902417"/>
                <a:gd name="connsiteX14" fmla="*/ 0 w 3451783"/>
                <a:gd name="connsiteY14" fmla="*/ 532101 h 902417"/>
                <a:gd name="connsiteX0" fmla="*/ 0 w 3451783"/>
                <a:gd name="connsiteY0" fmla="*/ 534318 h 904634"/>
                <a:gd name="connsiteX1" fmla="*/ 462221 w 3451783"/>
                <a:gd name="connsiteY1" fmla="*/ 236984 h 904634"/>
                <a:gd name="connsiteX2" fmla="*/ 1139912 w 3451783"/>
                <a:gd name="connsiteY2" fmla="*/ 28464 h 904634"/>
                <a:gd name="connsiteX3" fmla="*/ 1885565 w 3451783"/>
                <a:gd name="connsiteY3" fmla="*/ 10314 h 904634"/>
                <a:gd name="connsiteX4" fmla="*/ 2496220 w 3451783"/>
                <a:gd name="connsiteY4" fmla="*/ 107844 h 904634"/>
                <a:gd name="connsiteX5" fmla="*/ 3027793 w 3451783"/>
                <a:gd name="connsiteY5" fmla="*/ 265559 h 904634"/>
                <a:gd name="connsiteX6" fmla="*/ 3451783 w 3451783"/>
                <a:gd name="connsiteY6" fmla="*/ 535090 h 904634"/>
                <a:gd name="connsiteX7" fmla="*/ 3230907 w 3451783"/>
                <a:gd name="connsiteY7" fmla="*/ 896138 h 904634"/>
                <a:gd name="connsiteX8" fmla="*/ 2859431 w 3451783"/>
                <a:gd name="connsiteY8" fmla="*/ 703837 h 904634"/>
                <a:gd name="connsiteX9" fmla="*/ 2354349 w 3451783"/>
                <a:gd name="connsiteY9" fmla="*/ 503811 h 904634"/>
                <a:gd name="connsiteX10" fmla="*/ 1837296 w 3451783"/>
                <a:gd name="connsiteY10" fmla="*/ 434305 h 904634"/>
                <a:gd name="connsiteX11" fmla="*/ 1270430 w 3451783"/>
                <a:gd name="connsiteY11" fmla="*/ 446662 h 904634"/>
                <a:gd name="connsiteX12" fmla="*/ 737159 w 3451783"/>
                <a:gd name="connsiteY12" fmla="*/ 596102 h 904634"/>
                <a:gd name="connsiteX13" fmla="*/ 242888 w 3451783"/>
                <a:gd name="connsiteY13" fmla="*/ 904634 h 904634"/>
                <a:gd name="connsiteX14" fmla="*/ 0 w 3451783"/>
                <a:gd name="connsiteY14" fmla="*/ 534318 h 904634"/>
                <a:gd name="connsiteX0" fmla="*/ 0 w 3451783"/>
                <a:gd name="connsiteY0" fmla="*/ 534318 h 904634"/>
                <a:gd name="connsiteX1" fmla="*/ 462221 w 3451783"/>
                <a:gd name="connsiteY1" fmla="*/ 236984 h 904634"/>
                <a:gd name="connsiteX2" fmla="*/ 1139912 w 3451783"/>
                <a:gd name="connsiteY2" fmla="*/ 28464 h 904634"/>
                <a:gd name="connsiteX3" fmla="*/ 1885565 w 3451783"/>
                <a:gd name="connsiteY3" fmla="*/ 10314 h 904634"/>
                <a:gd name="connsiteX4" fmla="*/ 2496220 w 3451783"/>
                <a:gd name="connsiteY4" fmla="*/ 107844 h 904634"/>
                <a:gd name="connsiteX5" fmla="*/ 3034324 w 3451783"/>
                <a:gd name="connsiteY5" fmla="*/ 285153 h 904634"/>
                <a:gd name="connsiteX6" fmla="*/ 3451783 w 3451783"/>
                <a:gd name="connsiteY6" fmla="*/ 535090 h 904634"/>
                <a:gd name="connsiteX7" fmla="*/ 3230907 w 3451783"/>
                <a:gd name="connsiteY7" fmla="*/ 896138 h 904634"/>
                <a:gd name="connsiteX8" fmla="*/ 2859431 w 3451783"/>
                <a:gd name="connsiteY8" fmla="*/ 703837 h 904634"/>
                <a:gd name="connsiteX9" fmla="*/ 2354349 w 3451783"/>
                <a:gd name="connsiteY9" fmla="*/ 503811 h 904634"/>
                <a:gd name="connsiteX10" fmla="*/ 1837296 w 3451783"/>
                <a:gd name="connsiteY10" fmla="*/ 434305 h 904634"/>
                <a:gd name="connsiteX11" fmla="*/ 1270430 w 3451783"/>
                <a:gd name="connsiteY11" fmla="*/ 446662 h 904634"/>
                <a:gd name="connsiteX12" fmla="*/ 737159 w 3451783"/>
                <a:gd name="connsiteY12" fmla="*/ 596102 h 904634"/>
                <a:gd name="connsiteX13" fmla="*/ 242888 w 3451783"/>
                <a:gd name="connsiteY13" fmla="*/ 904634 h 904634"/>
                <a:gd name="connsiteX14" fmla="*/ 0 w 3451783"/>
                <a:gd name="connsiteY14" fmla="*/ 534318 h 904634"/>
                <a:gd name="connsiteX0" fmla="*/ 0 w 3432189"/>
                <a:gd name="connsiteY0" fmla="*/ 534318 h 904634"/>
                <a:gd name="connsiteX1" fmla="*/ 462221 w 3432189"/>
                <a:gd name="connsiteY1" fmla="*/ 236984 h 904634"/>
                <a:gd name="connsiteX2" fmla="*/ 1139912 w 3432189"/>
                <a:gd name="connsiteY2" fmla="*/ 28464 h 904634"/>
                <a:gd name="connsiteX3" fmla="*/ 1885565 w 3432189"/>
                <a:gd name="connsiteY3" fmla="*/ 10314 h 904634"/>
                <a:gd name="connsiteX4" fmla="*/ 2496220 w 3432189"/>
                <a:gd name="connsiteY4" fmla="*/ 107844 h 904634"/>
                <a:gd name="connsiteX5" fmla="*/ 3034324 w 3432189"/>
                <a:gd name="connsiteY5" fmla="*/ 285153 h 904634"/>
                <a:gd name="connsiteX6" fmla="*/ 3432189 w 3432189"/>
                <a:gd name="connsiteY6" fmla="*/ 541622 h 904634"/>
                <a:gd name="connsiteX7" fmla="*/ 3230907 w 3432189"/>
                <a:gd name="connsiteY7" fmla="*/ 896138 h 904634"/>
                <a:gd name="connsiteX8" fmla="*/ 2859431 w 3432189"/>
                <a:gd name="connsiteY8" fmla="*/ 703837 h 904634"/>
                <a:gd name="connsiteX9" fmla="*/ 2354349 w 3432189"/>
                <a:gd name="connsiteY9" fmla="*/ 503811 h 904634"/>
                <a:gd name="connsiteX10" fmla="*/ 1837296 w 3432189"/>
                <a:gd name="connsiteY10" fmla="*/ 434305 h 904634"/>
                <a:gd name="connsiteX11" fmla="*/ 1270430 w 3432189"/>
                <a:gd name="connsiteY11" fmla="*/ 446662 h 904634"/>
                <a:gd name="connsiteX12" fmla="*/ 737159 w 3432189"/>
                <a:gd name="connsiteY12" fmla="*/ 596102 h 904634"/>
                <a:gd name="connsiteX13" fmla="*/ 242888 w 3432189"/>
                <a:gd name="connsiteY13" fmla="*/ 904634 h 904634"/>
                <a:gd name="connsiteX14" fmla="*/ 0 w 3432189"/>
                <a:gd name="connsiteY14" fmla="*/ 534318 h 904634"/>
                <a:gd name="connsiteX0" fmla="*/ 0 w 3432189"/>
                <a:gd name="connsiteY0" fmla="*/ 534318 h 904634"/>
                <a:gd name="connsiteX1" fmla="*/ 462221 w 3432189"/>
                <a:gd name="connsiteY1" fmla="*/ 236984 h 904634"/>
                <a:gd name="connsiteX2" fmla="*/ 1139912 w 3432189"/>
                <a:gd name="connsiteY2" fmla="*/ 28464 h 904634"/>
                <a:gd name="connsiteX3" fmla="*/ 1885565 w 3432189"/>
                <a:gd name="connsiteY3" fmla="*/ 10314 h 904634"/>
                <a:gd name="connsiteX4" fmla="*/ 2496220 w 3432189"/>
                <a:gd name="connsiteY4" fmla="*/ 107844 h 904634"/>
                <a:gd name="connsiteX5" fmla="*/ 3001667 w 3432189"/>
                <a:gd name="connsiteY5" fmla="*/ 272090 h 904634"/>
                <a:gd name="connsiteX6" fmla="*/ 3432189 w 3432189"/>
                <a:gd name="connsiteY6" fmla="*/ 541622 h 904634"/>
                <a:gd name="connsiteX7" fmla="*/ 3230907 w 3432189"/>
                <a:gd name="connsiteY7" fmla="*/ 896138 h 904634"/>
                <a:gd name="connsiteX8" fmla="*/ 2859431 w 3432189"/>
                <a:gd name="connsiteY8" fmla="*/ 703837 h 904634"/>
                <a:gd name="connsiteX9" fmla="*/ 2354349 w 3432189"/>
                <a:gd name="connsiteY9" fmla="*/ 503811 h 904634"/>
                <a:gd name="connsiteX10" fmla="*/ 1837296 w 3432189"/>
                <a:gd name="connsiteY10" fmla="*/ 434305 h 904634"/>
                <a:gd name="connsiteX11" fmla="*/ 1270430 w 3432189"/>
                <a:gd name="connsiteY11" fmla="*/ 446662 h 904634"/>
                <a:gd name="connsiteX12" fmla="*/ 737159 w 3432189"/>
                <a:gd name="connsiteY12" fmla="*/ 596102 h 904634"/>
                <a:gd name="connsiteX13" fmla="*/ 242888 w 3432189"/>
                <a:gd name="connsiteY13" fmla="*/ 904634 h 904634"/>
                <a:gd name="connsiteX14" fmla="*/ 0 w 3432189"/>
                <a:gd name="connsiteY14" fmla="*/ 534318 h 904634"/>
                <a:gd name="connsiteX0" fmla="*/ 0 w 3432189"/>
                <a:gd name="connsiteY0" fmla="*/ 531714 h 902030"/>
                <a:gd name="connsiteX1" fmla="*/ 462221 w 3432189"/>
                <a:gd name="connsiteY1" fmla="*/ 234380 h 902030"/>
                <a:gd name="connsiteX2" fmla="*/ 1139912 w 3432189"/>
                <a:gd name="connsiteY2" fmla="*/ 25860 h 902030"/>
                <a:gd name="connsiteX3" fmla="*/ 1885565 w 3432189"/>
                <a:gd name="connsiteY3" fmla="*/ 7710 h 902030"/>
                <a:gd name="connsiteX4" fmla="*/ 2400103 w 3432189"/>
                <a:gd name="connsiteY4" fmla="*/ 66757 h 902030"/>
                <a:gd name="connsiteX5" fmla="*/ 2496220 w 3432189"/>
                <a:gd name="connsiteY5" fmla="*/ 105240 h 902030"/>
                <a:gd name="connsiteX6" fmla="*/ 3001667 w 3432189"/>
                <a:gd name="connsiteY6" fmla="*/ 269486 h 902030"/>
                <a:gd name="connsiteX7" fmla="*/ 3432189 w 3432189"/>
                <a:gd name="connsiteY7" fmla="*/ 539018 h 902030"/>
                <a:gd name="connsiteX8" fmla="*/ 3230907 w 3432189"/>
                <a:gd name="connsiteY8" fmla="*/ 893534 h 902030"/>
                <a:gd name="connsiteX9" fmla="*/ 2859431 w 3432189"/>
                <a:gd name="connsiteY9" fmla="*/ 701233 h 902030"/>
                <a:gd name="connsiteX10" fmla="*/ 2354349 w 3432189"/>
                <a:gd name="connsiteY10" fmla="*/ 501207 h 902030"/>
                <a:gd name="connsiteX11" fmla="*/ 1837296 w 3432189"/>
                <a:gd name="connsiteY11" fmla="*/ 431701 h 902030"/>
                <a:gd name="connsiteX12" fmla="*/ 1270430 w 3432189"/>
                <a:gd name="connsiteY12" fmla="*/ 444058 h 902030"/>
                <a:gd name="connsiteX13" fmla="*/ 737159 w 3432189"/>
                <a:gd name="connsiteY13" fmla="*/ 593498 h 902030"/>
                <a:gd name="connsiteX14" fmla="*/ 242888 w 3432189"/>
                <a:gd name="connsiteY14" fmla="*/ 902030 h 902030"/>
                <a:gd name="connsiteX15" fmla="*/ 0 w 3432189"/>
                <a:gd name="connsiteY15" fmla="*/ 531714 h 902030"/>
                <a:gd name="connsiteX0" fmla="*/ 0 w 3432189"/>
                <a:gd name="connsiteY0" fmla="*/ 558272 h 928588"/>
                <a:gd name="connsiteX1" fmla="*/ 462221 w 3432189"/>
                <a:gd name="connsiteY1" fmla="*/ 260938 h 928588"/>
                <a:gd name="connsiteX2" fmla="*/ 1139912 w 3432189"/>
                <a:gd name="connsiteY2" fmla="*/ 52418 h 928588"/>
                <a:gd name="connsiteX3" fmla="*/ 1859439 w 3432189"/>
                <a:gd name="connsiteY3" fmla="*/ 1611 h 928588"/>
                <a:gd name="connsiteX4" fmla="*/ 2400103 w 3432189"/>
                <a:gd name="connsiteY4" fmla="*/ 93315 h 928588"/>
                <a:gd name="connsiteX5" fmla="*/ 2496220 w 3432189"/>
                <a:gd name="connsiteY5" fmla="*/ 131798 h 928588"/>
                <a:gd name="connsiteX6" fmla="*/ 3001667 w 3432189"/>
                <a:gd name="connsiteY6" fmla="*/ 296044 h 928588"/>
                <a:gd name="connsiteX7" fmla="*/ 3432189 w 3432189"/>
                <a:gd name="connsiteY7" fmla="*/ 565576 h 928588"/>
                <a:gd name="connsiteX8" fmla="*/ 3230907 w 3432189"/>
                <a:gd name="connsiteY8" fmla="*/ 920092 h 928588"/>
                <a:gd name="connsiteX9" fmla="*/ 2859431 w 3432189"/>
                <a:gd name="connsiteY9" fmla="*/ 727791 h 928588"/>
                <a:gd name="connsiteX10" fmla="*/ 2354349 w 3432189"/>
                <a:gd name="connsiteY10" fmla="*/ 527765 h 928588"/>
                <a:gd name="connsiteX11" fmla="*/ 1837296 w 3432189"/>
                <a:gd name="connsiteY11" fmla="*/ 458259 h 928588"/>
                <a:gd name="connsiteX12" fmla="*/ 1270430 w 3432189"/>
                <a:gd name="connsiteY12" fmla="*/ 470616 h 928588"/>
                <a:gd name="connsiteX13" fmla="*/ 737159 w 3432189"/>
                <a:gd name="connsiteY13" fmla="*/ 620056 h 928588"/>
                <a:gd name="connsiteX14" fmla="*/ 242888 w 3432189"/>
                <a:gd name="connsiteY14" fmla="*/ 928588 h 928588"/>
                <a:gd name="connsiteX15" fmla="*/ 0 w 3432189"/>
                <a:gd name="connsiteY15" fmla="*/ 558272 h 928588"/>
                <a:gd name="connsiteX0" fmla="*/ 0 w 3432189"/>
                <a:gd name="connsiteY0" fmla="*/ 558272 h 928588"/>
                <a:gd name="connsiteX1" fmla="*/ 462221 w 3432189"/>
                <a:gd name="connsiteY1" fmla="*/ 260938 h 928588"/>
                <a:gd name="connsiteX2" fmla="*/ 1139912 w 3432189"/>
                <a:gd name="connsiteY2" fmla="*/ 52418 h 928588"/>
                <a:gd name="connsiteX3" fmla="*/ 1859439 w 3432189"/>
                <a:gd name="connsiteY3" fmla="*/ 1611 h 928588"/>
                <a:gd name="connsiteX4" fmla="*/ 2400103 w 3432189"/>
                <a:gd name="connsiteY4" fmla="*/ 93315 h 928588"/>
                <a:gd name="connsiteX5" fmla="*/ 2496220 w 3432189"/>
                <a:gd name="connsiteY5" fmla="*/ 112203 h 928588"/>
                <a:gd name="connsiteX6" fmla="*/ 3001667 w 3432189"/>
                <a:gd name="connsiteY6" fmla="*/ 296044 h 928588"/>
                <a:gd name="connsiteX7" fmla="*/ 3432189 w 3432189"/>
                <a:gd name="connsiteY7" fmla="*/ 565576 h 928588"/>
                <a:gd name="connsiteX8" fmla="*/ 3230907 w 3432189"/>
                <a:gd name="connsiteY8" fmla="*/ 920092 h 928588"/>
                <a:gd name="connsiteX9" fmla="*/ 2859431 w 3432189"/>
                <a:gd name="connsiteY9" fmla="*/ 727791 h 928588"/>
                <a:gd name="connsiteX10" fmla="*/ 2354349 w 3432189"/>
                <a:gd name="connsiteY10" fmla="*/ 527765 h 928588"/>
                <a:gd name="connsiteX11" fmla="*/ 1837296 w 3432189"/>
                <a:gd name="connsiteY11" fmla="*/ 458259 h 928588"/>
                <a:gd name="connsiteX12" fmla="*/ 1270430 w 3432189"/>
                <a:gd name="connsiteY12" fmla="*/ 470616 h 928588"/>
                <a:gd name="connsiteX13" fmla="*/ 737159 w 3432189"/>
                <a:gd name="connsiteY13" fmla="*/ 620056 h 928588"/>
                <a:gd name="connsiteX14" fmla="*/ 242888 w 3432189"/>
                <a:gd name="connsiteY14" fmla="*/ 928588 h 928588"/>
                <a:gd name="connsiteX15" fmla="*/ 0 w 3432189"/>
                <a:gd name="connsiteY15" fmla="*/ 558272 h 928588"/>
                <a:gd name="connsiteX0" fmla="*/ 0 w 3432189"/>
                <a:gd name="connsiteY0" fmla="*/ 562664 h 932980"/>
                <a:gd name="connsiteX1" fmla="*/ 462221 w 3432189"/>
                <a:gd name="connsiteY1" fmla="*/ 265330 h 932980"/>
                <a:gd name="connsiteX2" fmla="*/ 1133380 w 3432189"/>
                <a:gd name="connsiteY2" fmla="*/ 37216 h 932980"/>
                <a:gd name="connsiteX3" fmla="*/ 1859439 w 3432189"/>
                <a:gd name="connsiteY3" fmla="*/ 6003 h 932980"/>
                <a:gd name="connsiteX4" fmla="*/ 2400103 w 3432189"/>
                <a:gd name="connsiteY4" fmla="*/ 97707 h 932980"/>
                <a:gd name="connsiteX5" fmla="*/ 2496220 w 3432189"/>
                <a:gd name="connsiteY5" fmla="*/ 116595 h 932980"/>
                <a:gd name="connsiteX6" fmla="*/ 3001667 w 3432189"/>
                <a:gd name="connsiteY6" fmla="*/ 300436 h 932980"/>
                <a:gd name="connsiteX7" fmla="*/ 3432189 w 3432189"/>
                <a:gd name="connsiteY7" fmla="*/ 569968 h 932980"/>
                <a:gd name="connsiteX8" fmla="*/ 3230907 w 3432189"/>
                <a:gd name="connsiteY8" fmla="*/ 924484 h 932980"/>
                <a:gd name="connsiteX9" fmla="*/ 2859431 w 3432189"/>
                <a:gd name="connsiteY9" fmla="*/ 732183 h 932980"/>
                <a:gd name="connsiteX10" fmla="*/ 2354349 w 3432189"/>
                <a:gd name="connsiteY10" fmla="*/ 532157 h 932980"/>
                <a:gd name="connsiteX11" fmla="*/ 1837296 w 3432189"/>
                <a:gd name="connsiteY11" fmla="*/ 462651 h 932980"/>
                <a:gd name="connsiteX12" fmla="*/ 1270430 w 3432189"/>
                <a:gd name="connsiteY12" fmla="*/ 475008 h 932980"/>
                <a:gd name="connsiteX13" fmla="*/ 737159 w 3432189"/>
                <a:gd name="connsiteY13" fmla="*/ 624448 h 932980"/>
                <a:gd name="connsiteX14" fmla="*/ 242888 w 3432189"/>
                <a:gd name="connsiteY14" fmla="*/ 932980 h 932980"/>
                <a:gd name="connsiteX15" fmla="*/ 0 w 3432189"/>
                <a:gd name="connsiteY15" fmla="*/ 562664 h 932980"/>
                <a:gd name="connsiteX0" fmla="*/ 0 w 3432189"/>
                <a:gd name="connsiteY0" fmla="*/ 562664 h 932980"/>
                <a:gd name="connsiteX1" fmla="*/ 462221 w 3432189"/>
                <a:gd name="connsiteY1" fmla="*/ 265330 h 932980"/>
                <a:gd name="connsiteX2" fmla="*/ 1133380 w 3432189"/>
                <a:gd name="connsiteY2" fmla="*/ 37216 h 932980"/>
                <a:gd name="connsiteX3" fmla="*/ 1859439 w 3432189"/>
                <a:gd name="connsiteY3" fmla="*/ 6003 h 932980"/>
                <a:gd name="connsiteX4" fmla="*/ 2400103 w 3432189"/>
                <a:gd name="connsiteY4" fmla="*/ 97707 h 932980"/>
                <a:gd name="connsiteX5" fmla="*/ 3001667 w 3432189"/>
                <a:gd name="connsiteY5" fmla="*/ 300436 h 932980"/>
                <a:gd name="connsiteX6" fmla="*/ 3432189 w 3432189"/>
                <a:gd name="connsiteY6" fmla="*/ 569968 h 932980"/>
                <a:gd name="connsiteX7" fmla="*/ 3230907 w 3432189"/>
                <a:gd name="connsiteY7" fmla="*/ 924484 h 932980"/>
                <a:gd name="connsiteX8" fmla="*/ 2859431 w 3432189"/>
                <a:gd name="connsiteY8" fmla="*/ 732183 h 932980"/>
                <a:gd name="connsiteX9" fmla="*/ 2354349 w 3432189"/>
                <a:gd name="connsiteY9" fmla="*/ 532157 h 932980"/>
                <a:gd name="connsiteX10" fmla="*/ 1837296 w 3432189"/>
                <a:gd name="connsiteY10" fmla="*/ 462651 h 932980"/>
                <a:gd name="connsiteX11" fmla="*/ 1270430 w 3432189"/>
                <a:gd name="connsiteY11" fmla="*/ 475008 h 932980"/>
                <a:gd name="connsiteX12" fmla="*/ 737159 w 3432189"/>
                <a:gd name="connsiteY12" fmla="*/ 624448 h 932980"/>
                <a:gd name="connsiteX13" fmla="*/ 242888 w 3432189"/>
                <a:gd name="connsiteY13" fmla="*/ 932980 h 932980"/>
                <a:gd name="connsiteX14" fmla="*/ 0 w 3432189"/>
                <a:gd name="connsiteY14" fmla="*/ 562664 h 932980"/>
                <a:gd name="connsiteX0" fmla="*/ 0 w 3432189"/>
                <a:gd name="connsiteY0" fmla="*/ 562664 h 932980"/>
                <a:gd name="connsiteX1" fmla="*/ 462221 w 3432189"/>
                <a:gd name="connsiteY1" fmla="*/ 265330 h 932980"/>
                <a:gd name="connsiteX2" fmla="*/ 1133380 w 3432189"/>
                <a:gd name="connsiteY2" fmla="*/ 37216 h 932980"/>
                <a:gd name="connsiteX3" fmla="*/ 1859439 w 3432189"/>
                <a:gd name="connsiteY3" fmla="*/ 6003 h 932980"/>
                <a:gd name="connsiteX4" fmla="*/ 2400103 w 3432189"/>
                <a:gd name="connsiteY4" fmla="*/ 97707 h 932980"/>
                <a:gd name="connsiteX5" fmla="*/ 3001667 w 3432189"/>
                <a:gd name="connsiteY5" fmla="*/ 300436 h 932980"/>
                <a:gd name="connsiteX6" fmla="*/ 3432189 w 3432189"/>
                <a:gd name="connsiteY6" fmla="*/ 569968 h 932980"/>
                <a:gd name="connsiteX7" fmla="*/ 3230907 w 3432189"/>
                <a:gd name="connsiteY7" fmla="*/ 924484 h 932980"/>
                <a:gd name="connsiteX8" fmla="*/ 2859431 w 3432189"/>
                <a:gd name="connsiteY8" fmla="*/ 732183 h 932980"/>
                <a:gd name="connsiteX9" fmla="*/ 2354349 w 3432189"/>
                <a:gd name="connsiteY9" fmla="*/ 532157 h 932980"/>
                <a:gd name="connsiteX10" fmla="*/ 1837296 w 3432189"/>
                <a:gd name="connsiteY10" fmla="*/ 462651 h 932980"/>
                <a:gd name="connsiteX11" fmla="*/ 1270430 w 3432189"/>
                <a:gd name="connsiteY11" fmla="*/ 475008 h 932980"/>
                <a:gd name="connsiteX12" fmla="*/ 737159 w 3432189"/>
                <a:gd name="connsiteY12" fmla="*/ 624448 h 932980"/>
                <a:gd name="connsiteX13" fmla="*/ 242888 w 3432189"/>
                <a:gd name="connsiteY13" fmla="*/ 932980 h 932980"/>
                <a:gd name="connsiteX14" fmla="*/ 0 w 3432189"/>
                <a:gd name="connsiteY14" fmla="*/ 562664 h 932980"/>
                <a:gd name="connsiteX0" fmla="*/ 0 w 3432189"/>
                <a:gd name="connsiteY0" fmla="*/ 562664 h 932980"/>
                <a:gd name="connsiteX1" fmla="*/ 462221 w 3432189"/>
                <a:gd name="connsiteY1" fmla="*/ 265330 h 932980"/>
                <a:gd name="connsiteX2" fmla="*/ 1133380 w 3432189"/>
                <a:gd name="connsiteY2" fmla="*/ 37216 h 932980"/>
                <a:gd name="connsiteX3" fmla="*/ 1859439 w 3432189"/>
                <a:gd name="connsiteY3" fmla="*/ 6003 h 932980"/>
                <a:gd name="connsiteX4" fmla="*/ 2400103 w 3432189"/>
                <a:gd name="connsiteY4" fmla="*/ 97707 h 932980"/>
                <a:gd name="connsiteX5" fmla="*/ 3001667 w 3432189"/>
                <a:gd name="connsiteY5" fmla="*/ 300436 h 932980"/>
                <a:gd name="connsiteX6" fmla="*/ 3432189 w 3432189"/>
                <a:gd name="connsiteY6" fmla="*/ 569968 h 932980"/>
                <a:gd name="connsiteX7" fmla="*/ 3230907 w 3432189"/>
                <a:gd name="connsiteY7" fmla="*/ 924484 h 932980"/>
                <a:gd name="connsiteX8" fmla="*/ 2859431 w 3432189"/>
                <a:gd name="connsiteY8" fmla="*/ 732183 h 932980"/>
                <a:gd name="connsiteX9" fmla="*/ 2354349 w 3432189"/>
                <a:gd name="connsiteY9" fmla="*/ 532157 h 932980"/>
                <a:gd name="connsiteX10" fmla="*/ 1837296 w 3432189"/>
                <a:gd name="connsiteY10" fmla="*/ 462651 h 932980"/>
                <a:gd name="connsiteX11" fmla="*/ 1270430 w 3432189"/>
                <a:gd name="connsiteY11" fmla="*/ 475008 h 932980"/>
                <a:gd name="connsiteX12" fmla="*/ 737159 w 3432189"/>
                <a:gd name="connsiteY12" fmla="*/ 624448 h 932980"/>
                <a:gd name="connsiteX13" fmla="*/ 242888 w 3432189"/>
                <a:gd name="connsiteY13" fmla="*/ 932980 h 932980"/>
                <a:gd name="connsiteX14" fmla="*/ 0 w 3432189"/>
                <a:gd name="connsiteY14" fmla="*/ 562664 h 932980"/>
                <a:gd name="connsiteX0" fmla="*/ 0 w 3432189"/>
                <a:gd name="connsiteY0" fmla="*/ 562664 h 932980"/>
                <a:gd name="connsiteX1" fmla="*/ 462221 w 3432189"/>
                <a:gd name="connsiteY1" fmla="*/ 265330 h 932980"/>
                <a:gd name="connsiteX2" fmla="*/ 1133380 w 3432189"/>
                <a:gd name="connsiteY2" fmla="*/ 37216 h 932980"/>
                <a:gd name="connsiteX3" fmla="*/ 1859439 w 3432189"/>
                <a:gd name="connsiteY3" fmla="*/ 6003 h 932980"/>
                <a:gd name="connsiteX4" fmla="*/ 2400103 w 3432189"/>
                <a:gd name="connsiteY4" fmla="*/ 97707 h 932980"/>
                <a:gd name="connsiteX5" fmla="*/ 3001667 w 3432189"/>
                <a:gd name="connsiteY5" fmla="*/ 300436 h 932980"/>
                <a:gd name="connsiteX6" fmla="*/ 3432189 w 3432189"/>
                <a:gd name="connsiteY6" fmla="*/ 569968 h 932980"/>
                <a:gd name="connsiteX7" fmla="*/ 3230907 w 3432189"/>
                <a:gd name="connsiteY7" fmla="*/ 924484 h 932980"/>
                <a:gd name="connsiteX8" fmla="*/ 2859431 w 3432189"/>
                <a:gd name="connsiteY8" fmla="*/ 732183 h 932980"/>
                <a:gd name="connsiteX9" fmla="*/ 2354349 w 3432189"/>
                <a:gd name="connsiteY9" fmla="*/ 532157 h 932980"/>
                <a:gd name="connsiteX10" fmla="*/ 1837296 w 3432189"/>
                <a:gd name="connsiteY10" fmla="*/ 462651 h 932980"/>
                <a:gd name="connsiteX11" fmla="*/ 1270430 w 3432189"/>
                <a:gd name="connsiteY11" fmla="*/ 475008 h 932980"/>
                <a:gd name="connsiteX12" fmla="*/ 737159 w 3432189"/>
                <a:gd name="connsiteY12" fmla="*/ 624448 h 932980"/>
                <a:gd name="connsiteX13" fmla="*/ 242888 w 3432189"/>
                <a:gd name="connsiteY13" fmla="*/ 932980 h 932980"/>
                <a:gd name="connsiteX14" fmla="*/ 0 w 3432189"/>
                <a:gd name="connsiteY14" fmla="*/ 562664 h 932980"/>
                <a:gd name="connsiteX0" fmla="*/ 0 w 3432189"/>
                <a:gd name="connsiteY0" fmla="*/ 562664 h 924484"/>
                <a:gd name="connsiteX1" fmla="*/ 462221 w 3432189"/>
                <a:gd name="connsiteY1" fmla="*/ 265330 h 924484"/>
                <a:gd name="connsiteX2" fmla="*/ 1133380 w 3432189"/>
                <a:gd name="connsiteY2" fmla="*/ 37216 h 924484"/>
                <a:gd name="connsiteX3" fmla="*/ 1859439 w 3432189"/>
                <a:gd name="connsiteY3" fmla="*/ 6003 h 924484"/>
                <a:gd name="connsiteX4" fmla="*/ 2400103 w 3432189"/>
                <a:gd name="connsiteY4" fmla="*/ 97707 h 924484"/>
                <a:gd name="connsiteX5" fmla="*/ 3001667 w 3432189"/>
                <a:gd name="connsiteY5" fmla="*/ 300436 h 924484"/>
                <a:gd name="connsiteX6" fmla="*/ 3432189 w 3432189"/>
                <a:gd name="connsiteY6" fmla="*/ 569968 h 924484"/>
                <a:gd name="connsiteX7" fmla="*/ 3230907 w 3432189"/>
                <a:gd name="connsiteY7" fmla="*/ 924484 h 924484"/>
                <a:gd name="connsiteX8" fmla="*/ 2859431 w 3432189"/>
                <a:gd name="connsiteY8" fmla="*/ 732183 h 924484"/>
                <a:gd name="connsiteX9" fmla="*/ 2354349 w 3432189"/>
                <a:gd name="connsiteY9" fmla="*/ 532157 h 924484"/>
                <a:gd name="connsiteX10" fmla="*/ 1837296 w 3432189"/>
                <a:gd name="connsiteY10" fmla="*/ 462651 h 924484"/>
                <a:gd name="connsiteX11" fmla="*/ 1270430 w 3432189"/>
                <a:gd name="connsiteY11" fmla="*/ 475008 h 924484"/>
                <a:gd name="connsiteX12" fmla="*/ 737159 w 3432189"/>
                <a:gd name="connsiteY12" fmla="*/ 624448 h 924484"/>
                <a:gd name="connsiteX13" fmla="*/ 242888 w 3432189"/>
                <a:gd name="connsiteY13" fmla="*/ 906854 h 924484"/>
                <a:gd name="connsiteX14" fmla="*/ 0 w 3432189"/>
                <a:gd name="connsiteY14" fmla="*/ 562664 h 924484"/>
                <a:gd name="connsiteX0" fmla="*/ 0 w 3432189"/>
                <a:gd name="connsiteY0" fmla="*/ 562664 h 924484"/>
                <a:gd name="connsiteX1" fmla="*/ 462221 w 3432189"/>
                <a:gd name="connsiteY1" fmla="*/ 265330 h 924484"/>
                <a:gd name="connsiteX2" fmla="*/ 1133380 w 3432189"/>
                <a:gd name="connsiteY2" fmla="*/ 37216 h 924484"/>
                <a:gd name="connsiteX3" fmla="*/ 1859439 w 3432189"/>
                <a:gd name="connsiteY3" fmla="*/ 6003 h 924484"/>
                <a:gd name="connsiteX4" fmla="*/ 2400103 w 3432189"/>
                <a:gd name="connsiteY4" fmla="*/ 97707 h 924484"/>
                <a:gd name="connsiteX5" fmla="*/ 3001667 w 3432189"/>
                <a:gd name="connsiteY5" fmla="*/ 300436 h 924484"/>
                <a:gd name="connsiteX6" fmla="*/ 3432189 w 3432189"/>
                <a:gd name="connsiteY6" fmla="*/ 569968 h 924484"/>
                <a:gd name="connsiteX7" fmla="*/ 3230907 w 3432189"/>
                <a:gd name="connsiteY7" fmla="*/ 924484 h 924484"/>
                <a:gd name="connsiteX8" fmla="*/ 2859431 w 3432189"/>
                <a:gd name="connsiteY8" fmla="*/ 732183 h 924484"/>
                <a:gd name="connsiteX9" fmla="*/ 2354349 w 3432189"/>
                <a:gd name="connsiteY9" fmla="*/ 532157 h 924484"/>
                <a:gd name="connsiteX10" fmla="*/ 1837296 w 3432189"/>
                <a:gd name="connsiteY10" fmla="*/ 462651 h 924484"/>
                <a:gd name="connsiteX11" fmla="*/ 1270430 w 3432189"/>
                <a:gd name="connsiteY11" fmla="*/ 475008 h 924484"/>
                <a:gd name="connsiteX12" fmla="*/ 737159 w 3432189"/>
                <a:gd name="connsiteY12" fmla="*/ 624448 h 924484"/>
                <a:gd name="connsiteX13" fmla="*/ 242888 w 3432189"/>
                <a:gd name="connsiteY13" fmla="*/ 906854 h 924484"/>
                <a:gd name="connsiteX14" fmla="*/ 0 w 3432189"/>
                <a:gd name="connsiteY14" fmla="*/ 562664 h 924484"/>
                <a:gd name="connsiteX0" fmla="*/ 0 w 3432189"/>
                <a:gd name="connsiteY0" fmla="*/ 562664 h 924484"/>
                <a:gd name="connsiteX1" fmla="*/ 462221 w 3432189"/>
                <a:gd name="connsiteY1" fmla="*/ 265330 h 924484"/>
                <a:gd name="connsiteX2" fmla="*/ 1133380 w 3432189"/>
                <a:gd name="connsiteY2" fmla="*/ 37216 h 924484"/>
                <a:gd name="connsiteX3" fmla="*/ 1859439 w 3432189"/>
                <a:gd name="connsiteY3" fmla="*/ 6003 h 924484"/>
                <a:gd name="connsiteX4" fmla="*/ 2400103 w 3432189"/>
                <a:gd name="connsiteY4" fmla="*/ 97707 h 924484"/>
                <a:gd name="connsiteX5" fmla="*/ 3001667 w 3432189"/>
                <a:gd name="connsiteY5" fmla="*/ 300436 h 924484"/>
                <a:gd name="connsiteX6" fmla="*/ 3432189 w 3432189"/>
                <a:gd name="connsiteY6" fmla="*/ 569968 h 924484"/>
                <a:gd name="connsiteX7" fmla="*/ 3230907 w 3432189"/>
                <a:gd name="connsiteY7" fmla="*/ 924484 h 924484"/>
                <a:gd name="connsiteX8" fmla="*/ 2859431 w 3432189"/>
                <a:gd name="connsiteY8" fmla="*/ 732183 h 924484"/>
                <a:gd name="connsiteX9" fmla="*/ 2354349 w 3432189"/>
                <a:gd name="connsiteY9" fmla="*/ 532157 h 924484"/>
                <a:gd name="connsiteX10" fmla="*/ 1798107 w 3432189"/>
                <a:gd name="connsiteY10" fmla="*/ 469183 h 924484"/>
                <a:gd name="connsiteX11" fmla="*/ 1270430 w 3432189"/>
                <a:gd name="connsiteY11" fmla="*/ 475008 h 924484"/>
                <a:gd name="connsiteX12" fmla="*/ 737159 w 3432189"/>
                <a:gd name="connsiteY12" fmla="*/ 624448 h 924484"/>
                <a:gd name="connsiteX13" fmla="*/ 242888 w 3432189"/>
                <a:gd name="connsiteY13" fmla="*/ 906854 h 924484"/>
                <a:gd name="connsiteX14" fmla="*/ 0 w 3432189"/>
                <a:gd name="connsiteY14" fmla="*/ 562664 h 924484"/>
                <a:gd name="connsiteX0" fmla="*/ 0 w 3432189"/>
                <a:gd name="connsiteY0" fmla="*/ 562664 h 924484"/>
                <a:gd name="connsiteX1" fmla="*/ 462221 w 3432189"/>
                <a:gd name="connsiteY1" fmla="*/ 265330 h 924484"/>
                <a:gd name="connsiteX2" fmla="*/ 1133380 w 3432189"/>
                <a:gd name="connsiteY2" fmla="*/ 37216 h 924484"/>
                <a:gd name="connsiteX3" fmla="*/ 1859439 w 3432189"/>
                <a:gd name="connsiteY3" fmla="*/ 6003 h 924484"/>
                <a:gd name="connsiteX4" fmla="*/ 2400103 w 3432189"/>
                <a:gd name="connsiteY4" fmla="*/ 97707 h 924484"/>
                <a:gd name="connsiteX5" fmla="*/ 3001667 w 3432189"/>
                <a:gd name="connsiteY5" fmla="*/ 300436 h 924484"/>
                <a:gd name="connsiteX6" fmla="*/ 3432189 w 3432189"/>
                <a:gd name="connsiteY6" fmla="*/ 569968 h 924484"/>
                <a:gd name="connsiteX7" fmla="*/ 3230907 w 3432189"/>
                <a:gd name="connsiteY7" fmla="*/ 924484 h 924484"/>
                <a:gd name="connsiteX8" fmla="*/ 2859431 w 3432189"/>
                <a:gd name="connsiteY8" fmla="*/ 732183 h 924484"/>
                <a:gd name="connsiteX9" fmla="*/ 2354349 w 3432189"/>
                <a:gd name="connsiteY9" fmla="*/ 532157 h 924484"/>
                <a:gd name="connsiteX10" fmla="*/ 1804639 w 3432189"/>
                <a:gd name="connsiteY10" fmla="*/ 456120 h 924484"/>
                <a:gd name="connsiteX11" fmla="*/ 1270430 w 3432189"/>
                <a:gd name="connsiteY11" fmla="*/ 475008 h 924484"/>
                <a:gd name="connsiteX12" fmla="*/ 737159 w 3432189"/>
                <a:gd name="connsiteY12" fmla="*/ 624448 h 924484"/>
                <a:gd name="connsiteX13" fmla="*/ 242888 w 3432189"/>
                <a:gd name="connsiteY13" fmla="*/ 906854 h 924484"/>
                <a:gd name="connsiteX14" fmla="*/ 0 w 3432189"/>
                <a:gd name="connsiteY14" fmla="*/ 562664 h 924484"/>
                <a:gd name="connsiteX0" fmla="*/ 0 w 3365514"/>
                <a:gd name="connsiteY0" fmla="*/ 562664 h 924484"/>
                <a:gd name="connsiteX1" fmla="*/ 462221 w 3365514"/>
                <a:gd name="connsiteY1" fmla="*/ 265330 h 924484"/>
                <a:gd name="connsiteX2" fmla="*/ 1133380 w 3365514"/>
                <a:gd name="connsiteY2" fmla="*/ 37216 h 924484"/>
                <a:gd name="connsiteX3" fmla="*/ 1859439 w 3365514"/>
                <a:gd name="connsiteY3" fmla="*/ 6003 h 924484"/>
                <a:gd name="connsiteX4" fmla="*/ 2400103 w 3365514"/>
                <a:gd name="connsiteY4" fmla="*/ 97707 h 924484"/>
                <a:gd name="connsiteX5" fmla="*/ 3001667 w 3365514"/>
                <a:gd name="connsiteY5" fmla="*/ 300436 h 924484"/>
                <a:gd name="connsiteX6" fmla="*/ 3365514 w 3365514"/>
                <a:gd name="connsiteY6" fmla="*/ 528693 h 924484"/>
                <a:gd name="connsiteX7" fmla="*/ 3230907 w 3365514"/>
                <a:gd name="connsiteY7" fmla="*/ 924484 h 924484"/>
                <a:gd name="connsiteX8" fmla="*/ 2859431 w 3365514"/>
                <a:gd name="connsiteY8" fmla="*/ 732183 h 924484"/>
                <a:gd name="connsiteX9" fmla="*/ 2354349 w 3365514"/>
                <a:gd name="connsiteY9" fmla="*/ 532157 h 924484"/>
                <a:gd name="connsiteX10" fmla="*/ 1804639 w 3365514"/>
                <a:gd name="connsiteY10" fmla="*/ 456120 h 924484"/>
                <a:gd name="connsiteX11" fmla="*/ 1270430 w 3365514"/>
                <a:gd name="connsiteY11" fmla="*/ 475008 h 924484"/>
                <a:gd name="connsiteX12" fmla="*/ 737159 w 3365514"/>
                <a:gd name="connsiteY12" fmla="*/ 624448 h 924484"/>
                <a:gd name="connsiteX13" fmla="*/ 242888 w 3365514"/>
                <a:gd name="connsiteY13" fmla="*/ 906854 h 924484"/>
                <a:gd name="connsiteX14" fmla="*/ 0 w 3365514"/>
                <a:gd name="connsiteY14" fmla="*/ 562664 h 924484"/>
                <a:gd name="connsiteX0" fmla="*/ 0 w 3365514"/>
                <a:gd name="connsiteY0" fmla="*/ 562664 h 906854"/>
                <a:gd name="connsiteX1" fmla="*/ 462221 w 3365514"/>
                <a:gd name="connsiteY1" fmla="*/ 265330 h 906854"/>
                <a:gd name="connsiteX2" fmla="*/ 1133380 w 3365514"/>
                <a:gd name="connsiteY2" fmla="*/ 37216 h 906854"/>
                <a:gd name="connsiteX3" fmla="*/ 1859439 w 3365514"/>
                <a:gd name="connsiteY3" fmla="*/ 6003 h 906854"/>
                <a:gd name="connsiteX4" fmla="*/ 2400103 w 3365514"/>
                <a:gd name="connsiteY4" fmla="*/ 97707 h 906854"/>
                <a:gd name="connsiteX5" fmla="*/ 3001667 w 3365514"/>
                <a:gd name="connsiteY5" fmla="*/ 300436 h 906854"/>
                <a:gd name="connsiteX6" fmla="*/ 3365514 w 3365514"/>
                <a:gd name="connsiteY6" fmla="*/ 528693 h 906854"/>
                <a:gd name="connsiteX7" fmla="*/ 3195982 w 3365514"/>
                <a:gd name="connsiteY7" fmla="*/ 886384 h 906854"/>
                <a:gd name="connsiteX8" fmla="*/ 2859431 w 3365514"/>
                <a:gd name="connsiteY8" fmla="*/ 732183 h 906854"/>
                <a:gd name="connsiteX9" fmla="*/ 2354349 w 3365514"/>
                <a:gd name="connsiteY9" fmla="*/ 532157 h 906854"/>
                <a:gd name="connsiteX10" fmla="*/ 1804639 w 3365514"/>
                <a:gd name="connsiteY10" fmla="*/ 456120 h 906854"/>
                <a:gd name="connsiteX11" fmla="*/ 1270430 w 3365514"/>
                <a:gd name="connsiteY11" fmla="*/ 475008 h 906854"/>
                <a:gd name="connsiteX12" fmla="*/ 737159 w 3365514"/>
                <a:gd name="connsiteY12" fmla="*/ 624448 h 906854"/>
                <a:gd name="connsiteX13" fmla="*/ 242888 w 3365514"/>
                <a:gd name="connsiteY13" fmla="*/ 906854 h 906854"/>
                <a:gd name="connsiteX14" fmla="*/ 0 w 3365514"/>
                <a:gd name="connsiteY14" fmla="*/ 562664 h 906854"/>
                <a:gd name="connsiteX0" fmla="*/ 0 w 3365514"/>
                <a:gd name="connsiteY0" fmla="*/ 562664 h 906854"/>
                <a:gd name="connsiteX1" fmla="*/ 462221 w 3365514"/>
                <a:gd name="connsiteY1" fmla="*/ 265330 h 906854"/>
                <a:gd name="connsiteX2" fmla="*/ 1133380 w 3365514"/>
                <a:gd name="connsiteY2" fmla="*/ 37216 h 906854"/>
                <a:gd name="connsiteX3" fmla="*/ 1859439 w 3365514"/>
                <a:gd name="connsiteY3" fmla="*/ 6003 h 906854"/>
                <a:gd name="connsiteX4" fmla="*/ 2400103 w 3365514"/>
                <a:gd name="connsiteY4" fmla="*/ 97707 h 906854"/>
                <a:gd name="connsiteX5" fmla="*/ 3001667 w 3365514"/>
                <a:gd name="connsiteY5" fmla="*/ 300436 h 906854"/>
                <a:gd name="connsiteX6" fmla="*/ 3365514 w 3365514"/>
                <a:gd name="connsiteY6" fmla="*/ 528693 h 906854"/>
                <a:gd name="connsiteX7" fmla="*/ 3189632 w 3365514"/>
                <a:gd name="connsiteY7" fmla="*/ 873684 h 906854"/>
                <a:gd name="connsiteX8" fmla="*/ 2859431 w 3365514"/>
                <a:gd name="connsiteY8" fmla="*/ 732183 h 906854"/>
                <a:gd name="connsiteX9" fmla="*/ 2354349 w 3365514"/>
                <a:gd name="connsiteY9" fmla="*/ 532157 h 906854"/>
                <a:gd name="connsiteX10" fmla="*/ 1804639 w 3365514"/>
                <a:gd name="connsiteY10" fmla="*/ 456120 h 906854"/>
                <a:gd name="connsiteX11" fmla="*/ 1270430 w 3365514"/>
                <a:gd name="connsiteY11" fmla="*/ 475008 h 906854"/>
                <a:gd name="connsiteX12" fmla="*/ 737159 w 3365514"/>
                <a:gd name="connsiteY12" fmla="*/ 624448 h 906854"/>
                <a:gd name="connsiteX13" fmla="*/ 242888 w 3365514"/>
                <a:gd name="connsiteY13" fmla="*/ 906854 h 906854"/>
                <a:gd name="connsiteX14" fmla="*/ 0 w 3365514"/>
                <a:gd name="connsiteY14" fmla="*/ 562664 h 906854"/>
                <a:gd name="connsiteX0" fmla="*/ 0 w 3365514"/>
                <a:gd name="connsiteY0" fmla="*/ 562664 h 906854"/>
                <a:gd name="connsiteX1" fmla="*/ 462221 w 3365514"/>
                <a:gd name="connsiteY1" fmla="*/ 265330 h 906854"/>
                <a:gd name="connsiteX2" fmla="*/ 1133380 w 3365514"/>
                <a:gd name="connsiteY2" fmla="*/ 37216 h 906854"/>
                <a:gd name="connsiteX3" fmla="*/ 1859439 w 3365514"/>
                <a:gd name="connsiteY3" fmla="*/ 6003 h 906854"/>
                <a:gd name="connsiteX4" fmla="*/ 2400103 w 3365514"/>
                <a:gd name="connsiteY4" fmla="*/ 97707 h 906854"/>
                <a:gd name="connsiteX5" fmla="*/ 3001667 w 3365514"/>
                <a:gd name="connsiteY5" fmla="*/ 300436 h 906854"/>
                <a:gd name="connsiteX6" fmla="*/ 3365514 w 3365514"/>
                <a:gd name="connsiteY6" fmla="*/ 528693 h 906854"/>
                <a:gd name="connsiteX7" fmla="*/ 3189632 w 3365514"/>
                <a:gd name="connsiteY7" fmla="*/ 873684 h 906854"/>
                <a:gd name="connsiteX8" fmla="*/ 2859431 w 3365514"/>
                <a:gd name="connsiteY8" fmla="*/ 732183 h 906854"/>
                <a:gd name="connsiteX9" fmla="*/ 2354349 w 3365514"/>
                <a:gd name="connsiteY9" fmla="*/ 532157 h 906854"/>
                <a:gd name="connsiteX10" fmla="*/ 1804639 w 3365514"/>
                <a:gd name="connsiteY10" fmla="*/ 456120 h 906854"/>
                <a:gd name="connsiteX11" fmla="*/ 1270430 w 3365514"/>
                <a:gd name="connsiteY11" fmla="*/ 475008 h 906854"/>
                <a:gd name="connsiteX12" fmla="*/ 737159 w 3365514"/>
                <a:gd name="connsiteY12" fmla="*/ 624448 h 906854"/>
                <a:gd name="connsiteX13" fmla="*/ 242888 w 3365514"/>
                <a:gd name="connsiteY13" fmla="*/ 906854 h 906854"/>
                <a:gd name="connsiteX14" fmla="*/ 0 w 3365514"/>
                <a:gd name="connsiteY14" fmla="*/ 562664 h 906854"/>
                <a:gd name="connsiteX0" fmla="*/ 0 w 3365514"/>
                <a:gd name="connsiteY0" fmla="*/ 562664 h 906854"/>
                <a:gd name="connsiteX1" fmla="*/ 462221 w 3365514"/>
                <a:gd name="connsiteY1" fmla="*/ 265330 h 906854"/>
                <a:gd name="connsiteX2" fmla="*/ 1133380 w 3365514"/>
                <a:gd name="connsiteY2" fmla="*/ 37216 h 906854"/>
                <a:gd name="connsiteX3" fmla="*/ 1859439 w 3365514"/>
                <a:gd name="connsiteY3" fmla="*/ 6003 h 906854"/>
                <a:gd name="connsiteX4" fmla="*/ 2400103 w 3365514"/>
                <a:gd name="connsiteY4" fmla="*/ 97707 h 906854"/>
                <a:gd name="connsiteX5" fmla="*/ 3001667 w 3365514"/>
                <a:gd name="connsiteY5" fmla="*/ 300436 h 906854"/>
                <a:gd name="connsiteX6" fmla="*/ 3365514 w 3365514"/>
                <a:gd name="connsiteY6" fmla="*/ 528693 h 906854"/>
                <a:gd name="connsiteX7" fmla="*/ 3189632 w 3365514"/>
                <a:gd name="connsiteY7" fmla="*/ 873684 h 906854"/>
                <a:gd name="connsiteX8" fmla="*/ 2786406 w 3365514"/>
                <a:gd name="connsiteY8" fmla="*/ 687733 h 906854"/>
                <a:gd name="connsiteX9" fmla="*/ 2354349 w 3365514"/>
                <a:gd name="connsiteY9" fmla="*/ 532157 h 906854"/>
                <a:gd name="connsiteX10" fmla="*/ 1804639 w 3365514"/>
                <a:gd name="connsiteY10" fmla="*/ 456120 h 906854"/>
                <a:gd name="connsiteX11" fmla="*/ 1270430 w 3365514"/>
                <a:gd name="connsiteY11" fmla="*/ 475008 h 906854"/>
                <a:gd name="connsiteX12" fmla="*/ 737159 w 3365514"/>
                <a:gd name="connsiteY12" fmla="*/ 624448 h 906854"/>
                <a:gd name="connsiteX13" fmla="*/ 242888 w 3365514"/>
                <a:gd name="connsiteY13" fmla="*/ 906854 h 906854"/>
                <a:gd name="connsiteX14" fmla="*/ 0 w 3365514"/>
                <a:gd name="connsiteY14" fmla="*/ 562664 h 906854"/>
                <a:gd name="connsiteX0" fmla="*/ 0 w 3365514"/>
                <a:gd name="connsiteY0" fmla="*/ 562664 h 906854"/>
                <a:gd name="connsiteX1" fmla="*/ 462221 w 3365514"/>
                <a:gd name="connsiteY1" fmla="*/ 265330 h 906854"/>
                <a:gd name="connsiteX2" fmla="*/ 1133380 w 3365514"/>
                <a:gd name="connsiteY2" fmla="*/ 37216 h 906854"/>
                <a:gd name="connsiteX3" fmla="*/ 1859439 w 3365514"/>
                <a:gd name="connsiteY3" fmla="*/ 6003 h 906854"/>
                <a:gd name="connsiteX4" fmla="*/ 2400103 w 3365514"/>
                <a:gd name="connsiteY4" fmla="*/ 97707 h 906854"/>
                <a:gd name="connsiteX5" fmla="*/ 3001667 w 3365514"/>
                <a:gd name="connsiteY5" fmla="*/ 341152 h 906854"/>
                <a:gd name="connsiteX6" fmla="*/ 3365514 w 3365514"/>
                <a:gd name="connsiteY6" fmla="*/ 528693 h 906854"/>
                <a:gd name="connsiteX7" fmla="*/ 3189632 w 3365514"/>
                <a:gd name="connsiteY7" fmla="*/ 873684 h 906854"/>
                <a:gd name="connsiteX8" fmla="*/ 2786406 w 3365514"/>
                <a:gd name="connsiteY8" fmla="*/ 687733 h 906854"/>
                <a:gd name="connsiteX9" fmla="*/ 2354349 w 3365514"/>
                <a:gd name="connsiteY9" fmla="*/ 532157 h 906854"/>
                <a:gd name="connsiteX10" fmla="*/ 1804639 w 3365514"/>
                <a:gd name="connsiteY10" fmla="*/ 456120 h 906854"/>
                <a:gd name="connsiteX11" fmla="*/ 1270430 w 3365514"/>
                <a:gd name="connsiteY11" fmla="*/ 475008 h 906854"/>
                <a:gd name="connsiteX12" fmla="*/ 737159 w 3365514"/>
                <a:gd name="connsiteY12" fmla="*/ 624448 h 906854"/>
                <a:gd name="connsiteX13" fmla="*/ 242888 w 3365514"/>
                <a:gd name="connsiteY13" fmla="*/ 906854 h 906854"/>
                <a:gd name="connsiteX14" fmla="*/ 0 w 3365514"/>
                <a:gd name="connsiteY14" fmla="*/ 562664 h 906854"/>
                <a:gd name="connsiteX0" fmla="*/ 0 w 3345518"/>
                <a:gd name="connsiteY0" fmla="*/ 562664 h 906854"/>
                <a:gd name="connsiteX1" fmla="*/ 462221 w 3345518"/>
                <a:gd name="connsiteY1" fmla="*/ 265330 h 906854"/>
                <a:gd name="connsiteX2" fmla="*/ 1133380 w 3345518"/>
                <a:gd name="connsiteY2" fmla="*/ 37216 h 906854"/>
                <a:gd name="connsiteX3" fmla="*/ 1859439 w 3345518"/>
                <a:gd name="connsiteY3" fmla="*/ 6003 h 906854"/>
                <a:gd name="connsiteX4" fmla="*/ 2400103 w 3345518"/>
                <a:gd name="connsiteY4" fmla="*/ 97707 h 906854"/>
                <a:gd name="connsiteX5" fmla="*/ 3001667 w 3345518"/>
                <a:gd name="connsiteY5" fmla="*/ 341152 h 906854"/>
                <a:gd name="connsiteX6" fmla="*/ 3345518 w 3345518"/>
                <a:gd name="connsiteY6" fmla="*/ 598493 h 906854"/>
                <a:gd name="connsiteX7" fmla="*/ 3189632 w 3345518"/>
                <a:gd name="connsiteY7" fmla="*/ 873684 h 906854"/>
                <a:gd name="connsiteX8" fmla="*/ 2786406 w 3345518"/>
                <a:gd name="connsiteY8" fmla="*/ 687733 h 906854"/>
                <a:gd name="connsiteX9" fmla="*/ 2354349 w 3345518"/>
                <a:gd name="connsiteY9" fmla="*/ 532157 h 906854"/>
                <a:gd name="connsiteX10" fmla="*/ 1804639 w 3345518"/>
                <a:gd name="connsiteY10" fmla="*/ 456120 h 906854"/>
                <a:gd name="connsiteX11" fmla="*/ 1270430 w 3345518"/>
                <a:gd name="connsiteY11" fmla="*/ 475008 h 906854"/>
                <a:gd name="connsiteX12" fmla="*/ 737159 w 3345518"/>
                <a:gd name="connsiteY12" fmla="*/ 624448 h 906854"/>
                <a:gd name="connsiteX13" fmla="*/ 242888 w 3345518"/>
                <a:gd name="connsiteY13" fmla="*/ 906854 h 906854"/>
                <a:gd name="connsiteX14" fmla="*/ 0 w 3345518"/>
                <a:gd name="connsiteY14" fmla="*/ 562664 h 906854"/>
                <a:gd name="connsiteX0" fmla="*/ 0 w 3345518"/>
                <a:gd name="connsiteY0" fmla="*/ 562664 h 906854"/>
                <a:gd name="connsiteX1" fmla="*/ 462221 w 3345518"/>
                <a:gd name="connsiteY1" fmla="*/ 265330 h 906854"/>
                <a:gd name="connsiteX2" fmla="*/ 1133380 w 3345518"/>
                <a:gd name="connsiteY2" fmla="*/ 37216 h 906854"/>
                <a:gd name="connsiteX3" fmla="*/ 1859439 w 3345518"/>
                <a:gd name="connsiteY3" fmla="*/ 6003 h 906854"/>
                <a:gd name="connsiteX4" fmla="*/ 2375107 w 3345518"/>
                <a:gd name="connsiteY4" fmla="*/ 97707 h 906854"/>
                <a:gd name="connsiteX5" fmla="*/ 3001667 w 3345518"/>
                <a:gd name="connsiteY5" fmla="*/ 341152 h 906854"/>
                <a:gd name="connsiteX6" fmla="*/ 3345518 w 3345518"/>
                <a:gd name="connsiteY6" fmla="*/ 598493 h 906854"/>
                <a:gd name="connsiteX7" fmla="*/ 3189632 w 3345518"/>
                <a:gd name="connsiteY7" fmla="*/ 873684 h 906854"/>
                <a:gd name="connsiteX8" fmla="*/ 2786406 w 3345518"/>
                <a:gd name="connsiteY8" fmla="*/ 687733 h 906854"/>
                <a:gd name="connsiteX9" fmla="*/ 2354349 w 3345518"/>
                <a:gd name="connsiteY9" fmla="*/ 532157 h 906854"/>
                <a:gd name="connsiteX10" fmla="*/ 1804639 w 3345518"/>
                <a:gd name="connsiteY10" fmla="*/ 456120 h 906854"/>
                <a:gd name="connsiteX11" fmla="*/ 1270430 w 3345518"/>
                <a:gd name="connsiteY11" fmla="*/ 475008 h 906854"/>
                <a:gd name="connsiteX12" fmla="*/ 737159 w 3345518"/>
                <a:gd name="connsiteY12" fmla="*/ 624448 h 906854"/>
                <a:gd name="connsiteX13" fmla="*/ 242888 w 3345518"/>
                <a:gd name="connsiteY13" fmla="*/ 906854 h 906854"/>
                <a:gd name="connsiteX14" fmla="*/ 0 w 3345518"/>
                <a:gd name="connsiteY14" fmla="*/ 562664 h 906854"/>
                <a:gd name="connsiteX0" fmla="*/ 0 w 3335520"/>
                <a:gd name="connsiteY0" fmla="*/ 551031 h 906854"/>
                <a:gd name="connsiteX1" fmla="*/ 452223 w 3335520"/>
                <a:gd name="connsiteY1" fmla="*/ 265330 h 906854"/>
                <a:gd name="connsiteX2" fmla="*/ 1123382 w 3335520"/>
                <a:gd name="connsiteY2" fmla="*/ 37216 h 906854"/>
                <a:gd name="connsiteX3" fmla="*/ 1849441 w 3335520"/>
                <a:gd name="connsiteY3" fmla="*/ 6003 h 906854"/>
                <a:gd name="connsiteX4" fmla="*/ 2365109 w 3335520"/>
                <a:gd name="connsiteY4" fmla="*/ 97707 h 906854"/>
                <a:gd name="connsiteX5" fmla="*/ 2991669 w 3335520"/>
                <a:gd name="connsiteY5" fmla="*/ 341152 h 906854"/>
                <a:gd name="connsiteX6" fmla="*/ 3335520 w 3335520"/>
                <a:gd name="connsiteY6" fmla="*/ 598493 h 906854"/>
                <a:gd name="connsiteX7" fmla="*/ 3179634 w 3335520"/>
                <a:gd name="connsiteY7" fmla="*/ 873684 h 906854"/>
                <a:gd name="connsiteX8" fmla="*/ 2776408 w 3335520"/>
                <a:gd name="connsiteY8" fmla="*/ 687733 h 906854"/>
                <a:gd name="connsiteX9" fmla="*/ 2344351 w 3335520"/>
                <a:gd name="connsiteY9" fmla="*/ 532157 h 906854"/>
                <a:gd name="connsiteX10" fmla="*/ 1794641 w 3335520"/>
                <a:gd name="connsiteY10" fmla="*/ 456120 h 906854"/>
                <a:gd name="connsiteX11" fmla="*/ 1260432 w 3335520"/>
                <a:gd name="connsiteY11" fmla="*/ 475008 h 906854"/>
                <a:gd name="connsiteX12" fmla="*/ 727161 w 3335520"/>
                <a:gd name="connsiteY12" fmla="*/ 624448 h 906854"/>
                <a:gd name="connsiteX13" fmla="*/ 232890 w 3335520"/>
                <a:gd name="connsiteY13" fmla="*/ 906854 h 906854"/>
                <a:gd name="connsiteX14" fmla="*/ 0 w 3335520"/>
                <a:gd name="connsiteY14" fmla="*/ 551031 h 906854"/>
                <a:gd name="connsiteX0" fmla="*/ 0 w 3335520"/>
                <a:gd name="connsiteY0" fmla="*/ 551031 h 873684"/>
                <a:gd name="connsiteX1" fmla="*/ 452223 w 3335520"/>
                <a:gd name="connsiteY1" fmla="*/ 265330 h 873684"/>
                <a:gd name="connsiteX2" fmla="*/ 1123382 w 3335520"/>
                <a:gd name="connsiteY2" fmla="*/ 37216 h 873684"/>
                <a:gd name="connsiteX3" fmla="*/ 1849441 w 3335520"/>
                <a:gd name="connsiteY3" fmla="*/ 6003 h 873684"/>
                <a:gd name="connsiteX4" fmla="*/ 2365109 w 3335520"/>
                <a:gd name="connsiteY4" fmla="*/ 97707 h 873684"/>
                <a:gd name="connsiteX5" fmla="*/ 2991669 w 3335520"/>
                <a:gd name="connsiteY5" fmla="*/ 341152 h 873684"/>
                <a:gd name="connsiteX6" fmla="*/ 3335520 w 3335520"/>
                <a:gd name="connsiteY6" fmla="*/ 598493 h 873684"/>
                <a:gd name="connsiteX7" fmla="*/ 3179634 w 3335520"/>
                <a:gd name="connsiteY7" fmla="*/ 873684 h 873684"/>
                <a:gd name="connsiteX8" fmla="*/ 2776408 w 3335520"/>
                <a:gd name="connsiteY8" fmla="*/ 687733 h 873684"/>
                <a:gd name="connsiteX9" fmla="*/ 2344351 w 3335520"/>
                <a:gd name="connsiteY9" fmla="*/ 532157 h 873684"/>
                <a:gd name="connsiteX10" fmla="*/ 1794641 w 3335520"/>
                <a:gd name="connsiteY10" fmla="*/ 456120 h 873684"/>
                <a:gd name="connsiteX11" fmla="*/ 1260432 w 3335520"/>
                <a:gd name="connsiteY11" fmla="*/ 475008 h 873684"/>
                <a:gd name="connsiteX12" fmla="*/ 727161 w 3335520"/>
                <a:gd name="connsiteY12" fmla="*/ 624448 h 873684"/>
                <a:gd name="connsiteX13" fmla="*/ 222892 w 3335520"/>
                <a:gd name="connsiteY13" fmla="*/ 871954 h 873684"/>
                <a:gd name="connsiteX14" fmla="*/ 0 w 3335520"/>
                <a:gd name="connsiteY14" fmla="*/ 551031 h 873684"/>
                <a:gd name="connsiteX0" fmla="*/ 0 w 3335520"/>
                <a:gd name="connsiteY0" fmla="*/ 551031 h 873684"/>
                <a:gd name="connsiteX1" fmla="*/ 452223 w 3335520"/>
                <a:gd name="connsiteY1" fmla="*/ 265330 h 873684"/>
                <a:gd name="connsiteX2" fmla="*/ 1123382 w 3335520"/>
                <a:gd name="connsiteY2" fmla="*/ 37216 h 873684"/>
                <a:gd name="connsiteX3" fmla="*/ 1849441 w 3335520"/>
                <a:gd name="connsiteY3" fmla="*/ 6003 h 873684"/>
                <a:gd name="connsiteX4" fmla="*/ 2365109 w 3335520"/>
                <a:gd name="connsiteY4" fmla="*/ 97707 h 873684"/>
                <a:gd name="connsiteX5" fmla="*/ 2991669 w 3335520"/>
                <a:gd name="connsiteY5" fmla="*/ 341152 h 873684"/>
                <a:gd name="connsiteX6" fmla="*/ 3335520 w 3335520"/>
                <a:gd name="connsiteY6" fmla="*/ 598493 h 873684"/>
                <a:gd name="connsiteX7" fmla="*/ 3179634 w 3335520"/>
                <a:gd name="connsiteY7" fmla="*/ 873684 h 873684"/>
                <a:gd name="connsiteX8" fmla="*/ 2776408 w 3335520"/>
                <a:gd name="connsiteY8" fmla="*/ 687733 h 873684"/>
                <a:gd name="connsiteX9" fmla="*/ 2344351 w 3335520"/>
                <a:gd name="connsiteY9" fmla="*/ 532157 h 873684"/>
                <a:gd name="connsiteX10" fmla="*/ 1794641 w 3335520"/>
                <a:gd name="connsiteY10" fmla="*/ 456120 h 873684"/>
                <a:gd name="connsiteX11" fmla="*/ 1260432 w 3335520"/>
                <a:gd name="connsiteY11" fmla="*/ 475008 h 873684"/>
                <a:gd name="connsiteX12" fmla="*/ 722162 w 3335520"/>
                <a:gd name="connsiteY12" fmla="*/ 572098 h 873684"/>
                <a:gd name="connsiteX13" fmla="*/ 222892 w 3335520"/>
                <a:gd name="connsiteY13" fmla="*/ 871954 h 873684"/>
                <a:gd name="connsiteX14" fmla="*/ 0 w 3335520"/>
                <a:gd name="connsiteY14" fmla="*/ 551031 h 873684"/>
                <a:gd name="connsiteX0" fmla="*/ 0 w 3335520"/>
                <a:gd name="connsiteY0" fmla="*/ 551031 h 873684"/>
                <a:gd name="connsiteX1" fmla="*/ 452223 w 3335520"/>
                <a:gd name="connsiteY1" fmla="*/ 265330 h 873684"/>
                <a:gd name="connsiteX2" fmla="*/ 1123382 w 3335520"/>
                <a:gd name="connsiteY2" fmla="*/ 37216 h 873684"/>
                <a:gd name="connsiteX3" fmla="*/ 1849441 w 3335520"/>
                <a:gd name="connsiteY3" fmla="*/ 6003 h 873684"/>
                <a:gd name="connsiteX4" fmla="*/ 2365109 w 3335520"/>
                <a:gd name="connsiteY4" fmla="*/ 97707 h 873684"/>
                <a:gd name="connsiteX5" fmla="*/ 2991669 w 3335520"/>
                <a:gd name="connsiteY5" fmla="*/ 341152 h 873684"/>
                <a:gd name="connsiteX6" fmla="*/ 3335520 w 3335520"/>
                <a:gd name="connsiteY6" fmla="*/ 598493 h 873684"/>
                <a:gd name="connsiteX7" fmla="*/ 3179634 w 3335520"/>
                <a:gd name="connsiteY7" fmla="*/ 873684 h 873684"/>
                <a:gd name="connsiteX8" fmla="*/ 2776408 w 3335520"/>
                <a:gd name="connsiteY8" fmla="*/ 687733 h 873684"/>
                <a:gd name="connsiteX9" fmla="*/ 2344351 w 3335520"/>
                <a:gd name="connsiteY9" fmla="*/ 532157 h 873684"/>
                <a:gd name="connsiteX10" fmla="*/ 1794641 w 3335520"/>
                <a:gd name="connsiteY10" fmla="*/ 456120 h 873684"/>
                <a:gd name="connsiteX11" fmla="*/ 1285428 w 3335520"/>
                <a:gd name="connsiteY11" fmla="*/ 416841 h 873684"/>
                <a:gd name="connsiteX12" fmla="*/ 722162 w 3335520"/>
                <a:gd name="connsiteY12" fmla="*/ 572098 h 873684"/>
                <a:gd name="connsiteX13" fmla="*/ 222892 w 3335520"/>
                <a:gd name="connsiteY13" fmla="*/ 871954 h 873684"/>
                <a:gd name="connsiteX14" fmla="*/ 0 w 3335520"/>
                <a:gd name="connsiteY14" fmla="*/ 551031 h 873684"/>
                <a:gd name="connsiteX0" fmla="*/ 0 w 3335520"/>
                <a:gd name="connsiteY0" fmla="*/ 551031 h 873684"/>
                <a:gd name="connsiteX1" fmla="*/ 452223 w 3335520"/>
                <a:gd name="connsiteY1" fmla="*/ 265330 h 873684"/>
                <a:gd name="connsiteX2" fmla="*/ 1123382 w 3335520"/>
                <a:gd name="connsiteY2" fmla="*/ 37216 h 873684"/>
                <a:gd name="connsiteX3" fmla="*/ 1849441 w 3335520"/>
                <a:gd name="connsiteY3" fmla="*/ 6003 h 873684"/>
                <a:gd name="connsiteX4" fmla="*/ 2365109 w 3335520"/>
                <a:gd name="connsiteY4" fmla="*/ 97707 h 873684"/>
                <a:gd name="connsiteX5" fmla="*/ 2991669 w 3335520"/>
                <a:gd name="connsiteY5" fmla="*/ 341152 h 873684"/>
                <a:gd name="connsiteX6" fmla="*/ 3335520 w 3335520"/>
                <a:gd name="connsiteY6" fmla="*/ 598493 h 873684"/>
                <a:gd name="connsiteX7" fmla="*/ 3179634 w 3335520"/>
                <a:gd name="connsiteY7" fmla="*/ 873684 h 873684"/>
                <a:gd name="connsiteX8" fmla="*/ 2776408 w 3335520"/>
                <a:gd name="connsiteY8" fmla="*/ 687733 h 873684"/>
                <a:gd name="connsiteX9" fmla="*/ 2344351 w 3335520"/>
                <a:gd name="connsiteY9" fmla="*/ 532157 h 873684"/>
                <a:gd name="connsiteX10" fmla="*/ 1814637 w 3335520"/>
                <a:gd name="connsiteY10" fmla="*/ 409587 h 873684"/>
                <a:gd name="connsiteX11" fmla="*/ 1285428 w 3335520"/>
                <a:gd name="connsiteY11" fmla="*/ 416841 h 873684"/>
                <a:gd name="connsiteX12" fmla="*/ 722162 w 3335520"/>
                <a:gd name="connsiteY12" fmla="*/ 572098 h 873684"/>
                <a:gd name="connsiteX13" fmla="*/ 222892 w 3335520"/>
                <a:gd name="connsiteY13" fmla="*/ 871954 h 873684"/>
                <a:gd name="connsiteX14" fmla="*/ 0 w 3335520"/>
                <a:gd name="connsiteY14" fmla="*/ 551031 h 873684"/>
                <a:gd name="connsiteX0" fmla="*/ 0 w 3335520"/>
                <a:gd name="connsiteY0" fmla="*/ 551031 h 873684"/>
                <a:gd name="connsiteX1" fmla="*/ 452223 w 3335520"/>
                <a:gd name="connsiteY1" fmla="*/ 265330 h 873684"/>
                <a:gd name="connsiteX2" fmla="*/ 1123382 w 3335520"/>
                <a:gd name="connsiteY2" fmla="*/ 37216 h 873684"/>
                <a:gd name="connsiteX3" fmla="*/ 1849441 w 3335520"/>
                <a:gd name="connsiteY3" fmla="*/ 6003 h 873684"/>
                <a:gd name="connsiteX4" fmla="*/ 2365109 w 3335520"/>
                <a:gd name="connsiteY4" fmla="*/ 97707 h 873684"/>
                <a:gd name="connsiteX5" fmla="*/ 2991669 w 3335520"/>
                <a:gd name="connsiteY5" fmla="*/ 341152 h 873684"/>
                <a:gd name="connsiteX6" fmla="*/ 3335520 w 3335520"/>
                <a:gd name="connsiteY6" fmla="*/ 598493 h 873684"/>
                <a:gd name="connsiteX7" fmla="*/ 3179634 w 3335520"/>
                <a:gd name="connsiteY7" fmla="*/ 873684 h 873684"/>
                <a:gd name="connsiteX8" fmla="*/ 2776408 w 3335520"/>
                <a:gd name="connsiteY8" fmla="*/ 687733 h 873684"/>
                <a:gd name="connsiteX9" fmla="*/ 2347501 w 3335520"/>
                <a:gd name="connsiteY9" fmla="*/ 485319 h 873684"/>
                <a:gd name="connsiteX10" fmla="*/ 2344351 w 3335520"/>
                <a:gd name="connsiteY10" fmla="*/ 532157 h 873684"/>
                <a:gd name="connsiteX11" fmla="*/ 1814637 w 3335520"/>
                <a:gd name="connsiteY11" fmla="*/ 409587 h 873684"/>
                <a:gd name="connsiteX12" fmla="*/ 1285428 w 3335520"/>
                <a:gd name="connsiteY12" fmla="*/ 416841 h 873684"/>
                <a:gd name="connsiteX13" fmla="*/ 722162 w 3335520"/>
                <a:gd name="connsiteY13" fmla="*/ 572098 h 873684"/>
                <a:gd name="connsiteX14" fmla="*/ 222892 w 3335520"/>
                <a:gd name="connsiteY14" fmla="*/ 871954 h 873684"/>
                <a:gd name="connsiteX15" fmla="*/ 0 w 3335520"/>
                <a:gd name="connsiteY15" fmla="*/ 551031 h 873684"/>
                <a:gd name="connsiteX0" fmla="*/ 0 w 3335520"/>
                <a:gd name="connsiteY0" fmla="*/ 551031 h 873684"/>
                <a:gd name="connsiteX1" fmla="*/ 452223 w 3335520"/>
                <a:gd name="connsiteY1" fmla="*/ 265330 h 873684"/>
                <a:gd name="connsiteX2" fmla="*/ 1123382 w 3335520"/>
                <a:gd name="connsiteY2" fmla="*/ 37216 h 873684"/>
                <a:gd name="connsiteX3" fmla="*/ 1849441 w 3335520"/>
                <a:gd name="connsiteY3" fmla="*/ 6003 h 873684"/>
                <a:gd name="connsiteX4" fmla="*/ 2365109 w 3335520"/>
                <a:gd name="connsiteY4" fmla="*/ 97707 h 873684"/>
                <a:gd name="connsiteX5" fmla="*/ 2991669 w 3335520"/>
                <a:gd name="connsiteY5" fmla="*/ 341152 h 873684"/>
                <a:gd name="connsiteX6" fmla="*/ 3335520 w 3335520"/>
                <a:gd name="connsiteY6" fmla="*/ 598493 h 873684"/>
                <a:gd name="connsiteX7" fmla="*/ 3179634 w 3335520"/>
                <a:gd name="connsiteY7" fmla="*/ 873684 h 873684"/>
                <a:gd name="connsiteX8" fmla="*/ 2776408 w 3335520"/>
                <a:gd name="connsiteY8" fmla="*/ 687733 h 873684"/>
                <a:gd name="connsiteX9" fmla="*/ 2344351 w 3335520"/>
                <a:gd name="connsiteY9" fmla="*/ 532157 h 873684"/>
                <a:gd name="connsiteX10" fmla="*/ 1814637 w 3335520"/>
                <a:gd name="connsiteY10" fmla="*/ 409587 h 873684"/>
                <a:gd name="connsiteX11" fmla="*/ 1285428 w 3335520"/>
                <a:gd name="connsiteY11" fmla="*/ 416841 h 873684"/>
                <a:gd name="connsiteX12" fmla="*/ 722162 w 3335520"/>
                <a:gd name="connsiteY12" fmla="*/ 572098 h 873684"/>
                <a:gd name="connsiteX13" fmla="*/ 222892 w 3335520"/>
                <a:gd name="connsiteY13" fmla="*/ 871954 h 873684"/>
                <a:gd name="connsiteX14" fmla="*/ 0 w 3335520"/>
                <a:gd name="connsiteY14" fmla="*/ 551031 h 873684"/>
                <a:gd name="connsiteX0" fmla="*/ 0 w 3335520"/>
                <a:gd name="connsiteY0" fmla="*/ 551031 h 873684"/>
                <a:gd name="connsiteX1" fmla="*/ 452223 w 3335520"/>
                <a:gd name="connsiteY1" fmla="*/ 265330 h 873684"/>
                <a:gd name="connsiteX2" fmla="*/ 1123382 w 3335520"/>
                <a:gd name="connsiteY2" fmla="*/ 37216 h 873684"/>
                <a:gd name="connsiteX3" fmla="*/ 1849441 w 3335520"/>
                <a:gd name="connsiteY3" fmla="*/ 6003 h 873684"/>
                <a:gd name="connsiteX4" fmla="*/ 2365109 w 3335520"/>
                <a:gd name="connsiteY4" fmla="*/ 97707 h 873684"/>
                <a:gd name="connsiteX5" fmla="*/ 2991669 w 3335520"/>
                <a:gd name="connsiteY5" fmla="*/ 341152 h 873684"/>
                <a:gd name="connsiteX6" fmla="*/ 3335520 w 3335520"/>
                <a:gd name="connsiteY6" fmla="*/ 598493 h 873684"/>
                <a:gd name="connsiteX7" fmla="*/ 3179634 w 3335520"/>
                <a:gd name="connsiteY7" fmla="*/ 873684 h 873684"/>
                <a:gd name="connsiteX8" fmla="*/ 2776408 w 3335520"/>
                <a:gd name="connsiteY8" fmla="*/ 687733 h 873684"/>
                <a:gd name="connsiteX9" fmla="*/ 2349350 w 3335520"/>
                <a:gd name="connsiteY9" fmla="*/ 491440 h 873684"/>
                <a:gd name="connsiteX10" fmla="*/ 1814637 w 3335520"/>
                <a:gd name="connsiteY10" fmla="*/ 409587 h 873684"/>
                <a:gd name="connsiteX11" fmla="*/ 1285428 w 3335520"/>
                <a:gd name="connsiteY11" fmla="*/ 416841 h 873684"/>
                <a:gd name="connsiteX12" fmla="*/ 722162 w 3335520"/>
                <a:gd name="connsiteY12" fmla="*/ 572098 h 873684"/>
                <a:gd name="connsiteX13" fmla="*/ 222892 w 3335520"/>
                <a:gd name="connsiteY13" fmla="*/ 871954 h 873684"/>
                <a:gd name="connsiteX14" fmla="*/ 0 w 3335520"/>
                <a:gd name="connsiteY14" fmla="*/ 551031 h 873684"/>
                <a:gd name="connsiteX0" fmla="*/ 0 w 3335520"/>
                <a:gd name="connsiteY0" fmla="*/ 551031 h 873684"/>
                <a:gd name="connsiteX1" fmla="*/ 452223 w 3335520"/>
                <a:gd name="connsiteY1" fmla="*/ 265330 h 873684"/>
                <a:gd name="connsiteX2" fmla="*/ 1123382 w 3335520"/>
                <a:gd name="connsiteY2" fmla="*/ 37216 h 873684"/>
                <a:gd name="connsiteX3" fmla="*/ 1849441 w 3335520"/>
                <a:gd name="connsiteY3" fmla="*/ 6003 h 873684"/>
                <a:gd name="connsiteX4" fmla="*/ 2365109 w 3335520"/>
                <a:gd name="connsiteY4" fmla="*/ 97707 h 873684"/>
                <a:gd name="connsiteX5" fmla="*/ 2991669 w 3335520"/>
                <a:gd name="connsiteY5" fmla="*/ 341152 h 873684"/>
                <a:gd name="connsiteX6" fmla="*/ 3335520 w 3335520"/>
                <a:gd name="connsiteY6" fmla="*/ 598493 h 873684"/>
                <a:gd name="connsiteX7" fmla="*/ 3179634 w 3335520"/>
                <a:gd name="connsiteY7" fmla="*/ 873684 h 873684"/>
                <a:gd name="connsiteX8" fmla="*/ 2796404 w 3335520"/>
                <a:gd name="connsiteY8" fmla="*/ 670283 h 873684"/>
                <a:gd name="connsiteX9" fmla="*/ 2349350 w 3335520"/>
                <a:gd name="connsiteY9" fmla="*/ 491440 h 873684"/>
                <a:gd name="connsiteX10" fmla="*/ 1814637 w 3335520"/>
                <a:gd name="connsiteY10" fmla="*/ 409587 h 873684"/>
                <a:gd name="connsiteX11" fmla="*/ 1285428 w 3335520"/>
                <a:gd name="connsiteY11" fmla="*/ 416841 h 873684"/>
                <a:gd name="connsiteX12" fmla="*/ 722162 w 3335520"/>
                <a:gd name="connsiteY12" fmla="*/ 572098 h 873684"/>
                <a:gd name="connsiteX13" fmla="*/ 222892 w 3335520"/>
                <a:gd name="connsiteY13" fmla="*/ 871954 h 873684"/>
                <a:gd name="connsiteX14" fmla="*/ 0 w 3335520"/>
                <a:gd name="connsiteY14" fmla="*/ 551031 h 873684"/>
                <a:gd name="connsiteX0" fmla="*/ 0 w 3335520"/>
                <a:gd name="connsiteY0" fmla="*/ 551031 h 873684"/>
                <a:gd name="connsiteX1" fmla="*/ 452223 w 3335520"/>
                <a:gd name="connsiteY1" fmla="*/ 265330 h 873684"/>
                <a:gd name="connsiteX2" fmla="*/ 1123382 w 3335520"/>
                <a:gd name="connsiteY2" fmla="*/ 37216 h 873684"/>
                <a:gd name="connsiteX3" fmla="*/ 1849441 w 3335520"/>
                <a:gd name="connsiteY3" fmla="*/ 6003 h 873684"/>
                <a:gd name="connsiteX4" fmla="*/ 2365109 w 3335520"/>
                <a:gd name="connsiteY4" fmla="*/ 97707 h 873684"/>
                <a:gd name="connsiteX5" fmla="*/ 2991669 w 3335520"/>
                <a:gd name="connsiteY5" fmla="*/ 341152 h 873684"/>
                <a:gd name="connsiteX6" fmla="*/ 3335520 w 3335520"/>
                <a:gd name="connsiteY6" fmla="*/ 598493 h 873684"/>
                <a:gd name="connsiteX7" fmla="*/ 3179634 w 3335520"/>
                <a:gd name="connsiteY7" fmla="*/ 873684 h 873684"/>
                <a:gd name="connsiteX8" fmla="*/ 2796404 w 3335520"/>
                <a:gd name="connsiteY8" fmla="*/ 670283 h 873684"/>
                <a:gd name="connsiteX9" fmla="*/ 2349350 w 3335520"/>
                <a:gd name="connsiteY9" fmla="*/ 491440 h 873684"/>
                <a:gd name="connsiteX10" fmla="*/ 1814637 w 3335520"/>
                <a:gd name="connsiteY10" fmla="*/ 386320 h 873684"/>
                <a:gd name="connsiteX11" fmla="*/ 1285428 w 3335520"/>
                <a:gd name="connsiteY11" fmla="*/ 416841 h 873684"/>
                <a:gd name="connsiteX12" fmla="*/ 722162 w 3335520"/>
                <a:gd name="connsiteY12" fmla="*/ 572098 h 873684"/>
                <a:gd name="connsiteX13" fmla="*/ 222892 w 3335520"/>
                <a:gd name="connsiteY13" fmla="*/ 871954 h 873684"/>
                <a:gd name="connsiteX14" fmla="*/ 0 w 3335520"/>
                <a:gd name="connsiteY14" fmla="*/ 551031 h 873684"/>
                <a:gd name="connsiteX0" fmla="*/ 0 w 3335520"/>
                <a:gd name="connsiteY0" fmla="*/ 551031 h 891134"/>
                <a:gd name="connsiteX1" fmla="*/ 452223 w 3335520"/>
                <a:gd name="connsiteY1" fmla="*/ 265330 h 891134"/>
                <a:gd name="connsiteX2" fmla="*/ 1123382 w 3335520"/>
                <a:gd name="connsiteY2" fmla="*/ 37216 h 891134"/>
                <a:gd name="connsiteX3" fmla="*/ 1849441 w 3335520"/>
                <a:gd name="connsiteY3" fmla="*/ 6003 h 891134"/>
                <a:gd name="connsiteX4" fmla="*/ 2365109 w 3335520"/>
                <a:gd name="connsiteY4" fmla="*/ 97707 h 891134"/>
                <a:gd name="connsiteX5" fmla="*/ 2991669 w 3335520"/>
                <a:gd name="connsiteY5" fmla="*/ 341152 h 891134"/>
                <a:gd name="connsiteX6" fmla="*/ 3335520 w 3335520"/>
                <a:gd name="connsiteY6" fmla="*/ 598493 h 891134"/>
                <a:gd name="connsiteX7" fmla="*/ 3174635 w 3335520"/>
                <a:gd name="connsiteY7" fmla="*/ 891134 h 891134"/>
                <a:gd name="connsiteX8" fmla="*/ 2796404 w 3335520"/>
                <a:gd name="connsiteY8" fmla="*/ 670283 h 891134"/>
                <a:gd name="connsiteX9" fmla="*/ 2349350 w 3335520"/>
                <a:gd name="connsiteY9" fmla="*/ 491440 h 891134"/>
                <a:gd name="connsiteX10" fmla="*/ 1814637 w 3335520"/>
                <a:gd name="connsiteY10" fmla="*/ 386320 h 891134"/>
                <a:gd name="connsiteX11" fmla="*/ 1285428 w 3335520"/>
                <a:gd name="connsiteY11" fmla="*/ 416841 h 891134"/>
                <a:gd name="connsiteX12" fmla="*/ 722162 w 3335520"/>
                <a:gd name="connsiteY12" fmla="*/ 572098 h 891134"/>
                <a:gd name="connsiteX13" fmla="*/ 222892 w 3335520"/>
                <a:gd name="connsiteY13" fmla="*/ 871954 h 891134"/>
                <a:gd name="connsiteX14" fmla="*/ 0 w 3335520"/>
                <a:gd name="connsiteY14" fmla="*/ 551031 h 891134"/>
                <a:gd name="connsiteX0" fmla="*/ 0 w 3335520"/>
                <a:gd name="connsiteY0" fmla="*/ 551031 h 891134"/>
                <a:gd name="connsiteX1" fmla="*/ 452223 w 3335520"/>
                <a:gd name="connsiteY1" fmla="*/ 265330 h 891134"/>
                <a:gd name="connsiteX2" fmla="*/ 1123382 w 3335520"/>
                <a:gd name="connsiteY2" fmla="*/ 37216 h 891134"/>
                <a:gd name="connsiteX3" fmla="*/ 1849441 w 3335520"/>
                <a:gd name="connsiteY3" fmla="*/ 6003 h 891134"/>
                <a:gd name="connsiteX4" fmla="*/ 2365109 w 3335520"/>
                <a:gd name="connsiteY4" fmla="*/ 97707 h 891134"/>
                <a:gd name="connsiteX5" fmla="*/ 2991669 w 3335520"/>
                <a:gd name="connsiteY5" fmla="*/ 341152 h 891134"/>
                <a:gd name="connsiteX6" fmla="*/ 3335520 w 3335520"/>
                <a:gd name="connsiteY6" fmla="*/ 598493 h 891134"/>
                <a:gd name="connsiteX7" fmla="*/ 3174635 w 3335520"/>
                <a:gd name="connsiteY7" fmla="*/ 891134 h 891134"/>
                <a:gd name="connsiteX8" fmla="*/ 2776408 w 3335520"/>
                <a:gd name="connsiteY8" fmla="*/ 647016 h 891134"/>
                <a:gd name="connsiteX9" fmla="*/ 2349350 w 3335520"/>
                <a:gd name="connsiteY9" fmla="*/ 491440 h 891134"/>
                <a:gd name="connsiteX10" fmla="*/ 1814637 w 3335520"/>
                <a:gd name="connsiteY10" fmla="*/ 386320 h 891134"/>
                <a:gd name="connsiteX11" fmla="*/ 1285428 w 3335520"/>
                <a:gd name="connsiteY11" fmla="*/ 416841 h 891134"/>
                <a:gd name="connsiteX12" fmla="*/ 722162 w 3335520"/>
                <a:gd name="connsiteY12" fmla="*/ 572098 h 891134"/>
                <a:gd name="connsiteX13" fmla="*/ 222892 w 3335520"/>
                <a:gd name="connsiteY13" fmla="*/ 871954 h 891134"/>
                <a:gd name="connsiteX14" fmla="*/ 0 w 3335520"/>
                <a:gd name="connsiteY14" fmla="*/ 551031 h 891134"/>
                <a:gd name="connsiteX0" fmla="*/ 0 w 3335520"/>
                <a:gd name="connsiteY0" fmla="*/ 551031 h 891134"/>
                <a:gd name="connsiteX1" fmla="*/ 452223 w 3335520"/>
                <a:gd name="connsiteY1" fmla="*/ 265330 h 891134"/>
                <a:gd name="connsiteX2" fmla="*/ 1123382 w 3335520"/>
                <a:gd name="connsiteY2" fmla="*/ 37216 h 891134"/>
                <a:gd name="connsiteX3" fmla="*/ 1849441 w 3335520"/>
                <a:gd name="connsiteY3" fmla="*/ 6003 h 891134"/>
                <a:gd name="connsiteX4" fmla="*/ 2365109 w 3335520"/>
                <a:gd name="connsiteY4" fmla="*/ 97707 h 891134"/>
                <a:gd name="connsiteX5" fmla="*/ 2991669 w 3335520"/>
                <a:gd name="connsiteY5" fmla="*/ 341152 h 891134"/>
                <a:gd name="connsiteX6" fmla="*/ 3335520 w 3335520"/>
                <a:gd name="connsiteY6" fmla="*/ 598493 h 891134"/>
                <a:gd name="connsiteX7" fmla="*/ 3174635 w 3335520"/>
                <a:gd name="connsiteY7" fmla="*/ 891134 h 891134"/>
                <a:gd name="connsiteX8" fmla="*/ 2776408 w 3335520"/>
                <a:gd name="connsiteY8" fmla="*/ 647016 h 891134"/>
                <a:gd name="connsiteX9" fmla="*/ 2274364 w 3335520"/>
                <a:gd name="connsiteY9" fmla="*/ 456540 h 891134"/>
                <a:gd name="connsiteX10" fmla="*/ 1814637 w 3335520"/>
                <a:gd name="connsiteY10" fmla="*/ 386320 h 891134"/>
                <a:gd name="connsiteX11" fmla="*/ 1285428 w 3335520"/>
                <a:gd name="connsiteY11" fmla="*/ 416841 h 891134"/>
                <a:gd name="connsiteX12" fmla="*/ 722162 w 3335520"/>
                <a:gd name="connsiteY12" fmla="*/ 572098 h 891134"/>
                <a:gd name="connsiteX13" fmla="*/ 222892 w 3335520"/>
                <a:gd name="connsiteY13" fmla="*/ 871954 h 891134"/>
                <a:gd name="connsiteX14" fmla="*/ 0 w 3335520"/>
                <a:gd name="connsiteY14" fmla="*/ 551031 h 891134"/>
                <a:gd name="connsiteX0" fmla="*/ 0 w 3335520"/>
                <a:gd name="connsiteY0" fmla="*/ 551031 h 891134"/>
                <a:gd name="connsiteX1" fmla="*/ 452223 w 3335520"/>
                <a:gd name="connsiteY1" fmla="*/ 265330 h 891134"/>
                <a:gd name="connsiteX2" fmla="*/ 1123382 w 3335520"/>
                <a:gd name="connsiteY2" fmla="*/ 37216 h 891134"/>
                <a:gd name="connsiteX3" fmla="*/ 1849441 w 3335520"/>
                <a:gd name="connsiteY3" fmla="*/ 6003 h 891134"/>
                <a:gd name="connsiteX4" fmla="*/ 2365109 w 3335520"/>
                <a:gd name="connsiteY4" fmla="*/ 97707 h 891134"/>
                <a:gd name="connsiteX5" fmla="*/ 2991669 w 3335520"/>
                <a:gd name="connsiteY5" fmla="*/ 341152 h 891134"/>
                <a:gd name="connsiteX6" fmla="*/ 3335520 w 3335520"/>
                <a:gd name="connsiteY6" fmla="*/ 598493 h 891134"/>
                <a:gd name="connsiteX7" fmla="*/ 3174635 w 3335520"/>
                <a:gd name="connsiteY7" fmla="*/ 891134 h 891134"/>
                <a:gd name="connsiteX8" fmla="*/ 2776408 w 3335520"/>
                <a:gd name="connsiteY8" fmla="*/ 647016 h 891134"/>
                <a:gd name="connsiteX9" fmla="*/ 2274364 w 3335520"/>
                <a:gd name="connsiteY9" fmla="*/ 456540 h 891134"/>
                <a:gd name="connsiteX10" fmla="*/ 1789642 w 3335520"/>
                <a:gd name="connsiteY10" fmla="*/ 380503 h 891134"/>
                <a:gd name="connsiteX11" fmla="*/ 1285428 w 3335520"/>
                <a:gd name="connsiteY11" fmla="*/ 416841 h 891134"/>
                <a:gd name="connsiteX12" fmla="*/ 722162 w 3335520"/>
                <a:gd name="connsiteY12" fmla="*/ 572098 h 891134"/>
                <a:gd name="connsiteX13" fmla="*/ 222892 w 3335520"/>
                <a:gd name="connsiteY13" fmla="*/ 871954 h 891134"/>
                <a:gd name="connsiteX14" fmla="*/ 0 w 3335520"/>
                <a:gd name="connsiteY14" fmla="*/ 551031 h 891134"/>
                <a:gd name="connsiteX0" fmla="*/ 0 w 3335520"/>
                <a:gd name="connsiteY0" fmla="*/ 551031 h 891134"/>
                <a:gd name="connsiteX1" fmla="*/ 452223 w 3335520"/>
                <a:gd name="connsiteY1" fmla="*/ 265330 h 891134"/>
                <a:gd name="connsiteX2" fmla="*/ 1123382 w 3335520"/>
                <a:gd name="connsiteY2" fmla="*/ 37216 h 891134"/>
                <a:gd name="connsiteX3" fmla="*/ 1849441 w 3335520"/>
                <a:gd name="connsiteY3" fmla="*/ 6003 h 891134"/>
                <a:gd name="connsiteX4" fmla="*/ 2365109 w 3335520"/>
                <a:gd name="connsiteY4" fmla="*/ 97707 h 891134"/>
                <a:gd name="connsiteX5" fmla="*/ 2991669 w 3335520"/>
                <a:gd name="connsiteY5" fmla="*/ 341152 h 891134"/>
                <a:gd name="connsiteX6" fmla="*/ 3335520 w 3335520"/>
                <a:gd name="connsiteY6" fmla="*/ 598493 h 891134"/>
                <a:gd name="connsiteX7" fmla="*/ 3174635 w 3335520"/>
                <a:gd name="connsiteY7" fmla="*/ 891134 h 891134"/>
                <a:gd name="connsiteX8" fmla="*/ 2776408 w 3335520"/>
                <a:gd name="connsiteY8" fmla="*/ 647016 h 891134"/>
                <a:gd name="connsiteX9" fmla="*/ 2274364 w 3335520"/>
                <a:gd name="connsiteY9" fmla="*/ 456540 h 891134"/>
                <a:gd name="connsiteX10" fmla="*/ 1789642 w 3335520"/>
                <a:gd name="connsiteY10" fmla="*/ 380503 h 891134"/>
                <a:gd name="connsiteX11" fmla="*/ 1307695 w 3335520"/>
                <a:gd name="connsiteY11" fmla="*/ 398069 h 891134"/>
                <a:gd name="connsiteX12" fmla="*/ 1285428 w 3335520"/>
                <a:gd name="connsiteY12" fmla="*/ 416841 h 891134"/>
                <a:gd name="connsiteX13" fmla="*/ 722162 w 3335520"/>
                <a:gd name="connsiteY13" fmla="*/ 572098 h 891134"/>
                <a:gd name="connsiteX14" fmla="*/ 222892 w 3335520"/>
                <a:gd name="connsiteY14" fmla="*/ 871954 h 891134"/>
                <a:gd name="connsiteX15" fmla="*/ 0 w 3335520"/>
                <a:gd name="connsiteY15" fmla="*/ 551031 h 891134"/>
                <a:gd name="connsiteX0" fmla="*/ 0 w 3335520"/>
                <a:gd name="connsiteY0" fmla="*/ 551031 h 891134"/>
                <a:gd name="connsiteX1" fmla="*/ 452223 w 3335520"/>
                <a:gd name="connsiteY1" fmla="*/ 265330 h 891134"/>
                <a:gd name="connsiteX2" fmla="*/ 1123382 w 3335520"/>
                <a:gd name="connsiteY2" fmla="*/ 37216 h 891134"/>
                <a:gd name="connsiteX3" fmla="*/ 1849441 w 3335520"/>
                <a:gd name="connsiteY3" fmla="*/ 6003 h 891134"/>
                <a:gd name="connsiteX4" fmla="*/ 2365109 w 3335520"/>
                <a:gd name="connsiteY4" fmla="*/ 97707 h 891134"/>
                <a:gd name="connsiteX5" fmla="*/ 2991669 w 3335520"/>
                <a:gd name="connsiteY5" fmla="*/ 341152 h 891134"/>
                <a:gd name="connsiteX6" fmla="*/ 3335520 w 3335520"/>
                <a:gd name="connsiteY6" fmla="*/ 598493 h 891134"/>
                <a:gd name="connsiteX7" fmla="*/ 3174635 w 3335520"/>
                <a:gd name="connsiteY7" fmla="*/ 891134 h 891134"/>
                <a:gd name="connsiteX8" fmla="*/ 2776408 w 3335520"/>
                <a:gd name="connsiteY8" fmla="*/ 647016 h 891134"/>
                <a:gd name="connsiteX9" fmla="*/ 2274364 w 3335520"/>
                <a:gd name="connsiteY9" fmla="*/ 456540 h 891134"/>
                <a:gd name="connsiteX10" fmla="*/ 1789642 w 3335520"/>
                <a:gd name="connsiteY10" fmla="*/ 380503 h 891134"/>
                <a:gd name="connsiteX11" fmla="*/ 1307695 w 3335520"/>
                <a:gd name="connsiteY11" fmla="*/ 398069 h 891134"/>
                <a:gd name="connsiteX12" fmla="*/ 722162 w 3335520"/>
                <a:gd name="connsiteY12" fmla="*/ 572098 h 891134"/>
                <a:gd name="connsiteX13" fmla="*/ 222892 w 3335520"/>
                <a:gd name="connsiteY13" fmla="*/ 871954 h 891134"/>
                <a:gd name="connsiteX14" fmla="*/ 0 w 3335520"/>
                <a:gd name="connsiteY14" fmla="*/ 551031 h 89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5520" h="891134">
                  <a:moveTo>
                    <a:pt x="0" y="551031"/>
                  </a:moveTo>
                  <a:cubicBezTo>
                    <a:pt x="217788" y="382091"/>
                    <a:pt x="264993" y="350966"/>
                    <a:pt x="452223" y="265330"/>
                  </a:cubicBezTo>
                  <a:cubicBezTo>
                    <a:pt x="639453" y="179694"/>
                    <a:pt x="890512" y="80437"/>
                    <a:pt x="1123382" y="37216"/>
                  </a:cubicBezTo>
                  <a:cubicBezTo>
                    <a:pt x="1356252" y="-6005"/>
                    <a:pt x="1642487" y="-4079"/>
                    <a:pt x="1849441" y="6003"/>
                  </a:cubicBezTo>
                  <a:cubicBezTo>
                    <a:pt x="2056395" y="16085"/>
                    <a:pt x="2174738" y="41849"/>
                    <a:pt x="2365109" y="97707"/>
                  </a:cubicBezTo>
                  <a:cubicBezTo>
                    <a:pt x="2555480" y="153565"/>
                    <a:pt x="2829934" y="257688"/>
                    <a:pt x="2991669" y="341152"/>
                  </a:cubicBezTo>
                  <a:cubicBezTo>
                    <a:pt x="3153404" y="424616"/>
                    <a:pt x="3270775" y="544883"/>
                    <a:pt x="3335520" y="598493"/>
                  </a:cubicBezTo>
                  <a:cubicBezTo>
                    <a:pt x="3265046" y="748133"/>
                    <a:pt x="3255235" y="750923"/>
                    <a:pt x="3174635" y="891134"/>
                  </a:cubicBezTo>
                  <a:cubicBezTo>
                    <a:pt x="3065258" y="837881"/>
                    <a:pt x="2926453" y="719448"/>
                    <a:pt x="2776408" y="647016"/>
                  </a:cubicBezTo>
                  <a:cubicBezTo>
                    <a:pt x="2626363" y="574584"/>
                    <a:pt x="2438825" y="500959"/>
                    <a:pt x="2274364" y="456540"/>
                  </a:cubicBezTo>
                  <a:cubicBezTo>
                    <a:pt x="2109903" y="412121"/>
                    <a:pt x="1950753" y="390248"/>
                    <a:pt x="1789642" y="380503"/>
                  </a:cubicBezTo>
                  <a:cubicBezTo>
                    <a:pt x="1628531" y="370758"/>
                    <a:pt x="1485608" y="366137"/>
                    <a:pt x="1307695" y="398069"/>
                  </a:cubicBezTo>
                  <a:cubicBezTo>
                    <a:pt x="1129782" y="430001"/>
                    <a:pt x="902963" y="493117"/>
                    <a:pt x="722162" y="572098"/>
                  </a:cubicBezTo>
                  <a:cubicBezTo>
                    <a:pt x="550905" y="644072"/>
                    <a:pt x="463847" y="705490"/>
                    <a:pt x="222892" y="871954"/>
                  </a:cubicBezTo>
                  <a:cubicBezTo>
                    <a:pt x="118568" y="723671"/>
                    <a:pt x="128202" y="719970"/>
                    <a:pt x="0" y="551031"/>
                  </a:cubicBezTo>
                  <a:close/>
                </a:path>
              </a:pathLst>
            </a:custGeom>
            <a:solidFill>
              <a:srgbClr val="FCC7FF"/>
            </a:solidFill>
            <a:ln>
              <a:solidFill>
                <a:srgbClr val="FE8B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図形グループ 44"/>
            <p:cNvGrpSpPr>
              <a:grpSpLocks/>
            </p:cNvGrpSpPr>
            <p:nvPr/>
          </p:nvGrpSpPr>
          <p:grpSpPr>
            <a:xfrm rot="20392343">
              <a:off x="5065292" y="2080384"/>
              <a:ext cx="1002696" cy="129971"/>
              <a:chOff x="7114639" y="3191964"/>
              <a:chExt cx="639573" cy="136931"/>
            </a:xfrm>
            <a:scene3d>
              <a:camera prst="orthographicFront"/>
              <a:lightRig rig="threePt" dir="t">
                <a:rot lat="0" lon="0" rev="0"/>
              </a:lightRig>
            </a:scene3d>
          </p:grpSpPr>
          <p:sp>
            <p:nvSpPr>
              <p:cNvPr id="61" name="フリーフォーム 60"/>
              <p:cNvSpPr/>
              <p:nvPr/>
            </p:nvSpPr>
            <p:spPr bwMode="auto">
              <a:xfrm rot="21368015">
                <a:off x="7114639" y="3191964"/>
                <a:ext cx="639573" cy="136931"/>
              </a:xfrm>
              <a:custGeom>
                <a:avLst/>
                <a:gdLst>
                  <a:gd name="connsiteX0" fmla="*/ 1512711 w 1621367"/>
                  <a:gd name="connsiteY0" fmla="*/ 148166 h 444499"/>
                  <a:gd name="connsiteX1" fmla="*/ 869244 w 1621367"/>
                  <a:gd name="connsiteY1" fmla="*/ 4233 h 444499"/>
                  <a:gd name="connsiteX2" fmla="*/ 225778 w 1621367"/>
                  <a:gd name="connsiteY2" fmla="*/ 122766 h 444499"/>
                  <a:gd name="connsiteX3" fmla="*/ 22578 w 1621367"/>
                  <a:gd name="connsiteY3" fmla="*/ 419099 h 444499"/>
                  <a:gd name="connsiteX4" fmla="*/ 361244 w 1621367"/>
                  <a:gd name="connsiteY4" fmla="*/ 275166 h 444499"/>
                  <a:gd name="connsiteX5" fmla="*/ 742244 w 1621367"/>
                  <a:gd name="connsiteY5" fmla="*/ 165099 h 444499"/>
                  <a:gd name="connsiteX6" fmla="*/ 970844 w 1621367"/>
                  <a:gd name="connsiteY6" fmla="*/ 122766 h 444499"/>
                  <a:gd name="connsiteX7" fmla="*/ 1275644 w 1621367"/>
                  <a:gd name="connsiteY7" fmla="*/ 190499 h 444499"/>
                  <a:gd name="connsiteX8" fmla="*/ 1521178 w 1621367"/>
                  <a:gd name="connsiteY8" fmla="*/ 249766 h 444499"/>
                  <a:gd name="connsiteX9" fmla="*/ 1512711 w 1621367"/>
                  <a:gd name="connsiteY9" fmla="*/ 148166 h 44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1367" h="444499">
                    <a:moveTo>
                      <a:pt x="1512711" y="148166"/>
                    </a:moveTo>
                    <a:cubicBezTo>
                      <a:pt x="1404055" y="107244"/>
                      <a:pt x="1083733" y="8466"/>
                      <a:pt x="869244" y="4233"/>
                    </a:cubicBezTo>
                    <a:cubicBezTo>
                      <a:pt x="654755" y="0"/>
                      <a:pt x="366889" y="53622"/>
                      <a:pt x="225778" y="122766"/>
                    </a:cubicBezTo>
                    <a:cubicBezTo>
                      <a:pt x="84667" y="191910"/>
                      <a:pt x="0" y="393699"/>
                      <a:pt x="22578" y="419099"/>
                    </a:cubicBezTo>
                    <a:cubicBezTo>
                      <a:pt x="45156" y="444499"/>
                      <a:pt x="241300" y="317499"/>
                      <a:pt x="361244" y="275166"/>
                    </a:cubicBezTo>
                    <a:cubicBezTo>
                      <a:pt x="481188" y="232833"/>
                      <a:pt x="640644" y="190499"/>
                      <a:pt x="742244" y="165099"/>
                    </a:cubicBezTo>
                    <a:cubicBezTo>
                      <a:pt x="843844" y="139699"/>
                      <a:pt x="881944" y="118533"/>
                      <a:pt x="970844" y="122766"/>
                    </a:cubicBezTo>
                    <a:cubicBezTo>
                      <a:pt x="1059744" y="126999"/>
                      <a:pt x="1183922" y="169332"/>
                      <a:pt x="1275644" y="190499"/>
                    </a:cubicBezTo>
                    <a:cubicBezTo>
                      <a:pt x="1367366" y="211666"/>
                      <a:pt x="1478845" y="251177"/>
                      <a:pt x="1521178" y="249766"/>
                    </a:cubicBezTo>
                    <a:cubicBezTo>
                      <a:pt x="1563511" y="248355"/>
                      <a:pt x="1621367" y="189088"/>
                      <a:pt x="1512711" y="148166"/>
                    </a:cubicBezTo>
                    <a:close/>
                  </a:path>
                </a:pathLst>
              </a:custGeom>
              <a:solidFill>
                <a:srgbClr val="DFED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62" name="Oval 175"/>
              <p:cNvSpPr>
                <a:spLocks noChangeAspect="1" noChangeArrowheads="1"/>
              </p:cNvSpPr>
              <p:nvPr/>
            </p:nvSpPr>
            <p:spPr bwMode="auto">
              <a:xfrm rot="4598170">
                <a:off x="7242072" y="3219334"/>
                <a:ext cx="27175" cy="72000"/>
              </a:xfrm>
              <a:prstGeom prst="ellipse">
                <a:avLst/>
              </a:prstGeom>
              <a:solidFill>
                <a:srgbClr val="660066"/>
              </a:solidFill>
              <a:ln w="9525" cmpd="sng">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grpSp>
        <p:grpSp>
          <p:nvGrpSpPr>
            <p:cNvPr id="46" name="図形グループ 45"/>
            <p:cNvGrpSpPr>
              <a:grpSpLocks/>
            </p:cNvGrpSpPr>
            <p:nvPr/>
          </p:nvGrpSpPr>
          <p:grpSpPr>
            <a:xfrm rot="948156">
              <a:off x="6899888" y="1842943"/>
              <a:ext cx="877105" cy="129971"/>
              <a:chOff x="7114639" y="3191964"/>
              <a:chExt cx="639573" cy="136931"/>
            </a:xfrm>
            <a:scene3d>
              <a:camera prst="orthographicFront"/>
              <a:lightRig rig="threePt" dir="t">
                <a:rot lat="0" lon="0" rev="0"/>
              </a:lightRig>
            </a:scene3d>
          </p:grpSpPr>
          <p:sp>
            <p:nvSpPr>
              <p:cNvPr id="59" name="フリーフォーム 58"/>
              <p:cNvSpPr/>
              <p:nvPr/>
            </p:nvSpPr>
            <p:spPr bwMode="auto">
              <a:xfrm rot="21368015">
                <a:off x="7114639" y="3191964"/>
                <a:ext cx="639573" cy="136931"/>
              </a:xfrm>
              <a:custGeom>
                <a:avLst/>
                <a:gdLst>
                  <a:gd name="connsiteX0" fmla="*/ 1512711 w 1621367"/>
                  <a:gd name="connsiteY0" fmla="*/ 148166 h 444499"/>
                  <a:gd name="connsiteX1" fmla="*/ 869244 w 1621367"/>
                  <a:gd name="connsiteY1" fmla="*/ 4233 h 444499"/>
                  <a:gd name="connsiteX2" fmla="*/ 225778 w 1621367"/>
                  <a:gd name="connsiteY2" fmla="*/ 122766 h 444499"/>
                  <a:gd name="connsiteX3" fmla="*/ 22578 w 1621367"/>
                  <a:gd name="connsiteY3" fmla="*/ 419099 h 444499"/>
                  <a:gd name="connsiteX4" fmla="*/ 361244 w 1621367"/>
                  <a:gd name="connsiteY4" fmla="*/ 275166 h 444499"/>
                  <a:gd name="connsiteX5" fmla="*/ 742244 w 1621367"/>
                  <a:gd name="connsiteY5" fmla="*/ 165099 h 444499"/>
                  <a:gd name="connsiteX6" fmla="*/ 970844 w 1621367"/>
                  <a:gd name="connsiteY6" fmla="*/ 122766 h 444499"/>
                  <a:gd name="connsiteX7" fmla="*/ 1275644 w 1621367"/>
                  <a:gd name="connsiteY7" fmla="*/ 190499 h 444499"/>
                  <a:gd name="connsiteX8" fmla="*/ 1521178 w 1621367"/>
                  <a:gd name="connsiteY8" fmla="*/ 249766 h 444499"/>
                  <a:gd name="connsiteX9" fmla="*/ 1512711 w 1621367"/>
                  <a:gd name="connsiteY9" fmla="*/ 148166 h 44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1367" h="444499">
                    <a:moveTo>
                      <a:pt x="1512711" y="148166"/>
                    </a:moveTo>
                    <a:cubicBezTo>
                      <a:pt x="1404055" y="107244"/>
                      <a:pt x="1083733" y="8466"/>
                      <a:pt x="869244" y="4233"/>
                    </a:cubicBezTo>
                    <a:cubicBezTo>
                      <a:pt x="654755" y="0"/>
                      <a:pt x="366889" y="53622"/>
                      <a:pt x="225778" y="122766"/>
                    </a:cubicBezTo>
                    <a:cubicBezTo>
                      <a:pt x="84667" y="191910"/>
                      <a:pt x="0" y="393699"/>
                      <a:pt x="22578" y="419099"/>
                    </a:cubicBezTo>
                    <a:cubicBezTo>
                      <a:pt x="45156" y="444499"/>
                      <a:pt x="241300" y="317499"/>
                      <a:pt x="361244" y="275166"/>
                    </a:cubicBezTo>
                    <a:cubicBezTo>
                      <a:pt x="481188" y="232833"/>
                      <a:pt x="640644" y="190499"/>
                      <a:pt x="742244" y="165099"/>
                    </a:cubicBezTo>
                    <a:cubicBezTo>
                      <a:pt x="843844" y="139699"/>
                      <a:pt x="881944" y="118533"/>
                      <a:pt x="970844" y="122766"/>
                    </a:cubicBezTo>
                    <a:cubicBezTo>
                      <a:pt x="1059744" y="126999"/>
                      <a:pt x="1183922" y="169332"/>
                      <a:pt x="1275644" y="190499"/>
                    </a:cubicBezTo>
                    <a:cubicBezTo>
                      <a:pt x="1367366" y="211666"/>
                      <a:pt x="1478845" y="251177"/>
                      <a:pt x="1521178" y="249766"/>
                    </a:cubicBezTo>
                    <a:cubicBezTo>
                      <a:pt x="1563511" y="248355"/>
                      <a:pt x="1621367" y="189088"/>
                      <a:pt x="1512711" y="148166"/>
                    </a:cubicBezTo>
                    <a:close/>
                  </a:path>
                </a:pathLst>
              </a:custGeom>
              <a:solidFill>
                <a:srgbClr val="DFED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60" name="Oval 175"/>
              <p:cNvSpPr>
                <a:spLocks noChangeAspect="1" noChangeArrowheads="1"/>
              </p:cNvSpPr>
              <p:nvPr/>
            </p:nvSpPr>
            <p:spPr bwMode="auto">
              <a:xfrm rot="4598170">
                <a:off x="7271850" y="3215732"/>
                <a:ext cx="27175" cy="72000"/>
              </a:xfrm>
              <a:prstGeom prst="ellipse">
                <a:avLst/>
              </a:prstGeom>
              <a:solidFill>
                <a:srgbClr val="660066"/>
              </a:solidFill>
              <a:ln w="9525" cmpd="sng">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grpSp>
        <p:grpSp>
          <p:nvGrpSpPr>
            <p:cNvPr id="47" name="図形グループ 46"/>
            <p:cNvGrpSpPr>
              <a:grpSpLocks/>
            </p:cNvGrpSpPr>
            <p:nvPr/>
          </p:nvGrpSpPr>
          <p:grpSpPr>
            <a:xfrm rot="52774">
              <a:off x="6014781" y="1805077"/>
              <a:ext cx="909797" cy="129971"/>
              <a:chOff x="7114639" y="3191964"/>
              <a:chExt cx="639573" cy="136931"/>
            </a:xfrm>
            <a:scene3d>
              <a:camera prst="orthographicFront"/>
              <a:lightRig rig="threePt" dir="t">
                <a:rot lat="0" lon="0" rev="0"/>
              </a:lightRig>
            </a:scene3d>
          </p:grpSpPr>
          <p:sp>
            <p:nvSpPr>
              <p:cNvPr id="57" name="フリーフォーム 56"/>
              <p:cNvSpPr/>
              <p:nvPr/>
            </p:nvSpPr>
            <p:spPr bwMode="auto">
              <a:xfrm rot="21368015">
                <a:off x="7114639" y="3191964"/>
                <a:ext cx="639573" cy="136931"/>
              </a:xfrm>
              <a:custGeom>
                <a:avLst/>
                <a:gdLst>
                  <a:gd name="connsiteX0" fmla="*/ 1512711 w 1621367"/>
                  <a:gd name="connsiteY0" fmla="*/ 148166 h 444499"/>
                  <a:gd name="connsiteX1" fmla="*/ 869244 w 1621367"/>
                  <a:gd name="connsiteY1" fmla="*/ 4233 h 444499"/>
                  <a:gd name="connsiteX2" fmla="*/ 225778 w 1621367"/>
                  <a:gd name="connsiteY2" fmla="*/ 122766 h 444499"/>
                  <a:gd name="connsiteX3" fmla="*/ 22578 w 1621367"/>
                  <a:gd name="connsiteY3" fmla="*/ 419099 h 444499"/>
                  <a:gd name="connsiteX4" fmla="*/ 361244 w 1621367"/>
                  <a:gd name="connsiteY4" fmla="*/ 275166 h 444499"/>
                  <a:gd name="connsiteX5" fmla="*/ 742244 w 1621367"/>
                  <a:gd name="connsiteY5" fmla="*/ 165099 h 444499"/>
                  <a:gd name="connsiteX6" fmla="*/ 970844 w 1621367"/>
                  <a:gd name="connsiteY6" fmla="*/ 122766 h 444499"/>
                  <a:gd name="connsiteX7" fmla="*/ 1275644 w 1621367"/>
                  <a:gd name="connsiteY7" fmla="*/ 190499 h 444499"/>
                  <a:gd name="connsiteX8" fmla="*/ 1521178 w 1621367"/>
                  <a:gd name="connsiteY8" fmla="*/ 249766 h 444499"/>
                  <a:gd name="connsiteX9" fmla="*/ 1512711 w 1621367"/>
                  <a:gd name="connsiteY9" fmla="*/ 148166 h 44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1367" h="444499">
                    <a:moveTo>
                      <a:pt x="1512711" y="148166"/>
                    </a:moveTo>
                    <a:cubicBezTo>
                      <a:pt x="1404055" y="107244"/>
                      <a:pt x="1083733" y="8466"/>
                      <a:pt x="869244" y="4233"/>
                    </a:cubicBezTo>
                    <a:cubicBezTo>
                      <a:pt x="654755" y="0"/>
                      <a:pt x="366889" y="53622"/>
                      <a:pt x="225778" y="122766"/>
                    </a:cubicBezTo>
                    <a:cubicBezTo>
                      <a:pt x="84667" y="191910"/>
                      <a:pt x="0" y="393699"/>
                      <a:pt x="22578" y="419099"/>
                    </a:cubicBezTo>
                    <a:cubicBezTo>
                      <a:pt x="45156" y="444499"/>
                      <a:pt x="241300" y="317499"/>
                      <a:pt x="361244" y="275166"/>
                    </a:cubicBezTo>
                    <a:cubicBezTo>
                      <a:pt x="481188" y="232833"/>
                      <a:pt x="640644" y="190499"/>
                      <a:pt x="742244" y="165099"/>
                    </a:cubicBezTo>
                    <a:cubicBezTo>
                      <a:pt x="843844" y="139699"/>
                      <a:pt x="881944" y="118533"/>
                      <a:pt x="970844" y="122766"/>
                    </a:cubicBezTo>
                    <a:cubicBezTo>
                      <a:pt x="1059744" y="126999"/>
                      <a:pt x="1183922" y="169332"/>
                      <a:pt x="1275644" y="190499"/>
                    </a:cubicBezTo>
                    <a:cubicBezTo>
                      <a:pt x="1367366" y="211666"/>
                      <a:pt x="1478845" y="251177"/>
                      <a:pt x="1521178" y="249766"/>
                    </a:cubicBezTo>
                    <a:cubicBezTo>
                      <a:pt x="1563511" y="248355"/>
                      <a:pt x="1621367" y="189088"/>
                      <a:pt x="1512711" y="148166"/>
                    </a:cubicBezTo>
                    <a:close/>
                  </a:path>
                </a:pathLst>
              </a:custGeom>
              <a:solidFill>
                <a:srgbClr val="DFED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58" name="Oval 175"/>
              <p:cNvSpPr>
                <a:spLocks noChangeAspect="1" noChangeArrowheads="1"/>
              </p:cNvSpPr>
              <p:nvPr/>
            </p:nvSpPr>
            <p:spPr bwMode="auto">
              <a:xfrm rot="4598170">
                <a:off x="7242072" y="3219334"/>
                <a:ext cx="27175" cy="72000"/>
              </a:xfrm>
              <a:prstGeom prst="ellipse">
                <a:avLst/>
              </a:prstGeom>
              <a:solidFill>
                <a:srgbClr val="660066"/>
              </a:solidFill>
              <a:ln w="9525" cmpd="sng">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grpSp>
        <p:grpSp>
          <p:nvGrpSpPr>
            <p:cNvPr id="48" name="図形グループ 47"/>
            <p:cNvGrpSpPr>
              <a:grpSpLocks/>
            </p:cNvGrpSpPr>
            <p:nvPr/>
          </p:nvGrpSpPr>
          <p:grpSpPr>
            <a:xfrm rot="1929739">
              <a:off x="7730875" y="2106077"/>
              <a:ext cx="857808" cy="103977"/>
              <a:chOff x="7114639" y="3191964"/>
              <a:chExt cx="639573" cy="136931"/>
            </a:xfrm>
            <a:scene3d>
              <a:camera prst="orthographicFront"/>
              <a:lightRig rig="threePt" dir="t">
                <a:rot lat="0" lon="0" rev="0"/>
              </a:lightRig>
            </a:scene3d>
          </p:grpSpPr>
          <p:sp>
            <p:nvSpPr>
              <p:cNvPr id="55" name="フリーフォーム 54"/>
              <p:cNvSpPr/>
              <p:nvPr/>
            </p:nvSpPr>
            <p:spPr bwMode="auto">
              <a:xfrm rot="21368015">
                <a:off x="7114639" y="3191964"/>
                <a:ext cx="639573" cy="136931"/>
              </a:xfrm>
              <a:custGeom>
                <a:avLst/>
                <a:gdLst>
                  <a:gd name="connsiteX0" fmla="*/ 1512711 w 1621367"/>
                  <a:gd name="connsiteY0" fmla="*/ 148166 h 444499"/>
                  <a:gd name="connsiteX1" fmla="*/ 869244 w 1621367"/>
                  <a:gd name="connsiteY1" fmla="*/ 4233 h 444499"/>
                  <a:gd name="connsiteX2" fmla="*/ 225778 w 1621367"/>
                  <a:gd name="connsiteY2" fmla="*/ 122766 h 444499"/>
                  <a:gd name="connsiteX3" fmla="*/ 22578 w 1621367"/>
                  <a:gd name="connsiteY3" fmla="*/ 419099 h 444499"/>
                  <a:gd name="connsiteX4" fmla="*/ 361244 w 1621367"/>
                  <a:gd name="connsiteY4" fmla="*/ 275166 h 444499"/>
                  <a:gd name="connsiteX5" fmla="*/ 742244 w 1621367"/>
                  <a:gd name="connsiteY5" fmla="*/ 165099 h 444499"/>
                  <a:gd name="connsiteX6" fmla="*/ 970844 w 1621367"/>
                  <a:gd name="connsiteY6" fmla="*/ 122766 h 444499"/>
                  <a:gd name="connsiteX7" fmla="*/ 1275644 w 1621367"/>
                  <a:gd name="connsiteY7" fmla="*/ 190499 h 444499"/>
                  <a:gd name="connsiteX8" fmla="*/ 1521178 w 1621367"/>
                  <a:gd name="connsiteY8" fmla="*/ 249766 h 444499"/>
                  <a:gd name="connsiteX9" fmla="*/ 1512711 w 1621367"/>
                  <a:gd name="connsiteY9" fmla="*/ 148166 h 44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1367" h="444499">
                    <a:moveTo>
                      <a:pt x="1512711" y="148166"/>
                    </a:moveTo>
                    <a:cubicBezTo>
                      <a:pt x="1404055" y="107244"/>
                      <a:pt x="1083733" y="8466"/>
                      <a:pt x="869244" y="4233"/>
                    </a:cubicBezTo>
                    <a:cubicBezTo>
                      <a:pt x="654755" y="0"/>
                      <a:pt x="366889" y="53622"/>
                      <a:pt x="225778" y="122766"/>
                    </a:cubicBezTo>
                    <a:cubicBezTo>
                      <a:pt x="84667" y="191910"/>
                      <a:pt x="0" y="393699"/>
                      <a:pt x="22578" y="419099"/>
                    </a:cubicBezTo>
                    <a:cubicBezTo>
                      <a:pt x="45156" y="444499"/>
                      <a:pt x="241300" y="317499"/>
                      <a:pt x="361244" y="275166"/>
                    </a:cubicBezTo>
                    <a:cubicBezTo>
                      <a:pt x="481188" y="232833"/>
                      <a:pt x="640644" y="190499"/>
                      <a:pt x="742244" y="165099"/>
                    </a:cubicBezTo>
                    <a:cubicBezTo>
                      <a:pt x="843844" y="139699"/>
                      <a:pt x="881944" y="118533"/>
                      <a:pt x="970844" y="122766"/>
                    </a:cubicBezTo>
                    <a:cubicBezTo>
                      <a:pt x="1059744" y="126999"/>
                      <a:pt x="1183922" y="169332"/>
                      <a:pt x="1275644" y="190499"/>
                    </a:cubicBezTo>
                    <a:cubicBezTo>
                      <a:pt x="1367366" y="211666"/>
                      <a:pt x="1478845" y="251177"/>
                      <a:pt x="1521178" y="249766"/>
                    </a:cubicBezTo>
                    <a:cubicBezTo>
                      <a:pt x="1563511" y="248355"/>
                      <a:pt x="1621367" y="189088"/>
                      <a:pt x="1512711" y="148166"/>
                    </a:cubicBezTo>
                    <a:close/>
                  </a:path>
                </a:pathLst>
              </a:custGeom>
              <a:solidFill>
                <a:srgbClr val="DFEDFF"/>
              </a:solidFill>
              <a:ln w="952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56" name="Oval 175"/>
              <p:cNvSpPr>
                <a:spLocks noChangeArrowheads="1"/>
              </p:cNvSpPr>
              <p:nvPr/>
            </p:nvSpPr>
            <p:spPr bwMode="auto">
              <a:xfrm rot="4598170">
                <a:off x="7241388" y="3229276"/>
                <a:ext cx="34233" cy="72000"/>
              </a:xfrm>
              <a:prstGeom prst="ellipse">
                <a:avLst/>
              </a:prstGeom>
              <a:solidFill>
                <a:srgbClr val="660066"/>
              </a:solidFill>
              <a:ln w="9525" cmpd="sng">
                <a:solidFill>
                  <a:schemeClr val="tx1"/>
                </a:solidFill>
                <a:round/>
                <a:headEnd/>
                <a:tailEnd/>
              </a:ln>
              <a:effectLst/>
            </p:spPr>
            <p:txBody>
              <a:bodyPr vert="eaVert" wrap="none" anchor="ctr">
                <a:prstTxWarp prst="textNoShape">
                  <a:avLst/>
                </a:prstTxWarp>
              </a:bodyPr>
              <a:lstStyle/>
              <a:p>
                <a:endParaRPr lang="ja-JP" altLang="en-US" sz="1600">
                  <a:latin typeface="Calibri" charset="0"/>
                </a:endParaRPr>
              </a:p>
            </p:txBody>
          </p:sp>
        </p:grpSp>
        <p:sp>
          <p:nvSpPr>
            <p:cNvPr id="390" name="フリーフォーム 389"/>
            <p:cNvSpPr/>
            <p:nvPr/>
          </p:nvSpPr>
          <p:spPr>
            <a:xfrm>
              <a:off x="5358537" y="2186440"/>
              <a:ext cx="3009757" cy="460496"/>
            </a:xfrm>
            <a:custGeom>
              <a:avLst/>
              <a:gdLst>
                <a:gd name="connsiteX0" fmla="*/ 0 w 2979420"/>
                <a:gd name="connsiteY0" fmla="*/ 469377 h 469377"/>
                <a:gd name="connsiteX1" fmla="*/ 289560 w 2979420"/>
                <a:gd name="connsiteY1" fmla="*/ 225537 h 469377"/>
                <a:gd name="connsiteX2" fmla="*/ 762000 w 2979420"/>
                <a:gd name="connsiteY2" fmla="*/ 65517 h 469377"/>
                <a:gd name="connsiteX3" fmla="*/ 1264920 w 2979420"/>
                <a:gd name="connsiteY3" fmla="*/ 4557 h 469377"/>
                <a:gd name="connsiteX4" fmla="*/ 1676400 w 2979420"/>
                <a:gd name="connsiteY4" fmla="*/ 19797 h 469377"/>
                <a:gd name="connsiteX5" fmla="*/ 2232660 w 2979420"/>
                <a:gd name="connsiteY5" fmla="*/ 141717 h 469377"/>
                <a:gd name="connsiteX6" fmla="*/ 2727960 w 2979420"/>
                <a:gd name="connsiteY6" fmla="*/ 316977 h 469377"/>
                <a:gd name="connsiteX7" fmla="*/ 2979420 w 2979420"/>
                <a:gd name="connsiteY7" fmla="*/ 431277 h 469377"/>
                <a:gd name="connsiteX0" fmla="*/ 0 w 2979420"/>
                <a:gd name="connsiteY0" fmla="*/ 469377 h 469377"/>
                <a:gd name="connsiteX1" fmla="*/ 312420 w 2979420"/>
                <a:gd name="connsiteY1" fmla="*/ 225537 h 469377"/>
                <a:gd name="connsiteX2" fmla="*/ 762000 w 2979420"/>
                <a:gd name="connsiteY2" fmla="*/ 65517 h 469377"/>
                <a:gd name="connsiteX3" fmla="*/ 1264920 w 2979420"/>
                <a:gd name="connsiteY3" fmla="*/ 4557 h 469377"/>
                <a:gd name="connsiteX4" fmla="*/ 1676400 w 2979420"/>
                <a:gd name="connsiteY4" fmla="*/ 19797 h 469377"/>
                <a:gd name="connsiteX5" fmla="*/ 2232660 w 2979420"/>
                <a:gd name="connsiteY5" fmla="*/ 141717 h 469377"/>
                <a:gd name="connsiteX6" fmla="*/ 2727960 w 2979420"/>
                <a:gd name="connsiteY6" fmla="*/ 316977 h 469377"/>
                <a:gd name="connsiteX7" fmla="*/ 2979420 w 2979420"/>
                <a:gd name="connsiteY7" fmla="*/ 431277 h 469377"/>
                <a:gd name="connsiteX0" fmla="*/ 0 w 2979420"/>
                <a:gd name="connsiteY0" fmla="*/ 467701 h 467701"/>
                <a:gd name="connsiteX1" fmla="*/ 312420 w 2979420"/>
                <a:gd name="connsiteY1" fmla="*/ 223861 h 467701"/>
                <a:gd name="connsiteX2" fmla="*/ 822960 w 2979420"/>
                <a:gd name="connsiteY2" fmla="*/ 40981 h 467701"/>
                <a:gd name="connsiteX3" fmla="*/ 1264920 w 2979420"/>
                <a:gd name="connsiteY3" fmla="*/ 2881 h 467701"/>
                <a:gd name="connsiteX4" fmla="*/ 1676400 w 2979420"/>
                <a:gd name="connsiteY4" fmla="*/ 18121 h 467701"/>
                <a:gd name="connsiteX5" fmla="*/ 2232660 w 2979420"/>
                <a:gd name="connsiteY5" fmla="*/ 140041 h 467701"/>
                <a:gd name="connsiteX6" fmla="*/ 2727960 w 2979420"/>
                <a:gd name="connsiteY6" fmla="*/ 315301 h 467701"/>
                <a:gd name="connsiteX7" fmla="*/ 2979420 w 2979420"/>
                <a:gd name="connsiteY7" fmla="*/ 429601 h 467701"/>
                <a:gd name="connsiteX0" fmla="*/ 0 w 2979420"/>
                <a:gd name="connsiteY0" fmla="*/ 467701 h 467701"/>
                <a:gd name="connsiteX1" fmla="*/ 312420 w 2979420"/>
                <a:gd name="connsiteY1" fmla="*/ 223861 h 467701"/>
                <a:gd name="connsiteX2" fmla="*/ 822960 w 2979420"/>
                <a:gd name="connsiteY2" fmla="*/ 40981 h 467701"/>
                <a:gd name="connsiteX3" fmla="*/ 1303020 w 2979420"/>
                <a:gd name="connsiteY3" fmla="*/ 2881 h 467701"/>
                <a:gd name="connsiteX4" fmla="*/ 1676400 w 2979420"/>
                <a:gd name="connsiteY4" fmla="*/ 18121 h 467701"/>
                <a:gd name="connsiteX5" fmla="*/ 2232660 w 2979420"/>
                <a:gd name="connsiteY5" fmla="*/ 140041 h 467701"/>
                <a:gd name="connsiteX6" fmla="*/ 2727960 w 2979420"/>
                <a:gd name="connsiteY6" fmla="*/ 315301 h 467701"/>
                <a:gd name="connsiteX7" fmla="*/ 2979420 w 2979420"/>
                <a:gd name="connsiteY7" fmla="*/ 429601 h 467701"/>
                <a:gd name="connsiteX0" fmla="*/ 0 w 2979420"/>
                <a:gd name="connsiteY0" fmla="*/ 467701 h 467701"/>
                <a:gd name="connsiteX1" fmla="*/ 312420 w 2979420"/>
                <a:gd name="connsiteY1" fmla="*/ 246721 h 467701"/>
                <a:gd name="connsiteX2" fmla="*/ 822960 w 2979420"/>
                <a:gd name="connsiteY2" fmla="*/ 40981 h 467701"/>
                <a:gd name="connsiteX3" fmla="*/ 1303020 w 2979420"/>
                <a:gd name="connsiteY3" fmla="*/ 2881 h 467701"/>
                <a:gd name="connsiteX4" fmla="*/ 1676400 w 2979420"/>
                <a:gd name="connsiteY4" fmla="*/ 18121 h 467701"/>
                <a:gd name="connsiteX5" fmla="*/ 2232660 w 2979420"/>
                <a:gd name="connsiteY5" fmla="*/ 140041 h 467701"/>
                <a:gd name="connsiteX6" fmla="*/ 2727960 w 2979420"/>
                <a:gd name="connsiteY6" fmla="*/ 315301 h 467701"/>
                <a:gd name="connsiteX7" fmla="*/ 2979420 w 2979420"/>
                <a:gd name="connsiteY7" fmla="*/ 429601 h 467701"/>
                <a:gd name="connsiteX0" fmla="*/ 0 w 2994660"/>
                <a:gd name="connsiteY0" fmla="*/ 498181 h 498181"/>
                <a:gd name="connsiteX1" fmla="*/ 327660 w 2994660"/>
                <a:gd name="connsiteY1" fmla="*/ 246721 h 498181"/>
                <a:gd name="connsiteX2" fmla="*/ 838200 w 2994660"/>
                <a:gd name="connsiteY2" fmla="*/ 40981 h 498181"/>
                <a:gd name="connsiteX3" fmla="*/ 1318260 w 2994660"/>
                <a:gd name="connsiteY3" fmla="*/ 2881 h 498181"/>
                <a:gd name="connsiteX4" fmla="*/ 1691640 w 2994660"/>
                <a:gd name="connsiteY4" fmla="*/ 18121 h 498181"/>
                <a:gd name="connsiteX5" fmla="*/ 2247900 w 2994660"/>
                <a:gd name="connsiteY5" fmla="*/ 140041 h 498181"/>
                <a:gd name="connsiteX6" fmla="*/ 2743200 w 2994660"/>
                <a:gd name="connsiteY6" fmla="*/ 315301 h 498181"/>
                <a:gd name="connsiteX7" fmla="*/ 2994660 w 2994660"/>
                <a:gd name="connsiteY7" fmla="*/ 429601 h 498181"/>
                <a:gd name="connsiteX0" fmla="*/ 0 w 2994660"/>
                <a:gd name="connsiteY0" fmla="*/ 498181 h 498181"/>
                <a:gd name="connsiteX1" fmla="*/ 327660 w 2994660"/>
                <a:gd name="connsiteY1" fmla="*/ 246721 h 498181"/>
                <a:gd name="connsiteX2" fmla="*/ 838200 w 2994660"/>
                <a:gd name="connsiteY2" fmla="*/ 40981 h 498181"/>
                <a:gd name="connsiteX3" fmla="*/ 1318260 w 2994660"/>
                <a:gd name="connsiteY3" fmla="*/ 2881 h 498181"/>
                <a:gd name="connsiteX4" fmla="*/ 1691640 w 2994660"/>
                <a:gd name="connsiteY4" fmla="*/ 18121 h 498181"/>
                <a:gd name="connsiteX5" fmla="*/ 2247900 w 2994660"/>
                <a:gd name="connsiteY5" fmla="*/ 140041 h 498181"/>
                <a:gd name="connsiteX6" fmla="*/ 2743200 w 2994660"/>
                <a:gd name="connsiteY6" fmla="*/ 315301 h 498181"/>
                <a:gd name="connsiteX7" fmla="*/ 2994660 w 2994660"/>
                <a:gd name="connsiteY7" fmla="*/ 429601 h 498181"/>
                <a:gd name="connsiteX0" fmla="*/ 0 w 2994660"/>
                <a:gd name="connsiteY0" fmla="*/ 498217 h 498217"/>
                <a:gd name="connsiteX1" fmla="*/ 327660 w 2994660"/>
                <a:gd name="connsiteY1" fmla="*/ 246757 h 498217"/>
                <a:gd name="connsiteX2" fmla="*/ 838200 w 2994660"/>
                <a:gd name="connsiteY2" fmla="*/ 41017 h 498217"/>
                <a:gd name="connsiteX3" fmla="*/ 1318260 w 2994660"/>
                <a:gd name="connsiteY3" fmla="*/ 2917 h 498217"/>
                <a:gd name="connsiteX4" fmla="*/ 1691640 w 2994660"/>
                <a:gd name="connsiteY4" fmla="*/ 18157 h 498217"/>
                <a:gd name="connsiteX5" fmla="*/ 2247900 w 2994660"/>
                <a:gd name="connsiteY5" fmla="*/ 140077 h 498217"/>
                <a:gd name="connsiteX6" fmla="*/ 2743200 w 2994660"/>
                <a:gd name="connsiteY6" fmla="*/ 315337 h 498217"/>
                <a:gd name="connsiteX7" fmla="*/ 2994660 w 2994660"/>
                <a:gd name="connsiteY7" fmla="*/ 429637 h 498217"/>
                <a:gd name="connsiteX0" fmla="*/ 0 w 2994660"/>
                <a:gd name="connsiteY0" fmla="*/ 495419 h 495419"/>
                <a:gd name="connsiteX1" fmla="*/ 327660 w 2994660"/>
                <a:gd name="connsiteY1" fmla="*/ 243959 h 495419"/>
                <a:gd name="connsiteX2" fmla="*/ 838200 w 2994660"/>
                <a:gd name="connsiteY2" fmla="*/ 38219 h 495419"/>
                <a:gd name="connsiteX3" fmla="*/ 1318260 w 2994660"/>
                <a:gd name="connsiteY3" fmla="*/ 119 h 495419"/>
                <a:gd name="connsiteX4" fmla="*/ 1729740 w 2994660"/>
                <a:gd name="connsiteY4" fmla="*/ 30599 h 495419"/>
                <a:gd name="connsiteX5" fmla="*/ 2247900 w 2994660"/>
                <a:gd name="connsiteY5" fmla="*/ 137279 h 495419"/>
                <a:gd name="connsiteX6" fmla="*/ 2743200 w 2994660"/>
                <a:gd name="connsiteY6" fmla="*/ 312539 h 495419"/>
                <a:gd name="connsiteX7" fmla="*/ 2994660 w 2994660"/>
                <a:gd name="connsiteY7" fmla="*/ 426839 h 495419"/>
                <a:gd name="connsiteX0" fmla="*/ 0 w 2994660"/>
                <a:gd name="connsiteY0" fmla="*/ 495419 h 495419"/>
                <a:gd name="connsiteX1" fmla="*/ 327660 w 2994660"/>
                <a:gd name="connsiteY1" fmla="*/ 243959 h 495419"/>
                <a:gd name="connsiteX2" fmla="*/ 838200 w 2994660"/>
                <a:gd name="connsiteY2" fmla="*/ 38219 h 495419"/>
                <a:gd name="connsiteX3" fmla="*/ 1318260 w 2994660"/>
                <a:gd name="connsiteY3" fmla="*/ 119 h 495419"/>
                <a:gd name="connsiteX4" fmla="*/ 1729740 w 2994660"/>
                <a:gd name="connsiteY4" fmla="*/ 30599 h 495419"/>
                <a:gd name="connsiteX5" fmla="*/ 2247900 w 2994660"/>
                <a:gd name="connsiteY5" fmla="*/ 137279 h 495419"/>
                <a:gd name="connsiteX6" fmla="*/ 2743200 w 2994660"/>
                <a:gd name="connsiteY6" fmla="*/ 312539 h 495419"/>
                <a:gd name="connsiteX7" fmla="*/ 2994660 w 2994660"/>
                <a:gd name="connsiteY7" fmla="*/ 426839 h 495419"/>
                <a:gd name="connsiteX0" fmla="*/ 0 w 2994660"/>
                <a:gd name="connsiteY0" fmla="*/ 495419 h 495419"/>
                <a:gd name="connsiteX1" fmla="*/ 327660 w 2994660"/>
                <a:gd name="connsiteY1" fmla="*/ 243959 h 495419"/>
                <a:gd name="connsiteX2" fmla="*/ 838200 w 2994660"/>
                <a:gd name="connsiteY2" fmla="*/ 38219 h 495419"/>
                <a:gd name="connsiteX3" fmla="*/ 1318260 w 2994660"/>
                <a:gd name="connsiteY3" fmla="*/ 119 h 495419"/>
                <a:gd name="connsiteX4" fmla="*/ 1729740 w 2994660"/>
                <a:gd name="connsiteY4" fmla="*/ 30599 h 495419"/>
                <a:gd name="connsiteX5" fmla="*/ 2247900 w 2994660"/>
                <a:gd name="connsiteY5" fmla="*/ 137279 h 495419"/>
                <a:gd name="connsiteX6" fmla="*/ 2743200 w 2994660"/>
                <a:gd name="connsiteY6" fmla="*/ 312539 h 495419"/>
                <a:gd name="connsiteX7" fmla="*/ 2994660 w 2994660"/>
                <a:gd name="connsiteY7" fmla="*/ 426839 h 495419"/>
                <a:gd name="connsiteX0" fmla="*/ 0 w 2994660"/>
                <a:gd name="connsiteY0" fmla="*/ 502993 h 502993"/>
                <a:gd name="connsiteX1" fmla="*/ 327660 w 2994660"/>
                <a:gd name="connsiteY1" fmla="*/ 251533 h 502993"/>
                <a:gd name="connsiteX2" fmla="*/ 838200 w 2994660"/>
                <a:gd name="connsiteY2" fmla="*/ 45793 h 502993"/>
                <a:gd name="connsiteX3" fmla="*/ 1295400 w 2994660"/>
                <a:gd name="connsiteY3" fmla="*/ 73 h 502993"/>
                <a:gd name="connsiteX4" fmla="*/ 1729740 w 2994660"/>
                <a:gd name="connsiteY4" fmla="*/ 38173 h 502993"/>
                <a:gd name="connsiteX5" fmla="*/ 2247900 w 2994660"/>
                <a:gd name="connsiteY5" fmla="*/ 144853 h 502993"/>
                <a:gd name="connsiteX6" fmla="*/ 2743200 w 2994660"/>
                <a:gd name="connsiteY6" fmla="*/ 320113 h 502993"/>
                <a:gd name="connsiteX7" fmla="*/ 2994660 w 2994660"/>
                <a:gd name="connsiteY7" fmla="*/ 434413 h 502993"/>
                <a:gd name="connsiteX0" fmla="*/ 0 w 2994660"/>
                <a:gd name="connsiteY0" fmla="*/ 502993 h 502993"/>
                <a:gd name="connsiteX1" fmla="*/ 327660 w 2994660"/>
                <a:gd name="connsiteY1" fmla="*/ 251533 h 502993"/>
                <a:gd name="connsiteX2" fmla="*/ 838200 w 2994660"/>
                <a:gd name="connsiteY2" fmla="*/ 45793 h 502993"/>
                <a:gd name="connsiteX3" fmla="*/ 1295400 w 2994660"/>
                <a:gd name="connsiteY3" fmla="*/ 73 h 502993"/>
                <a:gd name="connsiteX4" fmla="*/ 1783080 w 2994660"/>
                <a:gd name="connsiteY4" fmla="*/ 38173 h 502993"/>
                <a:gd name="connsiteX5" fmla="*/ 2247900 w 2994660"/>
                <a:gd name="connsiteY5" fmla="*/ 144853 h 502993"/>
                <a:gd name="connsiteX6" fmla="*/ 2743200 w 2994660"/>
                <a:gd name="connsiteY6" fmla="*/ 320113 h 502993"/>
                <a:gd name="connsiteX7" fmla="*/ 2994660 w 2994660"/>
                <a:gd name="connsiteY7" fmla="*/ 434413 h 502993"/>
                <a:gd name="connsiteX0" fmla="*/ 0 w 2994660"/>
                <a:gd name="connsiteY0" fmla="*/ 503010 h 503010"/>
                <a:gd name="connsiteX1" fmla="*/ 327660 w 2994660"/>
                <a:gd name="connsiteY1" fmla="*/ 251550 h 503010"/>
                <a:gd name="connsiteX2" fmla="*/ 906780 w 2994660"/>
                <a:gd name="connsiteY2" fmla="*/ 38190 h 503010"/>
                <a:gd name="connsiteX3" fmla="*/ 1295400 w 2994660"/>
                <a:gd name="connsiteY3" fmla="*/ 90 h 503010"/>
                <a:gd name="connsiteX4" fmla="*/ 1783080 w 2994660"/>
                <a:gd name="connsiteY4" fmla="*/ 38190 h 503010"/>
                <a:gd name="connsiteX5" fmla="*/ 2247900 w 2994660"/>
                <a:gd name="connsiteY5" fmla="*/ 144870 h 503010"/>
                <a:gd name="connsiteX6" fmla="*/ 2743200 w 2994660"/>
                <a:gd name="connsiteY6" fmla="*/ 320130 h 503010"/>
                <a:gd name="connsiteX7" fmla="*/ 2994660 w 2994660"/>
                <a:gd name="connsiteY7" fmla="*/ 434430 h 503010"/>
                <a:gd name="connsiteX0" fmla="*/ 0 w 2994660"/>
                <a:gd name="connsiteY0" fmla="*/ 504906 h 504906"/>
                <a:gd name="connsiteX1" fmla="*/ 327660 w 2994660"/>
                <a:gd name="connsiteY1" fmla="*/ 253446 h 504906"/>
                <a:gd name="connsiteX2" fmla="*/ 876300 w 2994660"/>
                <a:gd name="connsiteY2" fmla="*/ 32466 h 504906"/>
                <a:gd name="connsiteX3" fmla="*/ 1295400 w 2994660"/>
                <a:gd name="connsiteY3" fmla="*/ 1986 h 504906"/>
                <a:gd name="connsiteX4" fmla="*/ 1783080 w 2994660"/>
                <a:gd name="connsiteY4" fmla="*/ 40086 h 504906"/>
                <a:gd name="connsiteX5" fmla="*/ 2247900 w 2994660"/>
                <a:gd name="connsiteY5" fmla="*/ 146766 h 504906"/>
                <a:gd name="connsiteX6" fmla="*/ 2743200 w 2994660"/>
                <a:gd name="connsiteY6" fmla="*/ 322026 h 504906"/>
                <a:gd name="connsiteX7" fmla="*/ 2994660 w 2994660"/>
                <a:gd name="connsiteY7" fmla="*/ 436326 h 504906"/>
                <a:gd name="connsiteX0" fmla="*/ 0 w 2994660"/>
                <a:gd name="connsiteY0" fmla="*/ 503537 h 503537"/>
                <a:gd name="connsiteX1" fmla="*/ 327660 w 2994660"/>
                <a:gd name="connsiteY1" fmla="*/ 252077 h 503537"/>
                <a:gd name="connsiteX2" fmla="*/ 876300 w 2994660"/>
                <a:gd name="connsiteY2" fmla="*/ 31097 h 503537"/>
                <a:gd name="connsiteX3" fmla="*/ 1295400 w 2994660"/>
                <a:gd name="connsiteY3" fmla="*/ 617 h 503537"/>
                <a:gd name="connsiteX4" fmla="*/ 1783080 w 2994660"/>
                <a:gd name="connsiteY4" fmla="*/ 38717 h 503537"/>
                <a:gd name="connsiteX5" fmla="*/ 2247900 w 2994660"/>
                <a:gd name="connsiteY5" fmla="*/ 145397 h 503537"/>
                <a:gd name="connsiteX6" fmla="*/ 2743200 w 2994660"/>
                <a:gd name="connsiteY6" fmla="*/ 320657 h 503537"/>
                <a:gd name="connsiteX7" fmla="*/ 2994660 w 2994660"/>
                <a:gd name="connsiteY7" fmla="*/ 434957 h 503537"/>
                <a:gd name="connsiteX0" fmla="*/ 0 w 2994660"/>
                <a:gd name="connsiteY0" fmla="*/ 502994 h 502994"/>
                <a:gd name="connsiteX1" fmla="*/ 327660 w 2994660"/>
                <a:gd name="connsiteY1" fmla="*/ 251534 h 502994"/>
                <a:gd name="connsiteX2" fmla="*/ 853440 w 2994660"/>
                <a:gd name="connsiteY2" fmla="*/ 45794 h 502994"/>
                <a:gd name="connsiteX3" fmla="*/ 1295400 w 2994660"/>
                <a:gd name="connsiteY3" fmla="*/ 74 h 502994"/>
                <a:gd name="connsiteX4" fmla="*/ 1783080 w 2994660"/>
                <a:gd name="connsiteY4" fmla="*/ 38174 h 502994"/>
                <a:gd name="connsiteX5" fmla="*/ 2247900 w 2994660"/>
                <a:gd name="connsiteY5" fmla="*/ 144854 h 502994"/>
                <a:gd name="connsiteX6" fmla="*/ 2743200 w 2994660"/>
                <a:gd name="connsiteY6" fmla="*/ 320114 h 502994"/>
                <a:gd name="connsiteX7" fmla="*/ 2994660 w 2994660"/>
                <a:gd name="connsiteY7" fmla="*/ 434414 h 502994"/>
                <a:gd name="connsiteX0" fmla="*/ 0 w 2994660"/>
                <a:gd name="connsiteY0" fmla="*/ 504191 h 504191"/>
                <a:gd name="connsiteX1" fmla="*/ 327660 w 2994660"/>
                <a:gd name="connsiteY1" fmla="*/ 252731 h 504191"/>
                <a:gd name="connsiteX2" fmla="*/ 853440 w 2994660"/>
                <a:gd name="connsiteY2" fmla="*/ 46991 h 504191"/>
                <a:gd name="connsiteX3" fmla="*/ 1295400 w 2994660"/>
                <a:gd name="connsiteY3" fmla="*/ 1271 h 504191"/>
                <a:gd name="connsiteX4" fmla="*/ 1783080 w 2994660"/>
                <a:gd name="connsiteY4" fmla="*/ 39371 h 504191"/>
                <a:gd name="connsiteX5" fmla="*/ 2247900 w 2994660"/>
                <a:gd name="connsiteY5" fmla="*/ 146051 h 504191"/>
                <a:gd name="connsiteX6" fmla="*/ 2743200 w 2994660"/>
                <a:gd name="connsiteY6" fmla="*/ 321311 h 504191"/>
                <a:gd name="connsiteX7" fmla="*/ 2994660 w 2994660"/>
                <a:gd name="connsiteY7" fmla="*/ 435611 h 504191"/>
                <a:gd name="connsiteX0" fmla="*/ 0 w 2994660"/>
                <a:gd name="connsiteY0" fmla="*/ 504191 h 504191"/>
                <a:gd name="connsiteX1" fmla="*/ 327660 w 2994660"/>
                <a:gd name="connsiteY1" fmla="*/ 252731 h 504191"/>
                <a:gd name="connsiteX2" fmla="*/ 853440 w 2994660"/>
                <a:gd name="connsiteY2" fmla="*/ 46991 h 504191"/>
                <a:gd name="connsiteX3" fmla="*/ 1295400 w 2994660"/>
                <a:gd name="connsiteY3" fmla="*/ 1271 h 504191"/>
                <a:gd name="connsiteX4" fmla="*/ 1783080 w 2994660"/>
                <a:gd name="connsiteY4" fmla="*/ 39371 h 504191"/>
                <a:gd name="connsiteX5" fmla="*/ 2247900 w 2994660"/>
                <a:gd name="connsiteY5" fmla="*/ 146051 h 504191"/>
                <a:gd name="connsiteX6" fmla="*/ 2743200 w 2994660"/>
                <a:gd name="connsiteY6" fmla="*/ 321311 h 504191"/>
                <a:gd name="connsiteX7" fmla="*/ 2994660 w 2994660"/>
                <a:gd name="connsiteY7" fmla="*/ 435611 h 504191"/>
                <a:gd name="connsiteX0" fmla="*/ 0 w 2994660"/>
                <a:gd name="connsiteY0" fmla="*/ 504191 h 504191"/>
                <a:gd name="connsiteX1" fmla="*/ 327660 w 2994660"/>
                <a:gd name="connsiteY1" fmla="*/ 252731 h 504191"/>
                <a:gd name="connsiteX2" fmla="*/ 853440 w 2994660"/>
                <a:gd name="connsiteY2" fmla="*/ 46991 h 504191"/>
                <a:gd name="connsiteX3" fmla="*/ 1295400 w 2994660"/>
                <a:gd name="connsiteY3" fmla="*/ 1271 h 504191"/>
                <a:gd name="connsiteX4" fmla="*/ 1783080 w 2994660"/>
                <a:gd name="connsiteY4" fmla="*/ 39371 h 504191"/>
                <a:gd name="connsiteX5" fmla="*/ 2247900 w 2994660"/>
                <a:gd name="connsiteY5" fmla="*/ 146051 h 504191"/>
                <a:gd name="connsiteX6" fmla="*/ 2743200 w 2994660"/>
                <a:gd name="connsiteY6" fmla="*/ 321311 h 504191"/>
                <a:gd name="connsiteX7" fmla="*/ 2994660 w 2994660"/>
                <a:gd name="connsiteY7" fmla="*/ 435611 h 504191"/>
                <a:gd name="connsiteX0" fmla="*/ 0 w 2980848"/>
                <a:gd name="connsiteY0" fmla="*/ 520208 h 520208"/>
                <a:gd name="connsiteX1" fmla="*/ 313848 w 2980848"/>
                <a:gd name="connsiteY1" fmla="*/ 252731 h 520208"/>
                <a:gd name="connsiteX2" fmla="*/ 839628 w 2980848"/>
                <a:gd name="connsiteY2" fmla="*/ 46991 h 520208"/>
                <a:gd name="connsiteX3" fmla="*/ 1281588 w 2980848"/>
                <a:gd name="connsiteY3" fmla="*/ 1271 h 520208"/>
                <a:gd name="connsiteX4" fmla="*/ 1769268 w 2980848"/>
                <a:gd name="connsiteY4" fmla="*/ 39371 h 520208"/>
                <a:gd name="connsiteX5" fmla="*/ 2234088 w 2980848"/>
                <a:gd name="connsiteY5" fmla="*/ 146051 h 520208"/>
                <a:gd name="connsiteX6" fmla="*/ 2729388 w 2980848"/>
                <a:gd name="connsiteY6" fmla="*/ 321311 h 520208"/>
                <a:gd name="connsiteX7" fmla="*/ 2980848 w 2980848"/>
                <a:gd name="connsiteY7" fmla="*/ 435611 h 520208"/>
                <a:gd name="connsiteX0" fmla="*/ 0 w 2980848"/>
                <a:gd name="connsiteY0" fmla="*/ 521031 h 521031"/>
                <a:gd name="connsiteX1" fmla="*/ 348381 w 2980848"/>
                <a:gd name="connsiteY1" fmla="*/ 277579 h 521031"/>
                <a:gd name="connsiteX2" fmla="*/ 839628 w 2980848"/>
                <a:gd name="connsiteY2" fmla="*/ 47814 h 521031"/>
                <a:gd name="connsiteX3" fmla="*/ 1281588 w 2980848"/>
                <a:gd name="connsiteY3" fmla="*/ 2094 h 521031"/>
                <a:gd name="connsiteX4" fmla="*/ 1769268 w 2980848"/>
                <a:gd name="connsiteY4" fmla="*/ 40194 h 521031"/>
                <a:gd name="connsiteX5" fmla="*/ 2234088 w 2980848"/>
                <a:gd name="connsiteY5" fmla="*/ 146874 h 521031"/>
                <a:gd name="connsiteX6" fmla="*/ 2729388 w 2980848"/>
                <a:gd name="connsiteY6" fmla="*/ 322134 h 521031"/>
                <a:gd name="connsiteX7" fmla="*/ 2980848 w 2980848"/>
                <a:gd name="connsiteY7" fmla="*/ 436434 h 521031"/>
                <a:gd name="connsiteX0" fmla="*/ 0 w 2980848"/>
                <a:gd name="connsiteY0" fmla="*/ 519207 h 519207"/>
                <a:gd name="connsiteX1" fmla="*/ 348381 w 2980848"/>
                <a:gd name="connsiteY1" fmla="*/ 275755 h 519207"/>
                <a:gd name="connsiteX2" fmla="*/ 881068 w 2980848"/>
                <a:gd name="connsiteY2" fmla="*/ 53998 h 519207"/>
                <a:gd name="connsiteX3" fmla="*/ 1281588 w 2980848"/>
                <a:gd name="connsiteY3" fmla="*/ 270 h 519207"/>
                <a:gd name="connsiteX4" fmla="*/ 1769268 w 2980848"/>
                <a:gd name="connsiteY4" fmla="*/ 38370 h 519207"/>
                <a:gd name="connsiteX5" fmla="*/ 2234088 w 2980848"/>
                <a:gd name="connsiteY5" fmla="*/ 145050 h 519207"/>
                <a:gd name="connsiteX6" fmla="*/ 2729388 w 2980848"/>
                <a:gd name="connsiteY6" fmla="*/ 320310 h 519207"/>
                <a:gd name="connsiteX7" fmla="*/ 2980848 w 2980848"/>
                <a:gd name="connsiteY7" fmla="*/ 434610 h 519207"/>
                <a:gd name="connsiteX0" fmla="*/ 0 w 2980848"/>
                <a:gd name="connsiteY0" fmla="*/ 535112 h 535112"/>
                <a:gd name="connsiteX1" fmla="*/ 348381 w 2980848"/>
                <a:gd name="connsiteY1" fmla="*/ 291660 h 535112"/>
                <a:gd name="connsiteX2" fmla="*/ 881068 w 2980848"/>
                <a:gd name="connsiteY2" fmla="*/ 69903 h 535112"/>
                <a:gd name="connsiteX3" fmla="*/ 1316120 w 2980848"/>
                <a:gd name="connsiteY3" fmla="*/ 158 h 535112"/>
                <a:gd name="connsiteX4" fmla="*/ 1769268 w 2980848"/>
                <a:gd name="connsiteY4" fmla="*/ 54275 h 535112"/>
                <a:gd name="connsiteX5" fmla="*/ 2234088 w 2980848"/>
                <a:gd name="connsiteY5" fmla="*/ 160955 h 535112"/>
                <a:gd name="connsiteX6" fmla="*/ 2729388 w 2980848"/>
                <a:gd name="connsiteY6" fmla="*/ 336215 h 535112"/>
                <a:gd name="connsiteX7" fmla="*/ 2980848 w 2980848"/>
                <a:gd name="connsiteY7" fmla="*/ 450515 h 535112"/>
                <a:gd name="connsiteX0" fmla="*/ 0 w 2980848"/>
                <a:gd name="connsiteY0" fmla="*/ 536935 h 536935"/>
                <a:gd name="connsiteX1" fmla="*/ 348381 w 2980848"/>
                <a:gd name="connsiteY1" fmla="*/ 293483 h 536935"/>
                <a:gd name="connsiteX2" fmla="*/ 881068 w 2980848"/>
                <a:gd name="connsiteY2" fmla="*/ 71726 h 536935"/>
                <a:gd name="connsiteX3" fmla="*/ 1316120 w 2980848"/>
                <a:gd name="connsiteY3" fmla="*/ 1981 h 536935"/>
                <a:gd name="connsiteX4" fmla="*/ 1817614 w 2980848"/>
                <a:gd name="connsiteY4" fmla="*/ 32072 h 536935"/>
                <a:gd name="connsiteX5" fmla="*/ 2234088 w 2980848"/>
                <a:gd name="connsiteY5" fmla="*/ 162778 h 536935"/>
                <a:gd name="connsiteX6" fmla="*/ 2729388 w 2980848"/>
                <a:gd name="connsiteY6" fmla="*/ 338038 h 536935"/>
                <a:gd name="connsiteX7" fmla="*/ 2980848 w 2980848"/>
                <a:gd name="connsiteY7" fmla="*/ 452338 h 536935"/>
                <a:gd name="connsiteX0" fmla="*/ 0 w 2980848"/>
                <a:gd name="connsiteY0" fmla="*/ 536513 h 536513"/>
                <a:gd name="connsiteX1" fmla="*/ 348381 w 2980848"/>
                <a:gd name="connsiteY1" fmla="*/ 293061 h 536513"/>
                <a:gd name="connsiteX2" fmla="*/ 881068 w 2980848"/>
                <a:gd name="connsiteY2" fmla="*/ 71304 h 536513"/>
                <a:gd name="connsiteX3" fmla="*/ 1316120 w 2980848"/>
                <a:gd name="connsiteY3" fmla="*/ 1559 h 536513"/>
                <a:gd name="connsiteX4" fmla="*/ 1817614 w 2980848"/>
                <a:gd name="connsiteY4" fmla="*/ 31650 h 536513"/>
                <a:gd name="connsiteX5" fmla="*/ 2254808 w 2980848"/>
                <a:gd name="connsiteY5" fmla="*/ 130321 h 536513"/>
                <a:gd name="connsiteX6" fmla="*/ 2729388 w 2980848"/>
                <a:gd name="connsiteY6" fmla="*/ 337616 h 536513"/>
                <a:gd name="connsiteX7" fmla="*/ 2980848 w 2980848"/>
                <a:gd name="connsiteY7" fmla="*/ 451916 h 536513"/>
                <a:gd name="connsiteX0" fmla="*/ 0 w 2980848"/>
                <a:gd name="connsiteY0" fmla="*/ 536513 h 536513"/>
                <a:gd name="connsiteX1" fmla="*/ 348381 w 2980848"/>
                <a:gd name="connsiteY1" fmla="*/ 293061 h 536513"/>
                <a:gd name="connsiteX2" fmla="*/ 881068 w 2980848"/>
                <a:gd name="connsiteY2" fmla="*/ 71304 h 536513"/>
                <a:gd name="connsiteX3" fmla="*/ 1316120 w 2980848"/>
                <a:gd name="connsiteY3" fmla="*/ 1559 h 536513"/>
                <a:gd name="connsiteX4" fmla="*/ 1817614 w 2980848"/>
                <a:gd name="connsiteY4" fmla="*/ 31650 h 536513"/>
                <a:gd name="connsiteX5" fmla="*/ 2254808 w 2980848"/>
                <a:gd name="connsiteY5" fmla="*/ 130321 h 536513"/>
                <a:gd name="connsiteX6" fmla="*/ 2729388 w 2980848"/>
                <a:gd name="connsiteY6" fmla="*/ 337616 h 536513"/>
                <a:gd name="connsiteX7" fmla="*/ 2980848 w 2980848"/>
                <a:gd name="connsiteY7" fmla="*/ 499967 h 53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0848" h="536513">
                  <a:moveTo>
                    <a:pt x="0" y="536513"/>
                  </a:moveTo>
                  <a:cubicBezTo>
                    <a:pt x="81280" y="448248"/>
                    <a:pt x="201536" y="370596"/>
                    <a:pt x="348381" y="293061"/>
                  </a:cubicBezTo>
                  <a:cubicBezTo>
                    <a:pt x="495226" y="215526"/>
                    <a:pt x="719778" y="119888"/>
                    <a:pt x="881068" y="71304"/>
                  </a:cubicBezTo>
                  <a:cubicBezTo>
                    <a:pt x="1042358" y="22720"/>
                    <a:pt x="1160029" y="8168"/>
                    <a:pt x="1316120" y="1559"/>
                  </a:cubicBezTo>
                  <a:cubicBezTo>
                    <a:pt x="1472211" y="-5050"/>
                    <a:pt x="1661166" y="10190"/>
                    <a:pt x="1817614" y="31650"/>
                  </a:cubicBezTo>
                  <a:cubicBezTo>
                    <a:pt x="1974062" y="53110"/>
                    <a:pt x="2102846" y="79327"/>
                    <a:pt x="2254808" y="130321"/>
                  </a:cubicBezTo>
                  <a:cubicBezTo>
                    <a:pt x="2406770" y="181315"/>
                    <a:pt x="2608381" y="276008"/>
                    <a:pt x="2729388" y="337616"/>
                  </a:cubicBezTo>
                  <a:cubicBezTo>
                    <a:pt x="2850395" y="399224"/>
                    <a:pt x="2980848" y="499967"/>
                    <a:pt x="2980848" y="499967"/>
                  </a:cubicBezTo>
                </a:path>
              </a:pathLst>
            </a:custGeom>
            <a:noFill/>
            <a:ln w="28575">
              <a:solidFill>
                <a:srgbClr val="FF3C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8" name="図形グループ 217"/>
          <p:cNvGrpSpPr/>
          <p:nvPr/>
        </p:nvGrpSpPr>
        <p:grpSpPr>
          <a:xfrm rot="8045663">
            <a:off x="5207729" y="636018"/>
            <a:ext cx="392514" cy="269641"/>
            <a:chOff x="7174566" y="4002708"/>
            <a:chExt cx="176198" cy="121993"/>
          </a:xfrm>
        </p:grpSpPr>
        <p:sp>
          <p:nvSpPr>
            <p:cNvPr id="219" name="Freeform 67"/>
            <p:cNvSpPr>
              <a:spLocks/>
            </p:cNvSpPr>
            <p:nvPr/>
          </p:nvSpPr>
          <p:spPr bwMode="auto">
            <a:xfrm rot="16564890" flipH="1">
              <a:off x="7201668" y="3975606"/>
              <a:ext cx="121993" cy="1761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220" name="Oval 68"/>
            <p:cNvSpPr>
              <a:spLocks noChangeArrowheads="1"/>
            </p:cNvSpPr>
            <p:nvPr/>
          </p:nvSpPr>
          <p:spPr bwMode="auto">
            <a:xfrm rot="18649630" flipH="1">
              <a:off x="7251468" y="4038201"/>
              <a:ext cx="24780" cy="62258"/>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221" name="図形グループ 220"/>
          <p:cNvGrpSpPr/>
          <p:nvPr/>
        </p:nvGrpSpPr>
        <p:grpSpPr>
          <a:xfrm rot="9420625">
            <a:off x="8016343" y="1132868"/>
            <a:ext cx="392514" cy="269641"/>
            <a:chOff x="7174566" y="4002708"/>
            <a:chExt cx="176198" cy="121993"/>
          </a:xfrm>
        </p:grpSpPr>
        <p:sp>
          <p:nvSpPr>
            <p:cNvPr id="222" name="Freeform 67"/>
            <p:cNvSpPr>
              <a:spLocks/>
            </p:cNvSpPr>
            <p:nvPr/>
          </p:nvSpPr>
          <p:spPr bwMode="auto">
            <a:xfrm rot="16564890" flipH="1">
              <a:off x="7201668" y="3975606"/>
              <a:ext cx="121993" cy="1761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223" name="Oval 68"/>
            <p:cNvSpPr>
              <a:spLocks noChangeArrowheads="1"/>
            </p:cNvSpPr>
            <p:nvPr/>
          </p:nvSpPr>
          <p:spPr bwMode="auto">
            <a:xfrm rot="18649630" flipH="1">
              <a:off x="7251468" y="4038201"/>
              <a:ext cx="24780" cy="62258"/>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224" name="図形グループ 223"/>
          <p:cNvGrpSpPr/>
          <p:nvPr/>
        </p:nvGrpSpPr>
        <p:grpSpPr>
          <a:xfrm rot="9904068">
            <a:off x="7524107" y="728391"/>
            <a:ext cx="392514" cy="269641"/>
            <a:chOff x="7174566" y="4002708"/>
            <a:chExt cx="176198" cy="121993"/>
          </a:xfrm>
        </p:grpSpPr>
        <p:sp>
          <p:nvSpPr>
            <p:cNvPr id="225" name="Freeform 67"/>
            <p:cNvSpPr>
              <a:spLocks/>
            </p:cNvSpPr>
            <p:nvPr/>
          </p:nvSpPr>
          <p:spPr bwMode="auto">
            <a:xfrm rot="16564890" flipH="1">
              <a:off x="7201668" y="3975606"/>
              <a:ext cx="121993" cy="1761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226" name="Oval 68"/>
            <p:cNvSpPr>
              <a:spLocks noChangeArrowheads="1"/>
            </p:cNvSpPr>
            <p:nvPr/>
          </p:nvSpPr>
          <p:spPr bwMode="auto">
            <a:xfrm rot="18649630" flipH="1">
              <a:off x="7251468" y="4038201"/>
              <a:ext cx="24780" cy="62258"/>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227" name="図形グループ 226"/>
          <p:cNvGrpSpPr/>
          <p:nvPr/>
        </p:nvGrpSpPr>
        <p:grpSpPr>
          <a:xfrm rot="7887514">
            <a:off x="5096157" y="886168"/>
            <a:ext cx="392514" cy="269641"/>
            <a:chOff x="7174566" y="4002708"/>
            <a:chExt cx="176198" cy="121993"/>
          </a:xfrm>
        </p:grpSpPr>
        <p:sp>
          <p:nvSpPr>
            <p:cNvPr id="228" name="Freeform 67"/>
            <p:cNvSpPr>
              <a:spLocks/>
            </p:cNvSpPr>
            <p:nvPr/>
          </p:nvSpPr>
          <p:spPr bwMode="auto">
            <a:xfrm rot="16564890" flipH="1">
              <a:off x="7201668" y="3975606"/>
              <a:ext cx="121993" cy="1761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229" name="Oval 68"/>
            <p:cNvSpPr>
              <a:spLocks noChangeArrowheads="1"/>
            </p:cNvSpPr>
            <p:nvPr/>
          </p:nvSpPr>
          <p:spPr bwMode="auto">
            <a:xfrm rot="18649630" flipH="1">
              <a:off x="7251468" y="4038201"/>
              <a:ext cx="24780" cy="62258"/>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230" name="図形グループ 229"/>
          <p:cNvGrpSpPr/>
          <p:nvPr/>
        </p:nvGrpSpPr>
        <p:grpSpPr>
          <a:xfrm rot="7690005">
            <a:off x="5215676" y="1136055"/>
            <a:ext cx="392514" cy="269641"/>
            <a:chOff x="7174566" y="4002708"/>
            <a:chExt cx="176198" cy="121993"/>
          </a:xfrm>
        </p:grpSpPr>
        <p:sp>
          <p:nvSpPr>
            <p:cNvPr id="231" name="Freeform 67"/>
            <p:cNvSpPr>
              <a:spLocks/>
            </p:cNvSpPr>
            <p:nvPr/>
          </p:nvSpPr>
          <p:spPr bwMode="auto">
            <a:xfrm rot="16564890" flipH="1">
              <a:off x="7201668" y="3975606"/>
              <a:ext cx="121993" cy="1761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232" name="Oval 68"/>
            <p:cNvSpPr>
              <a:spLocks noChangeArrowheads="1"/>
            </p:cNvSpPr>
            <p:nvPr/>
          </p:nvSpPr>
          <p:spPr bwMode="auto">
            <a:xfrm rot="18649630" flipH="1">
              <a:off x="7251468" y="4038201"/>
              <a:ext cx="24780" cy="62258"/>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233" name="図形グループ 232"/>
          <p:cNvGrpSpPr/>
          <p:nvPr/>
        </p:nvGrpSpPr>
        <p:grpSpPr>
          <a:xfrm rot="8934608">
            <a:off x="6513572" y="505083"/>
            <a:ext cx="392514" cy="269641"/>
            <a:chOff x="7174566" y="4002708"/>
            <a:chExt cx="176198" cy="121993"/>
          </a:xfrm>
        </p:grpSpPr>
        <p:sp>
          <p:nvSpPr>
            <p:cNvPr id="234" name="Freeform 67"/>
            <p:cNvSpPr>
              <a:spLocks/>
            </p:cNvSpPr>
            <p:nvPr/>
          </p:nvSpPr>
          <p:spPr bwMode="auto">
            <a:xfrm rot="16564890" flipH="1">
              <a:off x="7201668" y="3975606"/>
              <a:ext cx="121993" cy="1761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235" name="Oval 68"/>
            <p:cNvSpPr>
              <a:spLocks noChangeArrowheads="1"/>
            </p:cNvSpPr>
            <p:nvPr/>
          </p:nvSpPr>
          <p:spPr bwMode="auto">
            <a:xfrm rot="18649630" flipH="1">
              <a:off x="7251468" y="4038201"/>
              <a:ext cx="24780" cy="62258"/>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236" name="図形グループ 235"/>
          <p:cNvGrpSpPr/>
          <p:nvPr/>
        </p:nvGrpSpPr>
        <p:grpSpPr>
          <a:xfrm rot="9594545">
            <a:off x="7443991" y="492355"/>
            <a:ext cx="392515" cy="269640"/>
            <a:chOff x="7174566" y="4002708"/>
            <a:chExt cx="176198" cy="121993"/>
          </a:xfrm>
        </p:grpSpPr>
        <p:sp>
          <p:nvSpPr>
            <p:cNvPr id="237" name="Freeform 67"/>
            <p:cNvSpPr>
              <a:spLocks/>
            </p:cNvSpPr>
            <p:nvPr/>
          </p:nvSpPr>
          <p:spPr bwMode="auto">
            <a:xfrm rot="16564890" flipH="1">
              <a:off x="7201668" y="3975606"/>
              <a:ext cx="121993" cy="1761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238" name="Oval 68"/>
            <p:cNvSpPr>
              <a:spLocks noChangeArrowheads="1"/>
            </p:cNvSpPr>
            <p:nvPr/>
          </p:nvSpPr>
          <p:spPr bwMode="auto">
            <a:xfrm rot="18649630" flipH="1">
              <a:off x="7251468" y="4038201"/>
              <a:ext cx="24780" cy="62258"/>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239" name="図形グループ 238"/>
          <p:cNvGrpSpPr/>
          <p:nvPr/>
        </p:nvGrpSpPr>
        <p:grpSpPr>
          <a:xfrm rot="9904068">
            <a:off x="7712054" y="1204900"/>
            <a:ext cx="392514" cy="269641"/>
            <a:chOff x="7174566" y="4002708"/>
            <a:chExt cx="176198" cy="121993"/>
          </a:xfrm>
        </p:grpSpPr>
        <p:sp>
          <p:nvSpPr>
            <p:cNvPr id="240" name="Freeform 67"/>
            <p:cNvSpPr>
              <a:spLocks/>
            </p:cNvSpPr>
            <p:nvPr/>
          </p:nvSpPr>
          <p:spPr bwMode="auto">
            <a:xfrm rot="16564890" flipH="1">
              <a:off x="7201668" y="3975606"/>
              <a:ext cx="121993" cy="1761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241" name="Oval 68"/>
            <p:cNvSpPr>
              <a:spLocks noChangeArrowheads="1"/>
            </p:cNvSpPr>
            <p:nvPr/>
          </p:nvSpPr>
          <p:spPr bwMode="auto">
            <a:xfrm rot="18649630" flipH="1">
              <a:off x="7251468" y="4038201"/>
              <a:ext cx="24780" cy="62258"/>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242" name="図形グループ 241"/>
          <p:cNvGrpSpPr/>
          <p:nvPr/>
        </p:nvGrpSpPr>
        <p:grpSpPr>
          <a:xfrm rot="8242115">
            <a:off x="5695176" y="441147"/>
            <a:ext cx="392514" cy="269640"/>
            <a:chOff x="7174566" y="4002708"/>
            <a:chExt cx="176198" cy="121993"/>
          </a:xfrm>
        </p:grpSpPr>
        <p:sp>
          <p:nvSpPr>
            <p:cNvPr id="243" name="Freeform 67"/>
            <p:cNvSpPr>
              <a:spLocks/>
            </p:cNvSpPr>
            <p:nvPr/>
          </p:nvSpPr>
          <p:spPr bwMode="auto">
            <a:xfrm rot="16564890" flipH="1">
              <a:off x="7201668" y="3975606"/>
              <a:ext cx="121993" cy="1761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244" name="Oval 68"/>
            <p:cNvSpPr>
              <a:spLocks noChangeArrowheads="1"/>
            </p:cNvSpPr>
            <p:nvPr/>
          </p:nvSpPr>
          <p:spPr bwMode="auto">
            <a:xfrm rot="18649630" flipH="1">
              <a:off x="7251468" y="4038201"/>
              <a:ext cx="24780" cy="62258"/>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sp>
        <p:nvSpPr>
          <p:cNvPr id="3" name="正方形/長方形 2"/>
          <p:cNvSpPr/>
          <p:nvPr/>
        </p:nvSpPr>
        <p:spPr>
          <a:xfrm>
            <a:off x="6012239" y="3513489"/>
            <a:ext cx="1724639" cy="400110"/>
          </a:xfrm>
          <a:prstGeom prst="rect">
            <a:avLst/>
          </a:prstGeom>
        </p:spPr>
        <p:txBody>
          <a:bodyPr wrap="none">
            <a:spAutoFit/>
          </a:bodyPr>
          <a:lstStyle/>
          <a:p>
            <a:r>
              <a:rPr lang="ja-JP" altLang="en-US" sz="2000" b="1" dirty="0" smtClean="0"/>
              <a:t>Aneurysms</a:t>
            </a:r>
            <a:r>
              <a:rPr lang="en-US" altLang="ja-JP" sz="2000" b="1" dirty="0" smtClean="0"/>
              <a:t> ??</a:t>
            </a:r>
            <a:r>
              <a:rPr lang="ja-JP" altLang="en-US" sz="2000" b="1" dirty="0" smtClean="0"/>
              <a:t> </a:t>
            </a:r>
            <a:endParaRPr lang="ja-JP" altLang="en-US" sz="2000" b="1" dirty="0"/>
          </a:p>
        </p:txBody>
      </p:sp>
      <p:grpSp>
        <p:nvGrpSpPr>
          <p:cNvPr id="150" name="図形グループ 149"/>
          <p:cNvGrpSpPr>
            <a:grpSpLocks/>
          </p:cNvGrpSpPr>
          <p:nvPr/>
        </p:nvGrpSpPr>
        <p:grpSpPr>
          <a:xfrm>
            <a:off x="6184999" y="1145657"/>
            <a:ext cx="1191201" cy="865983"/>
            <a:chOff x="2639192" y="1578426"/>
            <a:chExt cx="1175250" cy="683507"/>
          </a:xfrm>
        </p:grpSpPr>
        <p:cxnSp>
          <p:nvCxnSpPr>
            <p:cNvPr id="151" name="直線矢印コネクタ 150"/>
            <p:cNvCxnSpPr>
              <a:cxnSpLocks/>
            </p:cNvCxnSpPr>
            <p:nvPr/>
          </p:nvCxnSpPr>
          <p:spPr>
            <a:xfrm flipH="1" flipV="1">
              <a:off x="2639192" y="1686967"/>
              <a:ext cx="361374" cy="571871"/>
            </a:xfrm>
            <a:prstGeom prst="straightConnector1">
              <a:avLst/>
            </a:prstGeom>
            <a:ln w="38100">
              <a:solidFill>
                <a:srgbClr val="0B32F3"/>
              </a:solidFill>
              <a:tailEnd type="stealth" w="lg" len="lg"/>
            </a:ln>
          </p:spPr>
          <p:style>
            <a:lnRef idx="1">
              <a:schemeClr val="dk1"/>
            </a:lnRef>
            <a:fillRef idx="0">
              <a:schemeClr val="dk1"/>
            </a:fillRef>
            <a:effectRef idx="0">
              <a:schemeClr val="dk1"/>
            </a:effectRef>
            <a:fontRef idx="minor">
              <a:schemeClr val="tx1"/>
            </a:fontRef>
          </p:style>
        </p:cxnSp>
        <p:cxnSp>
          <p:nvCxnSpPr>
            <p:cNvPr id="152" name="直線矢印コネクタ 151"/>
            <p:cNvCxnSpPr>
              <a:cxnSpLocks/>
            </p:cNvCxnSpPr>
            <p:nvPr/>
          </p:nvCxnSpPr>
          <p:spPr>
            <a:xfrm flipV="1">
              <a:off x="3477015" y="1743661"/>
              <a:ext cx="337427" cy="518272"/>
            </a:xfrm>
            <a:prstGeom prst="straightConnector1">
              <a:avLst/>
            </a:prstGeom>
            <a:ln w="38100">
              <a:solidFill>
                <a:srgbClr val="0B32F3"/>
              </a:solidFill>
              <a:tailEnd type="stealth" w="lg" len="lg"/>
            </a:ln>
          </p:spPr>
          <p:style>
            <a:lnRef idx="1">
              <a:schemeClr val="dk1"/>
            </a:lnRef>
            <a:fillRef idx="0">
              <a:schemeClr val="dk1"/>
            </a:fillRef>
            <a:effectRef idx="0">
              <a:schemeClr val="dk1"/>
            </a:effectRef>
            <a:fontRef idx="minor">
              <a:schemeClr val="tx1"/>
            </a:fontRef>
          </p:style>
        </p:cxnSp>
        <p:cxnSp>
          <p:nvCxnSpPr>
            <p:cNvPr id="153" name="直線矢印コネクタ 152"/>
            <p:cNvCxnSpPr>
              <a:cxnSpLocks/>
            </p:cNvCxnSpPr>
            <p:nvPr/>
          </p:nvCxnSpPr>
          <p:spPr>
            <a:xfrm flipV="1">
              <a:off x="3236913" y="1578426"/>
              <a:ext cx="2678" cy="658520"/>
            </a:xfrm>
            <a:prstGeom prst="straightConnector1">
              <a:avLst/>
            </a:prstGeom>
            <a:ln w="38100">
              <a:solidFill>
                <a:srgbClr val="0B32F3"/>
              </a:solidFill>
              <a:tailEnd type="stealth" w="lg" len="lg"/>
            </a:ln>
          </p:spPr>
          <p:style>
            <a:lnRef idx="1">
              <a:schemeClr val="dk1"/>
            </a:lnRef>
            <a:fillRef idx="0">
              <a:schemeClr val="dk1"/>
            </a:fillRef>
            <a:effectRef idx="0">
              <a:schemeClr val="dk1"/>
            </a:effectRef>
            <a:fontRef idx="minor">
              <a:schemeClr val="tx1"/>
            </a:fontRef>
          </p:style>
        </p:cxnSp>
      </p:grpSp>
      <p:grpSp>
        <p:nvGrpSpPr>
          <p:cNvPr id="248" name="図形グループ 247"/>
          <p:cNvGrpSpPr/>
          <p:nvPr/>
        </p:nvGrpSpPr>
        <p:grpSpPr>
          <a:xfrm rot="8726422">
            <a:off x="6374953" y="327934"/>
            <a:ext cx="392514" cy="269641"/>
            <a:chOff x="7174566" y="4002708"/>
            <a:chExt cx="176198" cy="121993"/>
          </a:xfrm>
        </p:grpSpPr>
        <p:sp>
          <p:nvSpPr>
            <p:cNvPr id="249" name="Freeform 67"/>
            <p:cNvSpPr>
              <a:spLocks/>
            </p:cNvSpPr>
            <p:nvPr/>
          </p:nvSpPr>
          <p:spPr bwMode="auto">
            <a:xfrm rot="16564890" flipH="1">
              <a:off x="7201668" y="3975606"/>
              <a:ext cx="121993" cy="1761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250" name="Oval 68"/>
            <p:cNvSpPr>
              <a:spLocks noChangeArrowheads="1"/>
            </p:cNvSpPr>
            <p:nvPr/>
          </p:nvSpPr>
          <p:spPr bwMode="auto">
            <a:xfrm rot="18649630" flipH="1">
              <a:off x="7251468" y="4038201"/>
              <a:ext cx="24780" cy="62258"/>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391" name="図形グループ 390"/>
          <p:cNvGrpSpPr/>
          <p:nvPr/>
        </p:nvGrpSpPr>
        <p:grpSpPr>
          <a:xfrm rot="9420625">
            <a:off x="8016343" y="949585"/>
            <a:ext cx="392514" cy="269641"/>
            <a:chOff x="7174566" y="4002708"/>
            <a:chExt cx="176198" cy="121993"/>
          </a:xfrm>
        </p:grpSpPr>
        <p:sp>
          <p:nvSpPr>
            <p:cNvPr id="392" name="Freeform 67"/>
            <p:cNvSpPr>
              <a:spLocks/>
            </p:cNvSpPr>
            <p:nvPr/>
          </p:nvSpPr>
          <p:spPr bwMode="auto">
            <a:xfrm rot="16564890" flipH="1">
              <a:off x="7201668" y="3975606"/>
              <a:ext cx="121993" cy="1761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94" name="Oval 68"/>
            <p:cNvSpPr>
              <a:spLocks noChangeArrowheads="1"/>
            </p:cNvSpPr>
            <p:nvPr/>
          </p:nvSpPr>
          <p:spPr bwMode="auto">
            <a:xfrm rot="18649630" flipH="1">
              <a:off x="7251468" y="4038201"/>
              <a:ext cx="24780" cy="62258"/>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grpSp>
        <p:nvGrpSpPr>
          <p:cNvPr id="395" name="図形グループ 394"/>
          <p:cNvGrpSpPr/>
          <p:nvPr/>
        </p:nvGrpSpPr>
        <p:grpSpPr>
          <a:xfrm rot="9904068">
            <a:off x="7850462" y="749729"/>
            <a:ext cx="392514" cy="269641"/>
            <a:chOff x="7174566" y="4002708"/>
            <a:chExt cx="176198" cy="121993"/>
          </a:xfrm>
        </p:grpSpPr>
        <p:sp>
          <p:nvSpPr>
            <p:cNvPr id="396" name="Freeform 67"/>
            <p:cNvSpPr>
              <a:spLocks/>
            </p:cNvSpPr>
            <p:nvPr/>
          </p:nvSpPr>
          <p:spPr bwMode="auto">
            <a:xfrm rot="16564890" flipH="1">
              <a:off x="7201668" y="3975606"/>
              <a:ext cx="121993" cy="176198"/>
            </a:xfrm>
            <a:custGeom>
              <a:avLst/>
              <a:gdLst>
                <a:gd name="T0" fmla="*/ 0 w 149"/>
                <a:gd name="T1" fmla="*/ 2147483647 h 226"/>
                <a:gd name="T2" fmla="*/ 2147483647 w 149"/>
                <a:gd name="T3" fmla="*/ 2147483647 h 226"/>
                <a:gd name="T4" fmla="*/ 2147483647 w 149"/>
                <a:gd name="T5" fmla="*/ 2147483647 h 226"/>
                <a:gd name="T6" fmla="*/ 2147483647 w 149"/>
                <a:gd name="T7" fmla="*/ 2147483647 h 226"/>
                <a:gd name="T8" fmla="*/ 2147483647 w 149"/>
                <a:gd name="T9" fmla="*/ 2147483647 h 226"/>
                <a:gd name="T10" fmla="*/ 2147483647 w 149"/>
                <a:gd name="T11" fmla="*/ 2147483647 h 226"/>
                <a:gd name="T12" fmla="*/ 2147483647 w 149"/>
                <a:gd name="T13" fmla="*/ 2147483647 h 226"/>
                <a:gd name="T14" fmla="*/ 2147483647 w 149"/>
                <a:gd name="T15" fmla="*/ 2147483647 h 226"/>
                <a:gd name="T16" fmla="*/ 0 w 149"/>
                <a:gd name="T17" fmla="*/ 2147483647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226"/>
                <a:gd name="T29" fmla="*/ 149 w 149"/>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226">
                  <a:moveTo>
                    <a:pt x="0" y="15"/>
                  </a:moveTo>
                  <a:cubicBezTo>
                    <a:pt x="18" y="45"/>
                    <a:pt x="39" y="74"/>
                    <a:pt x="55" y="107"/>
                  </a:cubicBezTo>
                  <a:cubicBezTo>
                    <a:pt x="92" y="183"/>
                    <a:pt x="47" y="145"/>
                    <a:pt x="101" y="180"/>
                  </a:cubicBezTo>
                  <a:cubicBezTo>
                    <a:pt x="104" y="189"/>
                    <a:pt x="103" y="200"/>
                    <a:pt x="110" y="208"/>
                  </a:cubicBezTo>
                  <a:cubicBezTo>
                    <a:pt x="116" y="214"/>
                    <a:pt x="134" y="226"/>
                    <a:pt x="137" y="217"/>
                  </a:cubicBezTo>
                  <a:cubicBezTo>
                    <a:pt x="149" y="179"/>
                    <a:pt x="115" y="121"/>
                    <a:pt x="101" y="88"/>
                  </a:cubicBezTo>
                  <a:cubicBezTo>
                    <a:pt x="97" y="79"/>
                    <a:pt x="97" y="67"/>
                    <a:pt x="91" y="61"/>
                  </a:cubicBezTo>
                  <a:cubicBezTo>
                    <a:pt x="75" y="45"/>
                    <a:pt x="51" y="40"/>
                    <a:pt x="36" y="24"/>
                  </a:cubicBezTo>
                  <a:cubicBezTo>
                    <a:pt x="13" y="0"/>
                    <a:pt x="25" y="0"/>
                    <a:pt x="0" y="15"/>
                  </a:cubicBezTo>
                  <a:close/>
                </a:path>
              </a:pathLst>
            </a:custGeom>
            <a:solidFill>
              <a:srgbClr val="D45C74"/>
            </a:solidFill>
            <a:ln w="9525">
              <a:solidFill>
                <a:schemeClr val="tx1"/>
              </a:solidFill>
              <a:round/>
              <a:headEnd/>
              <a:tailEnd/>
            </a:ln>
            <a:effectLst/>
          </p:spPr>
          <p:txBody>
            <a:bodyPr rot="10800000" vert="eaVert" wrap="none" anchor="ctr">
              <a:prstTxWarp prst="textNoShape">
                <a:avLst/>
              </a:prstTxWarp>
            </a:bodyPr>
            <a:lstStyle/>
            <a:p>
              <a:endParaRPr lang="ja-JP" altLang="en-US" sz="1600">
                <a:latin typeface="Calibri" charset="0"/>
              </a:endParaRPr>
            </a:p>
          </p:txBody>
        </p:sp>
        <p:sp>
          <p:nvSpPr>
            <p:cNvPr id="397" name="Oval 68"/>
            <p:cNvSpPr>
              <a:spLocks noChangeArrowheads="1"/>
            </p:cNvSpPr>
            <p:nvPr/>
          </p:nvSpPr>
          <p:spPr bwMode="auto">
            <a:xfrm rot="18649630" flipH="1">
              <a:off x="7251468" y="4038201"/>
              <a:ext cx="24780" cy="62258"/>
            </a:xfrm>
            <a:prstGeom prst="ellipse">
              <a:avLst/>
            </a:prstGeom>
            <a:solidFill>
              <a:srgbClr val="660066"/>
            </a:solidFill>
            <a:ln w="9525">
              <a:solidFill>
                <a:schemeClr val="tx1"/>
              </a:solidFill>
              <a:round/>
              <a:headEnd/>
              <a:tailEnd/>
            </a:ln>
            <a:effectLst/>
          </p:spPr>
          <p:txBody>
            <a:bodyPr rot="10800000" vert="eaVert" wrap="none" anchor="ctr">
              <a:prstTxWarp prst="textNoShape">
                <a:avLst/>
              </a:prstTxWarp>
            </a:bodyPr>
            <a:lstStyle/>
            <a:p>
              <a:endParaRPr lang="ja-JP" altLang="en-US" sz="1600" dirty="0">
                <a:latin typeface="Calibri" charset="0"/>
              </a:endParaRPr>
            </a:p>
          </p:txBody>
        </p:sp>
      </p:grpSp>
      <p:cxnSp>
        <p:nvCxnSpPr>
          <p:cNvPr id="6" name="直線矢印コネクタ 5"/>
          <p:cNvCxnSpPr/>
          <p:nvPr/>
        </p:nvCxnSpPr>
        <p:spPr>
          <a:xfrm flipH="1">
            <a:off x="6760359" y="2424161"/>
            <a:ext cx="27503" cy="1033577"/>
          </a:xfrm>
          <a:prstGeom prst="straightConnector1">
            <a:avLst/>
          </a:prstGeom>
          <a:ln w="111125">
            <a:prstDash val="sysDot"/>
            <a:tailEnd type="triangle" w="med" len="s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1774147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1205" y="2549578"/>
            <a:ext cx="2440092" cy="369332"/>
          </a:xfrm>
          <a:prstGeom prst="rect">
            <a:avLst/>
          </a:prstGeom>
          <a:noFill/>
        </p:spPr>
        <p:txBody>
          <a:bodyPr wrap="none" rtlCol="0">
            <a:spAutoFit/>
          </a:bodyPr>
          <a:lstStyle/>
          <a:p>
            <a:r>
              <a:rPr kumimoji="1" lang="en-US" altLang="ja-JP" b="1" dirty="0" smtClean="0">
                <a:latin typeface="Arial Narrow" charset="0"/>
                <a:ea typeface="Arial Narrow" charset="0"/>
                <a:cs typeface="Arial Narrow" charset="0"/>
              </a:rPr>
              <a:t>Retinal </a:t>
            </a:r>
            <a:r>
              <a:rPr lang="en-US" altLang="ja-JP" b="1" dirty="0" err="1" smtClean="0">
                <a:latin typeface="Arial Narrow" charset="0"/>
                <a:ea typeface="Arial Narrow" charset="0"/>
                <a:cs typeface="Arial Narrow" charset="0"/>
              </a:rPr>
              <a:t>microaneurysms</a:t>
            </a:r>
            <a:r>
              <a:rPr lang="en-US" altLang="ja-JP" b="1" dirty="0" smtClean="0">
                <a:latin typeface="Arial Narrow" charset="0"/>
                <a:ea typeface="Arial Narrow" charset="0"/>
                <a:cs typeface="Arial Narrow" charset="0"/>
              </a:rPr>
              <a:t> </a:t>
            </a:r>
            <a:endParaRPr kumimoji="1" lang="ja-JP" altLang="en-US" b="1" dirty="0">
              <a:latin typeface="Arial Narrow" charset="0"/>
              <a:ea typeface="Arial Narrow" charset="0"/>
              <a:cs typeface="Arial Narrow" charset="0"/>
            </a:endParaRPr>
          </a:p>
        </p:txBody>
      </p:sp>
      <p:sp>
        <p:nvSpPr>
          <p:cNvPr id="5" name="テキスト ボックス 4"/>
          <p:cNvSpPr txBox="1"/>
          <p:nvPr/>
        </p:nvSpPr>
        <p:spPr>
          <a:xfrm>
            <a:off x="2395522" y="3224725"/>
            <a:ext cx="3232189" cy="369332"/>
          </a:xfrm>
          <a:prstGeom prst="rect">
            <a:avLst/>
          </a:prstGeom>
          <a:noFill/>
        </p:spPr>
        <p:txBody>
          <a:bodyPr wrap="square" rtlCol="0">
            <a:spAutoFit/>
          </a:bodyPr>
          <a:lstStyle/>
          <a:p>
            <a:r>
              <a:rPr lang="en-US" altLang="ja-JP" b="1" dirty="0" smtClean="0">
                <a:latin typeface="Arial Narrow" charset="0"/>
                <a:ea typeface="Arial Narrow" charset="0"/>
                <a:cs typeface="Arial Narrow" charset="0"/>
              </a:rPr>
              <a:t>Aneurysms </a:t>
            </a:r>
            <a:r>
              <a:rPr lang="en-US" altLang="ja-JP" b="1" dirty="0">
                <a:latin typeface="Arial Narrow" charset="0"/>
                <a:ea typeface="Arial Narrow" charset="0"/>
                <a:cs typeface="Arial Narrow" charset="0"/>
              </a:rPr>
              <a:t>on the </a:t>
            </a:r>
            <a:r>
              <a:rPr lang="en-US" altLang="ja-JP" b="1" dirty="0" smtClean="0">
                <a:latin typeface="Arial Narrow" charset="0"/>
                <a:ea typeface="Arial Narrow" charset="0"/>
                <a:cs typeface="Arial Narrow" charset="0"/>
              </a:rPr>
              <a:t>circle of Willis</a:t>
            </a:r>
            <a:endParaRPr kumimoji="1" lang="ja-JP" altLang="en-US" b="1" dirty="0">
              <a:latin typeface="Arial Narrow" charset="0"/>
              <a:ea typeface="Arial Narrow" charset="0"/>
              <a:cs typeface="Arial Narrow" charset="0"/>
            </a:endParaRPr>
          </a:p>
        </p:txBody>
      </p:sp>
      <p:sp>
        <p:nvSpPr>
          <p:cNvPr id="6" name="テキスト ボックス 5"/>
          <p:cNvSpPr txBox="1"/>
          <p:nvPr/>
        </p:nvSpPr>
        <p:spPr>
          <a:xfrm>
            <a:off x="411913" y="2917511"/>
            <a:ext cx="1665841" cy="535531"/>
          </a:xfrm>
          <a:prstGeom prst="rect">
            <a:avLst/>
          </a:prstGeom>
          <a:noFill/>
        </p:spPr>
        <p:txBody>
          <a:bodyPr wrap="none" rtlCol="0">
            <a:spAutoFit/>
          </a:bodyPr>
          <a:lstStyle/>
          <a:p>
            <a:pPr>
              <a:lnSpc>
                <a:spcPct val="90000"/>
              </a:lnSpc>
            </a:pPr>
            <a:r>
              <a:rPr lang="en-US" altLang="ja-JP" sz="1600" dirty="0">
                <a:latin typeface="Arial Narrow" charset="0"/>
                <a:ea typeface="Arial Narrow" charset="0"/>
                <a:cs typeface="Arial Narrow" charset="0"/>
              </a:rPr>
              <a:t>D</a:t>
            </a:r>
            <a:r>
              <a:rPr kumimoji="1" lang="en-US" altLang="ja-JP" sz="1600" dirty="0" smtClean="0">
                <a:latin typeface="Arial Narrow" charset="0"/>
                <a:ea typeface="Arial Narrow" charset="0"/>
                <a:cs typeface="Arial Narrow" charset="0"/>
              </a:rPr>
              <a:t>iabetic retinopathy</a:t>
            </a:r>
          </a:p>
          <a:p>
            <a:pPr>
              <a:lnSpc>
                <a:spcPct val="90000"/>
              </a:lnSpc>
            </a:pPr>
            <a:r>
              <a:rPr lang="en-US" altLang="ja-JP" sz="1600" dirty="0" err="1" smtClean="0">
                <a:latin typeface="Arial Narrow" charset="0"/>
                <a:ea typeface="Arial Narrow" charset="0"/>
                <a:cs typeface="Arial Narrow" charset="0"/>
              </a:rPr>
              <a:t>Takayasu</a:t>
            </a:r>
            <a:r>
              <a:rPr lang="en-US" altLang="ja-JP" sz="1600" dirty="0" smtClean="0">
                <a:latin typeface="Arial Narrow" charset="0"/>
                <a:ea typeface="Arial Narrow" charset="0"/>
                <a:cs typeface="Arial Narrow" charset="0"/>
              </a:rPr>
              <a:t> disease ?</a:t>
            </a:r>
          </a:p>
        </p:txBody>
      </p:sp>
      <p:grpSp>
        <p:nvGrpSpPr>
          <p:cNvPr id="7" name="図形グループ 6"/>
          <p:cNvGrpSpPr>
            <a:grpSpLocks noChangeAspect="1"/>
          </p:cNvGrpSpPr>
          <p:nvPr/>
        </p:nvGrpSpPr>
        <p:grpSpPr>
          <a:xfrm>
            <a:off x="1156121" y="235227"/>
            <a:ext cx="3203918" cy="2628000"/>
            <a:chOff x="1430238" y="290463"/>
            <a:chExt cx="4584357" cy="3760303"/>
          </a:xfrm>
        </p:grpSpPr>
        <p:sp>
          <p:nvSpPr>
            <p:cNvPr id="8" name="フリーフォーム 7"/>
            <p:cNvSpPr/>
            <p:nvPr/>
          </p:nvSpPr>
          <p:spPr>
            <a:xfrm>
              <a:off x="2242405" y="2564655"/>
              <a:ext cx="1209631" cy="248131"/>
            </a:xfrm>
            <a:custGeom>
              <a:avLst/>
              <a:gdLst>
                <a:gd name="connsiteX0" fmla="*/ 91319 w 1124069"/>
                <a:gd name="connsiteY0" fmla="*/ 81643 h 188827"/>
                <a:gd name="connsiteX1" fmla="*/ 679148 w 1124069"/>
                <a:gd name="connsiteY1" fmla="*/ 65314 h 188827"/>
                <a:gd name="connsiteX2" fmla="*/ 1087362 w 1124069"/>
                <a:gd name="connsiteY2" fmla="*/ 0 h 188827"/>
                <a:gd name="connsiteX3" fmla="*/ 1054705 w 1124069"/>
                <a:gd name="connsiteY3" fmla="*/ 65314 h 188827"/>
                <a:gd name="connsiteX4" fmla="*/ 646491 w 1124069"/>
                <a:gd name="connsiteY4" fmla="*/ 114300 h 188827"/>
                <a:gd name="connsiteX5" fmla="*/ 140305 w 1124069"/>
                <a:gd name="connsiteY5" fmla="*/ 179614 h 188827"/>
                <a:gd name="connsiteX6" fmla="*/ 9676 w 1124069"/>
                <a:gd name="connsiteY6" fmla="*/ 179614 h 188827"/>
                <a:gd name="connsiteX7" fmla="*/ 9676 w 1124069"/>
                <a:gd name="connsiteY7" fmla="*/ 97972 h 188827"/>
                <a:gd name="connsiteX8" fmla="*/ 9676 w 1124069"/>
                <a:gd name="connsiteY8" fmla="*/ 81643 h 188827"/>
                <a:gd name="connsiteX9" fmla="*/ 91319 w 1124069"/>
                <a:gd name="connsiteY9" fmla="*/ 81643 h 188827"/>
                <a:gd name="connsiteX0" fmla="*/ 91319 w 1124069"/>
                <a:gd name="connsiteY0" fmla="*/ 81643 h 188827"/>
                <a:gd name="connsiteX1" fmla="*/ 679148 w 1124069"/>
                <a:gd name="connsiteY1" fmla="*/ 65314 h 188827"/>
                <a:gd name="connsiteX2" fmla="*/ 1087362 w 1124069"/>
                <a:gd name="connsiteY2" fmla="*/ 0 h 188827"/>
                <a:gd name="connsiteX3" fmla="*/ 1054705 w 1124069"/>
                <a:gd name="connsiteY3" fmla="*/ 65314 h 188827"/>
                <a:gd name="connsiteX4" fmla="*/ 646491 w 1124069"/>
                <a:gd name="connsiteY4" fmla="*/ 114300 h 188827"/>
                <a:gd name="connsiteX5" fmla="*/ 140305 w 1124069"/>
                <a:gd name="connsiteY5" fmla="*/ 179614 h 188827"/>
                <a:gd name="connsiteX6" fmla="*/ 9676 w 1124069"/>
                <a:gd name="connsiteY6" fmla="*/ 179614 h 188827"/>
                <a:gd name="connsiteX7" fmla="*/ 9676 w 1124069"/>
                <a:gd name="connsiteY7" fmla="*/ 97972 h 188827"/>
                <a:gd name="connsiteX8" fmla="*/ 91319 w 1124069"/>
                <a:gd name="connsiteY8" fmla="*/ 81643 h 188827"/>
                <a:gd name="connsiteX0" fmla="*/ 91319 w 1124069"/>
                <a:gd name="connsiteY0" fmla="*/ 81643 h 180212"/>
                <a:gd name="connsiteX1" fmla="*/ 679148 w 1124069"/>
                <a:gd name="connsiteY1" fmla="*/ 65314 h 180212"/>
                <a:gd name="connsiteX2" fmla="*/ 1087362 w 1124069"/>
                <a:gd name="connsiteY2" fmla="*/ 0 h 180212"/>
                <a:gd name="connsiteX3" fmla="*/ 1054705 w 1124069"/>
                <a:gd name="connsiteY3" fmla="*/ 65314 h 180212"/>
                <a:gd name="connsiteX4" fmla="*/ 646491 w 1124069"/>
                <a:gd name="connsiteY4" fmla="*/ 114300 h 180212"/>
                <a:gd name="connsiteX5" fmla="*/ 140305 w 1124069"/>
                <a:gd name="connsiteY5" fmla="*/ 179614 h 180212"/>
                <a:gd name="connsiteX6" fmla="*/ 9676 w 1124069"/>
                <a:gd name="connsiteY6" fmla="*/ 143988 h 180212"/>
                <a:gd name="connsiteX7" fmla="*/ 9676 w 1124069"/>
                <a:gd name="connsiteY7" fmla="*/ 97972 h 180212"/>
                <a:gd name="connsiteX8" fmla="*/ 91319 w 1124069"/>
                <a:gd name="connsiteY8" fmla="*/ 81643 h 180212"/>
                <a:gd name="connsiteX0" fmla="*/ 93078 w 1125828"/>
                <a:gd name="connsiteY0" fmla="*/ 81643 h 146598"/>
                <a:gd name="connsiteX1" fmla="*/ 680907 w 1125828"/>
                <a:gd name="connsiteY1" fmla="*/ 65314 h 146598"/>
                <a:gd name="connsiteX2" fmla="*/ 1089121 w 1125828"/>
                <a:gd name="connsiteY2" fmla="*/ 0 h 146598"/>
                <a:gd name="connsiteX3" fmla="*/ 1056464 w 1125828"/>
                <a:gd name="connsiteY3" fmla="*/ 65314 h 146598"/>
                <a:gd name="connsiteX4" fmla="*/ 648250 w 1125828"/>
                <a:gd name="connsiteY4" fmla="*/ 114300 h 146598"/>
                <a:gd name="connsiteX5" fmla="*/ 165814 w 1125828"/>
                <a:gd name="connsiteY5" fmla="*/ 138050 h 146598"/>
                <a:gd name="connsiteX6" fmla="*/ 11435 w 1125828"/>
                <a:gd name="connsiteY6" fmla="*/ 143988 h 146598"/>
                <a:gd name="connsiteX7" fmla="*/ 11435 w 1125828"/>
                <a:gd name="connsiteY7" fmla="*/ 97972 h 146598"/>
                <a:gd name="connsiteX8" fmla="*/ 93078 w 1125828"/>
                <a:gd name="connsiteY8" fmla="*/ 81643 h 146598"/>
                <a:gd name="connsiteX0" fmla="*/ 93078 w 1123370"/>
                <a:gd name="connsiteY0" fmla="*/ 82868 h 147823"/>
                <a:gd name="connsiteX1" fmla="*/ 680907 w 1123370"/>
                <a:gd name="connsiteY1" fmla="*/ 66539 h 147823"/>
                <a:gd name="connsiteX2" fmla="*/ 1089121 w 1123370"/>
                <a:gd name="connsiteY2" fmla="*/ 1225 h 147823"/>
                <a:gd name="connsiteX3" fmla="*/ 1050526 w 1123370"/>
                <a:gd name="connsiteY3" fmla="*/ 30913 h 147823"/>
                <a:gd name="connsiteX4" fmla="*/ 648250 w 1123370"/>
                <a:gd name="connsiteY4" fmla="*/ 115525 h 147823"/>
                <a:gd name="connsiteX5" fmla="*/ 165814 w 1123370"/>
                <a:gd name="connsiteY5" fmla="*/ 139275 h 147823"/>
                <a:gd name="connsiteX6" fmla="*/ 11435 w 1123370"/>
                <a:gd name="connsiteY6" fmla="*/ 145213 h 147823"/>
                <a:gd name="connsiteX7" fmla="*/ 11435 w 1123370"/>
                <a:gd name="connsiteY7" fmla="*/ 99197 h 147823"/>
                <a:gd name="connsiteX8" fmla="*/ 93078 w 1123370"/>
                <a:gd name="connsiteY8" fmla="*/ 82868 h 147823"/>
                <a:gd name="connsiteX0" fmla="*/ 93078 w 1050627"/>
                <a:gd name="connsiteY0" fmla="*/ 53176 h 118131"/>
                <a:gd name="connsiteX1" fmla="*/ 680907 w 1050627"/>
                <a:gd name="connsiteY1" fmla="*/ 36847 h 118131"/>
                <a:gd name="connsiteX2" fmla="*/ 1050526 w 1050627"/>
                <a:gd name="connsiteY2" fmla="*/ 1221 h 118131"/>
                <a:gd name="connsiteX3" fmla="*/ 648250 w 1050627"/>
                <a:gd name="connsiteY3" fmla="*/ 85833 h 118131"/>
                <a:gd name="connsiteX4" fmla="*/ 165814 w 1050627"/>
                <a:gd name="connsiteY4" fmla="*/ 109583 h 118131"/>
                <a:gd name="connsiteX5" fmla="*/ 11435 w 1050627"/>
                <a:gd name="connsiteY5" fmla="*/ 115521 h 118131"/>
                <a:gd name="connsiteX6" fmla="*/ 11435 w 1050627"/>
                <a:gd name="connsiteY6" fmla="*/ 69505 h 118131"/>
                <a:gd name="connsiteX7" fmla="*/ 93078 w 1050627"/>
                <a:gd name="connsiteY7" fmla="*/ 53176 h 118131"/>
                <a:gd name="connsiteX0" fmla="*/ 93078 w 1139666"/>
                <a:gd name="connsiteY0" fmla="*/ 129620 h 194575"/>
                <a:gd name="connsiteX1" fmla="*/ 680907 w 1139666"/>
                <a:gd name="connsiteY1" fmla="*/ 113291 h 194575"/>
                <a:gd name="connsiteX2" fmla="*/ 1139591 w 1139666"/>
                <a:gd name="connsiteY2" fmla="*/ 475 h 194575"/>
                <a:gd name="connsiteX3" fmla="*/ 648250 w 1139666"/>
                <a:gd name="connsiteY3" fmla="*/ 162277 h 194575"/>
                <a:gd name="connsiteX4" fmla="*/ 165814 w 1139666"/>
                <a:gd name="connsiteY4" fmla="*/ 186027 h 194575"/>
                <a:gd name="connsiteX5" fmla="*/ 11435 w 1139666"/>
                <a:gd name="connsiteY5" fmla="*/ 191965 h 194575"/>
                <a:gd name="connsiteX6" fmla="*/ 11435 w 1139666"/>
                <a:gd name="connsiteY6" fmla="*/ 145949 h 194575"/>
                <a:gd name="connsiteX7" fmla="*/ 93078 w 1139666"/>
                <a:gd name="connsiteY7" fmla="*/ 129620 h 19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9666" h="194575">
                  <a:moveTo>
                    <a:pt x="93078" y="129620"/>
                  </a:moveTo>
                  <a:cubicBezTo>
                    <a:pt x="204657" y="124177"/>
                    <a:pt x="506488" y="134815"/>
                    <a:pt x="680907" y="113291"/>
                  </a:cubicBezTo>
                  <a:cubicBezTo>
                    <a:pt x="855326" y="91767"/>
                    <a:pt x="1145034" y="-7689"/>
                    <a:pt x="1139591" y="475"/>
                  </a:cubicBezTo>
                  <a:cubicBezTo>
                    <a:pt x="1134148" y="8639"/>
                    <a:pt x="810546" y="131352"/>
                    <a:pt x="648250" y="162277"/>
                  </a:cubicBezTo>
                  <a:cubicBezTo>
                    <a:pt x="485954" y="193202"/>
                    <a:pt x="271950" y="181079"/>
                    <a:pt x="165814" y="186027"/>
                  </a:cubicBezTo>
                  <a:cubicBezTo>
                    <a:pt x="59678" y="190975"/>
                    <a:pt x="37165" y="198645"/>
                    <a:pt x="11435" y="191965"/>
                  </a:cubicBezTo>
                  <a:cubicBezTo>
                    <a:pt x="-14295" y="185285"/>
                    <a:pt x="11435" y="145949"/>
                    <a:pt x="11435" y="145949"/>
                  </a:cubicBezTo>
                  <a:cubicBezTo>
                    <a:pt x="25042" y="129621"/>
                    <a:pt x="-18501" y="135063"/>
                    <a:pt x="93078" y="129620"/>
                  </a:cubicBez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1455373" y="290463"/>
              <a:ext cx="4559222" cy="3723985"/>
            </a:xfrm>
            <a:custGeom>
              <a:avLst/>
              <a:gdLst>
                <a:gd name="connsiteX0" fmla="*/ 279377 w 3972664"/>
                <a:gd name="connsiteY0" fmla="*/ 1394493 h 2946428"/>
                <a:gd name="connsiteX1" fmla="*/ 458992 w 3972664"/>
                <a:gd name="connsiteY1" fmla="*/ 708693 h 2946428"/>
                <a:gd name="connsiteX2" fmla="*/ 1210106 w 3972664"/>
                <a:gd name="connsiteY2" fmla="*/ 88207 h 2946428"/>
                <a:gd name="connsiteX3" fmla="*/ 2271463 w 3972664"/>
                <a:gd name="connsiteY3" fmla="*/ 22893 h 2946428"/>
                <a:gd name="connsiteX4" fmla="*/ 3185863 w 3972664"/>
                <a:gd name="connsiteY4" fmla="*/ 267821 h 2946428"/>
                <a:gd name="connsiteX5" fmla="*/ 3806349 w 3972664"/>
                <a:gd name="connsiteY5" fmla="*/ 871978 h 2946428"/>
                <a:gd name="connsiteX6" fmla="*/ 3969634 w 3972664"/>
                <a:gd name="connsiteY6" fmla="*/ 1819035 h 2946428"/>
                <a:gd name="connsiteX7" fmla="*/ 3708377 w 3972664"/>
                <a:gd name="connsiteY7" fmla="*/ 2668121 h 2946428"/>
                <a:gd name="connsiteX8" fmla="*/ 3545092 w 3972664"/>
                <a:gd name="connsiteY8" fmla="*/ 2929378 h 2946428"/>
                <a:gd name="connsiteX9" fmla="*/ 2891949 w 3972664"/>
                <a:gd name="connsiteY9" fmla="*/ 2913050 h 2946428"/>
                <a:gd name="connsiteX10" fmla="*/ 2826634 w 3972664"/>
                <a:gd name="connsiteY10" fmla="*/ 2847735 h 2946428"/>
                <a:gd name="connsiteX11" fmla="*/ 3414463 w 3972664"/>
                <a:gd name="connsiteY11" fmla="*/ 2733435 h 2946428"/>
                <a:gd name="connsiteX12" fmla="*/ 3741034 w 3972664"/>
                <a:gd name="connsiteY12" fmla="*/ 2276235 h 2946428"/>
                <a:gd name="connsiteX13" fmla="*/ 3822677 w 3972664"/>
                <a:gd name="connsiteY13" fmla="*/ 1459807 h 2946428"/>
                <a:gd name="connsiteX14" fmla="*/ 3594077 w 3972664"/>
                <a:gd name="connsiteY14" fmla="*/ 692364 h 2946428"/>
                <a:gd name="connsiteX15" fmla="*/ 2973592 w 3972664"/>
                <a:gd name="connsiteY15" fmla="*/ 333135 h 2946428"/>
                <a:gd name="connsiteX16" fmla="*/ 2091849 w 3972664"/>
                <a:gd name="connsiteY16" fmla="*/ 55550 h 2946428"/>
                <a:gd name="connsiteX17" fmla="*/ 1422377 w 3972664"/>
                <a:gd name="connsiteY17" fmla="*/ 186178 h 2946428"/>
                <a:gd name="connsiteX18" fmla="*/ 769234 w 3972664"/>
                <a:gd name="connsiteY18" fmla="*/ 529078 h 2946428"/>
                <a:gd name="connsiteX19" fmla="*/ 605949 w 3972664"/>
                <a:gd name="connsiteY19" fmla="*/ 969950 h 2946428"/>
                <a:gd name="connsiteX20" fmla="*/ 589620 w 3972664"/>
                <a:gd name="connsiteY20" fmla="*/ 1459807 h 2946428"/>
                <a:gd name="connsiteX21" fmla="*/ 1226434 w 3972664"/>
                <a:gd name="connsiteY21" fmla="*/ 1672078 h 2946428"/>
                <a:gd name="connsiteX22" fmla="*/ 1177449 w 3972664"/>
                <a:gd name="connsiteY22" fmla="*/ 1835364 h 2946428"/>
                <a:gd name="connsiteX23" fmla="*/ 573292 w 3972664"/>
                <a:gd name="connsiteY23" fmla="*/ 1655750 h 2946428"/>
                <a:gd name="connsiteX24" fmla="*/ 148749 w 3972664"/>
                <a:gd name="connsiteY24" fmla="*/ 1704735 h 2946428"/>
                <a:gd name="connsiteX25" fmla="*/ 1792 w 3972664"/>
                <a:gd name="connsiteY25" fmla="*/ 1704735 h 2946428"/>
                <a:gd name="connsiteX26" fmla="*/ 230392 w 3972664"/>
                <a:gd name="connsiteY26" fmla="*/ 1476135 h 2946428"/>
                <a:gd name="connsiteX27" fmla="*/ 312034 w 3972664"/>
                <a:gd name="connsiteY27" fmla="*/ 1214878 h 2946428"/>
                <a:gd name="connsiteX28" fmla="*/ 279377 w 3972664"/>
                <a:gd name="connsiteY28" fmla="*/ 1149564 h 2946428"/>
                <a:gd name="connsiteX0" fmla="*/ 279377 w 3972664"/>
                <a:gd name="connsiteY0" fmla="*/ 1394493 h 2946428"/>
                <a:gd name="connsiteX1" fmla="*/ 458992 w 3972664"/>
                <a:gd name="connsiteY1" fmla="*/ 708693 h 2946428"/>
                <a:gd name="connsiteX2" fmla="*/ 1210106 w 3972664"/>
                <a:gd name="connsiteY2" fmla="*/ 88207 h 2946428"/>
                <a:gd name="connsiteX3" fmla="*/ 2271463 w 3972664"/>
                <a:gd name="connsiteY3" fmla="*/ 22893 h 2946428"/>
                <a:gd name="connsiteX4" fmla="*/ 3185863 w 3972664"/>
                <a:gd name="connsiteY4" fmla="*/ 267821 h 2946428"/>
                <a:gd name="connsiteX5" fmla="*/ 3806349 w 3972664"/>
                <a:gd name="connsiteY5" fmla="*/ 871978 h 2946428"/>
                <a:gd name="connsiteX6" fmla="*/ 3969634 w 3972664"/>
                <a:gd name="connsiteY6" fmla="*/ 1819035 h 2946428"/>
                <a:gd name="connsiteX7" fmla="*/ 3708377 w 3972664"/>
                <a:gd name="connsiteY7" fmla="*/ 2668121 h 2946428"/>
                <a:gd name="connsiteX8" fmla="*/ 3545092 w 3972664"/>
                <a:gd name="connsiteY8" fmla="*/ 2929378 h 2946428"/>
                <a:gd name="connsiteX9" fmla="*/ 2891949 w 3972664"/>
                <a:gd name="connsiteY9" fmla="*/ 2913050 h 2946428"/>
                <a:gd name="connsiteX10" fmla="*/ 2826634 w 3972664"/>
                <a:gd name="connsiteY10" fmla="*/ 2847735 h 2946428"/>
                <a:gd name="connsiteX11" fmla="*/ 3414463 w 3972664"/>
                <a:gd name="connsiteY11" fmla="*/ 2733435 h 2946428"/>
                <a:gd name="connsiteX12" fmla="*/ 3741034 w 3972664"/>
                <a:gd name="connsiteY12" fmla="*/ 2276235 h 2946428"/>
                <a:gd name="connsiteX13" fmla="*/ 3822677 w 3972664"/>
                <a:gd name="connsiteY13" fmla="*/ 1459807 h 2946428"/>
                <a:gd name="connsiteX14" fmla="*/ 3594077 w 3972664"/>
                <a:gd name="connsiteY14" fmla="*/ 692364 h 2946428"/>
                <a:gd name="connsiteX15" fmla="*/ 2973592 w 3972664"/>
                <a:gd name="connsiteY15" fmla="*/ 333135 h 2946428"/>
                <a:gd name="connsiteX16" fmla="*/ 2091849 w 3972664"/>
                <a:gd name="connsiteY16" fmla="*/ 55550 h 2946428"/>
                <a:gd name="connsiteX17" fmla="*/ 1422377 w 3972664"/>
                <a:gd name="connsiteY17" fmla="*/ 186178 h 2946428"/>
                <a:gd name="connsiteX18" fmla="*/ 769234 w 3972664"/>
                <a:gd name="connsiteY18" fmla="*/ 529078 h 2946428"/>
                <a:gd name="connsiteX19" fmla="*/ 605949 w 3972664"/>
                <a:gd name="connsiteY19" fmla="*/ 969950 h 2946428"/>
                <a:gd name="connsiteX20" fmla="*/ 589620 w 3972664"/>
                <a:gd name="connsiteY20" fmla="*/ 1459807 h 2946428"/>
                <a:gd name="connsiteX21" fmla="*/ 1226434 w 3972664"/>
                <a:gd name="connsiteY21" fmla="*/ 1672078 h 2946428"/>
                <a:gd name="connsiteX22" fmla="*/ 1177449 w 3972664"/>
                <a:gd name="connsiteY22" fmla="*/ 1835364 h 2946428"/>
                <a:gd name="connsiteX23" fmla="*/ 573292 w 3972664"/>
                <a:gd name="connsiteY23" fmla="*/ 1655750 h 2946428"/>
                <a:gd name="connsiteX24" fmla="*/ 148749 w 3972664"/>
                <a:gd name="connsiteY24" fmla="*/ 1704735 h 2946428"/>
                <a:gd name="connsiteX25" fmla="*/ 1792 w 3972664"/>
                <a:gd name="connsiteY25" fmla="*/ 1704735 h 2946428"/>
                <a:gd name="connsiteX26" fmla="*/ 230392 w 3972664"/>
                <a:gd name="connsiteY26" fmla="*/ 1476135 h 2946428"/>
                <a:gd name="connsiteX27" fmla="*/ 279377 w 3972664"/>
                <a:gd name="connsiteY27" fmla="*/ 1149564 h 2946428"/>
                <a:gd name="connsiteX0" fmla="*/ 279377 w 3972664"/>
                <a:gd name="connsiteY0" fmla="*/ 1394493 h 2946428"/>
                <a:gd name="connsiteX1" fmla="*/ 458992 w 3972664"/>
                <a:gd name="connsiteY1" fmla="*/ 708693 h 2946428"/>
                <a:gd name="connsiteX2" fmla="*/ 1210106 w 3972664"/>
                <a:gd name="connsiteY2" fmla="*/ 88207 h 2946428"/>
                <a:gd name="connsiteX3" fmla="*/ 2271463 w 3972664"/>
                <a:gd name="connsiteY3" fmla="*/ 22893 h 2946428"/>
                <a:gd name="connsiteX4" fmla="*/ 3185863 w 3972664"/>
                <a:gd name="connsiteY4" fmla="*/ 267821 h 2946428"/>
                <a:gd name="connsiteX5" fmla="*/ 3806349 w 3972664"/>
                <a:gd name="connsiteY5" fmla="*/ 871978 h 2946428"/>
                <a:gd name="connsiteX6" fmla="*/ 3969634 w 3972664"/>
                <a:gd name="connsiteY6" fmla="*/ 1819035 h 2946428"/>
                <a:gd name="connsiteX7" fmla="*/ 3708377 w 3972664"/>
                <a:gd name="connsiteY7" fmla="*/ 2668121 h 2946428"/>
                <a:gd name="connsiteX8" fmla="*/ 3545092 w 3972664"/>
                <a:gd name="connsiteY8" fmla="*/ 2929378 h 2946428"/>
                <a:gd name="connsiteX9" fmla="*/ 2891949 w 3972664"/>
                <a:gd name="connsiteY9" fmla="*/ 2913050 h 2946428"/>
                <a:gd name="connsiteX10" fmla="*/ 2826634 w 3972664"/>
                <a:gd name="connsiteY10" fmla="*/ 2847735 h 2946428"/>
                <a:gd name="connsiteX11" fmla="*/ 3414463 w 3972664"/>
                <a:gd name="connsiteY11" fmla="*/ 2733435 h 2946428"/>
                <a:gd name="connsiteX12" fmla="*/ 3741034 w 3972664"/>
                <a:gd name="connsiteY12" fmla="*/ 2276235 h 2946428"/>
                <a:gd name="connsiteX13" fmla="*/ 3822677 w 3972664"/>
                <a:gd name="connsiteY13" fmla="*/ 1459807 h 2946428"/>
                <a:gd name="connsiteX14" fmla="*/ 3594077 w 3972664"/>
                <a:gd name="connsiteY14" fmla="*/ 692364 h 2946428"/>
                <a:gd name="connsiteX15" fmla="*/ 2973592 w 3972664"/>
                <a:gd name="connsiteY15" fmla="*/ 333135 h 2946428"/>
                <a:gd name="connsiteX16" fmla="*/ 2091849 w 3972664"/>
                <a:gd name="connsiteY16" fmla="*/ 55550 h 2946428"/>
                <a:gd name="connsiteX17" fmla="*/ 1422377 w 3972664"/>
                <a:gd name="connsiteY17" fmla="*/ 186178 h 2946428"/>
                <a:gd name="connsiteX18" fmla="*/ 769234 w 3972664"/>
                <a:gd name="connsiteY18" fmla="*/ 529078 h 2946428"/>
                <a:gd name="connsiteX19" fmla="*/ 605949 w 3972664"/>
                <a:gd name="connsiteY19" fmla="*/ 969950 h 2946428"/>
                <a:gd name="connsiteX20" fmla="*/ 589620 w 3972664"/>
                <a:gd name="connsiteY20" fmla="*/ 1459807 h 2946428"/>
                <a:gd name="connsiteX21" fmla="*/ 1226434 w 3972664"/>
                <a:gd name="connsiteY21" fmla="*/ 1672078 h 2946428"/>
                <a:gd name="connsiteX22" fmla="*/ 1177449 w 3972664"/>
                <a:gd name="connsiteY22" fmla="*/ 1835364 h 2946428"/>
                <a:gd name="connsiteX23" fmla="*/ 573292 w 3972664"/>
                <a:gd name="connsiteY23" fmla="*/ 1655750 h 2946428"/>
                <a:gd name="connsiteX24" fmla="*/ 148749 w 3972664"/>
                <a:gd name="connsiteY24" fmla="*/ 1704735 h 2946428"/>
                <a:gd name="connsiteX25" fmla="*/ 1792 w 3972664"/>
                <a:gd name="connsiteY25" fmla="*/ 1704735 h 2946428"/>
                <a:gd name="connsiteX26" fmla="*/ 230392 w 3972664"/>
                <a:gd name="connsiteY26" fmla="*/ 1476135 h 2946428"/>
                <a:gd name="connsiteX0" fmla="*/ 279377 w 3972664"/>
                <a:gd name="connsiteY0" fmla="*/ 1394493 h 2946428"/>
                <a:gd name="connsiteX1" fmla="*/ 458992 w 3972664"/>
                <a:gd name="connsiteY1" fmla="*/ 708693 h 2946428"/>
                <a:gd name="connsiteX2" fmla="*/ 1210106 w 3972664"/>
                <a:gd name="connsiteY2" fmla="*/ 88207 h 2946428"/>
                <a:gd name="connsiteX3" fmla="*/ 2271463 w 3972664"/>
                <a:gd name="connsiteY3" fmla="*/ 22893 h 2946428"/>
                <a:gd name="connsiteX4" fmla="*/ 3185863 w 3972664"/>
                <a:gd name="connsiteY4" fmla="*/ 267821 h 2946428"/>
                <a:gd name="connsiteX5" fmla="*/ 3806349 w 3972664"/>
                <a:gd name="connsiteY5" fmla="*/ 871978 h 2946428"/>
                <a:gd name="connsiteX6" fmla="*/ 3969634 w 3972664"/>
                <a:gd name="connsiteY6" fmla="*/ 1819035 h 2946428"/>
                <a:gd name="connsiteX7" fmla="*/ 3708377 w 3972664"/>
                <a:gd name="connsiteY7" fmla="*/ 2668121 h 2946428"/>
                <a:gd name="connsiteX8" fmla="*/ 3545092 w 3972664"/>
                <a:gd name="connsiteY8" fmla="*/ 2929378 h 2946428"/>
                <a:gd name="connsiteX9" fmla="*/ 2891949 w 3972664"/>
                <a:gd name="connsiteY9" fmla="*/ 2913050 h 2946428"/>
                <a:gd name="connsiteX10" fmla="*/ 2826634 w 3972664"/>
                <a:gd name="connsiteY10" fmla="*/ 2847735 h 2946428"/>
                <a:gd name="connsiteX11" fmla="*/ 3414463 w 3972664"/>
                <a:gd name="connsiteY11" fmla="*/ 2733435 h 2946428"/>
                <a:gd name="connsiteX12" fmla="*/ 3741034 w 3972664"/>
                <a:gd name="connsiteY12" fmla="*/ 2276235 h 2946428"/>
                <a:gd name="connsiteX13" fmla="*/ 3822677 w 3972664"/>
                <a:gd name="connsiteY13" fmla="*/ 1459807 h 2946428"/>
                <a:gd name="connsiteX14" fmla="*/ 3594077 w 3972664"/>
                <a:gd name="connsiteY14" fmla="*/ 692364 h 2946428"/>
                <a:gd name="connsiteX15" fmla="*/ 2973592 w 3972664"/>
                <a:gd name="connsiteY15" fmla="*/ 333135 h 2946428"/>
                <a:gd name="connsiteX16" fmla="*/ 2091849 w 3972664"/>
                <a:gd name="connsiteY16" fmla="*/ 55550 h 2946428"/>
                <a:gd name="connsiteX17" fmla="*/ 1422377 w 3972664"/>
                <a:gd name="connsiteY17" fmla="*/ 186178 h 2946428"/>
                <a:gd name="connsiteX18" fmla="*/ 769234 w 3972664"/>
                <a:gd name="connsiteY18" fmla="*/ 529078 h 2946428"/>
                <a:gd name="connsiteX19" fmla="*/ 605949 w 3972664"/>
                <a:gd name="connsiteY19" fmla="*/ 969950 h 2946428"/>
                <a:gd name="connsiteX20" fmla="*/ 589620 w 3972664"/>
                <a:gd name="connsiteY20" fmla="*/ 1459807 h 2946428"/>
                <a:gd name="connsiteX21" fmla="*/ 1226434 w 3972664"/>
                <a:gd name="connsiteY21" fmla="*/ 1672078 h 2946428"/>
                <a:gd name="connsiteX22" fmla="*/ 1177449 w 3972664"/>
                <a:gd name="connsiteY22" fmla="*/ 1835364 h 2946428"/>
                <a:gd name="connsiteX23" fmla="*/ 573292 w 3972664"/>
                <a:gd name="connsiteY23" fmla="*/ 1655750 h 2946428"/>
                <a:gd name="connsiteX24" fmla="*/ 148749 w 3972664"/>
                <a:gd name="connsiteY24" fmla="*/ 1704735 h 2946428"/>
                <a:gd name="connsiteX25" fmla="*/ 1792 w 3972664"/>
                <a:gd name="connsiteY25" fmla="*/ 1704735 h 2946428"/>
                <a:gd name="connsiteX26" fmla="*/ 230392 w 3972664"/>
                <a:gd name="connsiteY26" fmla="*/ 1476135 h 2946428"/>
                <a:gd name="connsiteX27" fmla="*/ 279377 w 3972664"/>
                <a:gd name="connsiteY27" fmla="*/ 1394493 h 2946428"/>
                <a:gd name="connsiteX0" fmla="*/ 279377 w 3972664"/>
                <a:gd name="connsiteY0" fmla="*/ 1394493 h 2946428"/>
                <a:gd name="connsiteX1" fmla="*/ 458992 w 3972664"/>
                <a:gd name="connsiteY1" fmla="*/ 708693 h 2946428"/>
                <a:gd name="connsiteX2" fmla="*/ 1210106 w 3972664"/>
                <a:gd name="connsiteY2" fmla="*/ 88207 h 2946428"/>
                <a:gd name="connsiteX3" fmla="*/ 2271463 w 3972664"/>
                <a:gd name="connsiteY3" fmla="*/ 22893 h 2946428"/>
                <a:gd name="connsiteX4" fmla="*/ 3185863 w 3972664"/>
                <a:gd name="connsiteY4" fmla="*/ 267821 h 2946428"/>
                <a:gd name="connsiteX5" fmla="*/ 3806349 w 3972664"/>
                <a:gd name="connsiteY5" fmla="*/ 871978 h 2946428"/>
                <a:gd name="connsiteX6" fmla="*/ 3969634 w 3972664"/>
                <a:gd name="connsiteY6" fmla="*/ 1819035 h 2946428"/>
                <a:gd name="connsiteX7" fmla="*/ 3708377 w 3972664"/>
                <a:gd name="connsiteY7" fmla="*/ 2668121 h 2946428"/>
                <a:gd name="connsiteX8" fmla="*/ 3545092 w 3972664"/>
                <a:gd name="connsiteY8" fmla="*/ 2929378 h 2946428"/>
                <a:gd name="connsiteX9" fmla="*/ 2891949 w 3972664"/>
                <a:gd name="connsiteY9" fmla="*/ 2913050 h 2946428"/>
                <a:gd name="connsiteX10" fmla="*/ 2826634 w 3972664"/>
                <a:gd name="connsiteY10" fmla="*/ 2847735 h 2946428"/>
                <a:gd name="connsiteX11" fmla="*/ 3414463 w 3972664"/>
                <a:gd name="connsiteY11" fmla="*/ 2733435 h 2946428"/>
                <a:gd name="connsiteX12" fmla="*/ 3741034 w 3972664"/>
                <a:gd name="connsiteY12" fmla="*/ 2276235 h 2946428"/>
                <a:gd name="connsiteX13" fmla="*/ 3822677 w 3972664"/>
                <a:gd name="connsiteY13" fmla="*/ 1459807 h 2946428"/>
                <a:gd name="connsiteX14" fmla="*/ 3594077 w 3972664"/>
                <a:gd name="connsiteY14" fmla="*/ 692364 h 2946428"/>
                <a:gd name="connsiteX15" fmla="*/ 2973592 w 3972664"/>
                <a:gd name="connsiteY15" fmla="*/ 333135 h 2946428"/>
                <a:gd name="connsiteX16" fmla="*/ 2091849 w 3972664"/>
                <a:gd name="connsiteY16" fmla="*/ 55550 h 2946428"/>
                <a:gd name="connsiteX17" fmla="*/ 1422377 w 3972664"/>
                <a:gd name="connsiteY17" fmla="*/ 186178 h 2946428"/>
                <a:gd name="connsiteX18" fmla="*/ 769234 w 3972664"/>
                <a:gd name="connsiteY18" fmla="*/ 529078 h 2946428"/>
                <a:gd name="connsiteX19" fmla="*/ 605949 w 3972664"/>
                <a:gd name="connsiteY19" fmla="*/ 969950 h 2946428"/>
                <a:gd name="connsiteX20" fmla="*/ 583682 w 3972664"/>
                <a:gd name="connsiteY20" fmla="*/ 1542934 h 2946428"/>
                <a:gd name="connsiteX21" fmla="*/ 1226434 w 3972664"/>
                <a:gd name="connsiteY21" fmla="*/ 1672078 h 2946428"/>
                <a:gd name="connsiteX22" fmla="*/ 1177449 w 3972664"/>
                <a:gd name="connsiteY22" fmla="*/ 1835364 h 2946428"/>
                <a:gd name="connsiteX23" fmla="*/ 573292 w 3972664"/>
                <a:gd name="connsiteY23" fmla="*/ 1655750 h 2946428"/>
                <a:gd name="connsiteX24" fmla="*/ 148749 w 3972664"/>
                <a:gd name="connsiteY24" fmla="*/ 1704735 h 2946428"/>
                <a:gd name="connsiteX25" fmla="*/ 1792 w 3972664"/>
                <a:gd name="connsiteY25" fmla="*/ 1704735 h 2946428"/>
                <a:gd name="connsiteX26" fmla="*/ 230392 w 3972664"/>
                <a:gd name="connsiteY26" fmla="*/ 1476135 h 2946428"/>
                <a:gd name="connsiteX27" fmla="*/ 279377 w 3972664"/>
                <a:gd name="connsiteY27" fmla="*/ 1394493 h 2946428"/>
                <a:gd name="connsiteX0" fmla="*/ 279377 w 3972664"/>
                <a:gd name="connsiteY0" fmla="*/ 1394493 h 2946428"/>
                <a:gd name="connsiteX1" fmla="*/ 458992 w 3972664"/>
                <a:gd name="connsiteY1" fmla="*/ 708693 h 2946428"/>
                <a:gd name="connsiteX2" fmla="*/ 1210106 w 3972664"/>
                <a:gd name="connsiteY2" fmla="*/ 88207 h 2946428"/>
                <a:gd name="connsiteX3" fmla="*/ 2271463 w 3972664"/>
                <a:gd name="connsiteY3" fmla="*/ 22893 h 2946428"/>
                <a:gd name="connsiteX4" fmla="*/ 3185863 w 3972664"/>
                <a:gd name="connsiteY4" fmla="*/ 267821 h 2946428"/>
                <a:gd name="connsiteX5" fmla="*/ 3806349 w 3972664"/>
                <a:gd name="connsiteY5" fmla="*/ 871978 h 2946428"/>
                <a:gd name="connsiteX6" fmla="*/ 3969634 w 3972664"/>
                <a:gd name="connsiteY6" fmla="*/ 1819035 h 2946428"/>
                <a:gd name="connsiteX7" fmla="*/ 3708377 w 3972664"/>
                <a:gd name="connsiteY7" fmla="*/ 2668121 h 2946428"/>
                <a:gd name="connsiteX8" fmla="*/ 3545092 w 3972664"/>
                <a:gd name="connsiteY8" fmla="*/ 2929378 h 2946428"/>
                <a:gd name="connsiteX9" fmla="*/ 2891949 w 3972664"/>
                <a:gd name="connsiteY9" fmla="*/ 2913050 h 2946428"/>
                <a:gd name="connsiteX10" fmla="*/ 2826634 w 3972664"/>
                <a:gd name="connsiteY10" fmla="*/ 2847735 h 2946428"/>
                <a:gd name="connsiteX11" fmla="*/ 3414463 w 3972664"/>
                <a:gd name="connsiteY11" fmla="*/ 2733435 h 2946428"/>
                <a:gd name="connsiteX12" fmla="*/ 3741034 w 3972664"/>
                <a:gd name="connsiteY12" fmla="*/ 2276235 h 2946428"/>
                <a:gd name="connsiteX13" fmla="*/ 3822677 w 3972664"/>
                <a:gd name="connsiteY13" fmla="*/ 1459807 h 2946428"/>
                <a:gd name="connsiteX14" fmla="*/ 3594077 w 3972664"/>
                <a:gd name="connsiteY14" fmla="*/ 692364 h 2946428"/>
                <a:gd name="connsiteX15" fmla="*/ 2973592 w 3972664"/>
                <a:gd name="connsiteY15" fmla="*/ 333135 h 2946428"/>
                <a:gd name="connsiteX16" fmla="*/ 2091849 w 3972664"/>
                <a:gd name="connsiteY16" fmla="*/ 55550 h 2946428"/>
                <a:gd name="connsiteX17" fmla="*/ 1422377 w 3972664"/>
                <a:gd name="connsiteY17" fmla="*/ 186178 h 2946428"/>
                <a:gd name="connsiteX18" fmla="*/ 769234 w 3972664"/>
                <a:gd name="connsiteY18" fmla="*/ 529078 h 2946428"/>
                <a:gd name="connsiteX19" fmla="*/ 605949 w 3972664"/>
                <a:gd name="connsiteY19" fmla="*/ 969950 h 2946428"/>
                <a:gd name="connsiteX20" fmla="*/ 583682 w 3972664"/>
                <a:gd name="connsiteY20" fmla="*/ 1542934 h 2946428"/>
                <a:gd name="connsiteX21" fmla="*/ 1208621 w 3972664"/>
                <a:gd name="connsiteY21" fmla="*/ 1707704 h 2946428"/>
                <a:gd name="connsiteX22" fmla="*/ 1177449 w 3972664"/>
                <a:gd name="connsiteY22" fmla="*/ 1835364 h 2946428"/>
                <a:gd name="connsiteX23" fmla="*/ 573292 w 3972664"/>
                <a:gd name="connsiteY23" fmla="*/ 1655750 h 2946428"/>
                <a:gd name="connsiteX24" fmla="*/ 148749 w 3972664"/>
                <a:gd name="connsiteY24" fmla="*/ 1704735 h 2946428"/>
                <a:gd name="connsiteX25" fmla="*/ 1792 w 3972664"/>
                <a:gd name="connsiteY25" fmla="*/ 1704735 h 2946428"/>
                <a:gd name="connsiteX26" fmla="*/ 230392 w 3972664"/>
                <a:gd name="connsiteY26" fmla="*/ 1476135 h 2946428"/>
                <a:gd name="connsiteX27" fmla="*/ 279377 w 3972664"/>
                <a:gd name="connsiteY27" fmla="*/ 1394493 h 2946428"/>
                <a:gd name="connsiteX0" fmla="*/ 279377 w 3972664"/>
                <a:gd name="connsiteY0" fmla="*/ 1394493 h 2946428"/>
                <a:gd name="connsiteX1" fmla="*/ 458992 w 3972664"/>
                <a:gd name="connsiteY1" fmla="*/ 708693 h 2946428"/>
                <a:gd name="connsiteX2" fmla="*/ 1210106 w 3972664"/>
                <a:gd name="connsiteY2" fmla="*/ 88207 h 2946428"/>
                <a:gd name="connsiteX3" fmla="*/ 2271463 w 3972664"/>
                <a:gd name="connsiteY3" fmla="*/ 22893 h 2946428"/>
                <a:gd name="connsiteX4" fmla="*/ 3185863 w 3972664"/>
                <a:gd name="connsiteY4" fmla="*/ 267821 h 2946428"/>
                <a:gd name="connsiteX5" fmla="*/ 3806349 w 3972664"/>
                <a:gd name="connsiteY5" fmla="*/ 871978 h 2946428"/>
                <a:gd name="connsiteX6" fmla="*/ 3969634 w 3972664"/>
                <a:gd name="connsiteY6" fmla="*/ 1819035 h 2946428"/>
                <a:gd name="connsiteX7" fmla="*/ 3708377 w 3972664"/>
                <a:gd name="connsiteY7" fmla="*/ 2668121 h 2946428"/>
                <a:gd name="connsiteX8" fmla="*/ 3545092 w 3972664"/>
                <a:gd name="connsiteY8" fmla="*/ 2929378 h 2946428"/>
                <a:gd name="connsiteX9" fmla="*/ 2891949 w 3972664"/>
                <a:gd name="connsiteY9" fmla="*/ 2913050 h 2946428"/>
                <a:gd name="connsiteX10" fmla="*/ 2826634 w 3972664"/>
                <a:gd name="connsiteY10" fmla="*/ 2847735 h 2946428"/>
                <a:gd name="connsiteX11" fmla="*/ 3414463 w 3972664"/>
                <a:gd name="connsiteY11" fmla="*/ 2733435 h 2946428"/>
                <a:gd name="connsiteX12" fmla="*/ 3741034 w 3972664"/>
                <a:gd name="connsiteY12" fmla="*/ 2276235 h 2946428"/>
                <a:gd name="connsiteX13" fmla="*/ 3822677 w 3972664"/>
                <a:gd name="connsiteY13" fmla="*/ 1459807 h 2946428"/>
                <a:gd name="connsiteX14" fmla="*/ 3594077 w 3972664"/>
                <a:gd name="connsiteY14" fmla="*/ 692364 h 2946428"/>
                <a:gd name="connsiteX15" fmla="*/ 2973592 w 3972664"/>
                <a:gd name="connsiteY15" fmla="*/ 333135 h 2946428"/>
                <a:gd name="connsiteX16" fmla="*/ 2091849 w 3972664"/>
                <a:gd name="connsiteY16" fmla="*/ 55550 h 2946428"/>
                <a:gd name="connsiteX17" fmla="*/ 1422377 w 3972664"/>
                <a:gd name="connsiteY17" fmla="*/ 186178 h 2946428"/>
                <a:gd name="connsiteX18" fmla="*/ 769234 w 3972664"/>
                <a:gd name="connsiteY18" fmla="*/ 529078 h 2946428"/>
                <a:gd name="connsiteX19" fmla="*/ 605949 w 3972664"/>
                <a:gd name="connsiteY19" fmla="*/ 969950 h 2946428"/>
                <a:gd name="connsiteX20" fmla="*/ 583682 w 3972664"/>
                <a:gd name="connsiteY20" fmla="*/ 1542934 h 2946428"/>
                <a:gd name="connsiteX21" fmla="*/ 1208621 w 3972664"/>
                <a:gd name="connsiteY21" fmla="*/ 1707704 h 2946428"/>
                <a:gd name="connsiteX22" fmla="*/ 1201200 w 3972664"/>
                <a:gd name="connsiteY22" fmla="*/ 1781925 h 2946428"/>
                <a:gd name="connsiteX23" fmla="*/ 573292 w 3972664"/>
                <a:gd name="connsiteY23" fmla="*/ 1655750 h 2946428"/>
                <a:gd name="connsiteX24" fmla="*/ 148749 w 3972664"/>
                <a:gd name="connsiteY24" fmla="*/ 1704735 h 2946428"/>
                <a:gd name="connsiteX25" fmla="*/ 1792 w 3972664"/>
                <a:gd name="connsiteY25" fmla="*/ 1704735 h 2946428"/>
                <a:gd name="connsiteX26" fmla="*/ 230392 w 3972664"/>
                <a:gd name="connsiteY26" fmla="*/ 1476135 h 2946428"/>
                <a:gd name="connsiteX27" fmla="*/ 279377 w 3972664"/>
                <a:gd name="connsiteY27" fmla="*/ 1394493 h 2946428"/>
                <a:gd name="connsiteX0" fmla="*/ 278909 w 3972196"/>
                <a:gd name="connsiteY0" fmla="*/ 1394493 h 2946428"/>
                <a:gd name="connsiteX1" fmla="*/ 458524 w 3972196"/>
                <a:gd name="connsiteY1" fmla="*/ 708693 h 2946428"/>
                <a:gd name="connsiteX2" fmla="*/ 1209638 w 3972196"/>
                <a:gd name="connsiteY2" fmla="*/ 88207 h 2946428"/>
                <a:gd name="connsiteX3" fmla="*/ 2270995 w 3972196"/>
                <a:gd name="connsiteY3" fmla="*/ 22893 h 2946428"/>
                <a:gd name="connsiteX4" fmla="*/ 3185395 w 3972196"/>
                <a:gd name="connsiteY4" fmla="*/ 267821 h 2946428"/>
                <a:gd name="connsiteX5" fmla="*/ 3805881 w 3972196"/>
                <a:gd name="connsiteY5" fmla="*/ 871978 h 2946428"/>
                <a:gd name="connsiteX6" fmla="*/ 3969166 w 3972196"/>
                <a:gd name="connsiteY6" fmla="*/ 1819035 h 2946428"/>
                <a:gd name="connsiteX7" fmla="*/ 3707909 w 3972196"/>
                <a:gd name="connsiteY7" fmla="*/ 2668121 h 2946428"/>
                <a:gd name="connsiteX8" fmla="*/ 3544624 w 3972196"/>
                <a:gd name="connsiteY8" fmla="*/ 2929378 h 2946428"/>
                <a:gd name="connsiteX9" fmla="*/ 2891481 w 3972196"/>
                <a:gd name="connsiteY9" fmla="*/ 2913050 h 2946428"/>
                <a:gd name="connsiteX10" fmla="*/ 2826166 w 3972196"/>
                <a:gd name="connsiteY10" fmla="*/ 2847735 h 2946428"/>
                <a:gd name="connsiteX11" fmla="*/ 3413995 w 3972196"/>
                <a:gd name="connsiteY11" fmla="*/ 2733435 h 2946428"/>
                <a:gd name="connsiteX12" fmla="*/ 3740566 w 3972196"/>
                <a:gd name="connsiteY12" fmla="*/ 2276235 h 2946428"/>
                <a:gd name="connsiteX13" fmla="*/ 3822209 w 3972196"/>
                <a:gd name="connsiteY13" fmla="*/ 1459807 h 2946428"/>
                <a:gd name="connsiteX14" fmla="*/ 3593609 w 3972196"/>
                <a:gd name="connsiteY14" fmla="*/ 692364 h 2946428"/>
                <a:gd name="connsiteX15" fmla="*/ 2973124 w 3972196"/>
                <a:gd name="connsiteY15" fmla="*/ 333135 h 2946428"/>
                <a:gd name="connsiteX16" fmla="*/ 2091381 w 3972196"/>
                <a:gd name="connsiteY16" fmla="*/ 55550 h 2946428"/>
                <a:gd name="connsiteX17" fmla="*/ 1421909 w 3972196"/>
                <a:gd name="connsiteY17" fmla="*/ 186178 h 2946428"/>
                <a:gd name="connsiteX18" fmla="*/ 768766 w 3972196"/>
                <a:gd name="connsiteY18" fmla="*/ 529078 h 2946428"/>
                <a:gd name="connsiteX19" fmla="*/ 605481 w 3972196"/>
                <a:gd name="connsiteY19" fmla="*/ 969950 h 2946428"/>
                <a:gd name="connsiteX20" fmla="*/ 583214 w 3972196"/>
                <a:gd name="connsiteY20" fmla="*/ 1542934 h 2946428"/>
                <a:gd name="connsiteX21" fmla="*/ 1208153 w 3972196"/>
                <a:gd name="connsiteY21" fmla="*/ 1707704 h 2946428"/>
                <a:gd name="connsiteX22" fmla="*/ 1200732 w 3972196"/>
                <a:gd name="connsiteY22" fmla="*/ 1781925 h 2946428"/>
                <a:gd name="connsiteX23" fmla="*/ 572824 w 3972196"/>
                <a:gd name="connsiteY23" fmla="*/ 1655750 h 2946428"/>
                <a:gd name="connsiteX24" fmla="*/ 399147 w 3972196"/>
                <a:gd name="connsiteY24" fmla="*/ 1602666 h 2946428"/>
                <a:gd name="connsiteX25" fmla="*/ 148281 w 3972196"/>
                <a:gd name="connsiteY25" fmla="*/ 1704735 h 2946428"/>
                <a:gd name="connsiteX26" fmla="*/ 1324 w 3972196"/>
                <a:gd name="connsiteY26" fmla="*/ 1704735 h 2946428"/>
                <a:gd name="connsiteX27" fmla="*/ 229924 w 3972196"/>
                <a:gd name="connsiteY27" fmla="*/ 1476135 h 2946428"/>
                <a:gd name="connsiteX28" fmla="*/ 278909 w 3972196"/>
                <a:gd name="connsiteY28" fmla="*/ 1394493 h 2946428"/>
                <a:gd name="connsiteX0" fmla="*/ 232187 w 3925474"/>
                <a:gd name="connsiteY0" fmla="*/ 1394493 h 2946428"/>
                <a:gd name="connsiteX1" fmla="*/ 411802 w 3925474"/>
                <a:gd name="connsiteY1" fmla="*/ 708693 h 2946428"/>
                <a:gd name="connsiteX2" fmla="*/ 1162916 w 3925474"/>
                <a:gd name="connsiteY2" fmla="*/ 88207 h 2946428"/>
                <a:gd name="connsiteX3" fmla="*/ 2224273 w 3925474"/>
                <a:gd name="connsiteY3" fmla="*/ 22893 h 2946428"/>
                <a:gd name="connsiteX4" fmla="*/ 3138673 w 3925474"/>
                <a:gd name="connsiteY4" fmla="*/ 267821 h 2946428"/>
                <a:gd name="connsiteX5" fmla="*/ 3759159 w 3925474"/>
                <a:gd name="connsiteY5" fmla="*/ 871978 h 2946428"/>
                <a:gd name="connsiteX6" fmla="*/ 3922444 w 3925474"/>
                <a:gd name="connsiteY6" fmla="*/ 1819035 h 2946428"/>
                <a:gd name="connsiteX7" fmla="*/ 3661187 w 3925474"/>
                <a:gd name="connsiteY7" fmla="*/ 2668121 h 2946428"/>
                <a:gd name="connsiteX8" fmla="*/ 3497902 w 3925474"/>
                <a:gd name="connsiteY8" fmla="*/ 2929378 h 2946428"/>
                <a:gd name="connsiteX9" fmla="*/ 2844759 w 3925474"/>
                <a:gd name="connsiteY9" fmla="*/ 2913050 h 2946428"/>
                <a:gd name="connsiteX10" fmla="*/ 2779444 w 3925474"/>
                <a:gd name="connsiteY10" fmla="*/ 2847735 h 2946428"/>
                <a:gd name="connsiteX11" fmla="*/ 3367273 w 3925474"/>
                <a:gd name="connsiteY11" fmla="*/ 2733435 h 2946428"/>
                <a:gd name="connsiteX12" fmla="*/ 3693844 w 3925474"/>
                <a:gd name="connsiteY12" fmla="*/ 2276235 h 2946428"/>
                <a:gd name="connsiteX13" fmla="*/ 3775487 w 3925474"/>
                <a:gd name="connsiteY13" fmla="*/ 1459807 h 2946428"/>
                <a:gd name="connsiteX14" fmla="*/ 3546887 w 3925474"/>
                <a:gd name="connsiteY14" fmla="*/ 692364 h 2946428"/>
                <a:gd name="connsiteX15" fmla="*/ 2926402 w 3925474"/>
                <a:gd name="connsiteY15" fmla="*/ 333135 h 2946428"/>
                <a:gd name="connsiteX16" fmla="*/ 2044659 w 3925474"/>
                <a:gd name="connsiteY16" fmla="*/ 55550 h 2946428"/>
                <a:gd name="connsiteX17" fmla="*/ 1375187 w 3925474"/>
                <a:gd name="connsiteY17" fmla="*/ 186178 h 2946428"/>
                <a:gd name="connsiteX18" fmla="*/ 722044 w 3925474"/>
                <a:gd name="connsiteY18" fmla="*/ 529078 h 2946428"/>
                <a:gd name="connsiteX19" fmla="*/ 558759 w 3925474"/>
                <a:gd name="connsiteY19" fmla="*/ 969950 h 2946428"/>
                <a:gd name="connsiteX20" fmla="*/ 536492 w 3925474"/>
                <a:gd name="connsiteY20" fmla="*/ 1542934 h 2946428"/>
                <a:gd name="connsiteX21" fmla="*/ 1161431 w 3925474"/>
                <a:gd name="connsiteY21" fmla="*/ 1707704 h 2946428"/>
                <a:gd name="connsiteX22" fmla="*/ 1154010 w 3925474"/>
                <a:gd name="connsiteY22" fmla="*/ 1781925 h 2946428"/>
                <a:gd name="connsiteX23" fmla="*/ 526102 w 3925474"/>
                <a:gd name="connsiteY23" fmla="*/ 1655750 h 2946428"/>
                <a:gd name="connsiteX24" fmla="*/ 352425 w 3925474"/>
                <a:gd name="connsiteY24" fmla="*/ 1602666 h 2946428"/>
                <a:gd name="connsiteX25" fmla="*/ 101559 w 3925474"/>
                <a:gd name="connsiteY25" fmla="*/ 1704735 h 2946428"/>
                <a:gd name="connsiteX26" fmla="*/ 2103 w 3925474"/>
                <a:gd name="connsiteY26" fmla="*/ 1716610 h 2946428"/>
                <a:gd name="connsiteX27" fmla="*/ 183202 w 3925474"/>
                <a:gd name="connsiteY27" fmla="*/ 1476135 h 2946428"/>
                <a:gd name="connsiteX28" fmla="*/ 232187 w 3925474"/>
                <a:gd name="connsiteY28" fmla="*/ 1394493 h 2946428"/>
                <a:gd name="connsiteX0" fmla="*/ 232187 w 3925474"/>
                <a:gd name="connsiteY0" fmla="*/ 1394493 h 2928725"/>
                <a:gd name="connsiteX1" fmla="*/ 411802 w 3925474"/>
                <a:gd name="connsiteY1" fmla="*/ 708693 h 2928725"/>
                <a:gd name="connsiteX2" fmla="*/ 1162916 w 3925474"/>
                <a:gd name="connsiteY2" fmla="*/ 88207 h 2928725"/>
                <a:gd name="connsiteX3" fmla="*/ 2224273 w 3925474"/>
                <a:gd name="connsiteY3" fmla="*/ 22893 h 2928725"/>
                <a:gd name="connsiteX4" fmla="*/ 3138673 w 3925474"/>
                <a:gd name="connsiteY4" fmla="*/ 267821 h 2928725"/>
                <a:gd name="connsiteX5" fmla="*/ 3759159 w 3925474"/>
                <a:gd name="connsiteY5" fmla="*/ 871978 h 2928725"/>
                <a:gd name="connsiteX6" fmla="*/ 3922444 w 3925474"/>
                <a:gd name="connsiteY6" fmla="*/ 1819035 h 2928725"/>
                <a:gd name="connsiteX7" fmla="*/ 3661187 w 3925474"/>
                <a:gd name="connsiteY7" fmla="*/ 2668121 h 2928725"/>
                <a:gd name="connsiteX8" fmla="*/ 3402900 w 3925474"/>
                <a:gd name="connsiteY8" fmla="*/ 2905628 h 2928725"/>
                <a:gd name="connsiteX9" fmla="*/ 2844759 w 3925474"/>
                <a:gd name="connsiteY9" fmla="*/ 2913050 h 2928725"/>
                <a:gd name="connsiteX10" fmla="*/ 2779444 w 3925474"/>
                <a:gd name="connsiteY10" fmla="*/ 2847735 h 2928725"/>
                <a:gd name="connsiteX11" fmla="*/ 3367273 w 3925474"/>
                <a:gd name="connsiteY11" fmla="*/ 2733435 h 2928725"/>
                <a:gd name="connsiteX12" fmla="*/ 3693844 w 3925474"/>
                <a:gd name="connsiteY12" fmla="*/ 2276235 h 2928725"/>
                <a:gd name="connsiteX13" fmla="*/ 3775487 w 3925474"/>
                <a:gd name="connsiteY13" fmla="*/ 1459807 h 2928725"/>
                <a:gd name="connsiteX14" fmla="*/ 3546887 w 3925474"/>
                <a:gd name="connsiteY14" fmla="*/ 692364 h 2928725"/>
                <a:gd name="connsiteX15" fmla="*/ 2926402 w 3925474"/>
                <a:gd name="connsiteY15" fmla="*/ 333135 h 2928725"/>
                <a:gd name="connsiteX16" fmla="*/ 2044659 w 3925474"/>
                <a:gd name="connsiteY16" fmla="*/ 55550 h 2928725"/>
                <a:gd name="connsiteX17" fmla="*/ 1375187 w 3925474"/>
                <a:gd name="connsiteY17" fmla="*/ 186178 h 2928725"/>
                <a:gd name="connsiteX18" fmla="*/ 722044 w 3925474"/>
                <a:gd name="connsiteY18" fmla="*/ 529078 h 2928725"/>
                <a:gd name="connsiteX19" fmla="*/ 558759 w 3925474"/>
                <a:gd name="connsiteY19" fmla="*/ 969950 h 2928725"/>
                <a:gd name="connsiteX20" fmla="*/ 536492 w 3925474"/>
                <a:gd name="connsiteY20" fmla="*/ 1542934 h 2928725"/>
                <a:gd name="connsiteX21" fmla="*/ 1161431 w 3925474"/>
                <a:gd name="connsiteY21" fmla="*/ 1707704 h 2928725"/>
                <a:gd name="connsiteX22" fmla="*/ 1154010 w 3925474"/>
                <a:gd name="connsiteY22" fmla="*/ 1781925 h 2928725"/>
                <a:gd name="connsiteX23" fmla="*/ 526102 w 3925474"/>
                <a:gd name="connsiteY23" fmla="*/ 1655750 h 2928725"/>
                <a:gd name="connsiteX24" fmla="*/ 352425 w 3925474"/>
                <a:gd name="connsiteY24" fmla="*/ 1602666 h 2928725"/>
                <a:gd name="connsiteX25" fmla="*/ 101559 w 3925474"/>
                <a:gd name="connsiteY25" fmla="*/ 1704735 h 2928725"/>
                <a:gd name="connsiteX26" fmla="*/ 2103 w 3925474"/>
                <a:gd name="connsiteY26" fmla="*/ 1716610 h 2928725"/>
                <a:gd name="connsiteX27" fmla="*/ 183202 w 3925474"/>
                <a:gd name="connsiteY27" fmla="*/ 1476135 h 2928725"/>
                <a:gd name="connsiteX28" fmla="*/ 232187 w 3925474"/>
                <a:gd name="connsiteY28" fmla="*/ 1394493 h 2928725"/>
                <a:gd name="connsiteX0" fmla="*/ 232187 w 3925474"/>
                <a:gd name="connsiteY0" fmla="*/ 1394493 h 2928725"/>
                <a:gd name="connsiteX1" fmla="*/ 411802 w 3925474"/>
                <a:gd name="connsiteY1" fmla="*/ 708693 h 2928725"/>
                <a:gd name="connsiteX2" fmla="*/ 1162916 w 3925474"/>
                <a:gd name="connsiteY2" fmla="*/ 88207 h 2928725"/>
                <a:gd name="connsiteX3" fmla="*/ 2224273 w 3925474"/>
                <a:gd name="connsiteY3" fmla="*/ 22893 h 2928725"/>
                <a:gd name="connsiteX4" fmla="*/ 3138673 w 3925474"/>
                <a:gd name="connsiteY4" fmla="*/ 267821 h 2928725"/>
                <a:gd name="connsiteX5" fmla="*/ 3759159 w 3925474"/>
                <a:gd name="connsiteY5" fmla="*/ 871978 h 2928725"/>
                <a:gd name="connsiteX6" fmla="*/ 3922444 w 3925474"/>
                <a:gd name="connsiteY6" fmla="*/ 1819035 h 2928725"/>
                <a:gd name="connsiteX7" fmla="*/ 3661187 w 3925474"/>
                <a:gd name="connsiteY7" fmla="*/ 2668121 h 2928725"/>
                <a:gd name="connsiteX8" fmla="*/ 3402900 w 3925474"/>
                <a:gd name="connsiteY8" fmla="*/ 2905628 h 2928725"/>
                <a:gd name="connsiteX9" fmla="*/ 2844759 w 3925474"/>
                <a:gd name="connsiteY9" fmla="*/ 2913050 h 2928725"/>
                <a:gd name="connsiteX10" fmla="*/ 2779444 w 3925474"/>
                <a:gd name="connsiteY10" fmla="*/ 2847735 h 2928725"/>
                <a:gd name="connsiteX11" fmla="*/ 3367273 w 3925474"/>
                <a:gd name="connsiteY11" fmla="*/ 2733435 h 2928725"/>
                <a:gd name="connsiteX12" fmla="*/ 3693844 w 3925474"/>
                <a:gd name="connsiteY12" fmla="*/ 2276235 h 2928725"/>
                <a:gd name="connsiteX13" fmla="*/ 3775487 w 3925474"/>
                <a:gd name="connsiteY13" fmla="*/ 1459807 h 2928725"/>
                <a:gd name="connsiteX14" fmla="*/ 3546887 w 3925474"/>
                <a:gd name="connsiteY14" fmla="*/ 692364 h 2928725"/>
                <a:gd name="connsiteX15" fmla="*/ 2926402 w 3925474"/>
                <a:gd name="connsiteY15" fmla="*/ 333135 h 2928725"/>
                <a:gd name="connsiteX16" fmla="*/ 2044659 w 3925474"/>
                <a:gd name="connsiteY16" fmla="*/ 106767 h 2928725"/>
                <a:gd name="connsiteX17" fmla="*/ 1375187 w 3925474"/>
                <a:gd name="connsiteY17" fmla="*/ 186178 h 2928725"/>
                <a:gd name="connsiteX18" fmla="*/ 722044 w 3925474"/>
                <a:gd name="connsiteY18" fmla="*/ 529078 h 2928725"/>
                <a:gd name="connsiteX19" fmla="*/ 558759 w 3925474"/>
                <a:gd name="connsiteY19" fmla="*/ 969950 h 2928725"/>
                <a:gd name="connsiteX20" fmla="*/ 536492 w 3925474"/>
                <a:gd name="connsiteY20" fmla="*/ 1542934 h 2928725"/>
                <a:gd name="connsiteX21" fmla="*/ 1161431 w 3925474"/>
                <a:gd name="connsiteY21" fmla="*/ 1707704 h 2928725"/>
                <a:gd name="connsiteX22" fmla="*/ 1154010 w 3925474"/>
                <a:gd name="connsiteY22" fmla="*/ 1781925 h 2928725"/>
                <a:gd name="connsiteX23" fmla="*/ 526102 w 3925474"/>
                <a:gd name="connsiteY23" fmla="*/ 1655750 h 2928725"/>
                <a:gd name="connsiteX24" fmla="*/ 352425 w 3925474"/>
                <a:gd name="connsiteY24" fmla="*/ 1602666 h 2928725"/>
                <a:gd name="connsiteX25" fmla="*/ 101559 w 3925474"/>
                <a:gd name="connsiteY25" fmla="*/ 1704735 h 2928725"/>
                <a:gd name="connsiteX26" fmla="*/ 2103 w 3925474"/>
                <a:gd name="connsiteY26" fmla="*/ 1716610 h 2928725"/>
                <a:gd name="connsiteX27" fmla="*/ 183202 w 3925474"/>
                <a:gd name="connsiteY27" fmla="*/ 1476135 h 2928725"/>
                <a:gd name="connsiteX28" fmla="*/ 232187 w 3925474"/>
                <a:gd name="connsiteY28" fmla="*/ 1394493 h 2928725"/>
                <a:gd name="connsiteX0" fmla="*/ 232187 w 3925474"/>
                <a:gd name="connsiteY0" fmla="*/ 1394493 h 2928725"/>
                <a:gd name="connsiteX1" fmla="*/ 411802 w 3925474"/>
                <a:gd name="connsiteY1" fmla="*/ 708693 h 2928725"/>
                <a:gd name="connsiteX2" fmla="*/ 1162916 w 3925474"/>
                <a:gd name="connsiteY2" fmla="*/ 88207 h 2928725"/>
                <a:gd name="connsiteX3" fmla="*/ 2224273 w 3925474"/>
                <a:gd name="connsiteY3" fmla="*/ 22893 h 2928725"/>
                <a:gd name="connsiteX4" fmla="*/ 3138673 w 3925474"/>
                <a:gd name="connsiteY4" fmla="*/ 267821 h 2928725"/>
                <a:gd name="connsiteX5" fmla="*/ 3759159 w 3925474"/>
                <a:gd name="connsiteY5" fmla="*/ 871978 h 2928725"/>
                <a:gd name="connsiteX6" fmla="*/ 3922444 w 3925474"/>
                <a:gd name="connsiteY6" fmla="*/ 1819035 h 2928725"/>
                <a:gd name="connsiteX7" fmla="*/ 3661187 w 3925474"/>
                <a:gd name="connsiteY7" fmla="*/ 2668121 h 2928725"/>
                <a:gd name="connsiteX8" fmla="*/ 3402900 w 3925474"/>
                <a:gd name="connsiteY8" fmla="*/ 2905628 h 2928725"/>
                <a:gd name="connsiteX9" fmla="*/ 2844759 w 3925474"/>
                <a:gd name="connsiteY9" fmla="*/ 2913050 h 2928725"/>
                <a:gd name="connsiteX10" fmla="*/ 2779444 w 3925474"/>
                <a:gd name="connsiteY10" fmla="*/ 2847735 h 2928725"/>
                <a:gd name="connsiteX11" fmla="*/ 3367273 w 3925474"/>
                <a:gd name="connsiteY11" fmla="*/ 2733435 h 2928725"/>
                <a:gd name="connsiteX12" fmla="*/ 3693844 w 3925474"/>
                <a:gd name="connsiteY12" fmla="*/ 2276235 h 2928725"/>
                <a:gd name="connsiteX13" fmla="*/ 3775487 w 3925474"/>
                <a:gd name="connsiteY13" fmla="*/ 1459807 h 2928725"/>
                <a:gd name="connsiteX14" fmla="*/ 3532728 w 3925474"/>
                <a:gd name="connsiteY14" fmla="*/ 756386 h 2928725"/>
                <a:gd name="connsiteX15" fmla="*/ 2926402 w 3925474"/>
                <a:gd name="connsiteY15" fmla="*/ 333135 h 2928725"/>
                <a:gd name="connsiteX16" fmla="*/ 2044659 w 3925474"/>
                <a:gd name="connsiteY16" fmla="*/ 106767 h 2928725"/>
                <a:gd name="connsiteX17" fmla="*/ 1375187 w 3925474"/>
                <a:gd name="connsiteY17" fmla="*/ 186178 h 2928725"/>
                <a:gd name="connsiteX18" fmla="*/ 722044 w 3925474"/>
                <a:gd name="connsiteY18" fmla="*/ 529078 h 2928725"/>
                <a:gd name="connsiteX19" fmla="*/ 558759 w 3925474"/>
                <a:gd name="connsiteY19" fmla="*/ 969950 h 2928725"/>
                <a:gd name="connsiteX20" fmla="*/ 536492 w 3925474"/>
                <a:gd name="connsiteY20" fmla="*/ 1542934 h 2928725"/>
                <a:gd name="connsiteX21" fmla="*/ 1161431 w 3925474"/>
                <a:gd name="connsiteY21" fmla="*/ 1707704 h 2928725"/>
                <a:gd name="connsiteX22" fmla="*/ 1154010 w 3925474"/>
                <a:gd name="connsiteY22" fmla="*/ 1781925 h 2928725"/>
                <a:gd name="connsiteX23" fmla="*/ 526102 w 3925474"/>
                <a:gd name="connsiteY23" fmla="*/ 1655750 h 2928725"/>
                <a:gd name="connsiteX24" fmla="*/ 352425 w 3925474"/>
                <a:gd name="connsiteY24" fmla="*/ 1602666 h 2928725"/>
                <a:gd name="connsiteX25" fmla="*/ 101559 w 3925474"/>
                <a:gd name="connsiteY25" fmla="*/ 1704735 h 2928725"/>
                <a:gd name="connsiteX26" fmla="*/ 2103 w 3925474"/>
                <a:gd name="connsiteY26" fmla="*/ 1716610 h 2928725"/>
                <a:gd name="connsiteX27" fmla="*/ 183202 w 3925474"/>
                <a:gd name="connsiteY27" fmla="*/ 1476135 h 2928725"/>
                <a:gd name="connsiteX28" fmla="*/ 232187 w 3925474"/>
                <a:gd name="connsiteY28" fmla="*/ 1394493 h 2928725"/>
                <a:gd name="connsiteX0" fmla="*/ 232187 w 3925474"/>
                <a:gd name="connsiteY0" fmla="*/ 1394493 h 2928725"/>
                <a:gd name="connsiteX1" fmla="*/ 411802 w 3925474"/>
                <a:gd name="connsiteY1" fmla="*/ 708693 h 2928725"/>
                <a:gd name="connsiteX2" fmla="*/ 1162916 w 3925474"/>
                <a:gd name="connsiteY2" fmla="*/ 88207 h 2928725"/>
                <a:gd name="connsiteX3" fmla="*/ 2224273 w 3925474"/>
                <a:gd name="connsiteY3" fmla="*/ 22893 h 2928725"/>
                <a:gd name="connsiteX4" fmla="*/ 3138673 w 3925474"/>
                <a:gd name="connsiteY4" fmla="*/ 267821 h 2928725"/>
                <a:gd name="connsiteX5" fmla="*/ 3759159 w 3925474"/>
                <a:gd name="connsiteY5" fmla="*/ 871978 h 2928725"/>
                <a:gd name="connsiteX6" fmla="*/ 3922444 w 3925474"/>
                <a:gd name="connsiteY6" fmla="*/ 1819035 h 2928725"/>
                <a:gd name="connsiteX7" fmla="*/ 3661187 w 3925474"/>
                <a:gd name="connsiteY7" fmla="*/ 2668121 h 2928725"/>
                <a:gd name="connsiteX8" fmla="*/ 3402900 w 3925474"/>
                <a:gd name="connsiteY8" fmla="*/ 2905628 h 2928725"/>
                <a:gd name="connsiteX9" fmla="*/ 2844759 w 3925474"/>
                <a:gd name="connsiteY9" fmla="*/ 2913050 h 2928725"/>
                <a:gd name="connsiteX10" fmla="*/ 2779444 w 3925474"/>
                <a:gd name="connsiteY10" fmla="*/ 2847735 h 2928725"/>
                <a:gd name="connsiteX11" fmla="*/ 3310636 w 3925474"/>
                <a:gd name="connsiteY11" fmla="*/ 2682218 h 2928725"/>
                <a:gd name="connsiteX12" fmla="*/ 3693844 w 3925474"/>
                <a:gd name="connsiteY12" fmla="*/ 2276235 h 2928725"/>
                <a:gd name="connsiteX13" fmla="*/ 3775487 w 3925474"/>
                <a:gd name="connsiteY13" fmla="*/ 1459807 h 2928725"/>
                <a:gd name="connsiteX14" fmla="*/ 3532728 w 3925474"/>
                <a:gd name="connsiteY14" fmla="*/ 756386 h 2928725"/>
                <a:gd name="connsiteX15" fmla="*/ 2926402 w 3925474"/>
                <a:gd name="connsiteY15" fmla="*/ 333135 h 2928725"/>
                <a:gd name="connsiteX16" fmla="*/ 2044659 w 3925474"/>
                <a:gd name="connsiteY16" fmla="*/ 106767 h 2928725"/>
                <a:gd name="connsiteX17" fmla="*/ 1375187 w 3925474"/>
                <a:gd name="connsiteY17" fmla="*/ 186178 h 2928725"/>
                <a:gd name="connsiteX18" fmla="*/ 722044 w 3925474"/>
                <a:gd name="connsiteY18" fmla="*/ 529078 h 2928725"/>
                <a:gd name="connsiteX19" fmla="*/ 558759 w 3925474"/>
                <a:gd name="connsiteY19" fmla="*/ 969950 h 2928725"/>
                <a:gd name="connsiteX20" fmla="*/ 536492 w 3925474"/>
                <a:gd name="connsiteY20" fmla="*/ 1542934 h 2928725"/>
                <a:gd name="connsiteX21" fmla="*/ 1161431 w 3925474"/>
                <a:gd name="connsiteY21" fmla="*/ 1707704 h 2928725"/>
                <a:gd name="connsiteX22" fmla="*/ 1154010 w 3925474"/>
                <a:gd name="connsiteY22" fmla="*/ 1781925 h 2928725"/>
                <a:gd name="connsiteX23" fmla="*/ 526102 w 3925474"/>
                <a:gd name="connsiteY23" fmla="*/ 1655750 h 2928725"/>
                <a:gd name="connsiteX24" fmla="*/ 352425 w 3925474"/>
                <a:gd name="connsiteY24" fmla="*/ 1602666 h 2928725"/>
                <a:gd name="connsiteX25" fmla="*/ 101559 w 3925474"/>
                <a:gd name="connsiteY25" fmla="*/ 1704735 h 2928725"/>
                <a:gd name="connsiteX26" fmla="*/ 2103 w 3925474"/>
                <a:gd name="connsiteY26" fmla="*/ 1716610 h 2928725"/>
                <a:gd name="connsiteX27" fmla="*/ 183202 w 3925474"/>
                <a:gd name="connsiteY27" fmla="*/ 1476135 h 2928725"/>
                <a:gd name="connsiteX28" fmla="*/ 232187 w 3925474"/>
                <a:gd name="connsiteY28" fmla="*/ 1394493 h 2928725"/>
                <a:gd name="connsiteX0" fmla="*/ 232187 w 3925474"/>
                <a:gd name="connsiteY0" fmla="*/ 1394493 h 2934668"/>
                <a:gd name="connsiteX1" fmla="*/ 411802 w 3925474"/>
                <a:gd name="connsiteY1" fmla="*/ 708693 h 2934668"/>
                <a:gd name="connsiteX2" fmla="*/ 1162916 w 3925474"/>
                <a:gd name="connsiteY2" fmla="*/ 88207 h 2934668"/>
                <a:gd name="connsiteX3" fmla="*/ 2224273 w 3925474"/>
                <a:gd name="connsiteY3" fmla="*/ 22893 h 2934668"/>
                <a:gd name="connsiteX4" fmla="*/ 3138673 w 3925474"/>
                <a:gd name="connsiteY4" fmla="*/ 267821 h 2934668"/>
                <a:gd name="connsiteX5" fmla="*/ 3759159 w 3925474"/>
                <a:gd name="connsiteY5" fmla="*/ 871978 h 2934668"/>
                <a:gd name="connsiteX6" fmla="*/ 3922444 w 3925474"/>
                <a:gd name="connsiteY6" fmla="*/ 1819035 h 2934668"/>
                <a:gd name="connsiteX7" fmla="*/ 3661187 w 3925474"/>
                <a:gd name="connsiteY7" fmla="*/ 2668121 h 2934668"/>
                <a:gd name="connsiteX8" fmla="*/ 3402900 w 3925474"/>
                <a:gd name="connsiteY8" fmla="*/ 2905628 h 2934668"/>
                <a:gd name="connsiteX9" fmla="*/ 2844759 w 3925474"/>
                <a:gd name="connsiteY9" fmla="*/ 2913050 h 2934668"/>
                <a:gd name="connsiteX10" fmla="*/ 2708647 w 3925474"/>
                <a:gd name="connsiteY10" fmla="*/ 2745301 h 2934668"/>
                <a:gd name="connsiteX11" fmla="*/ 3310636 w 3925474"/>
                <a:gd name="connsiteY11" fmla="*/ 2682218 h 2934668"/>
                <a:gd name="connsiteX12" fmla="*/ 3693844 w 3925474"/>
                <a:gd name="connsiteY12" fmla="*/ 2276235 h 2934668"/>
                <a:gd name="connsiteX13" fmla="*/ 3775487 w 3925474"/>
                <a:gd name="connsiteY13" fmla="*/ 1459807 h 2934668"/>
                <a:gd name="connsiteX14" fmla="*/ 3532728 w 3925474"/>
                <a:gd name="connsiteY14" fmla="*/ 756386 h 2934668"/>
                <a:gd name="connsiteX15" fmla="*/ 2926402 w 3925474"/>
                <a:gd name="connsiteY15" fmla="*/ 333135 h 2934668"/>
                <a:gd name="connsiteX16" fmla="*/ 2044659 w 3925474"/>
                <a:gd name="connsiteY16" fmla="*/ 106767 h 2934668"/>
                <a:gd name="connsiteX17" fmla="*/ 1375187 w 3925474"/>
                <a:gd name="connsiteY17" fmla="*/ 186178 h 2934668"/>
                <a:gd name="connsiteX18" fmla="*/ 722044 w 3925474"/>
                <a:gd name="connsiteY18" fmla="*/ 529078 h 2934668"/>
                <a:gd name="connsiteX19" fmla="*/ 558759 w 3925474"/>
                <a:gd name="connsiteY19" fmla="*/ 969950 h 2934668"/>
                <a:gd name="connsiteX20" fmla="*/ 536492 w 3925474"/>
                <a:gd name="connsiteY20" fmla="*/ 1542934 h 2934668"/>
                <a:gd name="connsiteX21" fmla="*/ 1161431 w 3925474"/>
                <a:gd name="connsiteY21" fmla="*/ 1707704 h 2934668"/>
                <a:gd name="connsiteX22" fmla="*/ 1154010 w 3925474"/>
                <a:gd name="connsiteY22" fmla="*/ 1781925 h 2934668"/>
                <a:gd name="connsiteX23" fmla="*/ 526102 w 3925474"/>
                <a:gd name="connsiteY23" fmla="*/ 1655750 h 2934668"/>
                <a:gd name="connsiteX24" fmla="*/ 352425 w 3925474"/>
                <a:gd name="connsiteY24" fmla="*/ 1602666 h 2934668"/>
                <a:gd name="connsiteX25" fmla="*/ 101559 w 3925474"/>
                <a:gd name="connsiteY25" fmla="*/ 1704735 h 2934668"/>
                <a:gd name="connsiteX26" fmla="*/ 2103 w 3925474"/>
                <a:gd name="connsiteY26" fmla="*/ 1716610 h 2934668"/>
                <a:gd name="connsiteX27" fmla="*/ 183202 w 3925474"/>
                <a:gd name="connsiteY27" fmla="*/ 1476135 h 2934668"/>
                <a:gd name="connsiteX28" fmla="*/ 232187 w 3925474"/>
                <a:gd name="connsiteY28" fmla="*/ 1394493 h 2934668"/>
                <a:gd name="connsiteX0" fmla="*/ 232187 w 3925474"/>
                <a:gd name="connsiteY0" fmla="*/ 1394493 h 2920208"/>
                <a:gd name="connsiteX1" fmla="*/ 411802 w 3925474"/>
                <a:gd name="connsiteY1" fmla="*/ 708693 h 2920208"/>
                <a:gd name="connsiteX2" fmla="*/ 1162916 w 3925474"/>
                <a:gd name="connsiteY2" fmla="*/ 88207 h 2920208"/>
                <a:gd name="connsiteX3" fmla="*/ 2224273 w 3925474"/>
                <a:gd name="connsiteY3" fmla="*/ 22893 h 2920208"/>
                <a:gd name="connsiteX4" fmla="*/ 3138673 w 3925474"/>
                <a:gd name="connsiteY4" fmla="*/ 267821 h 2920208"/>
                <a:gd name="connsiteX5" fmla="*/ 3759159 w 3925474"/>
                <a:gd name="connsiteY5" fmla="*/ 871978 h 2920208"/>
                <a:gd name="connsiteX6" fmla="*/ 3922444 w 3925474"/>
                <a:gd name="connsiteY6" fmla="*/ 1819035 h 2920208"/>
                <a:gd name="connsiteX7" fmla="*/ 3661187 w 3925474"/>
                <a:gd name="connsiteY7" fmla="*/ 2668121 h 2920208"/>
                <a:gd name="connsiteX8" fmla="*/ 3346262 w 3925474"/>
                <a:gd name="connsiteY8" fmla="*/ 2867215 h 2920208"/>
                <a:gd name="connsiteX9" fmla="*/ 2844759 w 3925474"/>
                <a:gd name="connsiteY9" fmla="*/ 2913050 h 2920208"/>
                <a:gd name="connsiteX10" fmla="*/ 2708647 w 3925474"/>
                <a:gd name="connsiteY10" fmla="*/ 2745301 h 2920208"/>
                <a:gd name="connsiteX11" fmla="*/ 3310636 w 3925474"/>
                <a:gd name="connsiteY11" fmla="*/ 2682218 h 2920208"/>
                <a:gd name="connsiteX12" fmla="*/ 3693844 w 3925474"/>
                <a:gd name="connsiteY12" fmla="*/ 2276235 h 2920208"/>
                <a:gd name="connsiteX13" fmla="*/ 3775487 w 3925474"/>
                <a:gd name="connsiteY13" fmla="*/ 1459807 h 2920208"/>
                <a:gd name="connsiteX14" fmla="*/ 3532728 w 3925474"/>
                <a:gd name="connsiteY14" fmla="*/ 756386 h 2920208"/>
                <a:gd name="connsiteX15" fmla="*/ 2926402 w 3925474"/>
                <a:gd name="connsiteY15" fmla="*/ 333135 h 2920208"/>
                <a:gd name="connsiteX16" fmla="*/ 2044659 w 3925474"/>
                <a:gd name="connsiteY16" fmla="*/ 106767 h 2920208"/>
                <a:gd name="connsiteX17" fmla="*/ 1375187 w 3925474"/>
                <a:gd name="connsiteY17" fmla="*/ 186178 h 2920208"/>
                <a:gd name="connsiteX18" fmla="*/ 722044 w 3925474"/>
                <a:gd name="connsiteY18" fmla="*/ 529078 h 2920208"/>
                <a:gd name="connsiteX19" fmla="*/ 558759 w 3925474"/>
                <a:gd name="connsiteY19" fmla="*/ 969950 h 2920208"/>
                <a:gd name="connsiteX20" fmla="*/ 536492 w 3925474"/>
                <a:gd name="connsiteY20" fmla="*/ 1542934 h 2920208"/>
                <a:gd name="connsiteX21" fmla="*/ 1161431 w 3925474"/>
                <a:gd name="connsiteY21" fmla="*/ 1707704 h 2920208"/>
                <a:gd name="connsiteX22" fmla="*/ 1154010 w 3925474"/>
                <a:gd name="connsiteY22" fmla="*/ 1781925 h 2920208"/>
                <a:gd name="connsiteX23" fmla="*/ 526102 w 3925474"/>
                <a:gd name="connsiteY23" fmla="*/ 1655750 h 2920208"/>
                <a:gd name="connsiteX24" fmla="*/ 352425 w 3925474"/>
                <a:gd name="connsiteY24" fmla="*/ 1602666 h 2920208"/>
                <a:gd name="connsiteX25" fmla="*/ 101559 w 3925474"/>
                <a:gd name="connsiteY25" fmla="*/ 1704735 h 2920208"/>
                <a:gd name="connsiteX26" fmla="*/ 2103 w 3925474"/>
                <a:gd name="connsiteY26" fmla="*/ 1716610 h 2920208"/>
                <a:gd name="connsiteX27" fmla="*/ 183202 w 3925474"/>
                <a:gd name="connsiteY27" fmla="*/ 1476135 h 2920208"/>
                <a:gd name="connsiteX28" fmla="*/ 232187 w 3925474"/>
                <a:gd name="connsiteY28" fmla="*/ 1394493 h 2920208"/>
                <a:gd name="connsiteX0" fmla="*/ 259960 w 3953247"/>
                <a:gd name="connsiteY0" fmla="*/ 1394493 h 2920208"/>
                <a:gd name="connsiteX1" fmla="*/ 439575 w 3953247"/>
                <a:gd name="connsiteY1" fmla="*/ 708693 h 2920208"/>
                <a:gd name="connsiteX2" fmla="*/ 1190689 w 3953247"/>
                <a:gd name="connsiteY2" fmla="*/ 88207 h 2920208"/>
                <a:gd name="connsiteX3" fmla="*/ 2252046 w 3953247"/>
                <a:gd name="connsiteY3" fmla="*/ 22893 h 2920208"/>
                <a:gd name="connsiteX4" fmla="*/ 3166446 w 3953247"/>
                <a:gd name="connsiteY4" fmla="*/ 267821 h 2920208"/>
                <a:gd name="connsiteX5" fmla="*/ 3786932 w 3953247"/>
                <a:gd name="connsiteY5" fmla="*/ 871978 h 2920208"/>
                <a:gd name="connsiteX6" fmla="*/ 3950217 w 3953247"/>
                <a:gd name="connsiteY6" fmla="*/ 1819035 h 2920208"/>
                <a:gd name="connsiteX7" fmla="*/ 3688960 w 3953247"/>
                <a:gd name="connsiteY7" fmla="*/ 2668121 h 2920208"/>
                <a:gd name="connsiteX8" fmla="*/ 3374035 w 3953247"/>
                <a:gd name="connsiteY8" fmla="*/ 2867215 h 2920208"/>
                <a:gd name="connsiteX9" fmla="*/ 2872532 w 3953247"/>
                <a:gd name="connsiteY9" fmla="*/ 2913050 h 2920208"/>
                <a:gd name="connsiteX10" fmla="*/ 2736420 w 3953247"/>
                <a:gd name="connsiteY10" fmla="*/ 2745301 h 2920208"/>
                <a:gd name="connsiteX11" fmla="*/ 3338409 w 3953247"/>
                <a:gd name="connsiteY11" fmla="*/ 2682218 h 2920208"/>
                <a:gd name="connsiteX12" fmla="*/ 3721617 w 3953247"/>
                <a:gd name="connsiteY12" fmla="*/ 2276235 h 2920208"/>
                <a:gd name="connsiteX13" fmla="*/ 3803260 w 3953247"/>
                <a:gd name="connsiteY13" fmla="*/ 1459807 h 2920208"/>
                <a:gd name="connsiteX14" fmla="*/ 3560501 w 3953247"/>
                <a:gd name="connsiteY14" fmla="*/ 756386 h 2920208"/>
                <a:gd name="connsiteX15" fmla="*/ 2954175 w 3953247"/>
                <a:gd name="connsiteY15" fmla="*/ 333135 h 2920208"/>
                <a:gd name="connsiteX16" fmla="*/ 2072432 w 3953247"/>
                <a:gd name="connsiteY16" fmla="*/ 106767 h 2920208"/>
                <a:gd name="connsiteX17" fmla="*/ 1402960 w 3953247"/>
                <a:gd name="connsiteY17" fmla="*/ 186178 h 2920208"/>
                <a:gd name="connsiteX18" fmla="*/ 749817 w 3953247"/>
                <a:gd name="connsiteY18" fmla="*/ 529078 h 2920208"/>
                <a:gd name="connsiteX19" fmla="*/ 586532 w 3953247"/>
                <a:gd name="connsiteY19" fmla="*/ 969950 h 2920208"/>
                <a:gd name="connsiteX20" fmla="*/ 564265 w 3953247"/>
                <a:gd name="connsiteY20" fmla="*/ 1542934 h 2920208"/>
                <a:gd name="connsiteX21" fmla="*/ 1189204 w 3953247"/>
                <a:gd name="connsiteY21" fmla="*/ 1707704 h 2920208"/>
                <a:gd name="connsiteX22" fmla="*/ 1181783 w 3953247"/>
                <a:gd name="connsiteY22" fmla="*/ 1781925 h 2920208"/>
                <a:gd name="connsiteX23" fmla="*/ 553875 w 3953247"/>
                <a:gd name="connsiteY23" fmla="*/ 1655750 h 2920208"/>
                <a:gd name="connsiteX24" fmla="*/ 380198 w 3953247"/>
                <a:gd name="connsiteY24" fmla="*/ 1602666 h 2920208"/>
                <a:gd name="connsiteX25" fmla="*/ 129332 w 3953247"/>
                <a:gd name="connsiteY25" fmla="*/ 1704735 h 2920208"/>
                <a:gd name="connsiteX26" fmla="*/ 1557 w 3953247"/>
                <a:gd name="connsiteY26" fmla="*/ 1755023 h 2920208"/>
                <a:gd name="connsiteX27" fmla="*/ 210975 w 3953247"/>
                <a:gd name="connsiteY27" fmla="*/ 1476135 h 2920208"/>
                <a:gd name="connsiteX28" fmla="*/ 259960 w 3953247"/>
                <a:gd name="connsiteY28" fmla="*/ 1394493 h 2920208"/>
                <a:gd name="connsiteX0" fmla="*/ 259960 w 3953247"/>
                <a:gd name="connsiteY0" fmla="*/ 1394493 h 2920208"/>
                <a:gd name="connsiteX1" fmla="*/ 439575 w 3953247"/>
                <a:gd name="connsiteY1" fmla="*/ 708693 h 2920208"/>
                <a:gd name="connsiteX2" fmla="*/ 1190689 w 3953247"/>
                <a:gd name="connsiteY2" fmla="*/ 88207 h 2920208"/>
                <a:gd name="connsiteX3" fmla="*/ 2252046 w 3953247"/>
                <a:gd name="connsiteY3" fmla="*/ 22893 h 2920208"/>
                <a:gd name="connsiteX4" fmla="*/ 3166446 w 3953247"/>
                <a:gd name="connsiteY4" fmla="*/ 267821 h 2920208"/>
                <a:gd name="connsiteX5" fmla="*/ 3786932 w 3953247"/>
                <a:gd name="connsiteY5" fmla="*/ 871978 h 2920208"/>
                <a:gd name="connsiteX6" fmla="*/ 3950217 w 3953247"/>
                <a:gd name="connsiteY6" fmla="*/ 1819035 h 2920208"/>
                <a:gd name="connsiteX7" fmla="*/ 3688960 w 3953247"/>
                <a:gd name="connsiteY7" fmla="*/ 2668121 h 2920208"/>
                <a:gd name="connsiteX8" fmla="*/ 3374035 w 3953247"/>
                <a:gd name="connsiteY8" fmla="*/ 2867215 h 2920208"/>
                <a:gd name="connsiteX9" fmla="*/ 2872532 w 3953247"/>
                <a:gd name="connsiteY9" fmla="*/ 2913050 h 2920208"/>
                <a:gd name="connsiteX10" fmla="*/ 2736420 w 3953247"/>
                <a:gd name="connsiteY10" fmla="*/ 2745301 h 2920208"/>
                <a:gd name="connsiteX11" fmla="*/ 3338409 w 3953247"/>
                <a:gd name="connsiteY11" fmla="*/ 2682218 h 2920208"/>
                <a:gd name="connsiteX12" fmla="*/ 3721617 w 3953247"/>
                <a:gd name="connsiteY12" fmla="*/ 2276235 h 2920208"/>
                <a:gd name="connsiteX13" fmla="*/ 3803260 w 3953247"/>
                <a:gd name="connsiteY13" fmla="*/ 1459807 h 2920208"/>
                <a:gd name="connsiteX14" fmla="*/ 3560501 w 3953247"/>
                <a:gd name="connsiteY14" fmla="*/ 756386 h 2920208"/>
                <a:gd name="connsiteX15" fmla="*/ 2954175 w 3953247"/>
                <a:gd name="connsiteY15" fmla="*/ 333135 h 2920208"/>
                <a:gd name="connsiteX16" fmla="*/ 2072432 w 3953247"/>
                <a:gd name="connsiteY16" fmla="*/ 106767 h 2920208"/>
                <a:gd name="connsiteX17" fmla="*/ 1402960 w 3953247"/>
                <a:gd name="connsiteY17" fmla="*/ 186178 h 2920208"/>
                <a:gd name="connsiteX18" fmla="*/ 749817 w 3953247"/>
                <a:gd name="connsiteY18" fmla="*/ 529078 h 2920208"/>
                <a:gd name="connsiteX19" fmla="*/ 586532 w 3953247"/>
                <a:gd name="connsiteY19" fmla="*/ 969950 h 2920208"/>
                <a:gd name="connsiteX20" fmla="*/ 564265 w 3953247"/>
                <a:gd name="connsiteY20" fmla="*/ 1542934 h 2920208"/>
                <a:gd name="connsiteX21" fmla="*/ 1189204 w 3953247"/>
                <a:gd name="connsiteY21" fmla="*/ 1707704 h 2920208"/>
                <a:gd name="connsiteX22" fmla="*/ 1181783 w 3953247"/>
                <a:gd name="connsiteY22" fmla="*/ 1781925 h 2920208"/>
                <a:gd name="connsiteX23" fmla="*/ 553875 w 3953247"/>
                <a:gd name="connsiteY23" fmla="*/ 1655750 h 2920208"/>
                <a:gd name="connsiteX24" fmla="*/ 380198 w 3953247"/>
                <a:gd name="connsiteY24" fmla="*/ 1602666 h 2920208"/>
                <a:gd name="connsiteX25" fmla="*/ 129332 w 3953247"/>
                <a:gd name="connsiteY25" fmla="*/ 1755952 h 2920208"/>
                <a:gd name="connsiteX26" fmla="*/ 1557 w 3953247"/>
                <a:gd name="connsiteY26" fmla="*/ 1755023 h 2920208"/>
                <a:gd name="connsiteX27" fmla="*/ 210975 w 3953247"/>
                <a:gd name="connsiteY27" fmla="*/ 1476135 h 2920208"/>
                <a:gd name="connsiteX28" fmla="*/ 259960 w 3953247"/>
                <a:gd name="connsiteY28" fmla="*/ 1394493 h 2920208"/>
                <a:gd name="connsiteX0" fmla="*/ 260001 w 3953288"/>
                <a:gd name="connsiteY0" fmla="*/ 1394493 h 2920208"/>
                <a:gd name="connsiteX1" fmla="*/ 439616 w 3953288"/>
                <a:gd name="connsiteY1" fmla="*/ 708693 h 2920208"/>
                <a:gd name="connsiteX2" fmla="*/ 1190730 w 3953288"/>
                <a:gd name="connsiteY2" fmla="*/ 88207 h 2920208"/>
                <a:gd name="connsiteX3" fmla="*/ 2252087 w 3953288"/>
                <a:gd name="connsiteY3" fmla="*/ 22893 h 2920208"/>
                <a:gd name="connsiteX4" fmla="*/ 3166487 w 3953288"/>
                <a:gd name="connsiteY4" fmla="*/ 267821 h 2920208"/>
                <a:gd name="connsiteX5" fmla="*/ 3786973 w 3953288"/>
                <a:gd name="connsiteY5" fmla="*/ 871978 h 2920208"/>
                <a:gd name="connsiteX6" fmla="*/ 3950258 w 3953288"/>
                <a:gd name="connsiteY6" fmla="*/ 1819035 h 2920208"/>
                <a:gd name="connsiteX7" fmla="*/ 3689001 w 3953288"/>
                <a:gd name="connsiteY7" fmla="*/ 2668121 h 2920208"/>
                <a:gd name="connsiteX8" fmla="*/ 3374076 w 3953288"/>
                <a:gd name="connsiteY8" fmla="*/ 2867215 h 2920208"/>
                <a:gd name="connsiteX9" fmla="*/ 2872573 w 3953288"/>
                <a:gd name="connsiteY9" fmla="*/ 2913050 h 2920208"/>
                <a:gd name="connsiteX10" fmla="*/ 2736461 w 3953288"/>
                <a:gd name="connsiteY10" fmla="*/ 2745301 h 2920208"/>
                <a:gd name="connsiteX11" fmla="*/ 3338450 w 3953288"/>
                <a:gd name="connsiteY11" fmla="*/ 2682218 h 2920208"/>
                <a:gd name="connsiteX12" fmla="*/ 3721658 w 3953288"/>
                <a:gd name="connsiteY12" fmla="*/ 2276235 h 2920208"/>
                <a:gd name="connsiteX13" fmla="*/ 3803301 w 3953288"/>
                <a:gd name="connsiteY13" fmla="*/ 1459807 h 2920208"/>
                <a:gd name="connsiteX14" fmla="*/ 3560542 w 3953288"/>
                <a:gd name="connsiteY14" fmla="*/ 756386 h 2920208"/>
                <a:gd name="connsiteX15" fmla="*/ 2954216 w 3953288"/>
                <a:gd name="connsiteY15" fmla="*/ 333135 h 2920208"/>
                <a:gd name="connsiteX16" fmla="*/ 2072473 w 3953288"/>
                <a:gd name="connsiteY16" fmla="*/ 106767 h 2920208"/>
                <a:gd name="connsiteX17" fmla="*/ 1403001 w 3953288"/>
                <a:gd name="connsiteY17" fmla="*/ 186178 h 2920208"/>
                <a:gd name="connsiteX18" fmla="*/ 749858 w 3953288"/>
                <a:gd name="connsiteY18" fmla="*/ 529078 h 2920208"/>
                <a:gd name="connsiteX19" fmla="*/ 586573 w 3953288"/>
                <a:gd name="connsiteY19" fmla="*/ 969950 h 2920208"/>
                <a:gd name="connsiteX20" fmla="*/ 564306 w 3953288"/>
                <a:gd name="connsiteY20" fmla="*/ 1542934 h 2920208"/>
                <a:gd name="connsiteX21" fmla="*/ 1189245 w 3953288"/>
                <a:gd name="connsiteY21" fmla="*/ 1707704 h 2920208"/>
                <a:gd name="connsiteX22" fmla="*/ 1181824 w 3953288"/>
                <a:gd name="connsiteY22" fmla="*/ 1781925 h 2920208"/>
                <a:gd name="connsiteX23" fmla="*/ 553916 w 3953288"/>
                <a:gd name="connsiteY23" fmla="*/ 1655750 h 2920208"/>
                <a:gd name="connsiteX24" fmla="*/ 394399 w 3953288"/>
                <a:gd name="connsiteY24" fmla="*/ 1615470 h 2920208"/>
                <a:gd name="connsiteX25" fmla="*/ 129373 w 3953288"/>
                <a:gd name="connsiteY25" fmla="*/ 1755952 h 2920208"/>
                <a:gd name="connsiteX26" fmla="*/ 1598 w 3953288"/>
                <a:gd name="connsiteY26" fmla="*/ 1755023 h 2920208"/>
                <a:gd name="connsiteX27" fmla="*/ 211016 w 3953288"/>
                <a:gd name="connsiteY27" fmla="*/ 1476135 h 2920208"/>
                <a:gd name="connsiteX28" fmla="*/ 260001 w 3953288"/>
                <a:gd name="connsiteY28" fmla="*/ 1394493 h 2920208"/>
                <a:gd name="connsiteX0" fmla="*/ 260302 w 3953589"/>
                <a:gd name="connsiteY0" fmla="*/ 1394493 h 2920208"/>
                <a:gd name="connsiteX1" fmla="*/ 439917 w 3953589"/>
                <a:gd name="connsiteY1" fmla="*/ 708693 h 2920208"/>
                <a:gd name="connsiteX2" fmla="*/ 1191031 w 3953589"/>
                <a:gd name="connsiteY2" fmla="*/ 88207 h 2920208"/>
                <a:gd name="connsiteX3" fmla="*/ 2252388 w 3953589"/>
                <a:gd name="connsiteY3" fmla="*/ 22893 h 2920208"/>
                <a:gd name="connsiteX4" fmla="*/ 3166788 w 3953589"/>
                <a:gd name="connsiteY4" fmla="*/ 267821 h 2920208"/>
                <a:gd name="connsiteX5" fmla="*/ 3787274 w 3953589"/>
                <a:gd name="connsiteY5" fmla="*/ 871978 h 2920208"/>
                <a:gd name="connsiteX6" fmla="*/ 3950559 w 3953589"/>
                <a:gd name="connsiteY6" fmla="*/ 1819035 h 2920208"/>
                <a:gd name="connsiteX7" fmla="*/ 3689302 w 3953589"/>
                <a:gd name="connsiteY7" fmla="*/ 2668121 h 2920208"/>
                <a:gd name="connsiteX8" fmla="*/ 3374377 w 3953589"/>
                <a:gd name="connsiteY8" fmla="*/ 2867215 h 2920208"/>
                <a:gd name="connsiteX9" fmla="*/ 2872874 w 3953589"/>
                <a:gd name="connsiteY9" fmla="*/ 2913050 h 2920208"/>
                <a:gd name="connsiteX10" fmla="*/ 2736762 w 3953589"/>
                <a:gd name="connsiteY10" fmla="*/ 2745301 h 2920208"/>
                <a:gd name="connsiteX11" fmla="*/ 3338751 w 3953589"/>
                <a:gd name="connsiteY11" fmla="*/ 2682218 h 2920208"/>
                <a:gd name="connsiteX12" fmla="*/ 3721959 w 3953589"/>
                <a:gd name="connsiteY12" fmla="*/ 2276235 h 2920208"/>
                <a:gd name="connsiteX13" fmla="*/ 3803602 w 3953589"/>
                <a:gd name="connsiteY13" fmla="*/ 1459807 h 2920208"/>
                <a:gd name="connsiteX14" fmla="*/ 3560843 w 3953589"/>
                <a:gd name="connsiteY14" fmla="*/ 756386 h 2920208"/>
                <a:gd name="connsiteX15" fmla="*/ 2954517 w 3953589"/>
                <a:gd name="connsiteY15" fmla="*/ 333135 h 2920208"/>
                <a:gd name="connsiteX16" fmla="*/ 2072774 w 3953589"/>
                <a:gd name="connsiteY16" fmla="*/ 106767 h 2920208"/>
                <a:gd name="connsiteX17" fmla="*/ 1403302 w 3953589"/>
                <a:gd name="connsiteY17" fmla="*/ 186178 h 2920208"/>
                <a:gd name="connsiteX18" fmla="*/ 750159 w 3953589"/>
                <a:gd name="connsiteY18" fmla="*/ 529078 h 2920208"/>
                <a:gd name="connsiteX19" fmla="*/ 586874 w 3953589"/>
                <a:gd name="connsiteY19" fmla="*/ 969950 h 2920208"/>
                <a:gd name="connsiteX20" fmla="*/ 564607 w 3953589"/>
                <a:gd name="connsiteY20" fmla="*/ 1542934 h 2920208"/>
                <a:gd name="connsiteX21" fmla="*/ 1189546 w 3953589"/>
                <a:gd name="connsiteY21" fmla="*/ 1707704 h 2920208"/>
                <a:gd name="connsiteX22" fmla="*/ 1182125 w 3953589"/>
                <a:gd name="connsiteY22" fmla="*/ 1781925 h 2920208"/>
                <a:gd name="connsiteX23" fmla="*/ 554217 w 3953589"/>
                <a:gd name="connsiteY23" fmla="*/ 1655750 h 2920208"/>
                <a:gd name="connsiteX24" fmla="*/ 394700 w 3953589"/>
                <a:gd name="connsiteY24" fmla="*/ 1615470 h 2920208"/>
                <a:gd name="connsiteX25" fmla="*/ 115515 w 3953589"/>
                <a:gd name="connsiteY25" fmla="*/ 1730344 h 2920208"/>
                <a:gd name="connsiteX26" fmla="*/ 1899 w 3953589"/>
                <a:gd name="connsiteY26" fmla="*/ 1755023 h 2920208"/>
                <a:gd name="connsiteX27" fmla="*/ 211317 w 3953589"/>
                <a:gd name="connsiteY27" fmla="*/ 1476135 h 2920208"/>
                <a:gd name="connsiteX28" fmla="*/ 260302 w 3953589"/>
                <a:gd name="connsiteY28" fmla="*/ 1394493 h 2920208"/>
                <a:gd name="connsiteX0" fmla="*/ 260302 w 3953589"/>
                <a:gd name="connsiteY0" fmla="*/ 1394493 h 2920208"/>
                <a:gd name="connsiteX1" fmla="*/ 439917 w 3953589"/>
                <a:gd name="connsiteY1" fmla="*/ 708693 h 2920208"/>
                <a:gd name="connsiteX2" fmla="*/ 1191031 w 3953589"/>
                <a:gd name="connsiteY2" fmla="*/ 88207 h 2920208"/>
                <a:gd name="connsiteX3" fmla="*/ 2252388 w 3953589"/>
                <a:gd name="connsiteY3" fmla="*/ 22893 h 2920208"/>
                <a:gd name="connsiteX4" fmla="*/ 3166788 w 3953589"/>
                <a:gd name="connsiteY4" fmla="*/ 267821 h 2920208"/>
                <a:gd name="connsiteX5" fmla="*/ 3787274 w 3953589"/>
                <a:gd name="connsiteY5" fmla="*/ 871978 h 2920208"/>
                <a:gd name="connsiteX6" fmla="*/ 3950559 w 3953589"/>
                <a:gd name="connsiteY6" fmla="*/ 1819035 h 2920208"/>
                <a:gd name="connsiteX7" fmla="*/ 3689302 w 3953589"/>
                <a:gd name="connsiteY7" fmla="*/ 2668121 h 2920208"/>
                <a:gd name="connsiteX8" fmla="*/ 3374377 w 3953589"/>
                <a:gd name="connsiteY8" fmla="*/ 2867215 h 2920208"/>
                <a:gd name="connsiteX9" fmla="*/ 2872874 w 3953589"/>
                <a:gd name="connsiteY9" fmla="*/ 2913050 h 2920208"/>
                <a:gd name="connsiteX10" fmla="*/ 2736762 w 3953589"/>
                <a:gd name="connsiteY10" fmla="*/ 2745301 h 2920208"/>
                <a:gd name="connsiteX11" fmla="*/ 3338751 w 3953589"/>
                <a:gd name="connsiteY11" fmla="*/ 2682218 h 2920208"/>
                <a:gd name="connsiteX12" fmla="*/ 3721959 w 3953589"/>
                <a:gd name="connsiteY12" fmla="*/ 2276235 h 2920208"/>
                <a:gd name="connsiteX13" fmla="*/ 3803602 w 3953589"/>
                <a:gd name="connsiteY13" fmla="*/ 1459807 h 2920208"/>
                <a:gd name="connsiteX14" fmla="*/ 3560843 w 3953589"/>
                <a:gd name="connsiteY14" fmla="*/ 756386 h 2920208"/>
                <a:gd name="connsiteX15" fmla="*/ 2954517 w 3953589"/>
                <a:gd name="connsiteY15" fmla="*/ 333135 h 2920208"/>
                <a:gd name="connsiteX16" fmla="*/ 2072774 w 3953589"/>
                <a:gd name="connsiteY16" fmla="*/ 106767 h 2920208"/>
                <a:gd name="connsiteX17" fmla="*/ 1403302 w 3953589"/>
                <a:gd name="connsiteY17" fmla="*/ 186178 h 2920208"/>
                <a:gd name="connsiteX18" fmla="*/ 750159 w 3953589"/>
                <a:gd name="connsiteY18" fmla="*/ 529078 h 2920208"/>
                <a:gd name="connsiteX19" fmla="*/ 586874 w 3953589"/>
                <a:gd name="connsiteY19" fmla="*/ 969950 h 2920208"/>
                <a:gd name="connsiteX20" fmla="*/ 507969 w 3953589"/>
                <a:gd name="connsiteY20" fmla="*/ 1504521 h 2920208"/>
                <a:gd name="connsiteX21" fmla="*/ 1189546 w 3953589"/>
                <a:gd name="connsiteY21" fmla="*/ 1707704 h 2920208"/>
                <a:gd name="connsiteX22" fmla="*/ 1182125 w 3953589"/>
                <a:gd name="connsiteY22" fmla="*/ 1781925 h 2920208"/>
                <a:gd name="connsiteX23" fmla="*/ 554217 w 3953589"/>
                <a:gd name="connsiteY23" fmla="*/ 1655750 h 2920208"/>
                <a:gd name="connsiteX24" fmla="*/ 394700 w 3953589"/>
                <a:gd name="connsiteY24" fmla="*/ 1615470 h 2920208"/>
                <a:gd name="connsiteX25" fmla="*/ 115515 w 3953589"/>
                <a:gd name="connsiteY25" fmla="*/ 1730344 h 2920208"/>
                <a:gd name="connsiteX26" fmla="*/ 1899 w 3953589"/>
                <a:gd name="connsiteY26" fmla="*/ 1755023 h 2920208"/>
                <a:gd name="connsiteX27" fmla="*/ 211317 w 3953589"/>
                <a:gd name="connsiteY27" fmla="*/ 1476135 h 2920208"/>
                <a:gd name="connsiteX28" fmla="*/ 260302 w 3953589"/>
                <a:gd name="connsiteY28" fmla="*/ 1394493 h 2920208"/>
                <a:gd name="connsiteX0" fmla="*/ 260302 w 3953589"/>
                <a:gd name="connsiteY0" fmla="*/ 1394493 h 2920208"/>
                <a:gd name="connsiteX1" fmla="*/ 439917 w 3953589"/>
                <a:gd name="connsiteY1" fmla="*/ 708693 h 2920208"/>
                <a:gd name="connsiteX2" fmla="*/ 1191031 w 3953589"/>
                <a:gd name="connsiteY2" fmla="*/ 88207 h 2920208"/>
                <a:gd name="connsiteX3" fmla="*/ 2252388 w 3953589"/>
                <a:gd name="connsiteY3" fmla="*/ 22893 h 2920208"/>
                <a:gd name="connsiteX4" fmla="*/ 3166788 w 3953589"/>
                <a:gd name="connsiteY4" fmla="*/ 267821 h 2920208"/>
                <a:gd name="connsiteX5" fmla="*/ 3787274 w 3953589"/>
                <a:gd name="connsiteY5" fmla="*/ 871978 h 2920208"/>
                <a:gd name="connsiteX6" fmla="*/ 3950559 w 3953589"/>
                <a:gd name="connsiteY6" fmla="*/ 1819035 h 2920208"/>
                <a:gd name="connsiteX7" fmla="*/ 3689302 w 3953589"/>
                <a:gd name="connsiteY7" fmla="*/ 2668121 h 2920208"/>
                <a:gd name="connsiteX8" fmla="*/ 3374377 w 3953589"/>
                <a:gd name="connsiteY8" fmla="*/ 2867215 h 2920208"/>
                <a:gd name="connsiteX9" fmla="*/ 2872874 w 3953589"/>
                <a:gd name="connsiteY9" fmla="*/ 2913050 h 2920208"/>
                <a:gd name="connsiteX10" fmla="*/ 2736762 w 3953589"/>
                <a:gd name="connsiteY10" fmla="*/ 2745301 h 2920208"/>
                <a:gd name="connsiteX11" fmla="*/ 3338751 w 3953589"/>
                <a:gd name="connsiteY11" fmla="*/ 2682218 h 2920208"/>
                <a:gd name="connsiteX12" fmla="*/ 3721959 w 3953589"/>
                <a:gd name="connsiteY12" fmla="*/ 2276235 h 2920208"/>
                <a:gd name="connsiteX13" fmla="*/ 3803602 w 3953589"/>
                <a:gd name="connsiteY13" fmla="*/ 1459807 h 2920208"/>
                <a:gd name="connsiteX14" fmla="*/ 3560843 w 3953589"/>
                <a:gd name="connsiteY14" fmla="*/ 756386 h 2920208"/>
                <a:gd name="connsiteX15" fmla="*/ 2954517 w 3953589"/>
                <a:gd name="connsiteY15" fmla="*/ 333135 h 2920208"/>
                <a:gd name="connsiteX16" fmla="*/ 2072774 w 3953589"/>
                <a:gd name="connsiteY16" fmla="*/ 106767 h 2920208"/>
                <a:gd name="connsiteX17" fmla="*/ 1403302 w 3953589"/>
                <a:gd name="connsiteY17" fmla="*/ 186178 h 2920208"/>
                <a:gd name="connsiteX18" fmla="*/ 750159 w 3953589"/>
                <a:gd name="connsiteY18" fmla="*/ 529078 h 2920208"/>
                <a:gd name="connsiteX19" fmla="*/ 586874 w 3953589"/>
                <a:gd name="connsiteY19" fmla="*/ 969950 h 2920208"/>
                <a:gd name="connsiteX20" fmla="*/ 607086 w 3953589"/>
                <a:gd name="connsiteY20" fmla="*/ 1517325 h 2920208"/>
                <a:gd name="connsiteX21" fmla="*/ 1189546 w 3953589"/>
                <a:gd name="connsiteY21" fmla="*/ 1707704 h 2920208"/>
                <a:gd name="connsiteX22" fmla="*/ 1182125 w 3953589"/>
                <a:gd name="connsiteY22" fmla="*/ 1781925 h 2920208"/>
                <a:gd name="connsiteX23" fmla="*/ 554217 w 3953589"/>
                <a:gd name="connsiteY23" fmla="*/ 1655750 h 2920208"/>
                <a:gd name="connsiteX24" fmla="*/ 394700 w 3953589"/>
                <a:gd name="connsiteY24" fmla="*/ 1615470 h 2920208"/>
                <a:gd name="connsiteX25" fmla="*/ 115515 w 3953589"/>
                <a:gd name="connsiteY25" fmla="*/ 1730344 h 2920208"/>
                <a:gd name="connsiteX26" fmla="*/ 1899 w 3953589"/>
                <a:gd name="connsiteY26" fmla="*/ 1755023 h 2920208"/>
                <a:gd name="connsiteX27" fmla="*/ 211317 w 3953589"/>
                <a:gd name="connsiteY27" fmla="*/ 1476135 h 2920208"/>
                <a:gd name="connsiteX28" fmla="*/ 260302 w 3953589"/>
                <a:gd name="connsiteY28" fmla="*/ 1394493 h 2920208"/>
                <a:gd name="connsiteX0" fmla="*/ 260302 w 3953589"/>
                <a:gd name="connsiteY0" fmla="*/ 1394493 h 2920208"/>
                <a:gd name="connsiteX1" fmla="*/ 439917 w 3953589"/>
                <a:gd name="connsiteY1" fmla="*/ 708693 h 2920208"/>
                <a:gd name="connsiteX2" fmla="*/ 1191031 w 3953589"/>
                <a:gd name="connsiteY2" fmla="*/ 88207 h 2920208"/>
                <a:gd name="connsiteX3" fmla="*/ 2252388 w 3953589"/>
                <a:gd name="connsiteY3" fmla="*/ 22893 h 2920208"/>
                <a:gd name="connsiteX4" fmla="*/ 3166788 w 3953589"/>
                <a:gd name="connsiteY4" fmla="*/ 267821 h 2920208"/>
                <a:gd name="connsiteX5" fmla="*/ 3787274 w 3953589"/>
                <a:gd name="connsiteY5" fmla="*/ 871978 h 2920208"/>
                <a:gd name="connsiteX6" fmla="*/ 3950559 w 3953589"/>
                <a:gd name="connsiteY6" fmla="*/ 1819035 h 2920208"/>
                <a:gd name="connsiteX7" fmla="*/ 3689302 w 3953589"/>
                <a:gd name="connsiteY7" fmla="*/ 2668121 h 2920208"/>
                <a:gd name="connsiteX8" fmla="*/ 3374377 w 3953589"/>
                <a:gd name="connsiteY8" fmla="*/ 2867215 h 2920208"/>
                <a:gd name="connsiteX9" fmla="*/ 2872874 w 3953589"/>
                <a:gd name="connsiteY9" fmla="*/ 2913050 h 2920208"/>
                <a:gd name="connsiteX10" fmla="*/ 2736762 w 3953589"/>
                <a:gd name="connsiteY10" fmla="*/ 2745301 h 2920208"/>
                <a:gd name="connsiteX11" fmla="*/ 3338751 w 3953589"/>
                <a:gd name="connsiteY11" fmla="*/ 2682218 h 2920208"/>
                <a:gd name="connsiteX12" fmla="*/ 3721959 w 3953589"/>
                <a:gd name="connsiteY12" fmla="*/ 2276235 h 2920208"/>
                <a:gd name="connsiteX13" fmla="*/ 3803602 w 3953589"/>
                <a:gd name="connsiteY13" fmla="*/ 1459807 h 2920208"/>
                <a:gd name="connsiteX14" fmla="*/ 3560843 w 3953589"/>
                <a:gd name="connsiteY14" fmla="*/ 756386 h 2920208"/>
                <a:gd name="connsiteX15" fmla="*/ 2954517 w 3953589"/>
                <a:gd name="connsiteY15" fmla="*/ 333135 h 2920208"/>
                <a:gd name="connsiteX16" fmla="*/ 2072774 w 3953589"/>
                <a:gd name="connsiteY16" fmla="*/ 106767 h 2920208"/>
                <a:gd name="connsiteX17" fmla="*/ 1403302 w 3953589"/>
                <a:gd name="connsiteY17" fmla="*/ 186178 h 2920208"/>
                <a:gd name="connsiteX18" fmla="*/ 750159 w 3953589"/>
                <a:gd name="connsiteY18" fmla="*/ 529078 h 2920208"/>
                <a:gd name="connsiteX19" fmla="*/ 586874 w 3953589"/>
                <a:gd name="connsiteY19" fmla="*/ 969950 h 2920208"/>
                <a:gd name="connsiteX20" fmla="*/ 607086 w 3953589"/>
                <a:gd name="connsiteY20" fmla="*/ 1517325 h 2920208"/>
                <a:gd name="connsiteX21" fmla="*/ 1147068 w 3953589"/>
                <a:gd name="connsiteY21" fmla="*/ 1771726 h 2920208"/>
                <a:gd name="connsiteX22" fmla="*/ 1182125 w 3953589"/>
                <a:gd name="connsiteY22" fmla="*/ 1781925 h 2920208"/>
                <a:gd name="connsiteX23" fmla="*/ 554217 w 3953589"/>
                <a:gd name="connsiteY23" fmla="*/ 1655750 h 2920208"/>
                <a:gd name="connsiteX24" fmla="*/ 394700 w 3953589"/>
                <a:gd name="connsiteY24" fmla="*/ 1615470 h 2920208"/>
                <a:gd name="connsiteX25" fmla="*/ 115515 w 3953589"/>
                <a:gd name="connsiteY25" fmla="*/ 1730344 h 2920208"/>
                <a:gd name="connsiteX26" fmla="*/ 1899 w 3953589"/>
                <a:gd name="connsiteY26" fmla="*/ 1755023 h 2920208"/>
                <a:gd name="connsiteX27" fmla="*/ 211317 w 3953589"/>
                <a:gd name="connsiteY27" fmla="*/ 1476135 h 2920208"/>
                <a:gd name="connsiteX28" fmla="*/ 260302 w 3953589"/>
                <a:gd name="connsiteY28" fmla="*/ 1394493 h 2920208"/>
                <a:gd name="connsiteX0" fmla="*/ 260302 w 3953589"/>
                <a:gd name="connsiteY0" fmla="*/ 1394493 h 2920208"/>
                <a:gd name="connsiteX1" fmla="*/ 439917 w 3953589"/>
                <a:gd name="connsiteY1" fmla="*/ 708693 h 2920208"/>
                <a:gd name="connsiteX2" fmla="*/ 1191031 w 3953589"/>
                <a:gd name="connsiteY2" fmla="*/ 88207 h 2920208"/>
                <a:gd name="connsiteX3" fmla="*/ 2252388 w 3953589"/>
                <a:gd name="connsiteY3" fmla="*/ 22893 h 2920208"/>
                <a:gd name="connsiteX4" fmla="*/ 3166788 w 3953589"/>
                <a:gd name="connsiteY4" fmla="*/ 267821 h 2920208"/>
                <a:gd name="connsiteX5" fmla="*/ 3787274 w 3953589"/>
                <a:gd name="connsiteY5" fmla="*/ 871978 h 2920208"/>
                <a:gd name="connsiteX6" fmla="*/ 3950559 w 3953589"/>
                <a:gd name="connsiteY6" fmla="*/ 1819035 h 2920208"/>
                <a:gd name="connsiteX7" fmla="*/ 3689302 w 3953589"/>
                <a:gd name="connsiteY7" fmla="*/ 2668121 h 2920208"/>
                <a:gd name="connsiteX8" fmla="*/ 3374377 w 3953589"/>
                <a:gd name="connsiteY8" fmla="*/ 2867215 h 2920208"/>
                <a:gd name="connsiteX9" fmla="*/ 2872874 w 3953589"/>
                <a:gd name="connsiteY9" fmla="*/ 2913050 h 2920208"/>
                <a:gd name="connsiteX10" fmla="*/ 2736762 w 3953589"/>
                <a:gd name="connsiteY10" fmla="*/ 2745301 h 2920208"/>
                <a:gd name="connsiteX11" fmla="*/ 3338751 w 3953589"/>
                <a:gd name="connsiteY11" fmla="*/ 2682218 h 2920208"/>
                <a:gd name="connsiteX12" fmla="*/ 3721959 w 3953589"/>
                <a:gd name="connsiteY12" fmla="*/ 2276235 h 2920208"/>
                <a:gd name="connsiteX13" fmla="*/ 3803602 w 3953589"/>
                <a:gd name="connsiteY13" fmla="*/ 1459807 h 2920208"/>
                <a:gd name="connsiteX14" fmla="*/ 3560843 w 3953589"/>
                <a:gd name="connsiteY14" fmla="*/ 756386 h 2920208"/>
                <a:gd name="connsiteX15" fmla="*/ 2954517 w 3953589"/>
                <a:gd name="connsiteY15" fmla="*/ 333135 h 2920208"/>
                <a:gd name="connsiteX16" fmla="*/ 2072774 w 3953589"/>
                <a:gd name="connsiteY16" fmla="*/ 106767 h 2920208"/>
                <a:gd name="connsiteX17" fmla="*/ 1403302 w 3953589"/>
                <a:gd name="connsiteY17" fmla="*/ 186178 h 2920208"/>
                <a:gd name="connsiteX18" fmla="*/ 750159 w 3953589"/>
                <a:gd name="connsiteY18" fmla="*/ 529078 h 2920208"/>
                <a:gd name="connsiteX19" fmla="*/ 544396 w 3953589"/>
                <a:gd name="connsiteY19" fmla="*/ 1033971 h 2920208"/>
                <a:gd name="connsiteX20" fmla="*/ 607086 w 3953589"/>
                <a:gd name="connsiteY20" fmla="*/ 1517325 h 2920208"/>
                <a:gd name="connsiteX21" fmla="*/ 1147068 w 3953589"/>
                <a:gd name="connsiteY21" fmla="*/ 1771726 h 2920208"/>
                <a:gd name="connsiteX22" fmla="*/ 1182125 w 3953589"/>
                <a:gd name="connsiteY22" fmla="*/ 1781925 h 2920208"/>
                <a:gd name="connsiteX23" fmla="*/ 554217 w 3953589"/>
                <a:gd name="connsiteY23" fmla="*/ 1655750 h 2920208"/>
                <a:gd name="connsiteX24" fmla="*/ 394700 w 3953589"/>
                <a:gd name="connsiteY24" fmla="*/ 1615470 h 2920208"/>
                <a:gd name="connsiteX25" fmla="*/ 115515 w 3953589"/>
                <a:gd name="connsiteY25" fmla="*/ 1730344 h 2920208"/>
                <a:gd name="connsiteX26" fmla="*/ 1899 w 3953589"/>
                <a:gd name="connsiteY26" fmla="*/ 1755023 h 2920208"/>
                <a:gd name="connsiteX27" fmla="*/ 211317 w 3953589"/>
                <a:gd name="connsiteY27" fmla="*/ 1476135 h 2920208"/>
                <a:gd name="connsiteX28" fmla="*/ 260302 w 3953589"/>
                <a:gd name="connsiteY28" fmla="*/ 1394493 h 2920208"/>
                <a:gd name="connsiteX0" fmla="*/ 260302 w 3953589"/>
                <a:gd name="connsiteY0" fmla="*/ 1394493 h 2920208"/>
                <a:gd name="connsiteX1" fmla="*/ 439917 w 3953589"/>
                <a:gd name="connsiteY1" fmla="*/ 708693 h 2920208"/>
                <a:gd name="connsiteX2" fmla="*/ 1191031 w 3953589"/>
                <a:gd name="connsiteY2" fmla="*/ 88207 h 2920208"/>
                <a:gd name="connsiteX3" fmla="*/ 2252388 w 3953589"/>
                <a:gd name="connsiteY3" fmla="*/ 22893 h 2920208"/>
                <a:gd name="connsiteX4" fmla="*/ 3166788 w 3953589"/>
                <a:gd name="connsiteY4" fmla="*/ 267821 h 2920208"/>
                <a:gd name="connsiteX5" fmla="*/ 3787274 w 3953589"/>
                <a:gd name="connsiteY5" fmla="*/ 871978 h 2920208"/>
                <a:gd name="connsiteX6" fmla="*/ 3950559 w 3953589"/>
                <a:gd name="connsiteY6" fmla="*/ 1819035 h 2920208"/>
                <a:gd name="connsiteX7" fmla="*/ 3689302 w 3953589"/>
                <a:gd name="connsiteY7" fmla="*/ 2668121 h 2920208"/>
                <a:gd name="connsiteX8" fmla="*/ 3374377 w 3953589"/>
                <a:gd name="connsiteY8" fmla="*/ 2867215 h 2920208"/>
                <a:gd name="connsiteX9" fmla="*/ 2872874 w 3953589"/>
                <a:gd name="connsiteY9" fmla="*/ 2913050 h 2920208"/>
                <a:gd name="connsiteX10" fmla="*/ 2736762 w 3953589"/>
                <a:gd name="connsiteY10" fmla="*/ 2745301 h 2920208"/>
                <a:gd name="connsiteX11" fmla="*/ 3338751 w 3953589"/>
                <a:gd name="connsiteY11" fmla="*/ 2682218 h 2920208"/>
                <a:gd name="connsiteX12" fmla="*/ 3721959 w 3953589"/>
                <a:gd name="connsiteY12" fmla="*/ 2276235 h 2920208"/>
                <a:gd name="connsiteX13" fmla="*/ 3803602 w 3953589"/>
                <a:gd name="connsiteY13" fmla="*/ 1459807 h 2920208"/>
                <a:gd name="connsiteX14" fmla="*/ 3560843 w 3953589"/>
                <a:gd name="connsiteY14" fmla="*/ 756386 h 2920208"/>
                <a:gd name="connsiteX15" fmla="*/ 2954517 w 3953589"/>
                <a:gd name="connsiteY15" fmla="*/ 333135 h 2920208"/>
                <a:gd name="connsiteX16" fmla="*/ 2072774 w 3953589"/>
                <a:gd name="connsiteY16" fmla="*/ 106767 h 2920208"/>
                <a:gd name="connsiteX17" fmla="*/ 1403302 w 3953589"/>
                <a:gd name="connsiteY17" fmla="*/ 186178 h 2920208"/>
                <a:gd name="connsiteX18" fmla="*/ 750159 w 3953589"/>
                <a:gd name="connsiteY18" fmla="*/ 529078 h 2920208"/>
                <a:gd name="connsiteX19" fmla="*/ 544396 w 3953589"/>
                <a:gd name="connsiteY19" fmla="*/ 1033971 h 2920208"/>
                <a:gd name="connsiteX20" fmla="*/ 607086 w 3953589"/>
                <a:gd name="connsiteY20" fmla="*/ 1517325 h 2920208"/>
                <a:gd name="connsiteX21" fmla="*/ 1208542 w 3953589"/>
                <a:gd name="connsiteY21" fmla="*/ 1774996 h 2920208"/>
                <a:gd name="connsiteX22" fmla="*/ 1182125 w 3953589"/>
                <a:gd name="connsiteY22" fmla="*/ 1781925 h 2920208"/>
                <a:gd name="connsiteX23" fmla="*/ 554217 w 3953589"/>
                <a:gd name="connsiteY23" fmla="*/ 1655750 h 2920208"/>
                <a:gd name="connsiteX24" fmla="*/ 394700 w 3953589"/>
                <a:gd name="connsiteY24" fmla="*/ 1615470 h 2920208"/>
                <a:gd name="connsiteX25" fmla="*/ 115515 w 3953589"/>
                <a:gd name="connsiteY25" fmla="*/ 1730344 h 2920208"/>
                <a:gd name="connsiteX26" fmla="*/ 1899 w 3953589"/>
                <a:gd name="connsiteY26" fmla="*/ 1755023 h 2920208"/>
                <a:gd name="connsiteX27" fmla="*/ 211317 w 3953589"/>
                <a:gd name="connsiteY27" fmla="*/ 1476135 h 2920208"/>
                <a:gd name="connsiteX28" fmla="*/ 260302 w 3953589"/>
                <a:gd name="connsiteY28" fmla="*/ 1394493 h 2920208"/>
                <a:gd name="connsiteX0" fmla="*/ 260302 w 3953589"/>
                <a:gd name="connsiteY0" fmla="*/ 1394493 h 2920208"/>
                <a:gd name="connsiteX1" fmla="*/ 439917 w 3953589"/>
                <a:gd name="connsiteY1" fmla="*/ 708693 h 2920208"/>
                <a:gd name="connsiteX2" fmla="*/ 1191031 w 3953589"/>
                <a:gd name="connsiteY2" fmla="*/ 88207 h 2920208"/>
                <a:gd name="connsiteX3" fmla="*/ 2252388 w 3953589"/>
                <a:gd name="connsiteY3" fmla="*/ 22893 h 2920208"/>
                <a:gd name="connsiteX4" fmla="*/ 3166788 w 3953589"/>
                <a:gd name="connsiteY4" fmla="*/ 267821 h 2920208"/>
                <a:gd name="connsiteX5" fmla="*/ 3787274 w 3953589"/>
                <a:gd name="connsiteY5" fmla="*/ 871978 h 2920208"/>
                <a:gd name="connsiteX6" fmla="*/ 3950559 w 3953589"/>
                <a:gd name="connsiteY6" fmla="*/ 1819035 h 2920208"/>
                <a:gd name="connsiteX7" fmla="*/ 3689302 w 3953589"/>
                <a:gd name="connsiteY7" fmla="*/ 2668121 h 2920208"/>
                <a:gd name="connsiteX8" fmla="*/ 3374377 w 3953589"/>
                <a:gd name="connsiteY8" fmla="*/ 2867215 h 2920208"/>
                <a:gd name="connsiteX9" fmla="*/ 2872874 w 3953589"/>
                <a:gd name="connsiteY9" fmla="*/ 2913050 h 2920208"/>
                <a:gd name="connsiteX10" fmla="*/ 2736762 w 3953589"/>
                <a:gd name="connsiteY10" fmla="*/ 2745301 h 2920208"/>
                <a:gd name="connsiteX11" fmla="*/ 3338751 w 3953589"/>
                <a:gd name="connsiteY11" fmla="*/ 2682218 h 2920208"/>
                <a:gd name="connsiteX12" fmla="*/ 3721959 w 3953589"/>
                <a:gd name="connsiteY12" fmla="*/ 2276235 h 2920208"/>
                <a:gd name="connsiteX13" fmla="*/ 3803602 w 3953589"/>
                <a:gd name="connsiteY13" fmla="*/ 1459807 h 2920208"/>
                <a:gd name="connsiteX14" fmla="*/ 3560843 w 3953589"/>
                <a:gd name="connsiteY14" fmla="*/ 756386 h 2920208"/>
                <a:gd name="connsiteX15" fmla="*/ 2954517 w 3953589"/>
                <a:gd name="connsiteY15" fmla="*/ 333135 h 2920208"/>
                <a:gd name="connsiteX16" fmla="*/ 2072774 w 3953589"/>
                <a:gd name="connsiteY16" fmla="*/ 106767 h 2920208"/>
                <a:gd name="connsiteX17" fmla="*/ 1403302 w 3953589"/>
                <a:gd name="connsiteY17" fmla="*/ 186178 h 2920208"/>
                <a:gd name="connsiteX18" fmla="*/ 750159 w 3953589"/>
                <a:gd name="connsiteY18" fmla="*/ 529078 h 2920208"/>
                <a:gd name="connsiteX19" fmla="*/ 544396 w 3953589"/>
                <a:gd name="connsiteY19" fmla="*/ 1033971 h 2920208"/>
                <a:gd name="connsiteX20" fmla="*/ 607086 w 3953589"/>
                <a:gd name="connsiteY20" fmla="*/ 1517325 h 2920208"/>
                <a:gd name="connsiteX21" fmla="*/ 1208542 w 3953589"/>
                <a:gd name="connsiteY21" fmla="*/ 1774996 h 2920208"/>
                <a:gd name="connsiteX22" fmla="*/ 1153195 w 3953589"/>
                <a:gd name="connsiteY22" fmla="*/ 1798275 h 2920208"/>
                <a:gd name="connsiteX23" fmla="*/ 554217 w 3953589"/>
                <a:gd name="connsiteY23" fmla="*/ 1655750 h 2920208"/>
                <a:gd name="connsiteX24" fmla="*/ 394700 w 3953589"/>
                <a:gd name="connsiteY24" fmla="*/ 1615470 h 2920208"/>
                <a:gd name="connsiteX25" fmla="*/ 115515 w 3953589"/>
                <a:gd name="connsiteY25" fmla="*/ 1730344 h 2920208"/>
                <a:gd name="connsiteX26" fmla="*/ 1899 w 3953589"/>
                <a:gd name="connsiteY26" fmla="*/ 1755023 h 2920208"/>
                <a:gd name="connsiteX27" fmla="*/ 211317 w 3953589"/>
                <a:gd name="connsiteY27" fmla="*/ 1476135 h 2920208"/>
                <a:gd name="connsiteX28" fmla="*/ 260302 w 3953589"/>
                <a:gd name="connsiteY28" fmla="*/ 1394493 h 2920208"/>
                <a:gd name="connsiteX0" fmla="*/ 260302 w 3953589"/>
                <a:gd name="connsiteY0" fmla="*/ 1394493 h 2920208"/>
                <a:gd name="connsiteX1" fmla="*/ 439917 w 3953589"/>
                <a:gd name="connsiteY1" fmla="*/ 708693 h 2920208"/>
                <a:gd name="connsiteX2" fmla="*/ 1191031 w 3953589"/>
                <a:gd name="connsiteY2" fmla="*/ 88207 h 2920208"/>
                <a:gd name="connsiteX3" fmla="*/ 2252388 w 3953589"/>
                <a:gd name="connsiteY3" fmla="*/ 22893 h 2920208"/>
                <a:gd name="connsiteX4" fmla="*/ 3166788 w 3953589"/>
                <a:gd name="connsiteY4" fmla="*/ 267821 h 2920208"/>
                <a:gd name="connsiteX5" fmla="*/ 3787274 w 3953589"/>
                <a:gd name="connsiteY5" fmla="*/ 871978 h 2920208"/>
                <a:gd name="connsiteX6" fmla="*/ 3950559 w 3953589"/>
                <a:gd name="connsiteY6" fmla="*/ 1819035 h 2920208"/>
                <a:gd name="connsiteX7" fmla="*/ 3689302 w 3953589"/>
                <a:gd name="connsiteY7" fmla="*/ 2668121 h 2920208"/>
                <a:gd name="connsiteX8" fmla="*/ 3374377 w 3953589"/>
                <a:gd name="connsiteY8" fmla="*/ 2867215 h 2920208"/>
                <a:gd name="connsiteX9" fmla="*/ 2872874 w 3953589"/>
                <a:gd name="connsiteY9" fmla="*/ 2913050 h 2920208"/>
                <a:gd name="connsiteX10" fmla="*/ 2736762 w 3953589"/>
                <a:gd name="connsiteY10" fmla="*/ 2745301 h 2920208"/>
                <a:gd name="connsiteX11" fmla="*/ 3338751 w 3953589"/>
                <a:gd name="connsiteY11" fmla="*/ 2682218 h 2920208"/>
                <a:gd name="connsiteX12" fmla="*/ 3721959 w 3953589"/>
                <a:gd name="connsiteY12" fmla="*/ 2276235 h 2920208"/>
                <a:gd name="connsiteX13" fmla="*/ 3803602 w 3953589"/>
                <a:gd name="connsiteY13" fmla="*/ 1459807 h 2920208"/>
                <a:gd name="connsiteX14" fmla="*/ 3560843 w 3953589"/>
                <a:gd name="connsiteY14" fmla="*/ 756386 h 2920208"/>
                <a:gd name="connsiteX15" fmla="*/ 2954517 w 3953589"/>
                <a:gd name="connsiteY15" fmla="*/ 333135 h 2920208"/>
                <a:gd name="connsiteX16" fmla="*/ 2072774 w 3953589"/>
                <a:gd name="connsiteY16" fmla="*/ 106767 h 2920208"/>
                <a:gd name="connsiteX17" fmla="*/ 1403302 w 3953589"/>
                <a:gd name="connsiteY17" fmla="*/ 186178 h 2920208"/>
                <a:gd name="connsiteX18" fmla="*/ 750159 w 3953589"/>
                <a:gd name="connsiteY18" fmla="*/ 529078 h 2920208"/>
                <a:gd name="connsiteX19" fmla="*/ 544396 w 3953589"/>
                <a:gd name="connsiteY19" fmla="*/ 1033971 h 2920208"/>
                <a:gd name="connsiteX20" fmla="*/ 607086 w 3953589"/>
                <a:gd name="connsiteY20" fmla="*/ 1517325 h 2920208"/>
                <a:gd name="connsiteX21" fmla="*/ 1208542 w 3953589"/>
                <a:gd name="connsiteY21" fmla="*/ 1774996 h 2920208"/>
                <a:gd name="connsiteX22" fmla="*/ 1153195 w 3953589"/>
                <a:gd name="connsiteY22" fmla="*/ 1798275 h 2920208"/>
                <a:gd name="connsiteX23" fmla="*/ 554217 w 3953589"/>
                <a:gd name="connsiteY23" fmla="*/ 1655750 h 2920208"/>
                <a:gd name="connsiteX24" fmla="*/ 394700 w 3953589"/>
                <a:gd name="connsiteY24" fmla="*/ 1615470 h 2920208"/>
                <a:gd name="connsiteX25" fmla="*/ 115515 w 3953589"/>
                <a:gd name="connsiteY25" fmla="*/ 1730344 h 2920208"/>
                <a:gd name="connsiteX26" fmla="*/ 1899 w 3953589"/>
                <a:gd name="connsiteY26" fmla="*/ 1755023 h 2920208"/>
                <a:gd name="connsiteX27" fmla="*/ 211317 w 3953589"/>
                <a:gd name="connsiteY27" fmla="*/ 1476135 h 2920208"/>
                <a:gd name="connsiteX28" fmla="*/ 260302 w 3953589"/>
                <a:gd name="connsiteY28" fmla="*/ 1394493 h 292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53589" h="2920208">
                  <a:moveTo>
                    <a:pt x="260302" y="1394493"/>
                  </a:moveTo>
                  <a:cubicBezTo>
                    <a:pt x="272549" y="1160450"/>
                    <a:pt x="284796" y="926407"/>
                    <a:pt x="439917" y="708693"/>
                  </a:cubicBezTo>
                  <a:cubicBezTo>
                    <a:pt x="595039" y="490979"/>
                    <a:pt x="888953" y="202507"/>
                    <a:pt x="1191031" y="88207"/>
                  </a:cubicBezTo>
                  <a:cubicBezTo>
                    <a:pt x="1493109" y="-26093"/>
                    <a:pt x="1923095" y="-7043"/>
                    <a:pt x="2252388" y="22893"/>
                  </a:cubicBezTo>
                  <a:cubicBezTo>
                    <a:pt x="2581681" y="52829"/>
                    <a:pt x="2910974" y="126307"/>
                    <a:pt x="3166788" y="267821"/>
                  </a:cubicBezTo>
                  <a:cubicBezTo>
                    <a:pt x="3422602" y="409335"/>
                    <a:pt x="3656646" y="613442"/>
                    <a:pt x="3787274" y="871978"/>
                  </a:cubicBezTo>
                  <a:cubicBezTo>
                    <a:pt x="3917903" y="1130514"/>
                    <a:pt x="3966888" y="1519678"/>
                    <a:pt x="3950559" y="1819035"/>
                  </a:cubicBezTo>
                  <a:cubicBezTo>
                    <a:pt x="3934230" y="2118392"/>
                    <a:pt x="3785332" y="2493424"/>
                    <a:pt x="3689302" y="2668121"/>
                  </a:cubicBezTo>
                  <a:cubicBezTo>
                    <a:pt x="3593272" y="2842818"/>
                    <a:pt x="3510448" y="2826394"/>
                    <a:pt x="3374377" y="2867215"/>
                  </a:cubicBezTo>
                  <a:cubicBezTo>
                    <a:pt x="3238306" y="2908036"/>
                    <a:pt x="2979143" y="2933369"/>
                    <a:pt x="2872874" y="2913050"/>
                  </a:cubicBezTo>
                  <a:cubicBezTo>
                    <a:pt x="2766605" y="2892731"/>
                    <a:pt x="2659116" y="2783773"/>
                    <a:pt x="2736762" y="2745301"/>
                  </a:cubicBezTo>
                  <a:cubicBezTo>
                    <a:pt x="2814408" y="2706829"/>
                    <a:pt x="3174552" y="2760396"/>
                    <a:pt x="3338751" y="2682218"/>
                  </a:cubicBezTo>
                  <a:cubicBezTo>
                    <a:pt x="3502951" y="2604040"/>
                    <a:pt x="3644484" y="2479970"/>
                    <a:pt x="3721959" y="2276235"/>
                  </a:cubicBezTo>
                  <a:cubicBezTo>
                    <a:pt x="3799434" y="2072500"/>
                    <a:pt x="3830455" y="1713115"/>
                    <a:pt x="3803602" y="1459807"/>
                  </a:cubicBezTo>
                  <a:cubicBezTo>
                    <a:pt x="3776749" y="1206499"/>
                    <a:pt x="3702357" y="944165"/>
                    <a:pt x="3560843" y="756386"/>
                  </a:cubicBezTo>
                  <a:cubicBezTo>
                    <a:pt x="3419329" y="568607"/>
                    <a:pt x="3202529" y="441405"/>
                    <a:pt x="2954517" y="333135"/>
                  </a:cubicBezTo>
                  <a:cubicBezTo>
                    <a:pt x="2706506" y="224865"/>
                    <a:pt x="2331310" y="131260"/>
                    <a:pt x="2072774" y="106767"/>
                  </a:cubicBezTo>
                  <a:cubicBezTo>
                    <a:pt x="1814238" y="82274"/>
                    <a:pt x="1623738" y="115793"/>
                    <a:pt x="1403302" y="186178"/>
                  </a:cubicBezTo>
                  <a:cubicBezTo>
                    <a:pt x="1182866" y="256563"/>
                    <a:pt x="893310" y="387779"/>
                    <a:pt x="750159" y="529078"/>
                  </a:cubicBezTo>
                  <a:cubicBezTo>
                    <a:pt x="607008" y="670377"/>
                    <a:pt x="568241" y="869263"/>
                    <a:pt x="544396" y="1033971"/>
                  </a:cubicBezTo>
                  <a:cubicBezTo>
                    <a:pt x="520551" y="1198679"/>
                    <a:pt x="496395" y="1393821"/>
                    <a:pt x="607086" y="1517325"/>
                  </a:cubicBezTo>
                  <a:cubicBezTo>
                    <a:pt x="717777" y="1640829"/>
                    <a:pt x="1117524" y="1747791"/>
                    <a:pt x="1208542" y="1774996"/>
                  </a:cubicBezTo>
                  <a:cubicBezTo>
                    <a:pt x="1299560" y="1802201"/>
                    <a:pt x="1252004" y="1817604"/>
                    <a:pt x="1153195" y="1798275"/>
                  </a:cubicBezTo>
                  <a:lnTo>
                    <a:pt x="554217" y="1655750"/>
                  </a:lnTo>
                  <a:cubicBezTo>
                    <a:pt x="422980" y="1628008"/>
                    <a:pt x="467817" y="1603038"/>
                    <a:pt x="394700" y="1615470"/>
                  </a:cubicBezTo>
                  <a:cubicBezTo>
                    <a:pt x="321583" y="1627902"/>
                    <a:pt x="180982" y="1707085"/>
                    <a:pt x="115515" y="1730344"/>
                  </a:cubicBezTo>
                  <a:cubicBezTo>
                    <a:pt x="50048" y="1753603"/>
                    <a:pt x="-11708" y="1793123"/>
                    <a:pt x="1899" y="1755023"/>
                  </a:cubicBezTo>
                  <a:cubicBezTo>
                    <a:pt x="15506" y="1716923"/>
                    <a:pt x="168250" y="1536223"/>
                    <a:pt x="211317" y="1476135"/>
                  </a:cubicBezTo>
                  <a:cubicBezTo>
                    <a:pt x="254384" y="1416047"/>
                    <a:pt x="243974" y="1421707"/>
                    <a:pt x="260302" y="1394493"/>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rot="615857">
              <a:off x="4331377" y="2461987"/>
              <a:ext cx="1423681" cy="1373098"/>
            </a:xfrm>
            <a:custGeom>
              <a:avLst/>
              <a:gdLst>
                <a:gd name="connsiteX0" fmla="*/ 65315 w 889163"/>
                <a:gd name="connsiteY0" fmla="*/ 621356 h 1068510"/>
                <a:gd name="connsiteX1" fmla="*/ 48986 w 889163"/>
                <a:gd name="connsiteY1" fmla="*/ 262128 h 1068510"/>
                <a:gd name="connsiteX2" fmla="*/ 375558 w 889163"/>
                <a:gd name="connsiteY2" fmla="*/ 871 h 1068510"/>
                <a:gd name="connsiteX3" fmla="*/ 800100 w 889163"/>
                <a:gd name="connsiteY3" fmla="*/ 196813 h 1068510"/>
                <a:gd name="connsiteX4" fmla="*/ 849086 w 889163"/>
                <a:gd name="connsiteY4" fmla="*/ 686671 h 1068510"/>
                <a:gd name="connsiteX5" fmla="*/ 326572 w 889163"/>
                <a:gd name="connsiteY5" fmla="*/ 1062228 h 1068510"/>
                <a:gd name="connsiteX6" fmla="*/ 0 w 889163"/>
                <a:gd name="connsiteY6" fmla="*/ 931599 h 1068510"/>
                <a:gd name="connsiteX0" fmla="*/ 65315 w 889163"/>
                <a:gd name="connsiteY0" fmla="*/ 621356 h 1068510"/>
                <a:gd name="connsiteX1" fmla="*/ 48986 w 889163"/>
                <a:gd name="connsiteY1" fmla="*/ 262128 h 1068510"/>
                <a:gd name="connsiteX2" fmla="*/ 375558 w 889163"/>
                <a:gd name="connsiteY2" fmla="*/ 871 h 1068510"/>
                <a:gd name="connsiteX3" fmla="*/ 800100 w 889163"/>
                <a:gd name="connsiteY3" fmla="*/ 196813 h 1068510"/>
                <a:gd name="connsiteX4" fmla="*/ 849086 w 889163"/>
                <a:gd name="connsiteY4" fmla="*/ 686671 h 1068510"/>
                <a:gd name="connsiteX5" fmla="*/ 326572 w 889163"/>
                <a:gd name="connsiteY5" fmla="*/ 1062228 h 1068510"/>
                <a:gd name="connsiteX6" fmla="*/ 0 w 889163"/>
                <a:gd name="connsiteY6" fmla="*/ 931599 h 1068510"/>
                <a:gd name="connsiteX7" fmla="*/ 65315 w 889163"/>
                <a:gd name="connsiteY7" fmla="*/ 621356 h 1068510"/>
                <a:gd name="connsiteX0" fmla="*/ 154380 w 978228"/>
                <a:gd name="connsiteY0" fmla="*/ 621356 h 1063726"/>
                <a:gd name="connsiteX1" fmla="*/ 138051 w 978228"/>
                <a:gd name="connsiteY1" fmla="*/ 262128 h 1063726"/>
                <a:gd name="connsiteX2" fmla="*/ 464623 w 978228"/>
                <a:gd name="connsiteY2" fmla="*/ 871 h 1063726"/>
                <a:gd name="connsiteX3" fmla="*/ 889165 w 978228"/>
                <a:gd name="connsiteY3" fmla="*/ 196813 h 1063726"/>
                <a:gd name="connsiteX4" fmla="*/ 938151 w 978228"/>
                <a:gd name="connsiteY4" fmla="*/ 686671 h 1063726"/>
                <a:gd name="connsiteX5" fmla="*/ 415637 w 978228"/>
                <a:gd name="connsiteY5" fmla="*/ 1062228 h 1063726"/>
                <a:gd name="connsiteX6" fmla="*/ 0 w 978228"/>
                <a:gd name="connsiteY6" fmla="*/ 827098 h 1063726"/>
                <a:gd name="connsiteX7" fmla="*/ 154380 w 978228"/>
                <a:gd name="connsiteY7" fmla="*/ 621356 h 1063726"/>
                <a:gd name="connsiteX0" fmla="*/ 100941 w 978228"/>
                <a:gd name="connsiteY0" fmla="*/ 584780 h 1063726"/>
                <a:gd name="connsiteX1" fmla="*/ 138051 w 978228"/>
                <a:gd name="connsiteY1" fmla="*/ 262128 h 1063726"/>
                <a:gd name="connsiteX2" fmla="*/ 464623 w 978228"/>
                <a:gd name="connsiteY2" fmla="*/ 871 h 1063726"/>
                <a:gd name="connsiteX3" fmla="*/ 889165 w 978228"/>
                <a:gd name="connsiteY3" fmla="*/ 196813 h 1063726"/>
                <a:gd name="connsiteX4" fmla="*/ 938151 w 978228"/>
                <a:gd name="connsiteY4" fmla="*/ 686671 h 1063726"/>
                <a:gd name="connsiteX5" fmla="*/ 415637 w 978228"/>
                <a:gd name="connsiteY5" fmla="*/ 1062228 h 1063726"/>
                <a:gd name="connsiteX6" fmla="*/ 0 w 978228"/>
                <a:gd name="connsiteY6" fmla="*/ 827098 h 1063726"/>
                <a:gd name="connsiteX7" fmla="*/ 100941 w 978228"/>
                <a:gd name="connsiteY7" fmla="*/ 584780 h 1063726"/>
                <a:gd name="connsiteX0" fmla="*/ 100941 w 978228"/>
                <a:gd name="connsiteY0" fmla="*/ 585189 h 1064135"/>
                <a:gd name="connsiteX1" fmla="*/ 31173 w 978228"/>
                <a:gd name="connsiteY1" fmla="*/ 278212 h 1064135"/>
                <a:gd name="connsiteX2" fmla="*/ 464623 w 978228"/>
                <a:gd name="connsiteY2" fmla="*/ 1280 h 1064135"/>
                <a:gd name="connsiteX3" fmla="*/ 889165 w 978228"/>
                <a:gd name="connsiteY3" fmla="*/ 197222 h 1064135"/>
                <a:gd name="connsiteX4" fmla="*/ 938151 w 978228"/>
                <a:gd name="connsiteY4" fmla="*/ 687080 h 1064135"/>
                <a:gd name="connsiteX5" fmla="*/ 415637 w 978228"/>
                <a:gd name="connsiteY5" fmla="*/ 1062637 h 1064135"/>
                <a:gd name="connsiteX6" fmla="*/ 0 w 978228"/>
                <a:gd name="connsiteY6" fmla="*/ 827507 h 1064135"/>
                <a:gd name="connsiteX7" fmla="*/ 100941 w 978228"/>
                <a:gd name="connsiteY7" fmla="*/ 585189 h 1064135"/>
                <a:gd name="connsiteX0" fmla="*/ 100941 w 977504"/>
                <a:gd name="connsiteY0" fmla="*/ 479909 h 958855"/>
                <a:gd name="connsiteX1" fmla="*/ 31173 w 977504"/>
                <a:gd name="connsiteY1" fmla="*/ 172932 h 958855"/>
                <a:gd name="connsiteX2" fmla="*/ 482436 w 977504"/>
                <a:gd name="connsiteY2" fmla="*/ 5726 h 958855"/>
                <a:gd name="connsiteX3" fmla="*/ 889165 w 977504"/>
                <a:gd name="connsiteY3" fmla="*/ 91942 h 958855"/>
                <a:gd name="connsiteX4" fmla="*/ 938151 w 977504"/>
                <a:gd name="connsiteY4" fmla="*/ 581800 h 958855"/>
                <a:gd name="connsiteX5" fmla="*/ 415637 w 977504"/>
                <a:gd name="connsiteY5" fmla="*/ 957357 h 958855"/>
                <a:gd name="connsiteX6" fmla="*/ 0 w 977504"/>
                <a:gd name="connsiteY6" fmla="*/ 722227 h 958855"/>
                <a:gd name="connsiteX7" fmla="*/ 100941 w 977504"/>
                <a:gd name="connsiteY7" fmla="*/ 479909 h 958855"/>
                <a:gd name="connsiteX0" fmla="*/ 100941 w 977504"/>
                <a:gd name="connsiteY0" fmla="*/ 475262 h 954208"/>
                <a:gd name="connsiteX1" fmla="*/ 31173 w 977504"/>
                <a:gd name="connsiteY1" fmla="*/ 168285 h 954208"/>
                <a:gd name="connsiteX2" fmla="*/ 482436 w 977504"/>
                <a:gd name="connsiteY2" fmla="*/ 1079 h 954208"/>
                <a:gd name="connsiteX3" fmla="*/ 889165 w 977504"/>
                <a:gd name="connsiteY3" fmla="*/ 244046 h 954208"/>
                <a:gd name="connsiteX4" fmla="*/ 938151 w 977504"/>
                <a:gd name="connsiteY4" fmla="*/ 577153 h 954208"/>
                <a:gd name="connsiteX5" fmla="*/ 415637 w 977504"/>
                <a:gd name="connsiteY5" fmla="*/ 952710 h 954208"/>
                <a:gd name="connsiteX6" fmla="*/ 0 w 977504"/>
                <a:gd name="connsiteY6" fmla="*/ 717580 h 954208"/>
                <a:gd name="connsiteX7" fmla="*/ 100941 w 977504"/>
                <a:gd name="connsiteY7" fmla="*/ 475262 h 954208"/>
                <a:gd name="connsiteX0" fmla="*/ 100941 w 1015804"/>
                <a:gd name="connsiteY0" fmla="*/ 475262 h 953027"/>
                <a:gd name="connsiteX1" fmla="*/ 31173 w 1015804"/>
                <a:gd name="connsiteY1" fmla="*/ 168285 h 953027"/>
                <a:gd name="connsiteX2" fmla="*/ 482436 w 1015804"/>
                <a:gd name="connsiteY2" fmla="*/ 1079 h 953027"/>
                <a:gd name="connsiteX3" fmla="*/ 889165 w 1015804"/>
                <a:gd name="connsiteY3" fmla="*/ 244046 h 953027"/>
                <a:gd name="connsiteX4" fmla="*/ 985652 w 1015804"/>
                <a:gd name="connsiteY4" fmla="*/ 655528 h 953027"/>
                <a:gd name="connsiteX5" fmla="*/ 415637 w 1015804"/>
                <a:gd name="connsiteY5" fmla="*/ 952710 h 953027"/>
                <a:gd name="connsiteX6" fmla="*/ 0 w 1015804"/>
                <a:gd name="connsiteY6" fmla="*/ 717580 h 953027"/>
                <a:gd name="connsiteX7" fmla="*/ 100941 w 1015804"/>
                <a:gd name="connsiteY7" fmla="*/ 475262 h 953027"/>
                <a:gd name="connsiteX0" fmla="*/ 100941 w 1014951"/>
                <a:gd name="connsiteY0" fmla="*/ 475262 h 906075"/>
                <a:gd name="connsiteX1" fmla="*/ 31173 w 1014951"/>
                <a:gd name="connsiteY1" fmla="*/ 168285 h 906075"/>
                <a:gd name="connsiteX2" fmla="*/ 482436 w 1014951"/>
                <a:gd name="connsiteY2" fmla="*/ 1079 h 906075"/>
                <a:gd name="connsiteX3" fmla="*/ 889165 w 1014951"/>
                <a:gd name="connsiteY3" fmla="*/ 244046 h 906075"/>
                <a:gd name="connsiteX4" fmla="*/ 985652 w 1014951"/>
                <a:gd name="connsiteY4" fmla="*/ 655528 h 906075"/>
                <a:gd name="connsiteX5" fmla="*/ 427512 w 1014951"/>
                <a:gd name="connsiteY5" fmla="*/ 905685 h 906075"/>
                <a:gd name="connsiteX6" fmla="*/ 0 w 1014951"/>
                <a:gd name="connsiteY6" fmla="*/ 717580 h 906075"/>
                <a:gd name="connsiteX7" fmla="*/ 100941 w 1014951"/>
                <a:gd name="connsiteY7" fmla="*/ 475262 h 906075"/>
                <a:gd name="connsiteX0" fmla="*/ 100941 w 1026106"/>
                <a:gd name="connsiteY0" fmla="*/ 475262 h 906075"/>
                <a:gd name="connsiteX1" fmla="*/ 31173 w 1026106"/>
                <a:gd name="connsiteY1" fmla="*/ 168285 h 906075"/>
                <a:gd name="connsiteX2" fmla="*/ 482436 w 1026106"/>
                <a:gd name="connsiteY2" fmla="*/ 1079 h 906075"/>
                <a:gd name="connsiteX3" fmla="*/ 889165 w 1026106"/>
                <a:gd name="connsiteY3" fmla="*/ 244046 h 906075"/>
                <a:gd name="connsiteX4" fmla="*/ 985652 w 1026106"/>
                <a:gd name="connsiteY4" fmla="*/ 655528 h 906075"/>
                <a:gd name="connsiteX5" fmla="*/ 273132 w 1026106"/>
                <a:gd name="connsiteY5" fmla="*/ 905685 h 906075"/>
                <a:gd name="connsiteX6" fmla="*/ 0 w 1026106"/>
                <a:gd name="connsiteY6" fmla="*/ 717580 h 906075"/>
                <a:gd name="connsiteX7" fmla="*/ 100941 w 1026106"/>
                <a:gd name="connsiteY7" fmla="*/ 475262 h 906075"/>
                <a:gd name="connsiteX0" fmla="*/ 100941 w 997204"/>
                <a:gd name="connsiteY0" fmla="*/ 475262 h 906363"/>
                <a:gd name="connsiteX1" fmla="*/ 31173 w 997204"/>
                <a:gd name="connsiteY1" fmla="*/ 168285 h 906363"/>
                <a:gd name="connsiteX2" fmla="*/ 482436 w 997204"/>
                <a:gd name="connsiteY2" fmla="*/ 1079 h 906363"/>
                <a:gd name="connsiteX3" fmla="*/ 889165 w 997204"/>
                <a:gd name="connsiteY3" fmla="*/ 244046 h 906363"/>
                <a:gd name="connsiteX4" fmla="*/ 950026 w 997204"/>
                <a:gd name="connsiteY4" fmla="*/ 634628 h 906363"/>
                <a:gd name="connsiteX5" fmla="*/ 273132 w 997204"/>
                <a:gd name="connsiteY5" fmla="*/ 905685 h 906363"/>
                <a:gd name="connsiteX6" fmla="*/ 0 w 997204"/>
                <a:gd name="connsiteY6" fmla="*/ 717580 h 906363"/>
                <a:gd name="connsiteX7" fmla="*/ 100941 w 997204"/>
                <a:gd name="connsiteY7" fmla="*/ 475262 h 906363"/>
                <a:gd name="connsiteX0" fmla="*/ 100941 w 988744"/>
                <a:gd name="connsiteY0" fmla="*/ 475262 h 860600"/>
                <a:gd name="connsiteX1" fmla="*/ 31173 w 988744"/>
                <a:gd name="connsiteY1" fmla="*/ 168285 h 860600"/>
                <a:gd name="connsiteX2" fmla="*/ 482436 w 988744"/>
                <a:gd name="connsiteY2" fmla="*/ 1079 h 860600"/>
                <a:gd name="connsiteX3" fmla="*/ 889165 w 988744"/>
                <a:gd name="connsiteY3" fmla="*/ 244046 h 860600"/>
                <a:gd name="connsiteX4" fmla="*/ 950026 w 988744"/>
                <a:gd name="connsiteY4" fmla="*/ 634628 h 860600"/>
                <a:gd name="connsiteX5" fmla="*/ 387352 w 988744"/>
                <a:gd name="connsiteY5" fmla="*/ 859733 h 860600"/>
                <a:gd name="connsiteX6" fmla="*/ 0 w 988744"/>
                <a:gd name="connsiteY6" fmla="*/ 717580 h 860600"/>
                <a:gd name="connsiteX7" fmla="*/ 100941 w 988744"/>
                <a:gd name="connsiteY7" fmla="*/ 475262 h 860600"/>
                <a:gd name="connsiteX0" fmla="*/ 100941 w 1059824"/>
                <a:gd name="connsiteY0" fmla="*/ 475909 h 861247"/>
                <a:gd name="connsiteX1" fmla="*/ 31173 w 1059824"/>
                <a:gd name="connsiteY1" fmla="*/ 168932 h 861247"/>
                <a:gd name="connsiteX2" fmla="*/ 482436 w 1059824"/>
                <a:gd name="connsiteY2" fmla="*/ 1726 h 861247"/>
                <a:gd name="connsiteX3" fmla="*/ 1019703 w 1059824"/>
                <a:gd name="connsiteY3" fmla="*/ 267669 h 861247"/>
                <a:gd name="connsiteX4" fmla="*/ 950026 w 1059824"/>
                <a:gd name="connsiteY4" fmla="*/ 635275 h 861247"/>
                <a:gd name="connsiteX5" fmla="*/ 387352 w 1059824"/>
                <a:gd name="connsiteY5" fmla="*/ 860380 h 861247"/>
                <a:gd name="connsiteX6" fmla="*/ 0 w 1059824"/>
                <a:gd name="connsiteY6" fmla="*/ 718227 h 861247"/>
                <a:gd name="connsiteX7" fmla="*/ 100941 w 1059824"/>
                <a:gd name="connsiteY7" fmla="*/ 475909 h 861247"/>
                <a:gd name="connsiteX0" fmla="*/ 90566 w 1049449"/>
                <a:gd name="connsiteY0" fmla="*/ 475909 h 861312"/>
                <a:gd name="connsiteX1" fmla="*/ 20798 w 1049449"/>
                <a:gd name="connsiteY1" fmla="*/ 168932 h 861312"/>
                <a:gd name="connsiteX2" fmla="*/ 472061 w 1049449"/>
                <a:gd name="connsiteY2" fmla="*/ 1726 h 861312"/>
                <a:gd name="connsiteX3" fmla="*/ 1009328 w 1049449"/>
                <a:gd name="connsiteY3" fmla="*/ 267669 h 861312"/>
                <a:gd name="connsiteX4" fmla="*/ 939651 w 1049449"/>
                <a:gd name="connsiteY4" fmla="*/ 635275 h 861312"/>
                <a:gd name="connsiteX5" fmla="*/ 376977 w 1049449"/>
                <a:gd name="connsiteY5" fmla="*/ 860380 h 861312"/>
                <a:gd name="connsiteX6" fmla="*/ 71210 w 1049449"/>
                <a:gd name="connsiteY6" fmla="*/ 729714 h 861312"/>
                <a:gd name="connsiteX7" fmla="*/ 90566 w 1049449"/>
                <a:gd name="connsiteY7" fmla="*/ 475909 h 861312"/>
                <a:gd name="connsiteX0" fmla="*/ 247797 w 1206680"/>
                <a:gd name="connsiteY0" fmla="*/ 475909 h 865578"/>
                <a:gd name="connsiteX1" fmla="*/ 178029 w 1206680"/>
                <a:gd name="connsiteY1" fmla="*/ 168932 h 865578"/>
                <a:gd name="connsiteX2" fmla="*/ 629292 w 1206680"/>
                <a:gd name="connsiteY2" fmla="*/ 1726 h 865578"/>
                <a:gd name="connsiteX3" fmla="*/ 1166559 w 1206680"/>
                <a:gd name="connsiteY3" fmla="*/ 267669 h 865578"/>
                <a:gd name="connsiteX4" fmla="*/ 1096882 w 1206680"/>
                <a:gd name="connsiteY4" fmla="*/ 635275 h 865578"/>
                <a:gd name="connsiteX5" fmla="*/ 534208 w 1206680"/>
                <a:gd name="connsiteY5" fmla="*/ 860380 h 865578"/>
                <a:gd name="connsiteX6" fmla="*/ 0 w 1206680"/>
                <a:gd name="connsiteY6" fmla="*/ 856082 h 865578"/>
                <a:gd name="connsiteX7" fmla="*/ 247797 w 1206680"/>
                <a:gd name="connsiteY7" fmla="*/ 475909 h 865578"/>
                <a:gd name="connsiteX0" fmla="*/ 35672 w 1206680"/>
                <a:gd name="connsiteY0" fmla="*/ 487424 h 865605"/>
                <a:gd name="connsiteX1" fmla="*/ 178029 w 1206680"/>
                <a:gd name="connsiteY1" fmla="*/ 168959 h 865605"/>
                <a:gd name="connsiteX2" fmla="*/ 629292 w 1206680"/>
                <a:gd name="connsiteY2" fmla="*/ 1753 h 865605"/>
                <a:gd name="connsiteX3" fmla="*/ 1166559 w 1206680"/>
                <a:gd name="connsiteY3" fmla="*/ 267696 h 865605"/>
                <a:gd name="connsiteX4" fmla="*/ 1096882 w 1206680"/>
                <a:gd name="connsiteY4" fmla="*/ 635302 h 865605"/>
                <a:gd name="connsiteX5" fmla="*/ 534208 w 1206680"/>
                <a:gd name="connsiteY5" fmla="*/ 860407 h 865605"/>
                <a:gd name="connsiteX6" fmla="*/ 0 w 1206680"/>
                <a:gd name="connsiteY6" fmla="*/ 856109 h 865605"/>
                <a:gd name="connsiteX7" fmla="*/ 35672 w 1206680"/>
                <a:gd name="connsiteY7" fmla="*/ 487424 h 865605"/>
                <a:gd name="connsiteX0" fmla="*/ 8141 w 1179149"/>
                <a:gd name="connsiteY0" fmla="*/ 487424 h 890574"/>
                <a:gd name="connsiteX1" fmla="*/ 150498 w 1179149"/>
                <a:gd name="connsiteY1" fmla="*/ 168959 h 890574"/>
                <a:gd name="connsiteX2" fmla="*/ 601761 w 1179149"/>
                <a:gd name="connsiteY2" fmla="*/ 1753 h 890574"/>
                <a:gd name="connsiteX3" fmla="*/ 1139028 w 1179149"/>
                <a:gd name="connsiteY3" fmla="*/ 267696 h 890574"/>
                <a:gd name="connsiteX4" fmla="*/ 1069351 w 1179149"/>
                <a:gd name="connsiteY4" fmla="*/ 635302 h 890574"/>
                <a:gd name="connsiteX5" fmla="*/ 506677 w 1179149"/>
                <a:gd name="connsiteY5" fmla="*/ 860407 h 890574"/>
                <a:gd name="connsiteX6" fmla="*/ 119324 w 1179149"/>
                <a:gd name="connsiteY6" fmla="*/ 890574 h 890574"/>
                <a:gd name="connsiteX7" fmla="*/ 8141 w 1179149"/>
                <a:gd name="connsiteY7" fmla="*/ 487424 h 890574"/>
                <a:gd name="connsiteX0" fmla="*/ 8141 w 1179149"/>
                <a:gd name="connsiteY0" fmla="*/ 487424 h 890574"/>
                <a:gd name="connsiteX1" fmla="*/ 150498 w 1179149"/>
                <a:gd name="connsiteY1" fmla="*/ 168959 h 890574"/>
                <a:gd name="connsiteX2" fmla="*/ 601761 w 1179149"/>
                <a:gd name="connsiteY2" fmla="*/ 1753 h 890574"/>
                <a:gd name="connsiteX3" fmla="*/ 1139028 w 1179149"/>
                <a:gd name="connsiteY3" fmla="*/ 267696 h 890574"/>
                <a:gd name="connsiteX4" fmla="*/ 1069351 w 1179149"/>
                <a:gd name="connsiteY4" fmla="*/ 635302 h 890574"/>
                <a:gd name="connsiteX5" fmla="*/ 506677 w 1179149"/>
                <a:gd name="connsiteY5" fmla="*/ 860407 h 890574"/>
                <a:gd name="connsiteX6" fmla="*/ 119324 w 1179149"/>
                <a:gd name="connsiteY6" fmla="*/ 890574 h 890574"/>
                <a:gd name="connsiteX7" fmla="*/ 8141 w 1179149"/>
                <a:gd name="connsiteY7" fmla="*/ 487424 h 890574"/>
                <a:gd name="connsiteX0" fmla="*/ 8141 w 1179149"/>
                <a:gd name="connsiteY0" fmla="*/ 487424 h 860407"/>
                <a:gd name="connsiteX1" fmla="*/ 150498 w 1179149"/>
                <a:gd name="connsiteY1" fmla="*/ 168959 h 860407"/>
                <a:gd name="connsiteX2" fmla="*/ 601761 w 1179149"/>
                <a:gd name="connsiteY2" fmla="*/ 1753 h 860407"/>
                <a:gd name="connsiteX3" fmla="*/ 1139028 w 1179149"/>
                <a:gd name="connsiteY3" fmla="*/ 267696 h 860407"/>
                <a:gd name="connsiteX4" fmla="*/ 1069351 w 1179149"/>
                <a:gd name="connsiteY4" fmla="*/ 635302 h 860407"/>
                <a:gd name="connsiteX5" fmla="*/ 506677 w 1179149"/>
                <a:gd name="connsiteY5" fmla="*/ 860407 h 860407"/>
                <a:gd name="connsiteX6" fmla="*/ 217227 w 1179149"/>
                <a:gd name="connsiteY6" fmla="*/ 856110 h 860407"/>
                <a:gd name="connsiteX7" fmla="*/ 8141 w 1179149"/>
                <a:gd name="connsiteY7" fmla="*/ 487424 h 860407"/>
                <a:gd name="connsiteX0" fmla="*/ 8141 w 1182469"/>
                <a:gd name="connsiteY0" fmla="*/ 487424 h 898311"/>
                <a:gd name="connsiteX1" fmla="*/ 150498 w 1182469"/>
                <a:gd name="connsiteY1" fmla="*/ 168959 h 898311"/>
                <a:gd name="connsiteX2" fmla="*/ 601761 w 1182469"/>
                <a:gd name="connsiteY2" fmla="*/ 1753 h 898311"/>
                <a:gd name="connsiteX3" fmla="*/ 1139028 w 1182469"/>
                <a:gd name="connsiteY3" fmla="*/ 267696 h 898311"/>
                <a:gd name="connsiteX4" fmla="*/ 1069351 w 1182469"/>
                <a:gd name="connsiteY4" fmla="*/ 635302 h 898311"/>
                <a:gd name="connsiteX5" fmla="*/ 428138 w 1182469"/>
                <a:gd name="connsiteY5" fmla="*/ 898311 h 898311"/>
                <a:gd name="connsiteX6" fmla="*/ 217227 w 1182469"/>
                <a:gd name="connsiteY6" fmla="*/ 856110 h 898311"/>
                <a:gd name="connsiteX7" fmla="*/ 8141 w 1182469"/>
                <a:gd name="connsiteY7" fmla="*/ 487424 h 898311"/>
                <a:gd name="connsiteX0" fmla="*/ 8141 w 1154038"/>
                <a:gd name="connsiteY0" fmla="*/ 487424 h 898311"/>
                <a:gd name="connsiteX1" fmla="*/ 150498 w 1154038"/>
                <a:gd name="connsiteY1" fmla="*/ 168959 h 898311"/>
                <a:gd name="connsiteX2" fmla="*/ 601761 w 1154038"/>
                <a:gd name="connsiteY2" fmla="*/ 1753 h 898311"/>
                <a:gd name="connsiteX3" fmla="*/ 1139028 w 1154038"/>
                <a:gd name="connsiteY3" fmla="*/ 267696 h 898311"/>
                <a:gd name="connsiteX4" fmla="*/ 954480 w 1154038"/>
                <a:gd name="connsiteY4" fmla="*/ 747068 h 898311"/>
                <a:gd name="connsiteX5" fmla="*/ 428138 w 1154038"/>
                <a:gd name="connsiteY5" fmla="*/ 898311 h 898311"/>
                <a:gd name="connsiteX6" fmla="*/ 217227 w 1154038"/>
                <a:gd name="connsiteY6" fmla="*/ 856110 h 898311"/>
                <a:gd name="connsiteX7" fmla="*/ 8141 w 1154038"/>
                <a:gd name="connsiteY7" fmla="*/ 487424 h 898311"/>
                <a:gd name="connsiteX0" fmla="*/ 8141 w 1156407"/>
                <a:gd name="connsiteY0" fmla="*/ 487424 h 898311"/>
                <a:gd name="connsiteX1" fmla="*/ 150498 w 1156407"/>
                <a:gd name="connsiteY1" fmla="*/ 168959 h 898311"/>
                <a:gd name="connsiteX2" fmla="*/ 601761 w 1156407"/>
                <a:gd name="connsiteY2" fmla="*/ 1753 h 898311"/>
                <a:gd name="connsiteX3" fmla="*/ 1139028 w 1156407"/>
                <a:gd name="connsiteY3" fmla="*/ 267696 h 898311"/>
                <a:gd name="connsiteX4" fmla="*/ 954480 w 1156407"/>
                <a:gd name="connsiteY4" fmla="*/ 747068 h 898311"/>
                <a:gd name="connsiteX5" fmla="*/ 428138 w 1156407"/>
                <a:gd name="connsiteY5" fmla="*/ 898311 h 898311"/>
                <a:gd name="connsiteX6" fmla="*/ 217227 w 1156407"/>
                <a:gd name="connsiteY6" fmla="*/ 856110 h 898311"/>
                <a:gd name="connsiteX7" fmla="*/ 8141 w 1156407"/>
                <a:gd name="connsiteY7" fmla="*/ 487424 h 898311"/>
                <a:gd name="connsiteX0" fmla="*/ 8141 w 1205191"/>
                <a:gd name="connsiteY0" fmla="*/ 487541 h 898428"/>
                <a:gd name="connsiteX1" fmla="*/ 150498 w 1205191"/>
                <a:gd name="connsiteY1" fmla="*/ 169076 h 898428"/>
                <a:gd name="connsiteX2" fmla="*/ 601761 w 1205191"/>
                <a:gd name="connsiteY2" fmla="*/ 1870 h 898428"/>
                <a:gd name="connsiteX3" fmla="*/ 1193210 w 1205191"/>
                <a:gd name="connsiteY3" fmla="*/ 271538 h 898428"/>
                <a:gd name="connsiteX4" fmla="*/ 954480 w 1205191"/>
                <a:gd name="connsiteY4" fmla="*/ 747185 h 898428"/>
                <a:gd name="connsiteX5" fmla="*/ 428138 w 1205191"/>
                <a:gd name="connsiteY5" fmla="*/ 898428 h 898428"/>
                <a:gd name="connsiteX6" fmla="*/ 217227 w 1205191"/>
                <a:gd name="connsiteY6" fmla="*/ 856227 h 898428"/>
                <a:gd name="connsiteX7" fmla="*/ 8141 w 1205191"/>
                <a:gd name="connsiteY7" fmla="*/ 487541 h 898428"/>
                <a:gd name="connsiteX0" fmla="*/ 8141 w 1207012"/>
                <a:gd name="connsiteY0" fmla="*/ 487541 h 898428"/>
                <a:gd name="connsiteX1" fmla="*/ 150498 w 1207012"/>
                <a:gd name="connsiteY1" fmla="*/ 169076 h 898428"/>
                <a:gd name="connsiteX2" fmla="*/ 601761 w 1207012"/>
                <a:gd name="connsiteY2" fmla="*/ 1870 h 898428"/>
                <a:gd name="connsiteX3" fmla="*/ 1193210 w 1207012"/>
                <a:gd name="connsiteY3" fmla="*/ 271538 h 898428"/>
                <a:gd name="connsiteX4" fmla="*/ 970704 w 1207012"/>
                <a:gd name="connsiteY4" fmla="*/ 733426 h 898428"/>
                <a:gd name="connsiteX5" fmla="*/ 428138 w 1207012"/>
                <a:gd name="connsiteY5" fmla="*/ 898428 h 898428"/>
                <a:gd name="connsiteX6" fmla="*/ 217227 w 1207012"/>
                <a:gd name="connsiteY6" fmla="*/ 856227 h 898428"/>
                <a:gd name="connsiteX7" fmla="*/ 8141 w 1207012"/>
                <a:gd name="connsiteY7" fmla="*/ 487541 h 898428"/>
                <a:gd name="connsiteX0" fmla="*/ 8141 w 1207155"/>
                <a:gd name="connsiteY0" fmla="*/ 487541 h 900435"/>
                <a:gd name="connsiteX1" fmla="*/ 150498 w 1207155"/>
                <a:gd name="connsiteY1" fmla="*/ 169076 h 900435"/>
                <a:gd name="connsiteX2" fmla="*/ 601761 w 1207155"/>
                <a:gd name="connsiteY2" fmla="*/ 1870 h 900435"/>
                <a:gd name="connsiteX3" fmla="*/ 1193210 w 1207155"/>
                <a:gd name="connsiteY3" fmla="*/ 271538 h 900435"/>
                <a:gd name="connsiteX4" fmla="*/ 970704 w 1207155"/>
                <a:gd name="connsiteY4" fmla="*/ 733426 h 900435"/>
                <a:gd name="connsiteX5" fmla="*/ 414057 w 1207155"/>
                <a:gd name="connsiteY5" fmla="*/ 900435 h 900435"/>
                <a:gd name="connsiteX6" fmla="*/ 217227 w 1207155"/>
                <a:gd name="connsiteY6" fmla="*/ 856227 h 900435"/>
                <a:gd name="connsiteX7" fmla="*/ 8141 w 1207155"/>
                <a:gd name="connsiteY7" fmla="*/ 487541 h 900435"/>
                <a:gd name="connsiteX0" fmla="*/ 8141 w 1207155"/>
                <a:gd name="connsiteY0" fmla="*/ 487541 h 969306"/>
                <a:gd name="connsiteX1" fmla="*/ 150498 w 1207155"/>
                <a:gd name="connsiteY1" fmla="*/ 169076 h 969306"/>
                <a:gd name="connsiteX2" fmla="*/ 601761 w 1207155"/>
                <a:gd name="connsiteY2" fmla="*/ 1870 h 969306"/>
                <a:gd name="connsiteX3" fmla="*/ 1193210 w 1207155"/>
                <a:gd name="connsiteY3" fmla="*/ 271538 h 969306"/>
                <a:gd name="connsiteX4" fmla="*/ 970704 w 1207155"/>
                <a:gd name="connsiteY4" fmla="*/ 733426 h 969306"/>
                <a:gd name="connsiteX5" fmla="*/ 414057 w 1207155"/>
                <a:gd name="connsiteY5" fmla="*/ 900435 h 969306"/>
                <a:gd name="connsiteX6" fmla="*/ 217227 w 1207155"/>
                <a:gd name="connsiteY6" fmla="*/ 856227 h 969306"/>
                <a:gd name="connsiteX7" fmla="*/ 8141 w 1207155"/>
                <a:gd name="connsiteY7" fmla="*/ 487541 h 969306"/>
                <a:gd name="connsiteX0" fmla="*/ 8141 w 1207155"/>
                <a:gd name="connsiteY0" fmla="*/ 487541 h 911640"/>
                <a:gd name="connsiteX1" fmla="*/ 150498 w 1207155"/>
                <a:gd name="connsiteY1" fmla="*/ 169076 h 911640"/>
                <a:gd name="connsiteX2" fmla="*/ 601761 w 1207155"/>
                <a:gd name="connsiteY2" fmla="*/ 1870 h 911640"/>
                <a:gd name="connsiteX3" fmla="*/ 1193210 w 1207155"/>
                <a:gd name="connsiteY3" fmla="*/ 271538 h 911640"/>
                <a:gd name="connsiteX4" fmla="*/ 970704 w 1207155"/>
                <a:gd name="connsiteY4" fmla="*/ 733426 h 911640"/>
                <a:gd name="connsiteX5" fmla="*/ 414057 w 1207155"/>
                <a:gd name="connsiteY5" fmla="*/ 900435 h 911640"/>
                <a:gd name="connsiteX6" fmla="*/ 217227 w 1207155"/>
                <a:gd name="connsiteY6" fmla="*/ 856227 h 911640"/>
                <a:gd name="connsiteX7" fmla="*/ 8141 w 1207155"/>
                <a:gd name="connsiteY7" fmla="*/ 487541 h 911640"/>
                <a:gd name="connsiteX0" fmla="*/ 8141 w 1207155"/>
                <a:gd name="connsiteY0" fmla="*/ 487541 h 911640"/>
                <a:gd name="connsiteX1" fmla="*/ 150498 w 1207155"/>
                <a:gd name="connsiteY1" fmla="*/ 169076 h 911640"/>
                <a:gd name="connsiteX2" fmla="*/ 601761 w 1207155"/>
                <a:gd name="connsiteY2" fmla="*/ 1870 h 911640"/>
                <a:gd name="connsiteX3" fmla="*/ 1193210 w 1207155"/>
                <a:gd name="connsiteY3" fmla="*/ 271538 h 911640"/>
                <a:gd name="connsiteX4" fmla="*/ 970704 w 1207155"/>
                <a:gd name="connsiteY4" fmla="*/ 733426 h 911640"/>
                <a:gd name="connsiteX5" fmla="*/ 414057 w 1207155"/>
                <a:gd name="connsiteY5" fmla="*/ 900435 h 911640"/>
                <a:gd name="connsiteX6" fmla="*/ 217227 w 1207155"/>
                <a:gd name="connsiteY6" fmla="*/ 856227 h 911640"/>
                <a:gd name="connsiteX7" fmla="*/ 8141 w 1207155"/>
                <a:gd name="connsiteY7" fmla="*/ 487541 h 911640"/>
                <a:gd name="connsiteX0" fmla="*/ 8141 w 1207155"/>
                <a:gd name="connsiteY0" fmla="*/ 487541 h 911640"/>
                <a:gd name="connsiteX1" fmla="*/ 150498 w 1207155"/>
                <a:gd name="connsiteY1" fmla="*/ 169076 h 911640"/>
                <a:gd name="connsiteX2" fmla="*/ 601761 w 1207155"/>
                <a:gd name="connsiteY2" fmla="*/ 1870 h 911640"/>
                <a:gd name="connsiteX3" fmla="*/ 1193210 w 1207155"/>
                <a:gd name="connsiteY3" fmla="*/ 271538 h 911640"/>
                <a:gd name="connsiteX4" fmla="*/ 970704 w 1207155"/>
                <a:gd name="connsiteY4" fmla="*/ 733426 h 911640"/>
                <a:gd name="connsiteX5" fmla="*/ 414057 w 1207155"/>
                <a:gd name="connsiteY5" fmla="*/ 900435 h 911640"/>
                <a:gd name="connsiteX6" fmla="*/ 217227 w 1207155"/>
                <a:gd name="connsiteY6" fmla="*/ 856227 h 911640"/>
                <a:gd name="connsiteX7" fmla="*/ 8141 w 1207155"/>
                <a:gd name="connsiteY7" fmla="*/ 487541 h 911640"/>
                <a:gd name="connsiteX0" fmla="*/ 8141 w 1207155"/>
                <a:gd name="connsiteY0" fmla="*/ 487541 h 917156"/>
                <a:gd name="connsiteX1" fmla="*/ 150498 w 1207155"/>
                <a:gd name="connsiteY1" fmla="*/ 169076 h 917156"/>
                <a:gd name="connsiteX2" fmla="*/ 601761 w 1207155"/>
                <a:gd name="connsiteY2" fmla="*/ 1870 h 917156"/>
                <a:gd name="connsiteX3" fmla="*/ 1193210 w 1207155"/>
                <a:gd name="connsiteY3" fmla="*/ 271538 h 917156"/>
                <a:gd name="connsiteX4" fmla="*/ 970704 w 1207155"/>
                <a:gd name="connsiteY4" fmla="*/ 733426 h 917156"/>
                <a:gd name="connsiteX5" fmla="*/ 414057 w 1207155"/>
                <a:gd name="connsiteY5" fmla="*/ 900435 h 917156"/>
                <a:gd name="connsiteX6" fmla="*/ 217227 w 1207155"/>
                <a:gd name="connsiteY6" fmla="*/ 856227 h 917156"/>
                <a:gd name="connsiteX7" fmla="*/ 8141 w 1207155"/>
                <a:gd name="connsiteY7" fmla="*/ 487541 h 917156"/>
                <a:gd name="connsiteX0" fmla="*/ 8141 w 1207138"/>
                <a:gd name="connsiteY0" fmla="*/ 487541 h 915793"/>
                <a:gd name="connsiteX1" fmla="*/ 150498 w 1207138"/>
                <a:gd name="connsiteY1" fmla="*/ 169076 h 915793"/>
                <a:gd name="connsiteX2" fmla="*/ 601761 w 1207138"/>
                <a:gd name="connsiteY2" fmla="*/ 1870 h 915793"/>
                <a:gd name="connsiteX3" fmla="*/ 1193210 w 1207138"/>
                <a:gd name="connsiteY3" fmla="*/ 271538 h 915793"/>
                <a:gd name="connsiteX4" fmla="*/ 970704 w 1207138"/>
                <a:gd name="connsiteY4" fmla="*/ 733426 h 915793"/>
                <a:gd name="connsiteX5" fmla="*/ 415757 w 1207138"/>
                <a:gd name="connsiteY5" fmla="*/ 907824 h 915793"/>
                <a:gd name="connsiteX6" fmla="*/ 217227 w 1207138"/>
                <a:gd name="connsiteY6" fmla="*/ 856227 h 915793"/>
                <a:gd name="connsiteX7" fmla="*/ 8141 w 1207138"/>
                <a:gd name="connsiteY7" fmla="*/ 487541 h 915793"/>
                <a:gd name="connsiteX0" fmla="*/ 8141 w 1207138"/>
                <a:gd name="connsiteY0" fmla="*/ 487541 h 916387"/>
                <a:gd name="connsiteX1" fmla="*/ 150498 w 1207138"/>
                <a:gd name="connsiteY1" fmla="*/ 169076 h 916387"/>
                <a:gd name="connsiteX2" fmla="*/ 601761 w 1207138"/>
                <a:gd name="connsiteY2" fmla="*/ 1870 h 916387"/>
                <a:gd name="connsiteX3" fmla="*/ 1193210 w 1207138"/>
                <a:gd name="connsiteY3" fmla="*/ 271538 h 916387"/>
                <a:gd name="connsiteX4" fmla="*/ 970704 w 1207138"/>
                <a:gd name="connsiteY4" fmla="*/ 733426 h 916387"/>
                <a:gd name="connsiteX5" fmla="*/ 415757 w 1207138"/>
                <a:gd name="connsiteY5" fmla="*/ 907824 h 916387"/>
                <a:gd name="connsiteX6" fmla="*/ 217227 w 1207138"/>
                <a:gd name="connsiteY6" fmla="*/ 856227 h 916387"/>
                <a:gd name="connsiteX7" fmla="*/ 8141 w 1207138"/>
                <a:gd name="connsiteY7" fmla="*/ 487541 h 91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7138" h="916387">
                  <a:moveTo>
                    <a:pt x="8141" y="487541"/>
                  </a:moveTo>
                  <a:cubicBezTo>
                    <a:pt x="-25877" y="359634"/>
                    <a:pt x="51561" y="250021"/>
                    <a:pt x="150498" y="169076"/>
                  </a:cubicBezTo>
                  <a:cubicBezTo>
                    <a:pt x="249435" y="88131"/>
                    <a:pt x="427976" y="-15207"/>
                    <a:pt x="601761" y="1870"/>
                  </a:cubicBezTo>
                  <a:cubicBezTo>
                    <a:pt x="775546" y="18947"/>
                    <a:pt x="1131720" y="149612"/>
                    <a:pt x="1193210" y="271538"/>
                  </a:cubicBezTo>
                  <a:cubicBezTo>
                    <a:pt x="1254700" y="393464"/>
                    <a:pt x="1100279" y="627378"/>
                    <a:pt x="970704" y="733426"/>
                  </a:cubicBezTo>
                  <a:cubicBezTo>
                    <a:pt x="841129" y="839474"/>
                    <a:pt x="542547" y="893490"/>
                    <a:pt x="415757" y="907824"/>
                  </a:cubicBezTo>
                  <a:cubicBezTo>
                    <a:pt x="288967" y="922158"/>
                    <a:pt x="285163" y="926274"/>
                    <a:pt x="217227" y="856227"/>
                  </a:cubicBezTo>
                  <a:cubicBezTo>
                    <a:pt x="149291" y="786180"/>
                    <a:pt x="45202" y="621924"/>
                    <a:pt x="8141" y="487541"/>
                  </a:cubicBezTo>
                  <a:close/>
                </a:path>
              </a:pathLst>
            </a:custGeom>
            <a:pattFill prst="pct75">
              <a:fgClr>
                <a:schemeClr val="bg1">
                  <a:lumMod val="85000"/>
                </a:schemeClr>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7"/>
            <p:cNvSpPr>
              <a:spLocks noChangeAspect="1"/>
            </p:cNvSpPr>
            <p:nvPr/>
          </p:nvSpPr>
          <p:spPr>
            <a:xfrm>
              <a:off x="1618353" y="2461060"/>
              <a:ext cx="580088" cy="629102"/>
            </a:xfrm>
            <a:custGeom>
              <a:avLst/>
              <a:gdLst>
                <a:gd name="connsiteX0" fmla="*/ 0 w 547945"/>
                <a:gd name="connsiteY0" fmla="*/ 252000 h 504000"/>
                <a:gd name="connsiteX1" fmla="*/ 273973 w 547945"/>
                <a:gd name="connsiteY1" fmla="*/ 0 h 504000"/>
                <a:gd name="connsiteX2" fmla="*/ 547946 w 547945"/>
                <a:gd name="connsiteY2" fmla="*/ 252000 h 504000"/>
                <a:gd name="connsiteX3" fmla="*/ 273973 w 547945"/>
                <a:gd name="connsiteY3" fmla="*/ 504000 h 504000"/>
                <a:gd name="connsiteX4" fmla="*/ 0 w 547945"/>
                <a:gd name="connsiteY4" fmla="*/ 252000 h 504000"/>
                <a:gd name="connsiteX0" fmla="*/ 17303 w 565249"/>
                <a:gd name="connsiteY0" fmla="*/ 256413 h 508413"/>
                <a:gd name="connsiteX1" fmla="*/ 56962 w 565249"/>
                <a:gd name="connsiteY1" fmla="*/ 107586 h 508413"/>
                <a:gd name="connsiteX2" fmla="*/ 291276 w 565249"/>
                <a:gd name="connsiteY2" fmla="*/ 4413 h 508413"/>
                <a:gd name="connsiteX3" fmla="*/ 565249 w 565249"/>
                <a:gd name="connsiteY3" fmla="*/ 256413 h 508413"/>
                <a:gd name="connsiteX4" fmla="*/ 291276 w 565249"/>
                <a:gd name="connsiteY4" fmla="*/ 508413 h 508413"/>
                <a:gd name="connsiteX5" fmla="*/ 17303 w 565249"/>
                <a:gd name="connsiteY5" fmla="*/ 256413 h 508413"/>
                <a:gd name="connsiteX0" fmla="*/ 29625 w 542208"/>
                <a:gd name="connsiteY0" fmla="*/ 392815 h 519787"/>
                <a:gd name="connsiteX1" fmla="*/ 33921 w 542208"/>
                <a:gd name="connsiteY1" fmla="*/ 107586 h 519787"/>
                <a:gd name="connsiteX2" fmla="*/ 268235 w 542208"/>
                <a:gd name="connsiteY2" fmla="*/ 4413 h 519787"/>
                <a:gd name="connsiteX3" fmla="*/ 542208 w 542208"/>
                <a:gd name="connsiteY3" fmla="*/ 256413 h 519787"/>
                <a:gd name="connsiteX4" fmla="*/ 268235 w 542208"/>
                <a:gd name="connsiteY4" fmla="*/ 508413 h 519787"/>
                <a:gd name="connsiteX5" fmla="*/ 29625 w 542208"/>
                <a:gd name="connsiteY5" fmla="*/ 392815 h 519787"/>
                <a:gd name="connsiteX0" fmla="*/ 28241 w 540824"/>
                <a:gd name="connsiteY0" fmla="*/ 392815 h 512374"/>
                <a:gd name="connsiteX1" fmla="*/ 32537 w 540824"/>
                <a:gd name="connsiteY1" fmla="*/ 107586 h 512374"/>
                <a:gd name="connsiteX2" fmla="*/ 266851 w 540824"/>
                <a:gd name="connsiteY2" fmla="*/ 4413 h 512374"/>
                <a:gd name="connsiteX3" fmla="*/ 540824 w 540824"/>
                <a:gd name="connsiteY3" fmla="*/ 256413 h 512374"/>
                <a:gd name="connsiteX4" fmla="*/ 266851 w 540824"/>
                <a:gd name="connsiteY4" fmla="*/ 508413 h 512374"/>
                <a:gd name="connsiteX5" fmla="*/ 28241 w 540824"/>
                <a:gd name="connsiteY5" fmla="*/ 392815 h 512374"/>
                <a:gd name="connsiteX0" fmla="*/ 32885 w 545468"/>
                <a:gd name="connsiteY0" fmla="*/ 392815 h 517582"/>
                <a:gd name="connsiteX1" fmla="*/ 37181 w 545468"/>
                <a:gd name="connsiteY1" fmla="*/ 107586 h 517582"/>
                <a:gd name="connsiteX2" fmla="*/ 271495 w 545468"/>
                <a:gd name="connsiteY2" fmla="*/ 4413 h 517582"/>
                <a:gd name="connsiteX3" fmla="*/ 545468 w 545468"/>
                <a:gd name="connsiteY3" fmla="*/ 256413 h 517582"/>
                <a:gd name="connsiteX4" fmla="*/ 322014 w 545468"/>
                <a:gd name="connsiteY4" fmla="*/ 513465 h 517582"/>
                <a:gd name="connsiteX5" fmla="*/ 32885 w 545468"/>
                <a:gd name="connsiteY5" fmla="*/ 392815 h 517582"/>
                <a:gd name="connsiteX0" fmla="*/ 32885 w 547370"/>
                <a:gd name="connsiteY0" fmla="*/ 389109 h 513876"/>
                <a:gd name="connsiteX1" fmla="*/ 37181 w 547370"/>
                <a:gd name="connsiteY1" fmla="*/ 103880 h 513876"/>
                <a:gd name="connsiteX2" fmla="*/ 271495 w 547370"/>
                <a:gd name="connsiteY2" fmla="*/ 707 h 513876"/>
                <a:gd name="connsiteX3" fmla="*/ 421127 w 547370"/>
                <a:gd name="connsiteY3" fmla="*/ 68517 h 513876"/>
                <a:gd name="connsiteX4" fmla="*/ 545468 w 547370"/>
                <a:gd name="connsiteY4" fmla="*/ 252707 h 513876"/>
                <a:gd name="connsiteX5" fmla="*/ 322014 w 547370"/>
                <a:gd name="connsiteY5" fmla="*/ 509759 h 513876"/>
                <a:gd name="connsiteX6" fmla="*/ 32885 w 547370"/>
                <a:gd name="connsiteY6" fmla="*/ 389109 h 513876"/>
                <a:gd name="connsiteX0" fmla="*/ 32885 w 548098"/>
                <a:gd name="connsiteY0" fmla="*/ 390352 h 515119"/>
                <a:gd name="connsiteX1" fmla="*/ 37181 w 548098"/>
                <a:gd name="connsiteY1" fmla="*/ 105123 h 515119"/>
                <a:gd name="connsiteX2" fmla="*/ 271495 w 548098"/>
                <a:gd name="connsiteY2" fmla="*/ 1950 h 515119"/>
                <a:gd name="connsiteX3" fmla="*/ 451439 w 548098"/>
                <a:gd name="connsiteY3" fmla="*/ 54604 h 515119"/>
                <a:gd name="connsiteX4" fmla="*/ 545468 w 548098"/>
                <a:gd name="connsiteY4" fmla="*/ 253950 h 515119"/>
                <a:gd name="connsiteX5" fmla="*/ 322014 w 548098"/>
                <a:gd name="connsiteY5" fmla="*/ 511002 h 515119"/>
                <a:gd name="connsiteX6" fmla="*/ 32885 w 548098"/>
                <a:gd name="connsiteY6" fmla="*/ 390352 h 515119"/>
                <a:gd name="connsiteX0" fmla="*/ 32885 w 538373"/>
                <a:gd name="connsiteY0" fmla="*/ 390352 h 511409"/>
                <a:gd name="connsiteX1" fmla="*/ 37181 w 538373"/>
                <a:gd name="connsiteY1" fmla="*/ 105123 h 511409"/>
                <a:gd name="connsiteX2" fmla="*/ 271495 w 538373"/>
                <a:gd name="connsiteY2" fmla="*/ 1950 h 511409"/>
                <a:gd name="connsiteX3" fmla="*/ 451439 w 538373"/>
                <a:gd name="connsiteY3" fmla="*/ 54604 h 511409"/>
                <a:gd name="connsiteX4" fmla="*/ 535364 w 538373"/>
                <a:gd name="connsiteY4" fmla="*/ 354989 h 511409"/>
                <a:gd name="connsiteX5" fmla="*/ 322014 w 538373"/>
                <a:gd name="connsiteY5" fmla="*/ 511002 h 511409"/>
                <a:gd name="connsiteX6" fmla="*/ 32885 w 538373"/>
                <a:gd name="connsiteY6" fmla="*/ 390352 h 511409"/>
                <a:gd name="connsiteX0" fmla="*/ 32885 w 545170"/>
                <a:gd name="connsiteY0" fmla="*/ 390352 h 511409"/>
                <a:gd name="connsiteX1" fmla="*/ 37181 w 545170"/>
                <a:gd name="connsiteY1" fmla="*/ 105123 h 511409"/>
                <a:gd name="connsiteX2" fmla="*/ 271495 w 545170"/>
                <a:gd name="connsiteY2" fmla="*/ 1950 h 511409"/>
                <a:gd name="connsiteX3" fmla="*/ 451439 w 545170"/>
                <a:gd name="connsiteY3" fmla="*/ 54604 h 511409"/>
                <a:gd name="connsiteX4" fmla="*/ 535364 w 545170"/>
                <a:gd name="connsiteY4" fmla="*/ 354989 h 511409"/>
                <a:gd name="connsiteX5" fmla="*/ 322014 w 545170"/>
                <a:gd name="connsiteY5" fmla="*/ 511002 h 511409"/>
                <a:gd name="connsiteX6" fmla="*/ 32885 w 545170"/>
                <a:gd name="connsiteY6" fmla="*/ 390352 h 511409"/>
                <a:gd name="connsiteX0" fmla="*/ 32885 w 545170"/>
                <a:gd name="connsiteY0" fmla="*/ 390352 h 511419"/>
                <a:gd name="connsiteX1" fmla="*/ 37181 w 545170"/>
                <a:gd name="connsiteY1" fmla="*/ 105123 h 511419"/>
                <a:gd name="connsiteX2" fmla="*/ 271495 w 545170"/>
                <a:gd name="connsiteY2" fmla="*/ 1950 h 511419"/>
                <a:gd name="connsiteX3" fmla="*/ 451439 w 545170"/>
                <a:gd name="connsiteY3" fmla="*/ 54604 h 511419"/>
                <a:gd name="connsiteX4" fmla="*/ 535364 w 545170"/>
                <a:gd name="connsiteY4" fmla="*/ 354989 h 511419"/>
                <a:gd name="connsiteX5" fmla="*/ 322014 w 545170"/>
                <a:gd name="connsiteY5" fmla="*/ 511002 h 511419"/>
                <a:gd name="connsiteX6" fmla="*/ 124325 w 545170"/>
                <a:gd name="connsiteY6" fmla="*/ 481792 h 511419"/>
                <a:gd name="connsiteX0" fmla="*/ 25149 w 557641"/>
                <a:gd name="connsiteY0" fmla="*/ 279209 h 511419"/>
                <a:gd name="connsiteX1" fmla="*/ 49652 w 557641"/>
                <a:gd name="connsiteY1" fmla="*/ 105123 h 511419"/>
                <a:gd name="connsiteX2" fmla="*/ 283966 w 557641"/>
                <a:gd name="connsiteY2" fmla="*/ 1950 h 511419"/>
                <a:gd name="connsiteX3" fmla="*/ 463910 w 557641"/>
                <a:gd name="connsiteY3" fmla="*/ 54604 h 511419"/>
                <a:gd name="connsiteX4" fmla="*/ 547835 w 557641"/>
                <a:gd name="connsiteY4" fmla="*/ 354989 h 511419"/>
                <a:gd name="connsiteX5" fmla="*/ 334485 w 557641"/>
                <a:gd name="connsiteY5" fmla="*/ 511002 h 511419"/>
                <a:gd name="connsiteX6" fmla="*/ 136796 w 557641"/>
                <a:gd name="connsiteY6" fmla="*/ 481792 h 511419"/>
                <a:gd name="connsiteX0" fmla="*/ 0 w 507989"/>
                <a:gd name="connsiteY0" fmla="*/ 105123 h 511419"/>
                <a:gd name="connsiteX1" fmla="*/ 234314 w 507989"/>
                <a:gd name="connsiteY1" fmla="*/ 1950 h 511419"/>
                <a:gd name="connsiteX2" fmla="*/ 414258 w 507989"/>
                <a:gd name="connsiteY2" fmla="*/ 54604 h 511419"/>
                <a:gd name="connsiteX3" fmla="*/ 498183 w 507989"/>
                <a:gd name="connsiteY3" fmla="*/ 354989 h 511419"/>
                <a:gd name="connsiteX4" fmla="*/ 284833 w 507989"/>
                <a:gd name="connsiteY4" fmla="*/ 511002 h 511419"/>
                <a:gd name="connsiteX5" fmla="*/ 87144 w 507989"/>
                <a:gd name="connsiteY5" fmla="*/ 481792 h 511419"/>
                <a:gd name="connsiteX0" fmla="*/ 0 w 507989"/>
                <a:gd name="connsiteY0" fmla="*/ 105123 h 512540"/>
                <a:gd name="connsiteX1" fmla="*/ 234314 w 507989"/>
                <a:gd name="connsiteY1" fmla="*/ 1950 h 512540"/>
                <a:gd name="connsiteX2" fmla="*/ 414258 w 507989"/>
                <a:gd name="connsiteY2" fmla="*/ 54604 h 512540"/>
                <a:gd name="connsiteX3" fmla="*/ 498183 w 507989"/>
                <a:gd name="connsiteY3" fmla="*/ 354989 h 512540"/>
                <a:gd name="connsiteX4" fmla="*/ 284833 w 507989"/>
                <a:gd name="connsiteY4" fmla="*/ 511002 h 512540"/>
                <a:gd name="connsiteX5" fmla="*/ 21469 w 507989"/>
                <a:gd name="connsiteY5" fmla="*/ 446428 h 512540"/>
                <a:gd name="connsiteX0" fmla="*/ 0 w 507989"/>
                <a:gd name="connsiteY0" fmla="*/ 105123 h 522517"/>
                <a:gd name="connsiteX1" fmla="*/ 234314 w 507989"/>
                <a:gd name="connsiteY1" fmla="*/ 1950 h 522517"/>
                <a:gd name="connsiteX2" fmla="*/ 414258 w 507989"/>
                <a:gd name="connsiteY2" fmla="*/ 54604 h 522517"/>
                <a:gd name="connsiteX3" fmla="*/ 498183 w 507989"/>
                <a:gd name="connsiteY3" fmla="*/ 354989 h 522517"/>
                <a:gd name="connsiteX4" fmla="*/ 214106 w 507989"/>
                <a:gd name="connsiteY4" fmla="*/ 521106 h 522517"/>
                <a:gd name="connsiteX5" fmla="*/ 21469 w 507989"/>
                <a:gd name="connsiteY5" fmla="*/ 446428 h 522517"/>
                <a:gd name="connsiteX0" fmla="*/ 0 w 507989"/>
                <a:gd name="connsiteY0" fmla="*/ 105123 h 523473"/>
                <a:gd name="connsiteX1" fmla="*/ 234314 w 507989"/>
                <a:gd name="connsiteY1" fmla="*/ 1950 h 523473"/>
                <a:gd name="connsiteX2" fmla="*/ 414258 w 507989"/>
                <a:gd name="connsiteY2" fmla="*/ 54604 h 523473"/>
                <a:gd name="connsiteX3" fmla="*/ 498183 w 507989"/>
                <a:gd name="connsiteY3" fmla="*/ 354989 h 523473"/>
                <a:gd name="connsiteX4" fmla="*/ 214106 w 507989"/>
                <a:gd name="connsiteY4" fmla="*/ 521106 h 523473"/>
                <a:gd name="connsiteX5" fmla="*/ 21469 w 507989"/>
                <a:gd name="connsiteY5" fmla="*/ 446428 h 523473"/>
                <a:gd name="connsiteX0" fmla="*/ 0 w 504388"/>
                <a:gd name="connsiteY0" fmla="*/ 105123 h 523473"/>
                <a:gd name="connsiteX1" fmla="*/ 234314 w 504388"/>
                <a:gd name="connsiteY1" fmla="*/ 1950 h 523473"/>
                <a:gd name="connsiteX2" fmla="*/ 414258 w 504388"/>
                <a:gd name="connsiteY2" fmla="*/ 54604 h 523473"/>
                <a:gd name="connsiteX3" fmla="*/ 498183 w 504388"/>
                <a:gd name="connsiteY3" fmla="*/ 354989 h 523473"/>
                <a:gd name="connsiteX4" fmla="*/ 214106 w 504388"/>
                <a:gd name="connsiteY4" fmla="*/ 521106 h 523473"/>
                <a:gd name="connsiteX5" fmla="*/ 21469 w 504388"/>
                <a:gd name="connsiteY5" fmla="*/ 446428 h 523473"/>
                <a:gd name="connsiteX0" fmla="*/ 0 w 504388"/>
                <a:gd name="connsiteY0" fmla="*/ 105123 h 524150"/>
                <a:gd name="connsiteX1" fmla="*/ 234314 w 504388"/>
                <a:gd name="connsiteY1" fmla="*/ 1950 h 524150"/>
                <a:gd name="connsiteX2" fmla="*/ 414258 w 504388"/>
                <a:gd name="connsiteY2" fmla="*/ 54604 h 524150"/>
                <a:gd name="connsiteX3" fmla="*/ 498183 w 504388"/>
                <a:gd name="connsiteY3" fmla="*/ 354989 h 524150"/>
                <a:gd name="connsiteX4" fmla="*/ 214106 w 504388"/>
                <a:gd name="connsiteY4" fmla="*/ 521106 h 524150"/>
                <a:gd name="connsiteX5" fmla="*/ 21469 w 504388"/>
                <a:gd name="connsiteY5" fmla="*/ 446428 h 524150"/>
                <a:gd name="connsiteX0" fmla="*/ 0 w 504388"/>
                <a:gd name="connsiteY0" fmla="*/ 105123 h 524150"/>
                <a:gd name="connsiteX1" fmla="*/ 234314 w 504388"/>
                <a:gd name="connsiteY1" fmla="*/ 1950 h 524150"/>
                <a:gd name="connsiteX2" fmla="*/ 414258 w 504388"/>
                <a:gd name="connsiteY2" fmla="*/ 54604 h 524150"/>
                <a:gd name="connsiteX3" fmla="*/ 498183 w 504388"/>
                <a:gd name="connsiteY3" fmla="*/ 354989 h 524150"/>
                <a:gd name="connsiteX4" fmla="*/ 214106 w 504388"/>
                <a:gd name="connsiteY4" fmla="*/ 521106 h 524150"/>
                <a:gd name="connsiteX5" fmla="*/ 21469 w 504388"/>
                <a:gd name="connsiteY5" fmla="*/ 446428 h 524150"/>
                <a:gd name="connsiteX0" fmla="*/ 0 w 504388"/>
                <a:gd name="connsiteY0" fmla="*/ 105123 h 524150"/>
                <a:gd name="connsiteX1" fmla="*/ 234314 w 504388"/>
                <a:gd name="connsiteY1" fmla="*/ 1950 h 524150"/>
                <a:gd name="connsiteX2" fmla="*/ 414258 w 504388"/>
                <a:gd name="connsiteY2" fmla="*/ 54604 h 524150"/>
                <a:gd name="connsiteX3" fmla="*/ 498183 w 504388"/>
                <a:gd name="connsiteY3" fmla="*/ 354989 h 524150"/>
                <a:gd name="connsiteX4" fmla="*/ 214106 w 504388"/>
                <a:gd name="connsiteY4" fmla="*/ 521106 h 524150"/>
                <a:gd name="connsiteX5" fmla="*/ 21469 w 504388"/>
                <a:gd name="connsiteY5" fmla="*/ 446428 h 524150"/>
                <a:gd name="connsiteX0" fmla="*/ 0 w 504388"/>
                <a:gd name="connsiteY0" fmla="*/ 105123 h 524150"/>
                <a:gd name="connsiteX1" fmla="*/ 234314 w 504388"/>
                <a:gd name="connsiteY1" fmla="*/ 1950 h 524150"/>
                <a:gd name="connsiteX2" fmla="*/ 414258 w 504388"/>
                <a:gd name="connsiteY2" fmla="*/ 54604 h 524150"/>
                <a:gd name="connsiteX3" fmla="*/ 498183 w 504388"/>
                <a:gd name="connsiteY3" fmla="*/ 354989 h 524150"/>
                <a:gd name="connsiteX4" fmla="*/ 214106 w 504388"/>
                <a:gd name="connsiteY4" fmla="*/ 521106 h 524150"/>
                <a:gd name="connsiteX5" fmla="*/ 21469 w 504388"/>
                <a:gd name="connsiteY5" fmla="*/ 446428 h 524150"/>
                <a:gd name="connsiteX0" fmla="*/ 0 w 516601"/>
                <a:gd name="connsiteY0" fmla="*/ 103182 h 521446"/>
                <a:gd name="connsiteX1" fmla="*/ 234314 w 516601"/>
                <a:gd name="connsiteY1" fmla="*/ 9 h 521446"/>
                <a:gd name="connsiteX2" fmla="*/ 459725 w 516601"/>
                <a:gd name="connsiteY2" fmla="*/ 108235 h 521446"/>
                <a:gd name="connsiteX3" fmla="*/ 498183 w 516601"/>
                <a:gd name="connsiteY3" fmla="*/ 353048 h 521446"/>
                <a:gd name="connsiteX4" fmla="*/ 214106 w 516601"/>
                <a:gd name="connsiteY4" fmla="*/ 519165 h 521446"/>
                <a:gd name="connsiteX5" fmla="*/ 21469 w 516601"/>
                <a:gd name="connsiteY5" fmla="*/ 444487 h 521446"/>
                <a:gd name="connsiteX0" fmla="*/ 0 w 504577"/>
                <a:gd name="connsiteY0" fmla="*/ 103182 h 520439"/>
                <a:gd name="connsiteX1" fmla="*/ 234314 w 504577"/>
                <a:gd name="connsiteY1" fmla="*/ 9 h 520439"/>
                <a:gd name="connsiteX2" fmla="*/ 459725 w 504577"/>
                <a:gd name="connsiteY2" fmla="*/ 108235 h 520439"/>
                <a:gd name="connsiteX3" fmla="*/ 483027 w 504577"/>
                <a:gd name="connsiteY3" fmla="*/ 358100 h 520439"/>
                <a:gd name="connsiteX4" fmla="*/ 214106 w 504577"/>
                <a:gd name="connsiteY4" fmla="*/ 519165 h 520439"/>
                <a:gd name="connsiteX5" fmla="*/ 21469 w 504577"/>
                <a:gd name="connsiteY5" fmla="*/ 444487 h 520439"/>
                <a:gd name="connsiteX0" fmla="*/ 0 w 493596"/>
                <a:gd name="connsiteY0" fmla="*/ 103182 h 520439"/>
                <a:gd name="connsiteX1" fmla="*/ 234314 w 493596"/>
                <a:gd name="connsiteY1" fmla="*/ 9 h 520439"/>
                <a:gd name="connsiteX2" fmla="*/ 459725 w 493596"/>
                <a:gd name="connsiteY2" fmla="*/ 108235 h 520439"/>
                <a:gd name="connsiteX3" fmla="*/ 483027 w 493596"/>
                <a:gd name="connsiteY3" fmla="*/ 358100 h 520439"/>
                <a:gd name="connsiteX4" fmla="*/ 364830 w 493596"/>
                <a:gd name="connsiteY4" fmla="*/ 448467 h 520439"/>
                <a:gd name="connsiteX5" fmla="*/ 214106 w 493596"/>
                <a:gd name="connsiteY5" fmla="*/ 519165 h 520439"/>
                <a:gd name="connsiteX6" fmla="*/ 21469 w 493596"/>
                <a:gd name="connsiteY6" fmla="*/ 444487 h 520439"/>
                <a:gd name="connsiteX0" fmla="*/ 0 w 492151"/>
                <a:gd name="connsiteY0" fmla="*/ 103182 h 520693"/>
                <a:gd name="connsiteX1" fmla="*/ 234314 w 492151"/>
                <a:gd name="connsiteY1" fmla="*/ 9 h 520693"/>
                <a:gd name="connsiteX2" fmla="*/ 459725 w 492151"/>
                <a:gd name="connsiteY2" fmla="*/ 108235 h 520693"/>
                <a:gd name="connsiteX3" fmla="*/ 483027 w 492151"/>
                <a:gd name="connsiteY3" fmla="*/ 358100 h 520693"/>
                <a:gd name="connsiteX4" fmla="*/ 385037 w 492151"/>
                <a:gd name="connsiteY4" fmla="*/ 483831 h 520693"/>
                <a:gd name="connsiteX5" fmla="*/ 214106 w 492151"/>
                <a:gd name="connsiteY5" fmla="*/ 519165 h 520693"/>
                <a:gd name="connsiteX6" fmla="*/ 21469 w 492151"/>
                <a:gd name="connsiteY6" fmla="*/ 444487 h 520693"/>
                <a:gd name="connsiteX0" fmla="*/ 0 w 517007"/>
                <a:gd name="connsiteY0" fmla="*/ 103182 h 520693"/>
                <a:gd name="connsiteX1" fmla="*/ 234314 w 517007"/>
                <a:gd name="connsiteY1" fmla="*/ 9 h 520693"/>
                <a:gd name="connsiteX2" fmla="*/ 459725 w 517007"/>
                <a:gd name="connsiteY2" fmla="*/ 108235 h 520693"/>
                <a:gd name="connsiteX3" fmla="*/ 513338 w 517007"/>
                <a:gd name="connsiteY3" fmla="*/ 302529 h 520693"/>
                <a:gd name="connsiteX4" fmla="*/ 385037 w 517007"/>
                <a:gd name="connsiteY4" fmla="*/ 483831 h 520693"/>
                <a:gd name="connsiteX5" fmla="*/ 214106 w 517007"/>
                <a:gd name="connsiteY5" fmla="*/ 519165 h 520693"/>
                <a:gd name="connsiteX6" fmla="*/ 21469 w 517007"/>
                <a:gd name="connsiteY6" fmla="*/ 444487 h 520693"/>
                <a:gd name="connsiteX0" fmla="*/ 0 w 513627"/>
                <a:gd name="connsiteY0" fmla="*/ 104479 h 521990"/>
                <a:gd name="connsiteX1" fmla="*/ 234314 w 513627"/>
                <a:gd name="connsiteY1" fmla="*/ 1306 h 521990"/>
                <a:gd name="connsiteX2" fmla="*/ 414258 w 513627"/>
                <a:gd name="connsiteY2" fmla="*/ 64064 h 521990"/>
                <a:gd name="connsiteX3" fmla="*/ 513338 w 513627"/>
                <a:gd name="connsiteY3" fmla="*/ 303826 h 521990"/>
                <a:gd name="connsiteX4" fmla="*/ 385037 w 513627"/>
                <a:gd name="connsiteY4" fmla="*/ 485128 h 521990"/>
                <a:gd name="connsiteX5" fmla="*/ 214106 w 513627"/>
                <a:gd name="connsiteY5" fmla="*/ 520462 h 521990"/>
                <a:gd name="connsiteX6" fmla="*/ 21469 w 513627"/>
                <a:gd name="connsiteY6" fmla="*/ 445784 h 521990"/>
                <a:gd name="connsiteX0" fmla="*/ 0 w 516363"/>
                <a:gd name="connsiteY0" fmla="*/ 103908 h 521419"/>
                <a:gd name="connsiteX1" fmla="*/ 234314 w 516363"/>
                <a:gd name="connsiteY1" fmla="*/ 735 h 521419"/>
                <a:gd name="connsiteX2" fmla="*/ 414258 w 516363"/>
                <a:gd name="connsiteY2" fmla="*/ 63493 h 521419"/>
                <a:gd name="connsiteX3" fmla="*/ 470922 w 516363"/>
                <a:gd name="connsiteY3" fmla="*/ 171337 h 521419"/>
                <a:gd name="connsiteX4" fmla="*/ 513338 w 516363"/>
                <a:gd name="connsiteY4" fmla="*/ 303255 h 521419"/>
                <a:gd name="connsiteX5" fmla="*/ 385037 w 516363"/>
                <a:gd name="connsiteY5" fmla="*/ 484557 h 521419"/>
                <a:gd name="connsiteX6" fmla="*/ 214106 w 516363"/>
                <a:gd name="connsiteY6" fmla="*/ 519891 h 521419"/>
                <a:gd name="connsiteX7" fmla="*/ 21469 w 516363"/>
                <a:gd name="connsiteY7" fmla="*/ 445213 h 521419"/>
                <a:gd name="connsiteX0" fmla="*/ 0 w 522477"/>
                <a:gd name="connsiteY0" fmla="*/ 103908 h 521419"/>
                <a:gd name="connsiteX1" fmla="*/ 234314 w 522477"/>
                <a:gd name="connsiteY1" fmla="*/ 735 h 521419"/>
                <a:gd name="connsiteX2" fmla="*/ 414258 w 522477"/>
                <a:gd name="connsiteY2" fmla="*/ 63493 h 521419"/>
                <a:gd name="connsiteX3" fmla="*/ 501234 w 522477"/>
                <a:gd name="connsiteY3" fmla="*/ 171337 h 521419"/>
                <a:gd name="connsiteX4" fmla="*/ 513338 w 522477"/>
                <a:gd name="connsiteY4" fmla="*/ 303255 h 521419"/>
                <a:gd name="connsiteX5" fmla="*/ 385037 w 522477"/>
                <a:gd name="connsiteY5" fmla="*/ 484557 h 521419"/>
                <a:gd name="connsiteX6" fmla="*/ 214106 w 522477"/>
                <a:gd name="connsiteY6" fmla="*/ 519891 h 521419"/>
                <a:gd name="connsiteX7" fmla="*/ 21469 w 522477"/>
                <a:gd name="connsiteY7" fmla="*/ 445213 h 521419"/>
                <a:gd name="connsiteX0" fmla="*/ 0 w 517713"/>
                <a:gd name="connsiteY0" fmla="*/ 103920 h 521431"/>
                <a:gd name="connsiteX1" fmla="*/ 234314 w 517713"/>
                <a:gd name="connsiteY1" fmla="*/ 747 h 521431"/>
                <a:gd name="connsiteX2" fmla="*/ 414258 w 517713"/>
                <a:gd name="connsiteY2" fmla="*/ 63505 h 521431"/>
                <a:gd name="connsiteX3" fmla="*/ 481026 w 517713"/>
                <a:gd name="connsiteY3" fmla="*/ 176401 h 521431"/>
                <a:gd name="connsiteX4" fmla="*/ 513338 w 517713"/>
                <a:gd name="connsiteY4" fmla="*/ 303267 h 521431"/>
                <a:gd name="connsiteX5" fmla="*/ 385037 w 517713"/>
                <a:gd name="connsiteY5" fmla="*/ 484569 h 521431"/>
                <a:gd name="connsiteX6" fmla="*/ 214106 w 517713"/>
                <a:gd name="connsiteY6" fmla="*/ 519903 h 521431"/>
                <a:gd name="connsiteX7" fmla="*/ 21469 w 517713"/>
                <a:gd name="connsiteY7" fmla="*/ 445225 h 521431"/>
                <a:gd name="connsiteX0" fmla="*/ 0 w 520928"/>
                <a:gd name="connsiteY0" fmla="*/ 103896 h 521407"/>
                <a:gd name="connsiteX1" fmla="*/ 234314 w 520928"/>
                <a:gd name="connsiteY1" fmla="*/ 723 h 521407"/>
                <a:gd name="connsiteX2" fmla="*/ 414258 w 520928"/>
                <a:gd name="connsiteY2" fmla="*/ 63481 h 521407"/>
                <a:gd name="connsiteX3" fmla="*/ 496182 w 520928"/>
                <a:gd name="connsiteY3" fmla="*/ 166273 h 521407"/>
                <a:gd name="connsiteX4" fmla="*/ 513338 w 520928"/>
                <a:gd name="connsiteY4" fmla="*/ 303243 h 521407"/>
                <a:gd name="connsiteX5" fmla="*/ 385037 w 520928"/>
                <a:gd name="connsiteY5" fmla="*/ 484545 h 521407"/>
                <a:gd name="connsiteX6" fmla="*/ 214106 w 520928"/>
                <a:gd name="connsiteY6" fmla="*/ 519879 h 521407"/>
                <a:gd name="connsiteX7" fmla="*/ 21469 w 520928"/>
                <a:gd name="connsiteY7" fmla="*/ 445201 h 521407"/>
                <a:gd name="connsiteX0" fmla="*/ 0 w 520928"/>
                <a:gd name="connsiteY0" fmla="*/ 108888 h 526399"/>
                <a:gd name="connsiteX1" fmla="*/ 173691 w 520928"/>
                <a:gd name="connsiteY1" fmla="*/ 663 h 526399"/>
                <a:gd name="connsiteX2" fmla="*/ 414258 w 520928"/>
                <a:gd name="connsiteY2" fmla="*/ 68473 h 526399"/>
                <a:gd name="connsiteX3" fmla="*/ 496182 w 520928"/>
                <a:gd name="connsiteY3" fmla="*/ 171265 h 526399"/>
                <a:gd name="connsiteX4" fmla="*/ 513338 w 520928"/>
                <a:gd name="connsiteY4" fmla="*/ 308235 h 526399"/>
                <a:gd name="connsiteX5" fmla="*/ 385037 w 520928"/>
                <a:gd name="connsiteY5" fmla="*/ 489537 h 526399"/>
                <a:gd name="connsiteX6" fmla="*/ 214106 w 520928"/>
                <a:gd name="connsiteY6" fmla="*/ 524871 h 526399"/>
                <a:gd name="connsiteX7" fmla="*/ 21469 w 520928"/>
                <a:gd name="connsiteY7" fmla="*/ 450193 h 526399"/>
                <a:gd name="connsiteX0" fmla="*/ 0 w 520928"/>
                <a:gd name="connsiteY0" fmla="*/ 110264 h 527775"/>
                <a:gd name="connsiteX1" fmla="*/ 173691 w 520928"/>
                <a:gd name="connsiteY1" fmla="*/ 2039 h 527775"/>
                <a:gd name="connsiteX2" fmla="*/ 399102 w 520928"/>
                <a:gd name="connsiteY2" fmla="*/ 49641 h 527775"/>
                <a:gd name="connsiteX3" fmla="*/ 496182 w 520928"/>
                <a:gd name="connsiteY3" fmla="*/ 172641 h 527775"/>
                <a:gd name="connsiteX4" fmla="*/ 513338 w 520928"/>
                <a:gd name="connsiteY4" fmla="*/ 309611 h 527775"/>
                <a:gd name="connsiteX5" fmla="*/ 385037 w 520928"/>
                <a:gd name="connsiteY5" fmla="*/ 490913 h 527775"/>
                <a:gd name="connsiteX6" fmla="*/ 214106 w 520928"/>
                <a:gd name="connsiteY6" fmla="*/ 526247 h 527775"/>
                <a:gd name="connsiteX7" fmla="*/ 21469 w 520928"/>
                <a:gd name="connsiteY7" fmla="*/ 451569 h 527775"/>
                <a:gd name="connsiteX0" fmla="*/ 0 w 519453"/>
                <a:gd name="connsiteY0" fmla="*/ 110264 h 526892"/>
                <a:gd name="connsiteX1" fmla="*/ 173691 w 519453"/>
                <a:gd name="connsiteY1" fmla="*/ 2039 h 526892"/>
                <a:gd name="connsiteX2" fmla="*/ 399102 w 519453"/>
                <a:gd name="connsiteY2" fmla="*/ 49641 h 526892"/>
                <a:gd name="connsiteX3" fmla="*/ 496182 w 519453"/>
                <a:gd name="connsiteY3" fmla="*/ 172641 h 526892"/>
                <a:gd name="connsiteX4" fmla="*/ 513338 w 519453"/>
                <a:gd name="connsiteY4" fmla="*/ 309611 h 526892"/>
                <a:gd name="connsiteX5" fmla="*/ 405244 w 519453"/>
                <a:gd name="connsiteY5" fmla="*/ 480809 h 526892"/>
                <a:gd name="connsiteX6" fmla="*/ 214106 w 519453"/>
                <a:gd name="connsiteY6" fmla="*/ 526247 h 526892"/>
                <a:gd name="connsiteX7" fmla="*/ 21469 w 519453"/>
                <a:gd name="connsiteY7" fmla="*/ 451569 h 526892"/>
                <a:gd name="connsiteX0" fmla="*/ 0 w 519453"/>
                <a:gd name="connsiteY0" fmla="*/ 110264 h 526892"/>
                <a:gd name="connsiteX1" fmla="*/ 173691 w 519453"/>
                <a:gd name="connsiteY1" fmla="*/ 2039 h 526892"/>
                <a:gd name="connsiteX2" fmla="*/ 399102 w 519453"/>
                <a:gd name="connsiteY2" fmla="*/ 49641 h 526892"/>
                <a:gd name="connsiteX3" fmla="*/ 496182 w 519453"/>
                <a:gd name="connsiteY3" fmla="*/ 172641 h 526892"/>
                <a:gd name="connsiteX4" fmla="*/ 513338 w 519453"/>
                <a:gd name="connsiteY4" fmla="*/ 309611 h 526892"/>
                <a:gd name="connsiteX5" fmla="*/ 405244 w 519453"/>
                <a:gd name="connsiteY5" fmla="*/ 480809 h 526892"/>
                <a:gd name="connsiteX6" fmla="*/ 214106 w 519453"/>
                <a:gd name="connsiteY6" fmla="*/ 526247 h 526892"/>
                <a:gd name="connsiteX7" fmla="*/ 41677 w 519453"/>
                <a:gd name="connsiteY7" fmla="*/ 451569 h 526892"/>
                <a:gd name="connsiteX0" fmla="*/ 30957 w 550410"/>
                <a:gd name="connsiteY0" fmla="*/ 110264 h 529200"/>
                <a:gd name="connsiteX1" fmla="*/ 204648 w 550410"/>
                <a:gd name="connsiteY1" fmla="*/ 2039 h 529200"/>
                <a:gd name="connsiteX2" fmla="*/ 430059 w 550410"/>
                <a:gd name="connsiteY2" fmla="*/ 49641 h 529200"/>
                <a:gd name="connsiteX3" fmla="*/ 527139 w 550410"/>
                <a:gd name="connsiteY3" fmla="*/ 172641 h 529200"/>
                <a:gd name="connsiteX4" fmla="*/ 544295 w 550410"/>
                <a:gd name="connsiteY4" fmla="*/ 309611 h 529200"/>
                <a:gd name="connsiteX5" fmla="*/ 436201 w 550410"/>
                <a:gd name="connsiteY5" fmla="*/ 480809 h 529200"/>
                <a:gd name="connsiteX6" fmla="*/ 245063 w 550410"/>
                <a:gd name="connsiteY6" fmla="*/ 526247 h 529200"/>
                <a:gd name="connsiteX7" fmla="*/ 5959 w 550410"/>
                <a:gd name="connsiteY7" fmla="*/ 403944 h 529200"/>
                <a:gd name="connsiteX0" fmla="*/ 0 w 519453"/>
                <a:gd name="connsiteY0" fmla="*/ 110264 h 526574"/>
                <a:gd name="connsiteX1" fmla="*/ 173691 w 519453"/>
                <a:gd name="connsiteY1" fmla="*/ 2039 h 526574"/>
                <a:gd name="connsiteX2" fmla="*/ 399102 w 519453"/>
                <a:gd name="connsiteY2" fmla="*/ 49641 h 526574"/>
                <a:gd name="connsiteX3" fmla="*/ 496182 w 519453"/>
                <a:gd name="connsiteY3" fmla="*/ 172641 h 526574"/>
                <a:gd name="connsiteX4" fmla="*/ 513338 w 519453"/>
                <a:gd name="connsiteY4" fmla="*/ 309611 h 526574"/>
                <a:gd name="connsiteX5" fmla="*/ 405244 w 519453"/>
                <a:gd name="connsiteY5" fmla="*/ 480809 h 526574"/>
                <a:gd name="connsiteX6" fmla="*/ 214106 w 519453"/>
                <a:gd name="connsiteY6" fmla="*/ 526247 h 526574"/>
                <a:gd name="connsiteX7" fmla="*/ 35327 w 519453"/>
                <a:gd name="connsiteY7" fmla="*/ 461094 h 526574"/>
                <a:gd name="connsiteX0" fmla="*/ 0 w 519453"/>
                <a:gd name="connsiteY0" fmla="*/ 110264 h 526574"/>
                <a:gd name="connsiteX1" fmla="*/ 173691 w 519453"/>
                <a:gd name="connsiteY1" fmla="*/ 2039 h 526574"/>
                <a:gd name="connsiteX2" fmla="*/ 399102 w 519453"/>
                <a:gd name="connsiteY2" fmla="*/ 49641 h 526574"/>
                <a:gd name="connsiteX3" fmla="*/ 496182 w 519453"/>
                <a:gd name="connsiteY3" fmla="*/ 172641 h 526574"/>
                <a:gd name="connsiteX4" fmla="*/ 513338 w 519453"/>
                <a:gd name="connsiteY4" fmla="*/ 309611 h 526574"/>
                <a:gd name="connsiteX5" fmla="*/ 405244 w 519453"/>
                <a:gd name="connsiteY5" fmla="*/ 480809 h 526574"/>
                <a:gd name="connsiteX6" fmla="*/ 214106 w 519453"/>
                <a:gd name="connsiteY6" fmla="*/ 526247 h 526574"/>
                <a:gd name="connsiteX7" fmla="*/ 35327 w 519453"/>
                <a:gd name="connsiteY7" fmla="*/ 461094 h 526574"/>
                <a:gd name="connsiteX0" fmla="*/ 0 w 519453"/>
                <a:gd name="connsiteY0" fmla="*/ 110264 h 527557"/>
                <a:gd name="connsiteX1" fmla="*/ 173691 w 519453"/>
                <a:gd name="connsiteY1" fmla="*/ 2039 h 527557"/>
                <a:gd name="connsiteX2" fmla="*/ 399102 w 519453"/>
                <a:gd name="connsiteY2" fmla="*/ 49641 h 527557"/>
                <a:gd name="connsiteX3" fmla="*/ 496182 w 519453"/>
                <a:gd name="connsiteY3" fmla="*/ 172641 h 527557"/>
                <a:gd name="connsiteX4" fmla="*/ 513338 w 519453"/>
                <a:gd name="connsiteY4" fmla="*/ 309611 h 527557"/>
                <a:gd name="connsiteX5" fmla="*/ 405244 w 519453"/>
                <a:gd name="connsiteY5" fmla="*/ 480809 h 527557"/>
                <a:gd name="connsiteX6" fmla="*/ 214106 w 519453"/>
                <a:gd name="connsiteY6" fmla="*/ 526247 h 527557"/>
                <a:gd name="connsiteX7" fmla="*/ 19452 w 519453"/>
                <a:gd name="connsiteY7" fmla="*/ 435694 h 527557"/>
                <a:gd name="connsiteX0" fmla="*/ 0 w 519214"/>
                <a:gd name="connsiteY0" fmla="*/ 110264 h 526910"/>
                <a:gd name="connsiteX1" fmla="*/ 173691 w 519214"/>
                <a:gd name="connsiteY1" fmla="*/ 2039 h 526910"/>
                <a:gd name="connsiteX2" fmla="*/ 399102 w 519214"/>
                <a:gd name="connsiteY2" fmla="*/ 49641 h 526910"/>
                <a:gd name="connsiteX3" fmla="*/ 496182 w 519214"/>
                <a:gd name="connsiteY3" fmla="*/ 172641 h 526910"/>
                <a:gd name="connsiteX4" fmla="*/ 513338 w 519214"/>
                <a:gd name="connsiteY4" fmla="*/ 309611 h 526910"/>
                <a:gd name="connsiteX5" fmla="*/ 408533 w 519214"/>
                <a:gd name="connsiteY5" fmla="*/ 470942 h 526910"/>
                <a:gd name="connsiteX6" fmla="*/ 214106 w 519214"/>
                <a:gd name="connsiteY6" fmla="*/ 526247 h 526910"/>
                <a:gd name="connsiteX7" fmla="*/ 19452 w 519214"/>
                <a:gd name="connsiteY7" fmla="*/ 435694 h 526910"/>
                <a:gd name="connsiteX0" fmla="*/ 0 w 519214"/>
                <a:gd name="connsiteY0" fmla="*/ 110264 h 517260"/>
                <a:gd name="connsiteX1" fmla="*/ 173691 w 519214"/>
                <a:gd name="connsiteY1" fmla="*/ 2039 h 517260"/>
                <a:gd name="connsiteX2" fmla="*/ 399102 w 519214"/>
                <a:gd name="connsiteY2" fmla="*/ 49641 h 517260"/>
                <a:gd name="connsiteX3" fmla="*/ 496182 w 519214"/>
                <a:gd name="connsiteY3" fmla="*/ 172641 h 517260"/>
                <a:gd name="connsiteX4" fmla="*/ 513338 w 519214"/>
                <a:gd name="connsiteY4" fmla="*/ 309611 h 517260"/>
                <a:gd name="connsiteX5" fmla="*/ 408533 w 519214"/>
                <a:gd name="connsiteY5" fmla="*/ 470942 h 517260"/>
                <a:gd name="connsiteX6" fmla="*/ 194373 w 519214"/>
                <a:gd name="connsiteY6" fmla="*/ 516380 h 517260"/>
                <a:gd name="connsiteX7" fmla="*/ 19452 w 519214"/>
                <a:gd name="connsiteY7" fmla="*/ 435694 h 517260"/>
                <a:gd name="connsiteX0" fmla="*/ 0 w 519453"/>
                <a:gd name="connsiteY0" fmla="*/ 110264 h 516561"/>
                <a:gd name="connsiteX1" fmla="*/ 173691 w 519453"/>
                <a:gd name="connsiteY1" fmla="*/ 2039 h 516561"/>
                <a:gd name="connsiteX2" fmla="*/ 399102 w 519453"/>
                <a:gd name="connsiteY2" fmla="*/ 49641 h 516561"/>
                <a:gd name="connsiteX3" fmla="*/ 496182 w 519453"/>
                <a:gd name="connsiteY3" fmla="*/ 172641 h 516561"/>
                <a:gd name="connsiteX4" fmla="*/ 513338 w 519453"/>
                <a:gd name="connsiteY4" fmla="*/ 309611 h 516561"/>
                <a:gd name="connsiteX5" fmla="*/ 405244 w 519453"/>
                <a:gd name="connsiteY5" fmla="*/ 454497 h 516561"/>
                <a:gd name="connsiteX6" fmla="*/ 194373 w 519453"/>
                <a:gd name="connsiteY6" fmla="*/ 516380 h 516561"/>
                <a:gd name="connsiteX7" fmla="*/ 19452 w 519453"/>
                <a:gd name="connsiteY7" fmla="*/ 435694 h 516561"/>
                <a:gd name="connsiteX0" fmla="*/ 0 w 519693"/>
                <a:gd name="connsiteY0" fmla="*/ 110264 h 517515"/>
                <a:gd name="connsiteX1" fmla="*/ 173691 w 519693"/>
                <a:gd name="connsiteY1" fmla="*/ 2039 h 517515"/>
                <a:gd name="connsiteX2" fmla="*/ 399102 w 519693"/>
                <a:gd name="connsiteY2" fmla="*/ 49641 h 517515"/>
                <a:gd name="connsiteX3" fmla="*/ 496182 w 519693"/>
                <a:gd name="connsiteY3" fmla="*/ 172641 h 517515"/>
                <a:gd name="connsiteX4" fmla="*/ 513338 w 519693"/>
                <a:gd name="connsiteY4" fmla="*/ 309611 h 517515"/>
                <a:gd name="connsiteX5" fmla="*/ 401955 w 519693"/>
                <a:gd name="connsiteY5" fmla="*/ 474231 h 517515"/>
                <a:gd name="connsiteX6" fmla="*/ 194373 w 519693"/>
                <a:gd name="connsiteY6" fmla="*/ 516380 h 517515"/>
                <a:gd name="connsiteX7" fmla="*/ 19452 w 519693"/>
                <a:gd name="connsiteY7" fmla="*/ 435694 h 517515"/>
                <a:gd name="connsiteX0" fmla="*/ 0 w 519933"/>
                <a:gd name="connsiteY0" fmla="*/ 110264 h 517053"/>
                <a:gd name="connsiteX1" fmla="*/ 173691 w 519933"/>
                <a:gd name="connsiteY1" fmla="*/ 2039 h 517053"/>
                <a:gd name="connsiteX2" fmla="*/ 399102 w 519933"/>
                <a:gd name="connsiteY2" fmla="*/ 49641 h 517053"/>
                <a:gd name="connsiteX3" fmla="*/ 496182 w 519933"/>
                <a:gd name="connsiteY3" fmla="*/ 172641 h 517053"/>
                <a:gd name="connsiteX4" fmla="*/ 513338 w 519933"/>
                <a:gd name="connsiteY4" fmla="*/ 309611 h 517053"/>
                <a:gd name="connsiteX5" fmla="*/ 398666 w 519933"/>
                <a:gd name="connsiteY5" fmla="*/ 467653 h 517053"/>
                <a:gd name="connsiteX6" fmla="*/ 194373 w 519933"/>
                <a:gd name="connsiteY6" fmla="*/ 516380 h 517053"/>
                <a:gd name="connsiteX7" fmla="*/ 19452 w 519933"/>
                <a:gd name="connsiteY7" fmla="*/ 435694 h 517053"/>
                <a:gd name="connsiteX0" fmla="*/ 0 w 519933"/>
                <a:gd name="connsiteY0" fmla="*/ 110264 h 510644"/>
                <a:gd name="connsiteX1" fmla="*/ 173691 w 519933"/>
                <a:gd name="connsiteY1" fmla="*/ 2039 h 510644"/>
                <a:gd name="connsiteX2" fmla="*/ 399102 w 519933"/>
                <a:gd name="connsiteY2" fmla="*/ 49641 h 510644"/>
                <a:gd name="connsiteX3" fmla="*/ 496182 w 519933"/>
                <a:gd name="connsiteY3" fmla="*/ 172641 h 510644"/>
                <a:gd name="connsiteX4" fmla="*/ 513338 w 519933"/>
                <a:gd name="connsiteY4" fmla="*/ 309611 h 510644"/>
                <a:gd name="connsiteX5" fmla="*/ 398666 w 519933"/>
                <a:gd name="connsiteY5" fmla="*/ 467653 h 510644"/>
                <a:gd name="connsiteX6" fmla="*/ 187795 w 519933"/>
                <a:gd name="connsiteY6" fmla="*/ 509802 h 510644"/>
                <a:gd name="connsiteX7" fmla="*/ 19452 w 519933"/>
                <a:gd name="connsiteY7" fmla="*/ 435694 h 510644"/>
                <a:gd name="connsiteX0" fmla="*/ 0 w 519933"/>
                <a:gd name="connsiteY0" fmla="*/ 97893 h 498273"/>
                <a:gd name="connsiteX1" fmla="*/ 183558 w 519933"/>
                <a:gd name="connsiteY1" fmla="*/ 2823 h 498273"/>
                <a:gd name="connsiteX2" fmla="*/ 399102 w 519933"/>
                <a:gd name="connsiteY2" fmla="*/ 37270 h 498273"/>
                <a:gd name="connsiteX3" fmla="*/ 496182 w 519933"/>
                <a:gd name="connsiteY3" fmla="*/ 160270 h 498273"/>
                <a:gd name="connsiteX4" fmla="*/ 513338 w 519933"/>
                <a:gd name="connsiteY4" fmla="*/ 297240 h 498273"/>
                <a:gd name="connsiteX5" fmla="*/ 398666 w 519933"/>
                <a:gd name="connsiteY5" fmla="*/ 455282 h 498273"/>
                <a:gd name="connsiteX6" fmla="*/ 187795 w 519933"/>
                <a:gd name="connsiteY6" fmla="*/ 497431 h 498273"/>
                <a:gd name="connsiteX7" fmla="*/ 19452 w 519933"/>
                <a:gd name="connsiteY7" fmla="*/ 423323 h 498273"/>
                <a:gd name="connsiteX0" fmla="*/ 0 w 519933"/>
                <a:gd name="connsiteY0" fmla="*/ 107130 h 507510"/>
                <a:gd name="connsiteX1" fmla="*/ 190136 w 519933"/>
                <a:gd name="connsiteY1" fmla="*/ 2193 h 507510"/>
                <a:gd name="connsiteX2" fmla="*/ 399102 w 519933"/>
                <a:gd name="connsiteY2" fmla="*/ 46507 h 507510"/>
                <a:gd name="connsiteX3" fmla="*/ 496182 w 519933"/>
                <a:gd name="connsiteY3" fmla="*/ 169507 h 507510"/>
                <a:gd name="connsiteX4" fmla="*/ 513338 w 519933"/>
                <a:gd name="connsiteY4" fmla="*/ 306477 h 507510"/>
                <a:gd name="connsiteX5" fmla="*/ 398666 w 519933"/>
                <a:gd name="connsiteY5" fmla="*/ 464519 h 507510"/>
                <a:gd name="connsiteX6" fmla="*/ 187795 w 519933"/>
                <a:gd name="connsiteY6" fmla="*/ 506668 h 507510"/>
                <a:gd name="connsiteX7" fmla="*/ 19452 w 519933"/>
                <a:gd name="connsiteY7" fmla="*/ 432560 h 507510"/>
                <a:gd name="connsiteX0" fmla="*/ 0 w 517177"/>
                <a:gd name="connsiteY0" fmla="*/ 107100 h 507480"/>
                <a:gd name="connsiteX1" fmla="*/ 190136 w 517177"/>
                <a:gd name="connsiteY1" fmla="*/ 2163 h 507480"/>
                <a:gd name="connsiteX2" fmla="*/ 399102 w 517177"/>
                <a:gd name="connsiteY2" fmla="*/ 46477 h 507480"/>
                <a:gd name="connsiteX3" fmla="*/ 483027 w 517177"/>
                <a:gd name="connsiteY3" fmla="*/ 166188 h 507480"/>
                <a:gd name="connsiteX4" fmla="*/ 513338 w 517177"/>
                <a:gd name="connsiteY4" fmla="*/ 306447 h 507480"/>
                <a:gd name="connsiteX5" fmla="*/ 398666 w 517177"/>
                <a:gd name="connsiteY5" fmla="*/ 464489 h 507480"/>
                <a:gd name="connsiteX6" fmla="*/ 187795 w 517177"/>
                <a:gd name="connsiteY6" fmla="*/ 506638 h 507480"/>
                <a:gd name="connsiteX7" fmla="*/ 19452 w 517177"/>
                <a:gd name="connsiteY7" fmla="*/ 432530 h 507480"/>
                <a:gd name="connsiteX0" fmla="*/ 0 w 521999"/>
                <a:gd name="connsiteY0" fmla="*/ 107100 h 507480"/>
                <a:gd name="connsiteX1" fmla="*/ 190136 w 521999"/>
                <a:gd name="connsiteY1" fmla="*/ 2163 h 507480"/>
                <a:gd name="connsiteX2" fmla="*/ 399102 w 521999"/>
                <a:gd name="connsiteY2" fmla="*/ 46477 h 507480"/>
                <a:gd name="connsiteX3" fmla="*/ 502761 w 521999"/>
                <a:gd name="connsiteY3" fmla="*/ 166188 h 507480"/>
                <a:gd name="connsiteX4" fmla="*/ 513338 w 521999"/>
                <a:gd name="connsiteY4" fmla="*/ 306447 h 507480"/>
                <a:gd name="connsiteX5" fmla="*/ 398666 w 521999"/>
                <a:gd name="connsiteY5" fmla="*/ 464489 h 507480"/>
                <a:gd name="connsiteX6" fmla="*/ 187795 w 521999"/>
                <a:gd name="connsiteY6" fmla="*/ 506638 h 507480"/>
                <a:gd name="connsiteX7" fmla="*/ 19452 w 521999"/>
                <a:gd name="connsiteY7" fmla="*/ 432530 h 507480"/>
                <a:gd name="connsiteX0" fmla="*/ 0 w 514221"/>
                <a:gd name="connsiteY0" fmla="*/ 107100 h 507480"/>
                <a:gd name="connsiteX1" fmla="*/ 190136 w 514221"/>
                <a:gd name="connsiteY1" fmla="*/ 2163 h 507480"/>
                <a:gd name="connsiteX2" fmla="*/ 399102 w 514221"/>
                <a:gd name="connsiteY2" fmla="*/ 46477 h 507480"/>
                <a:gd name="connsiteX3" fmla="*/ 502761 w 514221"/>
                <a:gd name="connsiteY3" fmla="*/ 166188 h 507480"/>
                <a:gd name="connsiteX4" fmla="*/ 500182 w 514221"/>
                <a:gd name="connsiteY4" fmla="*/ 336048 h 507480"/>
                <a:gd name="connsiteX5" fmla="*/ 398666 w 514221"/>
                <a:gd name="connsiteY5" fmla="*/ 464489 h 507480"/>
                <a:gd name="connsiteX6" fmla="*/ 187795 w 514221"/>
                <a:gd name="connsiteY6" fmla="*/ 506638 h 507480"/>
                <a:gd name="connsiteX7" fmla="*/ 19452 w 514221"/>
                <a:gd name="connsiteY7" fmla="*/ 432530 h 507480"/>
                <a:gd name="connsiteX0" fmla="*/ 6860 w 521081"/>
                <a:gd name="connsiteY0" fmla="*/ 107100 h 509138"/>
                <a:gd name="connsiteX1" fmla="*/ 196996 w 521081"/>
                <a:gd name="connsiteY1" fmla="*/ 2163 h 509138"/>
                <a:gd name="connsiteX2" fmla="*/ 405962 w 521081"/>
                <a:gd name="connsiteY2" fmla="*/ 46477 h 509138"/>
                <a:gd name="connsiteX3" fmla="*/ 509621 w 521081"/>
                <a:gd name="connsiteY3" fmla="*/ 166188 h 509138"/>
                <a:gd name="connsiteX4" fmla="*/ 507042 w 521081"/>
                <a:gd name="connsiteY4" fmla="*/ 336048 h 509138"/>
                <a:gd name="connsiteX5" fmla="*/ 405526 w 521081"/>
                <a:gd name="connsiteY5" fmla="*/ 464489 h 509138"/>
                <a:gd name="connsiteX6" fmla="*/ 194655 w 521081"/>
                <a:gd name="connsiteY6" fmla="*/ 506638 h 509138"/>
                <a:gd name="connsiteX7" fmla="*/ 0 w 521081"/>
                <a:gd name="connsiteY7" fmla="*/ 399640 h 509138"/>
                <a:gd name="connsiteX0" fmla="*/ 6860 w 521081"/>
                <a:gd name="connsiteY0" fmla="*/ 107100 h 506789"/>
                <a:gd name="connsiteX1" fmla="*/ 196996 w 521081"/>
                <a:gd name="connsiteY1" fmla="*/ 2163 h 506789"/>
                <a:gd name="connsiteX2" fmla="*/ 405962 w 521081"/>
                <a:gd name="connsiteY2" fmla="*/ 46477 h 506789"/>
                <a:gd name="connsiteX3" fmla="*/ 509621 w 521081"/>
                <a:gd name="connsiteY3" fmla="*/ 166188 h 506789"/>
                <a:gd name="connsiteX4" fmla="*/ 507042 w 521081"/>
                <a:gd name="connsiteY4" fmla="*/ 336048 h 506789"/>
                <a:gd name="connsiteX5" fmla="*/ 405526 w 521081"/>
                <a:gd name="connsiteY5" fmla="*/ 464489 h 506789"/>
                <a:gd name="connsiteX6" fmla="*/ 194655 w 521081"/>
                <a:gd name="connsiteY6" fmla="*/ 506638 h 506789"/>
                <a:gd name="connsiteX7" fmla="*/ 88473 w 521081"/>
                <a:gd name="connsiteY7" fmla="*/ 452729 h 506789"/>
                <a:gd name="connsiteX8" fmla="*/ 0 w 521081"/>
                <a:gd name="connsiteY8" fmla="*/ 399640 h 506789"/>
                <a:gd name="connsiteX0" fmla="*/ 6860 w 521081"/>
                <a:gd name="connsiteY0" fmla="*/ 107100 h 506708"/>
                <a:gd name="connsiteX1" fmla="*/ 196996 w 521081"/>
                <a:gd name="connsiteY1" fmla="*/ 2163 h 506708"/>
                <a:gd name="connsiteX2" fmla="*/ 405962 w 521081"/>
                <a:gd name="connsiteY2" fmla="*/ 46477 h 506708"/>
                <a:gd name="connsiteX3" fmla="*/ 509621 w 521081"/>
                <a:gd name="connsiteY3" fmla="*/ 166188 h 506708"/>
                <a:gd name="connsiteX4" fmla="*/ 507042 w 521081"/>
                <a:gd name="connsiteY4" fmla="*/ 336048 h 506708"/>
                <a:gd name="connsiteX5" fmla="*/ 405526 w 521081"/>
                <a:gd name="connsiteY5" fmla="*/ 464489 h 506708"/>
                <a:gd name="connsiteX6" fmla="*/ 194655 w 521081"/>
                <a:gd name="connsiteY6" fmla="*/ 506638 h 506708"/>
                <a:gd name="connsiteX7" fmla="*/ 88473 w 521081"/>
                <a:gd name="connsiteY7" fmla="*/ 472463 h 506708"/>
                <a:gd name="connsiteX8" fmla="*/ 0 w 521081"/>
                <a:gd name="connsiteY8" fmla="*/ 399640 h 506708"/>
                <a:gd name="connsiteX0" fmla="*/ 6860 w 521081"/>
                <a:gd name="connsiteY0" fmla="*/ 107100 h 516550"/>
                <a:gd name="connsiteX1" fmla="*/ 196996 w 521081"/>
                <a:gd name="connsiteY1" fmla="*/ 2163 h 516550"/>
                <a:gd name="connsiteX2" fmla="*/ 405962 w 521081"/>
                <a:gd name="connsiteY2" fmla="*/ 46477 h 516550"/>
                <a:gd name="connsiteX3" fmla="*/ 509621 w 521081"/>
                <a:gd name="connsiteY3" fmla="*/ 166188 h 516550"/>
                <a:gd name="connsiteX4" fmla="*/ 507042 w 521081"/>
                <a:gd name="connsiteY4" fmla="*/ 336048 h 516550"/>
                <a:gd name="connsiteX5" fmla="*/ 405526 w 521081"/>
                <a:gd name="connsiteY5" fmla="*/ 464489 h 516550"/>
                <a:gd name="connsiteX6" fmla="*/ 257144 w 521081"/>
                <a:gd name="connsiteY6" fmla="*/ 516504 h 516550"/>
                <a:gd name="connsiteX7" fmla="*/ 88473 w 521081"/>
                <a:gd name="connsiteY7" fmla="*/ 472463 h 516550"/>
                <a:gd name="connsiteX8" fmla="*/ 0 w 521081"/>
                <a:gd name="connsiteY8" fmla="*/ 399640 h 51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081" h="516550">
                  <a:moveTo>
                    <a:pt x="6860" y="107100"/>
                  </a:moveTo>
                  <a:cubicBezTo>
                    <a:pt x="52522" y="65100"/>
                    <a:pt x="130479" y="12267"/>
                    <a:pt x="196996" y="2163"/>
                  </a:cubicBezTo>
                  <a:cubicBezTo>
                    <a:pt x="263513" y="-7941"/>
                    <a:pt x="353858" y="19140"/>
                    <a:pt x="405962" y="46477"/>
                  </a:cubicBezTo>
                  <a:cubicBezTo>
                    <a:pt x="458066" y="73814"/>
                    <a:pt x="493108" y="126228"/>
                    <a:pt x="509621" y="166188"/>
                  </a:cubicBezTo>
                  <a:cubicBezTo>
                    <a:pt x="526134" y="206148"/>
                    <a:pt x="524391" y="286331"/>
                    <a:pt x="507042" y="336048"/>
                  </a:cubicBezTo>
                  <a:cubicBezTo>
                    <a:pt x="489693" y="385765"/>
                    <a:pt x="450346" y="437645"/>
                    <a:pt x="405526" y="464489"/>
                  </a:cubicBezTo>
                  <a:cubicBezTo>
                    <a:pt x="360706" y="491333"/>
                    <a:pt x="309986" y="515175"/>
                    <a:pt x="257144" y="516504"/>
                  </a:cubicBezTo>
                  <a:cubicBezTo>
                    <a:pt x="204302" y="517833"/>
                    <a:pt x="120916" y="490296"/>
                    <a:pt x="88473" y="472463"/>
                  </a:cubicBezTo>
                  <a:cubicBezTo>
                    <a:pt x="56031" y="454630"/>
                    <a:pt x="14746" y="408488"/>
                    <a:pt x="0" y="39964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mtClean="0"/>
                <a:t>z</a:t>
              </a:r>
              <a:endParaRPr kumimoji="1" lang="ja-JP" altLang="en-US"/>
            </a:p>
          </p:txBody>
        </p:sp>
        <p:sp>
          <p:nvSpPr>
            <p:cNvPr id="12" name="円/楕円 11"/>
            <p:cNvSpPr/>
            <p:nvPr/>
          </p:nvSpPr>
          <p:spPr>
            <a:xfrm>
              <a:off x="1531759" y="2411761"/>
              <a:ext cx="710647" cy="7228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弦 12"/>
            <p:cNvSpPr/>
            <p:nvPr/>
          </p:nvSpPr>
          <p:spPr>
            <a:xfrm>
              <a:off x="1430238" y="2570034"/>
              <a:ext cx="419380" cy="406292"/>
            </a:xfrm>
            <a:prstGeom prst="chord">
              <a:avLst>
                <a:gd name="adj1" fmla="val 5356211"/>
                <a:gd name="adj2" fmla="val 1620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a:off x="2079457" y="444947"/>
              <a:ext cx="3741473" cy="3605819"/>
            </a:xfrm>
            <a:custGeom>
              <a:avLst/>
              <a:gdLst>
                <a:gd name="connsiteX0" fmla="*/ 84002 w 3154985"/>
                <a:gd name="connsiteY0" fmla="*/ 1276503 h 3281633"/>
                <a:gd name="connsiteX1" fmla="*/ 2359 w 3154985"/>
                <a:gd name="connsiteY1" fmla="*/ 998917 h 3281633"/>
                <a:gd name="connsiteX2" fmla="*/ 165645 w 3154985"/>
                <a:gd name="connsiteY2" fmla="*/ 460074 h 3281633"/>
                <a:gd name="connsiteX3" fmla="*/ 655502 w 3154985"/>
                <a:gd name="connsiteY3" fmla="*/ 149831 h 3281633"/>
                <a:gd name="connsiteX4" fmla="*/ 1406616 w 3154985"/>
                <a:gd name="connsiteY4" fmla="*/ 2874 h 3281633"/>
                <a:gd name="connsiteX5" fmla="*/ 2157731 w 3154985"/>
                <a:gd name="connsiteY5" fmla="*/ 100846 h 3281633"/>
                <a:gd name="connsiteX6" fmla="*/ 2827202 w 3154985"/>
                <a:gd name="connsiteY6" fmla="*/ 623360 h 3281633"/>
                <a:gd name="connsiteX7" fmla="*/ 3153773 w 3154985"/>
                <a:gd name="connsiteY7" fmla="*/ 1423460 h 3281633"/>
                <a:gd name="connsiteX8" fmla="*/ 2925173 w 3154985"/>
                <a:gd name="connsiteY8" fmla="*/ 1766360 h 3281633"/>
                <a:gd name="connsiteX9" fmla="*/ 2598602 w 3154985"/>
                <a:gd name="connsiteY9" fmla="*/ 1684717 h 3281633"/>
                <a:gd name="connsiteX10" fmla="*/ 2157731 w 3154985"/>
                <a:gd name="connsiteY10" fmla="*/ 1962303 h 3281633"/>
                <a:gd name="connsiteX11" fmla="*/ 2010773 w 3154985"/>
                <a:gd name="connsiteY11" fmla="*/ 2174574 h 3281633"/>
                <a:gd name="connsiteX12" fmla="*/ 1994445 w 3154985"/>
                <a:gd name="connsiteY12" fmla="*/ 2974674 h 3281633"/>
                <a:gd name="connsiteX13" fmla="*/ 1912802 w 3154985"/>
                <a:gd name="connsiteY13" fmla="*/ 3268588 h 3281633"/>
                <a:gd name="connsiteX14" fmla="*/ 1749516 w 3154985"/>
                <a:gd name="connsiteY14" fmla="*/ 3170617 h 3281633"/>
                <a:gd name="connsiteX15" fmla="*/ 1814831 w 3154985"/>
                <a:gd name="connsiteY15" fmla="*/ 2648103 h 3281633"/>
                <a:gd name="connsiteX16" fmla="*/ 1422945 w 3154985"/>
                <a:gd name="connsiteY16" fmla="*/ 2239888 h 3281633"/>
                <a:gd name="connsiteX17" fmla="*/ 1259659 w 3154985"/>
                <a:gd name="connsiteY17" fmla="*/ 1831674 h 3281633"/>
                <a:gd name="connsiteX18" fmla="*/ 1063716 w 3154985"/>
                <a:gd name="connsiteY18" fmla="*/ 1619403 h 3281633"/>
                <a:gd name="connsiteX19" fmla="*/ 835116 w 3154985"/>
                <a:gd name="connsiteY19" fmla="*/ 1586746 h 3281633"/>
                <a:gd name="connsiteX20" fmla="*/ 263616 w 3154985"/>
                <a:gd name="connsiteY20" fmla="*/ 1586746 h 3281633"/>
                <a:gd name="connsiteX21" fmla="*/ 18688 w 3154985"/>
                <a:gd name="connsiteY21" fmla="*/ 1243846 h 3281633"/>
                <a:gd name="connsiteX22" fmla="*/ 18688 w 3154985"/>
                <a:gd name="connsiteY22" fmla="*/ 1178531 h 3281633"/>
                <a:gd name="connsiteX23" fmla="*/ 18688 w 3154985"/>
                <a:gd name="connsiteY23" fmla="*/ 1309160 h 3281633"/>
                <a:gd name="connsiteX0" fmla="*/ 84002 w 3154985"/>
                <a:gd name="connsiteY0" fmla="*/ 1276503 h 3281633"/>
                <a:gd name="connsiteX1" fmla="*/ 2359 w 3154985"/>
                <a:gd name="connsiteY1" fmla="*/ 998917 h 3281633"/>
                <a:gd name="connsiteX2" fmla="*/ 165645 w 3154985"/>
                <a:gd name="connsiteY2" fmla="*/ 460074 h 3281633"/>
                <a:gd name="connsiteX3" fmla="*/ 655502 w 3154985"/>
                <a:gd name="connsiteY3" fmla="*/ 149831 h 3281633"/>
                <a:gd name="connsiteX4" fmla="*/ 1406616 w 3154985"/>
                <a:gd name="connsiteY4" fmla="*/ 2874 h 3281633"/>
                <a:gd name="connsiteX5" fmla="*/ 2157731 w 3154985"/>
                <a:gd name="connsiteY5" fmla="*/ 100846 h 3281633"/>
                <a:gd name="connsiteX6" fmla="*/ 2827202 w 3154985"/>
                <a:gd name="connsiteY6" fmla="*/ 623360 h 3281633"/>
                <a:gd name="connsiteX7" fmla="*/ 3153773 w 3154985"/>
                <a:gd name="connsiteY7" fmla="*/ 1423460 h 3281633"/>
                <a:gd name="connsiteX8" fmla="*/ 2925173 w 3154985"/>
                <a:gd name="connsiteY8" fmla="*/ 1766360 h 3281633"/>
                <a:gd name="connsiteX9" fmla="*/ 2598602 w 3154985"/>
                <a:gd name="connsiteY9" fmla="*/ 1684717 h 3281633"/>
                <a:gd name="connsiteX10" fmla="*/ 2157731 w 3154985"/>
                <a:gd name="connsiteY10" fmla="*/ 1962303 h 3281633"/>
                <a:gd name="connsiteX11" fmla="*/ 2010773 w 3154985"/>
                <a:gd name="connsiteY11" fmla="*/ 2174574 h 3281633"/>
                <a:gd name="connsiteX12" fmla="*/ 1994445 w 3154985"/>
                <a:gd name="connsiteY12" fmla="*/ 2974674 h 3281633"/>
                <a:gd name="connsiteX13" fmla="*/ 1912802 w 3154985"/>
                <a:gd name="connsiteY13" fmla="*/ 3268588 h 3281633"/>
                <a:gd name="connsiteX14" fmla="*/ 1749516 w 3154985"/>
                <a:gd name="connsiteY14" fmla="*/ 3170617 h 3281633"/>
                <a:gd name="connsiteX15" fmla="*/ 1814831 w 3154985"/>
                <a:gd name="connsiteY15" fmla="*/ 2648103 h 3281633"/>
                <a:gd name="connsiteX16" fmla="*/ 1422945 w 3154985"/>
                <a:gd name="connsiteY16" fmla="*/ 2239888 h 3281633"/>
                <a:gd name="connsiteX17" fmla="*/ 1259659 w 3154985"/>
                <a:gd name="connsiteY17" fmla="*/ 1831674 h 3281633"/>
                <a:gd name="connsiteX18" fmla="*/ 1063716 w 3154985"/>
                <a:gd name="connsiteY18" fmla="*/ 1619403 h 3281633"/>
                <a:gd name="connsiteX19" fmla="*/ 835116 w 3154985"/>
                <a:gd name="connsiteY19" fmla="*/ 1586746 h 3281633"/>
                <a:gd name="connsiteX20" fmla="*/ 263616 w 3154985"/>
                <a:gd name="connsiteY20" fmla="*/ 1586746 h 3281633"/>
                <a:gd name="connsiteX21" fmla="*/ 18688 w 3154985"/>
                <a:gd name="connsiteY21" fmla="*/ 1178531 h 3281633"/>
                <a:gd name="connsiteX22" fmla="*/ 18688 w 3154985"/>
                <a:gd name="connsiteY22" fmla="*/ 1309160 h 3281633"/>
                <a:gd name="connsiteX0" fmla="*/ 84002 w 3154985"/>
                <a:gd name="connsiteY0" fmla="*/ 1276503 h 3281633"/>
                <a:gd name="connsiteX1" fmla="*/ 2359 w 3154985"/>
                <a:gd name="connsiteY1" fmla="*/ 998917 h 3281633"/>
                <a:gd name="connsiteX2" fmla="*/ 165645 w 3154985"/>
                <a:gd name="connsiteY2" fmla="*/ 460074 h 3281633"/>
                <a:gd name="connsiteX3" fmla="*/ 655502 w 3154985"/>
                <a:gd name="connsiteY3" fmla="*/ 149831 h 3281633"/>
                <a:gd name="connsiteX4" fmla="*/ 1406616 w 3154985"/>
                <a:gd name="connsiteY4" fmla="*/ 2874 h 3281633"/>
                <a:gd name="connsiteX5" fmla="*/ 2157731 w 3154985"/>
                <a:gd name="connsiteY5" fmla="*/ 100846 h 3281633"/>
                <a:gd name="connsiteX6" fmla="*/ 2827202 w 3154985"/>
                <a:gd name="connsiteY6" fmla="*/ 623360 h 3281633"/>
                <a:gd name="connsiteX7" fmla="*/ 3153773 w 3154985"/>
                <a:gd name="connsiteY7" fmla="*/ 1423460 h 3281633"/>
                <a:gd name="connsiteX8" fmla="*/ 2925173 w 3154985"/>
                <a:gd name="connsiteY8" fmla="*/ 1766360 h 3281633"/>
                <a:gd name="connsiteX9" fmla="*/ 2598602 w 3154985"/>
                <a:gd name="connsiteY9" fmla="*/ 1684717 h 3281633"/>
                <a:gd name="connsiteX10" fmla="*/ 2157731 w 3154985"/>
                <a:gd name="connsiteY10" fmla="*/ 1962303 h 3281633"/>
                <a:gd name="connsiteX11" fmla="*/ 2010773 w 3154985"/>
                <a:gd name="connsiteY11" fmla="*/ 2174574 h 3281633"/>
                <a:gd name="connsiteX12" fmla="*/ 1994445 w 3154985"/>
                <a:gd name="connsiteY12" fmla="*/ 2974674 h 3281633"/>
                <a:gd name="connsiteX13" fmla="*/ 1912802 w 3154985"/>
                <a:gd name="connsiteY13" fmla="*/ 3268588 h 3281633"/>
                <a:gd name="connsiteX14" fmla="*/ 1749516 w 3154985"/>
                <a:gd name="connsiteY14" fmla="*/ 3170617 h 3281633"/>
                <a:gd name="connsiteX15" fmla="*/ 1814831 w 3154985"/>
                <a:gd name="connsiteY15" fmla="*/ 2648103 h 3281633"/>
                <a:gd name="connsiteX16" fmla="*/ 1422945 w 3154985"/>
                <a:gd name="connsiteY16" fmla="*/ 2239888 h 3281633"/>
                <a:gd name="connsiteX17" fmla="*/ 1259659 w 3154985"/>
                <a:gd name="connsiteY17" fmla="*/ 1831674 h 3281633"/>
                <a:gd name="connsiteX18" fmla="*/ 1063716 w 3154985"/>
                <a:gd name="connsiteY18" fmla="*/ 1619403 h 3281633"/>
                <a:gd name="connsiteX19" fmla="*/ 835116 w 3154985"/>
                <a:gd name="connsiteY19" fmla="*/ 1586746 h 3281633"/>
                <a:gd name="connsiteX20" fmla="*/ 263616 w 3154985"/>
                <a:gd name="connsiteY20" fmla="*/ 1586746 h 3281633"/>
                <a:gd name="connsiteX21" fmla="*/ 18688 w 3154985"/>
                <a:gd name="connsiteY21" fmla="*/ 1178531 h 3281633"/>
                <a:gd name="connsiteX0" fmla="*/ 0 w 3152626"/>
                <a:gd name="connsiteY0" fmla="*/ 998917 h 3281633"/>
                <a:gd name="connsiteX1" fmla="*/ 163286 w 3152626"/>
                <a:gd name="connsiteY1" fmla="*/ 460074 h 3281633"/>
                <a:gd name="connsiteX2" fmla="*/ 653143 w 3152626"/>
                <a:gd name="connsiteY2" fmla="*/ 149831 h 3281633"/>
                <a:gd name="connsiteX3" fmla="*/ 1404257 w 3152626"/>
                <a:gd name="connsiteY3" fmla="*/ 2874 h 3281633"/>
                <a:gd name="connsiteX4" fmla="*/ 2155372 w 3152626"/>
                <a:gd name="connsiteY4" fmla="*/ 100846 h 3281633"/>
                <a:gd name="connsiteX5" fmla="*/ 2824843 w 3152626"/>
                <a:gd name="connsiteY5" fmla="*/ 623360 h 3281633"/>
                <a:gd name="connsiteX6" fmla="*/ 3151414 w 3152626"/>
                <a:gd name="connsiteY6" fmla="*/ 1423460 h 3281633"/>
                <a:gd name="connsiteX7" fmla="*/ 2922814 w 3152626"/>
                <a:gd name="connsiteY7" fmla="*/ 1766360 h 3281633"/>
                <a:gd name="connsiteX8" fmla="*/ 2596243 w 3152626"/>
                <a:gd name="connsiteY8" fmla="*/ 1684717 h 3281633"/>
                <a:gd name="connsiteX9" fmla="*/ 2155372 w 3152626"/>
                <a:gd name="connsiteY9" fmla="*/ 1962303 h 3281633"/>
                <a:gd name="connsiteX10" fmla="*/ 2008414 w 3152626"/>
                <a:gd name="connsiteY10" fmla="*/ 2174574 h 3281633"/>
                <a:gd name="connsiteX11" fmla="*/ 1992086 w 3152626"/>
                <a:gd name="connsiteY11" fmla="*/ 2974674 h 3281633"/>
                <a:gd name="connsiteX12" fmla="*/ 1910443 w 3152626"/>
                <a:gd name="connsiteY12" fmla="*/ 3268588 h 3281633"/>
                <a:gd name="connsiteX13" fmla="*/ 1747157 w 3152626"/>
                <a:gd name="connsiteY13" fmla="*/ 3170617 h 3281633"/>
                <a:gd name="connsiteX14" fmla="*/ 1812472 w 3152626"/>
                <a:gd name="connsiteY14" fmla="*/ 2648103 h 3281633"/>
                <a:gd name="connsiteX15" fmla="*/ 1420586 w 3152626"/>
                <a:gd name="connsiteY15" fmla="*/ 2239888 h 3281633"/>
                <a:gd name="connsiteX16" fmla="*/ 1257300 w 3152626"/>
                <a:gd name="connsiteY16" fmla="*/ 1831674 h 3281633"/>
                <a:gd name="connsiteX17" fmla="*/ 1061357 w 3152626"/>
                <a:gd name="connsiteY17" fmla="*/ 1619403 h 3281633"/>
                <a:gd name="connsiteX18" fmla="*/ 832757 w 3152626"/>
                <a:gd name="connsiteY18" fmla="*/ 1586746 h 3281633"/>
                <a:gd name="connsiteX19" fmla="*/ 261257 w 3152626"/>
                <a:gd name="connsiteY19" fmla="*/ 1586746 h 3281633"/>
                <a:gd name="connsiteX20" fmla="*/ 16329 w 3152626"/>
                <a:gd name="connsiteY20" fmla="*/ 1178531 h 3281633"/>
                <a:gd name="connsiteX0" fmla="*/ 0 w 3152626"/>
                <a:gd name="connsiteY0" fmla="*/ 998917 h 3281633"/>
                <a:gd name="connsiteX1" fmla="*/ 163286 w 3152626"/>
                <a:gd name="connsiteY1" fmla="*/ 460074 h 3281633"/>
                <a:gd name="connsiteX2" fmla="*/ 653143 w 3152626"/>
                <a:gd name="connsiteY2" fmla="*/ 149831 h 3281633"/>
                <a:gd name="connsiteX3" fmla="*/ 1404257 w 3152626"/>
                <a:gd name="connsiteY3" fmla="*/ 2874 h 3281633"/>
                <a:gd name="connsiteX4" fmla="*/ 2155372 w 3152626"/>
                <a:gd name="connsiteY4" fmla="*/ 100846 h 3281633"/>
                <a:gd name="connsiteX5" fmla="*/ 2824843 w 3152626"/>
                <a:gd name="connsiteY5" fmla="*/ 623360 h 3281633"/>
                <a:gd name="connsiteX6" fmla="*/ 3151414 w 3152626"/>
                <a:gd name="connsiteY6" fmla="*/ 1423460 h 3281633"/>
                <a:gd name="connsiteX7" fmla="*/ 2922814 w 3152626"/>
                <a:gd name="connsiteY7" fmla="*/ 1766360 h 3281633"/>
                <a:gd name="connsiteX8" fmla="*/ 2596243 w 3152626"/>
                <a:gd name="connsiteY8" fmla="*/ 1684717 h 3281633"/>
                <a:gd name="connsiteX9" fmla="*/ 2155372 w 3152626"/>
                <a:gd name="connsiteY9" fmla="*/ 1962303 h 3281633"/>
                <a:gd name="connsiteX10" fmla="*/ 2008414 w 3152626"/>
                <a:gd name="connsiteY10" fmla="*/ 2174574 h 3281633"/>
                <a:gd name="connsiteX11" fmla="*/ 1992086 w 3152626"/>
                <a:gd name="connsiteY11" fmla="*/ 2974674 h 3281633"/>
                <a:gd name="connsiteX12" fmla="*/ 1910443 w 3152626"/>
                <a:gd name="connsiteY12" fmla="*/ 3268588 h 3281633"/>
                <a:gd name="connsiteX13" fmla="*/ 1747157 w 3152626"/>
                <a:gd name="connsiteY13" fmla="*/ 3170617 h 3281633"/>
                <a:gd name="connsiteX14" fmla="*/ 1812472 w 3152626"/>
                <a:gd name="connsiteY14" fmla="*/ 2648103 h 3281633"/>
                <a:gd name="connsiteX15" fmla="*/ 1420586 w 3152626"/>
                <a:gd name="connsiteY15" fmla="*/ 2239888 h 3281633"/>
                <a:gd name="connsiteX16" fmla="*/ 1257300 w 3152626"/>
                <a:gd name="connsiteY16" fmla="*/ 1831674 h 3281633"/>
                <a:gd name="connsiteX17" fmla="*/ 1061357 w 3152626"/>
                <a:gd name="connsiteY17" fmla="*/ 1619403 h 3281633"/>
                <a:gd name="connsiteX18" fmla="*/ 832757 w 3152626"/>
                <a:gd name="connsiteY18" fmla="*/ 1586746 h 3281633"/>
                <a:gd name="connsiteX19" fmla="*/ 261257 w 3152626"/>
                <a:gd name="connsiteY19" fmla="*/ 1586746 h 3281633"/>
                <a:gd name="connsiteX20" fmla="*/ 16329 w 3152626"/>
                <a:gd name="connsiteY20" fmla="*/ 1178531 h 3281633"/>
                <a:gd name="connsiteX21" fmla="*/ 0 w 3152626"/>
                <a:gd name="connsiteY21" fmla="*/ 998917 h 3281633"/>
                <a:gd name="connsiteX0" fmla="*/ 0 w 3152626"/>
                <a:gd name="connsiteY0" fmla="*/ 998917 h 3281633"/>
                <a:gd name="connsiteX1" fmla="*/ 163286 w 3152626"/>
                <a:gd name="connsiteY1" fmla="*/ 460074 h 3281633"/>
                <a:gd name="connsiteX2" fmla="*/ 653143 w 3152626"/>
                <a:gd name="connsiteY2" fmla="*/ 149831 h 3281633"/>
                <a:gd name="connsiteX3" fmla="*/ 1404257 w 3152626"/>
                <a:gd name="connsiteY3" fmla="*/ 2874 h 3281633"/>
                <a:gd name="connsiteX4" fmla="*/ 2155372 w 3152626"/>
                <a:gd name="connsiteY4" fmla="*/ 100846 h 3281633"/>
                <a:gd name="connsiteX5" fmla="*/ 2824843 w 3152626"/>
                <a:gd name="connsiteY5" fmla="*/ 623360 h 3281633"/>
                <a:gd name="connsiteX6" fmla="*/ 3151414 w 3152626"/>
                <a:gd name="connsiteY6" fmla="*/ 1423460 h 3281633"/>
                <a:gd name="connsiteX7" fmla="*/ 2922814 w 3152626"/>
                <a:gd name="connsiteY7" fmla="*/ 1766360 h 3281633"/>
                <a:gd name="connsiteX8" fmla="*/ 2596243 w 3152626"/>
                <a:gd name="connsiteY8" fmla="*/ 1684717 h 3281633"/>
                <a:gd name="connsiteX9" fmla="*/ 2155372 w 3152626"/>
                <a:gd name="connsiteY9" fmla="*/ 1962303 h 3281633"/>
                <a:gd name="connsiteX10" fmla="*/ 2008414 w 3152626"/>
                <a:gd name="connsiteY10" fmla="*/ 2174574 h 3281633"/>
                <a:gd name="connsiteX11" fmla="*/ 1992086 w 3152626"/>
                <a:gd name="connsiteY11" fmla="*/ 2974674 h 3281633"/>
                <a:gd name="connsiteX12" fmla="*/ 1910443 w 3152626"/>
                <a:gd name="connsiteY12" fmla="*/ 3268588 h 3281633"/>
                <a:gd name="connsiteX13" fmla="*/ 1747157 w 3152626"/>
                <a:gd name="connsiteY13" fmla="*/ 3170617 h 3281633"/>
                <a:gd name="connsiteX14" fmla="*/ 1812472 w 3152626"/>
                <a:gd name="connsiteY14" fmla="*/ 2648103 h 3281633"/>
                <a:gd name="connsiteX15" fmla="*/ 1420586 w 3152626"/>
                <a:gd name="connsiteY15" fmla="*/ 2239888 h 3281633"/>
                <a:gd name="connsiteX16" fmla="*/ 1257300 w 3152626"/>
                <a:gd name="connsiteY16" fmla="*/ 1831674 h 3281633"/>
                <a:gd name="connsiteX17" fmla="*/ 1061357 w 3152626"/>
                <a:gd name="connsiteY17" fmla="*/ 1619403 h 3281633"/>
                <a:gd name="connsiteX18" fmla="*/ 832757 w 3152626"/>
                <a:gd name="connsiteY18" fmla="*/ 1586746 h 3281633"/>
                <a:gd name="connsiteX19" fmla="*/ 261257 w 3152626"/>
                <a:gd name="connsiteY19" fmla="*/ 1461802 h 3281633"/>
                <a:gd name="connsiteX20" fmla="*/ 16329 w 3152626"/>
                <a:gd name="connsiteY20" fmla="*/ 1178531 h 3281633"/>
                <a:gd name="connsiteX21" fmla="*/ 0 w 3152626"/>
                <a:gd name="connsiteY21" fmla="*/ 998917 h 3281633"/>
                <a:gd name="connsiteX0" fmla="*/ 38756 w 3191382"/>
                <a:gd name="connsiteY0" fmla="*/ 998917 h 3281633"/>
                <a:gd name="connsiteX1" fmla="*/ 202042 w 3191382"/>
                <a:gd name="connsiteY1" fmla="*/ 460074 h 3281633"/>
                <a:gd name="connsiteX2" fmla="*/ 691899 w 3191382"/>
                <a:gd name="connsiteY2" fmla="*/ 149831 h 3281633"/>
                <a:gd name="connsiteX3" fmla="*/ 1443013 w 3191382"/>
                <a:gd name="connsiteY3" fmla="*/ 2874 h 3281633"/>
                <a:gd name="connsiteX4" fmla="*/ 2194128 w 3191382"/>
                <a:gd name="connsiteY4" fmla="*/ 100846 h 3281633"/>
                <a:gd name="connsiteX5" fmla="*/ 2863599 w 3191382"/>
                <a:gd name="connsiteY5" fmla="*/ 623360 h 3281633"/>
                <a:gd name="connsiteX6" fmla="*/ 3190170 w 3191382"/>
                <a:gd name="connsiteY6" fmla="*/ 1423460 h 3281633"/>
                <a:gd name="connsiteX7" fmla="*/ 2961570 w 3191382"/>
                <a:gd name="connsiteY7" fmla="*/ 1766360 h 3281633"/>
                <a:gd name="connsiteX8" fmla="*/ 2634999 w 3191382"/>
                <a:gd name="connsiteY8" fmla="*/ 1684717 h 3281633"/>
                <a:gd name="connsiteX9" fmla="*/ 2194128 w 3191382"/>
                <a:gd name="connsiteY9" fmla="*/ 1962303 h 3281633"/>
                <a:gd name="connsiteX10" fmla="*/ 2047170 w 3191382"/>
                <a:gd name="connsiteY10" fmla="*/ 2174574 h 3281633"/>
                <a:gd name="connsiteX11" fmla="*/ 2030842 w 3191382"/>
                <a:gd name="connsiteY11" fmla="*/ 2974674 h 3281633"/>
                <a:gd name="connsiteX12" fmla="*/ 1949199 w 3191382"/>
                <a:gd name="connsiteY12" fmla="*/ 3268588 h 3281633"/>
                <a:gd name="connsiteX13" fmla="*/ 1785913 w 3191382"/>
                <a:gd name="connsiteY13" fmla="*/ 3170617 h 3281633"/>
                <a:gd name="connsiteX14" fmla="*/ 1851228 w 3191382"/>
                <a:gd name="connsiteY14" fmla="*/ 2648103 h 3281633"/>
                <a:gd name="connsiteX15" fmla="*/ 1459342 w 3191382"/>
                <a:gd name="connsiteY15" fmla="*/ 2239888 h 3281633"/>
                <a:gd name="connsiteX16" fmla="*/ 1296056 w 3191382"/>
                <a:gd name="connsiteY16" fmla="*/ 1831674 h 3281633"/>
                <a:gd name="connsiteX17" fmla="*/ 1100113 w 3191382"/>
                <a:gd name="connsiteY17" fmla="*/ 1619403 h 3281633"/>
                <a:gd name="connsiteX18" fmla="*/ 871513 w 3191382"/>
                <a:gd name="connsiteY18" fmla="*/ 1586746 h 3281633"/>
                <a:gd name="connsiteX19" fmla="*/ 300013 w 3191382"/>
                <a:gd name="connsiteY19" fmla="*/ 1461802 h 3281633"/>
                <a:gd name="connsiteX20" fmla="*/ 0 w 3191382"/>
                <a:gd name="connsiteY20" fmla="*/ 1253497 h 3281633"/>
                <a:gd name="connsiteX21" fmla="*/ 38756 w 3191382"/>
                <a:gd name="connsiteY21" fmla="*/ 998917 h 3281633"/>
                <a:gd name="connsiteX0" fmla="*/ 38756 w 3191382"/>
                <a:gd name="connsiteY0" fmla="*/ 998917 h 3281633"/>
                <a:gd name="connsiteX1" fmla="*/ 284669 w 3191382"/>
                <a:gd name="connsiteY1" fmla="*/ 485063 h 3281633"/>
                <a:gd name="connsiteX2" fmla="*/ 691899 w 3191382"/>
                <a:gd name="connsiteY2" fmla="*/ 149831 h 3281633"/>
                <a:gd name="connsiteX3" fmla="*/ 1443013 w 3191382"/>
                <a:gd name="connsiteY3" fmla="*/ 2874 h 3281633"/>
                <a:gd name="connsiteX4" fmla="*/ 2194128 w 3191382"/>
                <a:gd name="connsiteY4" fmla="*/ 100846 h 3281633"/>
                <a:gd name="connsiteX5" fmla="*/ 2863599 w 3191382"/>
                <a:gd name="connsiteY5" fmla="*/ 623360 h 3281633"/>
                <a:gd name="connsiteX6" fmla="*/ 3190170 w 3191382"/>
                <a:gd name="connsiteY6" fmla="*/ 1423460 h 3281633"/>
                <a:gd name="connsiteX7" fmla="*/ 2961570 w 3191382"/>
                <a:gd name="connsiteY7" fmla="*/ 1766360 h 3281633"/>
                <a:gd name="connsiteX8" fmla="*/ 2634999 w 3191382"/>
                <a:gd name="connsiteY8" fmla="*/ 1684717 h 3281633"/>
                <a:gd name="connsiteX9" fmla="*/ 2194128 w 3191382"/>
                <a:gd name="connsiteY9" fmla="*/ 1962303 h 3281633"/>
                <a:gd name="connsiteX10" fmla="*/ 2047170 w 3191382"/>
                <a:gd name="connsiteY10" fmla="*/ 2174574 h 3281633"/>
                <a:gd name="connsiteX11" fmla="*/ 2030842 w 3191382"/>
                <a:gd name="connsiteY11" fmla="*/ 2974674 h 3281633"/>
                <a:gd name="connsiteX12" fmla="*/ 1949199 w 3191382"/>
                <a:gd name="connsiteY12" fmla="*/ 3268588 h 3281633"/>
                <a:gd name="connsiteX13" fmla="*/ 1785913 w 3191382"/>
                <a:gd name="connsiteY13" fmla="*/ 3170617 h 3281633"/>
                <a:gd name="connsiteX14" fmla="*/ 1851228 w 3191382"/>
                <a:gd name="connsiteY14" fmla="*/ 2648103 h 3281633"/>
                <a:gd name="connsiteX15" fmla="*/ 1459342 w 3191382"/>
                <a:gd name="connsiteY15" fmla="*/ 2239888 h 3281633"/>
                <a:gd name="connsiteX16" fmla="*/ 1296056 w 3191382"/>
                <a:gd name="connsiteY16" fmla="*/ 1831674 h 3281633"/>
                <a:gd name="connsiteX17" fmla="*/ 1100113 w 3191382"/>
                <a:gd name="connsiteY17" fmla="*/ 1619403 h 3281633"/>
                <a:gd name="connsiteX18" fmla="*/ 871513 w 3191382"/>
                <a:gd name="connsiteY18" fmla="*/ 1586746 h 3281633"/>
                <a:gd name="connsiteX19" fmla="*/ 300013 w 3191382"/>
                <a:gd name="connsiteY19" fmla="*/ 1461802 h 3281633"/>
                <a:gd name="connsiteX20" fmla="*/ 0 w 3191382"/>
                <a:gd name="connsiteY20" fmla="*/ 1253497 h 3281633"/>
                <a:gd name="connsiteX21" fmla="*/ 38756 w 3191382"/>
                <a:gd name="connsiteY21" fmla="*/ 998917 h 3281633"/>
                <a:gd name="connsiteX0" fmla="*/ 38756 w 3191382"/>
                <a:gd name="connsiteY0" fmla="*/ 987922 h 3270638"/>
                <a:gd name="connsiteX1" fmla="*/ 284669 w 3191382"/>
                <a:gd name="connsiteY1" fmla="*/ 474068 h 3270638"/>
                <a:gd name="connsiteX2" fmla="*/ 691899 w 3191382"/>
                <a:gd name="connsiteY2" fmla="*/ 138836 h 3270638"/>
                <a:gd name="connsiteX3" fmla="*/ 1498099 w 3191382"/>
                <a:gd name="connsiteY3" fmla="*/ 4373 h 3270638"/>
                <a:gd name="connsiteX4" fmla="*/ 2194128 w 3191382"/>
                <a:gd name="connsiteY4" fmla="*/ 89851 h 3270638"/>
                <a:gd name="connsiteX5" fmla="*/ 2863599 w 3191382"/>
                <a:gd name="connsiteY5" fmla="*/ 612365 h 3270638"/>
                <a:gd name="connsiteX6" fmla="*/ 3190170 w 3191382"/>
                <a:gd name="connsiteY6" fmla="*/ 1412465 h 3270638"/>
                <a:gd name="connsiteX7" fmla="*/ 2961570 w 3191382"/>
                <a:gd name="connsiteY7" fmla="*/ 1755365 h 3270638"/>
                <a:gd name="connsiteX8" fmla="*/ 2634999 w 3191382"/>
                <a:gd name="connsiteY8" fmla="*/ 1673722 h 3270638"/>
                <a:gd name="connsiteX9" fmla="*/ 2194128 w 3191382"/>
                <a:gd name="connsiteY9" fmla="*/ 1951308 h 3270638"/>
                <a:gd name="connsiteX10" fmla="*/ 2047170 w 3191382"/>
                <a:gd name="connsiteY10" fmla="*/ 2163579 h 3270638"/>
                <a:gd name="connsiteX11" fmla="*/ 2030842 w 3191382"/>
                <a:gd name="connsiteY11" fmla="*/ 2963679 h 3270638"/>
                <a:gd name="connsiteX12" fmla="*/ 1949199 w 3191382"/>
                <a:gd name="connsiteY12" fmla="*/ 3257593 h 3270638"/>
                <a:gd name="connsiteX13" fmla="*/ 1785913 w 3191382"/>
                <a:gd name="connsiteY13" fmla="*/ 3159622 h 3270638"/>
                <a:gd name="connsiteX14" fmla="*/ 1851228 w 3191382"/>
                <a:gd name="connsiteY14" fmla="*/ 2637108 h 3270638"/>
                <a:gd name="connsiteX15" fmla="*/ 1459342 w 3191382"/>
                <a:gd name="connsiteY15" fmla="*/ 2228893 h 3270638"/>
                <a:gd name="connsiteX16" fmla="*/ 1296056 w 3191382"/>
                <a:gd name="connsiteY16" fmla="*/ 1820679 h 3270638"/>
                <a:gd name="connsiteX17" fmla="*/ 1100113 w 3191382"/>
                <a:gd name="connsiteY17" fmla="*/ 1608408 h 3270638"/>
                <a:gd name="connsiteX18" fmla="*/ 871513 w 3191382"/>
                <a:gd name="connsiteY18" fmla="*/ 1575751 h 3270638"/>
                <a:gd name="connsiteX19" fmla="*/ 300013 w 3191382"/>
                <a:gd name="connsiteY19" fmla="*/ 1450807 h 3270638"/>
                <a:gd name="connsiteX20" fmla="*/ 0 w 3191382"/>
                <a:gd name="connsiteY20" fmla="*/ 1242502 h 3270638"/>
                <a:gd name="connsiteX21" fmla="*/ 38756 w 3191382"/>
                <a:gd name="connsiteY21" fmla="*/ 987922 h 3270638"/>
                <a:gd name="connsiteX0" fmla="*/ 38756 w 3191382"/>
                <a:gd name="connsiteY0" fmla="*/ 987922 h 3270638"/>
                <a:gd name="connsiteX1" fmla="*/ 284669 w 3191382"/>
                <a:gd name="connsiteY1" fmla="*/ 474068 h 3270638"/>
                <a:gd name="connsiteX2" fmla="*/ 691899 w 3191382"/>
                <a:gd name="connsiteY2" fmla="*/ 138836 h 3270638"/>
                <a:gd name="connsiteX3" fmla="*/ 1498099 w 3191382"/>
                <a:gd name="connsiteY3" fmla="*/ 4373 h 3270638"/>
                <a:gd name="connsiteX4" fmla="*/ 2194128 w 3191382"/>
                <a:gd name="connsiteY4" fmla="*/ 89851 h 3270638"/>
                <a:gd name="connsiteX5" fmla="*/ 2863599 w 3191382"/>
                <a:gd name="connsiteY5" fmla="*/ 612365 h 3270638"/>
                <a:gd name="connsiteX6" fmla="*/ 3190170 w 3191382"/>
                <a:gd name="connsiteY6" fmla="*/ 1412465 h 3270638"/>
                <a:gd name="connsiteX7" fmla="*/ 2961570 w 3191382"/>
                <a:gd name="connsiteY7" fmla="*/ 1755365 h 3270638"/>
                <a:gd name="connsiteX8" fmla="*/ 2634999 w 3191382"/>
                <a:gd name="connsiteY8" fmla="*/ 1673722 h 3270638"/>
                <a:gd name="connsiteX9" fmla="*/ 2194128 w 3191382"/>
                <a:gd name="connsiteY9" fmla="*/ 1951308 h 3270638"/>
                <a:gd name="connsiteX10" fmla="*/ 2047170 w 3191382"/>
                <a:gd name="connsiteY10" fmla="*/ 2163579 h 3270638"/>
                <a:gd name="connsiteX11" fmla="*/ 2030842 w 3191382"/>
                <a:gd name="connsiteY11" fmla="*/ 2963679 h 3270638"/>
                <a:gd name="connsiteX12" fmla="*/ 1949199 w 3191382"/>
                <a:gd name="connsiteY12" fmla="*/ 3257593 h 3270638"/>
                <a:gd name="connsiteX13" fmla="*/ 1785913 w 3191382"/>
                <a:gd name="connsiteY13" fmla="*/ 3159622 h 3270638"/>
                <a:gd name="connsiteX14" fmla="*/ 1851228 w 3191382"/>
                <a:gd name="connsiteY14" fmla="*/ 2637108 h 3270638"/>
                <a:gd name="connsiteX15" fmla="*/ 1459342 w 3191382"/>
                <a:gd name="connsiteY15" fmla="*/ 2228893 h 3270638"/>
                <a:gd name="connsiteX16" fmla="*/ 1296056 w 3191382"/>
                <a:gd name="connsiteY16" fmla="*/ 1820679 h 3270638"/>
                <a:gd name="connsiteX17" fmla="*/ 1100113 w 3191382"/>
                <a:gd name="connsiteY17" fmla="*/ 1608408 h 3270638"/>
                <a:gd name="connsiteX18" fmla="*/ 871513 w 3191382"/>
                <a:gd name="connsiteY18" fmla="*/ 1575751 h 3270638"/>
                <a:gd name="connsiteX19" fmla="*/ 300013 w 3191382"/>
                <a:gd name="connsiteY19" fmla="*/ 1450807 h 3270638"/>
                <a:gd name="connsiteX20" fmla="*/ 0 w 3191382"/>
                <a:gd name="connsiteY20" fmla="*/ 1242502 h 3270638"/>
                <a:gd name="connsiteX21" fmla="*/ 38756 w 3191382"/>
                <a:gd name="connsiteY21" fmla="*/ 987922 h 3270638"/>
                <a:gd name="connsiteX0" fmla="*/ 38756 w 3191382"/>
                <a:gd name="connsiteY0" fmla="*/ 987922 h 3270638"/>
                <a:gd name="connsiteX1" fmla="*/ 284669 w 3191382"/>
                <a:gd name="connsiteY1" fmla="*/ 474068 h 3270638"/>
                <a:gd name="connsiteX2" fmla="*/ 691899 w 3191382"/>
                <a:gd name="connsiteY2" fmla="*/ 138836 h 3270638"/>
                <a:gd name="connsiteX3" fmla="*/ 1498099 w 3191382"/>
                <a:gd name="connsiteY3" fmla="*/ 4373 h 3270638"/>
                <a:gd name="connsiteX4" fmla="*/ 2194128 w 3191382"/>
                <a:gd name="connsiteY4" fmla="*/ 89851 h 3270638"/>
                <a:gd name="connsiteX5" fmla="*/ 2863599 w 3191382"/>
                <a:gd name="connsiteY5" fmla="*/ 612365 h 3270638"/>
                <a:gd name="connsiteX6" fmla="*/ 3190170 w 3191382"/>
                <a:gd name="connsiteY6" fmla="*/ 1412465 h 3270638"/>
                <a:gd name="connsiteX7" fmla="*/ 2961570 w 3191382"/>
                <a:gd name="connsiteY7" fmla="*/ 1755365 h 3270638"/>
                <a:gd name="connsiteX8" fmla="*/ 2634999 w 3191382"/>
                <a:gd name="connsiteY8" fmla="*/ 1673722 h 3270638"/>
                <a:gd name="connsiteX9" fmla="*/ 2194128 w 3191382"/>
                <a:gd name="connsiteY9" fmla="*/ 1951308 h 3270638"/>
                <a:gd name="connsiteX10" fmla="*/ 2047170 w 3191382"/>
                <a:gd name="connsiteY10" fmla="*/ 2163579 h 3270638"/>
                <a:gd name="connsiteX11" fmla="*/ 2030842 w 3191382"/>
                <a:gd name="connsiteY11" fmla="*/ 2963679 h 3270638"/>
                <a:gd name="connsiteX12" fmla="*/ 1949199 w 3191382"/>
                <a:gd name="connsiteY12" fmla="*/ 3257593 h 3270638"/>
                <a:gd name="connsiteX13" fmla="*/ 1785913 w 3191382"/>
                <a:gd name="connsiteY13" fmla="*/ 3159622 h 3270638"/>
                <a:gd name="connsiteX14" fmla="*/ 1851228 w 3191382"/>
                <a:gd name="connsiteY14" fmla="*/ 2637108 h 3270638"/>
                <a:gd name="connsiteX15" fmla="*/ 1459342 w 3191382"/>
                <a:gd name="connsiteY15" fmla="*/ 2228893 h 3270638"/>
                <a:gd name="connsiteX16" fmla="*/ 1296056 w 3191382"/>
                <a:gd name="connsiteY16" fmla="*/ 1820679 h 3270638"/>
                <a:gd name="connsiteX17" fmla="*/ 879774 w 3191382"/>
                <a:gd name="connsiteY17" fmla="*/ 1933263 h 3270638"/>
                <a:gd name="connsiteX18" fmla="*/ 871513 w 3191382"/>
                <a:gd name="connsiteY18" fmla="*/ 1575751 h 3270638"/>
                <a:gd name="connsiteX19" fmla="*/ 300013 w 3191382"/>
                <a:gd name="connsiteY19" fmla="*/ 1450807 h 3270638"/>
                <a:gd name="connsiteX20" fmla="*/ 0 w 3191382"/>
                <a:gd name="connsiteY20" fmla="*/ 1242502 h 3270638"/>
                <a:gd name="connsiteX21" fmla="*/ 38756 w 3191382"/>
                <a:gd name="connsiteY21" fmla="*/ 987922 h 3270638"/>
                <a:gd name="connsiteX0" fmla="*/ 38756 w 3191382"/>
                <a:gd name="connsiteY0" fmla="*/ 987922 h 3270638"/>
                <a:gd name="connsiteX1" fmla="*/ 284669 w 3191382"/>
                <a:gd name="connsiteY1" fmla="*/ 474068 h 3270638"/>
                <a:gd name="connsiteX2" fmla="*/ 691899 w 3191382"/>
                <a:gd name="connsiteY2" fmla="*/ 138836 h 3270638"/>
                <a:gd name="connsiteX3" fmla="*/ 1498099 w 3191382"/>
                <a:gd name="connsiteY3" fmla="*/ 4373 h 3270638"/>
                <a:gd name="connsiteX4" fmla="*/ 2194128 w 3191382"/>
                <a:gd name="connsiteY4" fmla="*/ 89851 h 3270638"/>
                <a:gd name="connsiteX5" fmla="*/ 2863599 w 3191382"/>
                <a:gd name="connsiteY5" fmla="*/ 612365 h 3270638"/>
                <a:gd name="connsiteX6" fmla="*/ 3190170 w 3191382"/>
                <a:gd name="connsiteY6" fmla="*/ 1412465 h 3270638"/>
                <a:gd name="connsiteX7" fmla="*/ 2961570 w 3191382"/>
                <a:gd name="connsiteY7" fmla="*/ 1755365 h 3270638"/>
                <a:gd name="connsiteX8" fmla="*/ 2634999 w 3191382"/>
                <a:gd name="connsiteY8" fmla="*/ 1673722 h 3270638"/>
                <a:gd name="connsiteX9" fmla="*/ 2194128 w 3191382"/>
                <a:gd name="connsiteY9" fmla="*/ 1951308 h 3270638"/>
                <a:gd name="connsiteX10" fmla="*/ 2047170 w 3191382"/>
                <a:gd name="connsiteY10" fmla="*/ 2163579 h 3270638"/>
                <a:gd name="connsiteX11" fmla="*/ 2030842 w 3191382"/>
                <a:gd name="connsiteY11" fmla="*/ 2963679 h 3270638"/>
                <a:gd name="connsiteX12" fmla="*/ 1949199 w 3191382"/>
                <a:gd name="connsiteY12" fmla="*/ 3257593 h 3270638"/>
                <a:gd name="connsiteX13" fmla="*/ 1785913 w 3191382"/>
                <a:gd name="connsiteY13" fmla="*/ 3159622 h 3270638"/>
                <a:gd name="connsiteX14" fmla="*/ 1851228 w 3191382"/>
                <a:gd name="connsiteY14" fmla="*/ 2637108 h 3270638"/>
                <a:gd name="connsiteX15" fmla="*/ 1459342 w 3191382"/>
                <a:gd name="connsiteY15" fmla="*/ 2228893 h 3270638"/>
                <a:gd name="connsiteX16" fmla="*/ 1296056 w 3191382"/>
                <a:gd name="connsiteY16" fmla="*/ 1820679 h 3270638"/>
                <a:gd name="connsiteX17" fmla="*/ 879774 w 3191382"/>
                <a:gd name="connsiteY17" fmla="*/ 1933263 h 3270638"/>
                <a:gd name="connsiteX18" fmla="*/ 775114 w 3191382"/>
                <a:gd name="connsiteY18" fmla="*/ 1663212 h 3270638"/>
                <a:gd name="connsiteX19" fmla="*/ 300013 w 3191382"/>
                <a:gd name="connsiteY19" fmla="*/ 1450807 h 3270638"/>
                <a:gd name="connsiteX20" fmla="*/ 0 w 3191382"/>
                <a:gd name="connsiteY20" fmla="*/ 1242502 h 3270638"/>
                <a:gd name="connsiteX21" fmla="*/ 38756 w 3191382"/>
                <a:gd name="connsiteY21" fmla="*/ 987922 h 3270638"/>
                <a:gd name="connsiteX0" fmla="*/ 38756 w 3191382"/>
                <a:gd name="connsiteY0" fmla="*/ 987922 h 3270638"/>
                <a:gd name="connsiteX1" fmla="*/ 284669 w 3191382"/>
                <a:gd name="connsiteY1" fmla="*/ 474068 h 3270638"/>
                <a:gd name="connsiteX2" fmla="*/ 691899 w 3191382"/>
                <a:gd name="connsiteY2" fmla="*/ 138836 h 3270638"/>
                <a:gd name="connsiteX3" fmla="*/ 1498099 w 3191382"/>
                <a:gd name="connsiteY3" fmla="*/ 4373 h 3270638"/>
                <a:gd name="connsiteX4" fmla="*/ 2194128 w 3191382"/>
                <a:gd name="connsiteY4" fmla="*/ 89851 h 3270638"/>
                <a:gd name="connsiteX5" fmla="*/ 2863599 w 3191382"/>
                <a:gd name="connsiteY5" fmla="*/ 612365 h 3270638"/>
                <a:gd name="connsiteX6" fmla="*/ 3190170 w 3191382"/>
                <a:gd name="connsiteY6" fmla="*/ 1412465 h 3270638"/>
                <a:gd name="connsiteX7" fmla="*/ 2961570 w 3191382"/>
                <a:gd name="connsiteY7" fmla="*/ 1755365 h 3270638"/>
                <a:gd name="connsiteX8" fmla="*/ 2634999 w 3191382"/>
                <a:gd name="connsiteY8" fmla="*/ 1673722 h 3270638"/>
                <a:gd name="connsiteX9" fmla="*/ 2194128 w 3191382"/>
                <a:gd name="connsiteY9" fmla="*/ 1951308 h 3270638"/>
                <a:gd name="connsiteX10" fmla="*/ 2047170 w 3191382"/>
                <a:gd name="connsiteY10" fmla="*/ 2163579 h 3270638"/>
                <a:gd name="connsiteX11" fmla="*/ 2030842 w 3191382"/>
                <a:gd name="connsiteY11" fmla="*/ 2963679 h 3270638"/>
                <a:gd name="connsiteX12" fmla="*/ 1949199 w 3191382"/>
                <a:gd name="connsiteY12" fmla="*/ 3257593 h 3270638"/>
                <a:gd name="connsiteX13" fmla="*/ 1785913 w 3191382"/>
                <a:gd name="connsiteY13" fmla="*/ 3159622 h 3270638"/>
                <a:gd name="connsiteX14" fmla="*/ 1851228 w 3191382"/>
                <a:gd name="connsiteY14" fmla="*/ 2637108 h 3270638"/>
                <a:gd name="connsiteX15" fmla="*/ 1459342 w 3191382"/>
                <a:gd name="connsiteY15" fmla="*/ 2228893 h 3270638"/>
                <a:gd name="connsiteX16" fmla="*/ 1296056 w 3191382"/>
                <a:gd name="connsiteY16" fmla="*/ 2070567 h 3270638"/>
                <a:gd name="connsiteX17" fmla="*/ 879774 w 3191382"/>
                <a:gd name="connsiteY17" fmla="*/ 1933263 h 3270638"/>
                <a:gd name="connsiteX18" fmla="*/ 775114 w 3191382"/>
                <a:gd name="connsiteY18" fmla="*/ 1663212 h 3270638"/>
                <a:gd name="connsiteX19" fmla="*/ 300013 w 3191382"/>
                <a:gd name="connsiteY19" fmla="*/ 1450807 h 3270638"/>
                <a:gd name="connsiteX20" fmla="*/ 0 w 3191382"/>
                <a:gd name="connsiteY20" fmla="*/ 1242502 h 3270638"/>
                <a:gd name="connsiteX21" fmla="*/ 38756 w 3191382"/>
                <a:gd name="connsiteY21" fmla="*/ 987922 h 3270638"/>
                <a:gd name="connsiteX0" fmla="*/ 38756 w 3191382"/>
                <a:gd name="connsiteY0" fmla="*/ 987922 h 3270638"/>
                <a:gd name="connsiteX1" fmla="*/ 284669 w 3191382"/>
                <a:gd name="connsiteY1" fmla="*/ 474068 h 3270638"/>
                <a:gd name="connsiteX2" fmla="*/ 691899 w 3191382"/>
                <a:gd name="connsiteY2" fmla="*/ 138836 h 3270638"/>
                <a:gd name="connsiteX3" fmla="*/ 1498099 w 3191382"/>
                <a:gd name="connsiteY3" fmla="*/ 4373 h 3270638"/>
                <a:gd name="connsiteX4" fmla="*/ 2194128 w 3191382"/>
                <a:gd name="connsiteY4" fmla="*/ 89851 h 3270638"/>
                <a:gd name="connsiteX5" fmla="*/ 2863599 w 3191382"/>
                <a:gd name="connsiteY5" fmla="*/ 612365 h 3270638"/>
                <a:gd name="connsiteX6" fmla="*/ 3190170 w 3191382"/>
                <a:gd name="connsiteY6" fmla="*/ 1412465 h 3270638"/>
                <a:gd name="connsiteX7" fmla="*/ 2961570 w 3191382"/>
                <a:gd name="connsiteY7" fmla="*/ 1755365 h 3270638"/>
                <a:gd name="connsiteX8" fmla="*/ 2634999 w 3191382"/>
                <a:gd name="connsiteY8" fmla="*/ 1673722 h 3270638"/>
                <a:gd name="connsiteX9" fmla="*/ 2194128 w 3191382"/>
                <a:gd name="connsiteY9" fmla="*/ 1951308 h 3270638"/>
                <a:gd name="connsiteX10" fmla="*/ 2047170 w 3191382"/>
                <a:gd name="connsiteY10" fmla="*/ 2163579 h 3270638"/>
                <a:gd name="connsiteX11" fmla="*/ 2030842 w 3191382"/>
                <a:gd name="connsiteY11" fmla="*/ 2963679 h 3270638"/>
                <a:gd name="connsiteX12" fmla="*/ 1949199 w 3191382"/>
                <a:gd name="connsiteY12" fmla="*/ 3257593 h 3270638"/>
                <a:gd name="connsiteX13" fmla="*/ 1785913 w 3191382"/>
                <a:gd name="connsiteY13" fmla="*/ 3159622 h 3270638"/>
                <a:gd name="connsiteX14" fmla="*/ 1851228 w 3191382"/>
                <a:gd name="connsiteY14" fmla="*/ 2637108 h 3270638"/>
                <a:gd name="connsiteX15" fmla="*/ 1459342 w 3191382"/>
                <a:gd name="connsiteY15" fmla="*/ 2228893 h 3270638"/>
                <a:gd name="connsiteX16" fmla="*/ 1406225 w 3191382"/>
                <a:gd name="connsiteY16" fmla="*/ 2083062 h 3270638"/>
                <a:gd name="connsiteX17" fmla="*/ 879774 w 3191382"/>
                <a:gd name="connsiteY17" fmla="*/ 1933263 h 3270638"/>
                <a:gd name="connsiteX18" fmla="*/ 775114 w 3191382"/>
                <a:gd name="connsiteY18" fmla="*/ 1663212 h 3270638"/>
                <a:gd name="connsiteX19" fmla="*/ 300013 w 3191382"/>
                <a:gd name="connsiteY19" fmla="*/ 1450807 h 3270638"/>
                <a:gd name="connsiteX20" fmla="*/ 0 w 3191382"/>
                <a:gd name="connsiteY20" fmla="*/ 1242502 h 3270638"/>
                <a:gd name="connsiteX21" fmla="*/ 38756 w 3191382"/>
                <a:gd name="connsiteY21" fmla="*/ 987922 h 3270638"/>
                <a:gd name="connsiteX0" fmla="*/ 38756 w 3191382"/>
                <a:gd name="connsiteY0" fmla="*/ 987922 h 3274000"/>
                <a:gd name="connsiteX1" fmla="*/ 284669 w 3191382"/>
                <a:gd name="connsiteY1" fmla="*/ 474068 h 3274000"/>
                <a:gd name="connsiteX2" fmla="*/ 691899 w 3191382"/>
                <a:gd name="connsiteY2" fmla="*/ 138836 h 3274000"/>
                <a:gd name="connsiteX3" fmla="*/ 1498099 w 3191382"/>
                <a:gd name="connsiteY3" fmla="*/ 4373 h 3274000"/>
                <a:gd name="connsiteX4" fmla="*/ 2194128 w 3191382"/>
                <a:gd name="connsiteY4" fmla="*/ 89851 h 3274000"/>
                <a:gd name="connsiteX5" fmla="*/ 2863599 w 3191382"/>
                <a:gd name="connsiteY5" fmla="*/ 612365 h 3274000"/>
                <a:gd name="connsiteX6" fmla="*/ 3190170 w 3191382"/>
                <a:gd name="connsiteY6" fmla="*/ 1412465 h 3274000"/>
                <a:gd name="connsiteX7" fmla="*/ 2961570 w 3191382"/>
                <a:gd name="connsiteY7" fmla="*/ 1755365 h 3274000"/>
                <a:gd name="connsiteX8" fmla="*/ 2634999 w 3191382"/>
                <a:gd name="connsiteY8" fmla="*/ 1673722 h 3274000"/>
                <a:gd name="connsiteX9" fmla="*/ 2194128 w 3191382"/>
                <a:gd name="connsiteY9" fmla="*/ 1951308 h 3274000"/>
                <a:gd name="connsiteX10" fmla="*/ 2047170 w 3191382"/>
                <a:gd name="connsiteY10" fmla="*/ 2163579 h 3274000"/>
                <a:gd name="connsiteX11" fmla="*/ 2030842 w 3191382"/>
                <a:gd name="connsiteY11" fmla="*/ 2963679 h 3274000"/>
                <a:gd name="connsiteX12" fmla="*/ 1949199 w 3191382"/>
                <a:gd name="connsiteY12" fmla="*/ 3257593 h 3274000"/>
                <a:gd name="connsiteX13" fmla="*/ 1882312 w 3191382"/>
                <a:gd name="connsiteY13" fmla="*/ 3172116 h 3274000"/>
                <a:gd name="connsiteX14" fmla="*/ 1851228 w 3191382"/>
                <a:gd name="connsiteY14" fmla="*/ 2637108 h 3274000"/>
                <a:gd name="connsiteX15" fmla="*/ 1459342 w 3191382"/>
                <a:gd name="connsiteY15" fmla="*/ 2228893 h 3274000"/>
                <a:gd name="connsiteX16" fmla="*/ 1406225 w 3191382"/>
                <a:gd name="connsiteY16" fmla="*/ 2083062 h 3274000"/>
                <a:gd name="connsiteX17" fmla="*/ 879774 w 3191382"/>
                <a:gd name="connsiteY17" fmla="*/ 1933263 h 3274000"/>
                <a:gd name="connsiteX18" fmla="*/ 775114 w 3191382"/>
                <a:gd name="connsiteY18" fmla="*/ 1663212 h 3274000"/>
                <a:gd name="connsiteX19" fmla="*/ 300013 w 3191382"/>
                <a:gd name="connsiteY19" fmla="*/ 1450807 h 3274000"/>
                <a:gd name="connsiteX20" fmla="*/ 0 w 3191382"/>
                <a:gd name="connsiteY20" fmla="*/ 1242502 h 3274000"/>
                <a:gd name="connsiteX21" fmla="*/ 38756 w 3191382"/>
                <a:gd name="connsiteY21" fmla="*/ 987922 h 3274000"/>
                <a:gd name="connsiteX0" fmla="*/ 38756 w 3191382"/>
                <a:gd name="connsiteY0" fmla="*/ 987922 h 3278606"/>
                <a:gd name="connsiteX1" fmla="*/ 284669 w 3191382"/>
                <a:gd name="connsiteY1" fmla="*/ 474068 h 3278606"/>
                <a:gd name="connsiteX2" fmla="*/ 691899 w 3191382"/>
                <a:gd name="connsiteY2" fmla="*/ 138836 h 3278606"/>
                <a:gd name="connsiteX3" fmla="*/ 1498099 w 3191382"/>
                <a:gd name="connsiteY3" fmla="*/ 4373 h 3278606"/>
                <a:gd name="connsiteX4" fmla="*/ 2194128 w 3191382"/>
                <a:gd name="connsiteY4" fmla="*/ 89851 h 3278606"/>
                <a:gd name="connsiteX5" fmla="*/ 2863599 w 3191382"/>
                <a:gd name="connsiteY5" fmla="*/ 612365 h 3278606"/>
                <a:gd name="connsiteX6" fmla="*/ 3190170 w 3191382"/>
                <a:gd name="connsiteY6" fmla="*/ 1412465 h 3278606"/>
                <a:gd name="connsiteX7" fmla="*/ 2961570 w 3191382"/>
                <a:gd name="connsiteY7" fmla="*/ 1755365 h 3278606"/>
                <a:gd name="connsiteX8" fmla="*/ 2634999 w 3191382"/>
                <a:gd name="connsiteY8" fmla="*/ 1673722 h 3278606"/>
                <a:gd name="connsiteX9" fmla="*/ 2194128 w 3191382"/>
                <a:gd name="connsiteY9" fmla="*/ 1951308 h 3278606"/>
                <a:gd name="connsiteX10" fmla="*/ 2047170 w 3191382"/>
                <a:gd name="connsiteY10" fmla="*/ 2163579 h 3278606"/>
                <a:gd name="connsiteX11" fmla="*/ 2237411 w 3191382"/>
                <a:gd name="connsiteY11" fmla="*/ 2901207 h 3278606"/>
                <a:gd name="connsiteX12" fmla="*/ 1949199 w 3191382"/>
                <a:gd name="connsiteY12" fmla="*/ 3257593 h 3278606"/>
                <a:gd name="connsiteX13" fmla="*/ 1882312 w 3191382"/>
                <a:gd name="connsiteY13" fmla="*/ 3172116 h 3278606"/>
                <a:gd name="connsiteX14" fmla="*/ 1851228 w 3191382"/>
                <a:gd name="connsiteY14" fmla="*/ 2637108 h 3278606"/>
                <a:gd name="connsiteX15" fmla="*/ 1459342 w 3191382"/>
                <a:gd name="connsiteY15" fmla="*/ 2228893 h 3278606"/>
                <a:gd name="connsiteX16" fmla="*/ 1406225 w 3191382"/>
                <a:gd name="connsiteY16" fmla="*/ 2083062 h 3278606"/>
                <a:gd name="connsiteX17" fmla="*/ 879774 w 3191382"/>
                <a:gd name="connsiteY17" fmla="*/ 1933263 h 3278606"/>
                <a:gd name="connsiteX18" fmla="*/ 775114 w 3191382"/>
                <a:gd name="connsiteY18" fmla="*/ 1663212 h 3278606"/>
                <a:gd name="connsiteX19" fmla="*/ 300013 w 3191382"/>
                <a:gd name="connsiteY19" fmla="*/ 1450807 h 3278606"/>
                <a:gd name="connsiteX20" fmla="*/ 0 w 3191382"/>
                <a:gd name="connsiteY20" fmla="*/ 1242502 h 3278606"/>
                <a:gd name="connsiteX21" fmla="*/ 38756 w 3191382"/>
                <a:gd name="connsiteY21" fmla="*/ 987922 h 3278606"/>
                <a:gd name="connsiteX0" fmla="*/ 38756 w 3191382"/>
                <a:gd name="connsiteY0" fmla="*/ 987922 h 3187816"/>
                <a:gd name="connsiteX1" fmla="*/ 284669 w 3191382"/>
                <a:gd name="connsiteY1" fmla="*/ 474068 h 3187816"/>
                <a:gd name="connsiteX2" fmla="*/ 691899 w 3191382"/>
                <a:gd name="connsiteY2" fmla="*/ 138836 h 3187816"/>
                <a:gd name="connsiteX3" fmla="*/ 1498099 w 3191382"/>
                <a:gd name="connsiteY3" fmla="*/ 4373 h 3187816"/>
                <a:gd name="connsiteX4" fmla="*/ 2194128 w 3191382"/>
                <a:gd name="connsiteY4" fmla="*/ 89851 h 3187816"/>
                <a:gd name="connsiteX5" fmla="*/ 2863599 w 3191382"/>
                <a:gd name="connsiteY5" fmla="*/ 612365 h 3187816"/>
                <a:gd name="connsiteX6" fmla="*/ 3190170 w 3191382"/>
                <a:gd name="connsiteY6" fmla="*/ 1412465 h 3187816"/>
                <a:gd name="connsiteX7" fmla="*/ 2961570 w 3191382"/>
                <a:gd name="connsiteY7" fmla="*/ 1755365 h 3187816"/>
                <a:gd name="connsiteX8" fmla="*/ 2634999 w 3191382"/>
                <a:gd name="connsiteY8" fmla="*/ 1673722 h 3187816"/>
                <a:gd name="connsiteX9" fmla="*/ 2194128 w 3191382"/>
                <a:gd name="connsiteY9" fmla="*/ 1951308 h 3187816"/>
                <a:gd name="connsiteX10" fmla="*/ 2047170 w 3191382"/>
                <a:gd name="connsiteY10" fmla="*/ 2163579 h 3187816"/>
                <a:gd name="connsiteX11" fmla="*/ 2237411 w 3191382"/>
                <a:gd name="connsiteY11" fmla="*/ 2901207 h 3187816"/>
                <a:gd name="connsiteX12" fmla="*/ 2307251 w 3191382"/>
                <a:gd name="connsiteY12" fmla="*/ 3032694 h 3187816"/>
                <a:gd name="connsiteX13" fmla="*/ 1882312 w 3191382"/>
                <a:gd name="connsiteY13" fmla="*/ 3172116 h 3187816"/>
                <a:gd name="connsiteX14" fmla="*/ 1851228 w 3191382"/>
                <a:gd name="connsiteY14" fmla="*/ 2637108 h 3187816"/>
                <a:gd name="connsiteX15" fmla="*/ 1459342 w 3191382"/>
                <a:gd name="connsiteY15" fmla="*/ 2228893 h 3187816"/>
                <a:gd name="connsiteX16" fmla="*/ 1406225 w 3191382"/>
                <a:gd name="connsiteY16" fmla="*/ 2083062 h 3187816"/>
                <a:gd name="connsiteX17" fmla="*/ 879774 w 3191382"/>
                <a:gd name="connsiteY17" fmla="*/ 1933263 h 3187816"/>
                <a:gd name="connsiteX18" fmla="*/ 775114 w 3191382"/>
                <a:gd name="connsiteY18" fmla="*/ 1663212 h 3187816"/>
                <a:gd name="connsiteX19" fmla="*/ 300013 w 3191382"/>
                <a:gd name="connsiteY19" fmla="*/ 1450807 h 3187816"/>
                <a:gd name="connsiteX20" fmla="*/ 0 w 3191382"/>
                <a:gd name="connsiteY20" fmla="*/ 1242502 h 3187816"/>
                <a:gd name="connsiteX21" fmla="*/ 38756 w 3191382"/>
                <a:gd name="connsiteY21" fmla="*/ 987922 h 3187816"/>
                <a:gd name="connsiteX0" fmla="*/ 38756 w 3191382"/>
                <a:gd name="connsiteY0" fmla="*/ 987922 h 3068907"/>
                <a:gd name="connsiteX1" fmla="*/ 284669 w 3191382"/>
                <a:gd name="connsiteY1" fmla="*/ 474068 h 3068907"/>
                <a:gd name="connsiteX2" fmla="*/ 691899 w 3191382"/>
                <a:gd name="connsiteY2" fmla="*/ 138836 h 3068907"/>
                <a:gd name="connsiteX3" fmla="*/ 1498099 w 3191382"/>
                <a:gd name="connsiteY3" fmla="*/ 4373 h 3068907"/>
                <a:gd name="connsiteX4" fmla="*/ 2194128 w 3191382"/>
                <a:gd name="connsiteY4" fmla="*/ 89851 h 3068907"/>
                <a:gd name="connsiteX5" fmla="*/ 2863599 w 3191382"/>
                <a:gd name="connsiteY5" fmla="*/ 612365 h 3068907"/>
                <a:gd name="connsiteX6" fmla="*/ 3190170 w 3191382"/>
                <a:gd name="connsiteY6" fmla="*/ 1412465 h 3068907"/>
                <a:gd name="connsiteX7" fmla="*/ 2961570 w 3191382"/>
                <a:gd name="connsiteY7" fmla="*/ 1755365 h 3068907"/>
                <a:gd name="connsiteX8" fmla="*/ 2634999 w 3191382"/>
                <a:gd name="connsiteY8" fmla="*/ 1673722 h 3068907"/>
                <a:gd name="connsiteX9" fmla="*/ 2194128 w 3191382"/>
                <a:gd name="connsiteY9" fmla="*/ 1951308 h 3068907"/>
                <a:gd name="connsiteX10" fmla="*/ 2047170 w 3191382"/>
                <a:gd name="connsiteY10" fmla="*/ 2163579 h 3068907"/>
                <a:gd name="connsiteX11" fmla="*/ 2237411 w 3191382"/>
                <a:gd name="connsiteY11" fmla="*/ 2901207 h 3068907"/>
                <a:gd name="connsiteX12" fmla="*/ 2307251 w 3191382"/>
                <a:gd name="connsiteY12" fmla="*/ 3032694 h 3068907"/>
                <a:gd name="connsiteX13" fmla="*/ 2157737 w 3191382"/>
                <a:gd name="connsiteY13" fmla="*/ 3034678 h 3068907"/>
                <a:gd name="connsiteX14" fmla="*/ 1851228 w 3191382"/>
                <a:gd name="connsiteY14" fmla="*/ 2637108 h 3068907"/>
                <a:gd name="connsiteX15" fmla="*/ 1459342 w 3191382"/>
                <a:gd name="connsiteY15" fmla="*/ 2228893 h 3068907"/>
                <a:gd name="connsiteX16" fmla="*/ 1406225 w 3191382"/>
                <a:gd name="connsiteY16" fmla="*/ 2083062 h 3068907"/>
                <a:gd name="connsiteX17" fmla="*/ 879774 w 3191382"/>
                <a:gd name="connsiteY17" fmla="*/ 1933263 h 3068907"/>
                <a:gd name="connsiteX18" fmla="*/ 775114 w 3191382"/>
                <a:gd name="connsiteY18" fmla="*/ 1663212 h 3068907"/>
                <a:gd name="connsiteX19" fmla="*/ 300013 w 3191382"/>
                <a:gd name="connsiteY19" fmla="*/ 1450807 h 3068907"/>
                <a:gd name="connsiteX20" fmla="*/ 0 w 3191382"/>
                <a:gd name="connsiteY20" fmla="*/ 1242502 h 3068907"/>
                <a:gd name="connsiteX21" fmla="*/ 38756 w 3191382"/>
                <a:gd name="connsiteY21" fmla="*/ 987922 h 3068907"/>
                <a:gd name="connsiteX0" fmla="*/ 38756 w 3191382"/>
                <a:gd name="connsiteY0" fmla="*/ 987922 h 3091957"/>
                <a:gd name="connsiteX1" fmla="*/ 284669 w 3191382"/>
                <a:gd name="connsiteY1" fmla="*/ 474068 h 3091957"/>
                <a:gd name="connsiteX2" fmla="*/ 691899 w 3191382"/>
                <a:gd name="connsiteY2" fmla="*/ 138836 h 3091957"/>
                <a:gd name="connsiteX3" fmla="*/ 1498099 w 3191382"/>
                <a:gd name="connsiteY3" fmla="*/ 4373 h 3091957"/>
                <a:gd name="connsiteX4" fmla="*/ 2194128 w 3191382"/>
                <a:gd name="connsiteY4" fmla="*/ 89851 h 3091957"/>
                <a:gd name="connsiteX5" fmla="*/ 2863599 w 3191382"/>
                <a:gd name="connsiteY5" fmla="*/ 612365 h 3091957"/>
                <a:gd name="connsiteX6" fmla="*/ 3190170 w 3191382"/>
                <a:gd name="connsiteY6" fmla="*/ 1412465 h 3091957"/>
                <a:gd name="connsiteX7" fmla="*/ 2961570 w 3191382"/>
                <a:gd name="connsiteY7" fmla="*/ 1755365 h 3091957"/>
                <a:gd name="connsiteX8" fmla="*/ 2634999 w 3191382"/>
                <a:gd name="connsiteY8" fmla="*/ 1673722 h 3091957"/>
                <a:gd name="connsiteX9" fmla="*/ 2194128 w 3191382"/>
                <a:gd name="connsiteY9" fmla="*/ 1951308 h 3091957"/>
                <a:gd name="connsiteX10" fmla="*/ 2047170 w 3191382"/>
                <a:gd name="connsiteY10" fmla="*/ 2163579 h 3091957"/>
                <a:gd name="connsiteX11" fmla="*/ 2003300 w 3191382"/>
                <a:gd name="connsiteY11" fmla="*/ 2501387 h 3091957"/>
                <a:gd name="connsiteX12" fmla="*/ 2307251 w 3191382"/>
                <a:gd name="connsiteY12" fmla="*/ 3032694 h 3091957"/>
                <a:gd name="connsiteX13" fmla="*/ 2157737 w 3191382"/>
                <a:gd name="connsiteY13" fmla="*/ 3034678 h 3091957"/>
                <a:gd name="connsiteX14" fmla="*/ 1851228 w 3191382"/>
                <a:gd name="connsiteY14" fmla="*/ 2637108 h 3091957"/>
                <a:gd name="connsiteX15" fmla="*/ 1459342 w 3191382"/>
                <a:gd name="connsiteY15" fmla="*/ 2228893 h 3091957"/>
                <a:gd name="connsiteX16" fmla="*/ 1406225 w 3191382"/>
                <a:gd name="connsiteY16" fmla="*/ 2083062 h 3091957"/>
                <a:gd name="connsiteX17" fmla="*/ 879774 w 3191382"/>
                <a:gd name="connsiteY17" fmla="*/ 1933263 h 3091957"/>
                <a:gd name="connsiteX18" fmla="*/ 775114 w 3191382"/>
                <a:gd name="connsiteY18" fmla="*/ 1663212 h 3091957"/>
                <a:gd name="connsiteX19" fmla="*/ 300013 w 3191382"/>
                <a:gd name="connsiteY19" fmla="*/ 1450807 h 3091957"/>
                <a:gd name="connsiteX20" fmla="*/ 0 w 3191382"/>
                <a:gd name="connsiteY20" fmla="*/ 1242502 h 3091957"/>
                <a:gd name="connsiteX21" fmla="*/ 38756 w 3191382"/>
                <a:gd name="connsiteY21" fmla="*/ 987922 h 3091957"/>
                <a:gd name="connsiteX0" fmla="*/ 24984 w 3177610"/>
                <a:gd name="connsiteY0" fmla="*/ 987922 h 3091957"/>
                <a:gd name="connsiteX1" fmla="*/ 270897 w 3177610"/>
                <a:gd name="connsiteY1" fmla="*/ 474068 h 3091957"/>
                <a:gd name="connsiteX2" fmla="*/ 678127 w 3177610"/>
                <a:gd name="connsiteY2" fmla="*/ 138836 h 3091957"/>
                <a:gd name="connsiteX3" fmla="*/ 1484327 w 3177610"/>
                <a:gd name="connsiteY3" fmla="*/ 4373 h 3091957"/>
                <a:gd name="connsiteX4" fmla="*/ 2180356 w 3177610"/>
                <a:gd name="connsiteY4" fmla="*/ 89851 h 3091957"/>
                <a:gd name="connsiteX5" fmla="*/ 2849827 w 3177610"/>
                <a:gd name="connsiteY5" fmla="*/ 612365 h 3091957"/>
                <a:gd name="connsiteX6" fmla="*/ 3176398 w 3177610"/>
                <a:gd name="connsiteY6" fmla="*/ 1412465 h 3091957"/>
                <a:gd name="connsiteX7" fmla="*/ 2947798 w 3177610"/>
                <a:gd name="connsiteY7" fmla="*/ 1755365 h 3091957"/>
                <a:gd name="connsiteX8" fmla="*/ 2621227 w 3177610"/>
                <a:gd name="connsiteY8" fmla="*/ 1673722 h 3091957"/>
                <a:gd name="connsiteX9" fmla="*/ 2180356 w 3177610"/>
                <a:gd name="connsiteY9" fmla="*/ 1951308 h 3091957"/>
                <a:gd name="connsiteX10" fmla="*/ 2033398 w 3177610"/>
                <a:gd name="connsiteY10" fmla="*/ 2163579 h 3091957"/>
                <a:gd name="connsiteX11" fmla="*/ 1989528 w 3177610"/>
                <a:gd name="connsiteY11" fmla="*/ 2501387 h 3091957"/>
                <a:gd name="connsiteX12" fmla="*/ 2293479 w 3177610"/>
                <a:gd name="connsiteY12" fmla="*/ 3032694 h 3091957"/>
                <a:gd name="connsiteX13" fmla="*/ 2143965 w 3177610"/>
                <a:gd name="connsiteY13" fmla="*/ 3034678 h 3091957"/>
                <a:gd name="connsiteX14" fmla="*/ 1837456 w 3177610"/>
                <a:gd name="connsiteY14" fmla="*/ 2637108 h 3091957"/>
                <a:gd name="connsiteX15" fmla="*/ 1445570 w 3177610"/>
                <a:gd name="connsiteY15" fmla="*/ 2228893 h 3091957"/>
                <a:gd name="connsiteX16" fmla="*/ 1392453 w 3177610"/>
                <a:gd name="connsiteY16" fmla="*/ 2083062 h 3091957"/>
                <a:gd name="connsiteX17" fmla="*/ 866002 w 3177610"/>
                <a:gd name="connsiteY17" fmla="*/ 1933263 h 3091957"/>
                <a:gd name="connsiteX18" fmla="*/ 761342 w 3177610"/>
                <a:gd name="connsiteY18" fmla="*/ 1663212 h 3091957"/>
                <a:gd name="connsiteX19" fmla="*/ 286241 w 3177610"/>
                <a:gd name="connsiteY19" fmla="*/ 1450807 h 3091957"/>
                <a:gd name="connsiteX20" fmla="*/ 0 w 3177610"/>
                <a:gd name="connsiteY20" fmla="*/ 1367446 h 3091957"/>
                <a:gd name="connsiteX21" fmla="*/ 24984 w 3177610"/>
                <a:gd name="connsiteY21" fmla="*/ 987922 h 3091957"/>
                <a:gd name="connsiteX0" fmla="*/ 24984 w 3177610"/>
                <a:gd name="connsiteY0" fmla="*/ 987922 h 3091957"/>
                <a:gd name="connsiteX1" fmla="*/ 270897 w 3177610"/>
                <a:gd name="connsiteY1" fmla="*/ 474068 h 3091957"/>
                <a:gd name="connsiteX2" fmla="*/ 678127 w 3177610"/>
                <a:gd name="connsiteY2" fmla="*/ 138836 h 3091957"/>
                <a:gd name="connsiteX3" fmla="*/ 1484327 w 3177610"/>
                <a:gd name="connsiteY3" fmla="*/ 4373 h 3091957"/>
                <a:gd name="connsiteX4" fmla="*/ 2180356 w 3177610"/>
                <a:gd name="connsiteY4" fmla="*/ 89851 h 3091957"/>
                <a:gd name="connsiteX5" fmla="*/ 2849827 w 3177610"/>
                <a:gd name="connsiteY5" fmla="*/ 612365 h 3091957"/>
                <a:gd name="connsiteX6" fmla="*/ 3176398 w 3177610"/>
                <a:gd name="connsiteY6" fmla="*/ 1412465 h 3091957"/>
                <a:gd name="connsiteX7" fmla="*/ 2947798 w 3177610"/>
                <a:gd name="connsiteY7" fmla="*/ 1755365 h 3091957"/>
                <a:gd name="connsiteX8" fmla="*/ 2621227 w 3177610"/>
                <a:gd name="connsiteY8" fmla="*/ 1673722 h 3091957"/>
                <a:gd name="connsiteX9" fmla="*/ 2180356 w 3177610"/>
                <a:gd name="connsiteY9" fmla="*/ 1951308 h 3091957"/>
                <a:gd name="connsiteX10" fmla="*/ 2033398 w 3177610"/>
                <a:gd name="connsiteY10" fmla="*/ 2163579 h 3091957"/>
                <a:gd name="connsiteX11" fmla="*/ 1989528 w 3177610"/>
                <a:gd name="connsiteY11" fmla="*/ 2501387 h 3091957"/>
                <a:gd name="connsiteX12" fmla="*/ 2293479 w 3177610"/>
                <a:gd name="connsiteY12" fmla="*/ 3032694 h 3091957"/>
                <a:gd name="connsiteX13" fmla="*/ 2143965 w 3177610"/>
                <a:gd name="connsiteY13" fmla="*/ 3034678 h 3091957"/>
                <a:gd name="connsiteX14" fmla="*/ 1837456 w 3177610"/>
                <a:gd name="connsiteY14" fmla="*/ 2637108 h 3091957"/>
                <a:gd name="connsiteX15" fmla="*/ 1445570 w 3177610"/>
                <a:gd name="connsiteY15" fmla="*/ 2228893 h 3091957"/>
                <a:gd name="connsiteX16" fmla="*/ 1392453 w 3177610"/>
                <a:gd name="connsiteY16" fmla="*/ 2083062 h 3091957"/>
                <a:gd name="connsiteX17" fmla="*/ 866002 w 3177610"/>
                <a:gd name="connsiteY17" fmla="*/ 1933263 h 3091957"/>
                <a:gd name="connsiteX18" fmla="*/ 761342 w 3177610"/>
                <a:gd name="connsiteY18" fmla="*/ 1663212 h 3091957"/>
                <a:gd name="connsiteX19" fmla="*/ 382639 w 3177610"/>
                <a:gd name="connsiteY19" fmla="*/ 1513279 h 3091957"/>
                <a:gd name="connsiteX20" fmla="*/ 0 w 3177610"/>
                <a:gd name="connsiteY20" fmla="*/ 1367446 h 3091957"/>
                <a:gd name="connsiteX21" fmla="*/ 24984 w 3177610"/>
                <a:gd name="connsiteY21" fmla="*/ 987922 h 3091957"/>
                <a:gd name="connsiteX0" fmla="*/ 24984 w 3177610"/>
                <a:gd name="connsiteY0" fmla="*/ 987922 h 3091957"/>
                <a:gd name="connsiteX1" fmla="*/ 188269 w 3177610"/>
                <a:gd name="connsiteY1" fmla="*/ 449080 h 3091957"/>
                <a:gd name="connsiteX2" fmla="*/ 678127 w 3177610"/>
                <a:gd name="connsiteY2" fmla="*/ 138836 h 3091957"/>
                <a:gd name="connsiteX3" fmla="*/ 1484327 w 3177610"/>
                <a:gd name="connsiteY3" fmla="*/ 4373 h 3091957"/>
                <a:gd name="connsiteX4" fmla="*/ 2180356 w 3177610"/>
                <a:gd name="connsiteY4" fmla="*/ 89851 h 3091957"/>
                <a:gd name="connsiteX5" fmla="*/ 2849827 w 3177610"/>
                <a:gd name="connsiteY5" fmla="*/ 612365 h 3091957"/>
                <a:gd name="connsiteX6" fmla="*/ 3176398 w 3177610"/>
                <a:gd name="connsiteY6" fmla="*/ 1412465 h 3091957"/>
                <a:gd name="connsiteX7" fmla="*/ 2947798 w 3177610"/>
                <a:gd name="connsiteY7" fmla="*/ 1755365 h 3091957"/>
                <a:gd name="connsiteX8" fmla="*/ 2621227 w 3177610"/>
                <a:gd name="connsiteY8" fmla="*/ 1673722 h 3091957"/>
                <a:gd name="connsiteX9" fmla="*/ 2180356 w 3177610"/>
                <a:gd name="connsiteY9" fmla="*/ 1951308 h 3091957"/>
                <a:gd name="connsiteX10" fmla="*/ 2033398 w 3177610"/>
                <a:gd name="connsiteY10" fmla="*/ 2163579 h 3091957"/>
                <a:gd name="connsiteX11" fmla="*/ 1989528 w 3177610"/>
                <a:gd name="connsiteY11" fmla="*/ 2501387 h 3091957"/>
                <a:gd name="connsiteX12" fmla="*/ 2293479 w 3177610"/>
                <a:gd name="connsiteY12" fmla="*/ 3032694 h 3091957"/>
                <a:gd name="connsiteX13" fmla="*/ 2143965 w 3177610"/>
                <a:gd name="connsiteY13" fmla="*/ 3034678 h 3091957"/>
                <a:gd name="connsiteX14" fmla="*/ 1837456 w 3177610"/>
                <a:gd name="connsiteY14" fmla="*/ 2637108 h 3091957"/>
                <a:gd name="connsiteX15" fmla="*/ 1445570 w 3177610"/>
                <a:gd name="connsiteY15" fmla="*/ 2228893 h 3091957"/>
                <a:gd name="connsiteX16" fmla="*/ 1392453 w 3177610"/>
                <a:gd name="connsiteY16" fmla="*/ 2083062 h 3091957"/>
                <a:gd name="connsiteX17" fmla="*/ 866002 w 3177610"/>
                <a:gd name="connsiteY17" fmla="*/ 1933263 h 3091957"/>
                <a:gd name="connsiteX18" fmla="*/ 761342 w 3177610"/>
                <a:gd name="connsiteY18" fmla="*/ 1663212 h 3091957"/>
                <a:gd name="connsiteX19" fmla="*/ 382639 w 3177610"/>
                <a:gd name="connsiteY19" fmla="*/ 1513279 h 3091957"/>
                <a:gd name="connsiteX20" fmla="*/ 0 w 3177610"/>
                <a:gd name="connsiteY20" fmla="*/ 1367446 h 3091957"/>
                <a:gd name="connsiteX21" fmla="*/ 24984 w 3177610"/>
                <a:gd name="connsiteY21" fmla="*/ 987922 h 3091957"/>
                <a:gd name="connsiteX0" fmla="*/ 24984 w 3177610"/>
                <a:gd name="connsiteY0" fmla="*/ 987922 h 3091957"/>
                <a:gd name="connsiteX1" fmla="*/ 215811 w 3177610"/>
                <a:gd name="connsiteY1" fmla="*/ 449080 h 3091957"/>
                <a:gd name="connsiteX2" fmla="*/ 678127 w 3177610"/>
                <a:gd name="connsiteY2" fmla="*/ 138836 h 3091957"/>
                <a:gd name="connsiteX3" fmla="*/ 1484327 w 3177610"/>
                <a:gd name="connsiteY3" fmla="*/ 4373 h 3091957"/>
                <a:gd name="connsiteX4" fmla="*/ 2180356 w 3177610"/>
                <a:gd name="connsiteY4" fmla="*/ 89851 h 3091957"/>
                <a:gd name="connsiteX5" fmla="*/ 2849827 w 3177610"/>
                <a:gd name="connsiteY5" fmla="*/ 612365 h 3091957"/>
                <a:gd name="connsiteX6" fmla="*/ 3176398 w 3177610"/>
                <a:gd name="connsiteY6" fmla="*/ 1412465 h 3091957"/>
                <a:gd name="connsiteX7" fmla="*/ 2947798 w 3177610"/>
                <a:gd name="connsiteY7" fmla="*/ 1755365 h 3091957"/>
                <a:gd name="connsiteX8" fmla="*/ 2621227 w 3177610"/>
                <a:gd name="connsiteY8" fmla="*/ 1673722 h 3091957"/>
                <a:gd name="connsiteX9" fmla="*/ 2180356 w 3177610"/>
                <a:gd name="connsiteY9" fmla="*/ 1951308 h 3091957"/>
                <a:gd name="connsiteX10" fmla="*/ 2033398 w 3177610"/>
                <a:gd name="connsiteY10" fmla="*/ 2163579 h 3091957"/>
                <a:gd name="connsiteX11" fmla="*/ 1989528 w 3177610"/>
                <a:gd name="connsiteY11" fmla="*/ 2501387 h 3091957"/>
                <a:gd name="connsiteX12" fmla="*/ 2293479 w 3177610"/>
                <a:gd name="connsiteY12" fmla="*/ 3032694 h 3091957"/>
                <a:gd name="connsiteX13" fmla="*/ 2143965 w 3177610"/>
                <a:gd name="connsiteY13" fmla="*/ 3034678 h 3091957"/>
                <a:gd name="connsiteX14" fmla="*/ 1837456 w 3177610"/>
                <a:gd name="connsiteY14" fmla="*/ 2637108 h 3091957"/>
                <a:gd name="connsiteX15" fmla="*/ 1445570 w 3177610"/>
                <a:gd name="connsiteY15" fmla="*/ 2228893 h 3091957"/>
                <a:gd name="connsiteX16" fmla="*/ 1392453 w 3177610"/>
                <a:gd name="connsiteY16" fmla="*/ 2083062 h 3091957"/>
                <a:gd name="connsiteX17" fmla="*/ 866002 w 3177610"/>
                <a:gd name="connsiteY17" fmla="*/ 1933263 h 3091957"/>
                <a:gd name="connsiteX18" fmla="*/ 761342 w 3177610"/>
                <a:gd name="connsiteY18" fmla="*/ 1663212 h 3091957"/>
                <a:gd name="connsiteX19" fmla="*/ 382639 w 3177610"/>
                <a:gd name="connsiteY19" fmla="*/ 1513279 h 3091957"/>
                <a:gd name="connsiteX20" fmla="*/ 0 w 3177610"/>
                <a:gd name="connsiteY20" fmla="*/ 1367446 h 3091957"/>
                <a:gd name="connsiteX21" fmla="*/ 24984 w 3177610"/>
                <a:gd name="connsiteY21" fmla="*/ 987922 h 3091957"/>
                <a:gd name="connsiteX0" fmla="*/ 24984 w 3177610"/>
                <a:gd name="connsiteY0" fmla="*/ 977827 h 3081862"/>
                <a:gd name="connsiteX1" fmla="*/ 215811 w 3177610"/>
                <a:gd name="connsiteY1" fmla="*/ 438985 h 3081862"/>
                <a:gd name="connsiteX2" fmla="*/ 678127 w 3177610"/>
                <a:gd name="connsiteY2" fmla="*/ 128741 h 3081862"/>
                <a:gd name="connsiteX3" fmla="*/ 1374157 w 3177610"/>
                <a:gd name="connsiteY3" fmla="*/ 6772 h 3081862"/>
                <a:gd name="connsiteX4" fmla="*/ 2180356 w 3177610"/>
                <a:gd name="connsiteY4" fmla="*/ 79756 h 3081862"/>
                <a:gd name="connsiteX5" fmla="*/ 2849827 w 3177610"/>
                <a:gd name="connsiteY5" fmla="*/ 602270 h 3081862"/>
                <a:gd name="connsiteX6" fmla="*/ 3176398 w 3177610"/>
                <a:gd name="connsiteY6" fmla="*/ 1402370 h 3081862"/>
                <a:gd name="connsiteX7" fmla="*/ 2947798 w 3177610"/>
                <a:gd name="connsiteY7" fmla="*/ 1745270 h 3081862"/>
                <a:gd name="connsiteX8" fmla="*/ 2621227 w 3177610"/>
                <a:gd name="connsiteY8" fmla="*/ 1663627 h 3081862"/>
                <a:gd name="connsiteX9" fmla="*/ 2180356 w 3177610"/>
                <a:gd name="connsiteY9" fmla="*/ 1941213 h 3081862"/>
                <a:gd name="connsiteX10" fmla="*/ 2033398 w 3177610"/>
                <a:gd name="connsiteY10" fmla="*/ 2153484 h 3081862"/>
                <a:gd name="connsiteX11" fmla="*/ 1989528 w 3177610"/>
                <a:gd name="connsiteY11" fmla="*/ 2491292 h 3081862"/>
                <a:gd name="connsiteX12" fmla="*/ 2293479 w 3177610"/>
                <a:gd name="connsiteY12" fmla="*/ 3022599 h 3081862"/>
                <a:gd name="connsiteX13" fmla="*/ 2143965 w 3177610"/>
                <a:gd name="connsiteY13" fmla="*/ 3024583 h 3081862"/>
                <a:gd name="connsiteX14" fmla="*/ 1837456 w 3177610"/>
                <a:gd name="connsiteY14" fmla="*/ 2627013 h 3081862"/>
                <a:gd name="connsiteX15" fmla="*/ 1445570 w 3177610"/>
                <a:gd name="connsiteY15" fmla="*/ 2218798 h 3081862"/>
                <a:gd name="connsiteX16" fmla="*/ 1392453 w 3177610"/>
                <a:gd name="connsiteY16" fmla="*/ 2072967 h 3081862"/>
                <a:gd name="connsiteX17" fmla="*/ 866002 w 3177610"/>
                <a:gd name="connsiteY17" fmla="*/ 1923168 h 3081862"/>
                <a:gd name="connsiteX18" fmla="*/ 761342 w 3177610"/>
                <a:gd name="connsiteY18" fmla="*/ 1653117 h 3081862"/>
                <a:gd name="connsiteX19" fmla="*/ 382639 w 3177610"/>
                <a:gd name="connsiteY19" fmla="*/ 1503184 h 3081862"/>
                <a:gd name="connsiteX20" fmla="*/ 0 w 3177610"/>
                <a:gd name="connsiteY20" fmla="*/ 1357351 h 3081862"/>
                <a:gd name="connsiteX21" fmla="*/ 24984 w 3177610"/>
                <a:gd name="connsiteY21" fmla="*/ 977827 h 3081862"/>
                <a:gd name="connsiteX0" fmla="*/ 24984 w 3177610"/>
                <a:gd name="connsiteY0" fmla="*/ 972262 h 3076297"/>
                <a:gd name="connsiteX1" fmla="*/ 215811 w 3177610"/>
                <a:gd name="connsiteY1" fmla="*/ 433420 h 3076297"/>
                <a:gd name="connsiteX2" fmla="*/ 678127 w 3177610"/>
                <a:gd name="connsiteY2" fmla="*/ 123176 h 3076297"/>
                <a:gd name="connsiteX3" fmla="*/ 1374157 w 3177610"/>
                <a:gd name="connsiteY3" fmla="*/ 1207 h 3076297"/>
                <a:gd name="connsiteX4" fmla="*/ 2152813 w 3177610"/>
                <a:gd name="connsiteY4" fmla="*/ 186641 h 3076297"/>
                <a:gd name="connsiteX5" fmla="*/ 2849827 w 3177610"/>
                <a:gd name="connsiteY5" fmla="*/ 596705 h 3076297"/>
                <a:gd name="connsiteX6" fmla="*/ 3176398 w 3177610"/>
                <a:gd name="connsiteY6" fmla="*/ 1396805 h 3076297"/>
                <a:gd name="connsiteX7" fmla="*/ 2947798 w 3177610"/>
                <a:gd name="connsiteY7" fmla="*/ 1739705 h 3076297"/>
                <a:gd name="connsiteX8" fmla="*/ 2621227 w 3177610"/>
                <a:gd name="connsiteY8" fmla="*/ 1658062 h 3076297"/>
                <a:gd name="connsiteX9" fmla="*/ 2180356 w 3177610"/>
                <a:gd name="connsiteY9" fmla="*/ 1935648 h 3076297"/>
                <a:gd name="connsiteX10" fmla="*/ 2033398 w 3177610"/>
                <a:gd name="connsiteY10" fmla="*/ 2147919 h 3076297"/>
                <a:gd name="connsiteX11" fmla="*/ 1989528 w 3177610"/>
                <a:gd name="connsiteY11" fmla="*/ 2485727 h 3076297"/>
                <a:gd name="connsiteX12" fmla="*/ 2293479 w 3177610"/>
                <a:gd name="connsiteY12" fmla="*/ 3017034 h 3076297"/>
                <a:gd name="connsiteX13" fmla="*/ 2143965 w 3177610"/>
                <a:gd name="connsiteY13" fmla="*/ 3019018 h 3076297"/>
                <a:gd name="connsiteX14" fmla="*/ 1837456 w 3177610"/>
                <a:gd name="connsiteY14" fmla="*/ 2621448 h 3076297"/>
                <a:gd name="connsiteX15" fmla="*/ 1445570 w 3177610"/>
                <a:gd name="connsiteY15" fmla="*/ 2213233 h 3076297"/>
                <a:gd name="connsiteX16" fmla="*/ 1392453 w 3177610"/>
                <a:gd name="connsiteY16" fmla="*/ 2067402 h 3076297"/>
                <a:gd name="connsiteX17" fmla="*/ 866002 w 3177610"/>
                <a:gd name="connsiteY17" fmla="*/ 1917603 h 3076297"/>
                <a:gd name="connsiteX18" fmla="*/ 761342 w 3177610"/>
                <a:gd name="connsiteY18" fmla="*/ 1647552 h 3076297"/>
                <a:gd name="connsiteX19" fmla="*/ 382639 w 3177610"/>
                <a:gd name="connsiteY19" fmla="*/ 1497619 h 3076297"/>
                <a:gd name="connsiteX20" fmla="*/ 0 w 3177610"/>
                <a:gd name="connsiteY20" fmla="*/ 1351786 h 3076297"/>
                <a:gd name="connsiteX21" fmla="*/ 24984 w 3177610"/>
                <a:gd name="connsiteY21" fmla="*/ 972262 h 3076297"/>
                <a:gd name="connsiteX0" fmla="*/ 24984 w 3177315"/>
                <a:gd name="connsiteY0" fmla="*/ 972262 h 3076297"/>
                <a:gd name="connsiteX1" fmla="*/ 215811 w 3177315"/>
                <a:gd name="connsiteY1" fmla="*/ 433420 h 3076297"/>
                <a:gd name="connsiteX2" fmla="*/ 678127 w 3177315"/>
                <a:gd name="connsiteY2" fmla="*/ 123176 h 3076297"/>
                <a:gd name="connsiteX3" fmla="*/ 1374157 w 3177315"/>
                <a:gd name="connsiteY3" fmla="*/ 1207 h 3076297"/>
                <a:gd name="connsiteX4" fmla="*/ 2152813 w 3177315"/>
                <a:gd name="connsiteY4" fmla="*/ 186641 h 3076297"/>
                <a:gd name="connsiteX5" fmla="*/ 2863598 w 3177315"/>
                <a:gd name="connsiteY5" fmla="*/ 584210 h 3076297"/>
                <a:gd name="connsiteX6" fmla="*/ 3176398 w 3177315"/>
                <a:gd name="connsiteY6" fmla="*/ 1396805 h 3076297"/>
                <a:gd name="connsiteX7" fmla="*/ 2947798 w 3177315"/>
                <a:gd name="connsiteY7" fmla="*/ 1739705 h 3076297"/>
                <a:gd name="connsiteX8" fmla="*/ 2621227 w 3177315"/>
                <a:gd name="connsiteY8" fmla="*/ 1658062 h 3076297"/>
                <a:gd name="connsiteX9" fmla="*/ 2180356 w 3177315"/>
                <a:gd name="connsiteY9" fmla="*/ 1935648 h 3076297"/>
                <a:gd name="connsiteX10" fmla="*/ 2033398 w 3177315"/>
                <a:gd name="connsiteY10" fmla="*/ 2147919 h 3076297"/>
                <a:gd name="connsiteX11" fmla="*/ 1989528 w 3177315"/>
                <a:gd name="connsiteY11" fmla="*/ 2485727 h 3076297"/>
                <a:gd name="connsiteX12" fmla="*/ 2293479 w 3177315"/>
                <a:gd name="connsiteY12" fmla="*/ 3017034 h 3076297"/>
                <a:gd name="connsiteX13" fmla="*/ 2143965 w 3177315"/>
                <a:gd name="connsiteY13" fmla="*/ 3019018 h 3076297"/>
                <a:gd name="connsiteX14" fmla="*/ 1837456 w 3177315"/>
                <a:gd name="connsiteY14" fmla="*/ 2621448 h 3076297"/>
                <a:gd name="connsiteX15" fmla="*/ 1445570 w 3177315"/>
                <a:gd name="connsiteY15" fmla="*/ 2213233 h 3076297"/>
                <a:gd name="connsiteX16" fmla="*/ 1392453 w 3177315"/>
                <a:gd name="connsiteY16" fmla="*/ 2067402 h 3076297"/>
                <a:gd name="connsiteX17" fmla="*/ 866002 w 3177315"/>
                <a:gd name="connsiteY17" fmla="*/ 1917603 h 3076297"/>
                <a:gd name="connsiteX18" fmla="*/ 761342 w 3177315"/>
                <a:gd name="connsiteY18" fmla="*/ 1647552 h 3076297"/>
                <a:gd name="connsiteX19" fmla="*/ 382639 w 3177315"/>
                <a:gd name="connsiteY19" fmla="*/ 1497619 h 3076297"/>
                <a:gd name="connsiteX20" fmla="*/ 0 w 3177315"/>
                <a:gd name="connsiteY20" fmla="*/ 1351786 h 3076297"/>
                <a:gd name="connsiteX21" fmla="*/ 24984 w 3177315"/>
                <a:gd name="connsiteY21" fmla="*/ 972262 h 3076297"/>
                <a:gd name="connsiteX0" fmla="*/ 24984 w 3122593"/>
                <a:gd name="connsiteY0" fmla="*/ 972262 h 3076297"/>
                <a:gd name="connsiteX1" fmla="*/ 215811 w 3122593"/>
                <a:gd name="connsiteY1" fmla="*/ 433420 h 3076297"/>
                <a:gd name="connsiteX2" fmla="*/ 678127 w 3122593"/>
                <a:gd name="connsiteY2" fmla="*/ 123176 h 3076297"/>
                <a:gd name="connsiteX3" fmla="*/ 1374157 w 3122593"/>
                <a:gd name="connsiteY3" fmla="*/ 1207 h 3076297"/>
                <a:gd name="connsiteX4" fmla="*/ 2152813 w 3122593"/>
                <a:gd name="connsiteY4" fmla="*/ 186641 h 3076297"/>
                <a:gd name="connsiteX5" fmla="*/ 2863598 w 3122593"/>
                <a:gd name="connsiteY5" fmla="*/ 584210 h 3076297"/>
                <a:gd name="connsiteX6" fmla="*/ 3121314 w 3122593"/>
                <a:gd name="connsiteY6" fmla="*/ 1409300 h 3076297"/>
                <a:gd name="connsiteX7" fmla="*/ 2947798 w 3122593"/>
                <a:gd name="connsiteY7" fmla="*/ 1739705 h 3076297"/>
                <a:gd name="connsiteX8" fmla="*/ 2621227 w 3122593"/>
                <a:gd name="connsiteY8" fmla="*/ 1658062 h 3076297"/>
                <a:gd name="connsiteX9" fmla="*/ 2180356 w 3122593"/>
                <a:gd name="connsiteY9" fmla="*/ 1935648 h 3076297"/>
                <a:gd name="connsiteX10" fmla="*/ 2033398 w 3122593"/>
                <a:gd name="connsiteY10" fmla="*/ 2147919 h 3076297"/>
                <a:gd name="connsiteX11" fmla="*/ 1989528 w 3122593"/>
                <a:gd name="connsiteY11" fmla="*/ 2485727 h 3076297"/>
                <a:gd name="connsiteX12" fmla="*/ 2293479 w 3122593"/>
                <a:gd name="connsiteY12" fmla="*/ 3017034 h 3076297"/>
                <a:gd name="connsiteX13" fmla="*/ 2143965 w 3122593"/>
                <a:gd name="connsiteY13" fmla="*/ 3019018 h 3076297"/>
                <a:gd name="connsiteX14" fmla="*/ 1837456 w 3122593"/>
                <a:gd name="connsiteY14" fmla="*/ 2621448 h 3076297"/>
                <a:gd name="connsiteX15" fmla="*/ 1445570 w 3122593"/>
                <a:gd name="connsiteY15" fmla="*/ 2213233 h 3076297"/>
                <a:gd name="connsiteX16" fmla="*/ 1392453 w 3122593"/>
                <a:gd name="connsiteY16" fmla="*/ 2067402 h 3076297"/>
                <a:gd name="connsiteX17" fmla="*/ 866002 w 3122593"/>
                <a:gd name="connsiteY17" fmla="*/ 1917603 h 3076297"/>
                <a:gd name="connsiteX18" fmla="*/ 761342 w 3122593"/>
                <a:gd name="connsiteY18" fmla="*/ 1647552 h 3076297"/>
                <a:gd name="connsiteX19" fmla="*/ 382639 w 3122593"/>
                <a:gd name="connsiteY19" fmla="*/ 1497619 h 3076297"/>
                <a:gd name="connsiteX20" fmla="*/ 0 w 3122593"/>
                <a:gd name="connsiteY20" fmla="*/ 1351786 h 3076297"/>
                <a:gd name="connsiteX21" fmla="*/ 24984 w 3122593"/>
                <a:gd name="connsiteY21" fmla="*/ 972262 h 3076297"/>
                <a:gd name="connsiteX0" fmla="*/ 24984 w 3122502"/>
                <a:gd name="connsiteY0" fmla="*/ 972262 h 3076297"/>
                <a:gd name="connsiteX1" fmla="*/ 215811 w 3122502"/>
                <a:gd name="connsiteY1" fmla="*/ 433420 h 3076297"/>
                <a:gd name="connsiteX2" fmla="*/ 678127 w 3122502"/>
                <a:gd name="connsiteY2" fmla="*/ 123176 h 3076297"/>
                <a:gd name="connsiteX3" fmla="*/ 1374157 w 3122502"/>
                <a:gd name="connsiteY3" fmla="*/ 1207 h 3076297"/>
                <a:gd name="connsiteX4" fmla="*/ 2152813 w 3122502"/>
                <a:gd name="connsiteY4" fmla="*/ 186641 h 3076297"/>
                <a:gd name="connsiteX5" fmla="*/ 2863598 w 3122502"/>
                <a:gd name="connsiteY5" fmla="*/ 584210 h 3076297"/>
                <a:gd name="connsiteX6" fmla="*/ 3121314 w 3122502"/>
                <a:gd name="connsiteY6" fmla="*/ 1409300 h 3076297"/>
                <a:gd name="connsiteX7" fmla="*/ 2947798 w 3122502"/>
                <a:gd name="connsiteY7" fmla="*/ 1739705 h 3076297"/>
                <a:gd name="connsiteX8" fmla="*/ 2676313 w 3122502"/>
                <a:gd name="connsiteY8" fmla="*/ 1770512 h 3076297"/>
                <a:gd name="connsiteX9" fmla="*/ 2180356 w 3122502"/>
                <a:gd name="connsiteY9" fmla="*/ 1935648 h 3076297"/>
                <a:gd name="connsiteX10" fmla="*/ 2033398 w 3122502"/>
                <a:gd name="connsiteY10" fmla="*/ 2147919 h 3076297"/>
                <a:gd name="connsiteX11" fmla="*/ 1989528 w 3122502"/>
                <a:gd name="connsiteY11" fmla="*/ 2485727 h 3076297"/>
                <a:gd name="connsiteX12" fmla="*/ 2293479 w 3122502"/>
                <a:gd name="connsiteY12" fmla="*/ 3017034 h 3076297"/>
                <a:gd name="connsiteX13" fmla="*/ 2143965 w 3122502"/>
                <a:gd name="connsiteY13" fmla="*/ 3019018 h 3076297"/>
                <a:gd name="connsiteX14" fmla="*/ 1837456 w 3122502"/>
                <a:gd name="connsiteY14" fmla="*/ 2621448 h 3076297"/>
                <a:gd name="connsiteX15" fmla="*/ 1445570 w 3122502"/>
                <a:gd name="connsiteY15" fmla="*/ 2213233 h 3076297"/>
                <a:gd name="connsiteX16" fmla="*/ 1392453 w 3122502"/>
                <a:gd name="connsiteY16" fmla="*/ 2067402 h 3076297"/>
                <a:gd name="connsiteX17" fmla="*/ 866002 w 3122502"/>
                <a:gd name="connsiteY17" fmla="*/ 1917603 h 3076297"/>
                <a:gd name="connsiteX18" fmla="*/ 761342 w 3122502"/>
                <a:gd name="connsiteY18" fmla="*/ 1647552 h 3076297"/>
                <a:gd name="connsiteX19" fmla="*/ 382639 w 3122502"/>
                <a:gd name="connsiteY19" fmla="*/ 1497619 h 3076297"/>
                <a:gd name="connsiteX20" fmla="*/ 0 w 3122502"/>
                <a:gd name="connsiteY20" fmla="*/ 1351786 h 3076297"/>
                <a:gd name="connsiteX21" fmla="*/ 24984 w 3122502"/>
                <a:gd name="connsiteY21" fmla="*/ 972262 h 3076297"/>
                <a:gd name="connsiteX0" fmla="*/ 24984 w 3122502"/>
                <a:gd name="connsiteY0" fmla="*/ 972262 h 3076297"/>
                <a:gd name="connsiteX1" fmla="*/ 215811 w 3122502"/>
                <a:gd name="connsiteY1" fmla="*/ 433420 h 3076297"/>
                <a:gd name="connsiteX2" fmla="*/ 678127 w 3122502"/>
                <a:gd name="connsiteY2" fmla="*/ 123176 h 3076297"/>
                <a:gd name="connsiteX3" fmla="*/ 1374157 w 3122502"/>
                <a:gd name="connsiteY3" fmla="*/ 1207 h 3076297"/>
                <a:gd name="connsiteX4" fmla="*/ 2152813 w 3122502"/>
                <a:gd name="connsiteY4" fmla="*/ 186641 h 3076297"/>
                <a:gd name="connsiteX5" fmla="*/ 2863598 w 3122502"/>
                <a:gd name="connsiteY5" fmla="*/ 584210 h 3076297"/>
                <a:gd name="connsiteX6" fmla="*/ 3121314 w 3122502"/>
                <a:gd name="connsiteY6" fmla="*/ 1409300 h 3076297"/>
                <a:gd name="connsiteX7" fmla="*/ 2947798 w 3122502"/>
                <a:gd name="connsiteY7" fmla="*/ 1739705 h 3076297"/>
                <a:gd name="connsiteX8" fmla="*/ 2676313 w 3122502"/>
                <a:gd name="connsiteY8" fmla="*/ 1770512 h 3076297"/>
                <a:gd name="connsiteX9" fmla="*/ 2180356 w 3122502"/>
                <a:gd name="connsiteY9" fmla="*/ 1935648 h 3076297"/>
                <a:gd name="connsiteX10" fmla="*/ 2005856 w 3122502"/>
                <a:gd name="connsiteY10" fmla="*/ 2147919 h 3076297"/>
                <a:gd name="connsiteX11" fmla="*/ 1989528 w 3122502"/>
                <a:gd name="connsiteY11" fmla="*/ 2485727 h 3076297"/>
                <a:gd name="connsiteX12" fmla="*/ 2293479 w 3122502"/>
                <a:gd name="connsiteY12" fmla="*/ 3017034 h 3076297"/>
                <a:gd name="connsiteX13" fmla="*/ 2143965 w 3122502"/>
                <a:gd name="connsiteY13" fmla="*/ 3019018 h 3076297"/>
                <a:gd name="connsiteX14" fmla="*/ 1837456 w 3122502"/>
                <a:gd name="connsiteY14" fmla="*/ 2621448 h 3076297"/>
                <a:gd name="connsiteX15" fmla="*/ 1445570 w 3122502"/>
                <a:gd name="connsiteY15" fmla="*/ 2213233 h 3076297"/>
                <a:gd name="connsiteX16" fmla="*/ 1392453 w 3122502"/>
                <a:gd name="connsiteY16" fmla="*/ 2067402 h 3076297"/>
                <a:gd name="connsiteX17" fmla="*/ 866002 w 3122502"/>
                <a:gd name="connsiteY17" fmla="*/ 1917603 h 3076297"/>
                <a:gd name="connsiteX18" fmla="*/ 761342 w 3122502"/>
                <a:gd name="connsiteY18" fmla="*/ 1647552 h 3076297"/>
                <a:gd name="connsiteX19" fmla="*/ 382639 w 3122502"/>
                <a:gd name="connsiteY19" fmla="*/ 1497619 h 3076297"/>
                <a:gd name="connsiteX20" fmla="*/ 0 w 3122502"/>
                <a:gd name="connsiteY20" fmla="*/ 1351786 h 3076297"/>
                <a:gd name="connsiteX21" fmla="*/ 24984 w 3122502"/>
                <a:gd name="connsiteY21" fmla="*/ 972262 h 3076297"/>
                <a:gd name="connsiteX0" fmla="*/ 24984 w 3122502"/>
                <a:gd name="connsiteY0" fmla="*/ 972262 h 3076297"/>
                <a:gd name="connsiteX1" fmla="*/ 215811 w 3122502"/>
                <a:gd name="connsiteY1" fmla="*/ 433420 h 3076297"/>
                <a:gd name="connsiteX2" fmla="*/ 678127 w 3122502"/>
                <a:gd name="connsiteY2" fmla="*/ 123176 h 3076297"/>
                <a:gd name="connsiteX3" fmla="*/ 1374157 w 3122502"/>
                <a:gd name="connsiteY3" fmla="*/ 1207 h 3076297"/>
                <a:gd name="connsiteX4" fmla="*/ 2152813 w 3122502"/>
                <a:gd name="connsiteY4" fmla="*/ 186641 h 3076297"/>
                <a:gd name="connsiteX5" fmla="*/ 2863598 w 3122502"/>
                <a:gd name="connsiteY5" fmla="*/ 584210 h 3076297"/>
                <a:gd name="connsiteX6" fmla="*/ 3121314 w 3122502"/>
                <a:gd name="connsiteY6" fmla="*/ 1409300 h 3076297"/>
                <a:gd name="connsiteX7" fmla="*/ 2947798 w 3122502"/>
                <a:gd name="connsiteY7" fmla="*/ 1739705 h 3076297"/>
                <a:gd name="connsiteX8" fmla="*/ 2676313 w 3122502"/>
                <a:gd name="connsiteY8" fmla="*/ 1770512 h 3076297"/>
                <a:gd name="connsiteX9" fmla="*/ 2180356 w 3122502"/>
                <a:gd name="connsiteY9" fmla="*/ 1935648 h 3076297"/>
                <a:gd name="connsiteX10" fmla="*/ 2005856 w 3122502"/>
                <a:gd name="connsiteY10" fmla="*/ 2147919 h 3076297"/>
                <a:gd name="connsiteX11" fmla="*/ 1989528 w 3122502"/>
                <a:gd name="connsiteY11" fmla="*/ 2485727 h 3076297"/>
                <a:gd name="connsiteX12" fmla="*/ 2293479 w 3122502"/>
                <a:gd name="connsiteY12" fmla="*/ 3017034 h 3076297"/>
                <a:gd name="connsiteX13" fmla="*/ 2143965 w 3122502"/>
                <a:gd name="connsiteY13" fmla="*/ 3019018 h 3076297"/>
                <a:gd name="connsiteX14" fmla="*/ 1837456 w 3122502"/>
                <a:gd name="connsiteY14" fmla="*/ 2621448 h 3076297"/>
                <a:gd name="connsiteX15" fmla="*/ 1445570 w 3122502"/>
                <a:gd name="connsiteY15" fmla="*/ 2213233 h 3076297"/>
                <a:gd name="connsiteX16" fmla="*/ 1502624 w 3122502"/>
                <a:gd name="connsiteY16" fmla="*/ 2079897 h 3076297"/>
                <a:gd name="connsiteX17" fmla="*/ 866002 w 3122502"/>
                <a:gd name="connsiteY17" fmla="*/ 1917603 h 3076297"/>
                <a:gd name="connsiteX18" fmla="*/ 761342 w 3122502"/>
                <a:gd name="connsiteY18" fmla="*/ 1647552 h 3076297"/>
                <a:gd name="connsiteX19" fmla="*/ 382639 w 3122502"/>
                <a:gd name="connsiteY19" fmla="*/ 1497619 h 3076297"/>
                <a:gd name="connsiteX20" fmla="*/ 0 w 3122502"/>
                <a:gd name="connsiteY20" fmla="*/ 1351786 h 3076297"/>
                <a:gd name="connsiteX21" fmla="*/ 24984 w 3122502"/>
                <a:gd name="connsiteY21" fmla="*/ 972262 h 3076297"/>
                <a:gd name="connsiteX0" fmla="*/ 1502624 w 3122502"/>
                <a:gd name="connsiteY0" fmla="*/ 2079897 h 3076297"/>
                <a:gd name="connsiteX1" fmla="*/ 866002 w 3122502"/>
                <a:gd name="connsiteY1" fmla="*/ 1917603 h 3076297"/>
                <a:gd name="connsiteX2" fmla="*/ 761342 w 3122502"/>
                <a:gd name="connsiteY2" fmla="*/ 1647552 h 3076297"/>
                <a:gd name="connsiteX3" fmla="*/ 382639 w 3122502"/>
                <a:gd name="connsiteY3" fmla="*/ 1497619 h 3076297"/>
                <a:gd name="connsiteX4" fmla="*/ 0 w 3122502"/>
                <a:gd name="connsiteY4" fmla="*/ 1351786 h 3076297"/>
                <a:gd name="connsiteX5" fmla="*/ 24984 w 3122502"/>
                <a:gd name="connsiteY5" fmla="*/ 972262 h 3076297"/>
                <a:gd name="connsiteX6" fmla="*/ 215811 w 3122502"/>
                <a:gd name="connsiteY6" fmla="*/ 433420 h 3076297"/>
                <a:gd name="connsiteX7" fmla="*/ 678127 w 3122502"/>
                <a:gd name="connsiteY7" fmla="*/ 123176 h 3076297"/>
                <a:gd name="connsiteX8" fmla="*/ 1374157 w 3122502"/>
                <a:gd name="connsiteY8" fmla="*/ 1207 h 3076297"/>
                <a:gd name="connsiteX9" fmla="*/ 2152813 w 3122502"/>
                <a:gd name="connsiteY9" fmla="*/ 186641 h 3076297"/>
                <a:gd name="connsiteX10" fmla="*/ 2863598 w 3122502"/>
                <a:gd name="connsiteY10" fmla="*/ 584210 h 3076297"/>
                <a:gd name="connsiteX11" fmla="*/ 3121314 w 3122502"/>
                <a:gd name="connsiteY11" fmla="*/ 1409300 h 3076297"/>
                <a:gd name="connsiteX12" fmla="*/ 2947798 w 3122502"/>
                <a:gd name="connsiteY12" fmla="*/ 1739705 h 3076297"/>
                <a:gd name="connsiteX13" fmla="*/ 2676313 w 3122502"/>
                <a:gd name="connsiteY13" fmla="*/ 1770512 h 3076297"/>
                <a:gd name="connsiteX14" fmla="*/ 2180356 w 3122502"/>
                <a:gd name="connsiteY14" fmla="*/ 1935648 h 3076297"/>
                <a:gd name="connsiteX15" fmla="*/ 2005856 w 3122502"/>
                <a:gd name="connsiteY15" fmla="*/ 2147919 h 3076297"/>
                <a:gd name="connsiteX16" fmla="*/ 1989528 w 3122502"/>
                <a:gd name="connsiteY16" fmla="*/ 2485727 h 3076297"/>
                <a:gd name="connsiteX17" fmla="*/ 2293479 w 3122502"/>
                <a:gd name="connsiteY17" fmla="*/ 3017034 h 3076297"/>
                <a:gd name="connsiteX18" fmla="*/ 2143965 w 3122502"/>
                <a:gd name="connsiteY18" fmla="*/ 3019018 h 3076297"/>
                <a:gd name="connsiteX19" fmla="*/ 1837456 w 3122502"/>
                <a:gd name="connsiteY19" fmla="*/ 2621448 h 3076297"/>
                <a:gd name="connsiteX20" fmla="*/ 1445570 w 3122502"/>
                <a:gd name="connsiteY20" fmla="*/ 2213233 h 3076297"/>
                <a:gd name="connsiteX21" fmla="*/ 1579743 w 3122502"/>
                <a:gd name="connsiteY21" fmla="*/ 2149866 h 3076297"/>
                <a:gd name="connsiteX0" fmla="*/ 1502624 w 3122502"/>
                <a:gd name="connsiteY0" fmla="*/ 2079897 h 3076297"/>
                <a:gd name="connsiteX1" fmla="*/ 866002 w 3122502"/>
                <a:gd name="connsiteY1" fmla="*/ 1917603 h 3076297"/>
                <a:gd name="connsiteX2" fmla="*/ 761342 w 3122502"/>
                <a:gd name="connsiteY2" fmla="*/ 1647552 h 3076297"/>
                <a:gd name="connsiteX3" fmla="*/ 382639 w 3122502"/>
                <a:gd name="connsiteY3" fmla="*/ 1497619 h 3076297"/>
                <a:gd name="connsiteX4" fmla="*/ 0 w 3122502"/>
                <a:gd name="connsiteY4" fmla="*/ 1351786 h 3076297"/>
                <a:gd name="connsiteX5" fmla="*/ 24984 w 3122502"/>
                <a:gd name="connsiteY5" fmla="*/ 972262 h 3076297"/>
                <a:gd name="connsiteX6" fmla="*/ 215811 w 3122502"/>
                <a:gd name="connsiteY6" fmla="*/ 433420 h 3076297"/>
                <a:gd name="connsiteX7" fmla="*/ 678127 w 3122502"/>
                <a:gd name="connsiteY7" fmla="*/ 123176 h 3076297"/>
                <a:gd name="connsiteX8" fmla="*/ 1374157 w 3122502"/>
                <a:gd name="connsiteY8" fmla="*/ 1207 h 3076297"/>
                <a:gd name="connsiteX9" fmla="*/ 2152813 w 3122502"/>
                <a:gd name="connsiteY9" fmla="*/ 186641 h 3076297"/>
                <a:gd name="connsiteX10" fmla="*/ 2863598 w 3122502"/>
                <a:gd name="connsiteY10" fmla="*/ 584210 h 3076297"/>
                <a:gd name="connsiteX11" fmla="*/ 3121314 w 3122502"/>
                <a:gd name="connsiteY11" fmla="*/ 1409300 h 3076297"/>
                <a:gd name="connsiteX12" fmla="*/ 2947798 w 3122502"/>
                <a:gd name="connsiteY12" fmla="*/ 1739705 h 3076297"/>
                <a:gd name="connsiteX13" fmla="*/ 2676313 w 3122502"/>
                <a:gd name="connsiteY13" fmla="*/ 1770512 h 3076297"/>
                <a:gd name="connsiteX14" fmla="*/ 2180356 w 3122502"/>
                <a:gd name="connsiteY14" fmla="*/ 1935648 h 3076297"/>
                <a:gd name="connsiteX15" fmla="*/ 2005856 w 3122502"/>
                <a:gd name="connsiteY15" fmla="*/ 2147919 h 3076297"/>
                <a:gd name="connsiteX16" fmla="*/ 1989528 w 3122502"/>
                <a:gd name="connsiteY16" fmla="*/ 2485727 h 3076297"/>
                <a:gd name="connsiteX17" fmla="*/ 2293479 w 3122502"/>
                <a:gd name="connsiteY17" fmla="*/ 3017034 h 3076297"/>
                <a:gd name="connsiteX18" fmla="*/ 2143965 w 3122502"/>
                <a:gd name="connsiteY18" fmla="*/ 3019018 h 3076297"/>
                <a:gd name="connsiteX19" fmla="*/ 1837456 w 3122502"/>
                <a:gd name="connsiteY19" fmla="*/ 2621448 h 3076297"/>
                <a:gd name="connsiteX20" fmla="*/ 1445570 w 3122502"/>
                <a:gd name="connsiteY20" fmla="*/ 2213233 h 3076297"/>
                <a:gd name="connsiteX21" fmla="*/ 1579743 w 3122502"/>
                <a:gd name="connsiteY21" fmla="*/ 2399754 h 3076297"/>
                <a:gd name="connsiteX0" fmla="*/ 2191185 w 3122502"/>
                <a:gd name="connsiteY0" fmla="*/ 2004931 h 3076297"/>
                <a:gd name="connsiteX1" fmla="*/ 866002 w 3122502"/>
                <a:gd name="connsiteY1" fmla="*/ 1917603 h 3076297"/>
                <a:gd name="connsiteX2" fmla="*/ 761342 w 3122502"/>
                <a:gd name="connsiteY2" fmla="*/ 1647552 h 3076297"/>
                <a:gd name="connsiteX3" fmla="*/ 382639 w 3122502"/>
                <a:gd name="connsiteY3" fmla="*/ 1497619 h 3076297"/>
                <a:gd name="connsiteX4" fmla="*/ 0 w 3122502"/>
                <a:gd name="connsiteY4" fmla="*/ 1351786 h 3076297"/>
                <a:gd name="connsiteX5" fmla="*/ 24984 w 3122502"/>
                <a:gd name="connsiteY5" fmla="*/ 972262 h 3076297"/>
                <a:gd name="connsiteX6" fmla="*/ 215811 w 3122502"/>
                <a:gd name="connsiteY6" fmla="*/ 433420 h 3076297"/>
                <a:gd name="connsiteX7" fmla="*/ 678127 w 3122502"/>
                <a:gd name="connsiteY7" fmla="*/ 123176 h 3076297"/>
                <a:gd name="connsiteX8" fmla="*/ 1374157 w 3122502"/>
                <a:gd name="connsiteY8" fmla="*/ 1207 h 3076297"/>
                <a:gd name="connsiteX9" fmla="*/ 2152813 w 3122502"/>
                <a:gd name="connsiteY9" fmla="*/ 186641 h 3076297"/>
                <a:gd name="connsiteX10" fmla="*/ 2863598 w 3122502"/>
                <a:gd name="connsiteY10" fmla="*/ 584210 h 3076297"/>
                <a:gd name="connsiteX11" fmla="*/ 3121314 w 3122502"/>
                <a:gd name="connsiteY11" fmla="*/ 1409300 h 3076297"/>
                <a:gd name="connsiteX12" fmla="*/ 2947798 w 3122502"/>
                <a:gd name="connsiteY12" fmla="*/ 1739705 h 3076297"/>
                <a:gd name="connsiteX13" fmla="*/ 2676313 w 3122502"/>
                <a:gd name="connsiteY13" fmla="*/ 1770512 h 3076297"/>
                <a:gd name="connsiteX14" fmla="*/ 2180356 w 3122502"/>
                <a:gd name="connsiteY14" fmla="*/ 1935648 h 3076297"/>
                <a:gd name="connsiteX15" fmla="*/ 2005856 w 3122502"/>
                <a:gd name="connsiteY15" fmla="*/ 2147919 h 3076297"/>
                <a:gd name="connsiteX16" fmla="*/ 1989528 w 3122502"/>
                <a:gd name="connsiteY16" fmla="*/ 2485727 h 3076297"/>
                <a:gd name="connsiteX17" fmla="*/ 2293479 w 3122502"/>
                <a:gd name="connsiteY17" fmla="*/ 3017034 h 3076297"/>
                <a:gd name="connsiteX18" fmla="*/ 2143965 w 3122502"/>
                <a:gd name="connsiteY18" fmla="*/ 3019018 h 3076297"/>
                <a:gd name="connsiteX19" fmla="*/ 1837456 w 3122502"/>
                <a:gd name="connsiteY19" fmla="*/ 2621448 h 3076297"/>
                <a:gd name="connsiteX20" fmla="*/ 1445570 w 3122502"/>
                <a:gd name="connsiteY20" fmla="*/ 2213233 h 3076297"/>
                <a:gd name="connsiteX21" fmla="*/ 1579743 w 3122502"/>
                <a:gd name="connsiteY21" fmla="*/ 2399754 h 3076297"/>
                <a:gd name="connsiteX0" fmla="*/ 2191185 w 3122502"/>
                <a:gd name="connsiteY0" fmla="*/ 2004931 h 3076297"/>
                <a:gd name="connsiteX1" fmla="*/ 866002 w 3122502"/>
                <a:gd name="connsiteY1" fmla="*/ 1917603 h 3076297"/>
                <a:gd name="connsiteX2" fmla="*/ 761342 w 3122502"/>
                <a:gd name="connsiteY2" fmla="*/ 1647552 h 3076297"/>
                <a:gd name="connsiteX3" fmla="*/ 382639 w 3122502"/>
                <a:gd name="connsiteY3" fmla="*/ 1497619 h 3076297"/>
                <a:gd name="connsiteX4" fmla="*/ 0 w 3122502"/>
                <a:gd name="connsiteY4" fmla="*/ 1351786 h 3076297"/>
                <a:gd name="connsiteX5" fmla="*/ 24984 w 3122502"/>
                <a:gd name="connsiteY5" fmla="*/ 972262 h 3076297"/>
                <a:gd name="connsiteX6" fmla="*/ 215811 w 3122502"/>
                <a:gd name="connsiteY6" fmla="*/ 433420 h 3076297"/>
                <a:gd name="connsiteX7" fmla="*/ 678127 w 3122502"/>
                <a:gd name="connsiteY7" fmla="*/ 123176 h 3076297"/>
                <a:gd name="connsiteX8" fmla="*/ 1374157 w 3122502"/>
                <a:gd name="connsiteY8" fmla="*/ 1207 h 3076297"/>
                <a:gd name="connsiteX9" fmla="*/ 2152813 w 3122502"/>
                <a:gd name="connsiteY9" fmla="*/ 186641 h 3076297"/>
                <a:gd name="connsiteX10" fmla="*/ 2863598 w 3122502"/>
                <a:gd name="connsiteY10" fmla="*/ 584210 h 3076297"/>
                <a:gd name="connsiteX11" fmla="*/ 3121314 w 3122502"/>
                <a:gd name="connsiteY11" fmla="*/ 1409300 h 3076297"/>
                <a:gd name="connsiteX12" fmla="*/ 2947798 w 3122502"/>
                <a:gd name="connsiteY12" fmla="*/ 1739705 h 3076297"/>
                <a:gd name="connsiteX13" fmla="*/ 2676313 w 3122502"/>
                <a:gd name="connsiteY13" fmla="*/ 1770512 h 3076297"/>
                <a:gd name="connsiteX14" fmla="*/ 2180356 w 3122502"/>
                <a:gd name="connsiteY14" fmla="*/ 1935648 h 3076297"/>
                <a:gd name="connsiteX15" fmla="*/ 2005856 w 3122502"/>
                <a:gd name="connsiteY15" fmla="*/ 2147919 h 3076297"/>
                <a:gd name="connsiteX16" fmla="*/ 1989528 w 3122502"/>
                <a:gd name="connsiteY16" fmla="*/ 2485727 h 3076297"/>
                <a:gd name="connsiteX17" fmla="*/ 2293479 w 3122502"/>
                <a:gd name="connsiteY17" fmla="*/ 3017034 h 3076297"/>
                <a:gd name="connsiteX18" fmla="*/ 2143965 w 3122502"/>
                <a:gd name="connsiteY18" fmla="*/ 3019018 h 3076297"/>
                <a:gd name="connsiteX19" fmla="*/ 1837456 w 3122502"/>
                <a:gd name="connsiteY19" fmla="*/ 2621448 h 3076297"/>
                <a:gd name="connsiteX20" fmla="*/ 1307857 w 3122502"/>
                <a:gd name="connsiteY20" fmla="*/ 1950851 h 3076297"/>
                <a:gd name="connsiteX21" fmla="*/ 1579743 w 3122502"/>
                <a:gd name="connsiteY21" fmla="*/ 2399754 h 3076297"/>
                <a:gd name="connsiteX0" fmla="*/ 2191185 w 3122502"/>
                <a:gd name="connsiteY0" fmla="*/ 2004931 h 3076297"/>
                <a:gd name="connsiteX1" fmla="*/ 866002 w 3122502"/>
                <a:gd name="connsiteY1" fmla="*/ 1917603 h 3076297"/>
                <a:gd name="connsiteX2" fmla="*/ 761342 w 3122502"/>
                <a:gd name="connsiteY2" fmla="*/ 1647552 h 3076297"/>
                <a:gd name="connsiteX3" fmla="*/ 382639 w 3122502"/>
                <a:gd name="connsiteY3" fmla="*/ 1497619 h 3076297"/>
                <a:gd name="connsiteX4" fmla="*/ 0 w 3122502"/>
                <a:gd name="connsiteY4" fmla="*/ 1351786 h 3076297"/>
                <a:gd name="connsiteX5" fmla="*/ 24984 w 3122502"/>
                <a:gd name="connsiteY5" fmla="*/ 972262 h 3076297"/>
                <a:gd name="connsiteX6" fmla="*/ 215811 w 3122502"/>
                <a:gd name="connsiteY6" fmla="*/ 433420 h 3076297"/>
                <a:gd name="connsiteX7" fmla="*/ 678127 w 3122502"/>
                <a:gd name="connsiteY7" fmla="*/ 123176 h 3076297"/>
                <a:gd name="connsiteX8" fmla="*/ 1374157 w 3122502"/>
                <a:gd name="connsiteY8" fmla="*/ 1207 h 3076297"/>
                <a:gd name="connsiteX9" fmla="*/ 2152813 w 3122502"/>
                <a:gd name="connsiteY9" fmla="*/ 186641 h 3076297"/>
                <a:gd name="connsiteX10" fmla="*/ 2863598 w 3122502"/>
                <a:gd name="connsiteY10" fmla="*/ 584210 h 3076297"/>
                <a:gd name="connsiteX11" fmla="*/ 3121314 w 3122502"/>
                <a:gd name="connsiteY11" fmla="*/ 1409300 h 3076297"/>
                <a:gd name="connsiteX12" fmla="*/ 2947798 w 3122502"/>
                <a:gd name="connsiteY12" fmla="*/ 1739705 h 3076297"/>
                <a:gd name="connsiteX13" fmla="*/ 2676313 w 3122502"/>
                <a:gd name="connsiteY13" fmla="*/ 1770512 h 3076297"/>
                <a:gd name="connsiteX14" fmla="*/ 2180356 w 3122502"/>
                <a:gd name="connsiteY14" fmla="*/ 1935648 h 3076297"/>
                <a:gd name="connsiteX15" fmla="*/ 2005856 w 3122502"/>
                <a:gd name="connsiteY15" fmla="*/ 2147919 h 3076297"/>
                <a:gd name="connsiteX16" fmla="*/ 1989528 w 3122502"/>
                <a:gd name="connsiteY16" fmla="*/ 2485727 h 3076297"/>
                <a:gd name="connsiteX17" fmla="*/ 2293479 w 3122502"/>
                <a:gd name="connsiteY17" fmla="*/ 3017034 h 3076297"/>
                <a:gd name="connsiteX18" fmla="*/ 2143965 w 3122502"/>
                <a:gd name="connsiteY18" fmla="*/ 3019018 h 3076297"/>
                <a:gd name="connsiteX19" fmla="*/ 1837456 w 3122502"/>
                <a:gd name="connsiteY19" fmla="*/ 2621448 h 3076297"/>
                <a:gd name="connsiteX20" fmla="*/ 1307857 w 3122502"/>
                <a:gd name="connsiteY20" fmla="*/ 1950851 h 3076297"/>
                <a:gd name="connsiteX21" fmla="*/ 1083979 w 3122502"/>
                <a:gd name="connsiteY21" fmla="*/ 2074900 h 3076297"/>
                <a:gd name="connsiteX0" fmla="*/ 2191185 w 3122502"/>
                <a:gd name="connsiteY0" fmla="*/ 2004931 h 3076297"/>
                <a:gd name="connsiteX1" fmla="*/ 866002 w 3122502"/>
                <a:gd name="connsiteY1" fmla="*/ 1917603 h 3076297"/>
                <a:gd name="connsiteX2" fmla="*/ 761342 w 3122502"/>
                <a:gd name="connsiteY2" fmla="*/ 1647552 h 3076297"/>
                <a:gd name="connsiteX3" fmla="*/ 382639 w 3122502"/>
                <a:gd name="connsiteY3" fmla="*/ 1497619 h 3076297"/>
                <a:gd name="connsiteX4" fmla="*/ 0 w 3122502"/>
                <a:gd name="connsiteY4" fmla="*/ 1351786 h 3076297"/>
                <a:gd name="connsiteX5" fmla="*/ 24984 w 3122502"/>
                <a:gd name="connsiteY5" fmla="*/ 972262 h 3076297"/>
                <a:gd name="connsiteX6" fmla="*/ 215811 w 3122502"/>
                <a:gd name="connsiteY6" fmla="*/ 433420 h 3076297"/>
                <a:gd name="connsiteX7" fmla="*/ 678127 w 3122502"/>
                <a:gd name="connsiteY7" fmla="*/ 123176 h 3076297"/>
                <a:gd name="connsiteX8" fmla="*/ 1374157 w 3122502"/>
                <a:gd name="connsiteY8" fmla="*/ 1207 h 3076297"/>
                <a:gd name="connsiteX9" fmla="*/ 2152813 w 3122502"/>
                <a:gd name="connsiteY9" fmla="*/ 186641 h 3076297"/>
                <a:gd name="connsiteX10" fmla="*/ 2863598 w 3122502"/>
                <a:gd name="connsiteY10" fmla="*/ 584210 h 3076297"/>
                <a:gd name="connsiteX11" fmla="*/ 3121314 w 3122502"/>
                <a:gd name="connsiteY11" fmla="*/ 1409300 h 3076297"/>
                <a:gd name="connsiteX12" fmla="*/ 2947798 w 3122502"/>
                <a:gd name="connsiteY12" fmla="*/ 1739705 h 3076297"/>
                <a:gd name="connsiteX13" fmla="*/ 2676313 w 3122502"/>
                <a:gd name="connsiteY13" fmla="*/ 1770512 h 3076297"/>
                <a:gd name="connsiteX14" fmla="*/ 2180356 w 3122502"/>
                <a:gd name="connsiteY14" fmla="*/ 1935648 h 3076297"/>
                <a:gd name="connsiteX15" fmla="*/ 2005856 w 3122502"/>
                <a:gd name="connsiteY15" fmla="*/ 2147919 h 3076297"/>
                <a:gd name="connsiteX16" fmla="*/ 1989528 w 3122502"/>
                <a:gd name="connsiteY16" fmla="*/ 2485727 h 3076297"/>
                <a:gd name="connsiteX17" fmla="*/ 2293479 w 3122502"/>
                <a:gd name="connsiteY17" fmla="*/ 3017034 h 3076297"/>
                <a:gd name="connsiteX18" fmla="*/ 2143965 w 3122502"/>
                <a:gd name="connsiteY18" fmla="*/ 3019018 h 3076297"/>
                <a:gd name="connsiteX19" fmla="*/ 1837456 w 3122502"/>
                <a:gd name="connsiteY19" fmla="*/ 2621448 h 3076297"/>
                <a:gd name="connsiteX20" fmla="*/ 1569511 w 3122502"/>
                <a:gd name="connsiteY20" fmla="*/ 2225728 h 3076297"/>
                <a:gd name="connsiteX21" fmla="*/ 1083979 w 3122502"/>
                <a:gd name="connsiteY21" fmla="*/ 2074900 h 3076297"/>
                <a:gd name="connsiteX0" fmla="*/ 2191185 w 3122502"/>
                <a:gd name="connsiteY0" fmla="*/ 2004931 h 3076297"/>
                <a:gd name="connsiteX1" fmla="*/ 866002 w 3122502"/>
                <a:gd name="connsiteY1" fmla="*/ 1917603 h 3076297"/>
                <a:gd name="connsiteX2" fmla="*/ 761342 w 3122502"/>
                <a:gd name="connsiteY2" fmla="*/ 1647552 h 3076297"/>
                <a:gd name="connsiteX3" fmla="*/ 382639 w 3122502"/>
                <a:gd name="connsiteY3" fmla="*/ 1497619 h 3076297"/>
                <a:gd name="connsiteX4" fmla="*/ 0 w 3122502"/>
                <a:gd name="connsiteY4" fmla="*/ 1351786 h 3076297"/>
                <a:gd name="connsiteX5" fmla="*/ 24984 w 3122502"/>
                <a:gd name="connsiteY5" fmla="*/ 972262 h 3076297"/>
                <a:gd name="connsiteX6" fmla="*/ 215811 w 3122502"/>
                <a:gd name="connsiteY6" fmla="*/ 433420 h 3076297"/>
                <a:gd name="connsiteX7" fmla="*/ 678127 w 3122502"/>
                <a:gd name="connsiteY7" fmla="*/ 123176 h 3076297"/>
                <a:gd name="connsiteX8" fmla="*/ 1374157 w 3122502"/>
                <a:gd name="connsiteY8" fmla="*/ 1207 h 3076297"/>
                <a:gd name="connsiteX9" fmla="*/ 2152813 w 3122502"/>
                <a:gd name="connsiteY9" fmla="*/ 186641 h 3076297"/>
                <a:gd name="connsiteX10" fmla="*/ 2863598 w 3122502"/>
                <a:gd name="connsiteY10" fmla="*/ 584210 h 3076297"/>
                <a:gd name="connsiteX11" fmla="*/ 3121314 w 3122502"/>
                <a:gd name="connsiteY11" fmla="*/ 1409300 h 3076297"/>
                <a:gd name="connsiteX12" fmla="*/ 2947798 w 3122502"/>
                <a:gd name="connsiteY12" fmla="*/ 1739705 h 3076297"/>
                <a:gd name="connsiteX13" fmla="*/ 2676313 w 3122502"/>
                <a:gd name="connsiteY13" fmla="*/ 1770512 h 3076297"/>
                <a:gd name="connsiteX14" fmla="*/ 2180356 w 3122502"/>
                <a:gd name="connsiteY14" fmla="*/ 1935648 h 3076297"/>
                <a:gd name="connsiteX15" fmla="*/ 2005856 w 3122502"/>
                <a:gd name="connsiteY15" fmla="*/ 2147919 h 3076297"/>
                <a:gd name="connsiteX16" fmla="*/ 1989528 w 3122502"/>
                <a:gd name="connsiteY16" fmla="*/ 2485727 h 3076297"/>
                <a:gd name="connsiteX17" fmla="*/ 2293479 w 3122502"/>
                <a:gd name="connsiteY17" fmla="*/ 3017034 h 3076297"/>
                <a:gd name="connsiteX18" fmla="*/ 2143965 w 3122502"/>
                <a:gd name="connsiteY18" fmla="*/ 3019018 h 3076297"/>
                <a:gd name="connsiteX19" fmla="*/ 1837456 w 3122502"/>
                <a:gd name="connsiteY19" fmla="*/ 2621448 h 3076297"/>
                <a:gd name="connsiteX20" fmla="*/ 1569511 w 3122502"/>
                <a:gd name="connsiteY20" fmla="*/ 2225728 h 3076297"/>
                <a:gd name="connsiteX21" fmla="*/ 1345632 w 3122502"/>
                <a:gd name="connsiteY21" fmla="*/ 2037417 h 3076297"/>
                <a:gd name="connsiteX0" fmla="*/ 2191185 w 3122502"/>
                <a:gd name="connsiteY0" fmla="*/ 2004931 h 3076297"/>
                <a:gd name="connsiteX1" fmla="*/ 866002 w 3122502"/>
                <a:gd name="connsiteY1" fmla="*/ 1917603 h 3076297"/>
                <a:gd name="connsiteX2" fmla="*/ 761342 w 3122502"/>
                <a:gd name="connsiteY2" fmla="*/ 1647552 h 3076297"/>
                <a:gd name="connsiteX3" fmla="*/ 382639 w 3122502"/>
                <a:gd name="connsiteY3" fmla="*/ 1497619 h 3076297"/>
                <a:gd name="connsiteX4" fmla="*/ 0 w 3122502"/>
                <a:gd name="connsiteY4" fmla="*/ 1351786 h 3076297"/>
                <a:gd name="connsiteX5" fmla="*/ 24984 w 3122502"/>
                <a:gd name="connsiteY5" fmla="*/ 972262 h 3076297"/>
                <a:gd name="connsiteX6" fmla="*/ 215811 w 3122502"/>
                <a:gd name="connsiteY6" fmla="*/ 433420 h 3076297"/>
                <a:gd name="connsiteX7" fmla="*/ 678127 w 3122502"/>
                <a:gd name="connsiteY7" fmla="*/ 123176 h 3076297"/>
                <a:gd name="connsiteX8" fmla="*/ 1374157 w 3122502"/>
                <a:gd name="connsiteY8" fmla="*/ 1207 h 3076297"/>
                <a:gd name="connsiteX9" fmla="*/ 2152813 w 3122502"/>
                <a:gd name="connsiteY9" fmla="*/ 186641 h 3076297"/>
                <a:gd name="connsiteX10" fmla="*/ 2863598 w 3122502"/>
                <a:gd name="connsiteY10" fmla="*/ 584210 h 3076297"/>
                <a:gd name="connsiteX11" fmla="*/ 3121314 w 3122502"/>
                <a:gd name="connsiteY11" fmla="*/ 1409300 h 3076297"/>
                <a:gd name="connsiteX12" fmla="*/ 2947798 w 3122502"/>
                <a:gd name="connsiteY12" fmla="*/ 1739705 h 3076297"/>
                <a:gd name="connsiteX13" fmla="*/ 2676313 w 3122502"/>
                <a:gd name="connsiteY13" fmla="*/ 1770512 h 3076297"/>
                <a:gd name="connsiteX14" fmla="*/ 2180356 w 3122502"/>
                <a:gd name="connsiteY14" fmla="*/ 1935648 h 3076297"/>
                <a:gd name="connsiteX15" fmla="*/ 2005856 w 3122502"/>
                <a:gd name="connsiteY15" fmla="*/ 2147919 h 3076297"/>
                <a:gd name="connsiteX16" fmla="*/ 1989528 w 3122502"/>
                <a:gd name="connsiteY16" fmla="*/ 2485727 h 3076297"/>
                <a:gd name="connsiteX17" fmla="*/ 2293479 w 3122502"/>
                <a:gd name="connsiteY17" fmla="*/ 3017034 h 3076297"/>
                <a:gd name="connsiteX18" fmla="*/ 2143965 w 3122502"/>
                <a:gd name="connsiteY18" fmla="*/ 3019018 h 3076297"/>
                <a:gd name="connsiteX19" fmla="*/ 1837456 w 3122502"/>
                <a:gd name="connsiteY19" fmla="*/ 2621448 h 3076297"/>
                <a:gd name="connsiteX20" fmla="*/ 1569511 w 3122502"/>
                <a:gd name="connsiteY20" fmla="*/ 2225728 h 3076297"/>
                <a:gd name="connsiteX21" fmla="*/ 1276776 w 3122502"/>
                <a:gd name="connsiteY21" fmla="*/ 1999934 h 3076297"/>
                <a:gd name="connsiteX0" fmla="*/ 2191185 w 3122502"/>
                <a:gd name="connsiteY0" fmla="*/ 2004931 h 3076297"/>
                <a:gd name="connsiteX1" fmla="*/ 866002 w 3122502"/>
                <a:gd name="connsiteY1" fmla="*/ 1917603 h 3076297"/>
                <a:gd name="connsiteX2" fmla="*/ 761342 w 3122502"/>
                <a:gd name="connsiteY2" fmla="*/ 1647552 h 3076297"/>
                <a:gd name="connsiteX3" fmla="*/ 382639 w 3122502"/>
                <a:gd name="connsiteY3" fmla="*/ 1497619 h 3076297"/>
                <a:gd name="connsiteX4" fmla="*/ 0 w 3122502"/>
                <a:gd name="connsiteY4" fmla="*/ 1351786 h 3076297"/>
                <a:gd name="connsiteX5" fmla="*/ 24984 w 3122502"/>
                <a:gd name="connsiteY5" fmla="*/ 972262 h 3076297"/>
                <a:gd name="connsiteX6" fmla="*/ 215811 w 3122502"/>
                <a:gd name="connsiteY6" fmla="*/ 433420 h 3076297"/>
                <a:gd name="connsiteX7" fmla="*/ 678127 w 3122502"/>
                <a:gd name="connsiteY7" fmla="*/ 123176 h 3076297"/>
                <a:gd name="connsiteX8" fmla="*/ 1374157 w 3122502"/>
                <a:gd name="connsiteY8" fmla="*/ 1207 h 3076297"/>
                <a:gd name="connsiteX9" fmla="*/ 2152813 w 3122502"/>
                <a:gd name="connsiteY9" fmla="*/ 186641 h 3076297"/>
                <a:gd name="connsiteX10" fmla="*/ 2863598 w 3122502"/>
                <a:gd name="connsiteY10" fmla="*/ 584210 h 3076297"/>
                <a:gd name="connsiteX11" fmla="*/ 3121314 w 3122502"/>
                <a:gd name="connsiteY11" fmla="*/ 1409300 h 3076297"/>
                <a:gd name="connsiteX12" fmla="*/ 2947798 w 3122502"/>
                <a:gd name="connsiteY12" fmla="*/ 1739705 h 3076297"/>
                <a:gd name="connsiteX13" fmla="*/ 2676313 w 3122502"/>
                <a:gd name="connsiteY13" fmla="*/ 1770512 h 3076297"/>
                <a:gd name="connsiteX14" fmla="*/ 2180356 w 3122502"/>
                <a:gd name="connsiteY14" fmla="*/ 1935648 h 3076297"/>
                <a:gd name="connsiteX15" fmla="*/ 2005856 w 3122502"/>
                <a:gd name="connsiteY15" fmla="*/ 2147919 h 3076297"/>
                <a:gd name="connsiteX16" fmla="*/ 1989528 w 3122502"/>
                <a:gd name="connsiteY16" fmla="*/ 2485727 h 3076297"/>
                <a:gd name="connsiteX17" fmla="*/ 2293479 w 3122502"/>
                <a:gd name="connsiteY17" fmla="*/ 3017034 h 3076297"/>
                <a:gd name="connsiteX18" fmla="*/ 2143965 w 3122502"/>
                <a:gd name="connsiteY18" fmla="*/ 3019018 h 3076297"/>
                <a:gd name="connsiteX19" fmla="*/ 1837456 w 3122502"/>
                <a:gd name="connsiteY19" fmla="*/ 2621448 h 3076297"/>
                <a:gd name="connsiteX20" fmla="*/ 1569511 w 3122502"/>
                <a:gd name="connsiteY20" fmla="*/ 2225728 h 3076297"/>
                <a:gd name="connsiteX0" fmla="*/ 2191185 w 3122502"/>
                <a:gd name="connsiteY0" fmla="*/ 2004931 h 3076297"/>
                <a:gd name="connsiteX1" fmla="*/ 866002 w 3122502"/>
                <a:gd name="connsiteY1" fmla="*/ 1917603 h 3076297"/>
                <a:gd name="connsiteX2" fmla="*/ 761342 w 3122502"/>
                <a:gd name="connsiteY2" fmla="*/ 1647552 h 3076297"/>
                <a:gd name="connsiteX3" fmla="*/ 382639 w 3122502"/>
                <a:gd name="connsiteY3" fmla="*/ 1497619 h 3076297"/>
                <a:gd name="connsiteX4" fmla="*/ 0 w 3122502"/>
                <a:gd name="connsiteY4" fmla="*/ 1351786 h 3076297"/>
                <a:gd name="connsiteX5" fmla="*/ 24984 w 3122502"/>
                <a:gd name="connsiteY5" fmla="*/ 972262 h 3076297"/>
                <a:gd name="connsiteX6" fmla="*/ 215811 w 3122502"/>
                <a:gd name="connsiteY6" fmla="*/ 433420 h 3076297"/>
                <a:gd name="connsiteX7" fmla="*/ 678127 w 3122502"/>
                <a:gd name="connsiteY7" fmla="*/ 123176 h 3076297"/>
                <a:gd name="connsiteX8" fmla="*/ 1374157 w 3122502"/>
                <a:gd name="connsiteY8" fmla="*/ 1207 h 3076297"/>
                <a:gd name="connsiteX9" fmla="*/ 2152813 w 3122502"/>
                <a:gd name="connsiteY9" fmla="*/ 186641 h 3076297"/>
                <a:gd name="connsiteX10" fmla="*/ 2863598 w 3122502"/>
                <a:gd name="connsiteY10" fmla="*/ 584210 h 3076297"/>
                <a:gd name="connsiteX11" fmla="*/ 3121314 w 3122502"/>
                <a:gd name="connsiteY11" fmla="*/ 1409300 h 3076297"/>
                <a:gd name="connsiteX12" fmla="*/ 2947798 w 3122502"/>
                <a:gd name="connsiteY12" fmla="*/ 1739705 h 3076297"/>
                <a:gd name="connsiteX13" fmla="*/ 2676313 w 3122502"/>
                <a:gd name="connsiteY13" fmla="*/ 1770512 h 3076297"/>
                <a:gd name="connsiteX14" fmla="*/ 2180356 w 3122502"/>
                <a:gd name="connsiteY14" fmla="*/ 1935648 h 3076297"/>
                <a:gd name="connsiteX15" fmla="*/ 2005856 w 3122502"/>
                <a:gd name="connsiteY15" fmla="*/ 2147919 h 3076297"/>
                <a:gd name="connsiteX16" fmla="*/ 1989528 w 3122502"/>
                <a:gd name="connsiteY16" fmla="*/ 2485727 h 3076297"/>
                <a:gd name="connsiteX17" fmla="*/ 2293479 w 3122502"/>
                <a:gd name="connsiteY17" fmla="*/ 3017034 h 3076297"/>
                <a:gd name="connsiteX18" fmla="*/ 2143965 w 3122502"/>
                <a:gd name="connsiteY18" fmla="*/ 3019018 h 3076297"/>
                <a:gd name="connsiteX19" fmla="*/ 1837456 w 3122502"/>
                <a:gd name="connsiteY19" fmla="*/ 2621448 h 3076297"/>
                <a:gd name="connsiteX20" fmla="*/ 1307857 w 3122502"/>
                <a:gd name="connsiteY20" fmla="*/ 1913368 h 3076297"/>
                <a:gd name="connsiteX0" fmla="*/ 2191185 w 3122502"/>
                <a:gd name="connsiteY0" fmla="*/ 2004931 h 3076297"/>
                <a:gd name="connsiteX1" fmla="*/ 866002 w 3122502"/>
                <a:gd name="connsiteY1" fmla="*/ 1917603 h 3076297"/>
                <a:gd name="connsiteX2" fmla="*/ 761342 w 3122502"/>
                <a:gd name="connsiteY2" fmla="*/ 1647552 h 3076297"/>
                <a:gd name="connsiteX3" fmla="*/ 382639 w 3122502"/>
                <a:gd name="connsiteY3" fmla="*/ 1497619 h 3076297"/>
                <a:gd name="connsiteX4" fmla="*/ 0 w 3122502"/>
                <a:gd name="connsiteY4" fmla="*/ 1351786 h 3076297"/>
                <a:gd name="connsiteX5" fmla="*/ 24984 w 3122502"/>
                <a:gd name="connsiteY5" fmla="*/ 972262 h 3076297"/>
                <a:gd name="connsiteX6" fmla="*/ 215811 w 3122502"/>
                <a:gd name="connsiteY6" fmla="*/ 433420 h 3076297"/>
                <a:gd name="connsiteX7" fmla="*/ 678127 w 3122502"/>
                <a:gd name="connsiteY7" fmla="*/ 123176 h 3076297"/>
                <a:gd name="connsiteX8" fmla="*/ 1374157 w 3122502"/>
                <a:gd name="connsiteY8" fmla="*/ 1207 h 3076297"/>
                <a:gd name="connsiteX9" fmla="*/ 2152813 w 3122502"/>
                <a:gd name="connsiteY9" fmla="*/ 186641 h 3076297"/>
                <a:gd name="connsiteX10" fmla="*/ 2863598 w 3122502"/>
                <a:gd name="connsiteY10" fmla="*/ 584210 h 3076297"/>
                <a:gd name="connsiteX11" fmla="*/ 3121314 w 3122502"/>
                <a:gd name="connsiteY11" fmla="*/ 1409300 h 3076297"/>
                <a:gd name="connsiteX12" fmla="*/ 2947798 w 3122502"/>
                <a:gd name="connsiteY12" fmla="*/ 1739705 h 3076297"/>
                <a:gd name="connsiteX13" fmla="*/ 2676313 w 3122502"/>
                <a:gd name="connsiteY13" fmla="*/ 1770512 h 3076297"/>
                <a:gd name="connsiteX14" fmla="*/ 2180356 w 3122502"/>
                <a:gd name="connsiteY14" fmla="*/ 1935648 h 3076297"/>
                <a:gd name="connsiteX15" fmla="*/ 2005856 w 3122502"/>
                <a:gd name="connsiteY15" fmla="*/ 2147919 h 3076297"/>
                <a:gd name="connsiteX16" fmla="*/ 1989528 w 3122502"/>
                <a:gd name="connsiteY16" fmla="*/ 2485727 h 3076297"/>
                <a:gd name="connsiteX17" fmla="*/ 2293479 w 3122502"/>
                <a:gd name="connsiteY17" fmla="*/ 3017034 h 3076297"/>
                <a:gd name="connsiteX18" fmla="*/ 2143965 w 3122502"/>
                <a:gd name="connsiteY18" fmla="*/ 3019018 h 3076297"/>
                <a:gd name="connsiteX19" fmla="*/ 1837456 w 3122502"/>
                <a:gd name="connsiteY19" fmla="*/ 2621448 h 3076297"/>
                <a:gd name="connsiteX20" fmla="*/ 1307857 w 3122502"/>
                <a:gd name="connsiteY20" fmla="*/ 1988335 h 3076297"/>
                <a:gd name="connsiteX0" fmla="*/ 2191185 w 3122502"/>
                <a:gd name="connsiteY0" fmla="*/ 2004931 h 3076297"/>
                <a:gd name="connsiteX1" fmla="*/ 866002 w 3122502"/>
                <a:gd name="connsiteY1" fmla="*/ 1917603 h 3076297"/>
                <a:gd name="connsiteX2" fmla="*/ 761342 w 3122502"/>
                <a:gd name="connsiteY2" fmla="*/ 1647552 h 3076297"/>
                <a:gd name="connsiteX3" fmla="*/ 382639 w 3122502"/>
                <a:gd name="connsiteY3" fmla="*/ 1497619 h 3076297"/>
                <a:gd name="connsiteX4" fmla="*/ 0 w 3122502"/>
                <a:gd name="connsiteY4" fmla="*/ 1351786 h 3076297"/>
                <a:gd name="connsiteX5" fmla="*/ 24984 w 3122502"/>
                <a:gd name="connsiteY5" fmla="*/ 972262 h 3076297"/>
                <a:gd name="connsiteX6" fmla="*/ 215811 w 3122502"/>
                <a:gd name="connsiteY6" fmla="*/ 433420 h 3076297"/>
                <a:gd name="connsiteX7" fmla="*/ 678127 w 3122502"/>
                <a:gd name="connsiteY7" fmla="*/ 123176 h 3076297"/>
                <a:gd name="connsiteX8" fmla="*/ 1374157 w 3122502"/>
                <a:gd name="connsiteY8" fmla="*/ 1207 h 3076297"/>
                <a:gd name="connsiteX9" fmla="*/ 2152813 w 3122502"/>
                <a:gd name="connsiteY9" fmla="*/ 186641 h 3076297"/>
                <a:gd name="connsiteX10" fmla="*/ 2863598 w 3122502"/>
                <a:gd name="connsiteY10" fmla="*/ 584210 h 3076297"/>
                <a:gd name="connsiteX11" fmla="*/ 3121314 w 3122502"/>
                <a:gd name="connsiteY11" fmla="*/ 1409300 h 3076297"/>
                <a:gd name="connsiteX12" fmla="*/ 2947798 w 3122502"/>
                <a:gd name="connsiteY12" fmla="*/ 1739705 h 3076297"/>
                <a:gd name="connsiteX13" fmla="*/ 2676313 w 3122502"/>
                <a:gd name="connsiteY13" fmla="*/ 1770512 h 3076297"/>
                <a:gd name="connsiteX14" fmla="*/ 2194127 w 3122502"/>
                <a:gd name="connsiteY14" fmla="*/ 1810704 h 3076297"/>
                <a:gd name="connsiteX15" fmla="*/ 2005856 w 3122502"/>
                <a:gd name="connsiteY15" fmla="*/ 2147919 h 3076297"/>
                <a:gd name="connsiteX16" fmla="*/ 1989528 w 3122502"/>
                <a:gd name="connsiteY16" fmla="*/ 2485727 h 3076297"/>
                <a:gd name="connsiteX17" fmla="*/ 2293479 w 3122502"/>
                <a:gd name="connsiteY17" fmla="*/ 3017034 h 3076297"/>
                <a:gd name="connsiteX18" fmla="*/ 2143965 w 3122502"/>
                <a:gd name="connsiteY18" fmla="*/ 3019018 h 3076297"/>
                <a:gd name="connsiteX19" fmla="*/ 1837456 w 3122502"/>
                <a:gd name="connsiteY19" fmla="*/ 2621448 h 3076297"/>
                <a:gd name="connsiteX20" fmla="*/ 1307857 w 3122502"/>
                <a:gd name="connsiteY20" fmla="*/ 1988335 h 3076297"/>
                <a:gd name="connsiteX0" fmla="*/ 2191185 w 3122502"/>
                <a:gd name="connsiteY0" fmla="*/ 2004931 h 3076297"/>
                <a:gd name="connsiteX1" fmla="*/ 866002 w 3122502"/>
                <a:gd name="connsiteY1" fmla="*/ 1917603 h 3076297"/>
                <a:gd name="connsiteX2" fmla="*/ 761342 w 3122502"/>
                <a:gd name="connsiteY2" fmla="*/ 1647552 h 3076297"/>
                <a:gd name="connsiteX3" fmla="*/ 382639 w 3122502"/>
                <a:gd name="connsiteY3" fmla="*/ 1497619 h 3076297"/>
                <a:gd name="connsiteX4" fmla="*/ 0 w 3122502"/>
                <a:gd name="connsiteY4" fmla="*/ 1351786 h 3076297"/>
                <a:gd name="connsiteX5" fmla="*/ 24984 w 3122502"/>
                <a:gd name="connsiteY5" fmla="*/ 972262 h 3076297"/>
                <a:gd name="connsiteX6" fmla="*/ 215811 w 3122502"/>
                <a:gd name="connsiteY6" fmla="*/ 433420 h 3076297"/>
                <a:gd name="connsiteX7" fmla="*/ 678127 w 3122502"/>
                <a:gd name="connsiteY7" fmla="*/ 123176 h 3076297"/>
                <a:gd name="connsiteX8" fmla="*/ 1374157 w 3122502"/>
                <a:gd name="connsiteY8" fmla="*/ 1207 h 3076297"/>
                <a:gd name="connsiteX9" fmla="*/ 2152813 w 3122502"/>
                <a:gd name="connsiteY9" fmla="*/ 186641 h 3076297"/>
                <a:gd name="connsiteX10" fmla="*/ 2863598 w 3122502"/>
                <a:gd name="connsiteY10" fmla="*/ 584210 h 3076297"/>
                <a:gd name="connsiteX11" fmla="*/ 3121314 w 3122502"/>
                <a:gd name="connsiteY11" fmla="*/ 1409300 h 3076297"/>
                <a:gd name="connsiteX12" fmla="*/ 2947798 w 3122502"/>
                <a:gd name="connsiteY12" fmla="*/ 1739705 h 3076297"/>
                <a:gd name="connsiteX13" fmla="*/ 2676313 w 3122502"/>
                <a:gd name="connsiteY13" fmla="*/ 1770512 h 3076297"/>
                <a:gd name="connsiteX14" fmla="*/ 2194127 w 3122502"/>
                <a:gd name="connsiteY14" fmla="*/ 1948142 h 3076297"/>
                <a:gd name="connsiteX15" fmla="*/ 2005856 w 3122502"/>
                <a:gd name="connsiteY15" fmla="*/ 2147919 h 3076297"/>
                <a:gd name="connsiteX16" fmla="*/ 1989528 w 3122502"/>
                <a:gd name="connsiteY16" fmla="*/ 2485727 h 3076297"/>
                <a:gd name="connsiteX17" fmla="*/ 2293479 w 3122502"/>
                <a:gd name="connsiteY17" fmla="*/ 3017034 h 3076297"/>
                <a:gd name="connsiteX18" fmla="*/ 2143965 w 3122502"/>
                <a:gd name="connsiteY18" fmla="*/ 3019018 h 3076297"/>
                <a:gd name="connsiteX19" fmla="*/ 1837456 w 3122502"/>
                <a:gd name="connsiteY19" fmla="*/ 2621448 h 3076297"/>
                <a:gd name="connsiteX20" fmla="*/ 1307857 w 3122502"/>
                <a:gd name="connsiteY20" fmla="*/ 1988335 h 3076297"/>
                <a:gd name="connsiteX0" fmla="*/ 2191185 w 3122502"/>
                <a:gd name="connsiteY0" fmla="*/ 2004931 h 3076297"/>
                <a:gd name="connsiteX1" fmla="*/ 866002 w 3122502"/>
                <a:gd name="connsiteY1" fmla="*/ 1917603 h 3076297"/>
                <a:gd name="connsiteX2" fmla="*/ 761342 w 3122502"/>
                <a:gd name="connsiteY2" fmla="*/ 1647552 h 3076297"/>
                <a:gd name="connsiteX3" fmla="*/ 382639 w 3122502"/>
                <a:gd name="connsiteY3" fmla="*/ 1497619 h 3076297"/>
                <a:gd name="connsiteX4" fmla="*/ 0 w 3122502"/>
                <a:gd name="connsiteY4" fmla="*/ 1351786 h 3076297"/>
                <a:gd name="connsiteX5" fmla="*/ 24984 w 3122502"/>
                <a:gd name="connsiteY5" fmla="*/ 972262 h 3076297"/>
                <a:gd name="connsiteX6" fmla="*/ 215811 w 3122502"/>
                <a:gd name="connsiteY6" fmla="*/ 433420 h 3076297"/>
                <a:gd name="connsiteX7" fmla="*/ 678127 w 3122502"/>
                <a:gd name="connsiteY7" fmla="*/ 123176 h 3076297"/>
                <a:gd name="connsiteX8" fmla="*/ 1374157 w 3122502"/>
                <a:gd name="connsiteY8" fmla="*/ 1207 h 3076297"/>
                <a:gd name="connsiteX9" fmla="*/ 2152813 w 3122502"/>
                <a:gd name="connsiteY9" fmla="*/ 186641 h 3076297"/>
                <a:gd name="connsiteX10" fmla="*/ 2863598 w 3122502"/>
                <a:gd name="connsiteY10" fmla="*/ 584210 h 3076297"/>
                <a:gd name="connsiteX11" fmla="*/ 3121314 w 3122502"/>
                <a:gd name="connsiteY11" fmla="*/ 1409300 h 3076297"/>
                <a:gd name="connsiteX12" fmla="*/ 2947798 w 3122502"/>
                <a:gd name="connsiteY12" fmla="*/ 1739705 h 3076297"/>
                <a:gd name="connsiteX13" fmla="*/ 2676313 w 3122502"/>
                <a:gd name="connsiteY13" fmla="*/ 1770512 h 3076297"/>
                <a:gd name="connsiteX14" fmla="*/ 2428239 w 3122502"/>
                <a:gd name="connsiteY14" fmla="*/ 1848187 h 3076297"/>
                <a:gd name="connsiteX15" fmla="*/ 2005856 w 3122502"/>
                <a:gd name="connsiteY15" fmla="*/ 2147919 h 3076297"/>
                <a:gd name="connsiteX16" fmla="*/ 1989528 w 3122502"/>
                <a:gd name="connsiteY16" fmla="*/ 2485727 h 3076297"/>
                <a:gd name="connsiteX17" fmla="*/ 2293479 w 3122502"/>
                <a:gd name="connsiteY17" fmla="*/ 3017034 h 3076297"/>
                <a:gd name="connsiteX18" fmla="*/ 2143965 w 3122502"/>
                <a:gd name="connsiteY18" fmla="*/ 3019018 h 3076297"/>
                <a:gd name="connsiteX19" fmla="*/ 1837456 w 3122502"/>
                <a:gd name="connsiteY19" fmla="*/ 2621448 h 3076297"/>
                <a:gd name="connsiteX20" fmla="*/ 1307857 w 3122502"/>
                <a:gd name="connsiteY20" fmla="*/ 1988335 h 3076297"/>
                <a:gd name="connsiteX0" fmla="*/ 1860676 w 3122502"/>
                <a:gd name="connsiteY0" fmla="*/ 2004931 h 3076297"/>
                <a:gd name="connsiteX1" fmla="*/ 866002 w 3122502"/>
                <a:gd name="connsiteY1" fmla="*/ 1917603 h 3076297"/>
                <a:gd name="connsiteX2" fmla="*/ 761342 w 3122502"/>
                <a:gd name="connsiteY2" fmla="*/ 1647552 h 3076297"/>
                <a:gd name="connsiteX3" fmla="*/ 382639 w 3122502"/>
                <a:gd name="connsiteY3" fmla="*/ 1497619 h 3076297"/>
                <a:gd name="connsiteX4" fmla="*/ 0 w 3122502"/>
                <a:gd name="connsiteY4" fmla="*/ 1351786 h 3076297"/>
                <a:gd name="connsiteX5" fmla="*/ 24984 w 3122502"/>
                <a:gd name="connsiteY5" fmla="*/ 972262 h 3076297"/>
                <a:gd name="connsiteX6" fmla="*/ 215811 w 3122502"/>
                <a:gd name="connsiteY6" fmla="*/ 433420 h 3076297"/>
                <a:gd name="connsiteX7" fmla="*/ 678127 w 3122502"/>
                <a:gd name="connsiteY7" fmla="*/ 123176 h 3076297"/>
                <a:gd name="connsiteX8" fmla="*/ 1374157 w 3122502"/>
                <a:gd name="connsiteY8" fmla="*/ 1207 h 3076297"/>
                <a:gd name="connsiteX9" fmla="*/ 2152813 w 3122502"/>
                <a:gd name="connsiteY9" fmla="*/ 186641 h 3076297"/>
                <a:gd name="connsiteX10" fmla="*/ 2863598 w 3122502"/>
                <a:gd name="connsiteY10" fmla="*/ 584210 h 3076297"/>
                <a:gd name="connsiteX11" fmla="*/ 3121314 w 3122502"/>
                <a:gd name="connsiteY11" fmla="*/ 1409300 h 3076297"/>
                <a:gd name="connsiteX12" fmla="*/ 2947798 w 3122502"/>
                <a:gd name="connsiteY12" fmla="*/ 1739705 h 3076297"/>
                <a:gd name="connsiteX13" fmla="*/ 2676313 w 3122502"/>
                <a:gd name="connsiteY13" fmla="*/ 1770512 h 3076297"/>
                <a:gd name="connsiteX14" fmla="*/ 2428239 w 3122502"/>
                <a:gd name="connsiteY14" fmla="*/ 1848187 h 3076297"/>
                <a:gd name="connsiteX15" fmla="*/ 2005856 w 3122502"/>
                <a:gd name="connsiteY15" fmla="*/ 2147919 h 3076297"/>
                <a:gd name="connsiteX16" fmla="*/ 1989528 w 3122502"/>
                <a:gd name="connsiteY16" fmla="*/ 2485727 h 3076297"/>
                <a:gd name="connsiteX17" fmla="*/ 2293479 w 3122502"/>
                <a:gd name="connsiteY17" fmla="*/ 3017034 h 3076297"/>
                <a:gd name="connsiteX18" fmla="*/ 2143965 w 3122502"/>
                <a:gd name="connsiteY18" fmla="*/ 3019018 h 3076297"/>
                <a:gd name="connsiteX19" fmla="*/ 1837456 w 3122502"/>
                <a:gd name="connsiteY19" fmla="*/ 2621448 h 3076297"/>
                <a:gd name="connsiteX20" fmla="*/ 1307857 w 3122502"/>
                <a:gd name="connsiteY20" fmla="*/ 1988335 h 3076297"/>
                <a:gd name="connsiteX0" fmla="*/ 1860676 w 3122502"/>
                <a:gd name="connsiteY0" fmla="*/ 2004931 h 3076297"/>
                <a:gd name="connsiteX1" fmla="*/ 1826003 w 3122502"/>
                <a:gd name="connsiteY1" fmla="*/ 1996372 h 3076297"/>
                <a:gd name="connsiteX2" fmla="*/ 866002 w 3122502"/>
                <a:gd name="connsiteY2" fmla="*/ 1917603 h 3076297"/>
                <a:gd name="connsiteX3" fmla="*/ 761342 w 3122502"/>
                <a:gd name="connsiteY3" fmla="*/ 1647552 h 3076297"/>
                <a:gd name="connsiteX4" fmla="*/ 382639 w 3122502"/>
                <a:gd name="connsiteY4" fmla="*/ 1497619 h 3076297"/>
                <a:gd name="connsiteX5" fmla="*/ 0 w 3122502"/>
                <a:gd name="connsiteY5" fmla="*/ 1351786 h 3076297"/>
                <a:gd name="connsiteX6" fmla="*/ 24984 w 3122502"/>
                <a:gd name="connsiteY6" fmla="*/ 972262 h 3076297"/>
                <a:gd name="connsiteX7" fmla="*/ 215811 w 3122502"/>
                <a:gd name="connsiteY7" fmla="*/ 433420 h 3076297"/>
                <a:gd name="connsiteX8" fmla="*/ 678127 w 3122502"/>
                <a:gd name="connsiteY8" fmla="*/ 123176 h 3076297"/>
                <a:gd name="connsiteX9" fmla="*/ 1374157 w 3122502"/>
                <a:gd name="connsiteY9" fmla="*/ 1207 h 3076297"/>
                <a:gd name="connsiteX10" fmla="*/ 2152813 w 3122502"/>
                <a:gd name="connsiteY10" fmla="*/ 186641 h 3076297"/>
                <a:gd name="connsiteX11" fmla="*/ 2863598 w 3122502"/>
                <a:gd name="connsiteY11" fmla="*/ 584210 h 3076297"/>
                <a:gd name="connsiteX12" fmla="*/ 3121314 w 3122502"/>
                <a:gd name="connsiteY12" fmla="*/ 1409300 h 3076297"/>
                <a:gd name="connsiteX13" fmla="*/ 2947798 w 3122502"/>
                <a:gd name="connsiteY13" fmla="*/ 1739705 h 3076297"/>
                <a:gd name="connsiteX14" fmla="*/ 2676313 w 3122502"/>
                <a:gd name="connsiteY14" fmla="*/ 1770512 h 3076297"/>
                <a:gd name="connsiteX15" fmla="*/ 2428239 w 3122502"/>
                <a:gd name="connsiteY15" fmla="*/ 1848187 h 3076297"/>
                <a:gd name="connsiteX16" fmla="*/ 2005856 w 3122502"/>
                <a:gd name="connsiteY16" fmla="*/ 2147919 h 3076297"/>
                <a:gd name="connsiteX17" fmla="*/ 1989528 w 3122502"/>
                <a:gd name="connsiteY17" fmla="*/ 2485727 h 3076297"/>
                <a:gd name="connsiteX18" fmla="*/ 2293479 w 3122502"/>
                <a:gd name="connsiteY18" fmla="*/ 3017034 h 3076297"/>
                <a:gd name="connsiteX19" fmla="*/ 2143965 w 3122502"/>
                <a:gd name="connsiteY19" fmla="*/ 3019018 h 3076297"/>
                <a:gd name="connsiteX20" fmla="*/ 1837456 w 3122502"/>
                <a:gd name="connsiteY20" fmla="*/ 2621448 h 3076297"/>
                <a:gd name="connsiteX21" fmla="*/ 1307857 w 3122502"/>
                <a:gd name="connsiteY21" fmla="*/ 1988335 h 3076297"/>
                <a:gd name="connsiteX0" fmla="*/ 1860676 w 3122502"/>
                <a:gd name="connsiteY0" fmla="*/ 2004931 h 3076297"/>
                <a:gd name="connsiteX1" fmla="*/ 1467951 w 3122502"/>
                <a:gd name="connsiteY1" fmla="*/ 2033856 h 3076297"/>
                <a:gd name="connsiteX2" fmla="*/ 866002 w 3122502"/>
                <a:gd name="connsiteY2" fmla="*/ 1917603 h 3076297"/>
                <a:gd name="connsiteX3" fmla="*/ 761342 w 3122502"/>
                <a:gd name="connsiteY3" fmla="*/ 1647552 h 3076297"/>
                <a:gd name="connsiteX4" fmla="*/ 382639 w 3122502"/>
                <a:gd name="connsiteY4" fmla="*/ 1497619 h 3076297"/>
                <a:gd name="connsiteX5" fmla="*/ 0 w 3122502"/>
                <a:gd name="connsiteY5" fmla="*/ 1351786 h 3076297"/>
                <a:gd name="connsiteX6" fmla="*/ 24984 w 3122502"/>
                <a:gd name="connsiteY6" fmla="*/ 972262 h 3076297"/>
                <a:gd name="connsiteX7" fmla="*/ 215811 w 3122502"/>
                <a:gd name="connsiteY7" fmla="*/ 433420 h 3076297"/>
                <a:gd name="connsiteX8" fmla="*/ 678127 w 3122502"/>
                <a:gd name="connsiteY8" fmla="*/ 123176 h 3076297"/>
                <a:gd name="connsiteX9" fmla="*/ 1374157 w 3122502"/>
                <a:gd name="connsiteY9" fmla="*/ 1207 h 3076297"/>
                <a:gd name="connsiteX10" fmla="*/ 2152813 w 3122502"/>
                <a:gd name="connsiteY10" fmla="*/ 186641 h 3076297"/>
                <a:gd name="connsiteX11" fmla="*/ 2863598 w 3122502"/>
                <a:gd name="connsiteY11" fmla="*/ 584210 h 3076297"/>
                <a:gd name="connsiteX12" fmla="*/ 3121314 w 3122502"/>
                <a:gd name="connsiteY12" fmla="*/ 1409300 h 3076297"/>
                <a:gd name="connsiteX13" fmla="*/ 2947798 w 3122502"/>
                <a:gd name="connsiteY13" fmla="*/ 1739705 h 3076297"/>
                <a:gd name="connsiteX14" fmla="*/ 2676313 w 3122502"/>
                <a:gd name="connsiteY14" fmla="*/ 1770512 h 3076297"/>
                <a:gd name="connsiteX15" fmla="*/ 2428239 w 3122502"/>
                <a:gd name="connsiteY15" fmla="*/ 1848187 h 3076297"/>
                <a:gd name="connsiteX16" fmla="*/ 2005856 w 3122502"/>
                <a:gd name="connsiteY16" fmla="*/ 2147919 h 3076297"/>
                <a:gd name="connsiteX17" fmla="*/ 1989528 w 3122502"/>
                <a:gd name="connsiteY17" fmla="*/ 2485727 h 3076297"/>
                <a:gd name="connsiteX18" fmla="*/ 2293479 w 3122502"/>
                <a:gd name="connsiteY18" fmla="*/ 3017034 h 3076297"/>
                <a:gd name="connsiteX19" fmla="*/ 2143965 w 3122502"/>
                <a:gd name="connsiteY19" fmla="*/ 3019018 h 3076297"/>
                <a:gd name="connsiteX20" fmla="*/ 1837456 w 3122502"/>
                <a:gd name="connsiteY20" fmla="*/ 2621448 h 3076297"/>
                <a:gd name="connsiteX21" fmla="*/ 1307857 w 3122502"/>
                <a:gd name="connsiteY21" fmla="*/ 1988335 h 3076297"/>
                <a:gd name="connsiteX0" fmla="*/ 2425296 w 3122502"/>
                <a:gd name="connsiteY0" fmla="*/ 1842504 h 3076297"/>
                <a:gd name="connsiteX1" fmla="*/ 1467951 w 3122502"/>
                <a:gd name="connsiteY1" fmla="*/ 2033856 h 3076297"/>
                <a:gd name="connsiteX2" fmla="*/ 866002 w 3122502"/>
                <a:gd name="connsiteY2" fmla="*/ 1917603 h 3076297"/>
                <a:gd name="connsiteX3" fmla="*/ 761342 w 3122502"/>
                <a:gd name="connsiteY3" fmla="*/ 1647552 h 3076297"/>
                <a:gd name="connsiteX4" fmla="*/ 382639 w 3122502"/>
                <a:gd name="connsiteY4" fmla="*/ 1497619 h 3076297"/>
                <a:gd name="connsiteX5" fmla="*/ 0 w 3122502"/>
                <a:gd name="connsiteY5" fmla="*/ 1351786 h 3076297"/>
                <a:gd name="connsiteX6" fmla="*/ 24984 w 3122502"/>
                <a:gd name="connsiteY6" fmla="*/ 972262 h 3076297"/>
                <a:gd name="connsiteX7" fmla="*/ 215811 w 3122502"/>
                <a:gd name="connsiteY7" fmla="*/ 433420 h 3076297"/>
                <a:gd name="connsiteX8" fmla="*/ 678127 w 3122502"/>
                <a:gd name="connsiteY8" fmla="*/ 123176 h 3076297"/>
                <a:gd name="connsiteX9" fmla="*/ 1374157 w 3122502"/>
                <a:gd name="connsiteY9" fmla="*/ 1207 h 3076297"/>
                <a:gd name="connsiteX10" fmla="*/ 2152813 w 3122502"/>
                <a:gd name="connsiteY10" fmla="*/ 186641 h 3076297"/>
                <a:gd name="connsiteX11" fmla="*/ 2863598 w 3122502"/>
                <a:gd name="connsiteY11" fmla="*/ 584210 h 3076297"/>
                <a:gd name="connsiteX12" fmla="*/ 3121314 w 3122502"/>
                <a:gd name="connsiteY12" fmla="*/ 1409300 h 3076297"/>
                <a:gd name="connsiteX13" fmla="*/ 2947798 w 3122502"/>
                <a:gd name="connsiteY13" fmla="*/ 1739705 h 3076297"/>
                <a:gd name="connsiteX14" fmla="*/ 2676313 w 3122502"/>
                <a:gd name="connsiteY14" fmla="*/ 1770512 h 3076297"/>
                <a:gd name="connsiteX15" fmla="*/ 2428239 w 3122502"/>
                <a:gd name="connsiteY15" fmla="*/ 1848187 h 3076297"/>
                <a:gd name="connsiteX16" fmla="*/ 2005856 w 3122502"/>
                <a:gd name="connsiteY16" fmla="*/ 2147919 h 3076297"/>
                <a:gd name="connsiteX17" fmla="*/ 1989528 w 3122502"/>
                <a:gd name="connsiteY17" fmla="*/ 2485727 h 3076297"/>
                <a:gd name="connsiteX18" fmla="*/ 2293479 w 3122502"/>
                <a:gd name="connsiteY18" fmla="*/ 3017034 h 3076297"/>
                <a:gd name="connsiteX19" fmla="*/ 2143965 w 3122502"/>
                <a:gd name="connsiteY19" fmla="*/ 3019018 h 3076297"/>
                <a:gd name="connsiteX20" fmla="*/ 1837456 w 3122502"/>
                <a:gd name="connsiteY20" fmla="*/ 2621448 h 3076297"/>
                <a:gd name="connsiteX21" fmla="*/ 1307857 w 3122502"/>
                <a:gd name="connsiteY21" fmla="*/ 1988335 h 3076297"/>
                <a:gd name="connsiteX0" fmla="*/ 2425296 w 3122502"/>
                <a:gd name="connsiteY0" fmla="*/ 1842504 h 3076297"/>
                <a:gd name="connsiteX1" fmla="*/ 1839775 w 3122502"/>
                <a:gd name="connsiteY1" fmla="*/ 1971384 h 3076297"/>
                <a:gd name="connsiteX2" fmla="*/ 866002 w 3122502"/>
                <a:gd name="connsiteY2" fmla="*/ 1917603 h 3076297"/>
                <a:gd name="connsiteX3" fmla="*/ 761342 w 3122502"/>
                <a:gd name="connsiteY3" fmla="*/ 1647552 h 3076297"/>
                <a:gd name="connsiteX4" fmla="*/ 382639 w 3122502"/>
                <a:gd name="connsiteY4" fmla="*/ 1497619 h 3076297"/>
                <a:gd name="connsiteX5" fmla="*/ 0 w 3122502"/>
                <a:gd name="connsiteY5" fmla="*/ 1351786 h 3076297"/>
                <a:gd name="connsiteX6" fmla="*/ 24984 w 3122502"/>
                <a:gd name="connsiteY6" fmla="*/ 972262 h 3076297"/>
                <a:gd name="connsiteX7" fmla="*/ 215811 w 3122502"/>
                <a:gd name="connsiteY7" fmla="*/ 433420 h 3076297"/>
                <a:gd name="connsiteX8" fmla="*/ 678127 w 3122502"/>
                <a:gd name="connsiteY8" fmla="*/ 123176 h 3076297"/>
                <a:gd name="connsiteX9" fmla="*/ 1374157 w 3122502"/>
                <a:gd name="connsiteY9" fmla="*/ 1207 h 3076297"/>
                <a:gd name="connsiteX10" fmla="*/ 2152813 w 3122502"/>
                <a:gd name="connsiteY10" fmla="*/ 186641 h 3076297"/>
                <a:gd name="connsiteX11" fmla="*/ 2863598 w 3122502"/>
                <a:gd name="connsiteY11" fmla="*/ 584210 h 3076297"/>
                <a:gd name="connsiteX12" fmla="*/ 3121314 w 3122502"/>
                <a:gd name="connsiteY12" fmla="*/ 1409300 h 3076297"/>
                <a:gd name="connsiteX13" fmla="*/ 2947798 w 3122502"/>
                <a:gd name="connsiteY13" fmla="*/ 1739705 h 3076297"/>
                <a:gd name="connsiteX14" fmla="*/ 2676313 w 3122502"/>
                <a:gd name="connsiteY14" fmla="*/ 1770512 h 3076297"/>
                <a:gd name="connsiteX15" fmla="*/ 2428239 w 3122502"/>
                <a:gd name="connsiteY15" fmla="*/ 1848187 h 3076297"/>
                <a:gd name="connsiteX16" fmla="*/ 2005856 w 3122502"/>
                <a:gd name="connsiteY16" fmla="*/ 2147919 h 3076297"/>
                <a:gd name="connsiteX17" fmla="*/ 1989528 w 3122502"/>
                <a:gd name="connsiteY17" fmla="*/ 2485727 h 3076297"/>
                <a:gd name="connsiteX18" fmla="*/ 2293479 w 3122502"/>
                <a:gd name="connsiteY18" fmla="*/ 3017034 h 3076297"/>
                <a:gd name="connsiteX19" fmla="*/ 2143965 w 3122502"/>
                <a:gd name="connsiteY19" fmla="*/ 3019018 h 3076297"/>
                <a:gd name="connsiteX20" fmla="*/ 1837456 w 3122502"/>
                <a:gd name="connsiteY20" fmla="*/ 2621448 h 3076297"/>
                <a:gd name="connsiteX21" fmla="*/ 1307857 w 3122502"/>
                <a:gd name="connsiteY21" fmla="*/ 1988335 h 3076297"/>
                <a:gd name="connsiteX0" fmla="*/ 2425296 w 3122502"/>
                <a:gd name="connsiteY0" fmla="*/ 1842504 h 3076297"/>
                <a:gd name="connsiteX1" fmla="*/ 1839775 w 3122502"/>
                <a:gd name="connsiteY1" fmla="*/ 1971384 h 3076297"/>
                <a:gd name="connsiteX2" fmla="*/ 866002 w 3122502"/>
                <a:gd name="connsiteY2" fmla="*/ 1917603 h 3076297"/>
                <a:gd name="connsiteX3" fmla="*/ 761342 w 3122502"/>
                <a:gd name="connsiteY3" fmla="*/ 1647552 h 3076297"/>
                <a:gd name="connsiteX4" fmla="*/ 382639 w 3122502"/>
                <a:gd name="connsiteY4" fmla="*/ 1497619 h 3076297"/>
                <a:gd name="connsiteX5" fmla="*/ 0 w 3122502"/>
                <a:gd name="connsiteY5" fmla="*/ 1351786 h 3076297"/>
                <a:gd name="connsiteX6" fmla="*/ 24984 w 3122502"/>
                <a:gd name="connsiteY6" fmla="*/ 972262 h 3076297"/>
                <a:gd name="connsiteX7" fmla="*/ 215811 w 3122502"/>
                <a:gd name="connsiteY7" fmla="*/ 433420 h 3076297"/>
                <a:gd name="connsiteX8" fmla="*/ 678127 w 3122502"/>
                <a:gd name="connsiteY8" fmla="*/ 123176 h 3076297"/>
                <a:gd name="connsiteX9" fmla="*/ 1374157 w 3122502"/>
                <a:gd name="connsiteY9" fmla="*/ 1207 h 3076297"/>
                <a:gd name="connsiteX10" fmla="*/ 2152813 w 3122502"/>
                <a:gd name="connsiteY10" fmla="*/ 186641 h 3076297"/>
                <a:gd name="connsiteX11" fmla="*/ 2863598 w 3122502"/>
                <a:gd name="connsiteY11" fmla="*/ 584210 h 3076297"/>
                <a:gd name="connsiteX12" fmla="*/ 3121314 w 3122502"/>
                <a:gd name="connsiteY12" fmla="*/ 1409300 h 3076297"/>
                <a:gd name="connsiteX13" fmla="*/ 2947798 w 3122502"/>
                <a:gd name="connsiteY13" fmla="*/ 1739705 h 3076297"/>
                <a:gd name="connsiteX14" fmla="*/ 2676313 w 3122502"/>
                <a:gd name="connsiteY14" fmla="*/ 1770512 h 3076297"/>
                <a:gd name="connsiteX15" fmla="*/ 2428239 w 3122502"/>
                <a:gd name="connsiteY15" fmla="*/ 1848187 h 3076297"/>
                <a:gd name="connsiteX16" fmla="*/ 2005856 w 3122502"/>
                <a:gd name="connsiteY16" fmla="*/ 2147919 h 3076297"/>
                <a:gd name="connsiteX17" fmla="*/ 1989528 w 3122502"/>
                <a:gd name="connsiteY17" fmla="*/ 2485727 h 3076297"/>
                <a:gd name="connsiteX18" fmla="*/ 2293479 w 3122502"/>
                <a:gd name="connsiteY18" fmla="*/ 3017034 h 3076297"/>
                <a:gd name="connsiteX19" fmla="*/ 2143965 w 3122502"/>
                <a:gd name="connsiteY19" fmla="*/ 3019018 h 3076297"/>
                <a:gd name="connsiteX20" fmla="*/ 1837456 w 3122502"/>
                <a:gd name="connsiteY20" fmla="*/ 2621448 h 3076297"/>
                <a:gd name="connsiteX21" fmla="*/ 1307857 w 3122502"/>
                <a:gd name="connsiteY21" fmla="*/ 1988335 h 3076297"/>
                <a:gd name="connsiteX0" fmla="*/ 2425296 w 3122502"/>
                <a:gd name="connsiteY0" fmla="*/ 1842504 h 3076297"/>
                <a:gd name="connsiteX1" fmla="*/ 1812233 w 3122502"/>
                <a:gd name="connsiteY1" fmla="*/ 1946395 h 3076297"/>
                <a:gd name="connsiteX2" fmla="*/ 866002 w 3122502"/>
                <a:gd name="connsiteY2" fmla="*/ 1917603 h 3076297"/>
                <a:gd name="connsiteX3" fmla="*/ 761342 w 3122502"/>
                <a:gd name="connsiteY3" fmla="*/ 1647552 h 3076297"/>
                <a:gd name="connsiteX4" fmla="*/ 382639 w 3122502"/>
                <a:gd name="connsiteY4" fmla="*/ 1497619 h 3076297"/>
                <a:gd name="connsiteX5" fmla="*/ 0 w 3122502"/>
                <a:gd name="connsiteY5" fmla="*/ 1351786 h 3076297"/>
                <a:gd name="connsiteX6" fmla="*/ 24984 w 3122502"/>
                <a:gd name="connsiteY6" fmla="*/ 972262 h 3076297"/>
                <a:gd name="connsiteX7" fmla="*/ 215811 w 3122502"/>
                <a:gd name="connsiteY7" fmla="*/ 433420 h 3076297"/>
                <a:gd name="connsiteX8" fmla="*/ 678127 w 3122502"/>
                <a:gd name="connsiteY8" fmla="*/ 123176 h 3076297"/>
                <a:gd name="connsiteX9" fmla="*/ 1374157 w 3122502"/>
                <a:gd name="connsiteY9" fmla="*/ 1207 h 3076297"/>
                <a:gd name="connsiteX10" fmla="*/ 2152813 w 3122502"/>
                <a:gd name="connsiteY10" fmla="*/ 186641 h 3076297"/>
                <a:gd name="connsiteX11" fmla="*/ 2863598 w 3122502"/>
                <a:gd name="connsiteY11" fmla="*/ 584210 h 3076297"/>
                <a:gd name="connsiteX12" fmla="*/ 3121314 w 3122502"/>
                <a:gd name="connsiteY12" fmla="*/ 1409300 h 3076297"/>
                <a:gd name="connsiteX13" fmla="*/ 2947798 w 3122502"/>
                <a:gd name="connsiteY13" fmla="*/ 1739705 h 3076297"/>
                <a:gd name="connsiteX14" fmla="*/ 2676313 w 3122502"/>
                <a:gd name="connsiteY14" fmla="*/ 1770512 h 3076297"/>
                <a:gd name="connsiteX15" fmla="*/ 2428239 w 3122502"/>
                <a:gd name="connsiteY15" fmla="*/ 1848187 h 3076297"/>
                <a:gd name="connsiteX16" fmla="*/ 2005856 w 3122502"/>
                <a:gd name="connsiteY16" fmla="*/ 2147919 h 3076297"/>
                <a:gd name="connsiteX17" fmla="*/ 1989528 w 3122502"/>
                <a:gd name="connsiteY17" fmla="*/ 2485727 h 3076297"/>
                <a:gd name="connsiteX18" fmla="*/ 2293479 w 3122502"/>
                <a:gd name="connsiteY18" fmla="*/ 3017034 h 3076297"/>
                <a:gd name="connsiteX19" fmla="*/ 2143965 w 3122502"/>
                <a:gd name="connsiteY19" fmla="*/ 3019018 h 3076297"/>
                <a:gd name="connsiteX20" fmla="*/ 1837456 w 3122502"/>
                <a:gd name="connsiteY20" fmla="*/ 2621448 h 3076297"/>
                <a:gd name="connsiteX21" fmla="*/ 1307857 w 3122502"/>
                <a:gd name="connsiteY21" fmla="*/ 1988335 h 3076297"/>
                <a:gd name="connsiteX0" fmla="*/ 2425296 w 3122502"/>
                <a:gd name="connsiteY0" fmla="*/ 1842504 h 3076297"/>
                <a:gd name="connsiteX1" fmla="*/ 1812233 w 3122502"/>
                <a:gd name="connsiteY1" fmla="*/ 1946395 h 3076297"/>
                <a:gd name="connsiteX2" fmla="*/ 866002 w 3122502"/>
                <a:gd name="connsiteY2" fmla="*/ 1917603 h 3076297"/>
                <a:gd name="connsiteX3" fmla="*/ 761342 w 3122502"/>
                <a:gd name="connsiteY3" fmla="*/ 1647552 h 3076297"/>
                <a:gd name="connsiteX4" fmla="*/ 382639 w 3122502"/>
                <a:gd name="connsiteY4" fmla="*/ 1497619 h 3076297"/>
                <a:gd name="connsiteX5" fmla="*/ 0 w 3122502"/>
                <a:gd name="connsiteY5" fmla="*/ 1351786 h 3076297"/>
                <a:gd name="connsiteX6" fmla="*/ 24984 w 3122502"/>
                <a:gd name="connsiteY6" fmla="*/ 972262 h 3076297"/>
                <a:gd name="connsiteX7" fmla="*/ 215811 w 3122502"/>
                <a:gd name="connsiteY7" fmla="*/ 433420 h 3076297"/>
                <a:gd name="connsiteX8" fmla="*/ 678127 w 3122502"/>
                <a:gd name="connsiteY8" fmla="*/ 123176 h 3076297"/>
                <a:gd name="connsiteX9" fmla="*/ 1374157 w 3122502"/>
                <a:gd name="connsiteY9" fmla="*/ 1207 h 3076297"/>
                <a:gd name="connsiteX10" fmla="*/ 2152813 w 3122502"/>
                <a:gd name="connsiteY10" fmla="*/ 186641 h 3076297"/>
                <a:gd name="connsiteX11" fmla="*/ 2863598 w 3122502"/>
                <a:gd name="connsiteY11" fmla="*/ 584210 h 3076297"/>
                <a:gd name="connsiteX12" fmla="*/ 3121314 w 3122502"/>
                <a:gd name="connsiteY12" fmla="*/ 1409300 h 3076297"/>
                <a:gd name="connsiteX13" fmla="*/ 2947798 w 3122502"/>
                <a:gd name="connsiteY13" fmla="*/ 1739705 h 3076297"/>
                <a:gd name="connsiteX14" fmla="*/ 2676313 w 3122502"/>
                <a:gd name="connsiteY14" fmla="*/ 1770512 h 3076297"/>
                <a:gd name="connsiteX15" fmla="*/ 2428239 w 3122502"/>
                <a:gd name="connsiteY15" fmla="*/ 1848187 h 3076297"/>
                <a:gd name="connsiteX16" fmla="*/ 2005856 w 3122502"/>
                <a:gd name="connsiteY16" fmla="*/ 2147919 h 3076297"/>
                <a:gd name="connsiteX17" fmla="*/ 1989528 w 3122502"/>
                <a:gd name="connsiteY17" fmla="*/ 2485727 h 3076297"/>
                <a:gd name="connsiteX18" fmla="*/ 2293479 w 3122502"/>
                <a:gd name="connsiteY18" fmla="*/ 3017034 h 3076297"/>
                <a:gd name="connsiteX19" fmla="*/ 2143965 w 3122502"/>
                <a:gd name="connsiteY19" fmla="*/ 3019018 h 3076297"/>
                <a:gd name="connsiteX20" fmla="*/ 1837456 w 3122502"/>
                <a:gd name="connsiteY20" fmla="*/ 2621448 h 3076297"/>
                <a:gd name="connsiteX21" fmla="*/ 1307857 w 3122502"/>
                <a:gd name="connsiteY21" fmla="*/ 1988335 h 3076297"/>
                <a:gd name="connsiteX22" fmla="*/ 1275153 w 3122502"/>
                <a:gd name="connsiteY22" fmla="*/ 1946394 h 3076297"/>
                <a:gd name="connsiteX0" fmla="*/ 2425296 w 3122502"/>
                <a:gd name="connsiteY0" fmla="*/ 1842504 h 3076297"/>
                <a:gd name="connsiteX1" fmla="*/ 1812233 w 3122502"/>
                <a:gd name="connsiteY1" fmla="*/ 1946395 h 3076297"/>
                <a:gd name="connsiteX2" fmla="*/ 866002 w 3122502"/>
                <a:gd name="connsiteY2" fmla="*/ 1917603 h 3076297"/>
                <a:gd name="connsiteX3" fmla="*/ 761342 w 3122502"/>
                <a:gd name="connsiteY3" fmla="*/ 1647552 h 3076297"/>
                <a:gd name="connsiteX4" fmla="*/ 382639 w 3122502"/>
                <a:gd name="connsiteY4" fmla="*/ 1497619 h 3076297"/>
                <a:gd name="connsiteX5" fmla="*/ 0 w 3122502"/>
                <a:gd name="connsiteY5" fmla="*/ 1351786 h 3076297"/>
                <a:gd name="connsiteX6" fmla="*/ 24984 w 3122502"/>
                <a:gd name="connsiteY6" fmla="*/ 972262 h 3076297"/>
                <a:gd name="connsiteX7" fmla="*/ 215811 w 3122502"/>
                <a:gd name="connsiteY7" fmla="*/ 433420 h 3076297"/>
                <a:gd name="connsiteX8" fmla="*/ 678127 w 3122502"/>
                <a:gd name="connsiteY8" fmla="*/ 123176 h 3076297"/>
                <a:gd name="connsiteX9" fmla="*/ 1374157 w 3122502"/>
                <a:gd name="connsiteY9" fmla="*/ 1207 h 3076297"/>
                <a:gd name="connsiteX10" fmla="*/ 2152813 w 3122502"/>
                <a:gd name="connsiteY10" fmla="*/ 186641 h 3076297"/>
                <a:gd name="connsiteX11" fmla="*/ 2863598 w 3122502"/>
                <a:gd name="connsiteY11" fmla="*/ 584210 h 3076297"/>
                <a:gd name="connsiteX12" fmla="*/ 3121314 w 3122502"/>
                <a:gd name="connsiteY12" fmla="*/ 1409300 h 3076297"/>
                <a:gd name="connsiteX13" fmla="*/ 2947798 w 3122502"/>
                <a:gd name="connsiteY13" fmla="*/ 1739705 h 3076297"/>
                <a:gd name="connsiteX14" fmla="*/ 2676313 w 3122502"/>
                <a:gd name="connsiteY14" fmla="*/ 1770512 h 3076297"/>
                <a:gd name="connsiteX15" fmla="*/ 2428239 w 3122502"/>
                <a:gd name="connsiteY15" fmla="*/ 1848187 h 3076297"/>
                <a:gd name="connsiteX16" fmla="*/ 2005856 w 3122502"/>
                <a:gd name="connsiteY16" fmla="*/ 2147919 h 3076297"/>
                <a:gd name="connsiteX17" fmla="*/ 1989528 w 3122502"/>
                <a:gd name="connsiteY17" fmla="*/ 2485727 h 3076297"/>
                <a:gd name="connsiteX18" fmla="*/ 2293479 w 3122502"/>
                <a:gd name="connsiteY18" fmla="*/ 3017034 h 3076297"/>
                <a:gd name="connsiteX19" fmla="*/ 2143965 w 3122502"/>
                <a:gd name="connsiteY19" fmla="*/ 3019018 h 3076297"/>
                <a:gd name="connsiteX20" fmla="*/ 1837456 w 3122502"/>
                <a:gd name="connsiteY20" fmla="*/ 2621448 h 3076297"/>
                <a:gd name="connsiteX21" fmla="*/ 1307857 w 3122502"/>
                <a:gd name="connsiteY21" fmla="*/ 1988335 h 3076297"/>
                <a:gd name="connsiteX22" fmla="*/ 1302696 w 3122502"/>
                <a:gd name="connsiteY22" fmla="*/ 2096326 h 3076297"/>
                <a:gd name="connsiteX0" fmla="*/ 2425296 w 3122502"/>
                <a:gd name="connsiteY0" fmla="*/ 1842504 h 3076297"/>
                <a:gd name="connsiteX1" fmla="*/ 1812233 w 3122502"/>
                <a:gd name="connsiteY1" fmla="*/ 1946395 h 3076297"/>
                <a:gd name="connsiteX2" fmla="*/ 866002 w 3122502"/>
                <a:gd name="connsiteY2" fmla="*/ 1917603 h 3076297"/>
                <a:gd name="connsiteX3" fmla="*/ 761342 w 3122502"/>
                <a:gd name="connsiteY3" fmla="*/ 1647552 h 3076297"/>
                <a:gd name="connsiteX4" fmla="*/ 382639 w 3122502"/>
                <a:gd name="connsiteY4" fmla="*/ 1497619 h 3076297"/>
                <a:gd name="connsiteX5" fmla="*/ 0 w 3122502"/>
                <a:gd name="connsiteY5" fmla="*/ 1351786 h 3076297"/>
                <a:gd name="connsiteX6" fmla="*/ 24984 w 3122502"/>
                <a:gd name="connsiteY6" fmla="*/ 972262 h 3076297"/>
                <a:gd name="connsiteX7" fmla="*/ 215811 w 3122502"/>
                <a:gd name="connsiteY7" fmla="*/ 433420 h 3076297"/>
                <a:gd name="connsiteX8" fmla="*/ 678127 w 3122502"/>
                <a:gd name="connsiteY8" fmla="*/ 123176 h 3076297"/>
                <a:gd name="connsiteX9" fmla="*/ 1374157 w 3122502"/>
                <a:gd name="connsiteY9" fmla="*/ 1207 h 3076297"/>
                <a:gd name="connsiteX10" fmla="*/ 2152813 w 3122502"/>
                <a:gd name="connsiteY10" fmla="*/ 186641 h 3076297"/>
                <a:gd name="connsiteX11" fmla="*/ 2863598 w 3122502"/>
                <a:gd name="connsiteY11" fmla="*/ 584210 h 3076297"/>
                <a:gd name="connsiteX12" fmla="*/ 3121314 w 3122502"/>
                <a:gd name="connsiteY12" fmla="*/ 1409300 h 3076297"/>
                <a:gd name="connsiteX13" fmla="*/ 2947798 w 3122502"/>
                <a:gd name="connsiteY13" fmla="*/ 1739705 h 3076297"/>
                <a:gd name="connsiteX14" fmla="*/ 2676313 w 3122502"/>
                <a:gd name="connsiteY14" fmla="*/ 1770512 h 3076297"/>
                <a:gd name="connsiteX15" fmla="*/ 2428239 w 3122502"/>
                <a:gd name="connsiteY15" fmla="*/ 1848187 h 3076297"/>
                <a:gd name="connsiteX16" fmla="*/ 2005856 w 3122502"/>
                <a:gd name="connsiteY16" fmla="*/ 2147919 h 3076297"/>
                <a:gd name="connsiteX17" fmla="*/ 1989528 w 3122502"/>
                <a:gd name="connsiteY17" fmla="*/ 2485727 h 3076297"/>
                <a:gd name="connsiteX18" fmla="*/ 2293479 w 3122502"/>
                <a:gd name="connsiteY18" fmla="*/ 3017034 h 3076297"/>
                <a:gd name="connsiteX19" fmla="*/ 2143965 w 3122502"/>
                <a:gd name="connsiteY19" fmla="*/ 3019018 h 3076297"/>
                <a:gd name="connsiteX20" fmla="*/ 1837456 w 3122502"/>
                <a:gd name="connsiteY20" fmla="*/ 2621448 h 3076297"/>
                <a:gd name="connsiteX21" fmla="*/ 1307857 w 3122502"/>
                <a:gd name="connsiteY21" fmla="*/ 1988335 h 3076297"/>
                <a:gd name="connsiteX0" fmla="*/ 2425296 w 3122502"/>
                <a:gd name="connsiteY0" fmla="*/ 1842504 h 3076297"/>
                <a:gd name="connsiteX1" fmla="*/ 1812233 w 3122502"/>
                <a:gd name="connsiteY1" fmla="*/ 1946395 h 3076297"/>
                <a:gd name="connsiteX2" fmla="*/ 999728 w 3122502"/>
                <a:gd name="connsiteY2" fmla="*/ 1921405 h 3076297"/>
                <a:gd name="connsiteX3" fmla="*/ 866002 w 3122502"/>
                <a:gd name="connsiteY3" fmla="*/ 1917603 h 3076297"/>
                <a:gd name="connsiteX4" fmla="*/ 761342 w 3122502"/>
                <a:gd name="connsiteY4" fmla="*/ 1647552 h 3076297"/>
                <a:gd name="connsiteX5" fmla="*/ 382639 w 3122502"/>
                <a:gd name="connsiteY5" fmla="*/ 1497619 h 3076297"/>
                <a:gd name="connsiteX6" fmla="*/ 0 w 3122502"/>
                <a:gd name="connsiteY6" fmla="*/ 1351786 h 3076297"/>
                <a:gd name="connsiteX7" fmla="*/ 24984 w 3122502"/>
                <a:gd name="connsiteY7" fmla="*/ 972262 h 3076297"/>
                <a:gd name="connsiteX8" fmla="*/ 215811 w 3122502"/>
                <a:gd name="connsiteY8" fmla="*/ 433420 h 3076297"/>
                <a:gd name="connsiteX9" fmla="*/ 678127 w 3122502"/>
                <a:gd name="connsiteY9" fmla="*/ 123176 h 3076297"/>
                <a:gd name="connsiteX10" fmla="*/ 1374157 w 3122502"/>
                <a:gd name="connsiteY10" fmla="*/ 1207 h 3076297"/>
                <a:gd name="connsiteX11" fmla="*/ 2152813 w 3122502"/>
                <a:gd name="connsiteY11" fmla="*/ 186641 h 3076297"/>
                <a:gd name="connsiteX12" fmla="*/ 2863598 w 3122502"/>
                <a:gd name="connsiteY12" fmla="*/ 584210 h 3076297"/>
                <a:gd name="connsiteX13" fmla="*/ 3121314 w 3122502"/>
                <a:gd name="connsiteY13" fmla="*/ 1409300 h 3076297"/>
                <a:gd name="connsiteX14" fmla="*/ 2947798 w 3122502"/>
                <a:gd name="connsiteY14" fmla="*/ 1739705 h 3076297"/>
                <a:gd name="connsiteX15" fmla="*/ 2676313 w 3122502"/>
                <a:gd name="connsiteY15" fmla="*/ 1770512 h 3076297"/>
                <a:gd name="connsiteX16" fmla="*/ 2428239 w 3122502"/>
                <a:gd name="connsiteY16" fmla="*/ 1848187 h 3076297"/>
                <a:gd name="connsiteX17" fmla="*/ 2005856 w 3122502"/>
                <a:gd name="connsiteY17" fmla="*/ 2147919 h 3076297"/>
                <a:gd name="connsiteX18" fmla="*/ 1989528 w 3122502"/>
                <a:gd name="connsiteY18" fmla="*/ 2485727 h 3076297"/>
                <a:gd name="connsiteX19" fmla="*/ 2293479 w 3122502"/>
                <a:gd name="connsiteY19" fmla="*/ 3017034 h 3076297"/>
                <a:gd name="connsiteX20" fmla="*/ 2143965 w 3122502"/>
                <a:gd name="connsiteY20" fmla="*/ 3019018 h 3076297"/>
                <a:gd name="connsiteX21" fmla="*/ 1837456 w 3122502"/>
                <a:gd name="connsiteY21" fmla="*/ 2621448 h 3076297"/>
                <a:gd name="connsiteX22" fmla="*/ 1307857 w 3122502"/>
                <a:gd name="connsiteY22" fmla="*/ 1988335 h 3076297"/>
                <a:gd name="connsiteX0" fmla="*/ 2425296 w 3122502"/>
                <a:gd name="connsiteY0" fmla="*/ 1842504 h 3076297"/>
                <a:gd name="connsiteX1" fmla="*/ 1812233 w 3122502"/>
                <a:gd name="connsiteY1" fmla="*/ 1946395 h 3076297"/>
                <a:gd name="connsiteX2" fmla="*/ 1288924 w 3122502"/>
                <a:gd name="connsiteY2" fmla="*/ 2146305 h 3076297"/>
                <a:gd name="connsiteX3" fmla="*/ 866002 w 3122502"/>
                <a:gd name="connsiteY3" fmla="*/ 1917603 h 3076297"/>
                <a:gd name="connsiteX4" fmla="*/ 761342 w 3122502"/>
                <a:gd name="connsiteY4" fmla="*/ 1647552 h 3076297"/>
                <a:gd name="connsiteX5" fmla="*/ 382639 w 3122502"/>
                <a:gd name="connsiteY5" fmla="*/ 1497619 h 3076297"/>
                <a:gd name="connsiteX6" fmla="*/ 0 w 3122502"/>
                <a:gd name="connsiteY6" fmla="*/ 1351786 h 3076297"/>
                <a:gd name="connsiteX7" fmla="*/ 24984 w 3122502"/>
                <a:gd name="connsiteY7" fmla="*/ 972262 h 3076297"/>
                <a:gd name="connsiteX8" fmla="*/ 215811 w 3122502"/>
                <a:gd name="connsiteY8" fmla="*/ 433420 h 3076297"/>
                <a:gd name="connsiteX9" fmla="*/ 678127 w 3122502"/>
                <a:gd name="connsiteY9" fmla="*/ 123176 h 3076297"/>
                <a:gd name="connsiteX10" fmla="*/ 1374157 w 3122502"/>
                <a:gd name="connsiteY10" fmla="*/ 1207 h 3076297"/>
                <a:gd name="connsiteX11" fmla="*/ 2152813 w 3122502"/>
                <a:gd name="connsiteY11" fmla="*/ 186641 h 3076297"/>
                <a:gd name="connsiteX12" fmla="*/ 2863598 w 3122502"/>
                <a:gd name="connsiteY12" fmla="*/ 584210 h 3076297"/>
                <a:gd name="connsiteX13" fmla="*/ 3121314 w 3122502"/>
                <a:gd name="connsiteY13" fmla="*/ 1409300 h 3076297"/>
                <a:gd name="connsiteX14" fmla="*/ 2947798 w 3122502"/>
                <a:gd name="connsiteY14" fmla="*/ 1739705 h 3076297"/>
                <a:gd name="connsiteX15" fmla="*/ 2676313 w 3122502"/>
                <a:gd name="connsiteY15" fmla="*/ 1770512 h 3076297"/>
                <a:gd name="connsiteX16" fmla="*/ 2428239 w 3122502"/>
                <a:gd name="connsiteY16" fmla="*/ 1848187 h 3076297"/>
                <a:gd name="connsiteX17" fmla="*/ 2005856 w 3122502"/>
                <a:gd name="connsiteY17" fmla="*/ 2147919 h 3076297"/>
                <a:gd name="connsiteX18" fmla="*/ 1989528 w 3122502"/>
                <a:gd name="connsiteY18" fmla="*/ 2485727 h 3076297"/>
                <a:gd name="connsiteX19" fmla="*/ 2293479 w 3122502"/>
                <a:gd name="connsiteY19" fmla="*/ 3017034 h 3076297"/>
                <a:gd name="connsiteX20" fmla="*/ 2143965 w 3122502"/>
                <a:gd name="connsiteY20" fmla="*/ 3019018 h 3076297"/>
                <a:gd name="connsiteX21" fmla="*/ 1837456 w 3122502"/>
                <a:gd name="connsiteY21" fmla="*/ 2621448 h 3076297"/>
                <a:gd name="connsiteX22" fmla="*/ 1307857 w 3122502"/>
                <a:gd name="connsiteY22" fmla="*/ 1988335 h 3076297"/>
                <a:gd name="connsiteX0" fmla="*/ 2425296 w 3122502"/>
                <a:gd name="connsiteY0" fmla="*/ 1842504 h 3076297"/>
                <a:gd name="connsiteX1" fmla="*/ 1812233 w 3122502"/>
                <a:gd name="connsiteY1" fmla="*/ 1946395 h 3076297"/>
                <a:gd name="connsiteX2" fmla="*/ 1288924 w 3122502"/>
                <a:gd name="connsiteY2" fmla="*/ 2146305 h 3076297"/>
                <a:gd name="connsiteX3" fmla="*/ 866002 w 3122502"/>
                <a:gd name="connsiteY3" fmla="*/ 1917603 h 3076297"/>
                <a:gd name="connsiteX4" fmla="*/ 761342 w 3122502"/>
                <a:gd name="connsiteY4" fmla="*/ 1647552 h 3076297"/>
                <a:gd name="connsiteX5" fmla="*/ 382639 w 3122502"/>
                <a:gd name="connsiteY5" fmla="*/ 1497619 h 3076297"/>
                <a:gd name="connsiteX6" fmla="*/ 0 w 3122502"/>
                <a:gd name="connsiteY6" fmla="*/ 1351786 h 3076297"/>
                <a:gd name="connsiteX7" fmla="*/ 24984 w 3122502"/>
                <a:gd name="connsiteY7" fmla="*/ 972262 h 3076297"/>
                <a:gd name="connsiteX8" fmla="*/ 215811 w 3122502"/>
                <a:gd name="connsiteY8" fmla="*/ 433420 h 3076297"/>
                <a:gd name="connsiteX9" fmla="*/ 678127 w 3122502"/>
                <a:gd name="connsiteY9" fmla="*/ 123176 h 3076297"/>
                <a:gd name="connsiteX10" fmla="*/ 1374157 w 3122502"/>
                <a:gd name="connsiteY10" fmla="*/ 1207 h 3076297"/>
                <a:gd name="connsiteX11" fmla="*/ 2152813 w 3122502"/>
                <a:gd name="connsiteY11" fmla="*/ 186641 h 3076297"/>
                <a:gd name="connsiteX12" fmla="*/ 2863598 w 3122502"/>
                <a:gd name="connsiteY12" fmla="*/ 584210 h 3076297"/>
                <a:gd name="connsiteX13" fmla="*/ 3121314 w 3122502"/>
                <a:gd name="connsiteY13" fmla="*/ 1409300 h 3076297"/>
                <a:gd name="connsiteX14" fmla="*/ 2947798 w 3122502"/>
                <a:gd name="connsiteY14" fmla="*/ 1739705 h 3076297"/>
                <a:gd name="connsiteX15" fmla="*/ 2676313 w 3122502"/>
                <a:gd name="connsiteY15" fmla="*/ 1770512 h 3076297"/>
                <a:gd name="connsiteX16" fmla="*/ 2428239 w 3122502"/>
                <a:gd name="connsiteY16" fmla="*/ 1848187 h 3076297"/>
                <a:gd name="connsiteX17" fmla="*/ 2005856 w 3122502"/>
                <a:gd name="connsiteY17" fmla="*/ 2147919 h 3076297"/>
                <a:gd name="connsiteX18" fmla="*/ 1989528 w 3122502"/>
                <a:gd name="connsiteY18" fmla="*/ 2485727 h 3076297"/>
                <a:gd name="connsiteX19" fmla="*/ 2293479 w 3122502"/>
                <a:gd name="connsiteY19" fmla="*/ 3017034 h 3076297"/>
                <a:gd name="connsiteX20" fmla="*/ 2143965 w 3122502"/>
                <a:gd name="connsiteY20" fmla="*/ 3019018 h 3076297"/>
                <a:gd name="connsiteX21" fmla="*/ 1837456 w 3122502"/>
                <a:gd name="connsiteY21" fmla="*/ 2621448 h 3076297"/>
                <a:gd name="connsiteX22" fmla="*/ 1418027 w 3122502"/>
                <a:gd name="connsiteY22" fmla="*/ 2175751 h 3076297"/>
                <a:gd name="connsiteX0" fmla="*/ 2425296 w 3122502"/>
                <a:gd name="connsiteY0" fmla="*/ 1842504 h 3076297"/>
                <a:gd name="connsiteX1" fmla="*/ 1812233 w 3122502"/>
                <a:gd name="connsiteY1" fmla="*/ 1946395 h 3076297"/>
                <a:gd name="connsiteX2" fmla="*/ 1302695 w 3122502"/>
                <a:gd name="connsiteY2" fmla="*/ 2058845 h 3076297"/>
                <a:gd name="connsiteX3" fmla="*/ 866002 w 3122502"/>
                <a:gd name="connsiteY3" fmla="*/ 1917603 h 3076297"/>
                <a:gd name="connsiteX4" fmla="*/ 761342 w 3122502"/>
                <a:gd name="connsiteY4" fmla="*/ 1647552 h 3076297"/>
                <a:gd name="connsiteX5" fmla="*/ 382639 w 3122502"/>
                <a:gd name="connsiteY5" fmla="*/ 1497619 h 3076297"/>
                <a:gd name="connsiteX6" fmla="*/ 0 w 3122502"/>
                <a:gd name="connsiteY6" fmla="*/ 1351786 h 3076297"/>
                <a:gd name="connsiteX7" fmla="*/ 24984 w 3122502"/>
                <a:gd name="connsiteY7" fmla="*/ 972262 h 3076297"/>
                <a:gd name="connsiteX8" fmla="*/ 215811 w 3122502"/>
                <a:gd name="connsiteY8" fmla="*/ 433420 h 3076297"/>
                <a:gd name="connsiteX9" fmla="*/ 678127 w 3122502"/>
                <a:gd name="connsiteY9" fmla="*/ 123176 h 3076297"/>
                <a:gd name="connsiteX10" fmla="*/ 1374157 w 3122502"/>
                <a:gd name="connsiteY10" fmla="*/ 1207 h 3076297"/>
                <a:gd name="connsiteX11" fmla="*/ 2152813 w 3122502"/>
                <a:gd name="connsiteY11" fmla="*/ 186641 h 3076297"/>
                <a:gd name="connsiteX12" fmla="*/ 2863598 w 3122502"/>
                <a:gd name="connsiteY12" fmla="*/ 584210 h 3076297"/>
                <a:gd name="connsiteX13" fmla="*/ 3121314 w 3122502"/>
                <a:gd name="connsiteY13" fmla="*/ 1409300 h 3076297"/>
                <a:gd name="connsiteX14" fmla="*/ 2947798 w 3122502"/>
                <a:gd name="connsiteY14" fmla="*/ 1739705 h 3076297"/>
                <a:gd name="connsiteX15" fmla="*/ 2676313 w 3122502"/>
                <a:gd name="connsiteY15" fmla="*/ 1770512 h 3076297"/>
                <a:gd name="connsiteX16" fmla="*/ 2428239 w 3122502"/>
                <a:gd name="connsiteY16" fmla="*/ 1848187 h 3076297"/>
                <a:gd name="connsiteX17" fmla="*/ 2005856 w 3122502"/>
                <a:gd name="connsiteY17" fmla="*/ 2147919 h 3076297"/>
                <a:gd name="connsiteX18" fmla="*/ 1989528 w 3122502"/>
                <a:gd name="connsiteY18" fmla="*/ 2485727 h 3076297"/>
                <a:gd name="connsiteX19" fmla="*/ 2293479 w 3122502"/>
                <a:gd name="connsiteY19" fmla="*/ 3017034 h 3076297"/>
                <a:gd name="connsiteX20" fmla="*/ 2143965 w 3122502"/>
                <a:gd name="connsiteY20" fmla="*/ 3019018 h 3076297"/>
                <a:gd name="connsiteX21" fmla="*/ 1837456 w 3122502"/>
                <a:gd name="connsiteY21" fmla="*/ 2621448 h 3076297"/>
                <a:gd name="connsiteX22" fmla="*/ 1418027 w 3122502"/>
                <a:gd name="connsiteY22" fmla="*/ 2175751 h 3076297"/>
                <a:gd name="connsiteX0" fmla="*/ 2425296 w 3122502"/>
                <a:gd name="connsiteY0" fmla="*/ 1842504 h 3076297"/>
                <a:gd name="connsiteX1" fmla="*/ 1798461 w 3122502"/>
                <a:gd name="connsiteY1" fmla="*/ 2008867 h 3076297"/>
                <a:gd name="connsiteX2" fmla="*/ 1302695 w 3122502"/>
                <a:gd name="connsiteY2" fmla="*/ 2058845 h 3076297"/>
                <a:gd name="connsiteX3" fmla="*/ 866002 w 3122502"/>
                <a:gd name="connsiteY3" fmla="*/ 1917603 h 3076297"/>
                <a:gd name="connsiteX4" fmla="*/ 761342 w 3122502"/>
                <a:gd name="connsiteY4" fmla="*/ 1647552 h 3076297"/>
                <a:gd name="connsiteX5" fmla="*/ 382639 w 3122502"/>
                <a:gd name="connsiteY5" fmla="*/ 1497619 h 3076297"/>
                <a:gd name="connsiteX6" fmla="*/ 0 w 3122502"/>
                <a:gd name="connsiteY6" fmla="*/ 1351786 h 3076297"/>
                <a:gd name="connsiteX7" fmla="*/ 24984 w 3122502"/>
                <a:gd name="connsiteY7" fmla="*/ 972262 h 3076297"/>
                <a:gd name="connsiteX8" fmla="*/ 215811 w 3122502"/>
                <a:gd name="connsiteY8" fmla="*/ 433420 h 3076297"/>
                <a:gd name="connsiteX9" fmla="*/ 678127 w 3122502"/>
                <a:gd name="connsiteY9" fmla="*/ 123176 h 3076297"/>
                <a:gd name="connsiteX10" fmla="*/ 1374157 w 3122502"/>
                <a:gd name="connsiteY10" fmla="*/ 1207 h 3076297"/>
                <a:gd name="connsiteX11" fmla="*/ 2152813 w 3122502"/>
                <a:gd name="connsiteY11" fmla="*/ 186641 h 3076297"/>
                <a:gd name="connsiteX12" fmla="*/ 2863598 w 3122502"/>
                <a:gd name="connsiteY12" fmla="*/ 584210 h 3076297"/>
                <a:gd name="connsiteX13" fmla="*/ 3121314 w 3122502"/>
                <a:gd name="connsiteY13" fmla="*/ 1409300 h 3076297"/>
                <a:gd name="connsiteX14" fmla="*/ 2947798 w 3122502"/>
                <a:gd name="connsiteY14" fmla="*/ 1739705 h 3076297"/>
                <a:gd name="connsiteX15" fmla="*/ 2676313 w 3122502"/>
                <a:gd name="connsiteY15" fmla="*/ 1770512 h 3076297"/>
                <a:gd name="connsiteX16" fmla="*/ 2428239 w 3122502"/>
                <a:gd name="connsiteY16" fmla="*/ 1848187 h 3076297"/>
                <a:gd name="connsiteX17" fmla="*/ 2005856 w 3122502"/>
                <a:gd name="connsiteY17" fmla="*/ 2147919 h 3076297"/>
                <a:gd name="connsiteX18" fmla="*/ 1989528 w 3122502"/>
                <a:gd name="connsiteY18" fmla="*/ 2485727 h 3076297"/>
                <a:gd name="connsiteX19" fmla="*/ 2293479 w 3122502"/>
                <a:gd name="connsiteY19" fmla="*/ 3017034 h 3076297"/>
                <a:gd name="connsiteX20" fmla="*/ 2143965 w 3122502"/>
                <a:gd name="connsiteY20" fmla="*/ 3019018 h 3076297"/>
                <a:gd name="connsiteX21" fmla="*/ 1837456 w 3122502"/>
                <a:gd name="connsiteY21" fmla="*/ 2621448 h 3076297"/>
                <a:gd name="connsiteX22" fmla="*/ 1418027 w 3122502"/>
                <a:gd name="connsiteY22" fmla="*/ 2175751 h 3076297"/>
                <a:gd name="connsiteX0" fmla="*/ 2425296 w 3122502"/>
                <a:gd name="connsiteY0" fmla="*/ 1842504 h 3077124"/>
                <a:gd name="connsiteX1" fmla="*/ 1798461 w 3122502"/>
                <a:gd name="connsiteY1" fmla="*/ 2008867 h 3077124"/>
                <a:gd name="connsiteX2" fmla="*/ 1302695 w 3122502"/>
                <a:gd name="connsiteY2" fmla="*/ 2058845 h 3077124"/>
                <a:gd name="connsiteX3" fmla="*/ 866002 w 3122502"/>
                <a:gd name="connsiteY3" fmla="*/ 1917603 h 3077124"/>
                <a:gd name="connsiteX4" fmla="*/ 761342 w 3122502"/>
                <a:gd name="connsiteY4" fmla="*/ 1647552 h 3077124"/>
                <a:gd name="connsiteX5" fmla="*/ 382639 w 3122502"/>
                <a:gd name="connsiteY5" fmla="*/ 1497619 h 3077124"/>
                <a:gd name="connsiteX6" fmla="*/ 0 w 3122502"/>
                <a:gd name="connsiteY6" fmla="*/ 1351786 h 3077124"/>
                <a:gd name="connsiteX7" fmla="*/ 24984 w 3122502"/>
                <a:gd name="connsiteY7" fmla="*/ 972262 h 3077124"/>
                <a:gd name="connsiteX8" fmla="*/ 215811 w 3122502"/>
                <a:gd name="connsiteY8" fmla="*/ 433420 h 3077124"/>
                <a:gd name="connsiteX9" fmla="*/ 678127 w 3122502"/>
                <a:gd name="connsiteY9" fmla="*/ 123176 h 3077124"/>
                <a:gd name="connsiteX10" fmla="*/ 1374157 w 3122502"/>
                <a:gd name="connsiteY10" fmla="*/ 1207 h 3077124"/>
                <a:gd name="connsiteX11" fmla="*/ 2152813 w 3122502"/>
                <a:gd name="connsiteY11" fmla="*/ 186641 h 3077124"/>
                <a:gd name="connsiteX12" fmla="*/ 2863598 w 3122502"/>
                <a:gd name="connsiteY12" fmla="*/ 584210 h 3077124"/>
                <a:gd name="connsiteX13" fmla="*/ 3121314 w 3122502"/>
                <a:gd name="connsiteY13" fmla="*/ 1409300 h 3077124"/>
                <a:gd name="connsiteX14" fmla="*/ 2947798 w 3122502"/>
                <a:gd name="connsiteY14" fmla="*/ 1739705 h 3077124"/>
                <a:gd name="connsiteX15" fmla="*/ 2676313 w 3122502"/>
                <a:gd name="connsiteY15" fmla="*/ 1770512 h 3077124"/>
                <a:gd name="connsiteX16" fmla="*/ 2428239 w 3122502"/>
                <a:gd name="connsiteY16" fmla="*/ 1848187 h 3077124"/>
                <a:gd name="connsiteX17" fmla="*/ 2005856 w 3122502"/>
                <a:gd name="connsiteY17" fmla="*/ 2147919 h 3077124"/>
                <a:gd name="connsiteX18" fmla="*/ 2017070 w 3122502"/>
                <a:gd name="connsiteY18" fmla="*/ 2473232 h 3077124"/>
                <a:gd name="connsiteX19" fmla="*/ 2293479 w 3122502"/>
                <a:gd name="connsiteY19" fmla="*/ 3017034 h 3077124"/>
                <a:gd name="connsiteX20" fmla="*/ 2143965 w 3122502"/>
                <a:gd name="connsiteY20" fmla="*/ 3019018 h 3077124"/>
                <a:gd name="connsiteX21" fmla="*/ 1837456 w 3122502"/>
                <a:gd name="connsiteY21" fmla="*/ 2621448 h 3077124"/>
                <a:gd name="connsiteX22" fmla="*/ 1418027 w 3122502"/>
                <a:gd name="connsiteY22" fmla="*/ 2175751 h 3077124"/>
                <a:gd name="connsiteX0" fmla="*/ 2425296 w 3122502"/>
                <a:gd name="connsiteY0" fmla="*/ 1842504 h 3077124"/>
                <a:gd name="connsiteX1" fmla="*/ 1798461 w 3122502"/>
                <a:gd name="connsiteY1" fmla="*/ 2008867 h 3077124"/>
                <a:gd name="connsiteX2" fmla="*/ 1302695 w 3122502"/>
                <a:gd name="connsiteY2" fmla="*/ 2058845 h 3077124"/>
                <a:gd name="connsiteX3" fmla="*/ 866002 w 3122502"/>
                <a:gd name="connsiteY3" fmla="*/ 1917603 h 3077124"/>
                <a:gd name="connsiteX4" fmla="*/ 761342 w 3122502"/>
                <a:gd name="connsiteY4" fmla="*/ 1647552 h 3077124"/>
                <a:gd name="connsiteX5" fmla="*/ 382639 w 3122502"/>
                <a:gd name="connsiteY5" fmla="*/ 1497619 h 3077124"/>
                <a:gd name="connsiteX6" fmla="*/ 0 w 3122502"/>
                <a:gd name="connsiteY6" fmla="*/ 1351786 h 3077124"/>
                <a:gd name="connsiteX7" fmla="*/ 24984 w 3122502"/>
                <a:gd name="connsiteY7" fmla="*/ 972262 h 3077124"/>
                <a:gd name="connsiteX8" fmla="*/ 215811 w 3122502"/>
                <a:gd name="connsiteY8" fmla="*/ 433420 h 3077124"/>
                <a:gd name="connsiteX9" fmla="*/ 678127 w 3122502"/>
                <a:gd name="connsiteY9" fmla="*/ 123176 h 3077124"/>
                <a:gd name="connsiteX10" fmla="*/ 1374157 w 3122502"/>
                <a:gd name="connsiteY10" fmla="*/ 1207 h 3077124"/>
                <a:gd name="connsiteX11" fmla="*/ 2152813 w 3122502"/>
                <a:gd name="connsiteY11" fmla="*/ 186641 h 3077124"/>
                <a:gd name="connsiteX12" fmla="*/ 2863598 w 3122502"/>
                <a:gd name="connsiteY12" fmla="*/ 584210 h 3077124"/>
                <a:gd name="connsiteX13" fmla="*/ 3121314 w 3122502"/>
                <a:gd name="connsiteY13" fmla="*/ 1409300 h 3077124"/>
                <a:gd name="connsiteX14" fmla="*/ 2947798 w 3122502"/>
                <a:gd name="connsiteY14" fmla="*/ 1739705 h 3077124"/>
                <a:gd name="connsiteX15" fmla="*/ 2676313 w 3122502"/>
                <a:gd name="connsiteY15" fmla="*/ 1770512 h 3077124"/>
                <a:gd name="connsiteX16" fmla="*/ 2428239 w 3122502"/>
                <a:gd name="connsiteY16" fmla="*/ 1848187 h 3077124"/>
                <a:gd name="connsiteX17" fmla="*/ 2005856 w 3122502"/>
                <a:gd name="connsiteY17" fmla="*/ 2147919 h 3077124"/>
                <a:gd name="connsiteX18" fmla="*/ 2017070 w 3122502"/>
                <a:gd name="connsiteY18" fmla="*/ 2473232 h 3077124"/>
                <a:gd name="connsiteX19" fmla="*/ 2293479 w 3122502"/>
                <a:gd name="connsiteY19" fmla="*/ 3017034 h 3077124"/>
                <a:gd name="connsiteX20" fmla="*/ 2143965 w 3122502"/>
                <a:gd name="connsiteY20" fmla="*/ 3019018 h 3077124"/>
                <a:gd name="connsiteX21" fmla="*/ 1837456 w 3122502"/>
                <a:gd name="connsiteY21" fmla="*/ 2621448 h 3077124"/>
                <a:gd name="connsiteX22" fmla="*/ 1404256 w 3122502"/>
                <a:gd name="connsiteY22" fmla="*/ 2063302 h 3077124"/>
                <a:gd name="connsiteX0" fmla="*/ 2425296 w 3122502"/>
                <a:gd name="connsiteY0" fmla="*/ 1842504 h 3077124"/>
                <a:gd name="connsiteX1" fmla="*/ 1798461 w 3122502"/>
                <a:gd name="connsiteY1" fmla="*/ 2008867 h 3077124"/>
                <a:gd name="connsiteX2" fmla="*/ 1302695 w 3122502"/>
                <a:gd name="connsiteY2" fmla="*/ 2058845 h 3077124"/>
                <a:gd name="connsiteX3" fmla="*/ 866002 w 3122502"/>
                <a:gd name="connsiteY3" fmla="*/ 1917603 h 3077124"/>
                <a:gd name="connsiteX4" fmla="*/ 761342 w 3122502"/>
                <a:gd name="connsiteY4" fmla="*/ 1647552 h 3077124"/>
                <a:gd name="connsiteX5" fmla="*/ 382639 w 3122502"/>
                <a:gd name="connsiteY5" fmla="*/ 1497619 h 3077124"/>
                <a:gd name="connsiteX6" fmla="*/ 0 w 3122502"/>
                <a:gd name="connsiteY6" fmla="*/ 1351786 h 3077124"/>
                <a:gd name="connsiteX7" fmla="*/ 24984 w 3122502"/>
                <a:gd name="connsiteY7" fmla="*/ 972262 h 3077124"/>
                <a:gd name="connsiteX8" fmla="*/ 215811 w 3122502"/>
                <a:gd name="connsiteY8" fmla="*/ 433420 h 3077124"/>
                <a:gd name="connsiteX9" fmla="*/ 678127 w 3122502"/>
                <a:gd name="connsiteY9" fmla="*/ 123176 h 3077124"/>
                <a:gd name="connsiteX10" fmla="*/ 1374157 w 3122502"/>
                <a:gd name="connsiteY10" fmla="*/ 1207 h 3077124"/>
                <a:gd name="connsiteX11" fmla="*/ 2152813 w 3122502"/>
                <a:gd name="connsiteY11" fmla="*/ 186641 h 3077124"/>
                <a:gd name="connsiteX12" fmla="*/ 2863598 w 3122502"/>
                <a:gd name="connsiteY12" fmla="*/ 584210 h 3077124"/>
                <a:gd name="connsiteX13" fmla="*/ 3121314 w 3122502"/>
                <a:gd name="connsiteY13" fmla="*/ 1409300 h 3077124"/>
                <a:gd name="connsiteX14" fmla="*/ 2947798 w 3122502"/>
                <a:gd name="connsiteY14" fmla="*/ 1739705 h 3077124"/>
                <a:gd name="connsiteX15" fmla="*/ 2676313 w 3122502"/>
                <a:gd name="connsiteY15" fmla="*/ 1770512 h 3077124"/>
                <a:gd name="connsiteX16" fmla="*/ 2428239 w 3122502"/>
                <a:gd name="connsiteY16" fmla="*/ 1848187 h 3077124"/>
                <a:gd name="connsiteX17" fmla="*/ 2005856 w 3122502"/>
                <a:gd name="connsiteY17" fmla="*/ 2147919 h 3077124"/>
                <a:gd name="connsiteX18" fmla="*/ 2017070 w 3122502"/>
                <a:gd name="connsiteY18" fmla="*/ 2473232 h 3077124"/>
                <a:gd name="connsiteX19" fmla="*/ 2293479 w 3122502"/>
                <a:gd name="connsiteY19" fmla="*/ 3017034 h 3077124"/>
                <a:gd name="connsiteX20" fmla="*/ 2143965 w 3122502"/>
                <a:gd name="connsiteY20" fmla="*/ 3019018 h 3077124"/>
                <a:gd name="connsiteX21" fmla="*/ 1837456 w 3122502"/>
                <a:gd name="connsiteY21" fmla="*/ 2621448 h 3077124"/>
                <a:gd name="connsiteX22" fmla="*/ 1404256 w 3122502"/>
                <a:gd name="connsiteY22" fmla="*/ 2063302 h 3077124"/>
                <a:gd name="connsiteX0" fmla="*/ 2425296 w 3122502"/>
                <a:gd name="connsiteY0" fmla="*/ 1842504 h 3077124"/>
                <a:gd name="connsiteX1" fmla="*/ 1798461 w 3122502"/>
                <a:gd name="connsiteY1" fmla="*/ 2008867 h 3077124"/>
                <a:gd name="connsiteX2" fmla="*/ 1302695 w 3122502"/>
                <a:gd name="connsiteY2" fmla="*/ 2058845 h 3077124"/>
                <a:gd name="connsiteX3" fmla="*/ 866002 w 3122502"/>
                <a:gd name="connsiteY3" fmla="*/ 1917603 h 3077124"/>
                <a:gd name="connsiteX4" fmla="*/ 761342 w 3122502"/>
                <a:gd name="connsiteY4" fmla="*/ 1647552 h 3077124"/>
                <a:gd name="connsiteX5" fmla="*/ 382639 w 3122502"/>
                <a:gd name="connsiteY5" fmla="*/ 1497619 h 3077124"/>
                <a:gd name="connsiteX6" fmla="*/ 0 w 3122502"/>
                <a:gd name="connsiteY6" fmla="*/ 1351786 h 3077124"/>
                <a:gd name="connsiteX7" fmla="*/ 24984 w 3122502"/>
                <a:gd name="connsiteY7" fmla="*/ 972262 h 3077124"/>
                <a:gd name="connsiteX8" fmla="*/ 215811 w 3122502"/>
                <a:gd name="connsiteY8" fmla="*/ 433420 h 3077124"/>
                <a:gd name="connsiteX9" fmla="*/ 678127 w 3122502"/>
                <a:gd name="connsiteY9" fmla="*/ 123176 h 3077124"/>
                <a:gd name="connsiteX10" fmla="*/ 1374157 w 3122502"/>
                <a:gd name="connsiteY10" fmla="*/ 1207 h 3077124"/>
                <a:gd name="connsiteX11" fmla="*/ 2152813 w 3122502"/>
                <a:gd name="connsiteY11" fmla="*/ 186641 h 3077124"/>
                <a:gd name="connsiteX12" fmla="*/ 2863598 w 3122502"/>
                <a:gd name="connsiteY12" fmla="*/ 584210 h 3077124"/>
                <a:gd name="connsiteX13" fmla="*/ 3121314 w 3122502"/>
                <a:gd name="connsiteY13" fmla="*/ 1409300 h 3077124"/>
                <a:gd name="connsiteX14" fmla="*/ 2947798 w 3122502"/>
                <a:gd name="connsiteY14" fmla="*/ 1739705 h 3077124"/>
                <a:gd name="connsiteX15" fmla="*/ 2676313 w 3122502"/>
                <a:gd name="connsiteY15" fmla="*/ 1770512 h 3077124"/>
                <a:gd name="connsiteX16" fmla="*/ 2428239 w 3122502"/>
                <a:gd name="connsiteY16" fmla="*/ 1848187 h 3077124"/>
                <a:gd name="connsiteX17" fmla="*/ 2005856 w 3122502"/>
                <a:gd name="connsiteY17" fmla="*/ 2147919 h 3077124"/>
                <a:gd name="connsiteX18" fmla="*/ 2017070 w 3122502"/>
                <a:gd name="connsiteY18" fmla="*/ 2473232 h 3077124"/>
                <a:gd name="connsiteX19" fmla="*/ 2293479 w 3122502"/>
                <a:gd name="connsiteY19" fmla="*/ 3017034 h 3077124"/>
                <a:gd name="connsiteX20" fmla="*/ 2143965 w 3122502"/>
                <a:gd name="connsiteY20" fmla="*/ 3019018 h 3077124"/>
                <a:gd name="connsiteX21" fmla="*/ 1837456 w 3122502"/>
                <a:gd name="connsiteY21" fmla="*/ 2621448 h 3077124"/>
                <a:gd name="connsiteX22" fmla="*/ 1404256 w 3122502"/>
                <a:gd name="connsiteY22" fmla="*/ 2063302 h 3077124"/>
                <a:gd name="connsiteX0" fmla="*/ 2425296 w 3122502"/>
                <a:gd name="connsiteY0" fmla="*/ 1842504 h 3077124"/>
                <a:gd name="connsiteX1" fmla="*/ 1801139 w 3122502"/>
                <a:gd name="connsiteY1" fmla="*/ 1989431 h 3077124"/>
                <a:gd name="connsiteX2" fmla="*/ 1302695 w 3122502"/>
                <a:gd name="connsiteY2" fmla="*/ 2058845 h 3077124"/>
                <a:gd name="connsiteX3" fmla="*/ 866002 w 3122502"/>
                <a:gd name="connsiteY3" fmla="*/ 1917603 h 3077124"/>
                <a:gd name="connsiteX4" fmla="*/ 761342 w 3122502"/>
                <a:gd name="connsiteY4" fmla="*/ 1647552 h 3077124"/>
                <a:gd name="connsiteX5" fmla="*/ 382639 w 3122502"/>
                <a:gd name="connsiteY5" fmla="*/ 1497619 h 3077124"/>
                <a:gd name="connsiteX6" fmla="*/ 0 w 3122502"/>
                <a:gd name="connsiteY6" fmla="*/ 1351786 h 3077124"/>
                <a:gd name="connsiteX7" fmla="*/ 24984 w 3122502"/>
                <a:gd name="connsiteY7" fmla="*/ 972262 h 3077124"/>
                <a:gd name="connsiteX8" fmla="*/ 215811 w 3122502"/>
                <a:gd name="connsiteY8" fmla="*/ 433420 h 3077124"/>
                <a:gd name="connsiteX9" fmla="*/ 678127 w 3122502"/>
                <a:gd name="connsiteY9" fmla="*/ 123176 h 3077124"/>
                <a:gd name="connsiteX10" fmla="*/ 1374157 w 3122502"/>
                <a:gd name="connsiteY10" fmla="*/ 1207 h 3077124"/>
                <a:gd name="connsiteX11" fmla="*/ 2152813 w 3122502"/>
                <a:gd name="connsiteY11" fmla="*/ 186641 h 3077124"/>
                <a:gd name="connsiteX12" fmla="*/ 2863598 w 3122502"/>
                <a:gd name="connsiteY12" fmla="*/ 584210 h 3077124"/>
                <a:gd name="connsiteX13" fmla="*/ 3121314 w 3122502"/>
                <a:gd name="connsiteY13" fmla="*/ 1409300 h 3077124"/>
                <a:gd name="connsiteX14" fmla="*/ 2947798 w 3122502"/>
                <a:gd name="connsiteY14" fmla="*/ 1739705 h 3077124"/>
                <a:gd name="connsiteX15" fmla="*/ 2676313 w 3122502"/>
                <a:gd name="connsiteY15" fmla="*/ 1770512 h 3077124"/>
                <a:gd name="connsiteX16" fmla="*/ 2428239 w 3122502"/>
                <a:gd name="connsiteY16" fmla="*/ 1848187 h 3077124"/>
                <a:gd name="connsiteX17" fmla="*/ 2005856 w 3122502"/>
                <a:gd name="connsiteY17" fmla="*/ 2147919 h 3077124"/>
                <a:gd name="connsiteX18" fmla="*/ 2017070 w 3122502"/>
                <a:gd name="connsiteY18" fmla="*/ 2473232 h 3077124"/>
                <a:gd name="connsiteX19" fmla="*/ 2293479 w 3122502"/>
                <a:gd name="connsiteY19" fmla="*/ 3017034 h 3077124"/>
                <a:gd name="connsiteX20" fmla="*/ 2143965 w 3122502"/>
                <a:gd name="connsiteY20" fmla="*/ 3019018 h 3077124"/>
                <a:gd name="connsiteX21" fmla="*/ 1837456 w 3122502"/>
                <a:gd name="connsiteY21" fmla="*/ 2621448 h 3077124"/>
                <a:gd name="connsiteX22" fmla="*/ 1404256 w 3122502"/>
                <a:gd name="connsiteY22" fmla="*/ 2063302 h 3077124"/>
                <a:gd name="connsiteX0" fmla="*/ 2425296 w 3122502"/>
                <a:gd name="connsiteY0" fmla="*/ 1842504 h 3077124"/>
                <a:gd name="connsiteX1" fmla="*/ 1801139 w 3122502"/>
                <a:gd name="connsiteY1" fmla="*/ 1989431 h 3077124"/>
                <a:gd name="connsiteX2" fmla="*/ 1302695 w 3122502"/>
                <a:gd name="connsiteY2" fmla="*/ 2058845 h 3077124"/>
                <a:gd name="connsiteX3" fmla="*/ 866002 w 3122502"/>
                <a:gd name="connsiteY3" fmla="*/ 1917603 h 3077124"/>
                <a:gd name="connsiteX4" fmla="*/ 761342 w 3122502"/>
                <a:gd name="connsiteY4" fmla="*/ 1647552 h 3077124"/>
                <a:gd name="connsiteX5" fmla="*/ 382639 w 3122502"/>
                <a:gd name="connsiteY5" fmla="*/ 1497619 h 3077124"/>
                <a:gd name="connsiteX6" fmla="*/ 191434 w 3122502"/>
                <a:gd name="connsiteY6" fmla="*/ 1457723 h 3077124"/>
                <a:gd name="connsiteX7" fmla="*/ 0 w 3122502"/>
                <a:gd name="connsiteY7" fmla="*/ 1351786 h 3077124"/>
                <a:gd name="connsiteX8" fmla="*/ 24984 w 3122502"/>
                <a:gd name="connsiteY8" fmla="*/ 972262 h 3077124"/>
                <a:gd name="connsiteX9" fmla="*/ 215811 w 3122502"/>
                <a:gd name="connsiteY9" fmla="*/ 433420 h 3077124"/>
                <a:gd name="connsiteX10" fmla="*/ 678127 w 3122502"/>
                <a:gd name="connsiteY10" fmla="*/ 123176 h 3077124"/>
                <a:gd name="connsiteX11" fmla="*/ 1374157 w 3122502"/>
                <a:gd name="connsiteY11" fmla="*/ 1207 h 3077124"/>
                <a:gd name="connsiteX12" fmla="*/ 2152813 w 3122502"/>
                <a:gd name="connsiteY12" fmla="*/ 186641 h 3077124"/>
                <a:gd name="connsiteX13" fmla="*/ 2863598 w 3122502"/>
                <a:gd name="connsiteY13" fmla="*/ 584210 h 3077124"/>
                <a:gd name="connsiteX14" fmla="*/ 3121314 w 3122502"/>
                <a:gd name="connsiteY14" fmla="*/ 1409300 h 3077124"/>
                <a:gd name="connsiteX15" fmla="*/ 2947798 w 3122502"/>
                <a:gd name="connsiteY15" fmla="*/ 1739705 h 3077124"/>
                <a:gd name="connsiteX16" fmla="*/ 2676313 w 3122502"/>
                <a:gd name="connsiteY16" fmla="*/ 1770512 h 3077124"/>
                <a:gd name="connsiteX17" fmla="*/ 2428239 w 3122502"/>
                <a:gd name="connsiteY17" fmla="*/ 1848187 h 3077124"/>
                <a:gd name="connsiteX18" fmla="*/ 2005856 w 3122502"/>
                <a:gd name="connsiteY18" fmla="*/ 2147919 h 3077124"/>
                <a:gd name="connsiteX19" fmla="*/ 2017070 w 3122502"/>
                <a:gd name="connsiteY19" fmla="*/ 2473232 h 3077124"/>
                <a:gd name="connsiteX20" fmla="*/ 2293479 w 3122502"/>
                <a:gd name="connsiteY20" fmla="*/ 3017034 h 3077124"/>
                <a:gd name="connsiteX21" fmla="*/ 2143965 w 3122502"/>
                <a:gd name="connsiteY21" fmla="*/ 3019018 h 3077124"/>
                <a:gd name="connsiteX22" fmla="*/ 1837456 w 3122502"/>
                <a:gd name="connsiteY22" fmla="*/ 2621448 h 3077124"/>
                <a:gd name="connsiteX23" fmla="*/ 1404256 w 3122502"/>
                <a:gd name="connsiteY23" fmla="*/ 2063302 h 3077124"/>
                <a:gd name="connsiteX0" fmla="*/ 2425296 w 3122502"/>
                <a:gd name="connsiteY0" fmla="*/ 1842504 h 3077124"/>
                <a:gd name="connsiteX1" fmla="*/ 1801139 w 3122502"/>
                <a:gd name="connsiteY1" fmla="*/ 1989431 h 3077124"/>
                <a:gd name="connsiteX2" fmla="*/ 1302695 w 3122502"/>
                <a:gd name="connsiteY2" fmla="*/ 2058845 h 3077124"/>
                <a:gd name="connsiteX3" fmla="*/ 866002 w 3122502"/>
                <a:gd name="connsiteY3" fmla="*/ 1917603 h 3077124"/>
                <a:gd name="connsiteX4" fmla="*/ 761342 w 3122502"/>
                <a:gd name="connsiteY4" fmla="*/ 1647552 h 3077124"/>
                <a:gd name="connsiteX5" fmla="*/ 382639 w 3122502"/>
                <a:gd name="connsiteY5" fmla="*/ 1497619 h 3077124"/>
                <a:gd name="connsiteX6" fmla="*/ 205205 w 3122502"/>
                <a:gd name="connsiteY6" fmla="*/ 1495206 h 3077124"/>
                <a:gd name="connsiteX7" fmla="*/ 0 w 3122502"/>
                <a:gd name="connsiteY7" fmla="*/ 1351786 h 3077124"/>
                <a:gd name="connsiteX8" fmla="*/ 24984 w 3122502"/>
                <a:gd name="connsiteY8" fmla="*/ 972262 h 3077124"/>
                <a:gd name="connsiteX9" fmla="*/ 215811 w 3122502"/>
                <a:gd name="connsiteY9" fmla="*/ 433420 h 3077124"/>
                <a:gd name="connsiteX10" fmla="*/ 678127 w 3122502"/>
                <a:gd name="connsiteY10" fmla="*/ 123176 h 3077124"/>
                <a:gd name="connsiteX11" fmla="*/ 1374157 w 3122502"/>
                <a:gd name="connsiteY11" fmla="*/ 1207 h 3077124"/>
                <a:gd name="connsiteX12" fmla="*/ 2152813 w 3122502"/>
                <a:gd name="connsiteY12" fmla="*/ 186641 h 3077124"/>
                <a:gd name="connsiteX13" fmla="*/ 2863598 w 3122502"/>
                <a:gd name="connsiteY13" fmla="*/ 584210 h 3077124"/>
                <a:gd name="connsiteX14" fmla="*/ 3121314 w 3122502"/>
                <a:gd name="connsiteY14" fmla="*/ 1409300 h 3077124"/>
                <a:gd name="connsiteX15" fmla="*/ 2947798 w 3122502"/>
                <a:gd name="connsiteY15" fmla="*/ 1739705 h 3077124"/>
                <a:gd name="connsiteX16" fmla="*/ 2676313 w 3122502"/>
                <a:gd name="connsiteY16" fmla="*/ 1770512 h 3077124"/>
                <a:gd name="connsiteX17" fmla="*/ 2428239 w 3122502"/>
                <a:gd name="connsiteY17" fmla="*/ 1848187 h 3077124"/>
                <a:gd name="connsiteX18" fmla="*/ 2005856 w 3122502"/>
                <a:gd name="connsiteY18" fmla="*/ 2147919 h 3077124"/>
                <a:gd name="connsiteX19" fmla="*/ 2017070 w 3122502"/>
                <a:gd name="connsiteY19" fmla="*/ 2473232 h 3077124"/>
                <a:gd name="connsiteX20" fmla="*/ 2293479 w 3122502"/>
                <a:gd name="connsiteY20" fmla="*/ 3017034 h 3077124"/>
                <a:gd name="connsiteX21" fmla="*/ 2143965 w 3122502"/>
                <a:gd name="connsiteY21" fmla="*/ 3019018 h 3077124"/>
                <a:gd name="connsiteX22" fmla="*/ 1837456 w 3122502"/>
                <a:gd name="connsiteY22" fmla="*/ 2621448 h 3077124"/>
                <a:gd name="connsiteX23" fmla="*/ 1404256 w 3122502"/>
                <a:gd name="connsiteY23" fmla="*/ 2063302 h 3077124"/>
                <a:gd name="connsiteX0" fmla="*/ 2425296 w 3122502"/>
                <a:gd name="connsiteY0" fmla="*/ 1842504 h 3077124"/>
                <a:gd name="connsiteX1" fmla="*/ 1801139 w 3122502"/>
                <a:gd name="connsiteY1" fmla="*/ 1989431 h 3077124"/>
                <a:gd name="connsiteX2" fmla="*/ 1302695 w 3122502"/>
                <a:gd name="connsiteY2" fmla="*/ 2058845 h 3077124"/>
                <a:gd name="connsiteX3" fmla="*/ 866002 w 3122502"/>
                <a:gd name="connsiteY3" fmla="*/ 1917603 h 3077124"/>
                <a:gd name="connsiteX4" fmla="*/ 761342 w 3122502"/>
                <a:gd name="connsiteY4" fmla="*/ 1647552 h 3077124"/>
                <a:gd name="connsiteX5" fmla="*/ 465266 w 3122502"/>
                <a:gd name="connsiteY5" fmla="*/ 1572586 h 3077124"/>
                <a:gd name="connsiteX6" fmla="*/ 205205 w 3122502"/>
                <a:gd name="connsiteY6" fmla="*/ 1495206 h 3077124"/>
                <a:gd name="connsiteX7" fmla="*/ 0 w 3122502"/>
                <a:gd name="connsiteY7" fmla="*/ 1351786 h 3077124"/>
                <a:gd name="connsiteX8" fmla="*/ 24984 w 3122502"/>
                <a:gd name="connsiteY8" fmla="*/ 972262 h 3077124"/>
                <a:gd name="connsiteX9" fmla="*/ 215811 w 3122502"/>
                <a:gd name="connsiteY9" fmla="*/ 433420 h 3077124"/>
                <a:gd name="connsiteX10" fmla="*/ 678127 w 3122502"/>
                <a:gd name="connsiteY10" fmla="*/ 123176 h 3077124"/>
                <a:gd name="connsiteX11" fmla="*/ 1374157 w 3122502"/>
                <a:gd name="connsiteY11" fmla="*/ 1207 h 3077124"/>
                <a:gd name="connsiteX12" fmla="*/ 2152813 w 3122502"/>
                <a:gd name="connsiteY12" fmla="*/ 186641 h 3077124"/>
                <a:gd name="connsiteX13" fmla="*/ 2863598 w 3122502"/>
                <a:gd name="connsiteY13" fmla="*/ 584210 h 3077124"/>
                <a:gd name="connsiteX14" fmla="*/ 3121314 w 3122502"/>
                <a:gd name="connsiteY14" fmla="*/ 1409300 h 3077124"/>
                <a:gd name="connsiteX15" fmla="*/ 2947798 w 3122502"/>
                <a:gd name="connsiteY15" fmla="*/ 1739705 h 3077124"/>
                <a:gd name="connsiteX16" fmla="*/ 2676313 w 3122502"/>
                <a:gd name="connsiteY16" fmla="*/ 1770512 h 3077124"/>
                <a:gd name="connsiteX17" fmla="*/ 2428239 w 3122502"/>
                <a:gd name="connsiteY17" fmla="*/ 1848187 h 3077124"/>
                <a:gd name="connsiteX18" fmla="*/ 2005856 w 3122502"/>
                <a:gd name="connsiteY18" fmla="*/ 2147919 h 3077124"/>
                <a:gd name="connsiteX19" fmla="*/ 2017070 w 3122502"/>
                <a:gd name="connsiteY19" fmla="*/ 2473232 h 3077124"/>
                <a:gd name="connsiteX20" fmla="*/ 2293479 w 3122502"/>
                <a:gd name="connsiteY20" fmla="*/ 3017034 h 3077124"/>
                <a:gd name="connsiteX21" fmla="*/ 2143965 w 3122502"/>
                <a:gd name="connsiteY21" fmla="*/ 3019018 h 3077124"/>
                <a:gd name="connsiteX22" fmla="*/ 1837456 w 3122502"/>
                <a:gd name="connsiteY22" fmla="*/ 2621448 h 3077124"/>
                <a:gd name="connsiteX23" fmla="*/ 1404256 w 3122502"/>
                <a:gd name="connsiteY23" fmla="*/ 2063302 h 3077124"/>
                <a:gd name="connsiteX0" fmla="*/ 2425296 w 3122502"/>
                <a:gd name="connsiteY0" fmla="*/ 1842504 h 3077124"/>
                <a:gd name="connsiteX1" fmla="*/ 1801139 w 3122502"/>
                <a:gd name="connsiteY1" fmla="*/ 1989431 h 3077124"/>
                <a:gd name="connsiteX2" fmla="*/ 1302695 w 3122502"/>
                <a:gd name="connsiteY2" fmla="*/ 2058845 h 3077124"/>
                <a:gd name="connsiteX3" fmla="*/ 866002 w 3122502"/>
                <a:gd name="connsiteY3" fmla="*/ 1917603 h 3077124"/>
                <a:gd name="connsiteX4" fmla="*/ 761342 w 3122502"/>
                <a:gd name="connsiteY4" fmla="*/ 1647552 h 3077124"/>
                <a:gd name="connsiteX5" fmla="*/ 465266 w 3122502"/>
                <a:gd name="connsiteY5" fmla="*/ 1572586 h 3077124"/>
                <a:gd name="connsiteX6" fmla="*/ 205205 w 3122502"/>
                <a:gd name="connsiteY6" fmla="*/ 1495206 h 3077124"/>
                <a:gd name="connsiteX7" fmla="*/ 0 w 3122502"/>
                <a:gd name="connsiteY7" fmla="*/ 1301809 h 3077124"/>
                <a:gd name="connsiteX8" fmla="*/ 24984 w 3122502"/>
                <a:gd name="connsiteY8" fmla="*/ 972262 h 3077124"/>
                <a:gd name="connsiteX9" fmla="*/ 215811 w 3122502"/>
                <a:gd name="connsiteY9" fmla="*/ 433420 h 3077124"/>
                <a:gd name="connsiteX10" fmla="*/ 678127 w 3122502"/>
                <a:gd name="connsiteY10" fmla="*/ 123176 h 3077124"/>
                <a:gd name="connsiteX11" fmla="*/ 1374157 w 3122502"/>
                <a:gd name="connsiteY11" fmla="*/ 1207 h 3077124"/>
                <a:gd name="connsiteX12" fmla="*/ 2152813 w 3122502"/>
                <a:gd name="connsiteY12" fmla="*/ 186641 h 3077124"/>
                <a:gd name="connsiteX13" fmla="*/ 2863598 w 3122502"/>
                <a:gd name="connsiteY13" fmla="*/ 584210 h 3077124"/>
                <a:gd name="connsiteX14" fmla="*/ 3121314 w 3122502"/>
                <a:gd name="connsiteY14" fmla="*/ 1409300 h 3077124"/>
                <a:gd name="connsiteX15" fmla="*/ 2947798 w 3122502"/>
                <a:gd name="connsiteY15" fmla="*/ 1739705 h 3077124"/>
                <a:gd name="connsiteX16" fmla="*/ 2676313 w 3122502"/>
                <a:gd name="connsiteY16" fmla="*/ 1770512 h 3077124"/>
                <a:gd name="connsiteX17" fmla="*/ 2428239 w 3122502"/>
                <a:gd name="connsiteY17" fmla="*/ 1848187 h 3077124"/>
                <a:gd name="connsiteX18" fmla="*/ 2005856 w 3122502"/>
                <a:gd name="connsiteY18" fmla="*/ 2147919 h 3077124"/>
                <a:gd name="connsiteX19" fmla="*/ 2017070 w 3122502"/>
                <a:gd name="connsiteY19" fmla="*/ 2473232 h 3077124"/>
                <a:gd name="connsiteX20" fmla="*/ 2293479 w 3122502"/>
                <a:gd name="connsiteY20" fmla="*/ 3017034 h 3077124"/>
                <a:gd name="connsiteX21" fmla="*/ 2143965 w 3122502"/>
                <a:gd name="connsiteY21" fmla="*/ 3019018 h 3077124"/>
                <a:gd name="connsiteX22" fmla="*/ 1837456 w 3122502"/>
                <a:gd name="connsiteY22" fmla="*/ 2621448 h 3077124"/>
                <a:gd name="connsiteX23" fmla="*/ 1404256 w 3122502"/>
                <a:gd name="connsiteY23" fmla="*/ 2063302 h 3077124"/>
                <a:gd name="connsiteX0" fmla="*/ 2425296 w 3122502"/>
                <a:gd name="connsiteY0" fmla="*/ 1842504 h 3077124"/>
                <a:gd name="connsiteX1" fmla="*/ 1801139 w 3122502"/>
                <a:gd name="connsiteY1" fmla="*/ 1989431 h 3077124"/>
                <a:gd name="connsiteX2" fmla="*/ 1302695 w 3122502"/>
                <a:gd name="connsiteY2" fmla="*/ 2058845 h 3077124"/>
                <a:gd name="connsiteX3" fmla="*/ 866002 w 3122502"/>
                <a:gd name="connsiteY3" fmla="*/ 1917603 h 3077124"/>
                <a:gd name="connsiteX4" fmla="*/ 761342 w 3122502"/>
                <a:gd name="connsiteY4" fmla="*/ 1647552 h 3077124"/>
                <a:gd name="connsiteX5" fmla="*/ 465266 w 3122502"/>
                <a:gd name="connsiteY5" fmla="*/ 1572586 h 3077124"/>
                <a:gd name="connsiteX6" fmla="*/ 205205 w 3122502"/>
                <a:gd name="connsiteY6" fmla="*/ 1495206 h 3077124"/>
                <a:gd name="connsiteX7" fmla="*/ 0 w 3122502"/>
                <a:gd name="connsiteY7" fmla="*/ 1301809 h 3077124"/>
                <a:gd name="connsiteX8" fmla="*/ 24984 w 3122502"/>
                <a:gd name="connsiteY8" fmla="*/ 972262 h 3077124"/>
                <a:gd name="connsiteX9" fmla="*/ 215811 w 3122502"/>
                <a:gd name="connsiteY9" fmla="*/ 433420 h 3077124"/>
                <a:gd name="connsiteX10" fmla="*/ 678127 w 3122502"/>
                <a:gd name="connsiteY10" fmla="*/ 123176 h 3077124"/>
                <a:gd name="connsiteX11" fmla="*/ 1374157 w 3122502"/>
                <a:gd name="connsiteY11" fmla="*/ 1207 h 3077124"/>
                <a:gd name="connsiteX12" fmla="*/ 2152813 w 3122502"/>
                <a:gd name="connsiteY12" fmla="*/ 186641 h 3077124"/>
                <a:gd name="connsiteX13" fmla="*/ 2863598 w 3122502"/>
                <a:gd name="connsiteY13" fmla="*/ 584210 h 3077124"/>
                <a:gd name="connsiteX14" fmla="*/ 3121314 w 3122502"/>
                <a:gd name="connsiteY14" fmla="*/ 1409300 h 3077124"/>
                <a:gd name="connsiteX15" fmla="*/ 2947798 w 3122502"/>
                <a:gd name="connsiteY15" fmla="*/ 1739705 h 3077124"/>
                <a:gd name="connsiteX16" fmla="*/ 2676313 w 3122502"/>
                <a:gd name="connsiteY16" fmla="*/ 1770512 h 3077124"/>
                <a:gd name="connsiteX17" fmla="*/ 2428239 w 3122502"/>
                <a:gd name="connsiteY17" fmla="*/ 1848187 h 3077124"/>
                <a:gd name="connsiteX18" fmla="*/ 2005856 w 3122502"/>
                <a:gd name="connsiteY18" fmla="*/ 2147919 h 3077124"/>
                <a:gd name="connsiteX19" fmla="*/ 2017070 w 3122502"/>
                <a:gd name="connsiteY19" fmla="*/ 2473232 h 3077124"/>
                <a:gd name="connsiteX20" fmla="*/ 2293479 w 3122502"/>
                <a:gd name="connsiteY20" fmla="*/ 3017034 h 3077124"/>
                <a:gd name="connsiteX21" fmla="*/ 2143965 w 3122502"/>
                <a:gd name="connsiteY21" fmla="*/ 3019018 h 3077124"/>
                <a:gd name="connsiteX22" fmla="*/ 1837456 w 3122502"/>
                <a:gd name="connsiteY22" fmla="*/ 2621448 h 3077124"/>
                <a:gd name="connsiteX23" fmla="*/ 1404256 w 3122502"/>
                <a:gd name="connsiteY23" fmla="*/ 2063302 h 3077124"/>
                <a:gd name="connsiteX0" fmla="*/ 2425296 w 3122502"/>
                <a:gd name="connsiteY0" fmla="*/ 1842504 h 3077124"/>
                <a:gd name="connsiteX1" fmla="*/ 1801139 w 3122502"/>
                <a:gd name="connsiteY1" fmla="*/ 1989431 h 3077124"/>
                <a:gd name="connsiteX2" fmla="*/ 1302695 w 3122502"/>
                <a:gd name="connsiteY2" fmla="*/ 2058845 h 3077124"/>
                <a:gd name="connsiteX3" fmla="*/ 866002 w 3122502"/>
                <a:gd name="connsiteY3" fmla="*/ 1917603 h 3077124"/>
                <a:gd name="connsiteX4" fmla="*/ 761342 w 3122502"/>
                <a:gd name="connsiteY4" fmla="*/ 1647552 h 3077124"/>
                <a:gd name="connsiteX5" fmla="*/ 465266 w 3122502"/>
                <a:gd name="connsiteY5" fmla="*/ 1572586 h 3077124"/>
                <a:gd name="connsiteX6" fmla="*/ 205205 w 3122502"/>
                <a:gd name="connsiteY6" fmla="*/ 1495206 h 3077124"/>
                <a:gd name="connsiteX7" fmla="*/ 0 w 3122502"/>
                <a:gd name="connsiteY7" fmla="*/ 1301809 h 3077124"/>
                <a:gd name="connsiteX8" fmla="*/ 24984 w 3122502"/>
                <a:gd name="connsiteY8" fmla="*/ 972262 h 3077124"/>
                <a:gd name="connsiteX9" fmla="*/ 215811 w 3122502"/>
                <a:gd name="connsiteY9" fmla="*/ 433420 h 3077124"/>
                <a:gd name="connsiteX10" fmla="*/ 678127 w 3122502"/>
                <a:gd name="connsiteY10" fmla="*/ 123176 h 3077124"/>
                <a:gd name="connsiteX11" fmla="*/ 1374157 w 3122502"/>
                <a:gd name="connsiteY11" fmla="*/ 1207 h 3077124"/>
                <a:gd name="connsiteX12" fmla="*/ 2152813 w 3122502"/>
                <a:gd name="connsiteY12" fmla="*/ 186641 h 3077124"/>
                <a:gd name="connsiteX13" fmla="*/ 2863598 w 3122502"/>
                <a:gd name="connsiteY13" fmla="*/ 584210 h 3077124"/>
                <a:gd name="connsiteX14" fmla="*/ 3121314 w 3122502"/>
                <a:gd name="connsiteY14" fmla="*/ 1409300 h 3077124"/>
                <a:gd name="connsiteX15" fmla="*/ 2947798 w 3122502"/>
                <a:gd name="connsiteY15" fmla="*/ 1739705 h 3077124"/>
                <a:gd name="connsiteX16" fmla="*/ 2676313 w 3122502"/>
                <a:gd name="connsiteY16" fmla="*/ 1770512 h 3077124"/>
                <a:gd name="connsiteX17" fmla="*/ 2428239 w 3122502"/>
                <a:gd name="connsiteY17" fmla="*/ 1848187 h 3077124"/>
                <a:gd name="connsiteX18" fmla="*/ 2005856 w 3122502"/>
                <a:gd name="connsiteY18" fmla="*/ 2147919 h 3077124"/>
                <a:gd name="connsiteX19" fmla="*/ 2017070 w 3122502"/>
                <a:gd name="connsiteY19" fmla="*/ 2473232 h 3077124"/>
                <a:gd name="connsiteX20" fmla="*/ 2293479 w 3122502"/>
                <a:gd name="connsiteY20" fmla="*/ 3017034 h 3077124"/>
                <a:gd name="connsiteX21" fmla="*/ 2143965 w 3122502"/>
                <a:gd name="connsiteY21" fmla="*/ 3019018 h 3077124"/>
                <a:gd name="connsiteX22" fmla="*/ 1837456 w 3122502"/>
                <a:gd name="connsiteY22" fmla="*/ 2621448 h 3077124"/>
                <a:gd name="connsiteX23" fmla="*/ 1404256 w 3122502"/>
                <a:gd name="connsiteY23" fmla="*/ 2063302 h 3077124"/>
                <a:gd name="connsiteX0" fmla="*/ 2400312 w 3097518"/>
                <a:gd name="connsiteY0" fmla="*/ 1842504 h 3077124"/>
                <a:gd name="connsiteX1" fmla="*/ 1776155 w 3097518"/>
                <a:gd name="connsiteY1" fmla="*/ 1989431 h 3077124"/>
                <a:gd name="connsiteX2" fmla="*/ 1277711 w 3097518"/>
                <a:gd name="connsiteY2" fmla="*/ 2058845 h 3077124"/>
                <a:gd name="connsiteX3" fmla="*/ 841018 w 3097518"/>
                <a:gd name="connsiteY3" fmla="*/ 1917603 h 3077124"/>
                <a:gd name="connsiteX4" fmla="*/ 736358 w 3097518"/>
                <a:gd name="connsiteY4" fmla="*/ 1647552 h 3077124"/>
                <a:gd name="connsiteX5" fmla="*/ 440282 w 3097518"/>
                <a:gd name="connsiteY5" fmla="*/ 1572586 h 3077124"/>
                <a:gd name="connsiteX6" fmla="*/ 180221 w 3097518"/>
                <a:gd name="connsiteY6" fmla="*/ 1495206 h 3077124"/>
                <a:gd name="connsiteX7" fmla="*/ 30102 w 3097518"/>
                <a:gd name="connsiteY7" fmla="*/ 1326798 h 3077124"/>
                <a:gd name="connsiteX8" fmla="*/ 0 w 3097518"/>
                <a:gd name="connsiteY8" fmla="*/ 972262 h 3077124"/>
                <a:gd name="connsiteX9" fmla="*/ 190827 w 3097518"/>
                <a:gd name="connsiteY9" fmla="*/ 433420 h 3077124"/>
                <a:gd name="connsiteX10" fmla="*/ 653143 w 3097518"/>
                <a:gd name="connsiteY10" fmla="*/ 123176 h 3077124"/>
                <a:gd name="connsiteX11" fmla="*/ 1349173 w 3097518"/>
                <a:gd name="connsiteY11" fmla="*/ 1207 h 3077124"/>
                <a:gd name="connsiteX12" fmla="*/ 2127829 w 3097518"/>
                <a:gd name="connsiteY12" fmla="*/ 186641 h 3077124"/>
                <a:gd name="connsiteX13" fmla="*/ 2838614 w 3097518"/>
                <a:gd name="connsiteY13" fmla="*/ 584210 h 3077124"/>
                <a:gd name="connsiteX14" fmla="*/ 3096330 w 3097518"/>
                <a:gd name="connsiteY14" fmla="*/ 1409300 h 3077124"/>
                <a:gd name="connsiteX15" fmla="*/ 2922814 w 3097518"/>
                <a:gd name="connsiteY15" fmla="*/ 1739705 h 3077124"/>
                <a:gd name="connsiteX16" fmla="*/ 2651329 w 3097518"/>
                <a:gd name="connsiteY16" fmla="*/ 1770512 h 3077124"/>
                <a:gd name="connsiteX17" fmla="*/ 2403255 w 3097518"/>
                <a:gd name="connsiteY17" fmla="*/ 1848187 h 3077124"/>
                <a:gd name="connsiteX18" fmla="*/ 1980872 w 3097518"/>
                <a:gd name="connsiteY18" fmla="*/ 2147919 h 3077124"/>
                <a:gd name="connsiteX19" fmla="*/ 1992086 w 3097518"/>
                <a:gd name="connsiteY19" fmla="*/ 2473232 h 3077124"/>
                <a:gd name="connsiteX20" fmla="*/ 2268495 w 3097518"/>
                <a:gd name="connsiteY20" fmla="*/ 3017034 h 3077124"/>
                <a:gd name="connsiteX21" fmla="*/ 2118981 w 3097518"/>
                <a:gd name="connsiteY21" fmla="*/ 3019018 h 3077124"/>
                <a:gd name="connsiteX22" fmla="*/ 1812472 w 3097518"/>
                <a:gd name="connsiteY22" fmla="*/ 2621448 h 3077124"/>
                <a:gd name="connsiteX23" fmla="*/ 1379272 w 3097518"/>
                <a:gd name="connsiteY23" fmla="*/ 2063302 h 3077124"/>
                <a:gd name="connsiteX0" fmla="*/ 2400312 w 3097518"/>
                <a:gd name="connsiteY0" fmla="*/ 1842504 h 3077124"/>
                <a:gd name="connsiteX1" fmla="*/ 1776155 w 3097518"/>
                <a:gd name="connsiteY1" fmla="*/ 1989431 h 3077124"/>
                <a:gd name="connsiteX2" fmla="*/ 1277711 w 3097518"/>
                <a:gd name="connsiteY2" fmla="*/ 2058845 h 3077124"/>
                <a:gd name="connsiteX3" fmla="*/ 841018 w 3097518"/>
                <a:gd name="connsiteY3" fmla="*/ 1917603 h 3077124"/>
                <a:gd name="connsiteX4" fmla="*/ 736358 w 3097518"/>
                <a:gd name="connsiteY4" fmla="*/ 1647552 h 3077124"/>
                <a:gd name="connsiteX5" fmla="*/ 440282 w 3097518"/>
                <a:gd name="connsiteY5" fmla="*/ 1572586 h 3077124"/>
                <a:gd name="connsiteX6" fmla="*/ 193992 w 3097518"/>
                <a:gd name="connsiteY6" fmla="*/ 1470217 h 3077124"/>
                <a:gd name="connsiteX7" fmla="*/ 30102 w 3097518"/>
                <a:gd name="connsiteY7" fmla="*/ 1326798 h 3077124"/>
                <a:gd name="connsiteX8" fmla="*/ 0 w 3097518"/>
                <a:gd name="connsiteY8" fmla="*/ 972262 h 3077124"/>
                <a:gd name="connsiteX9" fmla="*/ 190827 w 3097518"/>
                <a:gd name="connsiteY9" fmla="*/ 433420 h 3077124"/>
                <a:gd name="connsiteX10" fmla="*/ 653143 w 3097518"/>
                <a:gd name="connsiteY10" fmla="*/ 123176 h 3077124"/>
                <a:gd name="connsiteX11" fmla="*/ 1349173 w 3097518"/>
                <a:gd name="connsiteY11" fmla="*/ 1207 h 3077124"/>
                <a:gd name="connsiteX12" fmla="*/ 2127829 w 3097518"/>
                <a:gd name="connsiteY12" fmla="*/ 186641 h 3077124"/>
                <a:gd name="connsiteX13" fmla="*/ 2838614 w 3097518"/>
                <a:gd name="connsiteY13" fmla="*/ 584210 h 3077124"/>
                <a:gd name="connsiteX14" fmla="*/ 3096330 w 3097518"/>
                <a:gd name="connsiteY14" fmla="*/ 1409300 h 3077124"/>
                <a:gd name="connsiteX15" fmla="*/ 2922814 w 3097518"/>
                <a:gd name="connsiteY15" fmla="*/ 1739705 h 3077124"/>
                <a:gd name="connsiteX16" fmla="*/ 2651329 w 3097518"/>
                <a:gd name="connsiteY16" fmla="*/ 1770512 h 3077124"/>
                <a:gd name="connsiteX17" fmla="*/ 2403255 w 3097518"/>
                <a:gd name="connsiteY17" fmla="*/ 1848187 h 3077124"/>
                <a:gd name="connsiteX18" fmla="*/ 1980872 w 3097518"/>
                <a:gd name="connsiteY18" fmla="*/ 2147919 h 3077124"/>
                <a:gd name="connsiteX19" fmla="*/ 1992086 w 3097518"/>
                <a:gd name="connsiteY19" fmla="*/ 2473232 h 3077124"/>
                <a:gd name="connsiteX20" fmla="*/ 2268495 w 3097518"/>
                <a:gd name="connsiteY20" fmla="*/ 3017034 h 3077124"/>
                <a:gd name="connsiteX21" fmla="*/ 2118981 w 3097518"/>
                <a:gd name="connsiteY21" fmla="*/ 3019018 h 3077124"/>
                <a:gd name="connsiteX22" fmla="*/ 1812472 w 3097518"/>
                <a:gd name="connsiteY22" fmla="*/ 2621448 h 3077124"/>
                <a:gd name="connsiteX23" fmla="*/ 1379272 w 3097518"/>
                <a:gd name="connsiteY23" fmla="*/ 2063302 h 3077124"/>
                <a:gd name="connsiteX0" fmla="*/ 2401898 w 3099104"/>
                <a:gd name="connsiteY0" fmla="*/ 1842504 h 3077124"/>
                <a:gd name="connsiteX1" fmla="*/ 1777741 w 3099104"/>
                <a:gd name="connsiteY1" fmla="*/ 1989431 h 3077124"/>
                <a:gd name="connsiteX2" fmla="*/ 1279297 w 3099104"/>
                <a:gd name="connsiteY2" fmla="*/ 2058845 h 3077124"/>
                <a:gd name="connsiteX3" fmla="*/ 842604 w 3099104"/>
                <a:gd name="connsiteY3" fmla="*/ 1917603 h 3077124"/>
                <a:gd name="connsiteX4" fmla="*/ 737944 w 3099104"/>
                <a:gd name="connsiteY4" fmla="*/ 1647552 h 3077124"/>
                <a:gd name="connsiteX5" fmla="*/ 441868 w 3099104"/>
                <a:gd name="connsiteY5" fmla="*/ 1572586 h 3077124"/>
                <a:gd name="connsiteX6" fmla="*/ 195578 w 3099104"/>
                <a:gd name="connsiteY6" fmla="*/ 1470217 h 3077124"/>
                <a:gd name="connsiteX7" fmla="*/ 31688 w 3099104"/>
                <a:gd name="connsiteY7" fmla="*/ 1326798 h 3077124"/>
                <a:gd name="connsiteX8" fmla="*/ 1586 w 3099104"/>
                <a:gd name="connsiteY8" fmla="*/ 972262 h 3077124"/>
                <a:gd name="connsiteX9" fmla="*/ 192413 w 3099104"/>
                <a:gd name="connsiteY9" fmla="*/ 433420 h 3077124"/>
                <a:gd name="connsiteX10" fmla="*/ 654729 w 3099104"/>
                <a:gd name="connsiteY10" fmla="*/ 123176 h 3077124"/>
                <a:gd name="connsiteX11" fmla="*/ 1350759 w 3099104"/>
                <a:gd name="connsiteY11" fmla="*/ 1207 h 3077124"/>
                <a:gd name="connsiteX12" fmla="*/ 2129415 w 3099104"/>
                <a:gd name="connsiteY12" fmla="*/ 186641 h 3077124"/>
                <a:gd name="connsiteX13" fmla="*/ 2840200 w 3099104"/>
                <a:gd name="connsiteY13" fmla="*/ 584210 h 3077124"/>
                <a:gd name="connsiteX14" fmla="*/ 3097916 w 3099104"/>
                <a:gd name="connsiteY14" fmla="*/ 1409300 h 3077124"/>
                <a:gd name="connsiteX15" fmla="*/ 2924400 w 3099104"/>
                <a:gd name="connsiteY15" fmla="*/ 1739705 h 3077124"/>
                <a:gd name="connsiteX16" fmla="*/ 2652915 w 3099104"/>
                <a:gd name="connsiteY16" fmla="*/ 1770512 h 3077124"/>
                <a:gd name="connsiteX17" fmla="*/ 2404841 w 3099104"/>
                <a:gd name="connsiteY17" fmla="*/ 1848187 h 3077124"/>
                <a:gd name="connsiteX18" fmla="*/ 1982458 w 3099104"/>
                <a:gd name="connsiteY18" fmla="*/ 2147919 h 3077124"/>
                <a:gd name="connsiteX19" fmla="*/ 1993672 w 3099104"/>
                <a:gd name="connsiteY19" fmla="*/ 2473232 h 3077124"/>
                <a:gd name="connsiteX20" fmla="*/ 2270081 w 3099104"/>
                <a:gd name="connsiteY20" fmla="*/ 3017034 h 3077124"/>
                <a:gd name="connsiteX21" fmla="*/ 2120567 w 3099104"/>
                <a:gd name="connsiteY21" fmla="*/ 3019018 h 3077124"/>
                <a:gd name="connsiteX22" fmla="*/ 1814058 w 3099104"/>
                <a:gd name="connsiteY22" fmla="*/ 2621448 h 3077124"/>
                <a:gd name="connsiteX23" fmla="*/ 1380858 w 3099104"/>
                <a:gd name="connsiteY23" fmla="*/ 2063302 h 3077124"/>
                <a:gd name="connsiteX0" fmla="*/ 2411684 w 3108890"/>
                <a:gd name="connsiteY0" fmla="*/ 1842504 h 3077124"/>
                <a:gd name="connsiteX1" fmla="*/ 1787527 w 3108890"/>
                <a:gd name="connsiteY1" fmla="*/ 1989431 h 3077124"/>
                <a:gd name="connsiteX2" fmla="*/ 1289083 w 3108890"/>
                <a:gd name="connsiteY2" fmla="*/ 2058845 h 3077124"/>
                <a:gd name="connsiteX3" fmla="*/ 852390 w 3108890"/>
                <a:gd name="connsiteY3" fmla="*/ 1917603 h 3077124"/>
                <a:gd name="connsiteX4" fmla="*/ 747730 w 3108890"/>
                <a:gd name="connsiteY4" fmla="*/ 1647552 h 3077124"/>
                <a:gd name="connsiteX5" fmla="*/ 451654 w 3108890"/>
                <a:gd name="connsiteY5" fmla="*/ 1572586 h 3077124"/>
                <a:gd name="connsiteX6" fmla="*/ 205364 w 3108890"/>
                <a:gd name="connsiteY6" fmla="*/ 1470217 h 3077124"/>
                <a:gd name="connsiteX7" fmla="*/ 41474 w 3108890"/>
                <a:gd name="connsiteY7" fmla="*/ 1326798 h 3077124"/>
                <a:gd name="connsiteX8" fmla="*/ 11372 w 3108890"/>
                <a:gd name="connsiteY8" fmla="*/ 972262 h 3077124"/>
                <a:gd name="connsiteX9" fmla="*/ 202199 w 3108890"/>
                <a:gd name="connsiteY9" fmla="*/ 433420 h 3077124"/>
                <a:gd name="connsiteX10" fmla="*/ 664515 w 3108890"/>
                <a:gd name="connsiteY10" fmla="*/ 123176 h 3077124"/>
                <a:gd name="connsiteX11" fmla="*/ 1360545 w 3108890"/>
                <a:gd name="connsiteY11" fmla="*/ 1207 h 3077124"/>
                <a:gd name="connsiteX12" fmla="*/ 2139201 w 3108890"/>
                <a:gd name="connsiteY12" fmla="*/ 186641 h 3077124"/>
                <a:gd name="connsiteX13" fmla="*/ 2849986 w 3108890"/>
                <a:gd name="connsiteY13" fmla="*/ 584210 h 3077124"/>
                <a:gd name="connsiteX14" fmla="*/ 3107702 w 3108890"/>
                <a:gd name="connsiteY14" fmla="*/ 1409300 h 3077124"/>
                <a:gd name="connsiteX15" fmla="*/ 2934186 w 3108890"/>
                <a:gd name="connsiteY15" fmla="*/ 1739705 h 3077124"/>
                <a:gd name="connsiteX16" fmla="*/ 2662701 w 3108890"/>
                <a:gd name="connsiteY16" fmla="*/ 1770512 h 3077124"/>
                <a:gd name="connsiteX17" fmla="*/ 2414627 w 3108890"/>
                <a:gd name="connsiteY17" fmla="*/ 1848187 h 3077124"/>
                <a:gd name="connsiteX18" fmla="*/ 1992244 w 3108890"/>
                <a:gd name="connsiteY18" fmla="*/ 2147919 h 3077124"/>
                <a:gd name="connsiteX19" fmla="*/ 2003458 w 3108890"/>
                <a:gd name="connsiteY19" fmla="*/ 2473232 h 3077124"/>
                <a:gd name="connsiteX20" fmla="*/ 2279867 w 3108890"/>
                <a:gd name="connsiteY20" fmla="*/ 3017034 h 3077124"/>
                <a:gd name="connsiteX21" fmla="*/ 2130353 w 3108890"/>
                <a:gd name="connsiteY21" fmla="*/ 3019018 h 3077124"/>
                <a:gd name="connsiteX22" fmla="*/ 1823844 w 3108890"/>
                <a:gd name="connsiteY22" fmla="*/ 2621448 h 3077124"/>
                <a:gd name="connsiteX23" fmla="*/ 1390644 w 3108890"/>
                <a:gd name="connsiteY23" fmla="*/ 2063302 h 3077124"/>
                <a:gd name="connsiteX0" fmla="*/ 2415898 w 3113104"/>
                <a:gd name="connsiteY0" fmla="*/ 1842504 h 3077124"/>
                <a:gd name="connsiteX1" fmla="*/ 1791741 w 3113104"/>
                <a:gd name="connsiteY1" fmla="*/ 1989431 h 3077124"/>
                <a:gd name="connsiteX2" fmla="*/ 1293297 w 3113104"/>
                <a:gd name="connsiteY2" fmla="*/ 2058845 h 3077124"/>
                <a:gd name="connsiteX3" fmla="*/ 856604 w 3113104"/>
                <a:gd name="connsiteY3" fmla="*/ 1917603 h 3077124"/>
                <a:gd name="connsiteX4" fmla="*/ 751944 w 3113104"/>
                <a:gd name="connsiteY4" fmla="*/ 1647552 h 3077124"/>
                <a:gd name="connsiteX5" fmla="*/ 455868 w 3113104"/>
                <a:gd name="connsiteY5" fmla="*/ 1572586 h 3077124"/>
                <a:gd name="connsiteX6" fmla="*/ 209578 w 3113104"/>
                <a:gd name="connsiteY6" fmla="*/ 1470217 h 3077124"/>
                <a:gd name="connsiteX7" fmla="*/ 45688 w 3113104"/>
                <a:gd name="connsiteY7" fmla="*/ 1326798 h 3077124"/>
                <a:gd name="connsiteX8" fmla="*/ 15586 w 3113104"/>
                <a:gd name="connsiteY8" fmla="*/ 972262 h 3077124"/>
                <a:gd name="connsiteX9" fmla="*/ 206413 w 3113104"/>
                <a:gd name="connsiteY9" fmla="*/ 433420 h 3077124"/>
                <a:gd name="connsiteX10" fmla="*/ 668729 w 3113104"/>
                <a:gd name="connsiteY10" fmla="*/ 123176 h 3077124"/>
                <a:gd name="connsiteX11" fmla="*/ 1364759 w 3113104"/>
                <a:gd name="connsiteY11" fmla="*/ 1207 h 3077124"/>
                <a:gd name="connsiteX12" fmla="*/ 2143415 w 3113104"/>
                <a:gd name="connsiteY12" fmla="*/ 186641 h 3077124"/>
                <a:gd name="connsiteX13" fmla="*/ 2854200 w 3113104"/>
                <a:gd name="connsiteY13" fmla="*/ 584210 h 3077124"/>
                <a:gd name="connsiteX14" fmla="*/ 3111916 w 3113104"/>
                <a:gd name="connsiteY14" fmla="*/ 1409300 h 3077124"/>
                <a:gd name="connsiteX15" fmla="*/ 2938400 w 3113104"/>
                <a:gd name="connsiteY15" fmla="*/ 1739705 h 3077124"/>
                <a:gd name="connsiteX16" fmla="*/ 2666915 w 3113104"/>
                <a:gd name="connsiteY16" fmla="*/ 1770512 h 3077124"/>
                <a:gd name="connsiteX17" fmla="*/ 2418841 w 3113104"/>
                <a:gd name="connsiteY17" fmla="*/ 1848187 h 3077124"/>
                <a:gd name="connsiteX18" fmla="*/ 1996458 w 3113104"/>
                <a:gd name="connsiteY18" fmla="*/ 2147919 h 3077124"/>
                <a:gd name="connsiteX19" fmla="*/ 2007672 w 3113104"/>
                <a:gd name="connsiteY19" fmla="*/ 2473232 h 3077124"/>
                <a:gd name="connsiteX20" fmla="*/ 2284081 w 3113104"/>
                <a:gd name="connsiteY20" fmla="*/ 3017034 h 3077124"/>
                <a:gd name="connsiteX21" fmla="*/ 2134567 w 3113104"/>
                <a:gd name="connsiteY21" fmla="*/ 3019018 h 3077124"/>
                <a:gd name="connsiteX22" fmla="*/ 1828058 w 3113104"/>
                <a:gd name="connsiteY22" fmla="*/ 2621448 h 3077124"/>
                <a:gd name="connsiteX23" fmla="*/ 1394858 w 3113104"/>
                <a:gd name="connsiteY23" fmla="*/ 2063302 h 3077124"/>
                <a:gd name="connsiteX0" fmla="*/ 2445797 w 3143003"/>
                <a:gd name="connsiteY0" fmla="*/ 1842504 h 3077124"/>
                <a:gd name="connsiteX1" fmla="*/ 1821640 w 3143003"/>
                <a:gd name="connsiteY1" fmla="*/ 1989431 h 3077124"/>
                <a:gd name="connsiteX2" fmla="*/ 1323196 w 3143003"/>
                <a:gd name="connsiteY2" fmla="*/ 2058845 h 3077124"/>
                <a:gd name="connsiteX3" fmla="*/ 886503 w 3143003"/>
                <a:gd name="connsiteY3" fmla="*/ 1917603 h 3077124"/>
                <a:gd name="connsiteX4" fmla="*/ 781843 w 3143003"/>
                <a:gd name="connsiteY4" fmla="*/ 1647552 h 3077124"/>
                <a:gd name="connsiteX5" fmla="*/ 485767 w 3143003"/>
                <a:gd name="connsiteY5" fmla="*/ 1572586 h 3077124"/>
                <a:gd name="connsiteX6" fmla="*/ 239477 w 3143003"/>
                <a:gd name="connsiteY6" fmla="*/ 1470217 h 3077124"/>
                <a:gd name="connsiteX7" fmla="*/ 75587 w 3143003"/>
                <a:gd name="connsiteY7" fmla="*/ 1326798 h 3077124"/>
                <a:gd name="connsiteX8" fmla="*/ 7527 w 3143003"/>
                <a:gd name="connsiteY8" fmla="*/ 972262 h 3077124"/>
                <a:gd name="connsiteX9" fmla="*/ 236312 w 3143003"/>
                <a:gd name="connsiteY9" fmla="*/ 433420 h 3077124"/>
                <a:gd name="connsiteX10" fmla="*/ 698628 w 3143003"/>
                <a:gd name="connsiteY10" fmla="*/ 123176 h 3077124"/>
                <a:gd name="connsiteX11" fmla="*/ 1394658 w 3143003"/>
                <a:gd name="connsiteY11" fmla="*/ 1207 h 3077124"/>
                <a:gd name="connsiteX12" fmla="*/ 2173314 w 3143003"/>
                <a:gd name="connsiteY12" fmla="*/ 186641 h 3077124"/>
                <a:gd name="connsiteX13" fmla="*/ 2884099 w 3143003"/>
                <a:gd name="connsiteY13" fmla="*/ 584210 h 3077124"/>
                <a:gd name="connsiteX14" fmla="*/ 3141815 w 3143003"/>
                <a:gd name="connsiteY14" fmla="*/ 1409300 h 3077124"/>
                <a:gd name="connsiteX15" fmla="*/ 2968299 w 3143003"/>
                <a:gd name="connsiteY15" fmla="*/ 1739705 h 3077124"/>
                <a:gd name="connsiteX16" fmla="*/ 2696814 w 3143003"/>
                <a:gd name="connsiteY16" fmla="*/ 1770512 h 3077124"/>
                <a:gd name="connsiteX17" fmla="*/ 2448740 w 3143003"/>
                <a:gd name="connsiteY17" fmla="*/ 1848187 h 3077124"/>
                <a:gd name="connsiteX18" fmla="*/ 2026357 w 3143003"/>
                <a:gd name="connsiteY18" fmla="*/ 2147919 h 3077124"/>
                <a:gd name="connsiteX19" fmla="*/ 2037571 w 3143003"/>
                <a:gd name="connsiteY19" fmla="*/ 2473232 h 3077124"/>
                <a:gd name="connsiteX20" fmla="*/ 2313980 w 3143003"/>
                <a:gd name="connsiteY20" fmla="*/ 3017034 h 3077124"/>
                <a:gd name="connsiteX21" fmla="*/ 2164466 w 3143003"/>
                <a:gd name="connsiteY21" fmla="*/ 3019018 h 3077124"/>
                <a:gd name="connsiteX22" fmla="*/ 1857957 w 3143003"/>
                <a:gd name="connsiteY22" fmla="*/ 2621448 h 3077124"/>
                <a:gd name="connsiteX23" fmla="*/ 1424757 w 3143003"/>
                <a:gd name="connsiteY23" fmla="*/ 2063302 h 3077124"/>
                <a:gd name="connsiteX0" fmla="*/ 2438270 w 3135476"/>
                <a:gd name="connsiteY0" fmla="*/ 1842504 h 3077124"/>
                <a:gd name="connsiteX1" fmla="*/ 1814113 w 3135476"/>
                <a:gd name="connsiteY1" fmla="*/ 1989431 h 3077124"/>
                <a:gd name="connsiteX2" fmla="*/ 1315669 w 3135476"/>
                <a:gd name="connsiteY2" fmla="*/ 2058845 h 3077124"/>
                <a:gd name="connsiteX3" fmla="*/ 878976 w 3135476"/>
                <a:gd name="connsiteY3" fmla="*/ 1917603 h 3077124"/>
                <a:gd name="connsiteX4" fmla="*/ 774316 w 3135476"/>
                <a:gd name="connsiteY4" fmla="*/ 1647552 h 3077124"/>
                <a:gd name="connsiteX5" fmla="*/ 478240 w 3135476"/>
                <a:gd name="connsiteY5" fmla="*/ 1572586 h 3077124"/>
                <a:gd name="connsiteX6" fmla="*/ 231950 w 3135476"/>
                <a:gd name="connsiteY6" fmla="*/ 1470217 h 3077124"/>
                <a:gd name="connsiteX7" fmla="*/ 68060 w 3135476"/>
                <a:gd name="connsiteY7" fmla="*/ 1326798 h 3077124"/>
                <a:gd name="connsiteX8" fmla="*/ 0 w 3135476"/>
                <a:gd name="connsiteY8" fmla="*/ 972262 h 3077124"/>
                <a:gd name="connsiteX9" fmla="*/ 228785 w 3135476"/>
                <a:gd name="connsiteY9" fmla="*/ 433420 h 3077124"/>
                <a:gd name="connsiteX10" fmla="*/ 691101 w 3135476"/>
                <a:gd name="connsiteY10" fmla="*/ 123176 h 3077124"/>
                <a:gd name="connsiteX11" fmla="*/ 1387131 w 3135476"/>
                <a:gd name="connsiteY11" fmla="*/ 1207 h 3077124"/>
                <a:gd name="connsiteX12" fmla="*/ 2165787 w 3135476"/>
                <a:gd name="connsiteY12" fmla="*/ 186641 h 3077124"/>
                <a:gd name="connsiteX13" fmla="*/ 2876572 w 3135476"/>
                <a:gd name="connsiteY13" fmla="*/ 584210 h 3077124"/>
                <a:gd name="connsiteX14" fmla="*/ 3134288 w 3135476"/>
                <a:gd name="connsiteY14" fmla="*/ 1409300 h 3077124"/>
                <a:gd name="connsiteX15" fmla="*/ 2960772 w 3135476"/>
                <a:gd name="connsiteY15" fmla="*/ 1739705 h 3077124"/>
                <a:gd name="connsiteX16" fmla="*/ 2689287 w 3135476"/>
                <a:gd name="connsiteY16" fmla="*/ 1770512 h 3077124"/>
                <a:gd name="connsiteX17" fmla="*/ 2441213 w 3135476"/>
                <a:gd name="connsiteY17" fmla="*/ 1848187 h 3077124"/>
                <a:gd name="connsiteX18" fmla="*/ 2018830 w 3135476"/>
                <a:gd name="connsiteY18" fmla="*/ 2147919 h 3077124"/>
                <a:gd name="connsiteX19" fmla="*/ 2030044 w 3135476"/>
                <a:gd name="connsiteY19" fmla="*/ 2473232 h 3077124"/>
                <a:gd name="connsiteX20" fmla="*/ 2306453 w 3135476"/>
                <a:gd name="connsiteY20" fmla="*/ 3017034 h 3077124"/>
                <a:gd name="connsiteX21" fmla="*/ 2156939 w 3135476"/>
                <a:gd name="connsiteY21" fmla="*/ 3019018 h 3077124"/>
                <a:gd name="connsiteX22" fmla="*/ 1850430 w 3135476"/>
                <a:gd name="connsiteY22" fmla="*/ 2621448 h 3077124"/>
                <a:gd name="connsiteX23" fmla="*/ 1417230 w 3135476"/>
                <a:gd name="connsiteY23" fmla="*/ 2063302 h 3077124"/>
                <a:gd name="connsiteX0" fmla="*/ 2438270 w 3135476"/>
                <a:gd name="connsiteY0" fmla="*/ 1842504 h 3077124"/>
                <a:gd name="connsiteX1" fmla="*/ 1814113 w 3135476"/>
                <a:gd name="connsiteY1" fmla="*/ 1989431 h 3077124"/>
                <a:gd name="connsiteX2" fmla="*/ 1315669 w 3135476"/>
                <a:gd name="connsiteY2" fmla="*/ 2058845 h 3077124"/>
                <a:gd name="connsiteX3" fmla="*/ 878976 w 3135476"/>
                <a:gd name="connsiteY3" fmla="*/ 1917603 h 3077124"/>
                <a:gd name="connsiteX4" fmla="*/ 774316 w 3135476"/>
                <a:gd name="connsiteY4" fmla="*/ 1647552 h 3077124"/>
                <a:gd name="connsiteX5" fmla="*/ 478240 w 3135476"/>
                <a:gd name="connsiteY5" fmla="*/ 1572586 h 3077124"/>
                <a:gd name="connsiteX6" fmla="*/ 231950 w 3135476"/>
                <a:gd name="connsiteY6" fmla="*/ 1470217 h 3077124"/>
                <a:gd name="connsiteX7" fmla="*/ 68060 w 3135476"/>
                <a:gd name="connsiteY7" fmla="*/ 1326798 h 3077124"/>
                <a:gd name="connsiteX8" fmla="*/ 0 w 3135476"/>
                <a:gd name="connsiteY8" fmla="*/ 972262 h 3077124"/>
                <a:gd name="connsiteX9" fmla="*/ 228785 w 3135476"/>
                <a:gd name="connsiteY9" fmla="*/ 433420 h 3077124"/>
                <a:gd name="connsiteX10" fmla="*/ 691101 w 3135476"/>
                <a:gd name="connsiteY10" fmla="*/ 123176 h 3077124"/>
                <a:gd name="connsiteX11" fmla="*/ 1387131 w 3135476"/>
                <a:gd name="connsiteY11" fmla="*/ 1207 h 3077124"/>
                <a:gd name="connsiteX12" fmla="*/ 2165787 w 3135476"/>
                <a:gd name="connsiteY12" fmla="*/ 186641 h 3077124"/>
                <a:gd name="connsiteX13" fmla="*/ 2876572 w 3135476"/>
                <a:gd name="connsiteY13" fmla="*/ 584210 h 3077124"/>
                <a:gd name="connsiteX14" fmla="*/ 3134288 w 3135476"/>
                <a:gd name="connsiteY14" fmla="*/ 1409300 h 3077124"/>
                <a:gd name="connsiteX15" fmla="*/ 2960772 w 3135476"/>
                <a:gd name="connsiteY15" fmla="*/ 1739705 h 3077124"/>
                <a:gd name="connsiteX16" fmla="*/ 2689287 w 3135476"/>
                <a:gd name="connsiteY16" fmla="*/ 1770512 h 3077124"/>
                <a:gd name="connsiteX17" fmla="*/ 2441213 w 3135476"/>
                <a:gd name="connsiteY17" fmla="*/ 1848187 h 3077124"/>
                <a:gd name="connsiteX18" fmla="*/ 2018830 w 3135476"/>
                <a:gd name="connsiteY18" fmla="*/ 2147919 h 3077124"/>
                <a:gd name="connsiteX19" fmla="*/ 2030044 w 3135476"/>
                <a:gd name="connsiteY19" fmla="*/ 2473232 h 3077124"/>
                <a:gd name="connsiteX20" fmla="*/ 2306453 w 3135476"/>
                <a:gd name="connsiteY20" fmla="*/ 3017034 h 3077124"/>
                <a:gd name="connsiteX21" fmla="*/ 2156939 w 3135476"/>
                <a:gd name="connsiteY21" fmla="*/ 3019018 h 3077124"/>
                <a:gd name="connsiteX22" fmla="*/ 1850430 w 3135476"/>
                <a:gd name="connsiteY22" fmla="*/ 2621448 h 3077124"/>
                <a:gd name="connsiteX23" fmla="*/ 1417230 w 3135476"/>
                <a:gd name="connsiteY23" fmla="*/ 2063302 h 3077124"/>
                <a:gd name="connsiteX0" fmla="*/ 2438270 w 3135476"/>
                <a:gd name="connsiteY0" fmla="*/ 1842504 h 3077124"/>
                <a:gd name="connsiteX1" fmla="*/ 1814113 w 3135476"/>
                <a:gd name="connsiteY1" fmla="*/ 1989431 h 3077124"/>
                <a:gd name="connsiteX2" fmla="*/ 1315669 w 3135476"/>
                <a:gd name="connsiteY2" fmla="*/ 2058845 h 3077124"/>
                <a:gd name="connsiteX3" fmla="*/ 878976 w 3135476"/>
                <a:gd name="connsiteY3" fmla="*/ 1917603 h 3077124"/>
                <a:gd name="connsiteX4" fmla="*/ 774316 w 3135476"/>
                <a:gd name="connsiteY4" fmla="*/ 1647552 h 3077124"/>
                <a:gd name="connsiteX5" fmla="*/ 478240 w 3135476"/>
                <a:gd name="connsiteY5" fmla="*/ 1572586 h 3077124"/>
                <a:gd name="connsiteX6" fmla="*/ 231950 w 3135476"/>
                <a:gd name="connsiteY6" fmla="*/ 1470217 h 3077124"/>
                <a:gd name="connsiteX7" fmla="*/ 68060 w 3135476"/>
                <a:gd name="connsiteY7" fmla="*/ 1326798 h 3077124"/>
                <a:gd name="connsiteX8" fmla="*/ 0 w 3135476"/>
                <a:gd name="connsiteY8" fmla="*/ 972262 h 3077124"/>
                <a:gd name="connsiteX9" fmla="*/ 200316 w 3135476"/>
                <a:gd name="connsiteY9" fmla="*/ 433420 h 3077124"/>
                <a:gd name="connsiteX10" fmla="*/ 691101 w 3135476"/>
                <a:gd name="connsiteY10" fmla="*/ 123176 h 3077124"/>
                <a:gd name="connsiteX11" fmla="*/ 1387131 w 3135476"/>
                <a:gd name="connsiteY11" fmla="*/ 1207 h 3077124"/>
                <a:gd name="connsiteX12" fmla="*/ 2165787 w 3135476"/>
                <a:gd name="connsiteY12" fmla="*/ 186641 h 3077124"/>
                <a:gd name="connsiteX13" fmla="*/ 2876572 w 3135476"/>
                <a:gd name="connsiteY13" fmla="*/ 584210 h 3077124"/>
                <a:gd name="connsiteX14" fmla="*/ 3134288 w 3135476"/>
                <a:gd name="connsiteY14" fmla="*/ 1409300 h 3077124"/>
                <a:gd name="connsiteX15" fmla="*/ 2960772 w 3135476"/>
                <a:gd name="connsiteY15" fmla="*/ 1739705 h 3077124"/>
                <a:gd name="connsiteX16" fmla="*/ 2689287 w 3135476"/>
                <a:gd name="connsiteY16" fmla="*/ 1770512 h 3077124"/>
                <a:gd name="connsiteX17" fmla="*/ 2441213 w 3135476"/>
                <a:gd name="connsiteY17" fmla="*/ 1848187 h 3077124"/>
                <a:gd name="connsiteX18" fmla="*/ 2018830 w 3135476"/>
                <a:gd name="connsiteY18" fmla="*/ 2147919 h 3077124"/>
                <a:gd name="connsiteX19" fmla="*/ 2030044 w 3135476"/>
                <a:gd name="connsiteY19" fmla="*/ 2473232 h 3077124"/>
                <a:gd name="connsiteX20" fmla="*/ 2306453 w 3135476"/>
                <a:gd name="connsiteY20" fmla="*/ 3017034 h 3077124"/>
                <a:gd name="connsiteX21" fmla="*/ 2156939 w 3135476"/>
                <a:gd name="connsiteY21" fmla="*/ 3019018 h 3077124"/>
                <a:gd name="connsiteX22" fmla="*/ 1850430 w 3135476"/>
                <a:gd name="connsiteY22" fmla="*/ 2621448 h 3077124"/>
                <a:gd name="connsiteX23" fmla="*/ 1417230 w 3135476"/>
                <a:gd name="connsiteY23" fmla="*/ 2063302 h 3077124"/>
                <a:gd name="connsiteX0" fmla="*/ 2438270 w 3135476"/>
                <a:gd name="connsiteY0" fmla="*/ 1842504 h 3077124"/>
                <a:gd name="connsiteX1" fmla="*/ 1814113 w 3135476"/>
                <a:gd name="connsiteY1" fmla="*/ 1989431 h 3077124"/>
                <a:gd name="connsiteX2" fmla="*/ 1315669 w 3135476"/>
                <a:gd name="connsiteY2" fmla="*/ 2058845 h 3077124"/>
                <a:gd name="connsiteX3" fmla="*/ 878976 w 3135476"/>
                <a:gd name="connsiteY3" fmla="*/ 1917603 h 3077124"/>
                <a:gd name="connsiteX4" fmla="*/ 774316 w 3135476"/>
                <a:gd name="connsiteY4" fmla="*/ 1647552 h 3077124"/>
                <a:gd name="connsiteX5" fmla="*/ 478240 w 3135476"/>
                <a:gd name="connsiteY5" fmla="*/ 1572586 h 3077124"/>
                <a:gd name="connsiteX6" fmla="*/ 231950 w 3135476"/>
                <a:gd name="connsiteY6" fmla="*/ 1470217 h 3077124"/>
                <a:gd name="connsiteX7" fmla="*/ 68060 w 3135476"/>
                <a:gd name="connsiteY7" fmla="*/ 1326798 h 3077124"/>
                <a:gd name="connsiteX8" fmla="*/ 0 w 3135476"/>
                <a:gd name="connsiteY8" fmla="*/ 972262 h 3077124"/>
                <a:gd name="connsiteX9" fmla="*/ 200316 w 3135476"/>
                <a:gd name="connsiteY9" fmla="*/ 433420 h 3077124"/>
                <a:gd name="connsiteX10" fmla="*/ 691101 w 3135476"/>
                <a:gd name="connsiteY10" fmla="*/ 123176 h 3077124"/>
                <a:gd name="connsiteX11" fmla="*/ 1387131 w 3135476"/>
                <a:gd name="connsiteY11" fmla="*/ 1207 h 3077124"/>
                <a:gd name="connsiteX12" fmla="*/ 2165787 w 3135476"/>
                <a:gd name="connsiteY12" fmla="*/ 186641 h 3077124"/>
                <a:gd name="connsiteX13" fmla="*/ 2876572 w 3135476"/>
                <a:gd name="connsiteY13" fmla="*/ 584210 h 3077124"/>
                <a:gd name="connsiteX14" fmla="*/ 3134288 w 3135476"/>
                <a:gd name="connsiteY14" fmla="*/ 1409300 h 3077124"/>
                <a:gd name="connsiteX15" fmla="*/ 2960772 w 3135476"/>
                <a:gd name="connsiteY15" fmla="*/ 1739705 h 3077124"/>
                <a:gd name="connsiteX16" fmla="*/ 2689287 w 3135476"/>
                <a:gd name="connsiteY16" fmla="*/ 1770512 h 3077124"/>
                <a:gd name="connsiteX17" fmla="*/ 2441213 w 3135476"/>
                <a:gd name="connsiteY17" fmla="*/ 1848187 h 3077124"/>
                <a:gd name="connsiteX18" fmla="*/ 2018830 w 3135476"/>
                <a:gd name="connsiteY18" fmla="*/ 2147919 h 3077124"/>
                <a:gd name="connsiteX19" fmla="*/ 2030044 w 3135476"/>
                <a:gd name="connsiteY19" fmla="*/ 2473232 h 3077124"/>
                <a:gd name="connsiteX20" fmla="*/ 2306453 w 3135476"/>
                <a:gd name="connsiteY20" fmla="*/ 3017034 h 3077124"/>
                <a:gd name="connsiteX21" fmla="*/ 2156939 w 3135476"/>
                <a:gd name="connsiteY21" fmla="*/ 3019018 h 3077124"/>
                <a:gd name="connsiteX22" fmla="*/ 1850430 w 3135476"/>
                <a:gd name="connsiteY22" fmla="*/ 2621448 h 3077124"/>
                <a:gd name="connsiteX23" fmla="*/ 1417230 w 3135476"/>
                <a:gd name="connsiteY23" fmla="*/ 2063302 h 3077124"/>
                <a:gd name="connsiteX0" fmla="*/ 2438270 w 3135476"/>
                <a:gd name="connsiteY0" fmla="*/ 1842504 h 3077124"/>
                <a:gd name="connsiteX1" fmla="*/ 1814113 w 3135476"/>
                <a:gd name="connsiteY1" fmla="*/ 1989431 h 3077124"/>
                <a:gd name="connsiteX2" fmla="*/ 1315669 w 3135476"/>
                <a:gd name="connsiteY2" fmla="*/ 2058845 h 3077124"/>
                <a:gd name="connsiteX3" fmla="*/ 878976 w 3135476"/>
                <a:gd name="connsiteY3" fmla="*/ 1917603 h 3077124"/>
                <a:gd name="connsiteX4" fmla="*/ 774316 w 3135476"/>
                <a:gd name="connsiteY4" fmla="*/ 1647552 h 3077124"/>
                <a:gd name="connsiteX5" fmla="*/ 478240 w 3135476"/>
                <a:gd name="connsiteY5" fmla="*/ 1572586 h 3077124"/>
                <a:gd name="connsiteX6" fmla="*/ 231950 w 3135476"/>
                <a:gd name="connsiteY6" fmla="*/ 1470217 h 3077124"/>
                <a:gd name="connsiteX7" fmla="*/ 68060 w 3135476"/>
                <a:gd name="connsiteY7" fmla="*/ 1326798 h 3077124"/>
                <a:gd name="connsiteX8" fmla="*/ 0 w 3135476"/>
                <a:gd name="connsiteY8" fmla="*/ 972262 h 3077124"/>
                <a:gd name="connsiteX9" fmla="*/ 200316 w 3135476"/>
                <a:gd name="connsiteY9" fmla="*/ 433420 h 3077124"/>
                <a:gd name="connsiteX10" fmla="*/ 691101 w 3135476"/>
                <a:gd name="connsiteY10" fmla="*/ 123176 h 3077124"/>
                <a:gd name="connsiteX11" fmla="*/ 1387131 w 3135476"/>
                <a:gd name="connsiteY11" fmla="*/ 1207 h 3077124"/>
                <a:gd name="connsiteX12" fmla="*/ 2165787 w 3135476"/>
                <a:gd name="connsiteY12" fmla="*/ 186641 h 3077124"/>
                <a:gd name="connsiteX13" fmla="*/ 2876572 w 3135476"/>
                <a:gd name="connsiteY13" fmla="*/ 584210 h 3077124"/>
                <a:gd name="connsiteX14" fmla="*/ 3134288 w 3135476"/>
                <a:gd name="connsiteY14" fmla="*/ 1409300 h 3077124"/>
                <a:gd name="connsiteX15" fmla="*/ 2960772 w 3135476"/>
                <a:gd name="connsiteY15" fmla="*/ 1739705 h 3077124"/>
                <a:gd name="connsiteX16" fmla="*/ 2689287 w 3135476"/>
                <a:gd name="connsiteY16" fmla="*/ 1770512 h 3077124"/>
                <a:gd name="connsiteX17" fmla="*/ 2441213 w 3135476"/>
                <a:gd name="connsiteY17" fmla="*/ 1848187 h 3077124"/>
                <a:gd name="connsiteX18" fmla="*/ 2018830 w 3135476"/>
                <a:gd name="connsiteY18" fmla="*/ 2147919 h 3077124"/>
                <a:gd name="connsiteX19" fmla="*/ 2030044 w 3135476"/>
                <a:gd name="connsiteY19" fmla="*/ 2473232 h 3077124"/>
                <a:gd name="connsiteX20" fmla="*/ 2306453 w 3135476"/>
                <a:gd name="connsiteY20" fmla="*/ 3017034 h 3077124"/>
                <a:gd name="connsiteX21" fmla="*/ 2156939 w 3135476"/>
                <a:gd name="connsiteY21" fmla="*/ 3019018 h 3077124"/>
                <a:gd name="connsiteX22" fmla="*/ 1850430 w 3135476"/>
                <a:gd name="connsiteY22" fmla="*/ 2621448 h 3077124"/>
                <a:gd name="connsiteX23" fmla="*/ 1417230 w 3135476"/>
                <a:gd name="connsiteY23" fmla="*/ 2063302 h 3077124"/>
                <a:gd name="connsiteX0" fmla="*/ 2438270 w 3135476"/>
                <a:gd name="connsiteY0" fmla="*/ 1842504 h 3077124"/>
                <a:gd name="connsiteX1" fmla="*/ 1814113 w 3135476"/>
                <a:gd name="connsiteY1" fmla="*/ 1989431 h 3077124"/>
                <a:gd name="connsiteX2" fmla="*/ 1315669 w 3135476"/>
                <a:gd name="connsiteY2" fmla="*/ 2058845 h 3077124"/>
                <a:gd name="connsiteX3" fmla="*/ 878976 w 3135476"/>
                <a:gd name="connsiteY3" fmla="*/ 1917603 h 3077124"/>
                <a:gd name="connsiteX4" fmla="*/ 774316 w 3135476"/>
                <a:gd name="connsiteY4" fmla="*/ 1647552 h 3077124"/>
                <a:gd name="connsiteX5" fmla="*/ 478240 w 3135476"/>
                <a:gd name="connsiteY5" fmla="*/ 1572586 h 3077124"/>
                <a:gd name="connsiteX6" fmla="*/ 231950 w 3135476"/>
                <a:gd name="connsiteY6" fmla="*/ 1470217 h 3077124"/>
                <a:gd name="connsiteX7" fmla="*/ 68060 w 3135476"/>
                <a:gd name="connsiteY7" fmla="*/ 1326798 h 3077124"/>
                <a:gd name="connsiteX8" fmla="*/ 0 w 3135476"/>
                <a:gd name="connsiteY8" fmla="*/ 972262 h 3077124"/>
                <a:gd name="connsiteX9" fmla="*/ 200316 w 3135476"/>
                <a:gd name="connsiteY9" fmla="*/ 433420 h 3077124"/>
                <a:gd name="connsiteX10" fmla="*/ 691101 w 3135476"/>
                <a:gd name="connsiteY10" fmla="*/ 123176 h 3077124"/>
                <a:gd name="connsiteX11" fmla="*/ 1387131 w 3135476"/>
                <a:gd name="connsiteY11" fmla="*/ 1207 h 3077124"/>
                <a:gd name="connsiteX12" fmla="*/ 2165787 w 3135476"/>
                <a:gd name="connsiteY12" fmla="*/ 186641 h 3077124"/>
                <a:gd name="connsiteX13" fmla="*/ 2876572 w 3135476"/>
                <a:gd name="connsiteY13" fmla="*/ 584210 h 3077124"/>
                <a:gd name="connsiteX14" fmla="*/ 3134288 w 3135476"/>
                <a:gd name="connsiteY14" fmla="*/ 1409300 h 3077124"/>
                <a:gd name="connsiteX15" fmla="*/ 2960772 w 3135476"/>
                <a:gd name="connsiteY15" fmla="*/ 1739705 h 3077124"/>
                <a:gd name="connsiteX16" fmla="*/ 2689287 w 3135476"/>
                <a:gd name="connsiteY16" fmla="*/ 1770512 h 3077124"/>
                <a:gd name="connsiteX17" fmla="*/ 2441213 w 3135476"/>
                <a:gd name="connsiteY17" fmla="*/ 1848187 h 3077124"/>
                <a:gd name="connsiteX18" fmla="*/ 2018830 w 3135476"/>
                <a:gd name="connsiteY18" fmla="*/ 2147919 h 3077124"/>
                <a:gd name="connsiteX19" fmla="*/ 2030044 w 3135476"/>
                <a:gd name="connsiteY19" fmla="*/ 2473232 h 3077124"/>
                <a:gd name="connsiteX20" fmla="*/ 2306453 w 3135476"/>
                <a:gd name="connsiteY20" fmla="*/ 3017034 h 3077124"/>
                <a:gd name="connsiteX21" fmla="*/ 2156939 w 3135476"/>
                <a:gd name="connsiteY21" fmla="*/ 3019018 h 3077124"/>
                <a:gd name="connsiteX22" fmla="*/ 1850430 w 3135476"/>
                <a:gd name="connsiteY22" fmla="*/ 2621448 h 3077124"/>
                <a:gd name="connsiteX23" fmla="*/ 1417230 w 3135476"/>
                <a:gd name="connsiteY23" fmla="*/ 2063302 h 3077124"/>
                <a:gd name="connsiteX0" fmla="*/ 2438270 w 3135476"/>
                <a:gd name="connsiteY0" fmla="*/ 1842539 h 3077159"/>
                <a:gd name="connsiteX1" fmla="*/ 1814113 w 3135476"/>
                <a:gd name="connsiteY1" fmla="*/ 1989466 h 3077159"/>
                <a:gd name="connsiteX2" fmla="*/ 1315669 w 3135476"/>
                <a:gd name="connsiteY2" fmla="*/ 2058880 h 3077159"/>
                <a:gd name="connsiteX3" fmla="*/ 878976 w 3135476"/>
                <a:gd name="connsiteY3" fmla="*/ 1917638 h 3077159"/>
                <a:gd name="connsiteX4" fmla="*/ 774316 w 3135476"/>
                <a:gd name="connsiteY4" fmla="*/ 1647587 h 3077159"/>
                <a:gd name="connsiteX5" fmla="*/ 478240 w 3135476"/>
                <a:gd name="connsiteY5" fmla="*/ 1572621 h 3077159"/>
                <a:gd name="connsiteX6" fmla="*/ 231950 w 3135476"/>
                <a:gd name="connsiteY6" fmla="*/ 1470252 h 3077159"/>
                <a:gd name="connsiteX7" fmla="*/ 68060 w 3135476"/>
                <a:gd name="connsiteY7" fmla="*/ 1326833 h 3077159"/>
                <a:gd name="connsiteX8" fmla="*/ 0 w 3135476"/>
                <a:gd name="connsiteY8" fmla="*/ 972297 h 3077159"/>
                <a:gd name="connsiteX9" fmla="*/ 171848 w 3135476"/>
                <a:gd name="connsiteY9" fmla="*/ 446370 h 3077159"/>
                <a:gd name="connsiteX10" fmla="*/ 691101 w 3135476"/>
                <a:gd name="connsiteY10" fmla="*/ 123211 h 3077159"/>
                <a:gd name="connsiteX11" fmla="*/ 1387131 w 3135476"/>
                <a:gd name="connsiteY11" fmla="*/ 1242 h 3077159"/>
                <a:gd name="connsiteX12" fmla="*/ 2165787 w 3135476"/>
                <a:gd name="connsiteY12" fmla="*/ 186676 h 3077159"/>
                <a:gd name="connsiteX13" fmla="*/ 2876572 w 3135476"/>
                <a:gd name="connsiteY13" fmla="*/ 584245 h 3077159"/>
                <a:gd name="connsiteX14" fmla="*/ 3134288 w 3135476"/>
                <a:gd name="connsiteY14" fmla="*/ 1409335 h 3077159"/>
                <a:gd name="connsiteX15" fmla="*/ 2960772 w 3135476"/>
                <a:gd name="connsiteY15" fmla="*/ 1739740 h 3077159"/>
                <a:gd name="connsiteX16" fmla="*/ 2689287 w 3135476"/>
                <a:gd name="connsiteY16" fmla="*/ 1770547 h 3077159"/>
                <a:gd name="connsiteX17" fmla="*/ 2441213 w 3135476"/>
                <a:gd name="connsiteY17" fmla="*/ 1848222 h 3077159"/>
                <a:gd name="connsiteX18" fmla="*/ 2018830 w 3135476"/>
                <a:gd name="connsiteY18" fmla="*/ 2147954 h 3077159"/>
                <a:gd name="connsiteX19" fmla="*/ 2030044 w 3135476"/>
                <a:gd name="connsiteY19" fmla="*/ 2473267 h 3077159"/>
                <a:gd name="connsiteX20" fmla="*/ 2306453 w 3135476"/>
                <a:gd name="connsiteY20" fmla="*/ 3017069 h 3077159"/>
                <a:gd name="connsiteX21" fmla="*/ 2156939 w 3135476"/>
                <a:gd name="connsiteY21" fmla="*/ 3019053 h 3077159"/>
                <a:gd name="connsiteX22" fmla="*/ 1850430 w 3135476"/>
                <a:gd name="connsiteY22" fmla="*/ 2621483 h 3077159"/>
                <a:gd name="connsiteX23" fmla="*/ 1417230 w 3135476"/>
                <a:gd name="connsiteY23" fmla="*/ 2063337 h 3077159"/>
                <a:gd name="connsiteX0" fmla="*/ 2457037 w 3154243"/>
                <a:gd name="connsiteY0" fmla="*/ 1842539 h 3077159"/>
                <a:gd name="connsiteX1" fmla="*/ 1832880 w 3154243"/>
                <a:gd name="connsiteY1" fmla="*/ 1989466 h 3077159"/>
                <a:gd name="connsiteX2" fmla="*/ 1334436 w 3154243"/>
                <a:gd name="connsiteY2" fmla="*/ 2058880 h 3077159"/>
                <a:gd name="connsiteX3" fmla="*/ 897743 w 3154243"/>
                <a:gd name="connsiteY3" fmla="*/ 1917638 h 3077159"/>
                <a:gd name="connsiteX4" fmla="*/ 793083 w 3154243"/>
                <a:gd name="connsiteY4" fmla="*/ 1647587 h 3077159"/>
                <a:gd name="connsiteX5" fmla="*/ 497007 w 3154243"/>
                <a:gd name="connsiteY5" fmla="*/ 1572621 h 3077159"/>
                <a:gd name="connsiteX6" fmla="*/ 250717 w 3154243"/>
                <a:gd name="connsiteY6" fmla="*/ 1470252 h 3077159"/>
                <a:gd name="connsiteX7" fmla="*/ 86827 w 3154243"/>
                <a:gd name="connsiteY7" fmla="*/ 1326833 h 3077159"/>
                <a:gd name="connsiteX8" fmla="*/ 18767 w 3154243"/>
                <a:gd name="connsiteY8" fmla="*/ 972297 h 3077159"/>
                <a:gd name="connsiteX9" fmla="*/ 190615 w 3154243"/>
                <a:gd name="connsiteY9" fmla="*/ 446370 h 3077159"/>
                <a:gd name="connsiteX10" fmla="*/ 709868 w 3154243"/>
                <a:gd name="connsiteY10" fmla="*/ 123211 h 3077159"/>
                <a:gd name="connsiteX11" fmla="*/ 1405898 w 3154243"/>
                <a:gd name="connsiteY11" fmla="*/ 1242 h 3077159"/>
                <a:gd name="connsiteX12" fmla="*/ 2184554 w 3154243"/>
                <a:gd name="connsiteY12" fmla="*/ 186676 h 3077159"/>
                <a:gd name="connsiteX13" fmla="*/ 2895339 w 3154243"/>
                <a:gd name="connsiteY13" fmla="*/ 584245 h 3077159"/>
                <a:gd name="connsiteX14" fmla="*/ 3153055 w 3154243"/>
                <a:gd name="connsiteY14" fmla="*/ 1409335 h 3077159"/>
                <a:gd name="connsiteX15" fmla="*/ 2979539 w 3154243"/>
                <a:gd name="connsiteY15" fmla="*/ 1739740 h 3077159"/>
                <a:gd name="connsiteX16" fmla="*/ 2708054 w 3154243"/>
                <a:gd name="connsiteY16" fmla="*/ 1770547 h 3077159"/>
                <a:gd name="connsiteX17" fmla="*/ 2459980 w 3154243"/>
                <a:gd name="connsiteY17" fmla="*/ 1848222 h 3077159"/>
                <a:gd name="connsiteX18" fmla="*/ 2037597 w 3154243"/>
                <a:gd name="connsiteY18" fmla="*/ 2147954 h 3077159"/>
                <a:gd name="connsiteX19" fmla="*/ 2048811 w 3154243"/>
                <a:gd name="connsiteY19" fmla="*/ 2473267 h 3077159"/>
                <a:gd name="connsiteX20" fmla="*/ 2325220 w 3154243"/>
                <a:gd name="connsiteY20" fmla="*/ 3017069 h 3077159"/>
                <a:gd name="connsiteX21" fmla="*/ 2175706 w 3154243"/>
                <a:gd name="connsiteY21" fmla="*/ 3019053 h 3077159"/>
                <a:gd name="connsiteX22" fmla="*/ 1869197 w 3154243"/>
                <a:gd name="connsiteY22" fmla="*/ 2621483 h 3077159"/>
                <a:gd name="connsiteX23" fmla="*/ 1435997 w 3154243"/>
                <a:gd name="connsiteY23" fmla="*/ 2063337 h 3077159"/>
                <a:gd name="connsiteX0" fmla="*/ 2448344 w 3145550"/>
                <a:gd name="connsiteY0" fmla="*/ 1842539 h 3077159"/>
                <a:gd name="connsiteX1" fmla="*/ 1824187 w 3145550"/>
                <a:gd name="connsiteY1" fmla="*/ 1989466 h 3077159"/>
                <a:gd name="connsiteX2" fmla="*/ 1325743 w 3145550"/>
                <a:gd name="connsiteY2" fmla="*/ 2058880 h 3077159"/>
                <a:gd name="connsiteX3" fmla="*/ 889050 w 3145550"/>
                <a:gd name="connsiteY3" fmla="*/ 1917638 h 3077159"/>
                <a:gd name="connsiteX4" fmla="*/ 784390 w 3145550"/>
                <a:gd name="connsiteY4" fmla="*/ 1647587 h 3077159"/>
                <a:gd name="connsiteX5" fmla="*/ 488314 w 3145550"/>
                <a:gd name="connsiteY5" fmla="*/ 1572621 h 3077159"/>
                <a:gd name="connsiteX6" fmla="*/ 242024 w 3145550"/>
                <a:gd name="connsiteY6" fmla="*/ 1470252 h 3077159"/>
                <a:gd name="connsiteX7" fmla="*/ 54410 w 3145550"/>
                <a:gd name="connsiteY7" fmla="*/ 1344053 h 3077159"/>
                <a:gd name="connsiteX8" fmla="*/ 10074 w 3145550"/>
                <a:gd name="connsiteY8" fmla="*/ 972297 h 3077159"/>
                <a:gd name="connsiteX9" fmla="*/ 181922 w 3145550"/>
                <a:gd name="connsiteY9" fmla="*/ 446370 h 3077159"/>
                <a:gd name="connsiteX10" fmla="*/ 701175 w 3145550"/>
                <a:gd name="connsiteY10" fmla="*/ 123211 h 3077159"/>
                <a:gd name="connsiteX11" fmla="*/ 1397205 w 3145550"/>
                <a:gd name="connsiteY11" fmla="*/ 1242 h 3077159"/>
                <a:gd name="connsiteX12" fmla="*/ 2175861 w 3145550"/>
                <a:gd name="connsiteY12" fmla="*/ 186676 h 3077159"/>
                <a:gd name="connsiteX13" fmla="*/ 2886646 w 3145550"/>
                <a:gd name="connsiteY13" fmla="*/ 584245 h 3077159"/>
                <a:gd name="connsiteX14" fmla="*/ 3144362 w 3145550"/>
                <a:gd name="connsiteY14" fmla="*/ 1409335 h 3077159"/>
                <a:gd name="connsiteX15" fmla="*/ 2970846 w 3145550"/>
                <a:gd name="connsiteY15" fmla="*/ 1739740 h 3077159"/>
                <a:gd name="connsiteX16" fmla="*/ 2699361 w 3145550"/>
                <a:gd name="connsiteY16" fmla="*/ 1770547 h 3077159"/>
                <a:gd name="connsiteX17" fmla="*/ 2451287 w 3145550"/>
                <a:gd name="connsiteY17" fmla="*/ 1848222 h 3077159"/>
                <a:gd name="connsiteX18" fmla="*/ 2028904 w 3145550"/>
                <a:gd name="connsiteY18" fmla="*/ 2147954 h 3077159"/>
                <a:gd name="connsiteX19" fmla="*/ 2040118 w 3145550"/>
                <a:gd name="connsiteY19" fmla="*/ 2473267 h 3077159"/>
                <a:gd name="connsiteX20" fmla="*/ 2316527 w 3145550"/>
                <a:gd name="connsiteY20" fmla="*/ 3017069 h 3077159"/>
                <a:gd name="connsiteX21" fmla="*/ 2167013 w 3145550"/>
                <a:gd name="connsiteY21" fmla="*/ 3019053 h 3077159"/>
                <a:gd name="connsiteX22" fmla="*/ 1860504 w 3145550"/>
                <a:gd name="connsiteY22" fmla="*/ 2621483 h 3077159"/>
                <a:gd name="connsiteX23" fmla="*/ 1427304 w 3145550"/>
                <a:gd name="connsiteY23" fmla="*/ 2063337 h 3077159"/>
                <a:gd name="connsiteX0" fmla="*/ 2448344 w 3145550"/>
                <a:gd name="connsiteY0" fmla="*/ 1842539 h 3077159"/>
                <a:gd name="connsiteX1" fmla="*/ 1824187 w 3145550"/>
                <a:gd name="connsiteY1" fmla="*/ 1989466 h 3077159"/>
                <a:gd name="connsiteX2" fmla="*/ 1325743 w 3145550"/>
                <a:gd name="connsiteY2" fmla="*/ 2058880 h 3077159"/>
                <a:gd name="connsiteX3" fmla="*/ 889050 w 3145550"/>
                <a:gd name="connsiteY3" fmla="*/ 1917638 h 3077159"/>
                <a:gd name="connsiteX4" fmla="*/ 784390 w 3145550"/>
                <a:gd name="connsiteY4" fmla="*/ 1647587 h 3077159"/>
                <a:gd name="connsiteX5" fmla="*/ 488314 w 3145550"/>
                <a:gd name="connsiteY5" fmla="*/ 1572621 h 3077159"/>
                <a:gd name="connsiteX6" fmla="*/ 242024 w 3145550"/>
                <a:gd name="connsiteY6" fmla="*/ 1470252 h 3077159"/>
                <a:gd name="connsiteX7" fmla="*/ 54410 w 3145550"/>
                <a:gd name="connsiteY7" fmla="*/ 1344053 h 3077159"/>
                <a:gd name="connsiteX8" fmla="*/ 10074 w 3145550"/>
                <a:gd name="connsiteY8" fmla="*/ 972297 h 3077159"/>
                <a:gd name="connsiteX9" fmla="*/ 181922 w 3145550"/>
                <a:gd name="connsiteY9" fmla="*/ 446370 h 3077159"/>
                <a:gd name="connsiteX10" fmla="*/ 701175 w 3145550"/>
                <a:gd name="connsiteY10" fmla="*/ 123211 h 3077159"/>
                <a:gd name="connsiteX11" fmla="*/ 1397205 w 3145550"/>
                <a:gd name="connsiteY11" fmla="*/ 1242 h 3077159"/>
                <a:gd name="connsiteX12" fmla="*/ 2175861 w 3145550"/>
                <a:gd name="connsiteY12" fmla="*/ 186676 h 3077159"/>
                <a:gd name="connsiteX13" fmla="*/ 2886646 w 3145550"/>
                <a:gd name="connsiteY13" fmla="*/ 584245 h 3077159"/>
                <a:gd name="connsiteX14" fmla="*/ 3144362 w 3145550"/>
                <a:gd name="connsiteY14" fmla="*/ 1409335 h 3077159"/>
                <a:gd name="connsiteX15" fmla="*/ 2970846 w 3145550"/>
                <a:gd name="connsiteY15" fmla="*/ 1739740 h 3077159"/>
                <a:gd name="connsiteX16" fmla="*/ 2699361 w 3145550"/>
                <a:gd name="connsiteY16" fmla="*/ 1770547 h 3077159"/>
                <a:gd name="connsiteX17" fmla="*/ 2451287 w 3145550"/>
                <a:gd name="connsiteY17" fmla="*/ 1848222 h 3077159"/>
                <a:gd name="connsiteX18" fmla="*/ 2028904 w 3145550"/>
                <a:gd name="connsiteY18" fmla="*/ 2147954 h 3077159"/>
                <a:gd name="connsiteX19" fmla="*/ 2040118 w 3145550"/>
                <a:gd name="connsiteY19" fmla="*/ 2473267 h 3077159"/>
                <a:gd name="connsiteX20" fmla="*/ 2316527 w 3145550"/>
                <a:gd name="connsiteY20" fmla="*/ 3017069 h 3077159"/>
                <a:gd name="connsiteX21" fmla="*/ 2167013 w 3145550"/>
                <a:gd name="connsiteY21" fmla="*/ 3019053 h 3077159"/>
                <a:gd name="connsiteX22" fmla="*/ 1860504 w 3145550"/>
                <a:gd name="connsiteY22" fmla="*/ 2621483 h 3077159"/>
                <a:gd name="connsiteX23" fmla="*/ 1427304 w 3145550"/>
                <a:gd name="connsiteY23" fmla="*/ 2063337 h 3077159"/>
                <a:gd name="connsiteX0" fmla="*/ 2445325 w 3142531"/>
                <a:gd name="connsiteY0" fmla="*/ 1842539 h 3077159"/>
                <a:gd name="connsiteX1" fmla="*/ 1821168 w 3142531"/>
                <a:gd name="connsiteY1" fmla="*/ 1989466 h 3077159"/>
                <a:gd name="connsiteX2" fmla="*/ 1322724 w 3142531"/>
                <a:gd name="connsiteY2" fmla="*/ 2058880 h 3077159"/>
                <a:gd name="connsiteX3" fmla="*/ 886031 w 3142531"/>
                <a:gd name="connsiteY3" fmla="*/ 1917638 h 3077159"/>
                <a:gd name="connsiteX4" fmla="*/ 781371 w 3142531"/>
                <a:gd name="connsiteY4" fmla="*/ 1647587 h 3077159"/>
                <a:gd name="connsiteX5" fmla="*/ 485295 w 3142531"/>
                <a:gd name="connsiteY5" fmla="*/ 1572621 h 3077159"/>
                <a:gd name="connsiteX6" fmla="*/ 239005 w 3142531"/>
                <a:gd name="connsiteY6" fmla="*/ 1470252 h 3077159"/>
                <a:gd name="connsiteX7" fmla="*/ 51391 w 3142531"/>
                <a:gd name="connsiteY7" fmla="*/ 1344053 h 3077159"/>
                <a:gd name="connsiteX8" fmla="*/ 7055 w 3142531"/>
                <a:gd name="connsiteY8" fmla="*/ 972297 h 3077159"/>
                <a:gd name="connsiteX9" fmla="*/ 178903 w 3142531"/>
                <a:gd name="connsiteY9" fmla="*/ 446370 h 3077159"/>
                <a:gd name="connsiteX10" fmla="*/ 698156 w 3142531"/>
                <a:gd name="connsiteY10" fmla="*/ 123211 h 3077159"/>
                <a:gd name="connsiteX11" fmla="*/ 1394186 w 3142531"/>
                <a:gd name="connsiteY11" fmla="*/ 1242 h 3077159"/>
                <a:gd name="connsiteX12" fmla="*/ 2172842 w 3142531"/>
                <a:gd name="connsiteY12" fmla="*/ 186676 h 3077159"/>
                <a:gd name="connsiteX13" fmla="*/ 2883627 w 3142531"/>
                <a:gd name="connsiteY13" fmla="*/ 584245 h 3077159"/>
                <a:gd name="connsiteX14" fmla="*/ 3141343 w 3142531"/>
                <a:gd name="connsiteY14" fmla="*/ 1409335 h 3077159"/>
                <a:gd name="connsiteX15" fmla="*/ 2967827 w 3142531"/>
                <a:gd name="connsiteY15" fmla="*/ 1739740 h 3077159"/>
                <a:gd name="connsiteX16" fmla="*/ 2696342 w 3142531"/>
                <a:gd name="connsiteY16" fmla="*/ 1770547 h 3077159"/>
                <a:gd name="connsiteX17" fmla="*/ 2448268 w 3142531"/>
                <a:gd name="connsiteY17" fmla="*/ 1848222 h 3077159"/>
                <a:gd name="connsiteX18" fmla="*/ 2025885 w 3142531"/>
                <a:gd name="connsiteY18" fmla="*/ 2147954 h 3077159"/>
                <a:gd name="connsiteX19" fmla="*/ 2037099 w 3142531"/>
                <a:gd name="connsiteY19" fmla="*/ 2473267 h 3077159"/>
                <a:gd name="connsiteX20" fmla="*/ 2313508 w 3142531"/>
                <a:gd name="connsiteY20" fmla="*/ 3017069 h 3077159"/>
                <a:gd name="connsiteX21" fmla="*/ 2163994 w 3142531"/>
                <a:gd name="connsiteY21" fmla="*/ 3019053 h 3077159"/>
                <a:gd name="connsiteX22" fmla="*/ 1857485 w 3142531"/>
                <a:gd name="connsiteY22" fmla="*/ 2621483 h 3077159"/>
                <a:gd name="connsiteX23" fmla="*/ 1424285 w 3142531"/>
                <a:gd name="connsiteY23" fmla="*/ 2063337 h 3077159"/>
                <a:gd name="connsiteX0" fmla="*/ 2445325 w 3142531"/>
                <a:gd name="connsiteY0" fmla="*/ 1842539 h 3077159"/>
                <a:gd name="connsiteX1" fmla="*/ 1821168 w 3142531"/>
                <a:gd name="connsiteY1" fmla="*/ 1989466 h 3077159"/>
                <a:gd name="connsiteX2" fmla="*/ 1322724 w 3142531"/>
                <a:gd name="connsiteY2" fmla="*/ 2058880 h 3077159"/>
                <a:gd name="connsiteX3" fmla="*/ 886031 w 3142531"/>
                <a:gd name="connsiteY3" fmla="*/ 1917638 h 3077159"/>
                <a:gd name="connsiteX4" fmla="*/ 781371 w 3142531"/>
                <a:gd name="connsiteY4" fmla="*/ 1647587 h 3077159"/>
                <a:gd name="connsiteX5" fmla="*/ 485295 w 3142531"/>
                <a:gd name="connsiteY5" fmla="*/ 1572621 h 3077159"/>
                <a:gd name="connsiteX6" fmla="*/ 239005 w 3142531"/>
                <a:gd name="connsiteY6" fmla="*/ 1470252 h 3077159"/>
                <a:gd name="connsiteX7" fmla="*/ 51391 w 3142531"/>
                <a:gd name="connsiteY7" fmla="*/ 1344053 h 3077159"/>
                <a:gd name="connsiteX8" fmla="*/ 7055 w 3142531"/>
                <a:gd name="connsiteY8" fmla="*/ 972297 h 3077159"/>
                <a:gd name="connsiteX9" fmla="*/ 178903 w 3142531"/>
                <a:gd name="connsiteY9" fmla="*/ 446370 h 3077159"/>
                <a:gd name="connsiteX10" fmla="*/ 698156 w 3142531"/>
                <a:gd name="connsiteY10" fmla="*/ 123211 h 3077159"/>
                <a:gd name="connsiteX11" fmla="*/ 1394186 w 3142531"/>
                <a:gd name="connsiteY11" fmla="*/ 1242 h 3077159"/>
                <a:gd name="connsiteX12" fmla="*/ 2172842 w 3142531"/>
                <a:gd name="connsiteY12" fmla="*/ 186676 h 3077159"/>
                <a:gd name="connsiteX13" fmla="*/ 2883627 w 3142531"/>
                <a:gd name="connsiteY13" fmla="*/ 584245 h 3077159"/>
                <a:gd name="connsiteX14" fmla="*/ 3141343 w 3142531"/>
                <a:gd name="connsiteY14" fmla="*/ 1409335 h 3077159"/>
                <a:gd name="connsiteX15" fmla="*/ 2967827 w 3142531"/>
                <a:gd name="connsiteY15" fmla="*/ 1739740 h 3077159"/>
                <a:gd name="connsiteX16" fmla="*/ 2696342 w 3142531"/>
                <a:gd name="connsiteY16" fmla="*/ 1770547 h 3077159"/>
                <a:gd name="connsiteX17" fmla="*/ 2448268 w 3142531"/>
                <a:gd name="connsiteY17" fmla="*/ 1848222 h 3077159"/>
                <a:gd name="connsiteX18" fmla="*/ 2025885 w 3142531"/>
                <a:gd name="connsiteY18" fmla="*/ 2147954 h 3077159"/>
                <a:gd name="connsiteX19" fmla="*/ 2037099 w 3142531"/>
                <a:gd name="connsiteY19" fmla="*/ 2473267 h 3077159"/>
                <a:gd name="connsiteX20" fmla="*/ 2313508 w 3142531"/>
                <a:gd name="connsiteY20" fmla="*/ 3017069 h 3077159"/>
                <a:gd name="connsiteX21" fmla="*/ 2163994 w 3142531"/>
                <a:gd name="connsiteY21" fmla="*/ 3019053 h 3077159"/>
                <a:gd name="connsiteX22" fmla="*/ 1857485 w 3142531"/>
                <a:gd name="connsiteY22" fmla="*/ 2621483 h 3077159"/>
                <a:gd name="connsiteX23" fmla="*/ 1424285 w 3142531"/>
                <a:gd name="connsiteY23" fmla="*/ 2063337 h 3077159"/>
                <a:gd name="connsiteX0" fmla="*/ 2445325 w 3142531"/>
                <a:gd name="connsiteY0" fmla="*/ 1842539 h 3077159"/>
                <a:gd name="connsiteX1" fmla="*/ 1821168 w 3142531"/>
                <a:gd name="connsiteY1" fmla="*/ 1989466 h 3077159"/>
                <a:gd name="connsiteX2" fmla="*/ 1322724 w 3142531"/>
                <a:gd name="connsiteY2" fmla="*/ 2058880 h 3077159"/>
                <a:gd name="connsiteX3" fmla="*/ 886031 w 3142531"/>
                <a:gd name="connsiteY3" fmla="*/ 1917638 h 3077159"/>
                <a:gd name="connsiteX4" fmla="*/ 781371 w 3142531"/>
                <a:gd name="connsiteY4" fmla="*/ 1647587 h 3077159"/>
                <a:gd name="connsiteX5" fmla="*/ 485295 w 3142531"/>
                <a:gd name="connsiteY5" fmla="*/ 1572621 h 3077159"/>
                <a:gd name="connsiteX6" fmla="*/ 239005 w 3142531"/>
                <a:gd name="connsiteY6" fmla="*/ 1470252 h 3077159"/>
                <a:gd name="connsiteX7" fmla="*/ 51391 w 3142531"/>
                <a:gd name="connsiteY7" fmla="*/ 1344053 h 3077159"/>
                <a:gd name="connsiteX8" fmla="*/ 7055 w 3142531"/>
                <a:gd name="connsiteY8" fmla="*/ 972297 h 3077159"/>
                <a:gd name="connsiteX9" fmla="*/ 178903 w 3142531"/>
                <a:gd name="connsiteY9" fmla="*/ 446370 h 3077159"/>
                <a:gd name="connsiteX10" fmla="*/ 698156 w 3142531"/>
                <a:gd name="connsiteY10" fmla="*/ 123211 h 3077159"/>
                <a:gd name="connsiteX11" fmla="*/ 1394186 w 3142531"/>
                <a:gd name="connsiteY11" fmla="*/ 1242 h 3077159"/>
                <a:gd name="connsiteX12" fmla="*/ 2172842 w 3142531"/>
                <a:gd name="connsiteY12" fmla="*/ 186676 h 3077159"/>
                <a:gd name="connsiteX13" fmla="*/ 2883627 w 3142531"/>
                <a:gd name="connsiteY13" fmla="*/ 584245 h 3077159"/>
                <a:gd name="connsiteX14" fmla="*/ 3141343 w 3142531"/>
                <a:gd name="connsiteY14" fmla="*/ 1409335 h 3077159"/>
                <a:gd name="connsiteX15" fmla="*/ 2967827 w 3142531"/>
                <a:gd name="connsiteY15" fmla="*/ 1739740 h 3077159"/>
                <a:gd name="connsiteX16" fmla="*/ 2696342 w 3142531"/>
                <a:gd name="connsiteY16" fmla="*/ 1770547 h 3077159"/>
                <a:gd name="connsiteX17" fmla="*/ 2448268 w 3142531"/>
                <a:gd name="connsiteY17" fmla="*/ 1848222 h 3077159"/>
                <a:gd name="connsiteX18" fmla="*/ 2025885 w 3142531"/>
                <a:gd name="connsiteY18" fmla="*/ 2147954 h 3077159"/>
                <a:gd name="connsiteX19" fmla="*/ 2037099 w 3142531"/>
                <a:gd name="connsiteY19" fmla="*/ 2473267 h 3077159"/>
                <a:gd name="connsiteX20" fmla="*/ 2313508 w 3142531"/>
                <a:gd name="connsiteY20" fmla="*/ 3017069 h 3077159"/>
                <a:gd name="connsiteX21" fmla="*/ 2163994 w 3142531"/>
                <a:gd name="connsiteY21" fmla="*/ 3019053 h 3077159"/>
                <a:gd name="connsiteX22" fmla="*/ 1857485 w 3142531"/>
                <a:gd name="connsiteY22" fmla="*/ 2621483 h 3077159"/>
                <a:gd name="connsiteX23" fmla="*/ 1424285 w 3142531"/>
                <a:gd name="connsiteY23" fmla="*/ 2063337 h 3077159"/>
                <a:gd name="connsiteX0" fmla="*/ 2444680 w 3141886"/>
                <a:gd name="connsiteY0" fmla="*/ 1842515 h 3077135"/>
                <a:gd name="connsiteX1" fmla="*/ 1820523 w 3141886"/>
                <a:gd name="connsiteY1" fmla="*/ 1989442 h 3077135"/>
                <a:gd name="connsiteX2" fmla="*/ 1322079 w 3141886"/>
                <a:gd name="connsiteY2" fmla="*/ 2058856 h 3077135"/>
                <a:gd name="connsiteX3" fmla="*/ 885386 w 3141886"/>
                <a:gd name="connsiteY3" fmla="*/ 1917614 h 3077135"/>
                <a:gd name="connsiteX4" fmla="*/ 780726 w 3141886"/>
                <a:gd name="connsiteY4" fmla="*/ 1647563 h 3077135"/>
                <a:gd name="connsiteX5" fmla="*/ 484650 w 3141886"/>
                <a:gd name="connsiteY5" fmla="*/ 1572597 h 3077135"/>
                <a:gd name="connsiteX6" fmla="*/ 238360 w 3141886"/>
                <a:gd name="connsiteY6" fmla="*/ 1470228 h 3077135"/>
                <a:gd name="connsiteX7" fmla="*/ 50746 w 3141886"/>
                <a:gd name="connsiteY7" fmla="*/ 1344029 h 3077135"/>
                <a:gd name="connsiteX8" fmla="*/ 6410 w 3141886"/>
                <a:gd name="connsiteY8" fmla="*/ 972273 h 3077135"/>
                <a:gd name="connsiteX9" fmla="*/ 168768 w 3141886"/>
                <a:gd name="connsiteY9" fmla="*/ 437736 h 3077135"/>
                <a:gd name="connsiteX10" fmla="*/ 697511 w 3141886"/>
                <a:gd name="connsiteY10" fmla="*/ 123187 h 3077135"/>
                <a:gd name="connsiteX11" fmla="*/ 1393541 w 3141886"/>
                <a:gd name="connsiteY11" fmla="*/ 1218 h 3077135"/>
                <a:gd name="connsiteX12" fmla="*/ 2172197 w 3141886"/>
                <a:gd name="connsiteY12" fmla="*/ 186652 h 3077135"/>
                <a:gd name="connsiteX13" fmla="*/ 2882982 w 3141886"/>
                <a:gd name="connsiteY13" fmla="*/ 584221 h 3077135"/>
                <a:gd name="connsiteX14" fmla="*/ 3140698 w 3141886"/>
                <a:gd name="connsiteY14" fmla="*/ 1409311 h 3077135"/>
                <a:gd name="connsiteX15" fmla="*/ 2967182 w 3141886"/>
                <a:gd name="connsiteY15" fmla="*/ 1739716 h 3077135"/>
                <a:gd name="connsiteX16" fmla="*/ 2695697 w 3141886"/>
                <a:gd name="connsiteY16" fmla="*/ 1770523 h 3077135"/>
                <a:gd name="connsiteX17" fmla="*/ 2447623 w 3141886"/>
                <a:gd name="connsiteY17" fmla="*/ 1848198 h 3077135"/>
                <a:gd name="connsiteX18" fmla="*/ 2025240 w 3141886"/>
                <a:gd name="connsiteY18" fmla="*/ 2147930 h 3077135"/>
                <a:gd name="connsiteX19" fmla="*/ 2036454 w 3141886"/>
                <a:gd name="connsiteY19" fmla="*/ 2473243 h 3077135"/>
                <a:gd name="connsiteX20" fmla="*/ 2312863 w 3141886"/>
                <a:gd name="connsiteY20" fmla="*/ 3017045 h 3077135"/>
                <a:gd name="connsiteX21" fmla="*/ 2163349 w 3141886"/>
                <a:gd name="connsiteY21" fmla="*/ 3019029 h 3077135"/>
                <a:gd name="connsiteX22" fmla="*/ 1856840 w 3141886"/>
                <a:gd name="connsiteY22" fmla="*/ 2621459 h 3077135"/>
                <a:gd name="connsiteX23" fmla="*/ 1423640 w 3141886"/>
                <a:gd name="connsiteY23" fmla="*/ 2063313 h 3077135"/>
                <a:gd name="connsiteX0" fmla="*/ 2444680 w 3141886"/>
                <a:gd name="connsiteY0" fmla="*/ 1842515 h 3077135"/>
                <a:gd name="connsiteX1" fmla="*/ 1820523 w 3141886"/>
                <a:gd name="connsiteY1" fmla="*/ 1989442 h 3077135"/>
                <a:gd name="connsiteX2" fmla="*/ 1322079 w 3141886"/>
                <a:gd name="connsiteY2" fmla="*/ 2058856 h 3077135"/>
                <a:gd name="connsiteX3" fmla="*/ 885386 w 3141886"/>
                <a:gd name="connsiteY3" fmla="*/ 1917614 h 3077135"/>
                <a:gd name="connsiteX4" fmla="*/ 780726 w 3141886"/>
                <a:gd name="connsiteY4" fmla="*/ 1647563 h 3077135"/>
                <a:gd name="connsiteX5" fmla="*/ 484650 w 3141886"/>
                <a:gd name="connsiteY5" fmla="*/ 1572597 h 3077135"/>
                <a:gd name="connsiteX6" fmla="*/ 238360 w 3141886"/>
                <a:gd name="connsiteY6" fmla="*/ 1470228 h 3077135"/>
                <a:gd name="connsiteX7" fmla="*/ 50746 w 3141886"/>
                <a:gd name="connsiteY7" fmla="*/ 1344029 h 3077135"/>
                <a:gd name="connsiteX8" fmla="*/ 6410 w 3141886"/>
                <a:gd name="connsiteY8" fmla="*/ 972273 h 3077135"/>
                <a:gd name="connsiteX9" fmla="*/ 168768 w 3141886"/>
                <a:gd name="connsiteY9" fmla="*/ 437736 h 3077135"/>
                <a:gd name="connsiteX10" fmla="*/ 697511 w 3141886"/>
                <a:gd name="connsiteY10" fmla="*/ 123187 h 3077135"/>
                <a:gd name="connsiteX11" fmla="*/ 1393541 w 3141886"/>
                <a:gd name="connsiteY11" fmla="*/ 1218 h 3077135"/>
                <a:gd name="connsiteX12" fmla="*/ 2172197 w 3141886"/>
                <a:gd name="connsiteY12" fmla="*/ 186652 h 3077135"/>
                <a:gd name="connsiteX13" fmla="*/ 2882982 w 3141886"/>
                <a:gd name="connsiteY13" fmla="*/ 584221 h 3077135"/>
                <a:gd name="connsiteX14" fmla="*/ 3140698 w 3141886"/>
                <a:gd name="connsiteY14" fmla="*/ 1409311 h 3077135"/>
                <a:gd name="connsiteX15" fmla="*/ 2967182 w 3141886"/>
                <a:gd name="connsiteY15" fmla="*/ 1739716 h 3077135"/>
                <a:gd name="connsiteX16" fmla="*/ 2695697 w 3141886"/>
                <a:gd name="connsiteY16" fmla="*/ 1770523 h 3077135"/>
                <a:gd name="connsiteX17" fmla="*/ 2447623 w 3141886"/>
                <a:gd name="connsiteY17" fmla="*/ 1848198 h 3077135"/>
                <a:gd name="connsiteX18" fmla="*/ 2025240 w 3141886"/>
                <a:gd name="connsiteY18" fmla="*/ 2147930 h 3077135"/>
                <a:gd name="connsiteX19" fmla="*/ 2036454 w 3141886"/>
                <a:gd name="connsiteY19" fmla="*/ 2473243 h 3077135"/>
                <a:gd name="connsiteX20" fmla="*/ 2312863 w 3141886"/>
                <a:gd name="connsiteY20" fmla="*/ 3017045 h 3077135"/>
                <a:gd name="connsiteX21" fmla="*/ 2163349 w 3141886"/>
                <a:gd name="connsiteY21" fmla="*/ 3019029 h 3077135"/>
                <a:gd name="connsiteX22" fmla="*/ 1856840 w 3141886"/>
                <a:gd name="connsiteY22" fmla="*/ 2621459 h 3077135"/>
                <a:gd name="connsiteX23" fmla="*/ 1423640 w 3141886"/>
                <a:gd name="connsiteY23" fmla="*/ 2063313 h 3077135"/>
                <a:gd name="connsiteX0" fmla="*/ 2453579 w 3150785"/>
                <a:gd name="connsiteY0" fmla="*/ 1842515 h 3077135"/>
                <a:gd name="connsiteX1" fmla="*/ 1829422 w 3150785"/>
                <a:gd name="connsiteY1" fmla="*/ 1989442 h 3077135"/>
                <a:gd name="connsiteX2" fmla="*/ 1330978 w 3150785"/>
                <a:gd name="connsiteY2" fmla="*/ 2058856 h 3077135"/>
                <a:gd name="connsiteX3" fmla="*/ 894285 w 3150785"/>
                <a:gd name="connsiteY3" fmla="*/ 1917614 h 3077135"/>
                <a:gd name="connsiteX4" fmla="*/ 789625 w 3150785"/>
                <a:gd name="connsiteY4" fmla="*/ 1647563 h 3077135"/>
                <a:gd name="connsiteX5" fmla="*/ 493549 w 3150785"/>
                <a:gd name="connsiteY5" fmla="*/ 1572597 h 3077135"/>
                <a:gd name="connsiteX6" fmla="*/ 247259 w 3150785"/>
                <a:gd name="connsiteY6" fmla="*/ 1470228 h 3077135"/>
                <a:gd name="connsiteX7" fmla="*/ 59645 w 3150785"/>
                <a:gd name="connsiteY7" fmla="*/ 1344029 h 3077135"/>
                <a:gd name="connsiteX8" fmla="*/ 5820 w 3150785"/>
                <a:gd name="connsiteY8" fmla="*/ 955054 h 3077135"/>
                <a:gd name="connsiteX9" fmla="*/ 177667 w 3150785"/>
                <a:gd name="connsiteY9" fmla="*/ 437736 h 3077135"/>
                <a:gd name="connsiteX10" fmla="*/ 706410 w 3150785"/>
                <a:gd name="connsiteY10" fmla="*/ 123187 h 3077135"/>
                <a:gd name="connsiteX11" fmla="*/ 1402440 w 3150785"/>
                <a:gd name="connsiteY11" fmla="*/ 1218 h 3077135"/>
                <a:gd name="connsiteX12" fmla="*/ 2181096 w 3150785"/>
                <a:gd name="connsiteY12" fmla="*/ 186652 h 3077135"/>
                <a:gd name="connsiteX13" fmla="*/ 2891881 w 3150785"/>
                <a:gd name="connsiteY13" fmla="*/ 584221 h 3077135"/>
                <a:gd name="connsiteX14" fmla="*/ 3149597 w 3150785"/>
                <a:gd name="connsiteY14" fmla="*/ 1409311 h 3077135"/>
                <a:gd name="connsiteX15" fmla="*/ 2976081 w 3150785"/>
                <a:gd name="connsiteY15" fmla="*/ 1739716 h 3077135"/>
                <a:gd name="connsiteX16" fmla="*/ 2704596 w 3150785"/>
                <a:gd name="connsiteY16" fmla="*/ 1770523 h 3077135"/>
                <a:gd name="connsiteX17" fmla="*/ 2456522 w 3150785"/>
                <a:gd name="connsiteY17" fmla="*/ 1848198 h 3077135"/>
                <a:gd name="connsiteX18" fmla="*/ 2034139 w 3150785"/>
                <a:gd name="connsiteY18" fmla="*/ 2147930 h 3077135"/>
                <a:gd name="connsiteX19" fmla="*/ 2045353 w 3150785"/>
                <a:gd name="connsiteY19" fmla="*/ 2473243 h 3077135"/>
                <a:gd name="connsiteX20" fmla="*/ 2321762 w 3150785"/>
                <a:gd name="connsiteY20" fmla="*/ 3017045 h 3077135"/>
                <a:gd name="connsiteX21" fmla="*/ 2172248 w 3150785"/>
                <a:gd name="connsiteY21" fmla="*/ 3019029 h 3077135"/>
                <a:gd name="connsiteX22" fmla="*/ 1865739 w 3150785"/>
                <a:gd name="connsiteY22" fmla="*/ 2621459 h 3077135"/>
                <a:gd name="connsiteX23" fmla="*/ 1432539 w 3150785"/>
                <a:gd name="connsiteY23" fmla="*/ 2063313 h 3077135"/>
                <a:gd name="connsiteX0" fmla="*/ 2453579 w 3150785"/>
                <a:gd name="connsiteY0" fmla="*/ 1842117 h 3076737"/>
                <a:gd name="connsiteX1" fmla="*/ 1829422 w 3150785"/>
                <a:gd name="connsiteY1" fmla="*/ 1989044 h 3076737"/>
                <a:gd name="connsiteX2" fmla="*/ 1330978 w 3150785"/>
                <a:gd name="connsiteY2" fmla="*/ 2058458 h 3076737"/>
                <a:gd name="connsiteX3" fmla="*/ 894285 w 3150785"/>
                <a:gd name="connsiteY3" fmla="*/ 1917216 h 3076737"/>
                <a:gd name="connsiteX4" fmla="*/ 789625 w 3150785"/>
                <a:gd name="connsiteY4" fmla="*/ 1647165 h 3076737"/>
                <a:gd name="connsiteX5" fmla="*/ 493549 w 3150785"/>
                <a:gd name="connsiteY5" fmla="*/ 1572199 h 3076737"/>
                <a:gd name="connsiteX6" fmla="*/ 247259 w 3150785"/>
                <a:gd name="connsiteY6" fmla="*/ 1469830 h 3076737"/>
                <a:gd name="connsiteX7" fmla="*/ 59645 w 3150785"/>
                <a:gd name="connsiteY7" fmla="*/ 1343631 h 3076737"/>
                <a:gd name="connsiteX8" fmla="*/ 5820 w 3150785"/>
                <a:gd name="connsiteY8" fmla="*/ 954656 h 3076737"/>
                <a:gd name="connsiteX9" fmla="*/ 177667 w 3150785"/>
                <a:gd name="connsiteY9" fmla="*/ 437338 h 3076737"/>
                <a:gd name="connsiteX10" fmla="*/ 706410 w 3150785"/>
                <a:gd name="connsiteY10" fmla="*/ 122789 h 3076737"/>
                <a:gd name="connsiteX11" fmla="*/ 1402440 w 3150785"/>
                <a:gd name="connsiteY11" fmla="*/ 820 h 3076737"/>
                <a:gd name="connsiteX12" fmla="*/ 2247523 w 3150785"/>
                <a:gd name="connsiteY12" fmla="*/ 173339 h 3076737"/>
                <a:gd name="connsiteX13" fmla="*/ 2891881 w 3150785"/>
                <a:gd name="connsiteY13" fmla="*/ 583823 h 3076737"/>
                <a:gd name="connsiteX14" fmla="*/ 3149597 w 3150785"/>
                <a:gd name="connsiteY14" fmla="*/ 1408913 h 3076737"/>
                <a:gd name="connsiteX15" fmla="*/ 2976081 w 3150785"/>
                <a:gd name="connsiteY15" fmla="*/ 1739318 h 3076737"/>
                <a:gd name="connsiteX16" fmla="*/ 2704596 w 3150785"/>
                <a:gd name="connsiteY16" fmla="*/ 1770125 h 3076737"/>
                <a:gd name="connsiteX17" fmla="*/ 2456522 w 3150785"/>
                <a:gd name="connsiteY17" fmla="*/ 1847800 h 3076737"/>
                <a:gd name="connsiteX18" fmla="*/ 2034139 w 3150785"/>
                <a:gd name="connsiteY18" fmla="*/ 2147532 h 3076737"/>
                <a:gd name="connsiteX19" fmla="*/ 2045353 w 3150785"/>
                <a:gd name="connsiteY19" fmla="*/ 2472845 h 3076737"/>
                <a:gd name="connsiteX20" fmla="*/ 2321762 w 3150785"/>
                <a:gd name="connsiteY20" fmla="*/ 3016647 h 3076737"/>
                <a:gd name="connsiteX21" fmla="*/ 2172248 w 3150785"/>
                <a:gd name="connsiteY21" fmla="*/ 3018631 h 3076737"/>
                <a:gd name="connsiteX22" fmla="*/ 1865739 w 3150785"/>
                <a:gd name="connsiteY22" fmla="*/ 2621061 h 3076737"/>
                <a:gd name="connsiteX23" fmla="*/ 1432539 w 3150785"/>
                <a:gd name="connsiteY23" fmla="*/ 2062915 h 3076737"/>
                <a:gd name="connsiteX0" fmla="*/ 2453579 w 3155494"/>
                <a:gd name="connsiteY0" fmla="*/ 1842117 h 3076737"/>
                <a:gd name="connsiteX1" fmla="*/ 1829422 w 3155494"/>
                <a:gd name="connsiteY1" fmla="*/ 1989044 h 3076737"/>
                <a:gd name="connsiteX2" fmla="*/ 1330978 w 3155494"/>
                <a:gd name="connsiteY2" fmla="*/ 2058458 h 3076737"/>
                <a:gd name="connsiteX3" fmla="*/ 894285 w 3155494"/>
                <a:gd name="connsiteY3" fmla="*/ 1917216 h 3076737"/>
                <a:gd name="connsiteX4" fmla="*/ 789625 w 3155494"/>
                <a:gd name="connsiteY4" fmla="*/ 1647165 h 3076737"/>
                <a:gd name="connsiteX5" fmla="*/ 493549 w 3155494"/>
                <a:gd name="connsiteY5" fmla="*/ 1572199 h 3076737"/>
                <a:gd name="connsiteX6" fmla="*/ 247259 w 3155494"/>
                <a:gd name="connsiteY6" fmla="*/ 1469830 h 3076737"/>
                <a:gd name="connsiteX7" fmla="*/ 59645 w 3155494"/>
                <a:gd name="connsiteY7" fmla="*/ 1343631 h 3076737"/>
                <a:gd name="connsiteX8" fmla="*/ 5820 w 3155494"/>
                <a:gd name="connsiteY8" fmla="*/ 954656 h 3076737"/>
                <a:gd name="connsiteX9" fmla="*/ 177667 w 3155494"/>
                <a:gd name="connsiteY9" fmla="*/ 437338 h 3076737"/>
                <a:gd name="connsiteX10" fmla="*/ 706410 w 3155494"/>
                <a:gd name="connsiteY10" fmla="*/ 122789 h 3076737"/>
                <a:gd name="connsiteX11" fmla="*/ 1402440 w 3155494"/>
                <a:gd name="connsiteY11" fmla="*/ 820 h 3076737"/>
                <a:gd name="connsiteX12" fmla="*/ 2247523 w 3155494"/>
                <a:gd name="connsiteY12" fmla="*/ 173339 h 3076737"/>
                <a:gd name="connsiteX13" fmla="*/ 2891881 w 3155494"/>
                <a:gd name="connsiteY13" fmla="*/ 583823 h 3076737"/>
                <a:gd name="connsiteX14" fmla="*/ 3154342 w 3155494"/>
                <a:gd name="connsiteY14" fmla="*/ 1314207 h 3076737"/>
                <a:gd name="connsiteX15" fmla="*/ 2976081 w 3155494"/>
                <a:gd name="connsiteY15" fmla="*/ 1739318 h 3076737"/>
                <a:gd name="connsiteX16" fmla="*/ 2704596 w 3155494"/>
                <a:gd name="connsiteY16" fmla="*/ 1770125 h 3076737"/>
                <a:gd name="connsiteX17" fmla="*/ 2456522 w 3155494"/>
                <a:gd name="connsiteY17" fmla="*/ 1847800 h 3076737"/>
                <a:gd name="connsiteX18" fmla="*/ 2034139 w 3155494"/>
                <a:gd name="connsiteY18" fmla="*/ 2147532 h 3076737"/>
                <a:gd name="connsiteX19" fmla="*/ 2045353 w 3155494"/>
                <a:gd name="connsiteY19" fmla="*/ 2472845 h 3076737"/>
                <a:gd name="connsiteX20" fmla="*/ 2321762 w 3155494"/>
                <a:gd name="connsiteY20" fmla="*/ 3016647 h 3076737"/>
                <a:gd name="connsiteX21" fmla="*/ 2172248 w 3155494"/>
                <a:gd name="connsiteY21" fmla="*/ 3018631 h 3076737"/>
                <a:gd name="connsiteX22" fmla="*/ 1865739 w 3155494"/>
                <a:gd name="connsiteY22" fmla="*/ 2621061 h 3076737"/>
                <a:gd name="connsiteX23" fmla="*/ 1432539 w 3155494"/>
                <a:gd name="connsiteY23" fmla="*/ 2062915 h 3076737"/>
                <a:gd name="connsiteX0" fmla="*/ 2453579 w 3155494"/>
                <a:gd name="connsiteY0" fmla="*/ 1842117 h 3028342"/>
                <a:gd name="connsiteX1" fmla="*/ 1829422 w 3155494"/>
                <a:gd name="connsiteY1" fmla="*/ 1989044 h 3028342"/>
                <a:gd name="connsiteX2" fmla="*/ 1330978 w 3155494"/>
                <a:gd name="connsiteY2" fmla="*/ 2058458 h 3028342"/>
                <a:gd name="connsiteX3" fmla="*/ 894285 w 3155494"/>
                <a:gd name="connsiteY3" fmla="*/ 1917216 h 3028342"/>
                <a:gd name="connsiteX4" fmla="*/ 789625 w 3155494"/>
                <a:gd name="connsiteY4" fmla="*/ 1647165 h 3028342"/>
                <a:gd name="connsiteX5" fmla="*/ 493549 w 3155494"/>
                <a:gd name="connsiteY5" fmla="*/ 1572199 h 3028342"/>
                <a:gd name="connsiteX6" fmla="*/ 247259 w 3155494"/>
                <a:gd name="connsiteY6" fmla="*/ 1469830 h 3028342"/>
                <a:gd name="connsiteX7" fmla="*/ 59645 w 3155494"/>
                <a:gd name="connsiteY7" fmla="*/ 1343631 h 3028342"/>
                <a:gd name="connsiteX8" fmla="*/ 5820 w 3155494"/>
                <a:gd name="connsiteY8" fmla="*/ 954656 h 3028342"/>
                <a:gd name="connsiteX9" fmla="*/ 177667 w 3155494"/>
                <a:gd name="connsiteY9" fmla="*/ 437338 h 3028342"/>
                <a:gd name="connsiteX10" fmla="*/ 706410 w 3155494"/>
                <a:gd name="connsiteY10" fmla="*/ 122789 h 3028342"/>
                <a:gd name="connsiteX11" fmla="*/ 1402440 w 3155494"/>
                <a:gd name="connsiteY11" fmla="*/ 820 h 3028342"/>
                <a:gd name="connsiteX12" fmla="*/ 2247523 w 3155494"/>
                <a:gd name="connsiteY12" fmla="*/ 173339 h 3028342"/>
                <a:gd name="connsiteX13" fmla="*/ 2891881 w 3155494"/>
                <a:gd name="connsiteY13" fmla="*/ 583823 h 3028342"/>
                <a:gd name="connsiteX14" fmla="*/ 3154342 w 3155494"/>
                <a:gd name="connsiteY14" fmla="*/ 1314207 h 3028342"/>
                <a:gd name="connsiteX15" fmla="*/ 2976081 w 3155494"/>
                <a:gd name="connsiteY15" fmla="*/ 1739318 h 3028342"/>
                <a:gd name="connsiteX16" fmla="*/ 2704596 w 3155494"/>
                <a:gd name="connsiteY16" fmla="*/ 1770125 h 3028342"/>
                <a:gd name="connsiteX17" fmla="*/ 2456522 w 3155494"/>
                <a:gd name="connsiteY17" fmla="*/ 1847800 h 3028342"/>
                <a:gd name="connsiteX18" fmla="*/ 2034139 w 3155494"/>
                <a:gd name="connsiteY18" fmla="*/ 2147532 h 3028342"/>
                <a:gd name="connsiteX19" fmla="*/ 2045353 w 3155494"/>
                <a:gd name="connsiteY19" fmla="*/ 2472845 h 3028342"/>
                <a:gd name="connsiteX20" fmla="*/ 2321762 w 3155494"/>
                <a:gd name="connsiteY20" fmla="*/ 3016647 h 3028342"/>
                <a:gd name="connsiteX21" fmla="*/ 2026525 w 3155494"/>
                <a:gd name="connsiteY21" fmla="*/ 2828246 h 3028342"/>
                <a:gd name="connsiteX22" fmla="*/ 1865739 w 3155494"/>
                <a:gd name="connsiteY22" fmla="*/ 2621061 h 3028342"/>
                <a:gd name="connsiteX23" fmla="*/ 1432539 w 3155494"/>
                <a:gd name="connsiteY23" fmla="*/ 2062915 h 3028342"/>
                <a:gd name="connsiteX0" fmla="*/ 2453579 w 3155494"/>
                <a:gd name="connsiteY0" fmla="*/ 1842117 h 2834428"/>
                <a:gd name="connsiteX1" fmla="*/ 1829422 w 3155494"/>
                <a:gd name="connsiteY1" fmla="*/ 1989044 h 2834428"/>
                <a:gd name="connsiteX2" fmla="*/ 1330978 w 3155494"/>
                <a:gd name="connsiteY2" fmla="*/ 2058458 h 2834428"/>
                <a:gd name="connsiteX3" fmla="*/ 894285 w 3155494"/>
                <a:gd name="connsiteY3" fmla="*/ 1917216 h 2834428"/>
                <a:gd name="connsiteX4" fmla="*/ 789625 w 3155494"/>
                <a:gd name="connsiteY4" fmla="*/ 1647165 h 2834428"/>
                <a:gd name="connsiteX5" fmla="*/ 493549 w 3155494"/>
                <a:gd name="connsiteY5" fmla="*/ 1572199 h 2834428"/>
                <a:gd name="connsiteX6" fmla="*/ 247259 w 3155494"/>
                <a:gd name="connsiteY6" fmla="*/ 1469830 h 2834428"/>
                <a:gd name="connsiteX7" fmla="*/ 59645 w 3155494"/>
                <a:gd name="connsiteY7" fmla="*/ 1343631 h 2834428"/>
                <a:gd name="connsiteX8" fmla="*/ 5820 w 3155494"/>
                <a:gd name="connsiteY8" fmla="*/ 954656 h 2834428"/>
                <a:gd name="connsiteX9" fmla="*/ 177667 w 3155494"/>
                <a:gd name="connsiteY9" fmla="*/ 437338 h 2834428"/>
                <a:gd name="connsiteX10" fmla="*/ 706410 w 3155494"/>
                <a:gd name="connsiteY10" fmla="*/ 122789 h 2834428"/>
                <a:gd name="connsiteX11" fmla="*/ 1402440 w 3155494"/>
                <a:gd name="connsiteY11" fmla="*/ 820 h 2834428"/>
                <a:gd name="connsiteX12" fmla="*/ 2247523 w 3155494"/>
                <a:gd name="connsiteY12" fmla="*/ 173339 h 2834428"/>
                <a:gd name="connsiteX13" fmla="*/ 2891881 w 3155494"/>
                <a:gd name="connsiteY13" fmla="*/ 583823 h 2834428"/>
                <a:gd name="connsiteX14" fmla="*/ 3154342 w 3155494"/>
                <a:gd name="connsiteY14" fmla="*/ 1314207 h 2834428"/>
                <a:gd name="connsiteX15" fmla="*/ 2976081 w 3155494"/>
                <a:gd name="connsiteY15" fmla="*/ 1739318 h 2834428"/>
                <a:gd name="connsiteX16" fmla="*/ 2704596 w 3155494"/>
                <a:gd name="connsiteY16" fmla="*/ 1770125 h 2834428"/>
                <a:gd name="connsiteX17" fmla="*/ 2456522 w 3155494"/>
                <a:gd name="connsiteY17" fmla="*/ 1847800 h 2834428"/>
                <a:gd name="connsiteX18" fmla="*/ 2034139 w 3155494"/>
                <a:gd name="connsiteY18" fmla="*/ 2147532 h 2834428"/>
                <a:gd name="connsiteX19" fmla="*/ 2045353 w 3155494"/>
                <a:gd name="connsiteY19" fmla="*/ 2472845 h 2834428"/>
                <a:gd name="connsiteX20" fmla="*/ 2190611 w 3155494"/>
                <a:gd name="connsiteY20" fmla="*/ 2752223 h 2834428"/>
                <a:gd name="connsiteX21" fmla="*/ 2026525 w 3155494"/>
                <a:gd name="connsiteY21" fmla="*/ 2828246 h 2834428"/>
                <a:gd name="connsiteX22" fmla="*/ 1865739 w 3155494"/>
                <a:gd name="connsiteY22" fmla="*/ 2621061 h 2834428"/>
                <a:gd name="connsiteX23" fmla="*/ 1432539 w 3155494"/>
                <a:gd name="connsiteY23" fmla="*/ 2062915 h 2834428"/>
                <a:gd name="connsiteX0" fmla="*/ 2453579 w 3155494"/>
                <a:gd name="connsiteY0" fmla="*/ 1842117 h 2833584"/>
                <a:gd name="connsiteX1" fmla="*/ 1829422 w 3155494"/>
                <a:gd name="connsiteY1" fmla="*/ 1989044 h 2833584"/>
                <a:gd name="connsiteX2" fmla="*/ 1330978 w 3155494"/>
                <a:gd name="connsiteY2" fmla="*/ 2058458 h 2833584"/>
                <a:gd name="connsiteX3" fmla="*/ 894285 w 3155494"/>
                <a:gd name="connsiteY3" fmla="*/ 1917216 h 2833584"/>
                <a:gd name="connsiteX4" fmla="*/ 789625 w 3155494"/>
                <a:gd name="connsiteY4" fmla="*/ 1647165 h 2833584"/>
                <a:gd name="connsiteX5" fmla="*/ 493549 w 3155494"/>
                <a:gd name="connsiteY5" fmla="*/ 1572199 h 2833584"/>
                <a:gd name="connsiteX6" fmla="*/ 247259 w 3155494"/>
                <a:gd name="connsiteY6" fmla="*/ 1469830 h 2833584"/>
                <a:gd name="connsiteX7" fmla="*/ 59645 w 3155494"/>
                <a:gd name="connsiteY7" fmla="*/ 1343631 h 2833584"/>
                <a:gd name="connsiteX8" fmla="*/ 5820 w 3155494"/>
                <a:gd name="connsiteY8" fmla="*/ 954656 h 2833584"/>
                <a:gd name="connsiteX9" fmla="*/ 177667 w 3155494"/>
                <a:gd name="connsiteY9" fmla="*/ 437338 h 2833584"/>
                <a:gd name="connsiteX10" fmla="*/ 706410 w 3155494"/>
                <a:gd name="connsiteY10" fmla="*/ 122789 h 2833584"/>
                <a:gd name="connsiteX11" fmla="*/ 1402440 w 3155494"/>
                <a:gd name="connsiteY11" fmla="*/ 820 h 2833584"/>
                <a:gd name="connsiteX12" fmla="*/ 2247523 w 3155494"/>
                <a:gd name="connsiteY12" fmla="*/ 173339 h 2833584"/>
                <a:gd name="connsiteX13" fmla="*/ 2891881 w 3155494"/>
                <a:gd name="connsiteY13" fmla="*/ 583823 h 2833584"/>
                <a:gd name="connsiteX14" fmla="*/ 3154342 w 3155494"/>
                <a:gd name="connsiteY14" fmla="*/ 1314207 h 2833584"/>
                <a:gd name="connsiteX15" fmla="*/ 2976081 w 3155494"/>
                <a:gd name="connsiteY15" fmla="*/ 1739318 h 2833584"/>
                <a:gd name="connsiteX16" fmla="*/ 2704596 w 3155494"/>
                <a:gd name="connsiteY16" fmla="*/ 1770125 h 2833584"/>
                <a:gd name="connsiteX17" fmla="*/ 2456522 w 3155494"/>
                <a:gd name="connsiteY17" fmla="*/ 1847800 h 2833584"/>
                <a:gd name="connsiteX18" fmla="*/ 2034139 w 3155494"/>
                <a:gd name="connsiteY18" fmla="*/ 2147532 h 2833584"/>
                <a:gd name="connsiteX19" fmla="*/ 2045353 w 3155494"/>
                <a:gd name="connsiteY19" fmla="*/ 2472845 h 2833584"/>
                <a:gd name="connsiteX20" fmla="*/ 2190611 w 3155494"/>
                <a:gd name="connsiteY20" fmla="*/ 2752223 h 2833584"/>
                <a:gd name="connsiteX21" fmla="*/ 2026525 w 3155494"/>
                <a:gd name="connsiteY21" fmla="*/ 2828246 h 2833584"/>
                <a:gd name="connsiteX22" fmla="*/ 1865739 w 3155494"/>
                <a:gd name="connsiteY22" fmla="*/ 2621061 h 2833584"/>
                <a:gd name="connsiteX23" fmla="*/ 1432539 w 3155494"/>
                <a:gd name="connsiteY23" fmla="*/ 2062915 h 2833584"/>
                <a:gd name="connsiteX0" fmla="*/ 2453579 w 3155494"/>
                <a:gd name="connsiteY0" fmla="*/ 1842117 h 2836862"/>
                <a:gd name="connsiteX1" fmla="*/ 1829422 w 3155494"/>
                <a:gd name="connsiteY1" fmla="*/ 1989044 h 2836862"/>
                <a:gd name="connsiteX2" fmla="*/ 1330978 w 3155494"/>
                <a:gd name="connsiteY2" fmla="*/ 2058458 h 2836862"/>
                <a:gd name="connsiteX3" fmla="*/ 894285 w 3155494"/>
                <a:gd name="connsiteY3" fmla="*/ 1917216 h 2836862"/>
                <a:gd name="connsiteX4" fmla="*/ 789625 w 3155494"/>
                <a:gd name="connsiteY4" fmla="*/ 1647165 h 2836862"/>
                <a:gd name="connsiteX5" fmla="*/ 493549 w 3155494"/>
                <a:gd name="connsiteY5" fmla="*/ 1572199 h 2836862"/>
                <a:gd name="connsiteX6" fmla="*/ 247259 w 3155494"/>
                <a:gd name="connsiteY6" fmla="*/ 1469830 h 2836862"/>
                <a:gd name="connsiteX7" fmla="*/ 59645 w 3155494"/>
                <a:gd name="connsiteY7" fmla="*/ 1343631 h 2836862"/>
                <a:gd name="connsiteX8" fmla="*/ 5820 w 3155494"/>
                <a:gd name="connsiteY8" fmla="*/ 954656 h 2836862"/>
                <a:gd name="connsiteX9" fmla="*/ 177667 w 3155494"/>
                <a:gd name="connsiteY9" fmla="*/ 437338 h 2836862"/>
                <a:gd name="connsiteX10" fmla="*/ 706410 w 3155494"/>
                <a:gd name="connsiteY10" fmla="*/ 122789 h 2836862"/>
                <a:gd name="connsiteX11" fmla="*/ 1402440 w 3155494"/>
                <a:gd name="connsiteY11" fmla="*/ 820 h 2836862"/>
                <a:gd name="connsiteX12" fmla="*/ 2247523 w 3155494"/>
                <a:gd name="connsiteY12" fmla="*/ 173339 h 2836862"/>
                <a:gd name="connsiteX13" fmla="*/ 2891881 w 3155494"/>
                <a:gd name="connsiteY13" fmla="*/ 583823 h 2836862"/>
                <a:gd name="connsiteX14" fmla="*/ 3154342 w 3155494"/>
                <a:gd name="connsiteY14" fmla="*/ 1314207 h 2836862"/>
                <a:gd name="connsiteX15" fmla="*/ 2976081 w 3155494"/>
                <a:gd name="connsiteY15" fmla="*/ 1739318 h 2836862"/>
                <a:gd name="connsiteX16" fmla="*/ 2704596 w 3155494"/>
                <a:gd name="connsiteY16" fmla="*/ 1770125 h 2836862"/>
                <a:gd name="connsiteX17" fmla="*/ 2456522 w 3155494"/>
                <a:gd name="connsiteY17" fmla="*/ 1847800 h 2836862"/>
                <a:gd name="connsiteX18" fmla="*/ 2034139 w 3155494"/>
                <a:gd name="connsiteY18" fmla="*/ 2147532 h 2836862"/>
                <a:gd name="connsiteX19" fmla="*/ 2045353 w 3155494"/>
                <a:gd name="connsiteY19" fmla="*/ 2472845 h 2836862"/>
                <a:gd name="connsiteX20" fmla="*/ 2190611 w 3155494"/>
                <a:gd name="connsiteY20" fmla="*/ 2752223 h 2836862"/>
                <a:gd name="connsiteX21" fmla="*/ 2044011 w 3155494"/>
                <a:gd name="connsiteY21" fmla="*/ 2830891 h 2836862"/>
                <a:gd name="connsiteX22" fmla="*/ 1865739 w 3155494"/>
                <a:gd name="connsiteY22" fmla="*/ 2621061 h 2836862"/>
                <a:gd name="connsiteX23" fmla="*/ 1432539 w 3155494"/>
                <a:gd name="connsiteY23" fmla="*/ 2062915 h 2836862"/>
                <a:gd name="connsiteX0" fmla="*/ 2453579 w 3155494"/>
                <a:gd name="connsiteY0" fmla="*/ 1842117 h 2804689"/>
                <a:gd name="connsiteX1" fmla="*/ 1829422 w 3155494"/>
                <a:gd name="connsiteY1" fmla="*/ 1989044 h 2804689"/>
                <a:gd name="connsiteX2" fmla="*/ 1330978 w 3155494"/>
                <a:gd name="connsiteY2" fmla="*/ 2058458 h 2804689"/>
                <a:gd name="connsiteX3" fmla="*/ 894285 w 3155494"/>
                <a:gd name="connsiteY3" fmla="*/ 1917216 h 2804689"/>
                <a:gd name="connsiteX4" fmla="*/ 789625 w 3155494"/>
                <a:gd name="connsiteY4" fmla="*/ 1647165 h 2804689"/>
                <a:gd name="connsiteX5" fmla="*/ 493549 w 3155494"/>
                <a:gd name="connsiteY5" fmla="*/ 1572199 h 2804689"/>
                <a:gd name="connsiteX6" fmla="*/ 247259 w 3155494"/>
                <a:gd name="connsiteY6" fmla="*/ 1469830 h 2804689"/>
                <a:gd name="connsiteX7" fmla="*/ 59645 w 3155494"/>
                <a:gd name="connsiteY7" fmla="*/ 1343631 h 2804689"/>
                <a:gd name="connsiteX8" fmla="*/ 5820 w 3155494"/>
                <a:gd name="connsiteY8" fmla="*/ 954656 h 2804689"/>
                <a:gd name="connsiteX9" fmla="*/ 177667 w 3155494"/>
                <a:gd name="connsiteY9" fmla="*/ 437338 h 2804689"/>
                <a:gd name="connsiteX10" fmla="*/ 706410 w 3155494"/>
                <a:gd name="connsiteY10" fmla="*/ 122789 h 2804689"/>
                <a:gd name="connsiteX11" fmla="*/ 1402440 w 3155494"/>
                <a:gd name="connsiteY11" fmla="*/ 820 h 2804689"/>
                <a:gd name="connsiteX12" fmla="*/ 2247523 w 3155494"/>
                <a:gd name="connsiteY12" fmla="*/ 173339 h 2804689"/>
                <a:gd name="connsiteX13" fmla="*/ 2891881 w 3155494"/>
                <a:gd name="connsiteY13" fmla="*/ 583823 h 2804689"/>
                <a:gd name="connsiteX14" fmla="*/ 3154342 w 3155494"/>
                <a:gd name="connsiteY14" fmla="*/ 1314207 h 2804689"/>
                <a:gd name="connsiteX15" fmla="*/ 2976081 w 3155494"/>
                <a:gd name="connsiteY15" fmla="*/ 1739318 h 2804689"/>
                <a:gd name="connsiteX16" fmla="*/ 2704596 w 3155494"/>
                <a:gd name="connsiteY16" fmla="*/ 1770125 h 2804689"/>
                <a:gd name="connsiteX17" fmla="*/ 2456522 w 3155494"/>
                <a:gd name="connsiteY17" fmla="*/ 1847800 h 2804689"/>
                <a:gd name="connsiteX18" fmla="*/ 2034139 w 3155494"/>
                <a:gd name="connsiteY18" fmla="*/ 2147532 h 2804689"/>
                <a:gd name="connsiteX19" fmla="*/ 2045353 w 3155494"/>
                <a:gd name="connsiteY19" fmla="*/ 2472845 h 2804689"/>
                <a:gd name="connsiteX20" fmla="*/ 2190611 w 3155494"/>
                <a:gd name="connsiteY20" fmla="*/ 2752223 h 2804689"/>
                <a:gd name="connsiteX21" fmla="*/ 1991551 w 3155494"/>
                <a:gd name="connsiteY21" fmla="*/ 2793872 h 2804689"/>
                <a:gd name="connsiteX22" fmla="*/ 1865739 w 3155494"/>
                <a:gd name="connsiteY22" fmla="*/ 2621061 h 2804689"/>
                <a:gd name="connsiteX23" fmla="*/ 1432539 w 3155494"/>
                <a:gd name="connsiteY23" fmla="*/ 2062915 h 2804689"/>
                <a:gd name="connsiteX0" fmla="*/ 2453579 w 3155494"/>
                <a:gd name="connsiteY0" fmla="*/ 1842117 h 2796471"/>
                <a:gd name="connsiteX1" fmla="*/ 1829422 w 3155494"/>
                <a:gd name="connsiteY1" fmla="*/ 1989044 h 2796471"/>
                <a:gd name="connsiteX2" fmla="*/ 1330978 w 3155494"/>
                <a:gd name="connsiteY2" fmla="*/ 2058458 h 2796471"/>
                <a:gd name="connsiteX3" fmla="*/ 894285 w 3155494"/>
                <a:gd name="connsiteY3" fmla="*/ 1917216 h 2796471"/>
                <a:gd name="connsiteX4" fmla="*/ 789625 w 3155494"/>
                <a:gd name="connsiteY4" fmla="*/ 1647165 h 2796471"/>
                <a:gd name="connsiteX5" fmla="*/ 493549 w 3155494"/>
                <a:gd name="connsiteY5" fmla="*/ 1572199 h 2796471"/>
                <a:gd name="connsiteX6" fmla="*/ 247259 w 3155494"/>
                <a:gd name="connsiteY6" fmla="*/ 1469830 h 2796471"/>
                <a:gd name="connsiteX7" fmla="*/ 59645 w 3155494"/>
                <a:gd name="connsiteY7" fmla="*/ 1343631 h 2796471"/>
                <a:gd name="connsiteX8" fmla="*/ 5820 w 3155494"/>
                <a:gd name="connsiteY8" fmla="*/ 954656 h 2796471"/>
                <a:gd name="connsiteX9" fmla="*/ 177667 w 3155494"/>
                <a:gd name="connsiteY9" fmla="*/ 437338 h 2796471"/>
                <a:gd name="connsiteX10" fmla="*/ 706410 w 3155494"/>
                <a:gd name="connsiteY10" fmla="*/ 122789 h 2796471"/>
                <a:gd name="connsiteX11" fmla="*/ 1402440 w 3155494"/>
                <a:gd name="connsiteY11" fmla="*/ 820 h 2796471"/>
                <a:gd name="connsiteX12" fmla="*/ 2247523 w 3155494"/>
                <a:gd name="connsiteY12" fmla="*/ 173339 h 2796471"/>
                <a:gd name="connsiteX13" fmla="*/ 2891881 w 3155494"/>
                <a:gd name="connsiteY13" fmla="*/ 583823 h 2796471"/>
                <a:gd name="connsiteX14" fmla="*/ 3154342 w 3155494"/>
                <a:gd name="connsiteY14" fmla="*/ 1314207 h 2796471"/>
                <a:gd name="connsiteX15" fmla="*/ 2976081 w 3155494"/>
                <a:gd name="connsiteY15" fmla="*/ 1739318 h 2796471"/>
                <a:gd name="connsiteX16" fmla="*/ 2704596 w 3155494"/>
                <a:gd name="connsiteY16" fmla="*/ 1770125 h 2796471"/>
                <a:gd name="connsiteX17" fmla="*/ 2456522 w 3155494"/>
                <a:gd name="connsiteY17" fmla="*/ 1847800 h 2796471"/>
                <a:gd name="connsiteX18" fmla="*/ 2034139 w 3155494"/>
                <a:gd name="connsiteY18" fmla="*/ 2147532 h 2796471"/>
                <a:gd name="connsiteX19" fmla="*/ 2045353 w 3155494"/>
                <a:gd name="connsiteY19" fmla="*/ 2472845 h 2796471"/>
                <a:gd name="connsiteX20" fmla="*/ 2178953 w 3155494"/>
                <a:gd name="connsiteY20" fmla="*/ 2707271 h 2796471"/>
                <a:gd name="connsiteX21" fmla="*/ 1991551 w 3155494"/>
                <a:gd name="connsiteY21" fmla="*/ 2793872 h 2796471"/>
                <a:gd name="connsiteX22" fmla="*/ 1865739 w 3155494"/>
                <a:gd name="connsiteY22" fmla="*/ 2621061 h 2796471"/>
                <a:gd name="connsiteX23" fmla="*/ 1432539 w 3155494"/>
                <a:gd name="connsiteY23" fmla="*/ 2062915 h 2796471"/>
                <a:gd name="connsiteX0" fmla="*/ 2453579 w 3155494"/>
                <a:gd name="connsiteY0" fmla="*/ 1842117 h 2761852"/>
                <a:gd name="connsiteX1" fmla="*/ 1829422 w 3155494"/>
                <a:gd name="connsiteY1" fmla="*/ 1989044 h 2761852"/>
                <a:gd name="connsiteX2" fmla="*/ 1330978 w 3155494"/>
                <a:gd name="connsiteY2" fmla="*/ 2058458 h 2761852"/>
                <a:gd name="connsiteX3" fmla="*/ 894285 w 3155494"/>
                <a:gd name="connsiteY3" fmla="*/ 1917216 h 2761852"/>
                <a:gd name="connsiteX4" fmla="*/ 789625 w 3155494"/>
                <a:gd name="connsiteY4" fmla="*/ 1647165 h 2761852"/>
                <a:gd name="connsiteX5" fmla="*/ 493549 w 3155494"/>
                <a:gd name="connsiteY5" fmla="*/ 1572199 h 2761852"/>
                <a:gd name="connsiteX6" fmla="*/ 247259 w 3155494"/>
                <a:gd name="connsiteY6" fmla="*/ 1469830 h 2761852"/>
                <a:gd name="connsiteX7" fmla="*/ 59645 w 3155494"/>
                <a:gd name="connsiteY7" fmla="*/ 1343631 h 2761852"/>
                <a:gd name="connsiteX8" fmla="*/ 5820 w 3155494"/>
                <a:gd name="connsiteY8" fmla="*/ 954656 h 2761852"/>
                <a:gd name="connsiteX9" fmla="*/ 177667 w 3155494"/>
                <a:gd name="connsiteY9" fmla="*/ 437338 h 2761852"/>
                <a:gd name="connsiteX10" fmla="*/ 706410 w 3155494"/>
                <a:gd name="connsiteY10" fmla="*/ 122789 h 2761852"/>
                <a:gd name="connsiteX11" fmla="*/ 1402440 w 3155494"/>
                <a:gd name="connsiteY11" fmla="*/ 820 h 2761852"/>
                <a:gd name="connsiteX12" fmla="*/ 2247523 w 3155494"/>
                <a:gd name="connsiteY12" fmla="*/ 173339 h 2761852"/>
                <a:gd name="connsiteX13" fmla="*/ 2891881 w 3155494"/>
                <a:gd name="connsiteY13" fmla="*/ 583823 h 2761852"/>
                <a:gd name="connsiteX14" fmla="*/ 3154342 w 3155494"/>
                <a:gd name="connsiteY14" fmla="*/ 1314207 h 2761852"/>
                <a:gd name="connsiteX15" fmla="*/ 2976081 w 3155494"/>
                <a:gd name="connsiteY15" fmla="*/ 1739318 h 2761852"/>
                <a:gd name="connsiteX16" fmla="*/ 2704596 w 3155494"/>
                <a:gd name="connsiteY16" fmla="*/ 1770125 h 2761852"/>
                <a:gd name="connsiteX17" fmla="*/ 2456522 w 3155494"/>
                <a:gd name="connsiteY17" fmla="*/ 1847800 h 2761852"/>
                <a:gd name="connsiteX18" fmla="*/ 2034139 w 3155494"/>
                <a:gd name="connsiteY18" fmla="*/ 2147532 h 2761852"/>
                <a:gd name="connsiteX19" fmla="*/ 2045353 w 3155494"/>
                <a:gd name="connsiteY19" fmla="*/ 2472845 h 2761852"/>
                <a:gd name="connsiteX20" fmla="*/ 2178953 w 3155494"/>
                <a:gd name="connsiteY20" fmla="*/ 2707271 h 2761852"/>
                <a:gd name="connsiteX21" fmla="*/ 1991551 w 3155494"/>
                <a:gd name="connsiteY21" fmla="*/ 2756852 h 2761852"/>
                <a:gd name="connsiteX22" fmla="*/ 1865739 w 3155494"/>
                <a:gd name="connsiteY22" fmla="*/ 2621061 h 2761852"/>
                <a:gd name="connsiteX23" fmla="*/ 1432539 w 3155494"/>
                <a:gd name="connsiteY23" fmla="*/ 2062915 h 2761852"/>
                <a:gd name="connsiteX0" fmla="*/ 2453579 w 3155494"/>
                <a:gd name="connsiteY0" fmla="*/ 1842117 h 2759122"/>
                <a:gd name="connsiteX1" fmla="*/ 1829422 w 3155494"/>
                <a:gd name="connsiteY1" fmla="*/ 1989044 h 2759122"/>
                <a:gd name="connsiteX2" fmla="*/ 1330978 w 3155494"/>
                <a:gd name="connsiteY2" fmla="*/ 2058458 h 2759122"/>
                <a:gd name="connsiteX3" fmla="*/ 894285 w 3155494"/>
                <a:gd name="connsiteY3" fmla="*/ 1917216 h 2759122"/>
                <a:gd name="connsiteX4" fmla="*/ 789625 w 3155494"/>
                <a:gd name="connsiteY4" fmla="*/ 1647165 h 2759122"/>
                <a:gd name="connsiteX5" fmla="*/ 493549 w 3155494"/>
                <a:gd name="connsiteY5" fmla="*/ 1572199 h 2759122"/>
                <a:gd name="connsiteX6" fmla="*/ 247259 w 3155494"/>
                <a:gd name="connsiteY6" fmla="*/ 1469830 h 2759122"/>
                <a:gd name="connsiteX7" fmla="*/ 59645 w 3155494"/>
                <a:gd name="connsiteY7" fmla="*/ 1343631 h 2759122"/>
                <a:gd name="connsiteX8" fmla="*/ 5820 w 3155494"/>
                <a:gd name="connsiteY8" fmla="*/ 954656 h 2759122"/>
                <a:gd name="connsiteX9" fmla="*/ 177667 w 3155494"/>
                <a:gd name="connsiteY9" fmla="*/ 437338 h 2759122"/>
                <a:gd name="connsiteX10" fmla="*/ 706410 w 3155494"/>
                <a:gd name="connsiteY10" fmla="*/ 122789 h 2759122"/>
                <a:gd name="connsiteX11" fmla="*/ 1402440 w 3155494"/>
                <a:gd name="connsiteY11" fmla="*/ 820 h 2759122"/>
                <a:gd name="connsiteX12" fmla="*/ 2247523 w 3155494"/>
                <a:gd name="connsiteY12" fmla="*/ 173339 h 2759122"/>
                <a:gd name="connsiteX13" fmla="*/ 2891881 w 3155494"/>
                <a:gd name="connsiteY13" fmla="*/ 583823 h 2759122"/>
                <a:gd name="connsiteX14" fmla="*/ 3154342 w 3155494"/>
                <a:gd name="connsiteY14" fmla="*/ 1314207 h 2759122"/>
                <a:gd name="connsiteX15" fmla="*/ 2976081 w 3155494"/>
                <a:gd name="connsiteY15" fmla="*/ 1739318 h 2759122"/>
                <a:gd name="connsiteX16" fmla="*/ 2704596 w 3155494"/>
                <a:gd name="connsiteY16" fmla="*/ 1770125 h 2759122"/>
                <a:gd name="connsiteX17" fmla="*/ 2456522 w 3155494"/>
                <a:gd name="connsiteY17" fmla="*/ 1847800 h 2759122"/>
                <a:gd name="connsiteX18" fmla="*/ 2034139 w 3155494"/>
                <a:gd name="connsiteY18" fmla="*/ 2147532 h 2759122"/>
                <a:gd name="connsiteX19" fmla="*/ 2045353 w 3155494"/>
                <a:gd name="connsiteY19" fmla="*/ 2472845 h 2759122"/>
                <a:gd name="connsiteX20" fmla="*/ 2152723 w 3155494"/>
                <a:gd name="connsiteY20" fmla="*/ 2688761 h 2759122"/>
                <a:gd name="connsiteX21" fmla="*/ 1991551 w 3155494"/>
                <a:gd name="connsiteY21" fmla="*/ 2756852 h 2759122"/>
                <a:gd name="connsiteX22" fmla="*/ 1865739 w 3155494"/>
                <a:gd name="connsiteY22" fmla="*/ 2621061 h 2759122"/>
                <a:gd name="connsiteX23" fmla="*/ 1432539 w 3155494"/>
                <a:gd name="connsiteY23" fmla="*/ 2062915 h 275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55494" h="2759122">
                  <a:moveTo>
                    <a:pt x="2453579" y="1842117"/>
                  </a:moveTo>
                  <a:cubicBezTo>
                    <a:pt x="2447800" y="1840691"/>
                    <a:pt x="1911709" y="1975894"/>
                    <a:pt x="1829422" y="1989044"/>
                  </a:cubicBezTo>
                  <a:cubicBezTo>
                    <a:pt x="1747135" y="2002194"/>
                    <a:pt x="1488683" y="2063257"/>
                    <a:pt x="1330978" y="2058458"/>
                  </a:cubicBezTo>
                  <a:cubicBezTo>
                    <a:pt x="1173273" y="2053659"/>
                    <a:pt x="984511" y="1985765"/>
                    <a:pt x="894285" y="1917216"/>
                  </a:cubicBezTo>
                  <a:cubicBezTo>
                    <a:pt x="804060" y="1848667"/>
                    <a:pt x="856414" y="1704668"/>
                    <a:pt x="789625" y="1647165"/>
                  </a:cubicBezTo>
                  <a:cubicBezTo>
                    <a:pt x="722836" y="1589662"/>
                    <a:pt x="585856" y="1608291"/>
                    <a:pt x="493549" y="1572199"/>
                  </a:cubicBezTo>
                  <a:cubicBezTo>
                    <a:pt x="401242" y="1536107"/>
                    <a:pt x="319576" y="1507925"/>
                    <a:pt x="247259" y="1469830"/>
                  </a:cubicBezTo>
                  <a:cubicBezTo>
                    <a:pt x="174942" y="1431735"/>
                    <a:pt x="99885" y="1429493"/>
                    <a:pt x="59645" y="1343631"/>
                  </a:cubicBezTo>
                  <a:cubicBezTo>
                    <a:pt x="19405" y="1257769"/>
                    <a:pt x="-13850" y="1105705"/>
                    <a:pt x="5820" y="954656"/>
                  </a:cubicBezTo>
                  <a:cubicBezTo>
                    <a:pt x="25490" y="803607"/>
                    <a:pt x="60902" y="575982"/>
                    <a:pt x="177667" y="437338"/>
                  </a:cubicBezTo>
                  <a:cubicBezTo>
                    <a:pt x="294432" y="298694"/>
                    <a:pt x="502281" y="195542"/>
                    <a:pt x="706410" y="122789"/>
                  </a:cubicBezTo>
                  <a:cubicBezTo>
                    <a:pt x="910539" y="50036"/>
                    <a:pt x="1145588" y="-7605"/>
                    <a:pt x="1402440" y="820"/>
                  </a:cubicBezTo>
                  <a:cubicBezTo>
                    <a:pt x="1659292" y="9245"/>
                    <a:pt x="1999283" y="76172"/>
                    <a:pt x="2247523" y="173339"/>
                  </a:cubicBezTo>
                  <a:cubicBezTo>
                    <a:pt x="2495763" y="270506"/>
                    <a:pt x="2740744" y="393678"/>
                    <a:pt x="2891881" y="583823"/>
                  </a:cubicBezTo>
                  <a:cubicBezTo>
                    <a:pt x="3043018" y="773968"/>
                    <a:pt x="3140309" y="1121625"/>
                    <a:pt x="3154342" y="1314207"/>
                  </a:cubicBezTo>
                  <a:cubicBezTo>
                    <a:pt x="3168375" y="1506790"/>
                    <a:pt x="3051039" y="1663332"/>
                    <a:pt x="2976081" y="1739318"/>
                  </a:cubicBezTo>
                  <a:cubicBezTo>
                    <a:pt x="2901123" y="1815304"/>
                    <a:pt x="2791189" y="1752045"/>
                    <a:pt x="2704596" y="1770125"/>
                  </a:cubicBezTo>
                  <a:cubicBezTo>
                    <a:pt x="2618003" y="1788205"/>
                    <a:pt x="2568265" y="1784899"/>
                    <a:pt x="2456522" y="1847800"/>
                  </a:cubicBezTo>
                  <a:cubicBezTo>
                    <a:pt x="2344779" y="1910701"/>
                    <a:pt x="2102667" y="2043358"/>
                    <a:pt x="2034139" y="2147532"/>
                  </a:cubicBezTo>
                  <a:cubicBezTo>
                    <a:pt x="1965611" y="2251706"/>
                    <a:pt x="2025589" y="2382640"/>
                    <a:pt x="2045353" y="2472845"/>
                  </a:cubicBezTo>
                  <a:cubicBezTo>
                    <a:pt x="2065117" y="2563050"/>
                    <a:pt x="2161690" y="2641427"/>
                    <a:pt x="2152723" y="2688761"/>
                  </a:cubicBezTo>
                  <a:cubicBezTo>
                    <a:pt x="2143756" y="2736096"/>
                    <a:pt x="2039382" y="2768135"/>
                    <a:pt x="1991551" y="2756852"/>
                  </a:cubicBezTo>
                  <a:cubicBezTo>
                    <a:pt x="1943720" y="2745569"/>
                    <a:pt x="1989024" y="2780347"/>
                    <a:pt x="1865739" y="2621061"/>
                  </a:cubicBezTo>
                  <a:cubicBezTo>
                    <a:pt x="1742454" y="2461775"/>
                    <a:pt x="1521666" y="2150435"/>
                    <a:pt x="1432539" y="2062915"/>
                  </a:cubicBezTo>
                </a:path>
              </a:pathLst>
            </a:cu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2644236" y="934172"/>
              <a:ext cx="2460322" cy="3108888"/>
            </a:xfrm>
            <a:custGeom>
              <a:avLst/>
              <a:gdLst>
                <a:gd name="connsiteX0" fmla="*/ 1475106 w 2798215"/>
                <a:gd name="connsiteY0" fmla="*/ 3644766 h 4614531"/>
                <a:gd name="connsiteX1" fmla="*/ 1409792 w 2798215"/>
                <a:gd name="connsiteY1" fmla="*/ 3269209 h 4614531"/>
                <a:gd name="connsiteX2" fmla="*/ 1230178 w 2798215"/>
                <a:gd name="connsiteY2" fmla="*/ 2812009 h 4614531"/>
                <a:gd name="connsiteX3" fmla="*/ 1066892 w 2798215"/>
                <a:gd name="connsiteY3" fmla="*/ 2501766 h 4614531"/>
                <a:gd name="connsiteX4" fmla="*/ 854621 w 2798215"/>
                <a:gd name="connsiteY4" fmla="*/ 2289494 h 4614531"/>
                <a:gd name="connsiteX5" fmla="*/ 936264 w 2798215"/>
                <a:gd name="connsiteY5" fmla="*/ 2109880 h 4614531"/>
                <a:gd name="connsiteX6" fmla="*/ 1066892 w 2798215"/>
                <a:gd name="connsiteY6" fmla="*/ 1962923 h 4614531"/>
                <a:gd name="connsiteX7" fmla="*/ 1050564 w 2798215"/>
                <a:gd name="connsiteY7" fmla="*/ 1799637 h 4614531"/>
                <a:gd name="connsiteX8" fmla="*/ 1017906 w 2798215"/>
                <a:gd name="connsiteY8" fmla="*/ 1766980 h 4614531"/>
                <a:gd name="connsiteX9" fmla="*/ 1050564 w 2798215"/>
                <a:gd name="connsiteY9" fmla="*/ 1930266 h 4614531"/>
                <a:gd name="connsiteX10" fmla="*/ 936264 w 2798215"/>
                <a:gd name="connsiteY10" fmla="*/ 2011909 h 4614531"/>
                <a:gd name="connsiteX11" fmla="*/ 740321 w 2798215"/>
                <a:gd name="connsiteY11" fmla="*/ 1995580 h 4614531"/>
                <a:gd name="connsiteX12" fmla="*/ 626021 w 2798215"/>
                <a:gd name="connsiteY12" fmla="*/ 1881280 h 4614531"/>
                <a:gd name="connsiteX13" fmla="*/ 675006 w 2798215"/>
                <a:gd name="connsiteY13" fmla="*/ 1766980 h 4614531"/>
                <a:gd name="connsiteX14" fmla="*/ 772978 w 2798215"/>
                <a:gd name="connsiteY14" fmla="*/ 1734323 h 4614531"/>
                <a:gd name="connsiteX15" fmla="*/ 821964 w 2798215"/>
                <a:gd name="connsiteY15" fmla="*/ 1701666 h 4614531"/>
                <a:gd name="connsiteX16" fmla="*/ 887278 w 2798215"/>
                <a:gd name="connsiteY16" fmla="*/ 1685337 h 4614531"/>
                <a:gd name="connsiteX17" fmla="*/ 838292 w 2798215"/>
                <a:gd name="connsiteY17" fmla="*/ 1603694 h 4614531"/>
                <a:gd name="connsiteX18" fmla="*/ 821964 w 2798215"/>
                <a:gd name="connsiteY18" fmla="*/ 1554709 h 4614531"/>
                <a:gd name="connsiteX19" fmla="*/ 642349 w 2798215"/>
                <a:gd name="connsiteY19" fmla="*/ 1505723 h 4614531"/>
                <a:gd name="connsiteX20" fmla="*/ 479064 w 2798215"/>
                <a:gd name="connsiteY20" fmla="*/ 1489394 h 4614531"/>
                <a:gd name="connsiteX21" fmla="*/ 299449 w 2798215"/>
                <a:gd name="connsiteY21" fmla="*/ 1456737 h 4614531"/>
                <a:gd name="connsiteX22" fmla="*/ 38192 w 2798215"/>
                <a:gd name="connsiteY22" fmla="*/ 1179152 h 4614531"/>
                <a:gd name="connsiteX23" fmla="*/ 21864 w 2798215"/>
                <a:gd name="connsiteY23" fmla="*/ 983209 h 4614531"/>
                <a:gd name="connsiteX24" fmla="*/ 234135 w 2798215"/>
                <a:gd name="connsiteY24" fmla="*/ 623980 h 4614531"/>
                <a:gd name="connsiteX25" fmla="*/ 577035 w 2798215"/>
                <a:gd name="connsiteY25" fmla="*/ 264752 h 4614531"/>
                <a:gd name="connsiteX26" fmla="*/ 1262835 w 2798215"/>
                <a:gd name="connsiteY26" fmla="*/ 3494 h 4614531"/>
                <a:gd name="connsiteX27" fmla="*/ 1181192 w 2798215"/>
                <a:gd name="connsiteY27" fmla="*/ 134123 h 4614531"/>
                <a:gd name="connsiteX28" fmla="*/ 577035 w 2798215"/>
                <a:gd name="connsiteY28" fmla="*/ 411709 h 4614531"/>
                <a:gd name="connsiteX29" fmla="*/ 234135 w 2798215"/>
                <a:gd name="connsiteY29" fmla="*/ 738280 h 4614531"/>
                <a:gd name="connsiteX30" fmla="*/ 136164 w 2798215"/>
                <a:gd name="connsiteY30" fmla="*/ 1032194 h 4614531"/>
                <a:gd name="connsiteX31" fmla="*/ 332106 w 2798215"/>
                <a:gd name="connsiteY31" fmla="*/ 1342437 h 4614531"/>
                <a:gd name="connsiteX32" fmla="*/ 577035 w 2798215"/>
                <a:gd name="connsiteY32" fmla="*/ 1456737 h 4614531"/>
                <a:gd name="connsiteX33" fmla="*/ 430078 w 2798215"/>
                <a:gd name="connsiteY33" fmla="*/ 1081180 h 4614531"/>
                <a:gd name="connsiteX34" fmla="*/ 446406 w 2798215"/>
                <a:gd name="connsiteY34" fmla="*/ 738280 h 4614531"/>
                <a:gd name="connsiteX35" fmla="*/ 1017906 w 2798215"/>
                <a:gd name="connsiteY35" fmla="*/ 460694 h 4614531"/>
                <a:gd name="connsiteX36" fmla="*/ 1393464 w 2798215"/>
                <a:gd name="connsiteY36" fmla="*/ 362723 h 4614531"/>
                <a:gd name="connsiteX37" fmla="*/ 1769021 w 2798215"/>
                <a:gd name="connsiteY37" fmla="*/ 232094 h 4614531"/>
                <a:gd name="connsiteX38" fmla="*/ 2079264 w 2798215"/>
                <a:gd name="connsiteY38" fmla="*/ 85137 h 4614531"/>
                <a:gd name="connsiteX39" fmla="*/ 1181192 w 2798215"/>
                <a:gd name="connsiteY39" fmla="*/ 509680 h 4614531"/>
                <a:gd name="connsiteX40" fmla="*/ 658678 w 2798215"/>
                <a:gd name="connsiteY40" fmla="*/ 787266 h 4614531"/>
                <a:gd name="connsiteX41" fmla="*/ 511721 w 2798215"/>
                <a:gd name="connsiteY41" fmla="*/ 1048523 h 4614531"/>
                <a:gd name="connsiteX42" fmla="*/ 593364 w 2798215"/>
                <a:gd name="connsiteY42" fmla="*/ 1342437 h 4614531"/>
                <a:gd name="connsiteX43" fmla="*/ 756649 w 2798215"/>
                <a:gd name="connsiteY43" fmla="*/ 1473066 h 4614531"/>
                <a:gd name="connsiteX44" fmla="*/ 658678 w 2798215"/>
                <a:gd name="connsiteY44" fmla="*/ 1342437 h 4614531"/>
                <a:gd name="connsiteX45" fmla="*/ 675006 w 2798215"/>
                <a:gd name="connsiteY45" fmla="*/ 1228137 h 4614531"/>
                <a:gd name="connsiteX46" fmla="*/ 952592 w 2798215"/>
                <a:gd name="connsiteY46" fmla="*/ 1162823 h 4614531"/>
                <a:gd name="connsiteX47" fmla="*/ 1132206 w 2798215"/>
                <a:gd name="connsiteY47" fmla="*/ 1260794 h 4614531"/>
                <a:gd name="connsiteX48" fmla="*/ 1066892 w 2798215"/>
                <a:gd name="connsiteY48" fmla="*/ 1424080 h 4614531"/>
                <a:gd name="connsiteX49" fmla="*/ 1230178 w 2798215"/>
                <a:gd name="connsiteY49" fmla="*/ 1342437 h 4614531"/>
                <a:gd name="connsiteX50" fmla="*/ 1311821 w 2798215"/>
                <a:gd name="connsiteY50" fmla="*/ 1326109 h 4614531"/>
                <a:gd name="connsiteX51" fmla="*/ 1262835 w 2798215"/>
                <a:gd name="connsiteY51" fmla="*/ 1211809 h 4614531"/>
                <a:gd name="connsiteX52" fmla="*/ 1279164 w 2798215"/>
                <a:gd name="connsiteY52" fmla="*/ 1015866 h 4614531"/>
                <a:gd name="connsiteX53" fmla="*/ 1638392 w 2798215"/>
                <a:gd name="connsiteY53" fmla="*/ 1081180 h 4614531"/>
                <a:gd name="connsiteX54" fmla="*/ 1638392 w 2798215"/>
                <a:gd name="connsiteY54" fmla="*/ 1309780 h 4614531"/>
                <a:gd name="connsiteX55" fmla="*/ 1507764 w 2798215"/>
                <a:gd name="connsiteY55" fmla="*/ 1391423 h 4614531"/>
                <a:gd name="connsiteX56" fmla="*/ 1671049 w 2798215"/>
                <a:gd name="connsiteY56" fmla="*/ 1456737 h 4614531"/>
                <a:gd name="connsiteX57" fmla="*/ 2095592 w 2798215"/>
                <a:gd name="connsiteY57" fmla="*/ 1587366 h 4614531"/>
                <a:gd name="connsiteX58" fmla="*/ 2471149 w 2798215"/>
                <a:gd name="connsiteY58" fmla="*/ 1587366 h 4614531"/>
                <a:gd name="connsiteX59" fmla="*/ 2438492 w 2798215"/>
                <a:gd name="connsiteY59" fmla="*/ 1620023 h 4614531"/>
                <a:gd name="connsiteX60" fmla="*/ 1915978 w 2798215"/>
                <a:gd name="connsiteY60" fmla="*/ 1587366 h 4614531"/>
                <a:gd name="connsiteX61" fmla="*/ 1491435 w 2798215"/>
                <a:gd name="connsiteY61" fmla="*/ 1375094 h 4614531"/>
                <a:gd name="connsiteX62" fmla="*/ 1164864 w 2798215"/>
                <a:gd name="connsiteY62" fmla="*/ 1456737 h 4614531"/>
                <a:gd name="connsiteX63" fmla="*/ 1132206 w 2798215"/>
                <a:gd name="connsiteY63" fmla="*/ 1620023 h 4614531"/>
                <a:gd name="connsiteX64" fmla="*/ 1213849 w 2798215"/>
                <a:gd name="connsiteY64" fmla="*/ 1750652 h 4614531"/>
                <a:gd name="connsiteX65" fmla="*/ 1328149 w 2798215"/>
                <a:gd name="connsiteY65" fmla="*/ 1946594 h 4614531"/>
                <a:gd name="connsiteX66" fmla="*/ 1262835 w 2798215"/>
                <a:gd name="connsiteY66" fmla="*/ 2060894 h 4614531"/>
                <a:gd name="connsiteX67" fmla="*/ 1360806 w 2798215"/>
                <a:gd name="connsiteY67" fmla="*/ 2093552 h 4614531"/>
                <a:gd name="connsiteX68" fmla="*/ 1524092 w 2798215"/>
                <a:gd name="connsiteY68" fmla="*/ 1864952 h 4614531"/>
                <a:gd name="connsiteX69" fmla="*/ 1638392 w 2798215"/>
                <a:gd name="connsiteY69" fmla="*/ 1881280 h 4614531"/>
                <a:gd name="connsiteX70" fmla="*/ 1638392 w 2798215"/>
                <a:gd name="connsiteY70" fmla="*/ 1962923 h 4614531"/>
                <a:gd name="connsiteX71" fmla="*/ 1442449 w 2798215"/>
                <a:gd name="connsiteY71" fmla="*/ 2109880 h 4614531"/>
                <a:gd name="connsiteX72" fmla="*/ 1426121 w 2798215"/>
                <a:gd name="connsiteY72" fmla="*/ 2224180 h 4614531"/>
                <a:gd name="connsiteX73" fmla="*/ 1622064 w 2798215"/>
                <a:gd name="connsiteY73" fmla="*/ 1930266 h 4614531"/>
                <a:gd name="connsiteX74" fmla="*/ 2030278 w 2798215"/>
                <a:gd name="connsiteY74" fmla="*/ 2077223 h 4614531"/>
                <a:gd name="connsiteX75" fmla="*/ 1932306 w 2798215"/>
                <a:gd name="connsiteY75" fmla="*/ 2207852 h 4614531"/>
                <a:gd name="connsiteX76" fmla="*/ 1720035 w 2798215"/>
                <a:gd name="connsiteY76" fmla="*/ 2158866 h 4614531"/>
                <a:gd name="connsiteX77" fmla="*/ 1540421 w 2798215"/>
                <a:gd name="connsiteY77" fmla="*/ 2256837 h 4614531"/>
                <a:gd name="connsiteX78" fmla="*/ 1589406 w 2798215"/>
                <a:gd name="connsiteY78" fmla="*/ 2567080 h 4614531"/>
                <a:gd name="connsiteX79" fmla="*/ 1671049 w 2798215"/>
                <a:gd name="connsiteY79" fmla="*/ 2714037 h 4614531"/>
                <a:gd name="connsiteX80" fmla="*/ 1769021 w 2798215"/>
                <a:gd name="connsiteY80" fmla="*/ 2828337 h 4614531"/>
                <a:gd name="connsiteX81" fmla="*/ 1769021 w 2798215"/>
                <a:gd name="connsiteY81" fmla="*/ 2714037 h 4614531"/>
                <a:gd name="connsiteX82" fmla="*/ 1899649 w 2798215"/>
                <a:gd name="connsiteY82" fmla="*/ 2681380 h 4614531"/>
                <a:gd name="connsiteX83" fmla="*/ 1948635 w 2798215"/>
                <a:gd name="connsiteY83" fmla="*/ 2877323 h 4614531"/>
                <a:gd name="connsiteX84" fmla="*/ 1883321 w 2798215"/>
                <a:gd name="connsiteY84" fmla="*/ 2975294 h 4614531"/>
                <a:gd name="connsiteX85" fmla="*/ 1769021 w 2798215"/>
                <a:gd name="connsiteY85" fmla="*/ 2975294 h 4614531"/>
                <a:gd name="connsiteX86" fmla="*/ 2193564 w 2798215"/>
                <a:gd name="connsiteY86" fmla="*/ 3416166 h 4614531"/>
                <a:gd name="connsiteX87" fmla="*/ 2226221 w 2798215"/>
                <a:gd name="connsiteY87" fmla="*/ 3497809 h 4614531"/>
                <a:gd name="connsiteX88" fmla="*/ 2226221 w 2798215"/>
                <a:gd name="connsiteY88" fmla="*/ 3367180 h 4614531"/>
                <a:gd name="connsiteX89" fmla="*/ 2193564 w 2798215"/>
                <a:gd name="connsiteY89" fmla="*/ 3122252 h 4614531"/>
                <a:gd name="connsiteX90" fmla="*/ 2536464 w 2798215"/>
                <a:gd name="connsiteY90" fmla="*/ 3138580 h 4614531"/>
                <a:gd name="connsiteX91" fmla="*/ 2797721 w 2798215"/>
                <a:gd name="connsiteY91" fmla="*/ 3432494 h 4614531"/>
                <a:gd name="connsiteX92" fmla="*/ 2471149 w 2798215"/>
                <a:gd name="connsiteY92" fmla="*/ 3514137 h 4614531"/>
                <a:gd name="connsiteX93" fmla="*/ 2471149 w 2798215"/>
                <a:gd name="connsiteY93" fmla="*/ 3693752 h 4614531"/>
                <a:gd name="connsiteX94" fmla="*/ 2520135 w 2798215"/>
                <a:gd name="connsiteY94" fmla="*/ 3759066 h 4614531"/>
                <a:gd name="connsiteX95" fmla="*/ 2438492 w 2798215"/>
                <a:gd name="connsiteY95" fmla="*/ 4134623 h 4614531"/>
                <a:gd name="connsiteX96" fmla="*/ 2716078 w 2798215"/>
                <a:gd name="connsiteY96" fmla="*/ 4444866 h 4614531"/>
                <a:gd name="connsiteX97" fmla="*/ 2634435 w 2798215"/>
                <a:gd name="connsiteY97" fmla="*/ 4608152 h 4614531"/>
                <a:gd name="connsiteX98" fmla="*/ 2291535 w 2798215"/>
                <a:gd name="connsiteY98" fmla="*/ 4232594 h 4614531"/>
                <a:gd name="connsiteX99" fmla="*/ 2405835 w 2798215"/>
                <a:gd name="connsiteY99" fmla="*/ 3889694 h 4614531"/>
                <a:gd name="connsiteX100" fmla="*/ 2013949 w 2798215"/>
                <a:gd name="connsiteY100" fmla="*/ 3579452 h 4614531"/>
                <a:gd name="connsiteX101" fmla="*/ 1556749 w 2798215"/>
                <a:gd name="connsiteY101" fmla="*/ 2844666 h 4614531"/>
                <a:gd name="connsiteX102" fmla="*/ 1311821 w 2798215"/>
                <a:gd name="connsiteY102" fmla="*/ 2338480 h 4614531"/>
                <a:gd name="connsiteX103" fmla="*/ 1344478 w 2798215"/>
                <a:gd name="connsiteY103" fmla="*/ 2256837 h 4614531"/>
                <a:gd name="connsiteX104" fmla="*/ 1181192 w 2798215"/>
                <a:gd name="connsiteY104" fmla="*/ 2109880 h 4614531"/>
                <a:gd name="connsiteX105" fmla="*/ 1066892 w 2798215"/>
                <a:gd name="connsiteY105" fmla="*/ 2191523 h 4614531"/>
                <a:gd name="connsiteX106" fmla="*/ 1034235 w 2798215"/>
                <a:gd name="connsiteY106" fmla="*/ 2338480 h 4614531"/>
                <a:gd name="connsiteX107" fmla="*/ 1246506 w 2798215"/>
                <a:gd name="connsiteY107" fmla="*/ 2567080 h 4614531"/>
                <a:gd name="connsiteX108" fmla="*/ 1442449 w 2798215"/>
                <a:gd name="connsiteY108" fmla="*/ 3007952 h 4614531"/>
                <a:gd name="connsiteX109" fmla="*/ 1540421 w 2798215"/>
                <a:gd name="connsiteY109" fmla="*/ 3367180 h 4614531"/>
                <a:gd name="connsiteX110" fmla="*/ 1556749 w 2798215"/>
                <a:gd name="connsiteY110" fmla="*/ 3644766 h 4614531"/>
                <a:gd name="connsiteX111" fmla="*/ 1556749 w 2798215"/>
                <a:gd name="connsiteY111" fmla="*/ 3644766 h 4614531"/>
                <a:gd name="connsiteX0" fmla="*/ 1475106 w 2798215"/>
                <a:gd name="connsiteY0" fmla="*/ 4050293 h 5020058"/>
                <a:gd name="connsiteX1" fmla="*/ 1409792 w 2798215"/>
                <a:gd name="connsiteY1" fmla="*/ 3674736 h 5020058"/>
                <a:gd name="connsiteX2" fmla="*/ 1230178 w 2798215"/>
                <a:gd name="connsiteY2" fmla="*/ 3217536 h 5020058"/>
                <a:gd name="connsiteX3" fmla="*/ 1066892 w 2798215"/>
                <a:gd name="connsiteY3" fmla="*/ 2907293 h 5020058"/>
                <a:gd name="connsiteX4" fmla="*/ 854621 w 2798215"/>
                <a:gd name="connsiteY4" fmla="*/ 2695021 h 5020058"/>
                <a:gd name="connsiteX5" fmla="*/ 936264 w 2798215"/>
                <a:gd name="connsiteY5" fmla="*/ 2515407 h 5020058"/>
                <a:gd name="connsiteX6" fmla="*/ 1066892 w 2798215"/>
                <a:gd name="connsiteY6" fmla="*/ 2368450 h 5020058"/>
                <a:gd name="connsiteX7" fmla="*/ 1050564 w 2798215"/>
                <a:gd name="connsiteY7" fmla="*/ 2205164 h 5020058"/>
                <a:gd name="connsiteX8" fmla="*/ 1017906 w 2798215"/>
                <a:gd name="connsiteY8" fmla="*/ 2172507 h 5020058"/>
                <a:gd name="connsiteX9" fmla="*/ 1050564 w 2798215"/>
                <a:gd name="connsiteY9" fmla="*/ 2335793 h 5020058"/>
                <a:gd name="connsiteX10" fmla="*/ 936264 w 2798215"/>
                <a:gd name="connsiteY10" fmla="*/ 2417436 h 5020058"/>
                <a:gd name="connsiteX11" fmla="*/ 740321 w 2798215"/>
                <a:gd name="connsiteY11" fmla="*/ 2401107 h 5020058"/>
                <a:gd name="connsiteX12" fmla="*/ 626021 w 2798215"/>
                <a:gd name="connsiteY12" fmla="*/ 2286807 h 5020058"/>
                <a:gd name="connsiteX13" fmla="*/ 675006 w 2798215"/>
                <a:gd name="connsiteY13" fmla="*/ 2172507 h 5020058"/>
                <a:gd name="connsiteX14" fmla="*/ 772978 w 2798215"/>
                <a:gd name="connsiteY14" fmla="*/ 2139850 h 5020058"/>
                <a:gd name="connsiteX15" fmla="*/ 821964 w 2798215"/>
                <a:gd name="connsiteY15" fmla="*/ 2107193 h 5020058"/>
                <a:gd name="connsiteX16" fmla="*/ 887278 w 2798215"/>
                <a:gd name="connsiteY16" fmla="*/ 2090864 h 5020058"/>
                <a:gd name="connsiteX17" fmla="*/ 838292 w 2798215"/>
                <a:gd name="connsiteY17" fmla="*/ 2009221 h 5020058"/>
                <a:gd name="connsiteX18" fmla="*/ 821964 w 2798215"/>
                <a:gd name="connsiteY18" fmla="*/ 1960236 h 5020058"/>
                <a:gd name="connsiteX19" fmla="*/ 642349 w 2798215"/>
                <a:gd name="connsiteY19" fmla="*/ 1911250 h 5020058"/>
                <a:gd name="connsiteX20" fmla="*/ 479064 w 2798215"/>
                <a:gd name="connsiteY20" fmla="*/ 1894921 h 5020058"/>
                <a:gd name="connsiteX21" fmla="*/ 299449 w 2798215"/>
                <a:gd name="connsiteY21" fmla="*/ 1862264 h 5020058"/>
                <a:gd name="connsiteX22" fmla="*/ 38192 w 2798215"/>
                <a:gd name="connsiteY22" fmla="*/ 1584679 h 5020058"/>
                <a:gd name="connsiteX23" fmla="*/ 21864 w 2798215"/>
                <a:gd name="connsiteY23" fmla="*/ 1388736 h 5020058"/>
                <a:gd name="connsiteX24" fmla="*/ 234135 w 2798215"/>
                <a:gd name="connsiteY24" fmla="*/ 1029507 h 5020058"/>
                <a:gd name="connsiteX25" fmla="*/ 577035 w 2798215"/>
                <a:gd name="connsiteY25" fmla="*/ 670279 h 5020058"/>
                <a:gd name="connsiteX26" fmla="*/ 2340521 w 2798215"/>
                <a:gd name="connsiteY26" fmla="*/ 807 h 5020058"/>
                <a:gd name="connsiteX27" fmla="*/ 1181192 w 2798215"/>
                <a:gd name="connsiteY27" fmla="*/ 539650 h 5020058"/>
                <a:gd name="connsiteX28" fmla="*/ 577035 w 2798215"/>
                <a:gd name="connsiteY28" fmla="*/ 817236 h 5020058"/>
                <a:gd name="connsiteX29" fmla="*/ 234135 w 2798215"/>
                <a:gd name="connsiteY29" fmla="*/ 1143807 h 5020058"/>
                <a:gd name="connsiteX30" fmla="*/ 136164 w 2798215"/>
                <a:gd name="connsiteY30" fmla="*/ 1437721 h 5020058"/>
                <a:gd name="connsiteX31" fmla="*/ 332106 w 2798215"/>
                <a:gd name="connsiteY31" fmla="*/ 1747964 h 5020058"/>
                <a:gd name="connsiteX32" fmla="*/ 577035 w 2798215"/>
                <a:gd name="connsiteY32" fmla="*/ 1862264 h 5020058"/>
                <a:gd name="connsiteX33" fmla="*/ 430078 w 2798215"/>
                <a:gd name="connsiteY33" fmla="*/ 1486707 h 5020058"/>
                <a:gd name="connsiteX34" fmla="*/ 446406 w 2798215"/>
                <a:gd name="connsiteY34" fmla="*/ 1143807 h 5020058"/>
                <a:gd name="connsiteX35" fmla="*/ 1017906 w 2798215"/>
                <a:gd name="connsiteY35" fmla="*/ 866221 h 5020058"/>
                <a:gd name="connsiteX36" fmla="*/ 1393464 w 2798215"/>
                <a:gd name="connsiteY36" fmla="*/ 768250 h 5020058"/>
                <a:gd name="connsiteX37" fmla="*/ 1769021 w 2798215"/>
                <a:gd name="connsiteY37" fmla="*/ 637621 h 5020058"/>
                <a:gd name="connsiteX38" fmla="*/ 2079264 w 2798215"/>
                <a:gd name="connsiteY38" fmla="*/ 490664 h 5020058"/>
                <a:gd name="connsiteX39" fmla="*/ 1181192 w 2798215"/>
                <a:gd name="connsiteY39" fmla="*/ 915207 h 5020058"/>
                <a:gd name="connsiteX40" fmla="*/ 658678 w 2798215"/>
                <a:gd name="connsiteY40" fmla="*/ 1192793 h 5020058"/>
                <a:gd name="connsiteX41" fmla="*/ 511721 w 2798215"/>
                <a:gd name="connsiteY41" fmla="*/ 1454050 h 5020058"/>
                <a:gd name="connsiteX42" fmla="*/ 593364 w 2798215"/>
                <a:gd name="connsiteY42" fmla="*/ 1747964 h 5020058"/>
                <a:gd name="connsiteX43" fmla="*/ 756649 w 2798215"/>
                <a:gd name="connsiteY43" fmla="*/ 1878593 h 5020058"/>
                <a:gd name="connsiteX44" fmla="*/ 658678 w 2798215"/>
                <a:gd name="connsiteY44" fmla="*/ 1747964 h 5020058"/>
                <a:gd name="connsiteX45" fmla="*/ 675006 w 2798215"/>
                <a:gd name="connsiteY45" fmla="*/ 1633664 h 5020058"/>
                <a:gd name="connsiteX46" fmla="*/ 952592 w 2798215"/>
                <a:gd name="connsiteY46" fmla="*/ 1568350 h 5020058"/>
                <a:gd name="connsiteX47" fmla="*/ 1132206 w 2798215"/>
                <a:gd name="connsiteY47" fmla="*/ 1666321 h 5020058"/>
                <a:gd name="connsiteX48" fmla="*/ 1066892 w 2798215"/>
                <a:gd name="connsiteY48" fmla="*/ 1829607 h 5020058"/>
                <a:gd name="connsiteX49" fmla="*/ 1230178 w 2798215"/>
                <a:gd name="connsiteY49" fmla="*/ 1747964 h 5020058"/>
                <a:gd name="connsiteX50" fmla="*/ 1311821 w 2798215"/>
                <a:gd name="connsiteY50" fmla="*/ 1731636 h 5020058"/>
                <a:gd name="connsiteX51" fmla="*/ 1262835 w 2798215"/>
                <a:gd name="connsiteY51" fmla="*/ 1617336 h 5020058"/>
                <a:gd name="connsiteX52" fmla="*/ 1279164 w 2798215"/>
                <a:gd name="connsiteY52" fmla="*/ 1421393 h 5020058"/>
                <a:gd name="connsiteX53" fmla="*/ 1638392 w 2798215"/>
                <a:gd name="connsiteY53" fmla="*/ 1486707 h 5020058"/>
                <a:gd name="connsiteX54" fmla="*/ 1638392 w 2798215"/>
                <a:gd name="connsiteY54" fmla="*/ 1715307 h 5020058"/>
                <a:gd name="connsiteX55" fmla="*/ 1507764 w 2798215"/>
                <a:gd name="connsiteY55" fmla="*/ 1796950 h 5020058"/>
                <a:gd name="connsiteX56" fmla="*/ 1671049 w 2798215"/>
                <a:gd name="connsiteY56" fmla="*/ 1862264 h 5020058"/>
                <a:gd name="connsiteX57" fmla="*/ 2095592 w 2798215"/>
                <a:gd name="connsiteY57" fmla="*/ 1992893 h 5020058"/>
                <a:gd name="connsiteX58" fmla="*/ 2471149 w 2798215"/>
                <a:gd name="connsiteY58" fmla="*/ 1992893 h 5020058"/>
                <a:gd name="connsiteX59" fmla="*/ 2438492 w 2798215"/>
                <a:gd name="connsiteY59" fmla="*/ 2025550 h 5020058"/>
                <a:gd name="connsiteX60" fmla="*/ 1915978 w 2798215"/>
                <a:gd name="connsiteY60" fmla="*/ 1992893 h 5020058"/>
                <a:gd name="connsiteX61" fmla="*/ 1491435 w 2798215"/>
                <a:gd name="connsiteY61" fmla="*/ 1780621 h 5020058"/>
                <a:gd name="connsiteX62" fmla="*/ 1164864 w 2798215"/>
                <a:gd name="connsiteY62" fmla="*/ 1862264 h 5020058"/>
                <a:gd name="connsiteX63" fmla="*/ 1132206 w 2798215"/>
                <a:gd name="connsiteY63" fmla="*/ 2025550 h 5020058"/>
                <a:gd name="connsiteX64" fmla="*/ 1213849 w 2798215"/>
                <a:gd name="connsiteY64" fmla="*/ 2156179 h 5020058"/>
                <a:gd name="connsiteX65" fmla="*/ 1328149 w 2798215"/>
                <a:gd name="connsiteY65" fmla="*/ 2352121 h 5020058"/>
                <a:gd name="connsiteX66" fmla="*/ 1262835 w 2798215"/>
                <a:gd name="connsiteY66" fmla="*/ 2466421 h 5020058"/>
                <a:gd name="connsiteX67" fmla="*/ 1360806 w 2798215"/>
                <a:gd name="connsiteY67" fmla="*/ 2499079 h 5020058"/>
                <a:gd name="connsiteX68" fmla="*/ 1524092 w 2798215"/>
                <a:gd name="connsiteY68" fmla="*/ 2270479 h 5020058"/>
                <a:gd name="connsiteX69" fmla="*/ 1638392 w 2798215"/>
                <a:gd name="connsiteY69" fmla="*/ 2286807 h 5020058"/>
                <a:gd name="connsiteX70" fmla="*/ 1638392 w 2798215"/>
                <a:gd name="connsiteY70" fmla="*/ 2368450 h 5020058"/>
                <a:gd name="connsiteX71" fmla="*/ 1442449 w 2798215"/>
                <a:gd name="connsiteY71" fmla="*/ 2515407 h 5020058"/>
                <a:gd name="connsiteX72" fmla="*/ 1426121 w 2798215"/>
                <a:gd name="connsiteY72" fmla="*/ 2629707 h 5020058"/>
                <a:gd name="connsiteX73" fmla="*/ 1622064 w 2798215"/>
                <a:gd name="connsiteY73" fmla="*/ 2335793 h 5020058"/>
                <a:gd name="connsiteX74" fmla="*/ 2030278 w 2798215"/>
                <a:gd name="connsiteY74" fmla="*/ 2482750 h 5020058"/>
                <a:gd name="connsiteX75" fmla="*/ 1932306 w 2798215"/>
                <a:gd name="connsiteY75" fmla="*/ 2613379 h 5020058"/>
                <a:gd name="connsiteX76" fmla="*/ 1720035 w 2798215"/>
                <a:gd name="connsiteY76" fmla="*/ 2564393 h 5020058"/>
                <a:gd name="connsiteX77" fmla="*/ 1540421 w 2798215"/>
                <a:gd name="connsiteY77" fmla="*/ 2662364 h 5020058"/>
                <a:gd name="connsiteX78" fmla="*/ 1589406 w 2798215"/>
                <a:gd name="connsiteY78" fmla="*/ 2972607 h 5020058"/>
                <a:gd name="connsiteX79" fmla="*/ 1671049 w 2798215"/>
                <a:gd name="connsiteY79" fmla="*/ 3119564 h 5020058"/>
                <a:gd name="connsiteX80" fmla="*/ 1769021 w 2798215"/>
                <a:gd name="connsiteY80" fmla="*/ 3233864 h 5020058"/>
                <a:gd name="connsiteX81" fmla="*/ 1769021 w 2798215"/>
                <a:gd name="connsiteY81" fmla="*/ 3119564 h 5020058"/>
                <a:gd name="connsiteX82" fmla="*/ 1899649 w 2798215"/>
                <a:gd name="connsiteY82" fmla="*/ 3086907 h 5020058"/>
                <a:gd name="connsiteX83" fmla="*/ 1948635 w 2798215"/>
                <a:gd name="connsiteY83" fmla="*/ 3282850 h 5020058"/>
                <a:gd name="connsiteX84" fmla="*/ 1883321 w 2798215"/>
                <a:gd name="connsiteY84" fmla="*/ 3380821 h 5020058"/>
                <a:gd name="connsiteX85" fmla="*/ 1769021 w 2798215"/>
                <a:gd name="connsiteY85" fmla="*/ 3380821 h 5020058"/>
                <a:gd name="connsiteX86" fmla="*/ 2193564 w 2798215"/>
                <a:gd name="connsiteY86" fmla="*/ 3821693 h 5020058"/>
                <a:gd name="connsiteX87" fmla="*/ 2226221 w 2798215"/>
                <a:gd name="connsiteY87" fmla="*/ 3903336 h 5020058"/>
                <a:gd name="connsiteX88" fmla="*/ 2226221 w 2798215"/>
                <a:gd name="connsiteY88" fmla="*/ 3772707 h 5020058"/>
                <a:gd name="connsiteX89" fmla="*/ 2193564 w 2798215"/>
                <a:gd name="connsiteY89" fmla="*/ 3527779 h 5020058"/>
                <a:gd name="connsiteX90" fmla="*/ 2536464 w 2798215"/>
                <a:gd name="connsiteY90" fmla="*/ 3544107 h 5020058"/>
                <a:gd name="connsiteX91" fmla="*/ 2797721 w 2798215"/>
                <a:gd name="connsiteY91" fmla="*/ 3838021 h 5020058"/>
                <a:gd name="connsiteX92" fmla="*/ 2471149 w 2798215"/>
                <a:gd name="connsiteY92" fmla="*/ 3919664 h 5020058"/>
                <a:gd name="connsiteX93" fmla="*/ 2471149 w 2798215"/>
                <a:gd name="connsiteY93" fmla="*/ 4099279 h 5020058"/>
                <a:gd name="connsiteX94" fmla="*/ 2520135 w 2798215"/>
                <a:gd name="connsiteY94" fmla="*/ 4164593 h 5020058"/>
                <a:gd name="connsiteX95" fmla="*/ 2438492 w 2798215"/>
                <a:gd name="connsiteY95" fmla="*/ 4540150 h 5020058"/>
                <a:gd name="connsiteX96" fmla="*/ 2716078 w 2798215"/>
                <a:gd name="connsiteY96" fmla="*/ 4850393 h 5020058"/>
                <a:gd name="connsiteX97" fmla="*/ 2634435 w 2798215"/>
                <a:gd name="connsiteY97" fmla="*/ 5013679 h 5020058"/>
                <a:gd name="connsiteX98" fmla="*/ 2291535 w 2798215"/>
                <a:gd name="connsiteY98" fmla="*/ 4638121 h 5020058"/>
                <a:gd name="connsiteX99" fmla="*/ 2405835 w 2798215"/>
                <a:gd name="connsiteY99" fmla="*/ 4295221 h 5020058"/>
                <a:gd name="connsiteX100" fmla="*/ 2013949 w 2798215"/>
                <a:gd name="connsiteY100" fmla="*/ 3984979 h 5020058"/>
                <a:gd name="connsiteX101" fmla="*/ 1556749 w 2798215"/>
                <a:gd name="connsiteY101" fmla="*/ 3250193 h 5020058"/>
                <a:gd name="connsiteX102" fmla="*/ 1311821 w 2798215"/>
                <a:gd name="connsiteY102" fmla="*/ 2744007 h 5020058"/>
                <a:gd name="connsiteX103" fmla="*/ 1344478 w 2798215"/>
                <a:gd name="connsiteY103" fmla="*/ 2662364 h 5020058"/>
                <a:gd name="connsiteX104" fmla="*/ 1181192 w 2798215"/>
                <a:gd name="connsiteY104" fmla="*/ 2515407 h 5020058"/>
                <a:gd name="connsiteX105" fmla="*/ 1066892 w 2798215"/>
                <a:gd name="connsiteY105" fmla="*/ 2597050 h 5020058"/>
                <a:gd name="connsiteX106" fmla="*/ 1034235 w 2798215"/>
                <a:gd name="connsiteY106" fmla="*/ 2744007 h 5020058"/>
                <a:gd name="connsiteX107" fmla="*/ 1246506 w 2798215"/>
                <a:gd name="connsiteY107" fmla="*/ 2972607 h 5020058"/>
                <a:gd name="connsiteX108" fmla="*/ 1442449 w 2798215"/>
                <a:gd name="connsiteY108" fmla="*/ 3413479 h 5020058"/>
                <a:gd name="connsiteX109" fmla="*/ 1540421 w 2798215"/>
                <a:gd name="connsiteY109" fmla="*/ 3772707 h 5020058"/>
                <a:gd name="connsiteX110" fmla="*/ 1556749 w 2798215"/>
                <a:gd name="connsiteY110" fmla="*/ 4050293 h 5020058"/>
                <a:gd name="connsiteX111" fmla="*/ 1556749 w 2798215"/>
                <a:gd name="connsiteY111" fmla="*/ 4050293 h 5020058"/>
                <a:gd name="connsiteX0" fmla="*/ 1475106 w 2798215"/>
                <a:gd name="connsiteY0" fmla="*/ 4050293 h 5020058"/>
                <a:gd name="connsiteX1" fmla="*/ 1409792 w 2798215"/>
                <a:gd name="connsiteY1" fmla="*/ 3674736 h 5020058"/>
                <a:gd name="connsiteX2" fmla="*/ 1230178 w 2798215"/>
                <a:gd name="connsiteY2" fmla="*/ 3217536 h 5020058"/>
                <a:gd name="connsiteX3" fmla="*/ 1066892 w 2798215"/>
                <a:gd name="connsiteY3" fmla="*/ 2907293 h 5020058"/>
                <a:gd name="connsiteX4" fmla="*/ 854621 w 2798215"/>
                <a:gd name="connsiteY4" fmla="*/ 2695021 h 5020058"/>
                <a:gd name="connsiteX5" fmla="*/ 936264 w 2798215"/>
                <a:gd name="connsiteY5" fmla="*/ 2515407 h 5020058"/>
                <a:gd name="connsiteX6" fmla="*/ 1066892 w 2798215"/>
                <a:gd name="connsiteY6" fmla="*/ 2368450 h 5020058"/>
                <a:gd name="connsiteX7" fmla="*/ 1050564 w 2798215"/>
                <a:gd name="connsiteY7" fmla="*/ 2205164 h 5020058"/>
                <a:gd name="connsiteX8" fmla="*/ 1017906 w 2798215"/>
                <a:gd name="connsiteY8" fmla="*/ 2172507 h 5020058"/>
                <a:gd name="connsiteX9" fmla="*/ 1050564 w 2798215"/>
                <a:gd name="connsiteY9" fmla="*/ 2335793 h 5020058"/>
                <a:gd name="connsiteX10" fmla="*/ 936264 w 2798215"/>
                <a:gd name="connsiteY10" fmla="*/ 2417436 h 5020058"/>
                <a:gd name="connsiteX11" fmla="*/ 740321 w 2798215"/>
                <a:gd name="connsiteY11" fmla="*/ 2401107 h 5020058"/>
                <a:gd name="connsiteX12" fmla="*/ 626021 w 2798215"/>
                <a:gd name="connsiteY12" fmla="*/ 2286807 h 5020058"/>
                <a:gd name="connsiteX13" fmla="*/ 675006 w 2798215"/>
                <a:gd name="connsiteY13" fmla="*/ 2172507 h 5020058"/>
                <a:gd name="connsiteX14" fmla="*/ 772978 w 2798215"/>
                <a:gd name="connsiteY14" fmla="*/ 2139850 h 5020058"/>
                <a:gd name="connsiteX15" fmla="*/ 821964 w 2798215"/>
                <a:gd name="connsiteY15" fmla="*/ 2107193 h 5020058"/>
                <a:gd name="connsiteX16" fmla="*/ 887278 w 2798215"/>
                <a:gd name="connsiteY16" fmla="*/ 2090864 h 5020058"/>
                <a:gd name="connsiteX17" fmla="*/ 838292 w 2798215"/>
                <a:gd name="connsiteY17" fmla="*/ 2009221 h 5020058"/>
                <a:gd name="connsiteX18" fmla="*/ 821964 w 2798215"/>
                <a:gd name="connsiteY18" fmla="*/ 1960236 h 5020058"/>
                <a:gd name="connsiteX19" fmla="*/ 642349 w 2798215"/>
                <a:gd name="connsiteY19" fmla="*/ 1911250 h 5020058"/>
                <a:gd name="connsiteX20" fmla="*/ 479064 w 2798215"/>
                <a:gd name="connsiteY20" fmla="*/ 1894921 h 5020058"/>
                <a:gd name="connsiteX21" fmla="*/ 299449 w 2798215"/>
                <a:gd name="connsiteY21" fmla="*/ 1862264 h 5020058"/>
                <a:gd name="connsiteX22" fmla="*/ 38192 w 2798215"/>
                <a:gd name="connsiteY22" fmla="*/ 1584679 h 5020058"/>
                <a:gd name="connsiteX23" fmla="*/ 21864 w 2798215"/>
                <a:gd name="connsiteY23" fmla="*/ 1388736 h 5020058"/>
                <a:gd name="connsiteX24" fmla="*/ 234135 w 2798215"/>
                <a:gd name="connsiteY24" fmla="*/ 1029507 h 5020058"/>
                <a:gd name="connsiteX25" fmla="*/ 577035 w 2798215"/>
                <a:gd name="connsiteY25" fmla="*/ 670279 h 5020058"/>
                <a:gd name="connsiteX26" fmla="*/ 2340521 w 2798215"/>
                <a:gd name="connsiteY26" fmla="*/ 807 h 5020058"/>
                <a:gd name="connsiteX27" fmla="*/ 1181192 w 2798215"/>
                <a:gd name="connsiteY27" fmla="*/ 539650 h 5020058"/>
                <a:gd name="connsiteX28" fmla="*/ 577035 w 2798215"/>
                <a:gd name="connsiteY28" fmla="*/ 817236 h 5020058"/>
                <a:gd name="connsiteX29" fmla="*/ 234135 w 2798215"/>
                <a:gd name="connsiteY29" fmla="*/ 1143807 h 5020058"/>
                <a:gd name="connsiteX30" fmla="*/ 136164 w 2798215"/>
                <a:gd name="connsiteY30" fmla="*/ 1437721 h 5020058"/>
                <a:gd name="connsiteX31" fmla="*/ 332106 w 2798215"/>
                <a:gd name="connsiteY31" fmla="*/ 1747964 h 5020058"/>
                <a:gd name="connsiteX32" fmla="*/ 577035 w 2798215"/>
                <a:gd name="connsiteY32" fmla="*/ 1862264 h 5020058"/>
                <a:gd name="connsiteX33" fmla="*/ 430078 w 2798215"/>
                <a:gd name="connsiteY33" fmla="*/ 1486707 h 5020058"/>
                <a:gd name="connsiteX34" fmla="*/ 446406 w 2798215"/>
                <a:gd name="connsiteY34" fmla="*/ 1143807 h 5020058"/>
                <a:gd name="connsiteX35" fmla="*/ 1017906 w 2798215"/>
                <a:gd name="connsiteY35" fmla="*/ 866221 h 5020058"/>
                <a:gd name="connsiteX36" fmla="*/ 1393464 w 2798215"/>
                <a:gd name="connsiteY36" fmla="*/ 768250 h 5020058"/>
                <a:gd name="connsiteX37" fmla="*/ 1769021 w 2798215"/>
                <a:gd name="connsiteY37" fmla="*/ 637621 h 5020058"/>
                <a:gd name="connsiteX38" fmla="*/ 2405835 w 2798215"/>
                <a:gd name="connsiteY38" fmla="*/ 278393 h 5020058"/>
                <a:gd name="connsiteX39" fmla="*/ 1181192 w 2798215"/>
                <a:gd name="connsiteY39" fmla="*/ 915207 h 5020058"/>
                <a:gd name="connsiteX40" fmla="*/ 658678 w 2798215"/>
                <a:gd name="connsiteY40" fmla="*/ 1192793 h 5020058"/>
                <a:gd name="connsiteX41" fmla="*/ 511721 w 2798215"/>
                <a:gd name="connsiteY41" fmla="*/ 1454050 h 5020058"/>
                <a:gd name="connsiteX42" fmla="*/ 593364 w 2798215"/>
                <a:gd name="connsiteY42" fmla="*/ 1747964 h 5020058"/>
                <a:gd name="connsiteX43" fmla="*/ 756649 w 2798215"/>
                <a:gd name="connsiteY43" fmla="*/ 1878593 h 5020058"/>
                <a:gd name="connsiteX44" fmla="*/ 658678 w 2798215"/>
                <a:gd name="connsiteY44" fmla="*/ 1747964 h 5020058"/>
                <a:gd name="connsiteX45" fmla="*/ 675006 w 2798215"/>
                <a:gd name="connsiteY45" fmla="*/ 1633664 h 5020058"/>
                <a:gd name="connsiteX46" fmla="*/ 952592 w 2798215"/>
                <a:gd name="connsiteY46" fmla="*/ 1568350 h 5020058"/>
                <a:gd name="connsiteX47" fmla="*/ 1132206 w 2798215"/>
                <a:gd name="connsiteY47" fmla="*/ 1666321 h 5020058"/>
                <a:gd name="connsiteX48" fmla="*/ 1066892 w 2798215"/>
                <a:gd name="connsiteY48" fmla="*/ 1829607 h 5020058"/>
                <a:gd name="connsiteX49" fmla="*/ 1230178 w 2798215"/>
                <a:gd name="connsiteY49" fmla="*/ 1747964 h 5020058"/>
                <a:gd name="connsiteX50" fmla="*/ 1311821 w 2798215"/>
                <a:gd name="connsiteY50" fmla="*/ 1731636 h 5020058"/>
                <a:gd name="connsiteX51" fmla="*/ 1262835 w 2798215"/>
                <a:gd name="connsiteY51" fmla="*/ 1617336 h 5020058"/>
                <a:gd name="connsiteX52" fmla="*/ 1279164 w 2798215"/>
                <a:gd name="connsiteY52" fmla="*/ 1421393 h 5020058"/>
                <a:gd name="connsiteX53" fmla="*/ 1638392 w 2798215"/>
                <a:gd name="connsiteY53" fmla="*/ 1486707 h 5020058"/>
                <a:gd name="connsiteX54" fmla="*/ 1638392 w 2798215"/>
                <a:gd name="connsiteY54" fmla="*/ 1715307 h 5020058"/>
                <a:gd name="connsiteX55" fmla="*/ 1507764 w 2798215"/>
                <a:gd name="connsiteY55" fmla="*/ 1796950 h 5020058"/>
                <a:gd name="connsiteX56" fmla="*/ 1671049 w 2798215"/>
                <a:gd name="connsiteY56" fmla="*/ 1862264 h 5020058"/>
                <a:gd name="connsiteX57" fmla="*/ 2095592 w 2798215"/>
                <a:gd name="connsiteY57" fmla="*/ 1992893 h 5020058"/>
                <a:gd name="connsiteX58" fmla="*/ 2471149 w 2798215"/>
                <a:gd name="connsiteY58" fmla="*/ 1992893 h 5020058"/>
                <a:gd name="connsiteX59" fmla="*/ 2438492 w 2798215"/>
                <a:gd name="connsiteY59" fmla="*/ 2025550 h 5020058"/>
                <a:gd name="connsiteX60" fmla="*/ 1915978 w 2798215"/>
                <a:gd name="connsiteY60" fmla="*/ 1992893 h 5020058"/>
                <a:gd name="connsiteX61" fmla="*/ 1491435 w 2798215"/>
                <a:gd name="connsiteY61" fmla="*/ 1780621 h 5020058"/>
                <a:gd name="connsiteX62" fmla="*/ 1164864 w 2798215"/>
                <a:gd name="connsiteY62" fmla="*/ 1862264 h 5020058"/>
                <a:gd name="connsiteX63" fmla="*/ 1132206 w 2798215"/>
                <a:gd name="connsiteY63" fmla="*/ 2025550 h 5020058"/>
                <a:gd name="connsiteX64" fmla="*/ 1213849 w 2798215"/>
                <a:gd name="connsiteY64" fmla="*/ 2156179 h 5020058"/>
                <a:gd name="connsiteX65" fmla="*/ 1328149 w 2798215"/>
                <a:gd name="connsiteY65" fmla="*/ 2352121 h 5020058"/>
                <a:gd name="connsiteX66" fmla="*/ 1262835 w 2798215"/>
                <a:gd name="connsiteY66" fmla="*/ 2466421 h 5020058"/>
                <a:gd name="connsiteX67" fmla="*/ 1360806 w 2798215"/>
                <a:gd name="connsiteY67" fmla="*/ 2499079 h 5020058"/>
                <a:gd name="connsiteX68" fmla="*/ 1524092 w 2798215"/>
                <a:gd name="connsiteY68" fmla="*/ 2270479 h 5020058"/>
                <a:gd name="connsiteX69" fmla="*/ 1638392 w 2798215"/>
                <a:gd name="connsiteY69" fmla="*/ 2286807 h 5020058"/>
                <a:gd name="connsiteX70" fmla="*/ 1638392 w 2798215"/>
                <a:gd name="connsiteY70" fmla="*/ 2368450 h 5020058"/>
                <a:gd name="connsiteX71" fmla="*/ 1442449 w 2798215"/>
                <a:gd name="connsiteY71" fmla="*/ 2515407 h 5020058"/>
                <a:gd name="connsiteX72" fmla="*/ 1426121 w 2798215"/>
                <a:gd name="connsiteY72" fmla="*/ 2629707 h 5020058"/>
                <a:gd name="connsiteX73" fmla="*/ 1622064 w 2798215"/>
                <a:gd name="connsiteY73" fmla="*/ 2335793 h 5020058"/>
                <a:gd name="connsiteX74" fmla="*/ 2030278 w 2798215"/>
                <a:gd name="connsiteY74" fmla="*/ 2482750 h 5020058"/>
                <a:gd name="connsiteX75" fmla="*/ 1932306 w 2798215"/>
                <a:gd name="connsiteY75" fmla="*/ 2613379 h 5020058"/>
                <a:gd name="connsiteX76" fmla="*/ 1720035 w 2798215"/>
                <a:gd name="connsiteY76" fmla="*/ 2564393 h 5020058"/>
                <a:gd name="connsiteX77" fmla="*/ 1540421 w 2798215"/>
                <a:gd name="connsiteY77" fmla="*/ 2662364 h 5020058"/>
                <a:gd name="connsiteX78" fmla="*/ 1589406 w 2798215"/>
                <a:gd name="connsiteY78" fmla="*/ 2972607 h 5020058"/>
                <a:gd name="connsiteX79" fmla="*/ 1671049 w 2798215"/>
                <a:gd name="connsiteY79" fmla="*/ 3119564 h 5020058"/>
                <a:gd name="connsiteX80" fmla="*/ 1769021 w 2798215"/>
                <a:gd name="connsiteY80" fmla="*/ 3233864 h 5020058"/>
                <a:gd name="connsiteX81" fmla="*/ 1769021 w 2798215"/>
                <a:gd name="connsiteY81" fmla="*/ 3119564 h 5020058"/>
                <a:gd name="connsiteX82" fmla="*/ 1899649 w 2798215"/>
                <a:gd name="connsiteY82" fmla="*/ 3086907 h 5020058"/>
                <a:gd name="connsiteX83" fmla="*/ 1948635 w 2798215"/>
                <a:gd name="connsiteY83" fmla="*/ 3282850 h 5020058"/>
                <a:gd name="connsiteX84" fmla="*/ 1883321 w 2798215"/>
                <a:gd name="connsiteY84" fmla="*/ 3380821 h 5020058"/>
                <a:gd name="connsiteX85" fmla="*/ 1769021 w 2798215"/>
                <a:gd name="connsiteY85" fmla="*/ 3380821 h 5020058"/>
                <a:gd name="connsiteX86" fmla="*/ 2193564 w 2798215"/>
                <a:gd name="connsiteY86" fmla="*/ 3821693 h 5020058"/>
                <a:gd name="connsiteX87" fmla="*/ 2226221 w 2798215"/>
                <a:gd name="connsiteY87" fmla="*/ 3903336 h 5020058"/>
                <a:gd name="connsiteX88" fmla="*/ 2226221 w 2798215"/>
                <a:gd name="connsiteY88" fmla="*/ 3772707 h 5020058"/>
                <a:gd name="connsiteX89" fmla="*/ 2193564 w 2798215"/>
                <a:gd name="connsiteY89" fmla="*/ 3527779 h 5020058"/>
                <a:gd name="connsiteX90" fmla="*/ 2536464 w 2798215"/>
                <a:gd name="connsiteY90" fmla="*/ 3544107 h 5020058"/>
                <a:gd name="connsiteX91" fmla="*/ 2797721 w 2798215"/>
                <a:gd name="connsiteY91" fmla="*/ 3838021 h 5020058"/>
                <a:gd name="connsiteX92" fmla="*/ 2471149 w 2798215"/>
                <a:gd name="connsiteY92" fmla="*/ 3919664 h 5020058"/>
                <a:gd name="connsiteX93" fmla="*/ 2471149 w 2798215"/>
                <a:gd name="connsiteY93" fmla="*/ 4099279 h 5020058"/>
                <a:gd name="connsiteX94" fmla="*/ 2520135 w 2798215"/>
                <a:gd name="connsiteY94" fmla="*/ 4164593 h 5020058"/>
                <a:gd name="connsiteX95" fmla="*/ 2438492 w 2798215"/>
                <a:gd name="connsiteY95" fmla="*/ 4540150 h 5020058"/>
                <a:gd name="connsiteX96" fmla="*/ 2716078 w 2798215"/>
                <a:gd name="connsiteY96" fmla="*/ 4850393 h 5020058"/>
                <a:gd name="connsiteX97" fmla="*/ 2634435 w 2798215"/>
                <a:gd name="connsiteY97" fmla="*/ 5013679 h 5020058"/>
                <a:gd name="connsiteX98" fmla="*/ 2291535 w 2798215"/>
                <a:gd name="connsiteY98" fmla="*/ 4638121 h 5020058"/>
                <a:gd name="connsiteX99" fmla="*/ 2405835 w 2798215"/>
                <a:gd name="connsiteY99" fmla="*/ 4295221 h 5020058"/>
                <a:gd name="connsiteX100" fmla="*/ 2013949 w 2798215"/>
                <a:gd name="connsiteY100" fmla="*/ 3984979 h 5020058"/>
                <a:gd name="connsiteX101" fmla="*/ 1556749 w 2798215"/>
                <a:gd name="connsiteY101" fmla="*/ 3250193 h 5020058"/>
                <a:gd name="connsiteX102" fmla="*/ 1311821 w 2798215"/>
                <a:gd name="connsiteY102" fmla="*/ 2744007 h 5020058"/>
                <a:gd name="connsiteX103" fmla="*/ 1344478 w 2798215"/>
                <a:gd name="connsiteY103" fmla="*/ 2662364 h 5020058"/>
                <a:gd name="connsiteX104" fmla="*/ 1181192 w 2798215"/>
                <a:gd name="connsiteY104" fmla="*/ 2515407 h 5020058"/>
                <a:gd name="connsiteX105" fmla="*/ 1066892 w 2798215"/>
                <a:gd name="connsiteY105" fmla="*/ 2597050 h 5020058"/>
                <a:gd name="connsiteX106" fmla="*/ 1034235 w 2798215"/>
                <a:gd name="connsiteY106" fmla="*/ 2744007 h 5020058"/>
                <a:gd name="connsiteX107" fmla="*/ 1246506 w 2798215"/>
                <a:gd name="connsiteY107" fmla="*/ 2972607 h 5020058"/>
                <a:gd name="connsiteX108" fmla="*/ 1442449 w 2798215"/>
                <a:gd name="connsiteY108" fmla="*/ 3413479 h 5020058"/>
                <a:gd name="connsiteX109" fmla="*/ 1540421 w 2798215"/>
                <a:gd name="connsiteY109" fmla="*/ 3772707 h 5020058"/>
                <a:gd name="connsiteX110" fmla="*/ 1556749 w 2798215"/>
                <a:gd name="connsiteY110" fmla="*/ 4050293 h 5020058"/>
                <a:gd name="connsiteX111" fmla="*/ 1556749 w 2798215"/>
                <a:gd name="connsiteY111" fmla="*/ 4050293 h 5020058"/>
                <a:gd name="connsiteX0" fmla="*/ 1475106 w 2798215"/>
                <a:gd name="connsiteY0" fmla="*/ 4050293 h 5020058"/>
                <a:gd name="connsiteX1" fmla="*/ 1409792 w 2798215"/>
                <a:gd name="connsiteY1" fmla="*/ 3674736 h 5020058"/>
                <a:gd name="connsiteX2" fmla="*/ 1230178 w 2798215"/>
                <a:gd name="connsiteY2" fmla="*/ 3217536 h 5020058"/>
                <a:gd name="connsiteX3" fmla="*/ 1066892 w 2798215"/>
                <a:gd name="connsiteY3" fmla="*/ 2907293 h 5020058"/>
                <a:gd name="connsiteX4" fmla="*/ 854621 w 2798215"/>
                <a:gd name="connsiteY4" fmla="*/ 2695021 h 5020058"/>
                <a:gd name="connsiteX5" fmla="*/ 936264 w 2798215"/>
                <a:gd name="connsiteY5" fmla="*/ 2515407 h 5020058"/>
                <a:gd name="connsiteX6" fmla="*/ 1066892 w 2798215"/>
                <a:gd name="connsiteY6" fmla="*/ 2368450 h 5020058"/>
                <a:gd name="connsiteX7" fmla="*/ 1050564 w 2798215"/>
                <a:gd name="connsiteY7" fmla="*/ 2205164 h 5020058"/>
                <a:gd name="connsiteX8" fmla="*/ 1017906 w 2798215"/>
                <a:gd name="connsiteY8" fmla="*/ 2172507 h 5020058"/>
                <a:gd name="connsiteX9" fmla="*/ 1050564 w 2798215"/>
                <a:gd name="connsiteY9" fmla="*/ 2335793 h 5020058"/>
                <a:gd name="connsiteX10" fmla="*/ 936264 w 2798215"/>
                <a:gd name="connsiteY10" fmla="*/ 2417436 h 5020058"/>
                <a:gd name="connsiteX11" fmla="*/ 740321 w 2798215"/>
                <a:gd name="connsiteY11" fmla="*/ 2401107 h 5020058"/>
                <a:gd name="connsiteX12" fmla="*/ 626021 w 2798215"/>
                <a:gd name="connsiteY12" fmla="*/ 2286807 h 5020058"/>
                <a:gd name="connsiteX13" fmla="*/ 675006 w 2798215"/>
                <a:gd name="connsiteY13" fmla="*/ 2172507 h 5020058"/>
                <a:gd name="connsiteX14" fmla="*/ 772978 w 2798215"/>
                <a:gd name="connsiteY14" fmla="*/ 2139850 h 5020058"/>
                <a:gd name="connsiteX15" fmla="*/ 821964 w 2798215"/>
                <a:gd name="connsiteY15" fmla="*/ 2107193 h 5020058"/>
                <a:gd name="connsiteX16" fmla="*/ 887278 w 2798215"/>
                <a:gd name="connsiteY16" fmla="*/ 2090864 h 5020058"/>
                <a:gd name="connsiteX17" fmla="*/ 838292 w 2798215"/>
                <a:gd name="connsiteY17" fmla="*/ 2009221 h 5020058"/>
                <a:gd name="connsiteX18" fmla="*/ 821964 w 2798215"/>
                <a:gd name="connsiteY18" fmla="*/ 1960236 h 5020058"/>
                <a:gd name="connsiteX19" fmla="*/ 642349 w 2798215"/>
                <a:gd name="connsiteY19" fmla="*/ 1911250 h 5020058"/>
                <a:gd name="connsiteX20" fmla="*/ 479064 w 2798215"/>
                <a:gd name="connsiteY20" fmla="*/ 1894921 h 5020058"/>
                <a:gd name="connsiteX21" fmla="*/ 299449 w 2798215"/>
                <a:gd name="connsiteY21" fmla="*/ 1862264 h 5020058"/>
                <a:gd name="connsiteX22" fmla="*/ 38192 w 2798215"/>
                <a:gd name="connsiteY22" fmla="*/ 1584679 h 5020058"/>
                <a:gd name="connsiteX23" fmla="*/ 21864 w 2798215"/>
                <a:gd name="connsiteY23" fmla="*/ 1388736 h 5020058"/>
                <a:gd name="connsiteX24" fmla="*/ 234135 w 2798215"/>
                <a:gd name="connsiteY24" fmla="*/ 1029507 h 5020058"/>
                <a:gd name="connsiteX25" fmla="*/ 577035 w 2798215"/>
                <a:gd name="connsiteY25" fmla="*/ 670279 h 5020058"/>
                <a:gd name="connsiteX26" fmla="*/ 2340521 w 2798215"/>
                <a:gd name="connsiteY26" fmla="*/ 807 h 5020058"/>
                <a:gd name="connsiteX27" fmla="*/ 1181192 w 2798215"/>
                <a:gd name="connsiteY27" fmla="*/ 539650 h 5020058"/>
                <a:gd name="connsiteX28" fmla="*/ 577035 w 2798215"/>
                <a:gd name="connsiteY28" fmla="*/ 817236 h 5020058"/>
                <a:gd name="connsiteX29" fmla="*/ 234135 w 2798215"/>
                <a:gd name="connsiteY29" fmla="*/ 1143807 h 5020058"/>
                <a:gd name="connsiteX30" fmla="*/ 136164 w 2798215"/>
                <a:gd name="connsiteY30" fmla="*/ 1437721 h 5020058"/>
                <a:gd name="connsiteX31" fmla="*/ 332106 w 2798215"/>
                <a:gd name="connsiteY31" fmla="*/ 1747964 h 5020058"/>
                <a:gd name="connsiteX32" fmla="*/ 577035 w 2798215"/>
                <a:gd name="connsiteY32" fmla="*/ 1862264 h 5020058"/>
                <a:gd name="connsiteX33" fmla="*/ 430078 w 2798215"/>
                <a:gd name="connsiteY33" fmla="*/ 1486707 h 5020058"/>
                <a:gd name="connsiteX34" fmla="*/ 446406 w 2798215"/>
                <a:gd name="connsiteY34" fmla="*/ 1143807 h 5020058"/>
                <a:gd name="connsiteX35" fmla="*/ 1017906 w 2798215"/>
                <a:gd name="connsiteY35" fmla="*/ 866221 h 5020058"/>
                <a:gd name="connsiteX36" fmla="*/ 1507764 w 2798215"/>
                <a:gd name="connsiteY36" fmla="*/ 702935 h 5020058"/>
                <a:gd name="connsiteX37" fmla="*/ 1769021 w 2798215"/>
                <a:gd name="connsiteY37" fmla="*/ 637621 h 5020058"/>
                <a:gd name="connsiteX38" fmla="*/ 2405835 w 2798215"/>
                <a:gd name="connsiteY38" fmla="*/ 278393 h 5020058"/>
                <a:gd name="connsiteX39" fmla="*/ 1181192 w 2798215"/>
                <a:gd name="connsiteY39" fmla="*/ 915207 h 5020058"/>
                <a:gd name="connsiteX40" fmla="*/ 658678 w 2798215"/>
                <a:gd name="connsiteY40" fmla="*/ 1192793 h 5020058"/>
                <a:gd name="connsiteX41" fmla="*/ 511721 w 2798215"/>
                <a:gd name="connsiteY41" fmla="*/ 1454050 h 5020058"/>
                <a:gd name="connsiteX42" fmla="*/ 593364 w 2798215"/>
                <a:gd name="connsiteY42" fmla="*/ 1747964 h 5020058"/>
                <a:gd name="connsiteX43" fmla="*/ 756649 w 2798215"/>
                <a:gd name="connsiteY43" fmla="*/ 1878593 h 5020058"/>
                <a:gd name="connsiteX44" fmla="*/ 658678 w 2798215"/>
                <a:gd name="connsiteY44" fmla="*/ 1747964 h 5020058"/>
                <a:gd name="connsiteX45" fmla="*/ 675006 w 2798215"/>
                <a:gd name="connsiteY45" fmla="*/ 1633664 h 5020058"/>
                <a:gd name="connsiteX46" fmla="*/ 952592 w 2798215"/>
                <a:gd name="connsiteY46" fmla="*/ 1568350 h 5020058"/>
                <a:gd name="connsiteX47" fmla="*/ 1132206 w 2798215"/>
                <a:gd name="connsiteY47" fmla="*/ 1666321 h 5020058"/>
                <a:gd name="connsiteX48" fmla="*/ 1066892 w 2798215"/>
                <a:gd name="connsiteY48" fmla="*/ 1829607 h 5020058"/>
                <a:gd name="connsiteX49" fmla="*/ 1230178 w 2798215"/>
                <a:gd name="connsiteY49" fmla="*/ 1747964 h 5020058"/>
                <a:gd name="connsiteX50" fmla="*/ 1311821 w 2798215"/>
                <a:gd name="connsiteY50" fmla="*/ 1731636 h 5020058"/>
                <a:gd name="connsiteX51" fmla="*/ 1262835 w 2798215"/>
                <a:gd name="connsiteY51" fmla="*/ 1617336 h 5020058"/>
                <a:gd name="connsiteX52" fmla="*/ 1279164 w 2798215"/>
                <a:gd name="connsiteY52" fmla="*/ 1421393 h 5020058"/>
                <a:gd name="connsiteX53" fmla="*/ 1638392 w 2798215"/>
                <a:gd name="connsiteY53" fmla="*/ 1486707 h 5020058"/>
                <a:gd name="connsiteX54" fmla="*/ 1638392 w 2798215"/>
                <a:gd name="connsiteY54" fmla="*/ 1715307 h 5020058"/>
                <a:gd name="connsiteX55" fmla="*/ 1507764 w 2798215"/>
                <a:gd name="connsiteY55" fmla="*/ 1796950 h 5020058"/>
                <a:gd name="connsiteX56" fmla="*/ 1671049 w 2798215"/>
                <a:gd name="connsiteY56" fmla="*/ 1862264 h 5020058"/>
                <a:gd name="connsiteX57" fmla="*/ 2095592 w 2798215"/>
                <a:gd name="connsiteY57" fmla="*/ 1992893 h 5020058"/>
                <a:gd name="connsiteX58" fmla="*/ 2471149 w 2798215"/>
                <a:gd name="connsiteY58" fmla="*/ 1992893 h 5020058"/>
                <a:gd name="connsiteX59" fmla="*/ 2438492 w 2798215"/>
                <a:gd name="connsiteY59" fmla="*/ 2025550 h 5020058"/>
                <a:gd name="connsiteX60" fmla="*/ 1915978 w 2798215"/>
                <a:gd name="connsiteY60" fmla="*/ 1992893 h 5020058"/>
                <a:gd name="connsiteX61" fmla="*/ 1491435 w 2798215"/>
                <a:gd name="connsiteY61" fmla="*/ 1780621 h 5020058"/>
                <a:gd name="connsiteX62" fmla="*/ 1164864 w 2798215"/>
                <a:gd name="connsiteY62" fmla="*/ 1862264 h 5020058"/>
                <a:gd name="connsiteX63" fmla="*/ 1132206 w 2798215"/>
                <a:gd name="connsiteY63" fmla="*/ 2025550 h 5020058"/>
                <a:gd name="connsiteX64" fmla="*/ 1213849 w 2798215"/>
                <a:gd name="connsiteY64" fmla="*/ 2156179 h 5020058"/>
                <a:gd name="connsiteX65" fmla="*/ 1328149 w 2798215"/>
                <a:gd name="connsiteY65" fmla="*/ 2352121 h 5020058"/>
                <a:gd name="connsiteX66" fmla="*/ 1262835 w 2798215"/>
                <a:gd name="connsiteY66" fmla="*/ 2466421 h 5020058"/>
                <a:gd name="connsiteX67" fmla="*/ 1360806 w 2798215"/>
                <a:gd name="connsiteY67" fmla="*/ 2499079 h 5020058"/>
                <a:gd name="connsiteX68" fmla="*/ 1524092 w 2798215"/>
                <a:gd name="connsiteY68" fmla="*/ 2270479 h 5020058"/>
                <a:gd name="connsiteX69" fmla="*/ 1638392 w 2798215"/>
                <a:gd name="connsiteY69" fmla="*/ 2286807 h 5020058"/>
                <a:gd name="connsiteX70" fmla="*/ 1638392 w 2798215"/>
                <a:gd name="connsiteY70" fmla="*/ 2368450 h 5020058"/>
                <a:gd name="connsiteX71" fmla="*/ 1442449 w 2798215"/>
                <a:gd name="connsiteY71" fmla="*/ 2515407 h 5020058"/>
                <a:gd name="connsiteX72" fmla="*/ 1426121 w 2798215"/>
                <a:gd name="connsiteY72" fmla="*/ 2629707 h 5020058"/>
                <a:gd name="connsiteX73" fmla="*/ 1622064 w 2798215"/>
                <a:gd name="connsiteY73" fmla="*/ 2335793 h 5020058"/>
                <a:gd name="connsiteX74" fmla="*/ 2030278 w 2798215"/>
                <a:gd name="connsiteY74" fmla="*/ 2482750 h 5020058"/>
                <a:gd name="connsiteX75" fmla="*/ 1932306 w 2798215"/>
                <a:gd name="connsiteY75" fmla="*/ 2613379 h 5020058"/>
                <a:gd name="connsiteX76" fmla="*/ 1720035 w 2798215"/>
                <a:gd name="connsiteY76" fmla="*/ 2564393 h 5020058"/>
                <a:gd name="connsiteX77" fmla="*/ 1540421 w 2798215"/>
                <a:gd name="connsiteY77" fmla="*/ 2662364 h 5020058"/>
                <a:gd name="connsiteX78" fmla="*/ 1589406 w 2798215"/>
                <a:gd name="connsiteY78" fmla="*/ 2972607 h 5020058"/>
                <a:gd name="connsiteX79" fmla="*/ 1671049 w 2798215"/>
                <a:gd name="connsiteY79" fmla="*/ 3119564 h 5020058"/>
                <a:gd name="connsiteX80" fmla="*/ 1769021 w 2798215"/>
                <a:gd name="connsiteY80" fmla="*/ 3233864 h 5020058"/>
                <a:gd name="connsiteX81" fmla="*/ 1769021 w 2798215"/>
                <a:gd name="connsiteY81" fmla="*/ 3119564 h 5020058"/>
                <a:gd name="connsiteX82" fmla="*/ 1899649 w 2798215"/>
                <a:gd name="connsiteY82" fmla="*/ 3086907 h 5020058"/>
                <a:gd name="connsiteX83" fmla="*/ 1948635 w 2798215"/>
                <a:gd name="connsiteY83" fmla="*/ 3282850 h 5020058"/>
                <a:gd name="connsiteX84" fmla="*/ 1883321 w 2798215"/>
                <a:gd name="connsiteY84" fmla="*/ 3380821 h 5020058"/>
                <a:gd name="connsiteX85" fmla="*/ 1769021 w 2798215"/>
                <a:gd name="connsiteY85" fmla="*/ 3380821 h 5020058"/>
                <a:gd name="connsiteX86" fmla="*/ 2193564 w 2798215"/>
                <a:gd name="connsiteY86" fmla="*/ 3821693 h 5020058"/>
                <a:gd name="connsiteX87" fmla="*/ 2226221 w 2798215"/>
                <a:gd name="connsiteY87" fmla="*/ 3903336 h 5020058"/>
                <a:gd name="connsiteX88" fmla="*/ 2226221 w 2798215"/>
                <a:gd name="connsiteY88" fmla="*/ 3772707 h 5020058"/>
                <a:gd name="connsiteX89" fmla="*/ 2193564 w 2798215"/>
                <a:gd name="connsiteY89" fmla="*/ 3527779 h 5020058"/>
                <a:gd name="connsiteX90" fmla="*/ 2536464 w 2798215"/>
                <a:gd name="connsiteY90" fmla="*/ 3544107 h 5020058"/>
                <a:gd name="connsiteX91" fmla="*/ 2797721 w 2798215"/>
                <a:gd name="connsiteY91" fmla="*/ 3838021 h 5020058"/>
                <a:gd name="connsiteX92" fmla="*/ 2471149 w 2798215"/>
                <a:gd name="connsiteY92" fmla="*/ 3919664 h 5020058"/>
                <a:gd name="connsiteX93" fmla="*/ 2471149 w 2798215"/>
                <a:gd name="connsiteY93" fmla="*/ 4099279 h 5020058"/>
                <a:gd name="connsiteX94" fmla="*/ 2520135 w 2798215"/>
                <a:gd name="connsiteY94" fmla="*/ 4164593 h 5020058"/>
                <a:gd name="connsiteX95" fmla="*/ 2438492 w 2798215"/>
                <a:gd name="connsiteY95" fmla="*/ 4540150 h 5020058"/>
                <a:gd name="connsiteX96" fmla="*/ 2716078 w 2798215"/>
                <a:gd name="connsiteY96" fmla="*/ 4850393 h 5020058"/>
                <a:gd name="connsiteX97" fmla="*/ 2634435 w 2798215"/>
                <a:gd name="connsiteY97" fmla="*/ 5013679 h 5020058"/>
                <a:gd name="connsiteX98" fmla="*/ 2291535 w 2798215"/>
                <a:gd name="connsiteY98" fmla="*/ 4638121 h 5020058"/>
                <a:gd name="connsiteX99" fmla="*/ 2405835 w 2798215"/>
                <a:gd name="connsiteY99" fmla="*/ 4295221 h 5020058"/>
                <a:gd name="connsiteX100" fmla="*/ 2013949 w 2798215"/>
                <a:gd name="connsiteY100" fmla="*/ 3984979 h 5020058"/>
                <a:gd name="connsiteX101" fmla="*/ 1556749 w 2798215"/>
                <a:gd name="connsiteY101" fmla="*/ 3250193 h 5020058"/>
                <a:gd name="connsiteX102" fmla="*/ 1311821 w 2798215"/>
                <a:gd name="connsiteY102" fmla="*/ 2744007 h 5020058"/>
                <a:gd name="connsiteX103" fmla="*/ 1344478 w 2798215"/>
                <a:gd name="connsiteY103" fmla="*/ 2662364 h 5020058"/>
                <a:gd name="connsiteX104" fmla="*/ 1181192 w 2798215"/>
                <a:gd name="connsiteY104" fmla="*/ 2515407 h 5020058"/>
                <a:gd name="connsiteX105" fmla="*/ 1066892 w 2798215"/>
                <a:gd name="connsiteY105" fmla="*/ 2597050 h 5020058"/>
                <a:gd name="connsiteX106" fmla="*/ 1034235 w 2798215"/>
                <a:gd name="connsiteY106" fmla="*/ 2744007 h 5020058"/>
                <a:gd name="connsiteX107" fmla="*/ 1246506 w 2798215"/>
                <a:gd name="connsiteY107" fmla="*/ 2972607 h 5020058"/>
                <a:gd name="connsiteX108" fmla="*/ 1442449 w 2798215"/>
                <a:gd name="connsiteY108" fmla="*/ 3413479 h 5020058"/>
                <a:gd name="connsiteX109" fmla="*/ 1540421 w 2798215"/>
                <a:gd name="connsiteY109" fmla="*/ 3772707 h 5020058"/>
                <a:gd name="connsiteX110" fmla="*/ 1556749 w 2798215"/>
                <a:gd name="connsiteY110" fmla="*/ 4050293 h 5020058"/>
                <a:gd name="connsiteX111" fmla="*/ 1556749 w 2798215"/>
                <a:gd name="connsiteY111" fmla="*/ 4050293 h 5020058"/>
                <a:gd name="connsiteX0" fmla="*/ 1475106 w 2798215"/>
                <a:gd name="connsiteY0" fmla="*/ 4050293 h 5020058"/>
                <a:gd name="connsiteX1" fmla="*/ 1409792 w 2798215"/>
                <a:gd name="connsiteY1" fmla="*/ 3674736 h 5020058"/>
                <a:gd name="connsiteX2" fmla="*/ 1230178 w 2798215"/>
                <a:gd name="connsiteY2" fmla="*/ 3217536 h 5020058"/>
                <a:gd name="connsiteX3" fmla="*/ 1066892 w 2798215"/>
                <a:gd name="connsiteY3" fmla="*/ 2907293 h 5020058"/>
                <a:gd name="connsiteX4" fmla="*/ 854621 w 2798215"/>
                <a:gd name="connsiteY4" fmla="*/ 2695021 h 5020058"/>
                <a:gd name="connsiteX5" fmla="*/ 936264 w 2798215"/>
                <a:gd name="connsiteY5" fmla="*/ 2515407 h 5020058"/>
                <a:gd name="connsiteX6" fmla="*/ 1066892 w 2798215"/>
                <a:gd name="connsiteY6" fmla="*/ 2368450 h 5020058"/>
                <a:gd name="connsiteX7" fmla="*/ 1050564 w 2798215"/>
                <a:gd name="connsiteY7" fmla="*/ 2205164 h 5020058"/>
                <a:gd name="connsiteX8" fmla="*/ 1017906 w 2798215"/>
                <a:gd name="connsiteY8" fmla="*/ 2172507 h 5020058"/>
                <a:gd name="connsiteX9" fmla="*/ 1050564 w 2798215"/>
                <a:gd name="connsiteY9" fmla="*/ 2335793 h 5020058"/>
                <a:gd name="connsiteX10" fmla="*/ 936264 w 2798215"/>
                <a:gd name="connsiteY10" fmla="*/ 2417436 h 5020058"/>
                <a:gd name="connsiteX11" fmla="*/ 740321 w 2798215"/>
                <a:gd name="connsiteY11" fmla="*/ 2401107 h 5020058"/>
                <a:gd name="connsiteX12" fmla="*/ 626021 w 2798215"/>
                <a:gd name="connsiteY12" fmla="*/ 2286807 h 5020058"/>
                <a:gd name="connsiteX13" fmla="*/ 675006 w 2798215"/>
                <a:gd name="connsiteY13" fmla="*/ 2172507 h 5020058"/>
                <a:gd name="connsiteX14" fmla="*/ 772978 w 2798215"/>
                <a:gd name="connsiteY14" fmla="*/ 2139850 h 5020058"/>
                <a:gd name="connsiteX15" fmla="*/ 821964 w 2798215"/>
                <a:gd name="connsiteY15" fmla="*/ 2107193 h 5020058"/>
                <a:gd name="connsiteX16" fmla="*/ 887278 w 2798215"/>
                <a:gd name="connsiteY16" fmla="*/ 2090864 h 5020058"/>
                <a:gd name="connsiteX17" fmla="*/ 838292 w 2798215"/>
                <a:gd name="connsiteY17" fmla="*/ 2009221 h 5020058"/>
                <a:gd name="connsiteX18" fmla="*/ 821964 w 2798215"/>
                <a:gd name="connsiteY18" fmla="*/ 1960236 h 5020058"/>
                <a:gd name="connsiteX19" fmla="*/ 642349 w 2798215"/>
                <a:gd name="connsiteY19" fmla="*/ 1911250 h 5020058"/>
                <a:gd name="connsiteX20" fmla="*/ 479064 w 2798215"/>
                <a:gd name="connsiteY20" fmla="*/ 1894921 h 5020058"/>
                <a:gd name="connsiteX21" fmla="*/ 299449 w 2798215"/>
                <a:gd name="connsiteY21" fmla="*/ 1862264 h 5020058"/>
                <a:gd name="connsiteX22" fmla="*/ 38192 w 2798215"/>
                <a:gd name="connsiteY22" fmla="*/ 1584679 h 5020058"/>
                <a:gd name="connsiteX23" fmla="*/ 21864 w 2798215"/>
                <a:gd name="connsiteY23" fmla="*/ 1388736 h 5020058"/>
                <a:gd name="connsiteX24" fmla="*/ 234135 w 2798215"/>
                <a:gd name="connsiteY24" fmla="*/ 1029507 h 5020058"/>
                <a:gd name="connsiteX25" fmla="*/ 577035 w 2798215"/>
                <a:gd name="connsiteY25" fmla="*/ 670279 h 5020058"/>
                <a:gd name="connsiteX26" fmla="*/ 2340521 w 2798215"/>
                <a:gd name="connsiteY26" fmla="*/ 807 h 5020058"/>
                <a:gd name="connsiteX27" fmla="*/ 1181192 w 2798215"/>
                <a:gd name="connsiteY27" fmla="*/ 539650 h 5020058"/>
                <a:gd name="connsiteX28" fmla="*/ 577035 w 2798215"/>
                <a:gd name="connsiteY28" fmla="*/ 817236 h 5020058"/>
                <a:gd name="connsiteX29" fmla="*/ 234135 w 2798215"/>
                <a:gd name="connsiteY29" fmla="*/ 1143807 h 5020058"/>
                <a:gd name="connsiteX30" fmla="*/ 136164 w 2798215"/>
                <a:gd name="connsiteY30" fmla="*/ 1437721 h 5020058"/>
                <a:gd name="connsiteX31" fmla="*/ 332106 w 2798215"/>
                <a:gd name="connsiteY31" fmla="*/ 1747964 h 5020058"/>
                <a:gd name="connsiteX32" fmla="*/ 577035 w 2798215"/>
                <a:gd name="connsiteY32" fmla="*/ 1862264 h 5020058"/>
                <a:gd name="connsiteX33" fmla="*/ 430078 w 2798215"/>
                <a:gd name="connsiteY33" fmla="*/ 1486707 h 5020058"/>
                <a:gd name="connsiteX34" fmla="*/ 446406 w 2798215"/>
                <a:gd name="connsiteY34" fmla="*/ 1143807 h 5020058"/>
                <a:gd name="connsiteX35" fmla="*/ 1017906 w 2798215"/>
                <a:gd name="connsiteY35" fmla="*/ 866221 h 5020058"/>
                <a:gd name="connsiteX36" fmla="*/ 1507764 w 2798215"/>
                <a:gd name="connsiteY36" fmla="*/ 702935 h 5020058"/>
                <a:gd name="connsiteX37" fmla="*/ 1393464 w 2798215"/>
                <a:gd name="connsiteY37" fmla="*/ 817236 h 5020058"/>
                <a:gd name="connsiteX38" fmla="*/ 1769021 w 2798215"/>
                <a:gd name="connsiteY38" fmla="*/ 637621 h 5020058"/>
                <a:gd name="connsiteX39" fmla="*/ 2405835 w 2798215"/>
                <a:gd name="connsiteY39" fmla="*/ 278393 h 5020058"/>
                <a:gd name="connsiteX40" fmla="*/ 1181192 w 2798215"/>
                <a:gd name="connsiteY40" fmla="*/ 915207 h 5020058"/>
                <a:gd name="connsiteX41" fmla="*/ 658678 w 2798215"/>
                <a:gd name="connsiteY41" fmla="*/ 1192793 h 5020058"/>
                <a:gd name="connsiteX42" fmla="*/ 511721 w 2798215"/>
                <a:gd name="connsiteY42" fmla="*/ 1454050 h 5020058"/>
                <a:gd name="connsiteX43" fmla="*/ 593364 w 2798215"/>
                <a:gd name="connsiteY43" fmla="*/ 1747964 h 5020058"/>
                <a:gd name="connsiteX44" fmla="*/ 756649 w 2798215"/>
                <a:gd name="connsiteY44" fmla="*/ 1878593 h 5020058"/>
                <a:gd name="connsiteX45" fmla="*/ 658678 w 2798215"/>
                <a:gd name="connsiteY45" fmla="*/ 1747964 h 5020058"/>
                <a:gd name="connsiteX46" fmla="*/ 675006 w 2798215"/>
                <a:gd name="connsiteY46" fmla="*/ 1633664 h 5020058"/>
                <a:gd name="connsiteX47" fmla="*/ 952592 w 2798215"/>
                <a:gd name="connsiteY47" fmla="*/ 1568350 h 5020058"/>
                <a:gd name="connsiteX48" fmla="*/ 1132206 w 2798215"/>
                <a:gd name="connsiteY48" fmla="*/ 1666321 h 5020058"/>
                <a:gd name="connsiteX49" fmla="*/ 1066892 w 2798215"/>
                <a:gd name="connsiteY49" fmla="*/ 1829607 h 5020058"/>
                <a:gd name="connsiteX50" fmla="*/ 1230178 w 2798215"/>
                <a:gd name="connsiteY50" fmla="*/ 1747964 h 5020058"/>
                <a:gd name="connsiteX51" fmla="*/ 1311821 w 2798215"/>
                <a:gd name="connsiteY51" fmla="*/ 1731636 h 5020058"/>
                <a:gd name="connsiteX52" fmla="*/ 1262835 w 2798215"/>
                <a:gd name="connsiteY52" fmla="*/ 1617336 h 5020058"/>
                <a:gd name="connsiteX53" fmla="*/ 1279164 w 2798215"/>
                <a:gd name="connsiteY53" fmla="*/ 1421393 h 5020058"/>
                <a:gd name="connsiteX54" fmla="*/ 1638392 w 2798215"/>
                <a:gd name="connsiteY54" fmla="*/ 1486707 h 5020058"/>
                <a:gd name="connsiteX55" fmla="*/ 1638392 w 2798215"/>
                <a:gd name="connsiteY55" fmla="*/ 1715307 h 5020058"/>
                <a:gd name="connsiteX56" fmla="*/ 1507764 w 2798215"/>
                <a:gd name="connsiteY56" fmla="*/ 1796950 h 5020058"/>
                <a:gd name="connsiteX57" fmla="*/ 1671049 w 2798215"/>
                <a:gd name="connsiteY57" fmla="*/ 1862264 h 5020058"/>
                <a:gd name="connsiteX58" fmla="*/ 2095592 w 2798215"/>
                <a:gd name="connsiteY58" fmla="*/ 1992893 h 5020058"/>
                <a:gd name="connsiteX59" fmla="*/ 2471149 w 2798215"/>
                <a:gd name="connsiteY59" fmla="*/ 1992893 h 5020058"/>
                <a:gd name="connsiteX60" fmla="*/ 2438492 w 2798215"/>
                <a:gd name="connsiteY60" fmla="*/ 2025550 h 5020058"/>
                <a:gd name="connsiteX61" fmla="*/ 1915978 w 2798215"/>
                <a:gd name="connsiteY61" fmla="*/ 1992893 h 5020058"/>
                <a:gd name="connsiteX62" fmla="*/ 1491435 w 2798215"/>
                <a:gd name="connsiteY62" fmla="*/ 1780621 h 5020058"/>
                <a:gd name="connsiteX63" fmla="*/ 1164864 w 2798215"/>
                <a:gd name="connsiteY63" fmla="*/ 1862264 h 5020058"/>
                <a:gd name="connsiteX64" fmla="*/ 1132206 w 2798215"/>
                <a:gd name="connsiteY64" fmla="*/ 2025550 h 5020058"/>
                <a:gd name="connsiteX65" fmla="*/ 1213849 w 2798215"/>
                <a:gd name="connsiteY65" fmla="*/ 2156179 h 5020058"/>
                <a:gd name="connsiteX66" fmla="*/ 1328149 w 2798215"/>
                <a:gd name="connsiteY66" fmla="*/ 2352121 h 5020058"/>
                <a:gd name="connsiteX67" fmla="*/ 1262835 w 2798215"/>
                <a:gd name="connsiteY67" fmla="*/ 2466421 h 5020058"/>
                <a:gd name="connsiteX68" fmla="*/ 1360806 w 2798215"/>
                <a:gd name="connsiteY68" fmla="*/ 2499079 h 5020058"/>
                <a:gd name="connsiteX69" fmla="*/ 1524092 w 2798215"/>
                <a:gd name="connsiteY69" fmla="*/ 2270479 h 5020058"/>
                <a:gd name="connsiteX70" fmla="*/ 1638392 w 2798215"/>
                <a:gd name="connsiteY70" fmla="*/ 2286807 h 5020058"/>
                <a:gd name="connsiteX71" fmla="*/ 1638392 w 2798215"/>
                <a:gd name="connsiteY71" fmla="*/ 2368450 h 5020058"/>
                <a:gd name="connsiteX72" fmla="*/ 1442449 w 2798215"/>
                <a:gd name="connsiteY72" fmla="*/ 2515407 h 5020058"/>
                <a:gd name="connsiteX73" fmla="*/ 1426121 w 2798215"/>
                <a:gd name="connsiteY73" fmla="*/ 2629707 h 5020058"/>
                <a:gd name="connsiteX74" fmla="*/ 1622064 w 2798215"/>
                <a:gd name="connsiteY74" fmla="*/ 2335793 h 5020058"/>
                <a:gd name="connsiteX75" fmla="*/ 2030278 w 2798215"/>
                <a:gd name="connsiteY75" fmla="*/ 2482750 h 5020058"/>
                <a:gd name="connsiteX76" fmla="*/ 1932306 w 2798215"/>
                <a:gd name="connsiteY76" fmla="*/ 2613379 h 5020058"/>
                <a:gd name="connsiteX77" fmla="*/ 1720035 w 2798215"/>
                <a:gd name="connsiteY77" fmla="*/ 2564393 h 5020058"/>
                <a:gd name="connsiteX78" fmla="*/ 1540421 w 2798215"/>
                <a:gd name="connsiteY78" fmla="*/ 2662364 h 5020058"/>
                <a:gd name="connsiteX79" fmla="*/ 1589406 w 2798215"/>
                <a:gd name="connsiteY79" fmla="*/ 2972607 h 5020058"/>
                <a:gd name="connsiteX80" fmla="*/ 1671049 w 2798215"/>
                <a:gd name="connsiteY80" fmla="*/ 3119564 h 5020058"/>
                <a:gd name="connsiteX81" fmla="*/ 1769021 w 2798215"/>
                <a:gd name="connsiteY81" fmla="*/ 3233864 h 5020058"/>
                <a:gd name="connsiteX82" fmla="*/ 1769021 w 2798215"/>
                <a:gd name="connsiteY82" fmla="*/ 3119564 h 5020058"/>
                <a:gd name="connsiteX83" fmla="*/ 1899649 w 2798215"/>
                <a:gd name="connsiteY83" fmla="*/ 3086907 h 5020058"/>
                <a:gd name="connsiteX84" fmla="*/ 1948635 w 2798215"/>
                <a:gd name="connsiteY84" fmla="*/ 3282850 h 5020058"/>
                <a:gd name="connsiteX85" fmla="*/ 1883321 w 2798215"/>
                <a:gd name="connsiteY85" fmla="*/ 3380821 h 5020058"/>
                <a:gd name="connsiteX86" fmla="*/ 1769021 w 2798215"/>
                <a:gd name="connsiteY86" fmla="*/ 3380821 h 5020058"/>
                <a:gd name="connsiteX87" fmla="*/ 2193564 w 2798215"/>
                <a:gd name="connsiteY87" fmla="*/ 3821693 h 5020058"/>
                <a:gd name="connsiteX88" fmla="*/ 2226221 w 2798215"/>
                <a:gd name="connsiteY88" fmla="*/ 3903336 h 5020058"/>
                <a:gd name="connsiteX89" fmla="*/ 2226221 w 2798215"/>
                <a:gd name="connsiteY89" fmla="*/ 3772707 h 5020058"/>
                <a:gd name="connsiteX90" fmla="*/ 2193564 w 2798215"/>
                <a:gd name="connsiteY90" fmla="*/ 3527779 h 5020058"/>
                <a:gd name="connsiteX91" fmla="*/ 2536464 w 2798215"/>
                <a:gd name="connsiteY91" fmla="*/ 3544107 h 5020058"/>
                <a:gd name="connsiteX92" fmla="*/ 2797721 w 2798215"/>
                <a:gd name="connsiteY92" fmla="*/ 3838021 h 5020058"/>
                <a:gd name="connsiteX93" fmla="*/ 2471149 w 2798215"/>
                <a:gd name="connsiteY93" fmla="*/ 3919664 h 5020058"/>
                <a:gd name="connsiteX94" fmla="*/ 2471149 w 2798215"/>
                <a:gd name="connsiteY94" fmla="*/ 4099279 h 5020058"/>
                <a:gd name="connsiteX95" fmla="*/ 2520135 w 2798215"/>
                <a:gd name="connsiteY95" fmla="*/ 4164593 h 5020058"/>
                <a:gd name="connsiteX96" fmla="*/ 2438492 w 2798215"/>
                <a:gd name="connsiteY96" fmla="*/ 4540150 h 5020058"/>
                <a:gd name="connsiteX97" fmla="*/ 2716078 w 2798215"/>
                <a:gd name="connsiteY97" fmla="*/ 4850393 h 5020058"/>
                <a:gd name="connsiteX98" fmla="*/ 2634435 w 2798215"/>
                <a:gd name="connsiteY98" fmla="*/ 5013679 h 5020058"/>
                <a:gd name="connsiteX99" fmla="*/ 2291535 w 2798215"/>
                <a:gd name="connsiteY99" fmla="*/ 4638121 h 5020058"/>
                <a:gd name="connsiteX100" fmla="*/ 2405835 w 2798215"/>
                <a:gd name="connsiteY100" fmla="*/ 4295221 h 5020058"/>
                <a:gd name="connsiteX101" fmla="*/ 2013949 w 2798215"/>
                <a:gd name="connsiteY101" fmla="*/ 3984979 h 5020058"/>
                <a:gd name="connsiteX102" fmla="*/ 1556749 w 2798215"/>
                <a:gd name="connsiteY102" fmla="*/ 3250193 h 5020058"/>
                <a:gd name="connsiteX103" fmla="*/ 1311821 w 2798215"/>
                <a:gd name="connsiteY103" fmla="*/ 2744007 h 5020058"/>
                <a:gd name="connsiteX104" fmla="*/ 1344478 w 2798215"/>
                <a:gd name="connsiteY104" fmla="*/ 2662364 h 5020058"/>
                <a:gd name="connsiteX105" fmla="*/ 1181192 w 2798215"/>
                <a:gd name="connsiteY105" fmla="*/ 2515407 h 5020058"/>
                <a:gd name="connsiteX106" fmla="*/ 1066892 w 2798215"/>
                <a:gd name="connsiteY106" fmla="*/ 2597050 h 5020058"/>
                <a:gd name="connsiteX107" fmla="*/ 1034235 w 2798215"/>
                <a:gd name="connsiteY107" fmla="*/ 2744007 h 5020058"/>
                <a:gd name="connsiteX108" fmla="*/ 1246506 w 2798215"/>
                <a:gd name="connsiteY108" fmla="*/ 2972607 h 5020058"/>
                <a:gd name="connsiteX109" fmla="*/ 1442449 w 2798215"/>
                <a:gd name="connsiteY109" fmla="*/ 3413479 h 5020058"/>
                <a:gd name="connsiteX110" fmla="*/ 1540421 w 2798215"/>
                <a:gd name="connsiteY110" fmla="*/ 3772707 h 5020058"/>
                <a:gd name="connsiteX111" fmla="*/ 1556749 w 2798215"/>
                <a:gd name="connsiteY111" fmla="*/ 4050293 h 5020058"/>
                <a:gd name="connsiteX112" fmla="*/ 1556749 w 2798215"/>
                <a:gd name="connsiteY112" fmla="*/ 4050293 h 5020058"/>
                <a:gd name="connsiteX0" fmla="*/ 1475106 w 2798215"/>
                <a:gd name="connsiteY0" fmla="*/ 4050293 h 5020058"/>
                <a:gd name="connsiteX1" fmla="*/ 1409792 w 2798215"/>
                <a:gd name="connsiteY1" fmla="*/ 3674736 h 5020058"/>
                <a:gd name="connsiteX2" fmla="*/ 1230178 w 2798215"/>
                <a:gd name="connsiteY2" fmla="*/ 3217536 h 5020058"/>
                <a:gd name="connsiteX3" fmla="*/ 1066892 w 2798215"/>
                <a:gd name="connsiteY3" fmla="*/ 2907293 h 5020058"/>
                <a:gd name="connsiteX4" fmla="*/ 854621 w 2798215"/>
                <a:gd name="connsiteY4" fmla="*/ 2695021 h 5020058"/>
                <a:gd name="connsiteX5" fmla="*/ 936264 w 2798215"/>
                <a:gd name="connsiteY5" fmla="*/ 2515407 h 5020058"/>
                <a:gd name="connsiteX6" fmla="*/ 1066892 w 2798215"/>
                <a:gd name="connsiteY6" fmla="*/ 2368450 h 5020058"/>
                <a:gd name="connsiteX7" fmla="*/ 1050564 w 2798215"/>
                <a:gd name="connsiteY7" fmla="*/ 2205164 h 5020058"/>
                <a:gd name="connsiteX8" fmla="*/ 1017906 w 2798215"/>
                <a:gd name="connsiteY8" fmla="*/ 2172507 h 5020058"/>
                <a:gd name="connsiteX9" fmla="*/ 1050564 w 2798215"/>
                <a:gd name="connsiteY9" fmla="*/ 2335793 h 5020058"/>
                <a:gd name="connsiteX10" fmla="*/ 936264 w 2798215"/>
                <a:gd name="connsiteY10" fmla="*/ 2417436 h 5020058"/>
                <a:gd name="connsiteX11" fmla="*/ 740321 w 2798215"/>
                <a:gd name="connsiteY11" fmla="*/ 2401107 h 5020058"/>
                <a:gd name="connsiteX12" fmla="*/ 626021 w 2798215"/>
                <a:gd name="connsiteY12" fmla="*/ 2286807 h 5020058"/>
                <a:gd name="connsiteX13" fmla="*/ 675006 w 2798215"/>
                <a:gd name="connsiteY13" fmla="*/ 2172507 h 5020058"/>
                <a:gd name="connsiteX14" fmla="*/ 772978 w 2798215"/>
                <a:gd name="connsiteY14" fmla="*/ 2139850 h 5020058"/>
                <a:gd name="connsiteX15" fmla="*/ 821964 w 2798215"/>
                <a:gd name="connsiteY15" fmla="*/ 2107193 h 5020058"/>
                <a:gd name="connsiteX16" fmla="*/ 887278 w 2798215"/>
                <a:gd name="connsiteY16" fmla="*/ 2090864 h 5020058"/>
                <a:gd name="connsiteX17" fmla="*/ 838292 w 2798215"/>
                <a:gd name="connsiteY17" fmla="*/ 2009221 h 5020058"/>
                <a:gd name="connsiteX18" fmla="*/ 821964 w 2798215"/>
                <a:gd name="connsiteY18" fmla="*/ 1960236 h 5020058"/>
                <a:gd name="connsiteX19" fmla="*/ 642349 w 2798215"/>
                <a:gd name="connsiteY19" fmla="*/ 1911250 h 5020058"/>
                <a:gd name="connsiteX20" fmla="*/ 479064 w 2798215"/>
                <a:gd name="connsiteY20" fmla="*/ 1894921 h 5020058"/>
                <a:gd name="connsiteX21" fmla="*/ 299449 w 2798215"/>
                <a:gd name="connsiteY21" fmla="*/ 1862264 h 5020058"/>
                <a:gd name="connsiteX22" fmla="*/ 38192 w 2798215"/>
                <a:gd name="connsiteY22" fmla="*/ 1584679 h 5020058"/>
                <a:gd name="connsiteX23" fmla="*/ 21864 w 2798215"/>
                <a:gd name="connsiteY23" fmla="*/ 1388736 h 5020058"/>
                <a:gd name="connsiteX24" fmla="*/ 234135 w 2798215"/>
                <a:gd name="connsiteY24" fmla="*/ 1029507 h 5020058"/>
                <a:gd name="connsiteX25" fmla="*/ 577035 w 2798215"/>
                <a:gd name="connsiteY25" fmla="*/ 670279 h 5020058"/>
                <a:gd name="connsiteX26" fmla="*/ 2340521 w 2798215"/>
                <a:gd name="connsiteY26" fmla="*/ 807 h 5020058"/>
                <a:gd name="connsiteX27" fmla="*/ 1181192 w 2798215"/>
                <a:gd name="connsiteY27" fmla="*/ 539650 h 5020058"/>
                <a:gd name="connsiteX28" fmla="*/ 577035 w 2798215"/>
                <a:gd name="connsiteY28" fmla="*/ 817236 h 5020058"/>
                <a:gd name="connsiteX29" fmla="*/ 234135 w 2798215"/>
                <a:gd name="connsiteY29" fmla="*/ 1143807 h 5020058"/>
                <a:gd name="connsiteX30" fmla="*/ 136164 w 2798215"/>
                <a:gd name="connsiteY30" fmla="*/ 1437721 h 5020058"/>
                <a:gd name="connsiteX31" fmla="*/ 332106 w 2798215"/>
                <a:gd name="connsiteY31" fmla="*/ 1747964 h 5020058"/>
                <a:gd name="connsiteX32" fmla="*/ 577035 w 2798215"/>
                <a:gd name="connsiteY32" fmla="*/ 1862264 h 5020058"/>
                <a:gd name="connsiteX33" fmla="*/ 430078 w 2798215"/>
                <a:gd name="connsiteY33" fmla="*/ 1486707 h 5020058"/>
                <a:gd name="connsiteX34" fmla="*/ 446406 w 2798215"/>
                <a:gd name="connsiteY34" fmla="*/ 1143807 h 5020058"/>
                <a:gd name="connsiteX35" fmla="*/ 1017906 w 2798215"/>
                <a:gd name="connsiteY35" fmla="*/ 866221 h 5020058"/>
                <a:gd name="connsiteX36" fmla="*/ 1507764 w 2798215"/>
                <a:gd name="connsiteY36" fmla="*/ 702935 h 5020058"/>
                <a:gd name="connsiteX37" fmla="*/ 2340521 w 2798215"/>
                <a:gd name="connsiteY37" fmla="*/ 849893 h 5020058"/>
                <a:gd name="connsiteX38" fmla="*/ 1769021 w 2798215"/>
                <a:gd name="connsiteY38" fmla="*/ 637621 h 5020058"/>
                <a:gd name="connsiteX39" fmla="*/ 2405835 w 2798215"/>
                <a:gd name="connsiteY39" fmla="*/ 278393 h 5020058"/>
                <a:gd name="connsiteX40" fmla="*/ 1181192 w 2798215"/>
                <a:gd name="connsiteY40" fmla="*/ 915207 h 5020058"/>
                <a:gd name="connsiteX41" fmla="*/ 658678 w 2798215"/>
                <a:gd name="connsiteY41" fmla="*/ 1192793 h 5020058"/>
                <a:gd name="connsiteX42" fmla="*/ 511721 w 2798215"/>
                <a:gd name="connsiteY42" fmla="*/ 1454050 h 5020058"/>
                <a:gd name="connsiteX43" fmla="*/ 593364 w 2798215"/>
                <a:gd name="connsiteY43" fmla="*/ 1747964 h 5020058"/>
                <a:gd name="connsiteX44" fmla="*/ 756649 w 2798215"/>
                <a:gd name="connsiteY44" fmla="*/ 1878593 h 5020058"/>
                <a:gd name="connsiteX45" fmla="*/ 658678 w 2798215"/>
                <a:gd name="connsiteY45" fmla="*/ 1747964 h 5020058"/>
                <a:gd name="connsiteX46" fmla="*/ 675006 w 2798215"/>
                <a:gd name="connsiteY46" fmla="*/ 1633664 h 5020058"/>
                <a:gd name="connsiteX47" fmla="*/ 952592 w 2798215"/>
                <a:gd name="connsiteY47" fmla="*/ 1568350 h 5020058"/>
                <a:gd name="connsiteX48" fmla="*/ 1132206 w 2798215"/>
                <a:gd name="connsiteY48" fmla="*/ 1666321 h 5020058"/>
                <a:gd name="connsiteX49" fmla="*/ 1066892 w 2798215"/>
                <a:gd name="connsiteY49" fmla="*/ 1829607 h 5020058"/>
                <a:gd name="connsiteX50" fmla="*/ 1230178 w 2798215"/>
                <a:gd name="connsiteY50" fmla="*/ 1747964 h 5020058"/>
                <a:gd name="connsiteX51" fmla="*/ 1311821 w 2798215"/>
                <a:gd name="connsiteY51" fmla="*/ 1731636 h 5020058"/>
                <a:gd name="connsiteX52" fmla="*/ 1262835 w 2798215"/>
                <a:gd name="connsiteY52" fmla="*/ 1617336 h 5020058"/>
                <a:gd name="connsiteX53" fmla="*/ 1279164 w 2798215"/>
                <a:gd name="connsiteY53" fmla="*/ 1421393 h 5020058"/>
                <a:gd name="connsiteX54" fmla="*/ 1638392 w 2798215"/>
                <a:gd name="connsiteY54" fmla="*/ 1486707 h 5020058"/>
                <a:gd name="connsiteX55" fmla="*/ 1638392 w 2798215"/>
                <a:gd name="connsiteY55" fmla="*/ 1715307 h 5020058"/>
                <a:gd name="connsiteX56" fmla="*/ 1507764 w 2798215"/>
                <a:gd name="connsiteY56" fmla="*/ 1796950 h 5020058"/>
                <a:gd name="connsiteX57" fmla="*/ 1671049 w 2798215"/>
                <a:gd name="connsiteY57" fmla="*/ 1862264 h 5020058"/>
                <a:gd name="connsiteX58" fmla="*/ 2095592 w 2798215"/>
                <a:gd name="connsiteY58" fmla="*/ 1992893 h 5020058"/>
                <a:gd name="connsiteX59" fmla="*/ 2471149 w 2798215"/>
                <a:gd name="connsiteY59" fmla="*/ 1992893 h 5020058"/>
                <a:gd name="connsiteX60" fmla="*/ 2438492 w 2798215"/>
                <a:gd name="connsiteY60" fmla="*/ 2025550 h 5020058"/>
                <a:gd name="connsiteX61" fmla="*/ 1915978 w 2798215"/>
                <a:gd name="connsiteY61" fmla="*/ 1992893 h 5020058"/>
                <a:gd name="connsiteX62" fmla="*/ 1491435 w 2798215"/>
                <a:gd name="connsiteY62" fmla="*/ 1780621 h 5020058"/>
                <a:gd name="connsiteX63" fmla="*/ 1164864 w 2798215"/>
                <a:gd name="connsiteY63" fmla="*/ 1862264 h 5020058"/>
                <a:gd name="connsiteX64" fmla="*/ 1132206 w 2798215"/>
                <a:gd name="connsiteY64" fmla="*/ 2025550 h 5020058"/>
                <a:gd name="connsiteX65" fmla="*/ 1213849 w 2798215"/>
                <a:gd name="connsiteY65" fmla="*/ 2156179 h 5020058"/>
                <a:gd name="connsiteX66" fmla="*/ 1328149 w 2798215"/>
                <a:gd name="connsiteY66" fmla="*/ 2352121 h 5020058"/>
                <a:gd name="connsiteX67" fmla="*/ 1262835 w 2798215"/>
                <a:gd name="connsiteY67" fmla="*/ 2466421 h 5020058"/>
                <a:gd name="connsiteX68" fmla="*/ 1360806 w 2798215"/>
                <a:gd name="connsiteY68" fmla="*/ 2499079 h 5020058"/>
                <a:gd name="connsiteX69" fmla="*/ 1524092 w 2798215"/>
                <a:gd name="connsiteY69" fmla="*/ 2270479 h 5020058"/>
                <a:gd name="connsiteX70" fmla="*/ 1638392 w 2798215"/>
                <a:gd name="connsiteY70" fmla="*/ 2286807 h 5020058"/>
                <a:gd name="connsiteX71" fmla="*/ 1638392 w 2798215"/>
                <a:gd name="connsiteY71" fmla="*/ 2368450 h 5020058"/>
                <a:gd name="connsiteX72" fmla="*/ 1442449 w 2798215"/>
                <a:gd name="connsiteY72" fmla="*/ 2515407 h 5020058"/>
                <a:gd name="connsiteX73" fmla="*/ 1426121 w 2798215"/>
                <a:gd name="connsiteY73" fmla="*/ 2629707 h 5020058"/>
                <a:gd name="connsiteX74" fmla="*/ 1622064 w 2798215"/>
                <a:gd name="connsiteY74" fmla="*/ 2335793 h 5020058"/>
                <a:gd name="connsiteX75" fmla="*/ 2030278 w 2798215"/>
                <a:gd name="connsiteY75" fmla="*/ 2482750 h 5020058"/>
                <a:gd name="connsiteX76" fmla="*/ 1932306 w 2798215"/>
                <a:gd name="connsiteY76" fmla="*/ 2613379 h 5020058"/>
                <a:gd name="connsiteX77" fmla="*/ 1720035 w 2798215"/>
                <a:gd name="connsiteY77" fmla="*/ 2564393 h 5020058"/>
                <a:gd name="connsiteX78" fmla="*/ 1540421 w 2798215"/>
                <a:gd name="connsiteY78" fmla="*/ 2662364 h 5020058"/>
                <a:gd name="connsiteX79" fmla="*/ 1589406 w 2798215"/>
                <a:gd name="connsiteY79" fmla="*/ 2972607 h 5020058"/>
                <a:gd name="connsiteX80" fmla="*/ 1671049 w 2798215"/>
                <a:gd name="connsiteY80" fmla="*/ 3119564 h 5020058"/>
                <a:gd name="connsiteX81" fmla="*/ 1769021 w 2798215"/>
                <a:gd name="connsiteY81" fmla="*/ 3233864 h 5020058"/>
                <a:gd name="connsiteX82" fmla="*/ 1769021 w 2798215"/>
                <a:gd name="connsiteY82" fmla="*/ 3119564 h 5020058"/>
                <a:gd name="connsiteX83" fmla="*/ 1899649 w 2798215"/>
                <a:gd name="connsiteY83" fmla="*/ 3086907 h 5020058"/>
                <a:gd name="connsiteX84" fmla="*/ 1948635 w 2798215"/>
                <a:gd name="connsiteY84" fmla="*/ 3282850 h 5020058"/>
                <a:gd name="connsiteX85" fmla="*/ 1883321 w 2798215"/>
                <a:gd name="connsiteY85" fmla="*/ 3380821 h 5020058"/>
                <a:gd name="connsiteX86" fmla="*/ 1769021 w 2798215"/>
                <a:gd name="connsiteY86" fmla="*/ 3380821 h 5020058"/>
                <a:gd name="connsiteX87" fmla="*/ 2193564 w 2798215"/>
                <a:gd name="connsiteY87" fmla="*/ 3821693 h 5020058"/>
                <a:gd name="connsiteX88" fmla="*/ 2226221 w 2798215"/>
                <a:gd name="connsiteY88" fmla="*/ 3903336 h 5020058"/>
                <a:gd name="connsiteX89" fmla="*/ 2226221 w 2798215"/>
                <a:gd name="connsiteY89" fmla="*/ 3772707 h 5020058"/>
                <a:gd name="connsiteX90" fmla="*/ 2193564 w 2798215"/>
                <a:gd name="connsiteY90" fmla="*/ 3527779 h 5020058"/>
                <a:gd name="connsiteX91" fmla="*/ 2536464 w 2798215"/>
                <a:gd name="connsiteY91" fmla="*/ 3544107 h 5020058"/>
                <a:gd name="connsiteX92" fmla="*/ 2797721 w 2798215"/>
                <a:gd name="connsiteY92" fmla="*/ 3838021 h 5020058"/>
                <a:gd name="connsiteX93" fmla="*/ 2471149 w 2798215"/>
                <a:gd name="connsiteY93" fmla="*/ 3919664 h 5020058"/>
                <a:gd name="connsiteX94" fmla="*/ 2471149 w 2798215"/>
                <a:gd name="connsiteY94" fmla="*/ 4099279 h 5020058"/>
                <a:gd name="connsiteX95" fmla="*/ 2520135 w 2798215"/>
                <a:gd name="connsiteY95" fmla="*/ 4164593 h 5020058"/>
                <a:gd name="connsiteX96" fmla="*/ 2438492 w 2798215"/>
                <a:gd name="connsiteY96" fmla="*/ 4540150 h 5020058"/>
                <a:gd name="connsiteX97" fmla="*/ 2716078 w 2798215"/>
                <a:gd name="connsiteY97" fmla="*/ 4850393 h 5020058"/>
                <a:gd name="connsiteX98" fmla="*/ 2634435 w 2798215"/>
                <a:gd name="connsiteY98" fmla="*/ 5013679 h 5020058"/>
                <a:gd name="connsiteX99" fmla="*/ 2291535 w 2798215"/>
                <a:gd name="connsiteY99" fmla="*/ 4638121 h 5020058"/>
                <a:gd name="connsiteX100" fmla="*/ 2405835 w 2798215"/>
                <a:gd name="connsiteY100" fmla="*/ 4295221 h 5020058"/>
                <a:gd name="connsiteX101" fmla="*/ 2013949 w 2798215"/>
                <a:gd name="connsiteY101" fmla="*/ 3984979 h 5020058"/>
                <a:gd name="connsiteX102" fmla="*/ 1556749 w 2798215"/>
                <a:gd name="connsiteY102" fmla="*/ 3250193 h 5020058"/>
                <a:gd name="connsiteX103" fmla="*/ 1311821 w 2798215"/>
                <a:gd name="connsiteY103" fmla="*/ 2744007 h 5020058"/>
                <a:gd name="connsiteX104" fmla="*/ 1344478 w 2798215"/>
                <a:gd name="connsiteY104" fmla="*/ 2662364 h 5020058"/>
                <a:gd name="connsiteX105" fmla="*/ 1181192 w 2798215"/>
                <a:gd name="connsiteY105" fmla="*/ 2515407 h 5020058"/>
                <a:gd name="connsiteX106" fmla="*/ 1066892 w 2798215"/>
                <a:gd name="connsiteY106" fmla="*/ 2597050 h 5020058"/>
                <a:gd name="connsiteX107" fmla="*/ 1034235 w 2798215"/>
                <a:gd name="connsiteY107" fmla="*/ 2744007 h 5020058"/>
                <a:gd name="connsiteX108" fmla="*/ 1246506 w 2798215"/>
                <a:gd name="connsiteY108" fmla="*/ 2972607 h 5020058"/>
                <a:gd name="connsiteX109" fmla="*/ 1442449 w 2798215"/>
                <a:gd name="connsiteY109" fmla="*/ 3413479 h 5020058"/>
                <a:gd name="connsiteX110" fmla="*/ 1540421 w 2798215"/>
                <a:gd name="connsiteY110" fmla="*/ 3772707 h 5020058"/>
                <a:gd name="connsiteX111" fmla="*/ 1556749 w 2798215"/>
                <a:gd name="connsiteY111" fmla="*/ 4050293 h 5020058"/>
                <a:gd name="connsiteX112" fmla="*/ 1556749 w 2798215"/>
                <a:gd name="connsiteY112" fmla="*/ 4050293 h 5020058"/>
                <a:gd name="connsiteX0" fmla="*/ 1475106 w 2798215"/>
                <a:gd name="connsiteY0" fmla="*/ 4050293 h 5020058"/>
                <a:gd name="connsiteX1" fmla="*/ 1409792 w 2798215"/>
                <a:gd name="connsiteY1" fmla="*/ 3674736 h 5020058"/>
                <a:gd name="connsiteX2" fmla="*/ 1230178 w 2798215"/>
                <a:gd name="connsiteY2" fmla="*/ 3217536 h 5020058"/>
                <a:gd name="connsiteX3" fmla="*/ 1066892 w 2798215"/>
                <a:gd name="connsiteY3" fmla="*/ 2907293 h 5020058"/>
                <a:gd name="connsiteX4" fmla="*/ 854621 w 2798215"/>
                <a:gd name="connsiteY4" fmla="*/ 2695021 h 5020058"/>
                <a:gd name="connsiteX5" fmla="*/ 936264 w 2798215"/>
                <a:gd name="connsiteY5" fmla="*/ 2515407 h 5020058"/>
                <a:gd name="connsiteX6" fmla="*/ 1066892 w 2798215"/>
                <a:gd name="connsiteY6" fmla="*/ 2368450 h 5020058"/>
                <a:gd name="connsiteX7" fmla="*/ 1050564 w 2798215"/>
                <a:gd name="connsiteY7" fmla="*/ 2205164 h 5020058"/>
                <a:gd name="connsiteX8" fmla="*/ 1017906 w 2798215"/>
                <a:gd name="connsiteY8" fmla="*/ 2172507 h 5020058"/>
                <a:gd name="connsiteX9" fmla="*/ 1050564 w 2798215"/>
                <a:gd name="connsiteY9" fmla="*/ 2335793 h 5020058"/>
                <a:gd name="connsiteX10" fmla="*/ 936264 w 2798215"/>
                <a:gd name="connsiteY10" fmla="*/ 2417436 h 5020058"/>
                <a:gd name="connsiteX11" fmla="*/ 740321 w 2798215"/>
                <a:gd name="connsiteY11" fmla="*/ 2401107 h 5020058"/>
                <a:gd name="connsiteX12" fmla="*/ 626021 w 2798215"/>
                <a:gd name="connsiteY12" fmla="*/ 2286807 h 5020058"/>
                <a:gd name="connsiteX13" fmla="*/ 675006 w 2798215"/>
                <a:gd name="connsiteY13" fmla="*/ 2172507 h 5020058"/>
                <a:gd name="connsiteX14" fmla="*/ 772978 w 2798215"/>
                <a:gd name="connsiteY14" fmla="*/ 2139850 h 5020058"/>
                <a:gd name="connsiteX15" fmla="*/ 821964 w 2798215"/>
                <a:gd name="connsiteY15" fmla="*/ 2107193 h 5020058"/>
                <a:gd name="connsiteX16" fmla="*/ 887278 w 2798215"/>
                <a:gd name="connsiteY16" fmla="*/ 2090864 h 5020058"/>
                <a:gd name="connsiteX17" fmla="*/ 838292 w 2798215"/>
                <a:gd name="connsiteY17" fmla="*/ 2009221 h 5020058"/>
                <a:gd name="connsiteX18" fmla="*/ 821964 w 2798215"/>
                <a:gd name="connsiteY18" fmla="*/ 1960236 h 5020058"/>
                <a:gd name="connsiteX19" fmla="*/ 642349 w 2798215"/>
                <a:gd name="connsiteY19" fmla="*/ 1911250 h 5020058"/>
                <a:gd name="connsiteX20" fmla="*/ 479064 w 2798215"/>
                <a:gd name="connsiteY20" fmla="*/ 1894921 h 5020058"/>
                <a:gd name="connsiteX21" fmla="*/ 299449 w 2798215"/>
                <a:gd name="connsiteY21" fmla="*/ 1862264 h 5020058"/>
                <a:gd name="connsiteX22" fmla="*/ 38192 w 2798215"/>
                <a:gd name="connsiteY22" fmla="*/ 1584679 h 5020058"/>
                <a:gd name="connsiteX23" fmla="*/ 21864 w 2798215"/>
                <a:gd name="connsiteY23" fmla="*/ 1388736 h 5020058"/>
                <a:gd name="connsiteX24" fmla="*/ 234135 w 2798215"/>
                <a:gd name="connsiteY24" fmla="*/ 1029507 h 5020058"/>
                <a:gd name="connsiteX25" fmla="*/ 577035 w 2798215"/>
                <a:gd name="connsiteY25" fmla="*/ 670279 h 5020058"/>
                <a:gd name="connsiteX26" fmla="*/ 2340521 w 2798215"/>
                <a:gd name="connsiteY26" fmla="*/ 807 h 5020058"/>
                <a:gd name="connsiteX27" fmla="*/ 1181192 w 2798215"/>
                <a:gd name="connsiteY27" fmla="*/ 539650 h 5020058"/>
                <a:gd name="connsiteX28" fmla="*/ 577035 w 2798215"/>
                <a:gd name="connsiteY28" fmla="*/ 817236 h 5020058"/>
                <a:gd name="connsiteX29" fmla="*/ 234135 w 2798215"/>
                <a:gd name="connsiteY29" fmla="*/ 1143807 h 5020058"/>
                <a:gd name="connsiteX30" fmla="*/ 136164 w 2798215"/>
                <a:gd name="connsiteY30" fmla="*/ 1437721 h 5020058"/>
                <a:gd name="connsiteX31" fmla="*/ 332106 w 2798215"/>
                <a:gd name="connsiteY31" fmla="*/ 1747964 h 5020058"/>
                <a:gd name="connsiteX32" fmla="*/ 577035 w 2798215"/>
                <a:gd name="connsiteY32" fmla="*/ 1862264 h 5020058"/>
                <a:gd name="connsiteX33" fmla="*/ 430078 w 2798215"/>
                <a:gd name="connsiteY33" fmla="*/ 1486707 h 5020058"/>
                <a:gd name="connsiteX34" fmla="*/ 446406 w 2798215"/>
                <a:gd name="connsiteY34" fmla="*/ 1143807 h 5020058"/>
                <a:gd name="connsiteX35" fmla="*/ 1017906 w 2798215"/>
                <a:gd name="connsiteY35" fmla="*/ 866221 h 5020058"/>
                <a:gd name="connsiteX36" fmla="*/ 1507764 w 2798215"/>
                <a:gd name="connsiteY36" fmla="*/ 702935 h 5020058"/>
                <a:gd name="connsiteX37" fmla="*/ 1573078 w 2798215"/>
                <a:gd name="connsiteY37" fmla="*/ 523322 h 5020058"/>
                <a:gd name="connsiteX38" fmla="*/ 1769021 w 2798215"/>
                <a:gd name="connsiteY38" fmla="*/ 637621 h 5020058"/>
                <a:gd name="connsiteX39" fmla="*/ 2405835 w 2798215"/>
                <a:gd name="connsiteY39" fmla="*/ 278393 h 5020058"/>
                <a:gd name="connsiteX40" fmla="*/ 1181192 w 2798215"/>
                <a:gd name="connsiteY40" fmla="*/ 915207 h 5020058"/>
                <a:gd name="connsiteX41" fmla="*/ 658678 w 2798215"/>
                <a:gd name="connsiteY41" fmla="*/ 1192793 h 5020058"/>
                <a:gd name="connsiteX42" fmla="*/ 511721 w 2798215"/>
                <a:gd name="connsiteY42" fmla="*/ 1454050 h 5020058"/>
                <a:gd name="connsiteX43" fmla="*/ 593364 w 2798215"/>
                <a:gd name="connsiteY43" fmla="*/ 1747964 h 5020058"/>
                <a:gd name="connsiteX44" fmla="*/ 756649 w 2798215"/>
                <a:gd name="connsiteY44" fmla="*/ 1878593 h 5020058"/>
                <a:gd name="connsiteX45" fmla="*/ 658678 w 2798215"/>
                <a:gd name="connsiteY45" fmla="*/ 1747964 h 5020058"/>
                <a:gd name="connsiteX46" fmla="*/ 675006 w 2798215"/>
                <a:gd name="connsiteY46" fmla="*/ 1633664 h 5020058"/>
                <a:gd name="connsiteX47" fmla="*/ 952592 w 2798215"/>
                <a:gd name="connsiteY47" fmla="*/ 1568350 h 5020058"/>
                <a:gd name="connsiteX48" fmla="*/ 1132206 w 2798215"/>
                <a:gd name="connsiteY48" fmla="*/ 1666321 h 5020058"/>
                <a:gd name="connsiteX49" fmla="*/ 1066892 w 2798215"/>
                <a:gd name="connsiteY49" fmla="*/ 1829607 h 5020058"/>
                <a:gd name="connsiteX50" fmla="*/ 1230178 w 2798215"/>
                <a:gd name="connsiteY50" fmla="*/ 1747964 h 5020058"/>
                <a:gd name="connsiteX51" fmla="*/ 1311821 w 2798215"/>
                <a:gd name="connsiteY51" fmla="*/ 1731636 h 5020058"/>
                <a:gd name="connsiteX52" fmla="*/ 1262835 w 2798215"/>
                <a:gd name="connsiteY52" fmla="*/ 1617336 h 5020058"/>
                <a:gd name="connsiteX53" fmla="*/ 1279164 w 2798215"/>
                <a:gd name="connsiteY53" fmla="*/ 1421393 h 5020058"/>
                <a:gd name="connsiteX54" fmla="*/ 1638392 w 2798215"/>
                <a:gd name="connsiteY54" fmla="*/ 1486707 h 5020058"/>
                <a:gd name="connsiteX55" fmla="*/ 1638392 w 2798215"/>
                <a:gd name="connsiteY55" fmla="*/ 1715307 h 5020058"/>
                <a:gd name="connsiteX56" fmla="*/ 1507764 w 2798215"/>
                <a:gd name="connsiteY56" fmla="*/ 1796950 h 5020058"/>
                <a:gd name="connsiteX57" fmla="*/ 1671049 w 2798215"/>
                <a:gd name="connsiteY57" fmla="*/ 1862264 h 5020058"/>
                <a:gd name="connsiteX58" fmla="*/ 2095592 w 2798215"/>
                <a:gd name="connsiteY58" fmla="*/ 1992893 h 5020058"/>
                <a:gd name="connsiteX59" fmla="*/ 2471149 w 2798215"/>
                <a:gd name="connsiteY59" fmla="*/ 1992893 h 5020058"/>
                <a:gd name="connsiteX60" fmla="*/ 2438492 w 2798215"/>
                <a:gd name="connsiteY60" fmla="*/ 2025550 h 5020058"/>
                <a:gd name="connsiteX61" fmla="*/ 1915978 w 2798215"/>
                <a:gd name="connsiteY61" fmla="*/ 1992893 h 5020058"/>
                <a:gd name="connsiteX62" fmla="*/ 1491435 w 2798215"/>
                <a:gd name="connsiteY62" fmla="*/ 1780621 h 5020058"/>
                <a:gd name="connsiteX63" fmla="*/ 1164864 w 2798215"/>
                <a:gd name="connsiteY63" fmla="*/ 1862264 h 5020058"/>
                <a:gd name="connsiteX64" fmla="*/ 1132206 w 2798215"/>
                <a:gd name="connsiteY64" fmla="*/ 2025550 h 5020058"/>
                <a:gd name="connsiteX65" fmla="*/ 1213849 w 2798215"/>
                <a:gd name="connsiteY65" fmla="*/ 2156179 h 5020058"/>
                <a:gd name="connsiteX66" fmla="*/ 1328149 w 2798215"/>
                <a:gd name="connsiteY66" fmla="*/ 2352121 h 5020058"/>
                <a:gd name="connsiteX67" fmla="*/ 1262835 w 2798215"/>
                <a:gd name="connsiteY67" fmla="*/ 2466421 h 5020058"/>
                <a:gd name="connsiteX68" fmla="*/ 1360806 w 2798215"/>
                <a:gd name="connsiteY68" fmla="*/ 2499079 h 5020058"/>
                <a:gd name="connsiteX69" fmla="*/ 1524092 w 2798215"/>
                <a:gd name="connsiteY69" fmla="*/ 2270479 h 5020058"/>
                <a:gd name="connsiteX70" fmla="*/ 1638392 w 2798215"/>
                <a:gd name="connsiteY70" fmla="*/ 2286807 h 5020058"/>
                <a:gd name="connsiteX71" fmla="*/ 1638392 w 2798215"/>
                <a:gd name="connsiteY71" fmla="*/ 2368450 h 5020058"/>
                <a:gd name="connsiteX72" fmla="*/ 1442449 w 2798215"/>
                <a:gd name="connsiteY72" fmla="*/ 2515407 h 5020058"/>
                <a:gd name="connsiteX73" fmla="*/ 1426121 w 2798215"/>
                <a:gd name="connsiteY73" fmla="*/ 2629707 h 5020058"/>
                <a:gd name="connsiteX74" fmla="*/ 1622064 w 2798215"/>
                <a:gd name="connsiteY74" fmla="*/ 2335793 h 5020058"/>
                <a:gd name="connsiteX75" fmla="*/ 2030278 w 2798215"/>
                <a:gd name="connsiteY75" fmla="*/ 2482750 h 5020058"/>
                <a:gd name="connsiteX76" fmla="*/ 1932306 w 2798215"/>
                <a:gd name="connsiteY76" fmla="*/ 2613379 h 5020058"/>
                <a:gd name="connsiteX77" fmla="*/ 1720035 w 2798215"/>
                <a:gd name="connsiteY77" fmla="*/ 2564393 h 5020058"/>
                <a:gd name="connsiteX78" fmla="*/ 1540421 w 2798215"/>
                <a:gd name="connsiteY78" fmla="*/ 2662364 h 5020058"/>
                <a:gd name="connsiteX79" fmla="*/ 1589406 w 2798215"/>
                <a:gd name="connsiteY79" fmla="*/ 2972607 h 5020058"/>
                <a:gd name="connsiteX80" fmla="*/ 1671049 w 2798215"/>
                <a:gd name="connsiteY80" fmla="*/ 3119564 h 5020058"/>
                <a:gd name="connsiteX81" fmla="*/ 1769021 w 2798215"/>
                <a:gd name="connsiteY81" fmla="*/ 3233864 h 5020058"/>
                <a:gd name="connsiteX82" fmla="*/ 1769021 w 2798215"/>
                <a:gd name="connsiteY82" fmla="*/ 3119564 h 5020058"/>
                <a:gd name="connsiteX83" fmla="*/ 1899649 w 2798215"/>
                <a:gd name="connsiteY83" fmla="*/ 3086907 h 5020058"/>
                <a:gd name="connsiteX84" fmla="*/ 1948635 w 2798215"/>
                <a:gd name="connsiteY84" fmla="*/ 3282850 h 5020058"/>
                <a:gd name="connsiteX85" fmla="*/ 1883321 w 2798215"/>
                <a:gd name="connsiteY85" fmla="*/ 3380821 h 5020058"/>
                <a:gd name="connsiteX86" fmla="*/ 1769021 w 2798215"/>
                <a:gd name="connsiteY86" fmla="*/ 3380821 h 5020058"/>
                <a:gd name="connsiteX87" fmla="*/ 2193564 w 2798215"/>
                <a:gd name="connsiteY87" fmla="*/ 3821693 h 5020058"/>
                <a:gd name="connsiteX88" fmla="*/ 2226221 w 2798215"/>
                <a:gd name="connsiteY88" fmla="*/ 3903336 h 5020058"/>
                <a:gd name="connsiteX89" fmla="*/ 2226221 w 2798215"/>
                <a:gd name="connsiteY89" fmla="*/ 3772707 h 5020058"/>
                <a:gd name="connsiteX90" fmla="*/ 2193564 w 2798215"/>
                <a:gd name="connsiteY90" fmla="*/ 3527779 h 5020058"/>
                <a:gd name="connsiteX91" fmla="*/ 2536464 w 2798215"/>
                <a:gd name="connsiteY91" fmla="*/ 3544107 h 5020058"/>
                <a:gd name="connsiteX92" fmla="*/ 2797721 w 2798215"/>
                <a:gd name="connsiteY92" fmla="*/ 3838021 h 5020058"/>
                <a:gd name="connsiteX93" fmla="*/ 2471149 w 2798215"/>
                <a:gd name="connsiteY93" fmla="*/ 3919664 h 5020058"/>
                <a:gd name="connsiteX94" fmla="*/ 2471149 w 2798215"/>
                <a:gd name="connsiteY94" fmla="*/ 4099279 h 5020058"/>
                <a:gd name="connsiteX95" fmla="*/ 2520135 w 2798215"/>
                <a:gd name="connsiteY95" fmla="*/ 4164593 h 5020058"/>
                <a:gd name="connsiteX96" fmla="*/ 2438492 w 2798215"/>
                <a:gd name="connsiteY96" fmla="*/ 4540150 h 5020058"/>
                <a:gd name="connsiteX97" fmla="*/ 2716078 w 2798215"/>
                <a:gd name="connsiteY97" fmla="*/ 4850393 h 5020058"/>
                <a:gd name="connsiteX98" fmla="*/ 2634435 w 2798215"/>
                <a:gd name="connsiteY98" fmla="*/ 5013679 h 5020058"/>
                <a:gd name="connsiteX99" fmla="*/ 2291535 w 2798215"/>
                <a:gd name="connsiteY99" fmla="*/ 4638121 h 5020058"/>
                <a:gd name="connsiteX100" fmla="*/ 2405835 w 2798215"/>
                <a:gd name="connsiteY100" fmla="*/ 4295221 h 5020058"/>
                <a:gd name="connsiteX101" fmla="*/ 2013949 w 2798215"/>
                <a:gd name="connsiteY101" fmla="*/ 3984979 h 5020058"/>
                <a:gd name="connsiteX102" fmla="*/ 1556749 w 2798215"/>
                <a:gd name="connsiteY102" fmla="*/ 3250193 h 5020058"/>
                <a:gd name="connsiteX103" fmla="*/ 1311821 w 2798215"/>
                <a:gd name="connsiteY103" fmla="*/ 2744007 h 5020058"/>
                <a:gd name="connsiteX104" fmla="*/ 1344478 w 2798215"/>
                <a:gd name="connsiteY104" fmla="*/ 2662364 h 5020058"/>
                <a:gd name="connsiteX105" fmla="*/ 1181192 w 2798215"/>
                <a:gd name="connsiteY105" fmla="*/ 2515407 h 5020058"/>
                <a:gd name="connsiteX106" fmla="*/ 1066892 w 2798215"/>
                <a:gd name="connsiteY106" fmla="*/ 2597050 h 5020058"/>
                <a:gd name="connsiteX107" fmla="*/ 1034235 w 2798215"/>
                <a:gd name="connsiteY107" fmla="*/ 2744007 h 5020058"/>
                <a:gd name="connsiteX108" fmla="*/ 1246506 w 2798215"/>
                <a:gd name="connsiteY108" fmla="*/ 2972607 h 5020058"/>
                <a:gd name="connsiteX109" fmla="*/ 1442449 w 2798215"/>
                <a:gd name="connsiteY109" fmla="*/ 3413479 h 5020058"/>
                <a:gd name="connsiteX110" fmla="*/ 1540421 w 2798215"/>
                <a:gd name="connsiteY110" fmla="*/ 3772707 h 5020058"/>
                <a:gd name="connsiteX111" fmla="*/ 1556749 w 2798215"/>
                <a:gd name="connsiteY111" fmla="*/ 4050293 h 5020058"/>
                <a:gd name="connsiteX112" fmla="*/ 1556749 w 2798215"/>
                <a:gd name="connsiteY112" fmla="*/ 4050293 h 5020058"/>
                <a:gd name="connsiteX0" fmla="*/ 1475106 w 2798215"/>
                <a:gd name="connsiteY0" fmla="*/ 4050293 h 5020058"/>
                <a:gd name="connsiteX1" fmla="*/ 1409792 w 2798215"/>
                <a:gd name="connsiteY1" fmla="*/ 3674736 h 5020058"/>
                <a:gd name="connsiteX2" fmla="*/ 1230178 w 2798215"/>
                <a:gd name="connsiteY2" fmla="*/ 3217536 h 5020058"/>
                <a:gd name="connsiteX3" fmla="*/ 1066892 w 2798215"/>
                <a:gd name="connsiteY3" fmla="*/ 2907293 h 5020058"/>
                <a:gd name="connsiteX4" fmla="*/ 854621 w 2798215"/>
                <a:gd name="connsiteY4" fmla="*/ 2695021 h 5020058"/>
                <a:gd name="connsiteX5" fmla="*/ 936264 w 2798215"/>
                <a:gd name="connsiteY5" fmla="*/ 2515407 h 5020058"/>
                <a:gd name="connsiteX6" fmla="*/ 1066892 w 2798215"/>
                <a:gd name="connsiteY6" fmla="*/ 2368450 h 5020058"/>
                <a:gd name="connsiteX7" fmla="*/ 1050564 w 2798215"/>
                <a:gd name="connsiteY7" fmla="*/ 2205164 h 5020058"/>
                <a:gd name="connsiteX8" fmla="*/ 1017906 w 2798215"/>
                <a:gd name="connsiteY8" fmla="*/ 2172507 h 5020058"/>
                <a:gd name="connsiteX9" fmla="*/ 1050564 w 2798215"/>
                <a:gd name="connsiteY9" fmla="*/ 2335793 h 5020058"/>
                <a:gd name="connsiteX10" fmla="*/ 936264 w 2798215"/>
                <a:gd name="connsiteY10" fmla="*/ 2417436 h 5020058"/>
                <a:gd name="connsiteX11" fmla="*/ 740321 w 2798215"/>
                <a:gd name="connsiteY11" fmla="*/ 2401107 h 5020058"/>
                <a:gd name="connsiteX12" fmla="*/ 626021 w 2798215"/>
                <a:gd name="connsiteY12" fmla="*/ 2286807 h 5020058"/>
                <a:gd name="connsiteX13" fmla="*/ 675006 w 2798215"/>
                <a:gd name="connsiteY13" fmla="*/ 2172507 h 5020058"/>
                <a:gd name="connsiteX14" fmla="*/ 772978 w 2798215"/>
                <a:gd name="connsiteY14" fmla="*/ 2139850 h 5020058"/>
                <a:gd name="connsiteX15" fmla="*/ 821964 w 2798215"/>
                <a:gd name="connsiteY15" fmla="*/ 2107193 h 5020058"/>
                <a:gd name="connsiteX16" fmla="*/ 887278 w 2798215"/>
                <a:gd name="connsiteY16" fmla="*/ 2090864 h 5020058"/>
                <a:gd name="connsiteX17" fmla="*/ 838292 w 2798215"/>
                <a:gd name="connsiteY17" fmla="*/ 2009221 h 5020058"/>
                <a:gd name="connsiteX18" fmla="*/ 821964 w 2798215"/>
                <a:gd name="connsiteY18" fmla="*/ 1960236 h 5020058"/>
                <a:gd name="connsiteX19" fmla="*/ 642349 w 2798215"/>
                <a:gd name="connsiteY19" fmla="*/ 1911250 h 5020058"/>
                <a:gd name="connsiteX20" fmla="*/ 479064 w 2798215"/>
                <a:gd name="connsiteY20" fmla="*/ 1894921 h 5020058"/>
                <a:gd name="connsiteX21" fmla="*/ 299449 w 2798215"/>
                <a:gd name="connsiteY21" fmla="*/ 1862264 h 5020058"/>
                <a:gd name="connsiteX22" fmla="*/ 38192 w 2798215"/>
                <a:gd name="connsiteY22" fmla="*/ 1584679 h 5020058"/>
                <a:gd name="connsiteX23" fmla="*/ 21864 w 2798215"/>
                <a:gd name="connsiteY23" fmla="*/ 1388736 h 5020058"/>
                <a:gd name="connsiteX24" fmla="*/ 234135 w 2798215"/>
                <a:gd name="connsiteY24" fmla="*/ 1029507 h 5020058"/>
                <a:gd name="connsiteX25" fmla="*/ 577035 w 2798215"/>
                <a:gd name="connsiteY25" fmla="*/ 670279 h 5020058"/>
                <a:gd name="connsiteX26" fmla="*/ 2340521 w 2798215"/>
                <a:gd name="connsiteY26" fmla="*/ 807 h 5020058"/>
                <a:gd name="connsiteX27" fmla="*/ 1181192 w 2798215"/>
                <a:gd name="connsiteY27" fmla="*/ 539650 h 5020058"/>
                <a:gd name="connsiteX28" fmla="*/ 577035 w 2798215"/>
                <a:gd name="connsiteY28" fmla="*/ 817236 h 5020058"/>
                <a:gd name="connsiteX29" fmla="*/ 234135 w 2798215"/>
                <a:gd name="connsiteY29" fmla="*/ 1143807 h 5020058"/>
                <a:gd name="connsiteX30" fmla="*/ 136164 w 2798215"/>
                <a:gd name="connsiteY30" fmla="*/ 1437721 h 5020058"/>
                <a:gd name="connsiteX31" fmla="*/ 332106 w 2798215"/>
                <a:gd name="connsiteY31" fmla="*/ 1747964 h 5020058"/>
                <a:gd name="connsiteX32" fmla="*/ 577035 w 2798215"/>
                <a:gd name="connsiteY32" fmla="*/ 1862264 h 5020058"/>
                <a:gd name="connsiteX33" fmla="*/ 430078 w 2798215"/>
                <a:gd name="connsiteY33" fmla="*/ 1486707 h 5020058"/>
                <a:gd name="connsiteX34" fmla="*/ 446406 w 2798215"/>
                <a:gd name="connsiteY34" fmla="*/ 1143807 h 5020058"/>
                <a:gd name="connsiteX35" fmla="*/ 1017906 w 2798215"/>
                <a:gd name="connsiteY35" fmla="*/ 866221 h 5020058"/>
                <a:gd name="connsiteX36" fmla="*/ 1246507 w 2798215"/>
                <a:gd name="connsiteY36" fmla="*/ 539649 h 5020058"/>
                <a:gd name="connsiteX37" fmla="*/ 1573078 w 2798215"/>
                <a:gd name="connsiteY37" fmla="*/ 523322 h 5020058"/>
                <a:gd name="connsiteX38" fmla="*/ 1769021 w 2798215"/>
                <a:gd name="connsiteY38" fmla="*/ 637621 h 5020058"/>
                <a:gd name="connsiteX39" fmla="*/ 2405835 w 2798215"/>
                <a:gd name="connsiteY39" fmla="*/ 278393 h 5020058"/>
                <a:gd name="connsiteX40" fmla="*/ 1181192 w 2798215"/>
                <a:gd name="connsiteY40" fmla="*/ 915207 h 5020058"/>
                <a:gd name="connsiteX41" fmla="*/ 658678 w 2798215"/>
                <a:gd name="connsiteY41" fmla="*/ 1192793 h 5020058"/>
                <a:gd name="connsiteX42" fmla="*/ 511721 w 2798215"/>
                <a:gd name="connsiteY42" fmla="*/ 1454050 h 5020058"/>
                <a:gd name="connsiteX43" fmla="*/ 593364 w 2798215"/>
                <a:gd name="connsiteY43" fmla="*/ 1747964 h 5020058"/>
                <a:gd name="connsiteX44" fmla="*/ 756649 w 2798215"/>
                <a:gd name="connsiteY44" fmla="*/ 1878593 h 5020058"/>
                <a:gd name="connsiteX45" fmla="*/ 658678 w 2798215"/>
                <a:gd name="connsiteY45" fmla="*/ 1747964 h 5020058"/>
                <a:gd name="connsiteX46" fmla="*/ 675006 w 2798215"/>
                <a:gd name="connsiteY46" fmla="*/ 1633664 h 5020058"/>
                <a:gd name="connsiteX47" fmla="*/ 952592 w 2798215"/>
                <a:gd name="connsiteY47" fmla="*/ 1568350 h 5020058"/>
                <a:gd name="connsiteX48" fmla="*/ 1132206 w 2798215"/>
                <a:gd name="connsiteY48" fmla="*/ 1666321 h 5020058"/>
                <a:gd name="connsiteX49" fmla="*/ 1066892 w 2798215"/>
                <a:gd name="connsiteY49" fmla="*/ 1829607 h 5020058"/>
                <a:gd name="connsiteX50" fmla="*/ 1230178 w 2798215"/>
                <a:gd name="connsiteY50" fmla="*/ 1747964 h 5020058"/>
                <a:gd name="connsiteX51" fmla="*/ 1311821 w 2798215"/>
                <a:gd name="connsiteY51" fmla="*/ 1731636 h 5020058"/>
                <a:gd name="connsiteX52" fmla="*/ 1262835 w 2798215"/>
                <a:gd name="connsiteY52" fmla="*/ 1617336 h 5020058"/>
                <a:gd name="connsiteX53" fmla="*/ 1279164 w 2798215"/>
                <a:gd name="connsiteY53" fmla="*/ 1421393 h 5020058"/>
                <a:gd name="connsiteX54" fmla="*/ 1638392 w 2798215"/>
                <a:gd name="connsiteY54" fmla="*/ 1486707 h 5020058"/>
                <a:gd name="connsiteX55" fmla="*/ 1638392 w 2798215"/>
                <a:gd name="connsiteY55" fmla="*/ 1715307 h 5020058"/>
                <a:gd name="connsiteX56" fmla="*/ 1507764 w 2798215"/>
                <a:gd name="connsiteY56" fmla="*/ 1796950 h 5020058"/>
                <a:gd name="connsiteX57" fmla="*/ 1671049 w 2798215"/>
                <a:gd name="connsiteY57" fmla="*/ 1862264 h 5020058"/>
                <a:gd name="connsiteX58" fmla="*/ 2095592 w 2798215"/>
                <a:gd name="connsiteY58" fmla="*/ 1992893 h 5020058"/>
                <a:gd name="connsiteX59" fmla="*/ 2471149 w 2798215"/>
                <a:gd name="connsiteY59" fmla="*/ 1992893 h 5020058"/>
                <a:gd name="connsiteX60" fmla="*/ 2438492 w 2798215"/>
                <a:gd name="connsiteY60" fmla="*/ 2025550 h 5020058"/>
                <a:gd name="connsiteX61" fmla="*/ 1915978 w 2798215"/>
                <a:gd name="connsiteY61" fmla="*/ 1992893 h 5020058"/>
                <a:gd name="connsiteX62" fmla="*/ 1491435 w 2798215"/>
                <a:gd name="connsiteY62" fmla="*/ 1780621 h 5020058"/>
                <a:gd name="connsiteX63" fmla="*/ 1164864 w 2798215"/>
                <a:gd name="connsiteY63" fmla="*/ 1862264 h 5020058"/>
                <a:gd name="connsiteX64" fmla="*/ 1132206 w 2798215"/>
                <a:gd name="connsiteY64" fmla="*/ 2025550 h 5020058"/>
                <a:gd name="connsiteX65" fmla="*/ 1213849 w 2798215"/>
                <a:gd name="connsiteY65" fmla="*/ 2156179 h 5020058"/>
                <a:gd name="connsiteX66" fmla="*/ 1328149 w 2798215"/>
                <a:gd name="connsiteY66" fmla="*/ 2352121 h 5020058"/>
                <a:gd name="connsiteX67" fmla="*/ 1262835 w 2798215"/>
                <a:gd name="connsiteY67" fmla="*/ 2466421 h 5020058"/>
                <a:gd name="connsiteX68" fmla="*/ 1360806 w 2798215"/>
                <a:gd name="connsiteY68" fmla="*/ 2499079 h 5020058"/>
                <a:gd name="connsiteX69" fmla="*/ 1524092 w 2798215"/>
                <a:gd name="connsiteY69" fmla="*/ 2270479 h 5020058"/>
                <a:gd name="connsiteX70" fmla="*/ 1638392 w 2798215"/>
                <a:gd name="connsiteY70" fmla="*/ 2286807 h 5020058"/>
                <a:gd name="connsiteX71" fmla="*/ 1638392 w 2798215"/>
                <a:gd name="connsiteY71" fmla="*/ 2368450 h 5020058"/>
                <a:gd name="connsiteX72" fmla="*/ 1442449 w 2798215"/>
                <a:gd name="connsiteY72" fmla="*/ 2515407 h 5020058"/>
                <a:gd name="connsiteX73" fmla="*/ 1426121 w 2798215"/>
                <a:gd name="connsiteY73" fmla="*/ 2629707 h 5020058"/>
                <a:gd name="connsiteX74" fmla="*/ 1622064 w 2798215"/>
                <a:gd name="connsiteY74" fmla="*/ 2335793 h 5020058"/>
                <a:gd name="connsiteX75" fmla="*/ 2030278 w 2798215"/>
                <a:gd name="connsiteY75" fmla="*/ 2482750 h 5020058"/>
                <a:gd name="connsiteX76" fmla="*/ 1932306 w 2798215"/>
                <a:gd name="connsiteY76" fmla="*/ 2613379 h 5020058"/>
                <a:gd name="connsiteX77" fmla="*/ 1720035 w 2798215"/>
                <a:gd name="connsiteY77" fmla="*/ 2564393 h 5020058"/>
                <a:gd name="connsiteX78" fmla="*/ 1540421 w 2798215"/>
                <a:gd name="connsiteY78" fmla="*/ 2662364 h 5020058"/>
                <a:gd name="connsiteX79" fmla="*/ 1589406 w 2798215"/>
                <a:gd name="connsiteY79" fmla="*/ 2972607 h 5020058"/>
                <a:gd name="connsiteX80" fmla="*/ 1671049 w 2798215"/>
                <a:gd name="connsiteY80" fmla="*/ 3119564 h 5020058"/>
                <a:gd name="connsiteX81" fmla="*/ 1769021 w 2798215"/>
                <a:gd name="connsiteY81" fmla="*/ 3233864 h 5020058"/>
                <a:gd name="connsiteX82" fmla="*/ 1769021 w 2798215"/>
                <a:gd name="connsiteY82" fmla="*/ 3119564 h 5020058"/>
                <a:gd name="connsiteX83" fmla="*/ 1899649 w 2798215"/>
                <a:gd name="connsiteY83" fmla="*/ 3086907 h 5020058"/>
                <a:gd name="connsiteX84" fmla="*/ 1948635 w 2798215"/>
                <a:gd name="connsiteY84" fmla="*/ 3282850 h 5020058"/>
                <a:gd name="connsiteX85" fmla="*/ 1883321 w 2798215"/>
                <a:gd name="connsiteY85" fmla="*/ 3380821 h 5020058"/>
                <a:gd name="connsiteX86" fmla="*/ 1769021 w 2798215"/>
                <a:gd name="connsiteY86" fmla="*/ 3380821 h 5020058"/>
                <a:gd name="connsiteX87" fmla="*/ 2193564 w 2798215"/>
                <a:gd name="connsiteY87" fmla="*/ 3821693 h 5020058"/>
                <a:gd name="connsiteX88" fmla="*/ 2226221 w 2798215"/>
                <a:gd name="connsiteY88" fmla="*/ 3903336 h 5020058"/>
                <a:gd name="connsiteX89" fmla="*/ 2226221 w 2798215"/>
                <a:gd name="connsiteY89" fmla="*/ 3772707 h 5020058"/>
                <a:gd name="connsiteX90" fmla="*/ 2193564 w 2798215"/>
                <a:gd name="connsiteY90" fmla="*/ 3527779 h 5020058"/>
                <a:gd name="connsiteX91" fmla="*/ 2536464 w 2798215"/>
                <a:gd name="connsiteY91" fmla="*/ 3544107 h 5020058"/>
                <a:gd name="connsiteX92" fmla="*/ 2797721 w 2798215"/>
                <a:gd name="connsiteY92" fmla="*/ 3838021 h 5020058"/>
                <a:gd name="connsiteX93" fmla="*/ 2471149 w 2798215"/>
                <a:gd name="connsiteY93" fmla="*/ 3919664 h 5020058"/>
                <a:gd name="connsiteX94" fmla="*/ 2471149 w 2798215"/>
                <a:gd name="connsiteY94" fmla="*/ 4099279 h 5020058"/>
                <a:gd name="connsiteX95" fmla="*/ 2520135 w 2798215"/>
                <a:gd name="connsiteY95" fmla="*/ 4164593 h 5020058"/>
                <a:gd name="connsiteX96" fmla="*/ 2438492 w 2798215"/>
                <a:gd name="connsiteY96" fmla="*/ 4540150 h 5020058"/>
                <a:gd name="connsiteX97" fmla="*/ 2716078 w 2798215"/>
                <a:gd name="connsiteY97" fmla="*/ 4850393 h 5020058"/>
                <a:gd name="connsiteX98" fmla="*/ 2634435 w 2798215"/>
                <a:gd name="connsiteY98" fmla="*/ 5013679 h 5020058"/>
                <a:gd name="connsiteX99" fmla="*/ 2291535 w 2798215"/>
                <a:gd name="connsiteY99" fmla="*/ 4638121 h 5020058"/>
                <a:gd name="connsiteX100" fmla="*/ 2405835 w 2798215"/>
                <a:gd name="connsiteY100" fmla="*/ 4295221 h 5020058"/>
                <a:gd name="connsiteX101" fmla="*/ 2013949 w 2798215"/>
                <a:gd name="connsiteY101" fmla="*/ 3984979 h 5020058"/>
                <a:gd name="connsiteX102" fmla="*/ 1556749 w 2798215"/>
                <a:gd name="connsiteY102" fmla="*/ 3250193 h 5020058"/>
                <a:gd name="connsiteX103" fmla="*/ 1311821 w 2798215"/>
                <a:gd name="connsiteY103" fmla="*/ 2744007 h 5020058"/>
                <a:gd name="connsiteX104" fmla="*/ 1344478 w 2798215"/>
                <a:gd name="connsiteY104" fmla="*/ 2662364 h 5020058"/>
                <a:gd name="connsiteX105" fmla="*/ 1181192 w 2798215"/>
                <a:gd name="connsiteY105" fmla="*/ 2515407 h 5020058"/>
                <a:gd name="connsiteX106" fmla="*/ 1066892 w 2798215"/>
                <a:gd name="connsiteY106" fmla="*/ 2597050 h 5020058"/>
                <a:gd name="connsiteX107" fmla="*/ 1034235 w 2798215"/>
                <a:gd name="connsiteY107" fmla="*/ 2744007 h 5020058"/>
                <a:gd name="connsiteX108" fmla="*/ 1246506 w 2798215"/>
                <a:gd name="connsiteY108" fmla="*/ 2972607 h 5020058"/>
                <a:gd name="connsiteX109" fmla="*/ 1442449 w 2798215"/>
                <a:gd name="connsiteY109" fmla="*/ 3413479 h 5020058"/>
                <a:gd name="connsiteX110" fmla="*/ 1540421 w 2798215"/>
                <a:gd name="connsiteY110" fmla="*/ 3772707 h 5020058"/>
                <a:gd name="connsiteX111" fmla="*/ 1556749 w 2798215"/>
                <a:gd name="connsiteY111" fmla="*/ 4050293 h 5020058"/>
                <a:gd name="connsiteX112" fmla="*/ 1556749 w 2798215"/>
                <a:gd name="connsiteY112" fmla="*/ 4050293 h 5020058"/>
                <a:gd name="connsiteX0" fmla="*/ 1475106 w 2798215"/>
                <a:gd name="connsiteY0" fmla="*/ 4050293 h 5020058"/>
                <a:gd name="connsiteX1" fmla="*/ 1409792 w 2798215"/>
                <a:gd name="connsiteY1" fmla="*/ 3674736 h 5020058"/>
                <a:gd name="connsiteX2" fmla="*/ 1230178 w 2798215"/>
                <a:gd name="connsiteY2" fmla="*/ 3217536 h 5020058"/>
                <a:gd name="connsiteX3" fmla="*/ 1066892 w 2798215"/>
                <a:gd name="connsiteY3" fmla="*/ 2907293 h 5020058"/>
                <a:gd name="connsiteX4" fmla="*/ 854621 w 2798215"/>
                <a:gd name="connsiteY4" fmla="*/ 2695021 h 5020058"/>
                <a:gd name="connsiteX5" fmla="*/ 936264 w 2798215"/>
                <a:gd name="connsiteY5" fmla="*/ 2515407 h 5020058"/>
                <a:gd name="connsiteX6" fmla="*/ 1066892 w 2798215"/>
                <a:gd name="connsiteY6" fmla="*/ 2368450 h 5020058"/>
                <a:gd name="connsiteX7" fmla="*/ 1050564 w 2798215"/>
                <a:gd name="connsiteY7" fmla="*/ 2205164 h 5020058"/>
                <a:gd name="connsiteX8" fmla="*/ 1017906 w 2798215"/>
                <a:gd name="connsiteY8" fmla="*/ 2172507 h 5020058"/>
                <a:gd name="connsiteX9" fmla="*/ 1050564 w 2798215"/>
                <a:gd name="connsiteY9" fmla="*/ 2335793 h 5020058"/>
                <a:gd name="connsiteX10" fmla="*/ 936264 w 2798215"/>
                <a:gd name="connsiteY10" fmla="*/ 2417436 h 5020058"/>
                <a:gd name="connsiteX11" fmla="*/ 740321 w 2798215"/>
                <a:gd name="connsiteY11" fmla="*/ 2401107 h 5020058"/>
                <a:gd name="connsiteX12" fmla="*/ 626021 w 2798215"/>
                <a:gd name="connsiteY12" fmla="*/ 2286807 h 5020058"/>
                <a:gd name="connsiteX13" fmla="*/ 675006 w 2798215"/>
                <a:gd name="connsiteY13" fmla="*/ 2172507 h 5020058"/>
                <a:gd name="connsiteX14" fmla="*/ 772978 w 2798215"/>
                <a:gd name="connsiteY14" fmla="*/ 2139850 h 5020058"/>
                <a:gd name="connsiteX15" fmla="*/ 821964 w 2798215"/>
                <a:gd name="connsiteY15" fmla="*/ 2107193 h 5020058"/>
                <a:gd name="connsiteX16" fmla="*/ 887278 w 2798215"/>
                <a:gd name="connsiteY16" fmla="*/ 2090864 h 5020058"/>
                <a:gd name="connsiteX17" fmla="*/ 838292 w 2798215"/>
                <a:gd name="connsiteY17" fmla="*/ 2009221 h 5020058"/>
                <a:gd name="connsiteX18" fmla="*/ 821964 w 2798215"/>
                <a:gd name="connsiteY18" fmla="*/ 1960236 h 5020058"/>
                <a:gd name="connsiteX19" fmla="*/ 642349 w 2798215"/>
                <a:gd name="connsiteY19" fmla="*/ 1911250 h 5020058"/>
                <a:gd name="connsiteX20" fmla="*/ 479064 w 2798215"/>
                <a:gd name="connsiteY20" fmla="*/ 1894921 h 5020058"/>
                <a:gd name="connsiteX21" fmla="*/ 299449 w 2798215"/>
                <a:gd name="connsiteY21" fmla="*/ 1862264 h 5020058"/>
                <a:gd name="connsiteX22" fmla="*/ 38192 w 2798215"/>
                <a:gd name="connsiteY22" fmla="*/ 1584679 h 5020058"/>
                <a:gd name="connsiteX23" fmla="*/ 21864 w 2798215"/>
                <a:gd name="connsiteY23" fmla="*/ 1388736 h 5020058"/>
                <a:gd name="connsiteX24" fmla="*/ 234135 w 2798215"/>
                <a:gd name="connsiteY24" fmla="*/ 1029507 h 5020058"/>
                <a:gd name="connsiteX25" fmla="*/ 577035 w 2798215"/>
                <a:gd name="connsiteY25" fmla="*/ 670279 h 5020058"/>
                <a:gd name="connsiteX26" fmla="*/ 2340521 w 2798215"/>
                <a:gd name="connsiteY26" fmla="*/ 807 h 5020058"/>
                <a:gd name="connsiteX27" fmla="*/ 1181192 w 2798215"/>
                <a:gd name="connsiteY27" fmla="*/ 539650 h 5020058"/>
                <a:gd name="connsiteX28" fmla="*/ 577035 w 2798215"/>
                <a:gd name="connsiteY28" fmla="*/ 817236 h 5020058"/>
                <a:gd name="connsiteX29" fmla="*/ 234135 w 2798215"/>
                <a:gd name="connsiteY29" fmla="*/ 1143807 h 5020058"/>
                <a:gd name="connsiteX30" fmla="*/ 136164 w 2798215"/>
                <a:gd name="connsiteY30" fmla="*/ 1437721 h 5020058"/>
                <a:gd name="connsiteX31" fmla="*/ 332106 w 2798215"/>
                <a:gd name="connsiteY31" fmla="*/ 1747964 h 5020058"/>
                <a:gd name="connsiteX32" fmla="*/ 577035 w 2798215"/>
                <a:gd name="connsiteY32" fmla="*/ 1862264 h 5020058"/>
                <a:gd name="connsiteX33" fmla="*/ 430078 w 2798215"/>
                <a:gd name="connsiteY33" fmla="*/ 1486707 h 5020058"/>
                <a:gd name="connsiteX34" fmla="*/ 446406 w 2798215"/>
                <a:gd name="connsiteY34" fmla="*/ 1143807 h 5020058"/>
                <a:gd name="connsiteX35" fmla="*/ 1017906 w 2798215"/>
                <a:gd name="connsiteY35" fmla="*/ 866221 h 5020058"/>
                <a:gd name="connsiteX36" fmla="*/ 1246507 w 2798215"/>
                <a:gd name="connsiteY36" fmla="*/ 539649 h 5020058"/>
                <a:gd name="connsiteX37" fmla="*/ 1573078 w 2798215"/>
                <a:gd name="connsiteY37" fmla="*/ 523322 h 5020058"/>
                <a:gd name="connsiteX38" fmla="*/ 1818007 w 2798215"/>
                <a:gd name="connsiteY38" fmla="*/ 311050 h 5020058"/>
                <a:gd name="connsiteX39" fmla="*/ 2405835 w 2798215"/>
                <a:gd name="connsiteY39" fmla="*/ 278393 h 5020058"/>
                <a:gd name="connsiteX40" fmla="*/ 1181192 w 2798215"/>
                <a:gd name="connsiteY40" fmla="*/ 915207 h 5020058"/>
                <a:gd name="connsiteX41" fmla="*/ 658678 w 2798215"/>
                <a:gd name="connsiteY41" fmla="*/ 1192793 h 5020058"/>
                <a:gd name="connsiteX42" fmla="*/ 511721 w 2798215"/>
                <a:gd name="connsiteY42" fmla="*/ 1454050 h 5020058"/>
                <a:gd name="connsiteX43" fmla="*/ 593364 w 2798215"/>
                <a:gd name="connsiteY43" fmla="*/ 1747964 h 5020058"/>
                <a:gd name="connsiteX44" fmla="*/ 756649 w 2798215"/>
                <a:gd name="connsiteY44" fmla="*/ 1878593 h 5020058"/>
                <a:gd name="connsiteX45" fmla="*/ 658678 w 2798215"/>
                <a:gd name="connsiteY45" fmla="*/ 1747964 h 5020058"/>
                <a:gd name="connsiteX46" fmla="*/ 675006 w 2798215"/>
                <a:gd name="connsiteY46" fmla="*/ 1633664 h 5020058"/>
                <a:gd name="connsiteX47" fmla="*/ 952592 w 2798215"/>
                <a:gd name="connsiteY47" fmla="*/ 1568350 h 5020058"/>
                <a:gd name="connsiteX48" fmla="*/ 1132206 w 2798215"/>
                <a:gd name="connsiteY48" fmla="*/ 1666321 h 5020058"/>
                <a:gd name="connsiteX49" fmla="*/ 1066892 w 2798215"/>
                <a:gd name="connsiteY49" fmla="*/ 1829607 h 5020058"/>
                <a:gd name="connsiteX50" fmla="*/ 1230178 w 2798215"/>
                <a:gd name="connsiteY50" fmla="*/ 1747964 h 5020058"/>
                <a:gd name="connsiteX51" fmla="*/ 1311821 w 2798215"/>
                <a:gd name="connsiteY51" fmla="*/ 1731636 h 5020058"/>
                <a:gd name="connsiteX52" fmla="*/ 1262835 w 2798215"/>
                <a:gd name="connsiteY52" fmla="*/ 1617336 h 5020058"/>
                <a:gd name="connsiteX53" fmla="*/ 1279164 w 2798215"/>
                <a:gd name="connsiteY53" fmla="*/ 1421393 h 5020058"/>
                <a:gd name="connsiteX54" fmla="*/ 1638392 w 2798215"/>
                <a:gd name="connsiteY54" fmla="*/ 1486707 h 5020058"/>
                <a:gd name="connsiteX55" fmla="*/ 1638392 w 2798215"/>
                <a:gd name="connsiteY55" fmla="*/ 1715307 h 5020058"/>
                <a:gd name="connsiteX56" fmla="*/ 1507764 w 2798215"/>
                <a:gd name="connsiteY56" fmla="*/ 1796950 h 5020058"/>
                <a:gd name="connsiteX57" fmla="*/ 1671049 w 2798215"/>
                <a:gd name="connsiteY57" fmla="*/ 1862264 h 5020058"/>
                <a:gd name="connsiteX58" fmla="*/ 2095592 w 2798215"/>
                <a:gd name="connsiteY58" fmla="*/ 1992893 h 5020058"/>
                <a:gd name="connsiteX59" fmla="*/ 2471149 w 2798215"/>
                <a:gd name="connsiteY59" fmla="*/ 1992893 h 5020058"/>
                <a:gd name="connsiteX60" fmla="*/ 2438492 w 2798215"/>
                <a:gd name="connsiteY60" fmla="*/ 2025550 h 5020058"/>
                <a:gd name="connsiteX61" fmla="*/ 1915978 w 2798215"/>
                <a:gd name="connsiteY61" fmla="*/ 1992893 h 5020058"/>
                <a:gd name="connsiteX62" fmla="*/ 1491435 w 2798215"/>
                <a:gd name="connsiteY62" fmla="*/ 1780621 h 5020058"/>
                <a:gd name="connsiteX63" fmla="*/ 1164864 w 2798215"/>
                <a:gd name="connsiteY63" fmla="*/ 1862264 h 5020058"/>
                <a:gd name="connsiteX64" fmla="*/ 1132206 w 2798215"/>
                <a:gd name="connsiteY64" fmla="*/ 2025550 h 5020058"/>
                <a:gd name="connsiteX65" fmla="*/ 1213849 w 2798215"/>
                <a:gd name="connsiteY65" fmla="*/ 2156179 h 5020058"/>
                <a:gd name="connsiteX66" fmla="*/ 1328149 w 2798215"/>
                <a:gd name="connsiteY66" fmla="*/ 2352121 h 5020058"/>
                <a:gd name="connsiteX67" fmla="*/ 1262835 w 2798215"/>
                <a:gd name="connsiteY67" fmla="*/ 2466421 h 5020058"/>
                <a:gd name="connsiteX68" fmla="*/ 1360806 w 2798215"/>
                <a:gd name="connsiteY68" fmla="*/ 2499079 h 5020058"/>
                <a:gd name="connsiteX69" fmla="*/ 1524092 w 2798215"/>
                <a:gd name="connsiteY69" fmla="*/ 2270479 h 5020058"/>
                <a:gd name="connsiteX70" fmla="*/ 1638392 w 2798215"/>
                <a:gd name="connsiteY70" fmla="*/ 2286807 h 5020058"/>
                <a:gd name="connsiteX71" fmla="*/ 1638392 w 2798215"/>
                <a:gd name="connsiteY71" fmla="*/ 2368450 h 5020058"/>
                <a:gd name="connsiteX72" fmla="*/ 1442449 w 2798215"/>
                <a:gd name="connsiteY72" fmla="*/ 2515407 h 5020058"/>
                <a:gd name="connsiteX73" fmla="*/ 1426121 w 2798215"/>
                <a:gd name="connsiteY73" fmla="*/ 2629707 h 5020058"/>
                <a:gd name="connsiteX74" fmla="*/ 1622064 w 2798215"/>
                <a:gd name="connsiteY74" fmla="*/ 2335793 h 5020058"/>
                <a:gd name="connsiteX75" fmla="*/ 2030278 w 2798215"/>
                <a:gd name="connsiteY75" fmla="*/ 2482750 h 5020058"/>
                <a:gd name="connsiteX76" fmla="*/ 1932306 w 2798215"/>
                <a:gd name="connsiteY76" fmla="*/ 2613379 h 5020058"/>
                <a:gd name="connsiteX77" fmla="*/ 1720035 w 2798215"/>
                <a:gd name="connsiteY77" fmla="*/ 2564393 h 5020058"/>
                <a:gd name="connsiteX78" fmla="*/ 1540421 w 2798215"/>
                <a:gd name="connsiteY78" fmla="*/ 2662364 h 5020058"/>
                <a:gd name="connsiteX79" fmla="*/ 1589406 w 2798215"/>
                <a:gd name="connsiteY79" fmla="*/ 2972607 h 5020058"/>
                <a:gd name="connsiteX80" fmla="*/ 1671049 w 2798215"/>
                <a:gd name="connsiteY80" fmla="*/ 3119564 h 5020058"/>
                <a:gd name="connsiteX81" fmla="*/ 1769021 w 2798215"/>
                <a:gd name="connsiteY81" fmla="*/ 3233864 h 5020058"/>
                <a:gd name="connsiteX82" fmla="*/ 1769021 w 2798215"/>
                <a:gd name="connsiteY82" fmla="*/ 3119564 h 5020058"/>
                <a:gd name="connsiteX83" fmla="*/ 1899649 w 2798215"/>
                <a:gd name="connsiteY83" fmla="*/ 3086907 h 5020058"/>
                <a:gd name="connsiteX84" fmla="*/ 1948635 w 2798215"/>
                <a:gd name="connsiteY84" fmla="*/ 3282850 h 5020058"/>
                <a:gd name="connsiteX85" fmla="*/ 1883321 w 2798215"/>
                <a:gd name="connsiteY85" fmla="*/ 3380821 h 5020058"/>
                <a:gd name="connsiteX86" fmla="*/ 1769021 w 2798215"/>
                <a:gd name="connsiteY86" fmla="*/ 3380821 h 5020058"/>
                <a:gd name="connsiteX87" fmla="*/ 2193564 w 2798215"/>
                <a:gd name="connsiteY87" fmla="*/ 3821693 h 5020058"/>
                <a:gd name="connsiteX88" fmla="*/ 2226221 w 2798215"/>
                <a:gd name="connsiteY88" fmla="*/ 3903336 h 5020058"/>
                <a:gd name="connsiteX89" fmla="*/ 2226221 w 2798215"/>
                <a:gd name="connsiteY89" fmla="*/ 3772707 h 5020058"/>
                <a:gd name="connsiteX90" fmla="*/ 2193564 w 2798215"/>
                <a:gd name="connsiteY90" fmla="*/ 3527779 h 5020058"/>
                <a:gd name="connsiteX91" fmla="*/ 2536464 w 2798215"/>
                <a:gd name="connsiteY91" fmla="*/ 3544107 h 5020058"/>
                <a:gd name="connsiteX92" fmla="*/ 2797721 w 2798215"/>
                <a:gd name="connsiteY92" fmla="*/ 3838021 h 5020058"/>
                <a:gd name="connsiteX93" fmla="*/ 2471149 w 2798215"/>
                <a:gd name="connsiteY93" fmla="*/ 3919664 h 5020058"/>
                <a:gd name="connsiteX94" fmla="*/ 2471149 w 2798215"/>
                <a:gd name="connsiteY94" fmla="*/ 4099279 h 5020058"/>
                <a:gd name="connsiteX95" fmla="*/ 2520135 w 2798215"/>
                <a:gd name="connsiteY95" fmla="*/ 4164593 h 5020058"/>
                <a:gd name="connsiteX96" fmla="*/ 2438492 w 2798215"/>
                <a:gd name="connsiteY96" fmla="*/ 4540150 h 5020058"/>
                <a:gd name="connsiteX97" fmla="*/ 2716078 w 2798215"/>
                <a:gd name="connsiteY97" fmla="*/ 4850393 h 5020058"/>
                <a:gd name="connsiteX98" fmla="*/ 2634435 w 2798215"/>
                <a:gd name="connsiteY98" fmla="*/ 5013679 h 5020058"/>
                <a:gd name="connsiteX99" fmla="*/ 2291535 w 2798215"/>
                <a:gd name="connsiteY99" fmla="*/ 4638121 h 5020058"/>
                <a:gd name="connsiteX100" fmla="*/ 2405835 w 2798215"/>
                <a:gd name="connsiteY100" fmla="*/ 4295221 h 5020058"/>
                <a:gd name="connsiteX101" fmla="*/ 2013949 w 2798215"/>
                <a:gd name="connsiteY101" fmla="*/ 3984979 h 5020058"/>
                <a:gd name="connsiteX102" fmla="*/ 1556749 w 2798215"/>
                <a:gd name="connsiteY102" fmla="*/ 3250193 h 5020058"/>
                <a:gd name="connsiteX103" fmla="*/ 1311821 w 2798215"/>
                <a:gd name="connsiteY103" fmla="*/ 2744007 h 5020058"/>
                <a:gd name="connsiteX104" fmla="*/ 1344478 w 2798215"/>
                <a:gd name="connsiteY104" fmla="*/ 2662364 h 5020058"/>
                <a:gd name="connsiteX105" fmla="*/ 1181192 w 2798215"/>
                <a:gd name="connsiteY105" fmla="*/ 2515407 h 5020058"/>
                <a:gd name="connsiteX106" fmla="*/ 1066892 w 2798215"/>
                <a:gd name="connsiteY106" fmla="*/ 2597050 h 5020058"/>
                <a:gd name="connsiteX107" fmla="*/ 1034235 w 2798215"/>
                <a:gd name="connsiteY107" fmla="*/ 2744007 h 5020058"/>
                <a:gd name="connsiteX108" fmla="*/ 1246506 w 2798215"/>
                <a:gd name="connsiteY108" fmla="*/ 2972607 h 5020058"/>
                <a:gd name="connsiteX109" fmla="*/ 1442449 w 2798215"/>
                <a:gd name="connsiteY109" fmla="*/ 3413479 h 5020058"/>
                <a:gd name="connsiteX110" fmla="*/ 1540421 w 2798215"/>
                <a:gd name="connsiteY110" fmla="*/ 3772707 h 5020058"/>
                <a:gd name="connsiteX111" fmla="*/ 1556749 w 2798215"/>
                <a:gd name="connsiteY111" fmla="*/ 4050293 h 5020058"/>
                <a:gd name="connsiteX112" fmla="*/ 1556749 w 2798215"/>
                <a:gd name="connsiteY112" fmla="*/ 4050293 h 5020058"/>
                <a:gd name="connsiteX0" fmla="*/ 1475106 w 2798215"/>
                <a:gd name="connsiteY0" fmla="*/ 4050293 h 5020058"/>
                <a:gd name="connsiteX1" fmla="*/ 1409792 w 2798215"/>
                <a:gd name="connsiteY1" fmla="*/ 3674736 h 5020058"/>
                <a:gd name="connsiteX2" fmla="*/ 1230178 w 2798215"/>
                <a:gd name="connsiteY2" fmla="*/ 3217536 h 5020058"/>
                <a:gd name="connsiteX3" fmla="*/ 1066892 w 2798215"/>
                <a:gd name="connsiteY3" fmla="*/ 2907293 h 5020058"/>
                <a:gd name="connsiteX4" fmla="*/ 854621 w 2798215"/>
                <a:gd name="connsiteY4" fmla="*/ 2695021 h 5020058"/>
                <a:gd name="connsiteX5" fmla="*/ 936264 w 2798215"/>
                <a:gd name="connsiteY5" fmla="*/ 2515407 h 5020058"/>
                <a:gd name="connsiteX6" fmla="*/ 1066892 w 2798215"/>
                <a:gd name="connsiteY6" fmla="*/ 2368450 h 5020058"/>
                <a:gd name="connsiteX7" fmla="*/ 1050564 w 2798215"/>
                <a:gd name="connsiteY7" fmla="*/ 2205164 h 5020058"/>
                <a:gd name="connsiteX8" fmla="*/ 1017906 w 2798215"/>
                <a:gd name="connsiteY8" fmla="*/ 2172507 h 5020058"/>
                <a:gd name="connsiteX9" fmla="*/ 1050564 w 2798215"/>
                <a:gd name="connsiteY9" fmla="*/ 2335793 h 5020058"/>
                <a:gd name="connsiteX10" fmla="*/ 936264 w 2798215"/>
                <a:gd name="connsiteY10" fmla="*/ 2417436 h 5020058"/>
                <a:gd name="connsiteX11" fmla="*/ 740321 w 2798215"/>
                <a:gd name="connsiteY11" fmla="*/ 2401107 h 5020058"/>
                <a:gd name="connsiteX12" fmla="*/ 626021 w 2798215"/>
                <a:gd name="connsiteY12" fmla="*/ 2286807 h 5020058"/>
                <a:gd name="connsiteX13" fmla="*/ 675006 w 2798215"/>
                <a:gd name="connsiteY13" fmla="*/ 2172507 h 5020058"/>
                <a:gd name="connsiteX14" fmla="*/ 772978 w 2798215"/>
                <a:gd name="connsiteY14" fmla="*/ 2139850 h 5020058"/>
                <a:gd name="connsiteX15" fmla="*/ 821964 w 2798215"/>
                <a:gd name="connsiteY15" fmla="*/ 2107193 h 5020058"/>
                <a:gd name="connsiteX16" fmla="*/ 887278 w 2798215"/>
                <a:gd name="connsiteY16" fmla="*/ 2090864 h 5020058"/>
                <a:gd name="connsiteX17" fmla="*/ 838292 w 2798215"/>
                <a:gd name="connsiteY17" fmla="*/ 2009221 h 5020058"/>
                <a:gd name="connsiteX18" fmla="*/ 821964 w 2798215"/>
                <a:gd name="connsiteY18" fmla="*/ 1960236 h 5020058"/>
                <a:gd name="connsiteX19" fmla="*/ 642349 w 2798215"/>
                <a:gd name="connsiteY19" fmla="*/ 1911250 h 5020058"/>
                <a:gd name="connsiteX20" fmla="*/ 479064 w 2798215"/>
                <a:gd name="connsiteY20" fmla="*/ 1894921 h 5020058"/>
                <a:gd name="connsiteX21" fmla="*/ 299449 w 2798215"/>
                <a:gd name="connsiteY21" fmla="*/ 1862264 h 5020058"/>
                <a:gd name="connsiteX22" fmla="*/ 38192 w 2798215"/>
                <a:gd name="connsiteY22" fmla="*/ 1584679 h 5020058"/>
                <a:gd name="connsiteX23" fmla="*/ 21864 w 2798215"/>
                <a:gd name="connsiteY23" fmla="*/ 1388736 h 5020058"/>
                <a:gd name="connsiteX24" fmla="*/ 234135 w 2798215"/>
                <a:gd name="connsiteY24" fmla="*/ 1029507 h 5020058"/>
                <a:gd name="connsiteX25" fmla="*/ 577035 w 2798215"/>
                <a:gd name="connsiteY25" fmla="*/ 670279 h 5020058"/>
                <a:gd name="connsiteX26" fmla="*/ 2340521 w 2798215"/>
                <a:gd name="connsiteY26" fmla="*/ 807 h 5020058"/>
                <a:gd name="connsiteX27" fmla="*/ 1181192 w 2798215"/>
                <a:gd name="connsiteY27" fmla="*/ 539650 h 5020058"/>
                <a:gd name="connsiteX28" fmla="*/ 577035 w 2798215"/>
                <a:gd name="connsiteY28" fmla="*/ 817236 h 5020058"/>
                <a:gd name="connsiteX29" fmla="*/ 234135 w 2798215"/>
                <a:gd name="connsiteY29" fmla="*/ 1143807 h 5020058"/>
                <a:gd name="connsiteX30" fmla="*/ 136164 w 2798215"/>
                <a:gd name="connsiteY30" fmla="*/ 1437721 h 5020058"/>
                <a:gd name="connsiteX31" fmla="*/ 332106 w 2798215"/>
                <a:gd name="connsiteY31" fmla="*/ 1747964 h 5020058"/>
                <a:gd name="connsiteX32" fmla="*/ 577035 w 2798215"/>
                <a:gd name="connsiteY32" fmla="*/ 1862264 h 5020058"/>
                <a:gd name="connsiteX33" fmla="*/ 430078 w 2798215"/>
                <a:gd name="connsiteY33" fmla="*/ 1486707 h 5020058"/>
                <a:gd name="connsiteX34" fmla="*/ 446406 w 2798215"/>
                <a:gd name="connsiteY34" fmla="*/ 1143807 h 5020058"/>
                <a:gd name="connsiteX35" fmla="*/ 1017906 w 2798215"/>
                <a:gd name="connsiteY35" fmla="*/ 866221 h 5020058"/>
                <a:gd name="connsiteX36" fmla="*/ 1246507 w 2798215"/>
                <a:gd name="connsiteY36" fmla="*/ 539649 h 5020058"/>
                <a:gd name="connsiteX37" fmla="*/ 1573078 w 2798215"/>
                <a:gd name="connsiteY37" fmla="*/ 523322 h 5020058"/>
                <a:gd name="connsiteX38" fmla="*/ 1818007 w 2798215"/>
                <a:gd name="connsiteY38" fmla="*/ 311050 h 5020058"/>
                <a:gd name="connsiteX39" fmla="*/ 2405835 w 2798215"/>
                <a:gd name="connsiteY39" fmla="*/ 278393 h 5020058"/>
                <a:gd name="connsiteX40" fmla="*/ 1622064 w 2798215"/>
                <a:gd name="connsiteY40" fmla="*/ 702936 h 5020058"/>
                <a:gd name="connsiteX41" fmla="*/ 1181192 w 2798215"/>
                <a:gd name="connsiteY41" fmla="*/ 915207 h 5020058"/>
                <a:gd name="connsiteX42" fmla="*/ 658678 w 2798215"/>
                <a:gd name="connsiteY42" fmla="*/ 1192793 h 5020058"/>
                <a:gd name="connsiteX43" fmla="*/ 511721 w 2798215"/>
                <a:gd name="connsiteY43" fmla="*/ 1454050 h 5020058"/>
                <a:gd name="connsiteX44" fmla="*/ 593364 w 2798215"/>
                <a:gd name="connsiteY44" fmla="*/ 1747964 h 5020058"/>
                <a:gd name="connsiteX45" fmla="*/ 756649 w 2798215"/>
                <a:gd name="connsiteY45" fmla="*/ 1878593 h 5020058"/>
                <a:gd name="connsiteX46" fmla="*/ 658678 w 2798215"/>
                <a:gd name="connsiteY46" fmla="*/ 1747964 h 5020058"/>
                <a:gd name="connsiteX47" fmla="*/ 675006 w 2798215"/>
                <a:gd name="connsiteY47" fmla="*/ 1633664 h 5020058"/>
                <a:gd name="connsiteX48" fmla="*/ 952592 w 2798215"/>
                <a:gd name="connsiteY48" fmla="*/ 1568350 h 5020058"/>
                <a:gd name="connsiteX49" fmla="*/ 1132206 w 2798215"/>
                <a:gd name="connsiteY49" fmla="*/ 1666321 h 5020058"/>
                <a:gd name="connsiteX50" fmla="*/ 1066892 w 2798215"/>
                <a:gd name="connsiteY50" fmla="*/ 1829607 h 5020058"/>
                <a:gd name="connsiteX51" fmla="*/ 1230178 w 2798215"/>
                <a:gd name="connsiteY51" fmla="*/ 1747964 h 5020058"/>
                <a:gd name="connsiteX52" fmla="*/ 1311821 w 2798215"/>
                <a:gd name="connsiteY52" fmla="*/ 1731636 h 5020058"/>
                <a:gd name="connsiteX53" fmla="*/ 1262835 w 2798215"/>
                <a:gd name="connsiteY53" fmla="*/ 1617336 h 5020058"/>
                <a:gd name="connsiteX54" fmla="*/ 1279164 w 2798215"/>
                <a:gd name="connsiteY54" fmla="*/ 1421393 h 5020058"/>
                <a:gd name="connsiteX55" fmla="*/ 1638392 w 2798215"/>
                <a:gd name="connsiteY55" fmla="*/ 1486707 h 5020058"/>
                <a:gd name="connsiteX56" fmla="*/ 1638392 w 2798215"/>
                <a:gd name="connsiteY56" fmla="*/ 1715307 h 5020058"/>
                <a:gd name="connsiteX57" fmla="*/ 1507764 w 2798215"/>
                <a:gd name="connsiteY57" fmla="*/ 1796950 h 5020058"/>
                <a:gd name="connsiteX58" fmla="*/ 1671049 w 2798215"/>
                <a:gd name="connsiteY58" fmla="*/ 1862264 h 5020058"/>
                <a:gd name="connsiteX59" fmla="*/ 2095592 w 2798215"/>
                <a:gd name="connsiteY59" fmla="*/ 1992893 h 5020058"/>
                <a:gd name="connsiteX60" fmla="*/ 2471149 w 2798215"/>
                <a:gd name="connsiteY60" fmla="*/ 1992893 h 5020058"/>
                <a:gd name="connsiteX61" fmla="*/ 2438492 w 2798215"/>
                <a:gd name="connsiteY61" fmla="*/ 2025550 h 5020058"/>
                <a:gd name="connsiteX62" fmla="*/ 1915978 w 2798215"/>
                <a:gd name="connsiteY62" fmla="*/ 1992893 h 5020058"/>
                <a:gd name="connsiteX63" fmla="*/ 1491435 w 2798215"/>
                <a:gd name="connsiteY63" fmla="*/ 1780621 h 5020058"/>
                <a:gd name="connsiteX64" fmla="*/ 1164864 w 2798215"/>
                <a:gd name="connsiteY64" fmla="*/ 1862264 h 5020058"/>
                <a:gd name="connsiteX65" fmla="*/ 1132206 w 2798215"/>
                <a:gd name="connsiteY65" fmla="*/ 2025550 h 5020058"/>
                <a:gd name="connsiteX66" fmla="*/ 1213849 w 2798215"/>
                <a:gd name="connsiteY66" fmla="*/ 2156179 h 5020058"/>
                <a:gd name="connsiteX67" fmla="*/ 1328149 w 2798215"/>
                <a:gd name="connsiteY67" fmla="*/ 2352121 h 5020058"/>
                <a:gd name="connsiteX68" fmla="*/ 1262835 w 2798215"/>
                <a:gd name="connsiteY68" fmla="*/ 2466421 h 5020058"/>
                <a:gd name="connsiteX69" fmla="*/ 1360806 w 2798215"/>
                <a:gd name="connsiteY69" fmla="*/ 2499079 h 5020058"/>
                <a:gd name="connsiteX70" fmla="*/ 1524092 w 2798215"/>
                <a:gd name="connsiteY70" fmla="*/ 2270479 h 5020058"/>
                <a:gd name="connsiteX71" fmla="*/ 1638392 w 2798215"/>
                <a:gd name="connsiteY71" fmla="*/ 2286807 h 5020058"/>
                <a:gd name="connsiteX72" fmla="*/ 1638392 w 2798215"/>
                <a:gd name="connsiteY72" fmla="*/ 2368450 h 5020058"/>
                <a:gd name="connsiteX73" fmla="*/ 1442449 w 2798215"/>
                <a:gd name="connsiteY73" fmla="*/ 2515407 h 5020058"/>
                <a:gd name="connsiteX74" fmla="*/ 1426121 w 2798215"/>
                <a:gd name="connsiteY74" fmla="*/ 2629707 h 5020058"/>
                <a:gd name="connsiteX75" fmla="*/ 1622064 w 2798215"/>
                <a:gd name="connsiteY75" fmla="*/ 2335793 h 5020058"/>
                <a:gd name="connsiteX76" fmla="*/ 2030278 w 2798215"/>
                <a:gd name="connsiteY76" fmla="*/ 2482750 h 5020058"/>
                <a:gd name="connsiteX77" fmla="*/ 1932306 w 2798215"/>
                <a:gd name="connsiteY77" fmla="*/ 2613379 h 5020058"/>
                <a:gd name="connsiteX78" fmla="*/ 1720035 w 2798215"/>
                <a:gd name="connsiteY78" fmla="*/ 2564393 h 5020058"/>
                <a:gd name="connsiteX79" fmla="*/ 1540421 w 2798215"/>
                <a:gd name="connsiteY79" fmla="*/ 2662364 h 5020058"/>
                <a:gd name="connsiteX80" fmla="*/ 1589406 w 2798215"/>
                <a:gd name="connsiteY80" fmla="*/ 2972607 h 5020058"/>
                <a:gd name="connsiteX81" fmla="*/ 1671049 w 2798215"/>
                <a:gd name="connsiteY81" fmla="*/ 3119564 h 5020058"/>
                <a:gd name="connsiteX82" fmla="*/ 1769021 w 2798215"/>
                <a:gd name="connsiteY82" fmla="*/ 3233864 h 5020058"/>
                <a:gd name="connsiteX83" fmla="*/ 1769021 w 2798215"/>
                <a:gd name="connsiteY83" fmla="*/ 3119564 h 5020058"/>
                <a:gd name="connsiteX84" fmla="*/ 1899649 w 2798215"/>
                <a:gd name="connsiteY84" fmla="*/ 3086907 h 5020058"/>
                <a:gd name="connsiteX85" fmla="*/ 1948635 w 2798215"/>
                <a:gd name="connsiteY85" fmla="*/ 3282850 h 5020058"/>
                <a:gd name="connsiteX86" fmla="*/ 1883321 w 2798215"/>
                <a:gd name="connsiteY86" fmla="*/ 3380821 h 5020058"/>
                <a:gd name="connsiteX87" fmla="*/ 1769021 w 2798215"/>
                <a:gd name="connsiteY87" fmla="*/ 3380821 h 5020058"/>
                <a:gd name="connsiteX88" fmla="*/ 2193564 w 2798215"/>
                <a:gd name="connsiteY88" fmla="*/ 3821693 h 5020058"/>
                <a:gd name="connsiteX89" fmla="*/ 2226221 w 2798215"/>
                <a:gd name="connsiteY89" fmla="*/ 3903336 h 5020058"/>
                <a:gd name="connsiteX90" fmla="*/ 2226221 w 2798215"/>
                <a:gd name="connsiteY90" fmla="*/ 3772707 h 5020058"/>
                <a:gd name="connsiteX91" fmla="*/ 2193564 w 2798215"/>
                <a:gd name="connsiteY91" fmla="*/ 3527779 h 5020058"/>
                <a:gd name="connsiteX92" fmla="*/ 2536464 w 2798215"/>
                <a:gd name="connsiteY92" fmla="*/ 3544107 h 5020058"/>
                <a:gd name="connsiteX93" fmla="*/ 2797721 w 2798215"/>
                <a:gd name="connsiteY93" fmla="*/ 3838021 h 5020058"/>
                <a:gd name="connsiteX94" fmla="*/ 2471149 w 2798215"/>
                <a:gd name="connsiteY94" fmla="*/ 3919664 h 5020058"/>
                <a:gd name="connsiteX95" fmla="*/ 2471149 w 2798215"/>
                <a:gd name="connsiteY95" fmla="*/ 4099279 h 5020058"/>
                <a:gd name="connsiteX96" fmla="*/ 2520135 w 2798215"/>
                <a:gd name="connsiteY96" fmla="*/ 4164593 h 5020058"/>
                <a:gd name="connsiteX97" fmla="*/ 2438492 w 2798215"/>
                <a:gd name="connsiteY97" fmla="*/ 4540150 h 5020058"/>
                <a:gd name="connsiteX98" fmla="*/ 2716078 w 2798215"/>
                <a:gd name="connsiteY98" fmla="*/ 4850393 h 5020058"/>
                <a:gd name="connsiteX99" fmla="*/ 2634435 w 2798215"/>
                <a:gd name="connsiteY99" fmla="*/ 5013679 h 5020058"/>
                <a:gd name="connsiteX100" fmla="*/ 2291535 w 2798215"/>
                <a:gd name="connsiteY100" fmla="*/ 4638121 h 5020058"/>
                <a:gd name="connsiteX101" fmla="*/ 2405835 w 2798215"/>
                <a:gd name="connsiteY101" fmla="*/ 4295221 h 5020058"/>
                <a:gd name="connsiteX102" fmla="*/ 2013949 w 2798215"/>
                <a:gd name="connsiteY102" fmla="*/ 3984979 h 5020058"/>
                <a:gd name="connsiteX103" fmla="*/ 1556749 w 2798215"/>
                <a:gd name="connsiteY103" fmla="*/ 3250193 h 5020058"/>
                <a:gd name="connsiteX104" fmla="*/ 1311821 w 2798215"/>
                <a:gd name="connsiteY104" fmla="*/ 2744007 h 5020058"/>
                <a:gd name="connsiteX105" fmla="*/ 1344478 w 2798215"/>
                <a:gd name="connsiteY105" fmla="*/ 2662364 h 5020058"/>
                <a:gd name="connsiteX106" fmla="*/ 1181192 w 2798215"/>
                <a:gd name="connsiteY106" fmla="*/ 2515407 h 5020058"/>
                <a:gd name="connsiteX107" fmla="*/ 1066892 w 2798215"/>
                <a:gd name="connsiteY107" fmla="*/ 2597050 h 5020058"/>
                <a:gd name="connsiteX108" fmla="*/ 1034235 w 2798215"/>
                <a:gd name="connsiteY108" fmla="*/ 2744007 h 5020058"/>
                <a:gd name="connsiteX109" fmla="*/ 1246506 w 2798215"/>
                <a:gd name="connsiteY109" fmla="*/ 2972607 h 5020058"/>
                <a:gd name="connsiteX110" fmla="*/ 1442449 w 2798215"/>
                <a:gd name="connsiteY110" fmla="*/ 3413479 h 5020058"/>
                <a:gd name="connsiteX111" fmla="*/ 1540421 w 2798215"/>
                <a:gd name="connsiteY111" fmla="*/ 3772707 h 5020058"/>
                <a:gd name="connsiteX112" fmla="*/ 1556749 w 2798215"/>
                <a:gd name="connsiteY112" fmla="*/ 4050293 h 5020058"/>
                <a:gd name="connsiteX113" fmla="*/ 1556749 w 2798215"/>
                <a:gd name="connsiteY113" fmla="*/ 4050293 h 5020058"/>
                <a:gd name="connsiteX0" fmla="*/ 1475106 w 2798215"/>
                <a:gd name="connsiteY0" fmla="*/ 4050293 h 5020058"/>
                <a:gd name="connsiteX1" fmla="*/ 1409792 w 2798215"/>
                <a:gd name="connsiteY1" fmla="*/ 3674736 h 5020058"/>
                <a:gd name="connsiteX2" fmla="*/ 1230178 w 2798215"/>
                <a:gd name="connsiteY2" fmla="*/ 3217536 h 5020058"/>
                <a:gd name="connsiteX3" fmla="*/ 1066892 w 2798215"/>
                <a:gd name="connsiteY3" fmla="*/ 2907293 h 5020058"/>
                <a:gd name="connsiteX4" fmla="*/ 854621 w 2798215"/>
                <a:gd name="connsiteY4" fmla="*/ 2695021 h 5020058"/>
                <a:gd name="connsiteX5" fmla="*/ 936264 w 2798215"/>
                <a:gd name="connsiteY5" fmla="*/ 2515407 h 5020058"/>
                <a:gd name="connsiteX6" fmla="*/ 1066892 w 2798215"/>
                <a:gd name="connsiteY6" fmla="*/ 2368450 h 5020058"/>
                <a:gd name="connsiteX7" fmla="*/ 1050564 w 2798215"/>
                <a:gd name="connsiteY7" fmla="*/ 2205164 h 5020058"/>
                <a:gd name="connsiteX8" fmla="*/ 1017906 w 2798215"/>
                <a:gd name="connsiteY8" fmla="*/ 2172507 h 5020058"/>
                <a:gd name="connsiteX9" fmla="*/ 1050564 w 2798215"/>
                <a:gd name="connsiteY9" fmla="*/ 2335793 h 5020058"/>
                <a:gd name="connsiteX10" fmla="*/ 936264 w 2798215"/>
                <a:gd name="connsiteY10" fmla="*/ 2417436 h 5020058"/>
                <a:gd name="connsiteX11" fmla="*/ 740321 w 2798215"/>
                <a:gd name="connsiteY11" fmla="*/ 2401107 h 5020058"/>
                <a:gd name="connsiteX12" fmla="*/ 626021 w 2798215"/>
                <a:gd name="connsiteY12" fmla="*/ 2286807 h 5020058"/>
                <a:gd name="connsiteX13" fmla="*/ 675006 w 2798215"/>
                <a:gd name="connsiteY13" fmla="*/ 2172507 h 5020058"/>
                <a:gd name="connsiteX14" fmla="*/ 772978 w 2798215"/>
                <a:gd name="connsiteY14" fmla="*/ 2139850 h 5020058"/>
                <a:gd name="connsiteX15" fmla="*/ 821964 w 2798215"/>
                <a:gd name="connsiteY15" fmla="*/ 2107193 h 5020058"/>
                <a:gd name="connsiteX16" fmla="*/ 887278 w 2798215"/>
                <a:gd name="connsiteY16" fmla="*/ 2090864 h 5020058"/>
                <a:gd name="connsiteX17" fmla="*/ 838292 w 2798215"/>
                <a:gd name="connsiteY17" fmla="*/ 2009221 h 5020058"/>
                <a:gd name="connsiteX18" fmla="*/ 821964 w 2798215"/>
                <a:gd name="connsiteY18" fmla="*/ 1960236 h 5020058"/>
                <a:gd name="connsiteX19" fmla="*/ 642349 w 2798215"/>
                <a:gd name="connsiteY19" fmla="*/ 1911250 h 5020058"/>
                <a:gd name="connsiteX20" fmla="*/ 479064 w 2798215"/>
                <a:gd name="connsiteY20" fmla="*/ 1894921 h 5020058"/>
                <a:gd name="connsiteX21" fmla="*/ 299449 w 2798215"/>
                <a:gd name="connsiteY21" fmla="*/ 1862264 h 5020058"/>
                <a:gd name="connsiteX22" fmla="*/ 38192 w 2798215"/>
                <a:gd name="connsiteY22" fmla="*/ 1584679 h 5020058"/>
                <a:gd name="connsiteX23" fmla="*/ 21864 w 2798215"/>
                <a:gd name="connsiteY23" fmla="*/ 1388736 h 5020058"/>
                <a:gd name="connsiteX24" fmla="*/ 234135 w 2798215"/>
                <a:gd name="connsiteY24" fmla="*/ 1029507 h 5020058"/>
                <a:gd name="connsiteX25" fmla="*/ 577035 w 2798215"/>
                <a:gd name="connsiteY25" fmla="*/ 670279 h 5020058"/>
                <a:gd name="connsiteX26" fmla="*/ 2340521 w 2798215"/>
                <a:gd name="connsiteY26" fmla="*/ 807 h 5020058"/>
                <a:gd name="connsiteX27" fmla="*/ 1181192 w 2798215"/>
                <a:gd name="connsiteY27" fmla="*/ 539650 h 5020058"/>
                <a:gd name="connsiteX28" fmla="*/ 577035 w 2798215"/>
                <a:gd name="connsiteY28" fmla="*/ 817236 h 5020058"/>
                <a:gd name="connsiteX29" fmla="*/ 234135 w 2798215"/>
                <a:gd name="connsiteY29" fmla="*/ 1143807 h 5020058"/>
                <a:gd name="connsiteX30" fmla="*/ 136164 w 2798215"/>
                <a:gd name="connsiteY30" fmla="*/ 1437721 h 5020058"/>
                <a:gd name="connsiteX31" fmla="*/ 332106 w 2798215"/>
                <a:gd name="connsiteY31" fmla="*/ 1747964 h 5020058"/>
                <a:gd name="connsiteX32" fmla="*/ 577035 w 2798215"/>
                <a:gd name="connsiteY32" fmla="*/ 1862264 h 5020058"/>
                <a:gd name="connsiteX33" fmla="*/ 430078 w 2798215"/>
                <a:gd name="connsiteY33" fmla="*/ 1486707 h 5020058"/>
                <a:gd name="connsiteX34" fmla="*/ 446406 w 2798215"/>
                <a:gd name="connsiteY34" fmla="*/ 1143807 h 5020058"/>
                <a:gd name="connsiteX35" fmla="*/ 1017906 w 2798215"/>
                <a:gd name="connsiteY35" fmla="*/ 866221 h 5020058"/>
                <a:gd name="connsiteX36" fmla="*/ 1246507 w 2798215"/>
                <a:gd name="connsiteY36" fmla="*/ 539649 h 5020058"/>
                <a:gd name="connsiteX37" fmla="*/ 1573078 w 2798215"/>
                <a:gd name="connsiteY37" fmla="*/ 523322 h 5020058"/>
                <a:gd name="connsiteX38" fmla="*/ 1818007 w 2798215"/>
                <a:gd name="connsiteY38" fmla="*/ 311050 h 5020058"/>
                <a:gd name="connsiteX39" fmla="*/ 2405835 w 2798215"/>
                <a:gd name="connsiteY39" fmla="*/ 278393 h 5020058"/>
                <a:gd name="connsiteX40" fmla="*/ 1622064 w 2798215"/>
                <a:gd name="connsiteY40" fmla="*/ 702936 h 5020058"/>
                <a:gd name="connsiteX41" fmla="*/ 1834335 w 2798215"/>
                <a:gd name="connsiteY41" fmla="*/ 588636 h 5020058"/>
                <a:gd name="connsiteX42" fmla="*/ 1181192 w 2798215"/>
                <a:gd name="connsiteY42" fmla="*/ 915207 h 5020058"/>
                <a:gd name="connsiteX43" fmla="*/ 658678 w 2798215"/>
                <a:gd name="connsiteY43" fmla="*/ 1192793 h 5020058"/>
                <a:gd name="connsiteX44" fmla="*/ 511721 w 2798215"/>
                <a:gd name="connsiteY44" fmla="*/ 1454050 h 5020058"/>
                <a:gd name="connsiteX45" fmla="*/ 593364 w 2798215"/>
                <a:gd name="connsiteY45" fmla="*/ 1747964 h 5020058"/>
                <a:gd name="connsiteX46" fmla="*/ 756649 w 2798215"/>
                <a:gd name="connsiteY46" fmla="*/ 1878593 h 5020058"/>
                <a:gd name="connsiteX47" fmla="*/ 658678 w 2798215"/>
                <a:gd name="connsiteY47" fmla="*/ 1747964 h 5020058"/>
                <a:gd name="connsiteX48" fmla="*/ 675006 w 2798215"/>
                <a:gd name="connsiteY48" fmla="*/ 1633664 h 5020058"/>
                <a:gd name="connsiteX49" fmla="*/ 952592 w 2798215"/>
                <a:gd name="connsiteY49" fmla="*/ 1568350 h 5020058"/>
                <a:gd name="connsiteX50" fmla="*/ 1132206 w 2798215"/>
                <a:gd name="connsiteY50" fmla="*/ 1666321 h 5020058"/>
                <a:gd name="connsiteX51" fmla="*/ 1066892 w 2798215"/>
                <a:gd name="connsiteY51" fmla="*/ 1829607 h 5020058"/>
                <a:gd name="connsiteX52" fmla="*/ 1230178 w 2798215"/>
                <a:gd name="connsiteY52" fmla="*/ 1747964 h 5020058"/>
                <a:gd name="connsiteX53" fmla="*/ 1311821 w 2798215"/>
                <a:gd name="connsiteY53" fmla="*/ 1731636 h 5020058"/>
                <a:gd name="connsiteX54" fmla="*/ 1262835 w 2798215"/>
                <a:gd name="connsiteY54" fmla="*/ 1617336 h 5020058"/>
                <a:gd name="connsiteX55" fmla="*/ 1279164 w 2798215"/>
                <a:gd name="connsiteY55" fmla="*/ 1421393 h 5020058"/>
                <a:gd name="connsiteX56" fmla="*/ 1638392 w 2798215"/>
                <a:gd name="connsiteY56" fmla="*/ 1486707 h 5020058"/>
                <a:gd name="connsiteX57" fmla="*/ 1638392 w 2798215"/>
                <a:gd name="connsiteY57" fmla="*/ 1715307 h 5020058"/>
                <a:gd name="connsiteX58" fmla="*/ 1507764 w 2798215"/>
                <a:gd name="connsiteY58" fmla="*/ 1796950 h 5020058"/>
                <a:gd name="connsiteX59" fmla="*/ 1671049 w 2798215"/>
                <a:gd name="connsiteY59" fmla="*/ 1862264 h 5020058"/>
                <a:gd name="connsiteX60" fmla="*/ 2095592 w 2798215"/>
                <a:gd name="connsiteY60" fmla="*/ 1992893 h 5020058"/>
                <a:gd name="connsiteX61" fmla="*/ 2471149 w 2798215"/>
                <a:gd name="connsiteY61" fmla="*/ 1992893 h 5020058"/>
                <a:gd name="connsiteX62" fmla="*/ 2438492 w 2798215"/>
                <a:gd name="connsiteY62" fmla="*/ 2025550 h 5020058"/>
                <a:gd name="connsiteX63" fmla="*/ 1915978 w 2798215"/>
                <a:gd name="connsiteY63" fmla="*/ 1992893 h 5020058"/>
                <a:gd name="connsiteX64" fmla="*/ 1491435 w 2798215"/>
                <a:gd name="connsiteY64" fmla="*/ 1780621 h 5020058"/>
                <a:gd name="connsiteX65" fmla="*/ 1164864 w 2798215"/>
                <a:gd name="connsiteY65" fmla="*/ 1862264 h 5020058"/>
                <a:gd name="connsiteX66" fmla="*/ 1132206 w 2798215"/>
                <a:gd name="connsiteY66" fmla="*/ 2025550 h 5020058"/>
                <a:gd name="connsiteX67" fmla="*/ 1213849 w 2798215"/>
                <a:gd name="connsiteY67" fmla="*/ 2156179 h 5020058"/>
                <a:gd name="connsiteX68" fmla="*/ 1328149 w 2798215"/>
                <a:gd name="connsiteY68" fmla="*/ 2352121 h 5020058"/>
                <a:gd name="connsiteX69" fmla="*/ 1262835 w 2798215"/>
                <a:gd name="connsiteY69" fmla="*/ 2466421 h 5020058"/>
                <a:gd name="connsiteX70" fmla="*/ 1360806 w 2798215"/>
                <a:gd name="connsiteY70" fmla="*/ 2499079 h 5020058"/>
                <a:gd name="connsiteX71" fmla="*/ 1524092 w 2798215"/>
                <a:gd name="connsiteY71" fmla="*/ 2270479 h 5020058"/>
                <a:gd name="connsiteX72" fmla="*/ 1638392 w 2798215"/>
                <a:gd name="connsiteY72" fmla="*/ 2286807 h 5020058"/>
                <a:gd name="connsiteX73" fmla="*/ 1638392 w 2798215"/>
                <a:gd name="connsiteY73" fmla="*/ 2368450 h 5020058"/>
                <a:gd name="connsiteX74" fmla="*/ 1442449 w 2798215"/>
                <a:gd name="connsiteY74" fmla="*/ 2515407 h 5020058"/>
                <a:gd name="connsiteX75" fmla="*/ 1426121 w 2798215"/>
                <a:gd name="connsiteY75" fmla="*/ 2629707 h 5020058"/>
                <a:gd name="connsiteX76" fmla="*/ 1622064 w 2798215"/>
                <a:gd name="connsiteY76" fmla="*/ 2335793 h 5020058"/>
                <a:gd name="connsiteX77" fmla="*/ 2030278 w 2798215"/>
                <a:gd name="connsiteY77" fmla="*/ 2482750 h 5020058"/>
                <a:gd name="connsiteX78" fmla="*/ 1932306 w 2798215"/>
                <a:gd name="connsiteY78" fmla="*/ 2613379 h 5020058"/>
                <a:gd name="connsiteX79" fmla="*/ 1720035 w 2798215"/>
                <a:gd name="connsiteY79" fmla="*/ 2564393 h 5020058"/>
                <a:gd name="connsiteX80" fmla="*/ 1540421 w 2798215"/>
                <a:gd name="connsiteY80" fmla="*/ 2662364 h 5020058"/>
                <a:gd name="connsiteX81" fmla="*/ 1589406 w 2798215"/>
                <a:gd name="connsiteY81" fmla="*/ 2972607 h 5020058"/>
                <a:gd name="connsiteX82" fmla="*/ 1671049 w 2798215"/>
                <a:gd name="connsiteY82" fmla="*/ 3119564 h 5020058"/>
                <a:gd name="connsiteX83" fmla="*/ 1769021 w 2798215"/>
                <a:gd name="connsiteY83" fmla="*/ 3233864 h 5020058"/>
                <a:gd name="connsiteX84" fmla="*/ 1769021 w 2798215"/>
                <a:gd name="connsiteY84" fmla="*/ 3119564 h 5020058"/>
                <a:gd name="connsiteX85" fmla="*/ 1899649 w 2798215"/>
                <a:gd name="connsiteY85" fmla="*/ 3086907 h 5020058"/>
                <a:gd name="connsiteX86" fmla="*/ 1948635 w 2798215"/>
                <a:gd name="connsiteY86" fmla="*/ 3282850 h 5020058"/>
                <a:gd name="connsiteX87" fmla="*/ 1883321 w 2798215"/>
                <a:gd name="connsiteY87" fmla="*/ 3380821 h 5020058"/>
                <a:gd name="connsiteX88" fmla="*/ 1769021 w 2798215"/>
                <a:gd name="connsiteY88" fmla="*/ 3380821 h 5020058"/>
                <a:gd name="connsiteX89" fmla="*/ 2193564 w 2798215"/>
                <a:gd name="connsiteY89" fmla="*/ 3821693 h 5020058"/>
                <a:gd name="connsiteX90" fmla="*/ 2226221 w 2798215"/>
                <a:gd name="connsiteY90" fmla="*/ 3903336 h 5020058"/>
                <a:gd name="connsiteX91" fmla="*/ 2226221 w 2798215"/>
                <a:gd name="connsiteY91" fmla="*/ 3772707 h 5020058"/>
                <a:gd name="connsiteX92" fmla="*/ 2193564 w 2798215"/>
                <a:gd name="connsiteY92" fmla="*/ 3527779 h 5020058"/>
                <a:gd name="connsiteX93" fmla="*/ 2536464 w 2798215"/>
                <a:gd name="connsiteY93" fmla="*/ 3544107 h 5020058"/>
                <a:gd name="connsiteX94" fmla="*/ 2797721 w 2798215"/>
                <a:gd name="connsiteY94" fmla="*/ 3838021 h 5020058"/>
                <a:gd name="connsiteX95" fmla="*/ 2471149 w 2798215"/>
                <a:gd name="connsiteY95" fmla="*/ 3919664 h 5020058"/>
                <a:gd name="connsiteX96" fmla="*/ 2471149 w 2798215"/>
                <a:gd name="connsiteY96" fmla="*/ 4099279 h 5020058"/>
                <a:gd name="connsiteX97" fmla="*/ 2520135 w 2798215"/>
                <a:gd name="connsiteY97" fmla="*/ 4164593 h 5020058"/>
                <a:gd name="connsiteX98" fmla="*/ 2438492 w 2798215"/>
                <a:gd name="connsiteY98" fmla="*/ 4540150 h 5020058"/>
                <a:gd name="connsiteX99" fmla="*/ 2716078 w 2798215"/>
                <a:gd name="connsiteY99" fmla="*/ 4850393 h 5020058"/>
                <a:gd name="connsiteX100" fmla="*/ 2634435 w 2798215"/>
                <a:gd name="connsiteY100" fmla="*/ 5013679 h 5020058"/>
                <a:gd name="connsiteX101" fmla="*/ 2291535 w 2798215"/>
                <a:gd name="connsiteY101" fmla="*/ 4638121 h 5020058"/>
                <a:gd name="connsiteX102" fmla="*/ 2405835 w 2798215"/>
                <a:gd name="connsiteY102" fmla="*/ 4295221 h 5020058"/>
                <a:gd name="connsiteX103" fmla="*/ 2013949 w 2798215"/>
                <a:gd name="connsiteY103" fmla="*/ 3984979 h 5020058"/>
                <a:gd name="connsiteX104" fmla="*/ 1556749 w 2798215"/>
                <a:gd name="connsiteY104" fmla="*/ 3250193 h 5020058"/>
                <a:gd name="connsiteX105" fmla="*/ 1311821 w 2798215"/>
                <a:gd name="connsiteY105" fmla="*/ 2744007 h 5020058"/>
                <a:gd name="connsiteX106" fmla="*/ 1344478 w 2798215"/>
                <a:gd name="connsiteY106" fmla="*/ 2662364 h 5020058"/>
                <a:gd name="connsiteX107" fmla="*/ 1181192 w 2798215"/>
                <a:gd name="connsiteY107" fmla="*/ 2515407 h 5020058"/>
                <a:gd name="connsiteX108" fmla="*/ 1066892 w 2798215"/>
                <a:gd name="connsiteY108" fmla="*/ 2597050 h 5020058"/>
                <a:gd name="connsiteX109" fmla="*/ 1034235 w 2798215"/>
                <a:gd name="connsiteY109" fmla="*/ 2744007 h 5020058"/>
                <a:gd name="connsiteX110" fmla="*/ 1246506 w 2798215"/>
                <a:gd name="connsiteY110" fmla="*/ 2972607 h 5020058"/>
                <a:gd name="connsiteX111" fmla="*/ 1442449 w 2798215"/>
                <a:gd name="connsiteY111" fmla="*/ 3413479 h 5020058"/>
                <a:gd name="connsiteX112" fmla="*/ 1540421 w 2798215"/>
                <a:gd name="connsiteY112" fmla="*/ 3772707 h 5020058"/>
                <a:gd name="connsiteX113" fmla="*/ 1556749 w 2798215"/>
                <a:gd name="connsiteY113" fmla="*/ 4050293 h 5020058"/>
                <a:gd name="connsiteX114" fmla="*/ 1556749 w 2798215"/>
                <a:gd name="connsiteY114" fmla="*/ 4050293 h 5020058"/>
                <a:gd name="connsiteX0" fmla="*/ 1475106 w 2798215"/>
                <a:gd name="connsiteY0" fmla="*/ 4050293 h 5020058"/>
                <a:gd name="connsiteX1" fmla="*/ 1409792 w 2798215"/>
                <a:gd name="connsiteY1" fmla="*/ 3674736 h 5020058"/>
                <a:gd name="connsiteX2" fmla="*/ 1230178 w 2798215"/>
                <a:gd name="connsiteY2" fmla="*/ 3217536 h 5020058"/>
                <a:gd name="connsiteX3" fmla="*/ 1066892 w 2798215"/>
                <a:gd name="connsiteY3" fmla="*/ 2907293 h 5020058"/>
                <a:gd name="connsiteX4" fmla="*/ 854621 w 2798215"/>
                <a:gd name="connsiteY4" fmla="*/ 2695021 h 5020058"/>
                <a:gd name="connsiteX5" fmla="*/ 936264 w 2798215"/>
                <a:gd name="connsiteY5" fmla="*/ 2515407 h 5020058"/>
                <a:gd name="connsiteX6" fmla="*/ 1066892 w 2798215"/>
                <a:gd name="connsiteY6" fmla="*/ 2368450 h 5020058"/>
                <a:gd name="connsiteX7" fmla="*/ 1050564 w 2798215"/>
                <a:gd name="connsiteY7" fmla="*/ 2205164 h 5020058"/>
                <a:gd name="connsiteX8" fmla="*/ 1017906 w 2798215"/>
                <a:gd name="connsiteY8" fmla="*/ 2172507 h 5020058"/>
                <a:gd name="connsiteX9" fmla="*/ 1050564 w 2798215"/>
                <a:gd name="connsiteY9" fmla="*/ 2335793 h 5020058"/>
                <a:gd name="connsiteX10" fmla="*/ 936264 w 2798215"/>
                <a:gd name="connsiteY10" fmla="*/ 2417436 h 5020058"/>
                <a:gd name="connsiteX11" fmla="*/ 740321 w 2798215"/>
                <a:gd name="connsiteY11" fmla="*/ 2401107 h 5020058"/>
                <a:gd name="connsiteX12" fmla="*/ 626021 w 2798215"/>
                <a:gd name="connsiteY12" fmla="*/ 2286807 h 5020058"/>
                <a:gd name="connsiteX13" fmla="*/ 675006 w 2798215"/>
                <a:gd name="connsiteY13" fmla="*/ 2172507 h 5020058"/>
                <a:gd name="connsiteX14" fmla="*/ 772978 w 2798215"/>
                <a:gd name="connsiteY14" fmla="*/ 2139850 h 5020058"/>
                <a:gd name="connsiteX15" fmla="*/ 821964 w 2798215"/>
                <a:gd name="connsiteY15" fmla="*/ 2107193 h 5020058"/>
                <a:gd name="connsiteX16" fmla="*/ 887278 w 2798215"/>
                <a:gd name="connsiteY16" fmla="*/ 2090864 h 5020058"/>
                <a:gd name="connsiteX17" fmla="*/ 838292 w 2798215"/>
                <a:gd name="connsiteY17" fmla="*/ 2009221 h 5020058"/>
                <a:gd name="connsiteX18" fmla="*/ 821964 w 2798215"/>
                <a:gd name="connsiteY18" fmla="*/ 1960236 h 5020058"/>
                <a:gd name="connsiteX19" fmla="*/ 642349 w 2798215"/>
                <a:gd name="connsiteY19" fmla="*/ 1911250 h 5020058"/>
                <a:gd name="connsiteX20" fmla="*/ 479064 w 2798215"/>
                <a:gd name="connsiteY20" fmla="*/ 1894921 h 5020058"/>
                <a:gd name="connsiteX21" fmla="*/ 299449 w 2798215"/>
                <a:gd name="connsiteY21" fmla="*/ 1862264 h 5020058"/>
                <a:gd name="connsiteX22" fmla="*/ 38192 w 2798215"/>
                <a:gd name="connsiteY22" fmla="*/ 1584679 h 5020058"/>
                <a:gd name="connsiteX23" fmla="*/ 21864 w 2798215"/>
                <a:gd name="connsiteY23" fmla="*/ 1388736 h 5020058"/>
                <a:gd name="connsiteX24" fmla="*/ 234135 w 2798215"/>
                <a:gd name="connsiteY24" fmla="*/ 1029507 h 5020058"/>
                <a:gd name="connsiteX25" fmla="*/ 577035 w 2798215"/>
                <a:gd name="connsiteY25" fmla="*/ 670279 h 5020058"/>
                <a:gd name="connsiteX26" fmla="*/ 2340521 w 2798215"/>
                <a:gd name="connsiteY26" fmla="*/ 807 h 5020058"/>
                <a:gd name="connsiteX27" fmla="*/ 1181192 w 2798215"/>
                <a:gd name="connsiteY27" fmla="*/ 539650 h 5020058"/>
                <a:gd name="connsiteX28" fmla="*/ 577035 w 2798215"/>
                <a:gd name="connsiteY28" fmla="*/ 817236 h 5020058"/>
                <a:gd name="connsiteX29" fmla="*/ 234135 w 2798215"/>
                <a:gd name="connsiteY29" fmla="*/ 1143807 h 5020058"/>
                <a:gd name="connsiteX30" fmla="*/ 136164 w 2798215"/>
                <a:gd name="connsiteY30" fmla="*/ 1437721 h 5020058"/>
                <a:gd name="connsiteX31" fmla="*/ 332106 w 2798215"/>
                <a:gd name="connsiteY31" fmla="*/ 1747964 h 5020058"/>
                <a:gd name="connsiteX32" fmla="*/ 577035 w 2798215"/>
                <a:gd name="connsiteY32" fmla="*/ 1862264 h 5020058"/>
                <a:gd name="connsiteX33" fmla="*/ 430078 w 2798215"/>
                <a:gd name="connsiteY33" fmla="*/ 1486707 h 5020058"/>
                <a:gd name="connsiteX34" fmla="*/ 446406 w 2798215"/>
                <a:gd name="connsiteY34" fmla="*/ 1143807 h 5020058"/>
                <a:gd name="connsiteX35" fmla="*/ 1017906 w 2798215"/>
                <a:gd name="connsiteY35" fmla="*/ 866221 h 5020058"/>
                <a:gd name="connsiteX36" fmla="*/ 1246507 w 2798215"/>
                <a:gd name="connsiteY36" fmla="*/ 539649 h 5020058"/>
                <a:gd name="connsiteX37" fmla="*/ 1573078 w 2798215"/>
                <a:gd name="connsiteY37" fmla="*/ 523322 h 5020058"/>
                <a:gd name="connsiteX38" fmla="*/ 1818007 w 2798215"/>
                <a:gd name="connsiteY38" fmla="*/ 311050 h 5020058"/>
                <a:gd name="connsiteX39" fmla="*/ 2405835 w 2798215"/>
                <a:gd name="connsiteY39" fmla="*/ 278393 h 5020058"/>
                <a:gd name="connsiteX40" fmla="*/ 1622064 w 2798215"/>
                <a:gd name="connsiteY40" fmla="*/ 702936 h 5020058"/>
                <a:gd name="connsiteX41" fmla="*/ 2618107 w 2798215"/>
                <a:gd name="connsiteY41" fmla="*/ 866222 h 5020058"/>
                <a:gd name="connsiteX42" fmla="*/ 1181192 w 2798215"/>
                <a:gd name="connsiteY42" fmla="*/ 915207 h 5020058"/>
                <a:gd name="connsiteX43" fmla="*/ 658678 w 2798215"/>
                <a:gd name="connsiteY43" fmla="*/ 1192793 h 5020058"/>
                <a:gd name="connsiteX44" fmla="*/ 511721 w 2798215"/>
                <a:gd name="connsiteY44" fmla="*/ 1454050 h 5020058"/>
                <a:gd name="connsiteX45" fmla="*/ 593364 w 2798215"/>
                <a:gd name="connsiteY45" fmla="*/ 1747964 h 5020058"/>
                <a:gd name="connsiteX46" fmla="*/ 756649 w 2798215"/>
                <a:gd name="connsiteY46" fmla="*/ 1878593 h 5020058"/>
                <a:gd name="connsiteX47" fmla="*/ 658678 w 2798215"/>
                <a:gd name="connsiteY47" fmla="*/ 1747964 h 5020058"/>
                <a:gd name="connsiteX48" fmla="*/ 675006 w 2798215"/>
                <a:gd name="connsiteY48" fmla="*/ 1633664 h 5020058"/>
                <a:gd name="connsiteX49" fmla="*/ 952592 w 2798215"/>
                <a:gd name="connsiteY49" fmla="*/ 1568350 h 5020058"/>
                <a:gd name="connsiteX50" fmla="*/ 1132206 w 2798215"/>
                <a:gd name="connsiteY50" fmla="*/ 1666321 h 5020058"/>
                <a:gd name="connsiteX51" fmla="*/ 1066892 w 2798215"/>
                <a:gd name="connsiteY51" fmla="*/ 1829607 h 5020058"/>
                <a:gd name="connsiteX52" fmla="*/ 1230178 w 2798215"/>
                <a:gd name="connsiteY52" fmla="*/ 1747964 h 5020058"/>
                <a:gd name="connsiteX53" fmla="*/ 1311821 w 2798215"/>
                <a:gd name="connsiteY53" fmla="*/ 1731636 h 5020058"/>
                <a:gd name="connsiteX54" fmla="*/ 1262835 w 2798215"/>
                <a:gd name="connsiteY54" fmla="*/ 1617336 h 5020058"/>
                <a:gd name="connsiteX55" fmla="*/ 1279164 w 2798215"/>
                <a:gd name="connsiteY55" fmla="*/ 1421393 h 5020058"/>
                <a:gd name="connsiteX56" fmla="*/ 1638392 w 2798215"/>
                <a:gd name="connsiteY56" fmla="*/ 1486707 h 5020058"/>
                <a:gd name="connsiteX57" fmla="*/ 1638392 w 2798215"/>
                <a:gd name="connsiteY57" fmla="*/ 1715307 h 5020058"/>
                <a:gd name="connsiteX58" fmla="*/ 1507764 w 2798215"/>
                <a:gd name="connsiteY58" fmla="*/ 1796950 h 5020058"/>
                <a:gd name="connsiteX59" fmla="*/ 1671049 w 2798215"/>
                <a:gd name="connsiteY59" fmla="*/ 1862264 h 5020058"/>
                <a:gd name="connsiteX60" fmla="*/ 2095592 w 2798215"/>
                <a:gd name="connsiteY60" fmla="*/ 1992893 h 5020058"/>
                <a:gd name="connsiteX61" fmla="*/ 2471149 w 2798215"/>
                <a:gd name="connsiteY61" fmla="*/ 1992893 h 5020058"/>
                <a:gd name="connsiteX62" fmla="*/ 2438492 w 2798215"/>
                <a:gd name="connsiteY62" fmla="*/ 2025550 h 5020058"/>
                <a:gd name="connsiteX63" fmla="*/ 1915978 w 2798215"/>
                <a:gd name="connsiteY63" fmla="*/ 1992893 h 5020058"/>
                <a:gd name="connsiteX64" fmla="*/ 1491435 w 2798215"/>
                <a:gd name="connsiteY64" fmla="*/ 1780621 h 5020058"/>
                <a:gd name="connsiteX65" fmla="*/ 1164864 w 2798215"/>
                <a:gd name="connsiteY65" fmla="*/ 1862264 h 5020058"/>
                <a:gd name="connsiteX66" fmla="*/ 1132206 w 2798215"/>
                <a:gd name="connsiteY66" fmla="*/ 2025550 h 5020058"/>
                <a:gd name="connsiteX67" fmla="*/ 1213849 w 2798215"/>
                <a:gd name="connsiteY67" fmla="*/ 2156179 h 5020058"/>
                <a:gd name="connsiteX68" fmla="*/ 1328149 w 2798215"/>
                <a:gd name="connsiteY68" fmla="*/ 2352121 h 5020058"/>
                <a:gd name="connsiteX69" fmla="*/ 1262835 w 2798215"/>
                <a:gd name="connsiteY69" fmla="*/ 2466421 h 5020058"/>
                <a:gd name="connsiteX70" fmla="*/ 1360806 w 2798215"/>
                <a:gd name="connsiteY70" fmla="*/ 2499079 h 5020058"/>
                <a:gd name="connsiteX71" fmla="*/ 1524092 w 2798215"/>
                <a:gd name="connsiteY71" fmla="*/ 2270479 h 5020058"/>
                <a:gd name="connsiteX72" fmla="*/ 1638392 w 2798215"/>
                <a:gd name="connsiteY72" fmla="*/ 2286807 h 5020058"/>
                <a:gd name="connsiteX73" fmla="*/ 1638392 w 2798215"/>
                <a:gd name="connsiteY73" fmla="*/ 2368450 h 5020058"/>
                <a:gd name="connsiteX74" fmla="*/ 1442449 w 2798215"/>
                <a:gd name="connsiteY74" fmla="*/ 2515407 h 5020058"/>
                <a:gd name="connsiteX75" fmla="*/ 1426121 w 2798215"/>
                <a:gd name="connsiteY75" fmla="*/ 2629707 h 5020058"/>
                <a:gd name="connsiteX76" fmla="*/ 1622064 w 2798215"/>
                <a:gd name="connsiteY76" fmla="*/ 2335793 h 5020058"/>
                <a:gd name="connsiteX77" fmla="*/ 2030278 w 2798215"/>
                <a:gd name="connsiteY77" fmla="*/ 2482750 h 5020058"/>
                <a:gd name="connsiteX78" fmla="*/ 1932306 w 2798215"/>
                <a:gd name="connsiteY78" fmla="*/ 2613379 h 5020058"/>
                <a:gd name="connsiteX79" fmla="*/ 1720035 w 2798215"/>
                <a:gd name="connsiteY79" fmla="*/ 2564393 h 5020058"/>
                <a:gd name="connsiteX80" fmla="*/ 1540421 w 2798215"/>
                <a:gd name="connsiteY80" fmla="*/ 2662364 h 5020058"/>
                <a:gd name="connsiteX81" fmla="*/ 1589406 w 2798215"/>
                <a:gd name="connsiteY81" fmla="*/ 2972607 h 5020058"/>
                <a:gd name="connsiteX82" fmla="*/ 1671049 w 2798215"/>
                <a:gd name="connsiteY82" fmla="*/ 3119564 h 5020058"/>
                <a:gd name="connsiteX83" fmla="*/ 1769021 w 2798215"/>
                <a:gd name="connsiteY83" fmla="*/ 3233864 h 5020058"/>
                <a:gd name="connsiteX84" fmla="*/ 1769021 w 2798215"/>
                <a:gd name="connsiteY84" fmla="*/ 3119564 h 5020058"/>
                <a:gd name="connsiteX85" fmla="*/ 1899649 w 2798215"/>
                <a:gd name="connsiteY85" fmla="*/ 3086907 h 5020058"/>
                <a:gd name="connsiteX86" fmla="*/ 1948635 w 2798215"/>
                <a:gd name="connsiteY86" fmla="*/ 3282850 h 5020058"/>
                <a:gd name="connsiteX87" fmla="*/ 1883321 w 2798215"/>
                <a:gd name="connsiteY87" fmla="*/ 3380821 h 5020058"/>
                <a:gd name="connsiteX88" fmla="*/ 1769021 w 2798215"/>
                <a:gd name="connsiteY88" fmla="*/ 3380821 h 5020058"/>
                <a:gd name="connsiteX89" fmla="*/ 2193564 w 2798215"/>
                <a:gd name="connsiteY89" fmla="*/ 3821693 h 5020058"/>
                <a:gd name="connsiteX90" fmla="*/ 2226221 w 2798215"/>
                <a:gd name="connsiteY90" fmla="*/ 3903336 h 5020058"/>
                <a:gd name="connsiteX91" fmla="*/ 2226221 w 2798215"/>
                <a:gd name="connsiteY91" fmla="*/ 3772707 h 5020058"/>
                <a:gd name="connsiteX92" fmla="*/ 2193564 w 2798215"/>
                <a:gd name="connsiteY92" fmla="*/ 3527779 h 5020058"/>
                <a:gd name="connsiteX93" fmla="*/ 2536464 w 2798215"/>
                <a:gd name="connsiteY93" fmla="*/ 3544107 h 5020058"/>
                <a:gd name="connsiteX94" fmla="*/ 2797721 w 2798215"/>
                <a:gd name="connsiteY94" fmla="*/ 3838021 h 5020058"/>
                <a:gd name="connsiteX95" fmla="*/ 2471149 w 2798215"/>
                <a:gd name="connsiteY95" fmla="*/ 3919664 h 5020058"/>
                <a:gd name="connsiteX96" fmla="*/ 2471149 w 2798215"/>
                <a:gd name="connsiteY96" fmla="*/ 4099279 h 5020058"/>
                <a:gd name="connsiteX97" fmla="*/ 2520135 w 2798215"/>
                <a:gd name="connsiteY97" fmla="*/ 4164593 h 5020058"/>
                <a:gd name="connsiteX98" fmla="*/ 2438492 w 2798215"/>
                <a:gd name="connsiteY98" fmla="*/ 4540150 h 5020058"/>
                <a:gd name="connsiteX99" fmla="*/ 2716078 w 2798215"/>
                <a:gd name="connsiteY99" fmla="*/ 4850393 h 5020058"/>
                <a:gd name="connsiteX100" fmla="*/ 2634435 w 2798215"/>
                <a:gd name="connsiteY100" fmla="*/ 5013679 h 5020058"/>
                <a:gd name="connsiteX101" fmla="*/ 2291535 w 2798215"/>
                <a:gd name="connsiteY101" fmla="*/ 4638121 h 5020058"/>
                <a:gd name="connsiteX102" fmla="*/ 2405835 w 2798215"/>
                <a:gd name="connsiteY102" fmla="*/ 4295221 h 5020058"/>
                <a:gd name="connsiteX103" fmla="*/ 2013949 w 2798215"/>
                <a:gd name="connsiteY103" fmla="*/ 3984979 h 5020058"/>
                <a:gd name="connsiteX104" fmla="*/ 1556749 w 2798215"/>
                <a:gd name="connsiteY104" fmla="*/ 3250193 h 5020058"/>
                <a:gd name="connsiteX105" fmla="*/ 1311821 w 2798215"/>
                <a:gd name="connsiteY105" fmla="*/ 2744007 h 5020058"/>
                <a:gd name="connsiteX106" fmla="*/ 1344478 w 2798215"/>
                <a:gd name="connsiteY106" fmla="*/ 2662364 h 5020058"/>
                <a:gd name="connsiteX107" fmla="*/ 1181192 w 2798215"/>
                <a:gd name="connsiteY107" fmla="*/ 2515407 h 5020058"/>
                <a:gd name="connsiteX108" fmla="*/ 1066892 w 2798215"/>
                <a:gd name="connsiteY108" fmla="*/ 2597050 h 5020058"/>
                <a:gd name="connsiteX109" fmla="*/ 1034235 w 2798215"/>
                <a:gd name="connsiteY109" fmla="*/ 2744007 h 5020058"/>
                <a:gd name="connsiteX110" fmla="*/ 1246506 w 2798215"/>
                <a:gd name="connsiteY110" fmla="*/ 2972607 h 5020058"/>
                <a:gd name="connsiteX111" fmla="*/ 1442449 w 2798215"/>
                <a:gd name="connsiteY111" fmla="*/ 3413479 h 5020058"/>
                <a:gd name="connsiteX112" fmla="*/ 1540421 w 2798215"/>
                <a:gd name="connsiteY112" fmla="*/ 3772707 h 5020058"/>
                <a:gd name="connsiteX113" fmla="*/ 1556749 w 2798215"/>
                <a:gd name="connsiteY113" fmla="*/ 4050293 h 5020058"/>
                <a:gd name="connsiteX114" fmla="*/ 1556749 w 2798215"/>
                <a:gd name="connsiteY114" fmla="*/ 4050293 h 5020058"/>
                <a:gd name="connsiteX0" fmla="*/ 1475106 w 2798215"/>
                <a:gd name="connsiteY0" fmla="*/ 4050293 h 5020058"/>
                <a:gd name="connsiteX1" fmla="*/ 1409792 w 2798215"/>
                <a:gd name="connsiteY1" fmla="*/ 3674736 h 5020058"/>
                <a:gd name="connsiteX2" fmla="*/ 1230178 w 2798215"/>
                <a:gd name="connsiteY2" fmla="*/ 3217536 h 5020058"/>
                <a:gd name="connsiteX3" fmla="*/ 1066892 w 2798215"/>
                <a:gd name="connsiteY3" fmla="*/ 2907293 h 5020058"/>
                <a:gd name="connsiteX4" fmla="*/ 854621 w 2798215"/>
                <a:gd name="connsiteY4" fmla="*/ 2695021 h 5020058"/>
                <a:gd name="connsiteX5" fmla="*/ 936264 w 2798215"/>
                <a:gd name="connsiteY5" fmla="*/ 2515407 h 5020058"/>
                <a:gd name="connsiteX6" fmla="*/ 1066892 w 2798215"/>
                <a:gd name="connsiteY6" fmla="*/ 2368450 h 5020058"/>
                <a:gd name="connsiteX7" fmla="*/ 1050564 w 2798215"/>
                <a:gd name="connsiteY7" fmla="*/ 2205164 h 5020058"/>
                <a:gd name="connsiteX8" fmla="*/ 1017906 w 2798215"/>
                <a:gd name="connsiteY8" fmla="*/ 2172507 h 5020058"/>
                <a:gd name="connsiteX9" fmla="*/ 1050564 w 2798215"/>
                <a:gd name="connsiteY9" fmla="*/ 2335793 h 5020058"/>
                <a:gd name="connsiteX10" fmla="*/ 936264 w 2798215"/>
                <a:gd name="connsiteY10" fmla="*/ 2417436 h 5020058"/>
                <a:gd name="connsiteX11" fmla="*/ 740321 w 2798215"/>
                <a:gd name="connsiteY11" fmla="*/ 2401107 h 5020058"/>
                <a:gd name="connsiteX12" fmla="*/ 626021 w 2798215"/>
                <a:gd name="connsiteY12" fmla="*/ 2286807 h 5020058"/>
                <a:gd name="connsiteX13" fmla="*/ 675006 w 2798215"/>
                <a:gd name="connsiteY13" fmla="*/ 2172507 h 5020058"/>
                <a:gd name="connsiteX14" fmla="*/ 772978 w 2798215"/>
                <a:gd name="connsiteY14" fmla="*/ 2139850 h 5020058"/>
                <a:gd name="connsiteX15" fmla="*/ 821964 w 2798215"/>
                <a:gd name="connsiteY15" fmla="*/ 2107193 h 5020058"/>
                <a:gd name="connsiteX16" fmla="*/ 887278 w 2798215"/>
                <a:gd name="connsiteY16" fmla="*/ 2090864 h 5020058"/>
                <a:gd name="connsiteX17" fmla="*/ 838292 w 2798215"/>
                <a:gd name="connsiteY17" fmla="*/ 2009221 h 5020058"/>
                <a:gd name="connsiteX18" fmla="*/ 821964 w 2798215"/>
                <a:gd name="connsiteY18" fmla="*/ 1960236 h 5020058"/>
                <a:gd name="connsiteX19" fmla="*/ 642349 w 2798215"/>
                <a:gd name="connsiteY19" fmla="*/ 1911250 h 5020058"/>
                <a:gd name="connsiteX20" fmla="*/ 479064 w 2798215"/>
                <a:gd name="connsiteY20" fmla="*/ 1894921 h 5020058"/>
                <a:gd name="connsiteX21" fmla="*/ 299449 w 2798215"/>
                <a:gd name="connsiteY21" fmla="*/ 1862264 h 5020058"/>
                <a:gd name="connsiteX22" fmla="*/ 38192 w 2798215"/>
                <a:gd name="connsiteY22" fmla="*/ 1584679 h 5020058"/>
                <a:gd name="connsiteX23" fmla="*/ 21864 w 2798215"/>
                <a:gd name="connsiteY23" fmla="*/ 1388736 h 5020058"/>
                <a:gd name="connsiteX24" fmla="*/ 234135 w 2798215"/>
                <a:gd name="connsiteY24" fmla="*/ 1029507 h 5020058"/>
                <a:gd name="connsiteX25" fmla="*/ 577035 w 2798215"/>
                <a:gd name="connsiteY25" fmla="*/ 670279 h 5020058"/>
                <a:gd name="connsiteX26" fmla="*/ 2340521 w 2798215"/>
                <a:gd name="connsiteY26" fmla="*/ 807 h 5020058"/>
                <a:gd name="connsiteX27" fmla="*/ 1181192 w 2798215"/>
                <a:gd name="connsiteY27" fmla="*/ 539650 h 5020058"/>
                <a:gd name="connsiteX28" fmla="*/ 577035 w 2798215"/>
                <a:gd name="connsiteY28" fmla="*/ 817236 h 5020058"/>
                <a:gd name="connsiteX29" fmla="*/ 234135 w 2798215"/>
                <a:gd name="connsiteY29" fmla="*/ 1143807 h 5020058"/>
                <a:gd name="connsiteX30" fmla="*/ 136164 w 2798215"/>
                <a:gd name="connsiteY30" fmla="*/ 1437721 h 5020058"/>
                <a:gd name="connsiteX31" fmla="*/ 332106 w 2798215"/>
                <a:gd name="connsiteY31" fmla="*/ 1747964 h 5020058"/>
                <a:gd name="connsiteX32" fmla="*/ 577035 w 2798215"/>
                <a:gd name="connsiteY32" fmla="*/ 1862264 h 5020058"/>
                <a:gd name="connsiteX33" fmla="*/ 430078 w 2798215"/>
                <a:gd name="connsiteY33" fmla="*/ 1486707 h 5020058"/>
                <a:gd name="connsiteX34" fmla="*/ 446406 w 2798215"/>
                <a:gd name="connsiteY34" fmla="*/ 1143807 h 5020058"/>
                <a:gd name="connsiteX35" fmla="*/ 1017906 w 2798215"/>
                <a:gd name="connsiteY35" fmla="*/ 866221 h 5020058"/>
                <a:gd name="connsiteX36" fmla="*/ 1573078 w 2798215"/>
                <a:gd name="connsiteY36" fmla="*/ 523322 h 5020058"/>
                <a:gd name="connsiteX37" fmla="*/ 1818007 w 2798215"/>
                <a:gd name="connsiteY37" fmla="*/ 311050 h 5020058"/>
                <a:gd name="connsiteX38" fmla="*/ 2405835 w 2798215"/>
                <a:gd name="connsiteY38" fmla="*/ 278393 h 5020058"/>
                <a:gd name="connsiteX39" fmla="*/ 1622064 w 2798215"/>
                <a:gd name="connsiteY39" fmla="*/ 702936 h 5020058"/>
                <a:gd name="connsiteX40" fmla="*/ 2618107 w 2798215"/>
                <a:gd name="connsiteY40" fmla="*/ 866222 h 5020058"/>
                <a:gd name="connsiteX41" fmla="*/ 1181192 w 2798215"/>
                <a:gd name="connsiteY41" fmla="*/ 915207 h 5020058"/>
                <a:gd name="connsiteX42" fmla="*/ 658678 w 2798215"/>
                <a:gd name="connsiteY42" fmla="*/ 1192793 h 5020058"/>
                <a:gd name="connsiteX43" fmla="*/ 511721 w 2798215"/>
                <a:gd name="connsiteY43" fmla="*/ 1454050 h 5020058"/>
                <a:gd name="connsiteX44" fmla="*/ 593364 w 2798215"/>
                <a:gd name="connsiteY44" fmla="*/ 1747964 h 5020058"/>
                <a:gd name="connsiteX45" fmla="*/ 756649 w 2798215"/>
                <a:gd name="connsiteY45" fmla="*/ 1878593 h 5020058"/>
                <a:gd name="connsiteX46" fmla="*/ 658678 w 2798215"/>
                <a:gd name="connsiteY46" fmla="*/ 1747964 h 5020058"/>
                <a:gd name="connsiteX47" fmla="*/ 675006 w 2798215"/>
                <a:gd name="connsiteY47" fmla="*/ 1633664 h 5020058"/>
                <a:gd name="connsiteX48" fmla="*/ 952592 w 2798215"/>
                <a:gd name="connsiteY48" fmla="*/ 1568350 h 5020058"/>
                <a:gd name="connsiteX49" fmla="*/ 1132206 w 2798215"/>
                <a:gd name="connsiteY49" fmla="*/ 1666321 h 5020058"/>
                <a:gd name="connsiteX50" fmla="*/ 1066892 w 2798215"/>
                <a:gd name="connsiteY50" fmla="*/ 1829607 h 5020058"/>
                <a:gd name="connsiteX51" fmla="*/ 1230178 w 2798215"/>
                <a:gd name="connsiteY51" fmla="*/ 1747964 h 5020058"/>
                <a:gd name="connsiteX52" fmla="*/ 1311821 w 2798215"/>
                <a:gd name="connsiteY52" fmla="*/ 1731636 h 5020058"/>
                <a:gd name="connsiteX53" fmla="*/ 1262835 w 2798215"/>
                <a:gd name="connsiteY53" fmla="*/ 1617336 h 5020058"/>
                <a:gd name="connsiteX54" fmla="*/ 1279164 w 2798215"/>
                <a:gd name="connsiteY54" fmla="*/ 1421393 h 5020058"/>
                <a:gd name="connsiteX55" fmla="*/ 1638392 w 2798215"/>
                <a:gd name="connsiteY55" fmla="*/ 1486707 h 5020058"/>
                <a:gd name="connsiteX56" fmla="*/ 1638392 w 2798215"/>
                <a:gd name="connsiteY56" fmla="*/ 1715307 h 5020058"/>
                <a:gd name="connsiteX57" fmla="*/ 1507764 w 2798215"/>
                <a:gd name="connsiteY57" fmla="*/ 1796950 h 5020058"/>
                <a:gd name="connsiteX58" fmla="*/ 1671049 w 2798215"/>
                <a:gd name="connsiteY58" fmla="*/ 1862264 h 5020058"/>
                <a:gd name="connsiteX59" fmla="*/ 2095592 w 2798215"/>
                <a:gd name="connsiteY59" fmla="*/ 1992893 h 5020058"/>
                <a:gd name="connsiteX60" fmla="*/ 2471149 w 2798215"/>
                <a:gd name="connsiteY60" fmla="*/ 1992893 h 5020058"/>
                <a:gd name="connsiteX61" fmla="*/ 2438492 w 2798215"/>
                <a:gd name="connsiteY61" fmla="*/ 2025550 h 5020058"/>
                <a:gd name="connsiteX62" fmla="*/ 1915978 w 2798215"/>
                <a:gd name="connsiteY62" fmla="*/ 1992893 h 5020058"/>
                <a:gd name="connsiteX63" fmla="*/ 1491435 w 2798215"/>
                <a:gd name="connsiteY63" fmla="*/ 1780621 h 5020058"/>
                <a:gd name="connsiteX64" fmla="*/ 1164864 w 2798215"/>
                <a:gd name="connsiteY64" fmla="*/ 1862264 h 5020058"/>
                <a:gd name="connsiteX65" fmla="*/ 1132206 w 2798215"/>
                <a:gd name="connsiteY65" fmla="*/ 2025550 h 5020058"/>
                <a:gd name="connsiteX66" fmla="*/ 1213849 w 2798215"/>
                <a:gd name="connsiteY66" fmla="*/ 2156179 h 5020058"/>
                <a:gd name="connsiteX67" fmla="*/ 1328149 w 2798215"/>
                <a:gd name="connsiteY67" fmla="*/ 2352121 h 5020058"/>
                <a:gd name="connsiteX68" fmla="*/ 1262835 w 2798215"/>
                <a:gd name="connsiteY68" fmla="*/ 2466421 h 5020058"/>
                <a:gd name="connsiteX69" fmla="*/ 1360806 w 2798215"/>
                <a:gd name="connsiteY69" fmla="*/ 2499079 h 5020058"/>
                <a:gd name="connsiteX70" fmla="*/ 1524092 w 2798215"/>
                <a:gd name="connsiteY70" fmla="*/ 2270479 h 5020058"/>
                <a:gd name="connsiteX71" fmla="*/ 1638392 w 2798215"/>
                <a:gd name="connsiteY71" fmla="*/ 2286807 h 5020058"/>
                <a:gd name="connsiteX72" fmla="*/ 1638392 w 2798215"/>
                <a:gd name="connsiteY72" fmla="*/ 2368450 h 5020058"/>
                <a:gd name="connsiteX73" fmla="*/ 1442449 w 2798215"/>
                <a:gd name="connsiteY73" fmla="*/ 2515407 h 5020058"/>
                <a:gd name="connsiteX74" fmla="*/ 1426121 w 2798215"/>
                <a:gd name="connsiteY74" fmla="*/ 2629707 h 5020058"/>
                <a:gd name="connsiteX75" fmla="*/ 1622064 w 2798215"/>
                <a:gd name="connsiteY75" fmla="*/ 2335793 h 5020058"/>
                <a:gd name="connsiteX76" fmla="*/ 2030278 w 2798215"/>
                <a:gd name="connsiteY76" fmla="*/ 2482750 h 5020058"/>
                <a:gd name="connsiteX77" fmla="*/ 1932306 w 2798215"/>
                <a:gd name="connsiteY77" fmla="*/ 2613379 h 5020058"/>
                <a:gd name="connsiteX78" fmla="*/ 1720035 w 2798215"/>
                <a:gd name="connsiteY78" fmla="*/ 2564393 h 5020058"/>
                <a:gd name="connsiteX79" fmla="*/ 1540421 w 2798215"/>
                <a:gd name="connsiteY79" fmla="*/ 2662364 h 5020058"/>
                <a:gd name="connsiteX80" fmla="*/ 1589406 w 2798215"/>
                <a:gd name="connsiteY80" fmla="*/ 2972607 h 5020058"/>
                <a:gd name="connsiteX81" fmla="*/ 1671049 w 2798215"/>
                <a:gd name="connsiteY81" fmla="*/ 3119564 h 5020058"/>
                <a:gd name="connsiteX82" fmla="*/ 1769021 w 2798215"/>
                <a:gd name="connsiteY82" fmla="*/ 3233864 h 5020058"/>
                <a:gd name="connsiteX83" fmla="*/ 1769021 w 2798215"/>
                <a:gd name="connsiteY83" fmla="*/ 3119564 h 5020058"/>
                <a:gd name="connsiteX84" fmla="*/ 1899649 w 2798215"/>
                <a:gd name="connsiteY84" fmla="*/ 3086907 h 5020058"/>
                <a:gd name="connsiteX85" fmla="*/ 1948635 w 2798215"/>
                <a:gd name="connsiteY85" fmla="*/ 3282850 h 5020058"/>
                <a:gd name="connsiteX86" fmla="*/ 1883321 w 2798215"/>
                <a:gd name="connsiteY86" fmla="*/ 3380821 h 5020058"/>
                <a:gd name="connsiteX87" fmla="*/ 1769021 w 2798215"/>
                <a:gd name="connsiteY87" fmla="*/ 3380821 h 5020058"/>
                <a:gd name="connsiteX88" fmla="*/ 2193564 w 2798215"/>
                <a:gd name="connsiteY88" fmla="*/ 3821693 h 5020058"/>
                <a:gd name="connsiteX89" fmla="*/ 2226221 w 2798215"/>
                <a:gd name="connsiteY89" fmla="*/ 3903336 h 5020058"/>
                <a:gd name="connsiteX90" fmla="*/ 2226221 w 2798215"/>
                <a:gd name="connsiteY90" fmla="*/ 3772707 h 5020058"/>
                <a:gd name="connsiteX91" fmla="*/ 2193564 w 2798215"/>
                <a:gd name="connsiteY91" fmla="*/ 3527779 h 5020058"/>
                <a:gd name="connsiteX92" fmla="*/ 2536464 w 2798215"/>
                <a:gd name="connsiteY92" fmla="*/ 3544107 h 5020058"/>
                <a:gd name="connsiteX93" fmla="*/ 2797721 w 2798215"/>
                <a:gd name="connsiteY93" fmla="*/ 3838021 h 5020058"/>
                <a:gd name="connsiteX94" fmla="*/ 2471149 w 2798215"/>
                <a:gd name="connsiteY94" fmla="*/ 3919664 h 5020058"/>
                <a:gd name="connsiteX95" fmla="*/ 2471149 w 2798215"/>
                <a:gd name="connsiteY95" fmla="*/ 4099279 h 5020058"/>
                <a:gd name="connsiteX96" fmla="*/ 2520135 w 2798215"/>
                <a:gd name="connsiteY96" fmla="*/ 4164593 h 5020058"/>
                <a:gd name="connsiteX97" fmla="*/ 2438492 w 2798215"/>
                <a:gd name="connsiteY97" fmla="*/ 4540150 h 5020058"/>
                <a:gd name="connsiteX98" fmla="*/ 2716078 w 2798215"/>
                <a:gd name="connsiteY98" fmla="*/ 4850393 h 5020058"/>
                <a:gd name="connsiteX99" fmla="*/ 2634435 w 2798215"/>
                <a:gd name="connsiteY99" fmla="*/ 5013679 h 5020058"/>
                <a:gd name="connsiteX100" fmla="*/ 2291535 w 2798215"/>
                <a:gd name="connsiteY100" fmla="*/ 4638121 h 5020058"/>
                <a:gd name="connsiteX101" fmla="*/ 2405835 w 2798215"/>
                <a:gd name="connsiteY101" fmla="*/ 4295221 h 5020058"/>
                <a:gd name="connsiteX102" fmla="*/ 2013949 w 2798215"/>
                <a:gd name="connsiteY102" fmla="*/ 3984979 h 5020058"/>
                <a:gd name="connsiteX103" fmla="*/ 1556749 w 2798215"/>
                <a:gd name="connsiteY103" fmla="*/ 3250193 h 5020058"/>
                <a:gd name="connsiteX104" fmla="*/ 1311821 w 2798215"/>
                <a:gd name="connsiteY104" fmla="*/ 2744007 h 5020058"/>
                <a:gd name="connsiteX105" fmla="*/ 1344478 w 2798215"/>
                <a:gd name="connsiteY105" fmla="*/ 2662364 h 5020058"/>
                <a:gd name="connsiteX106" fmla="*/ 1181192 w 2798215"/>
                <a:gd name="connsiteY106" fmla="*/ 2515407 h 5020058"/>
                <a:gd name="connsiteX107" fmla="*/ 1066892 w 2798215"/>
                <a:gd name="connsiteY107" fmla="*/ 2597050 h 5020058"/>
                <a:gd name="connsiteX108" fmla="*/ 1034235 w 2798215"/>
                <a:gd name="connsiteY108" fmla="*/ 2744007 h 5020058"/>
                <a:gd name="connsiteX109" fmla="*/ 1246506 w 2798215"/>
                <a:gd name="connsiteY109" fmla="*/ 2972607 h 5020058"/>
                <a:gd name="connsiteX110" fmla="*/ 1442449 w 2798215"/>
                <a:gd name="connsiteY110" fmla="*/ 3413479 h 5020058"/>
                <a:gd name="connsiteX111" fmla="*/ 1540421 w 2798215"/>
                <a:gd name="connsiteY111" fmla="*/ 3772707 h 5020058"/>
                <a:gd name="connsiteX112" fmla="*/ 1556749 w 2798215"/>
                <a:gd name="connsiteY112" fmla="*/ 4050293 h 5020058"/>
                <a:gd name="connsiteX113" fmla="*/ 1556749 w 2798215"/>
                <a:gd name="connsiteY113" fmla="*/ 4050293 h 5020058"/>
                <a:gd name="connsiteX0" fmla="*/ 1475106 w 2798215"/>
                <a:gd name="connsiteY0" fmla="*/ 4050293 h 5020058"/>
                <a:gd name="connsiteX1" fmla="*/ 1409792 w 2798215"/>
                <a:gd name="connsiteY1" fmla="*/ 3674736 h 5020058"/>
                <a:gd name="connsiteX2" fmla="*/ 1230178 w 2798215"/>
                <a:gd name="connsiteY2" fmla="*/ 3217536 h 5020058"/>
                <a:gd name="connsiteX3" fmla="*/ 1066892 w 2798215"/>
                <a:gd name="connsiteY3" fmla="*/ 2907293 h 5020058"/>
                <a:gd name="connsiteX4" fmla="*/ 854621 w 2798215"/>
                <a:gd name="connsiteY4" fmla="*/ 2695021 h 5020058"/>
                <a:gd name="connsiteX5" fmla="*/ 936264 w 2798215"/>
                <a:gd name="connsiteY5" fmla="*/ 2515407 h 5020058"/>
                <a:gd name="connsiteX6" fmla="*/ 1066892 w 2798215"/>
                <a:gd name="connsiteY6" fmla="*/ 2368450 h 5020058"/>
                <a:gd name="connsiteX7" fmla="*/ 1050564 w 2798215"/>
                <a:gd name="connsiteY7" fmla="*/ 2205164 h 5020058"/>
                <a:gd name="connsiteX8" fmla="*/ 1017906 w 2798215"/>
                <a:gd name="connsiteY8" fmla="*/ 2172507 h 5020058"/>
                <a:gd name="connsiteX9" fmla="*/ 1050564 w 2798215"/>
                <a:gd name="connsiteY9" fmla="*/ 2335793 h 5020058"/>
                <a:gd name="connsiteX10" fmla="*/ 936264 w 2798215"/>
                <a:gd name="connsiteY10" fmla="*/ 2417436 h 5020058"/>
                <a:gd name="connsiteX11" fmla="*/ 740321 w 2798215"/>
                <a:gd name="connsiteY11" fmla="*/ 2401107 h 5020058"/>
                <a:gd name="connsiteX12" fmla="*/ 626021 w 2798215"/>
                <a:gd name="connsiteY12" fmla="*/ 2286807 h 5020058"/>
                <a:gd name="connsiteX13" fmla="*/ 675006 w 2798215"/>
                <a:gd name="connsiteY13" fmla="*/ 2172507 h 5020058"/>
                <a:gd name="connsiteX14" fmla="*/ 772978 w 2798215"/>
                <a:gd name="connsiteY14" fmla="*/ 2139850 h 5020058"/>
                <a:gd name="connsiteX15" fmla="*/ 821964 w 2798215"/>
                <a:gd name="connsiteY15" fmla="*/ 2107193 h 5020058"/>
                <a:gd name="connsiteX16" fmla="*/ 887278 w 2798215"/>
                <a:gd name="connsiteY16" fmla="*/ 2090864 h 5020058"/>
                <a:gd name="connsiteX17" fmla="*/ 838292 w 2798215"/>
                <a:gd name="connsiteY17" fmla="*/ 2009221 h 5020058"/>
                <a:gd name="connsiteX18" fmla="*/ 821964 w 2798215"/>
                <a:gd name="connsiteY18" fmla="*/ 1960236 h 5020058"/>
                <a:gd name="connsiteX19" fmla="*/ 642349 w 2798215"/>
                <a:gd name="connsiteY19" fmla="*/ 1911250 h 5020058"/>
                <a:gd name="connsiteX20" fmla="*/ 479064 w 2798215"/>
                <a:gd name="connsiteY20" fmla="*/ 1894921 h 5020058"/>
                <a:gd name="connsiteX21" fmla="*/ 299449 w 2798215"/>
                <a:gd name="connsiteY21" fmla="*/ 1862264 h 5020058"/>
                <a:gd name="connsiteX22" fmla="*/ 38192 w 2798215"/>
                <a:gd name="connsiteY22" fmla="*/ 1584679 h 5020058"/>
                <a:gd name="connsiteX23" fmla="*/ 21864 w 2798215"/>
                <a:gd name="connsiteY23" fmla="*/ 1388736 h 5020058"/>
                <a:gd name="connsiteX24" fmla="*/ 234135 w 2798215"/>
                <a:gd name="connsiteY24" fmla="*/ 1029507 h 5020058"/>
                <a:gd name="connsiteX25" fmla="*/ 577035 w 2798215"/>
                <a:gd name="connsiteY25" fmla="*/ 670279 h 5020058"/>
                <a:gd name="connsiteX26" fmla="*/ 2340521 w 2798215"/>
                <a:gd name="connsiteY26" fmla="*/ 807 h 5020058"/>
                <a:gd name="connsiteX27" fmla="*/ 1181192 w 2798215"/>
                <a:gd name="connsiteY27" fmla="*/ 539650 h 5020058"/>
                <a:gd name="connsiteX28" fmla="*/ 577035 w 2798215"/>
                <a:gd name="connsiteY28" fmla="*/ 817236 h 5020058"/>
                <a:gd name="connsiteX29" fmla="*/ 234135 w 2798215"/>
                <a:gd name="connsiteY29" fmla="*/ 1143807 h 5020058"/>
                <a:gd name="connsiteX30" fmla="*/ 136164 w 2798215"/>
                <a:gd name="connsiteY30" fmla="*/ 1437721 h 5020058"/>
                <a:gd name="connsiteX31" fmla="*/ 332106 w 2798215"/>
                <a:gd name="connsiteY31" fmla="*/ 1747964 h 5020058"/>
                <a:gd name="connsiteX32" fmla="*/ 577035 w 2798215"/>
                <a:gd name="connsiteY32" fmla="*/ 1862264 h 5020058"/>
                <a:gd name="connsiteX33" fmla="*/ 430078 w 2798215"/>
                <a:gd name="connsiteY33" fmla="*/ 1486707 h 5020058"/>
                <a:gd name="connsiteX34" fmla="*/ 446406 w 2798215"/>
                <a:gd name="connsiteY34" fmla="*/ 1143807 h 5020058"/>
                <a:gd name="connsiteX35" fmla="*/ 1017906 w 2798215"/>
                <a:gd name="connsiteY35" fmla="*/ 866221 h 5020058"/>
                <a:gd name="connsiteX36" fmla="*/ 1573078 w 2798215"/>
                <a:gd name="connsiteY36" fmla="*/ 523322 h 5020058"/>
                <a:gd name="connsiteX37" fmla="*/ 2405835 w 2798215"/>
                <a:gd name="connsiteY37" fmla="*/ 278393 h 5020058"/>
                <a:gd name="connsiteX38" fmla="*/ 1622064 w 2798215"/>
                <a:gd name="connsiteY38" fmla="*/ 702936 h 5020058"/>
                <a:gd name="connsiteX39" fmla="*/ 2618107 w 2798215"/>
                <a:gd name="connsiteY39" fmla="*/ 866222 h 5020058"/>
                <a:gd name="connsiteX40" fmla="*/ 1181192 w 2798215"/>
                <a:gd name="connsiteY40" fmla="*/ 915207 h 5020058"/>
                <a:gd name="connsiteX41" fmla="*/ 658678 w 2798215"/>
                <a:gd name="connsiteY41" fmla="*/ 1192793 h 5020058"/>
                <a:gd name="connsiteX42" fmla="*/ 511721 w 2798215"/>
                <a:gd name="connsiteY42" fmla="*/ 1454050 h 5020058"/>
                <a:gd name="connsiteX43" fmla="*/ 593364 w 2798215"/>
                <a:gd name="connsiteY43" fmla="*/ 1747964 h 5020058"/>
                <a:gd name="connsiteX44" fmla="*/ 756649 w 2798215"/>
                <a:gd name="connsiteY44" fmla="*/ 1878593 h 5020058"/>
                <a:gd name="connsiteX45" fmla="*/ 658678 w 2798215"/>
                <a:gd name="connsiteY45" fmla="*/ 1747964 h 5020058"/>
                <a:gd name="connsiteX46" fmla="*/ 675006 w 2798215"/>
                <a:gd name="connsiteY46" fmla="*/ 1633664 h 5020058"/>
                <a:gd name="connsiteX47" fmla="*/ 952592 w 2798215"/>
                <a:gd name="connsiteY47" fmla="*/ 1568350 h 5020058"/>
                <a:gd name="connsiteX48" fmla="*/ 1132206 w 2798215"/>
                <a:gd name="connsiteY48" fmla="*/ 1666321 h 5020058"/>
                <a:gd name="connsiteX49" fmla="*/ 1066892 w 2798215"/>
                <a:gd name="connsiteY49" fmla="*/ 1829607 h 5020058"/>
                <a:gd name="connsiteX50" fmla="*/ 1230178 w 2798215"/>
                <a:gd name="connsiteY50" fmla="*/ 1747964 h 5020058"/>
                <a:gd name="connsiteX51" fmla="*/ 1311821 w 2798215"/>
                <a:gd name="connsiteY51" fmla="*/ 1731636 h 5020058"/>
                <a:gd name="connsiteX52" fmla="*/ 1262835 w 2798215"/>
                <a:gd name="connsiteY52" fmla="*/ 1617336 h 5020058"/>
                <a:gd name="connsiteX53" fmla="*/ 1279164 w 2798215"/>
                <a:gd name="connsiteY53" fmla="*/ 1421393 h 5020058"/>
                <a:gd name="connsiteX54" fmla="*/ 1638392 w 2798215"/>
                <a:gd name="connsiteY54" fmla="*/ 1486707 h 5020058"/>
                <a:gd name="connsiteX55" fmla="*/ 1638392 w 2798215"/>
                <a:gd name="connsiteY55" fmla="*/ 1715307 h 5020058"/>
                <a:gd name="connsiteX56" fmla="*/ 1507764 w 2798215"/>
                <a:gd name="connsiteY56" fmla="*/ 1796950 h 5020058"/>
                <a:gd name="connsiteX57" fmla="*/ 1671049 w 2798215"/>
                <a:gd name="connsiteY57" fmla="*/ 1862264 h 5020058"/>
                <a:gd name="connsiteX58" fmla="*/ 2095592 w 2798215"/>
                <a:gd name="connsiteY58" fmla="*/ 1992893 h 5020058"/>
                <a:gd name="connsiteX59" fmla="*/ 2471149 w 2798215"/>
                <a:gd name="connsiteY59" fmla="*/ 1992893 h 5020058"/>
                <a:gd name="connsiteX60" fmla="*/ 2438492 w 2798215"/>
                <a:gd name="connsiteY60" fmla="*/ 2025550 h 5020058"/>
                <a:gd name="connsiteX61" fmla="*/ 1915978 w 2798215"/>
                <a:gd name="connsiteY61" fmla="*/ 1992893 h 5020058"/>
                <a:gd name="connsiteX62" fmla="*/ 1491435 w 2798215"/>
                <a:gd name="connsiteY62" fmla="*/ 1780621 h 5020058"/>
                <a:gd name="connsiteX63" fmla="*/ 1164864 w 2798215"/>
                <a:gd name="connsiteY63" fmla="*/ 1862264 h 5020058"/>
                <a:gd name="connsiteX64" fmla="*/ 1132206 w 2798215"/>
                <a:gd name="connsiteY64" fmla="*/ 2025550 h 5020058"/>
                <a:gd name="connsiteX65" fmla="*/ 1213849 w 2798215"/>
                <a:gd name="connsiteY65" fmla="*/ 2156179 h 5020058"/>
                <a:gd name="connsiteX66" fmla="*/ 1328149 w 2798215"/>
                <a:gd name="connsiteY66" fmla="*/ 2352121 h 5020058"/>
                <a:gd name="connsiteX67" fmla="*/ 1262835 w 2798215"/>
                <a:gd name="connsiteY67" fmla="*/ 2466421 h 5020058"/>
                <a:gd name="connsiteX68" fmla="*/ 1360806 w 2798215"/>
                <a:gd name="connsiteY68" fmla="*/ 2499079 h 5020058"/>
                <a:gd name="connsiteX69" fmla="*/ 1524092 w 2798215"/>
                <a:gd name="connsiteY69" fmla="*/ 2270479 h 5020058"/>
                <a:gd name="connsiteX70" fmla="*/ 1638392 w 2798215"/>
                <a:gd name="connsiteY70" fmla="*/ 2286807 h 5020058"/>
                <a:gd name="connsiteX71" fmla="*/ 1638392 w 2798215"/>
                <a:gd name="connsiteY71" fmla="*/ 2368450 h 5020058"/>
                <a:gd name="connsiteX72" fmla="*/ 1442449 w 2798215"/>
                <a:gd name="connsiteY72" fmla="*/ 2515407 h 5020058"/>
                <a:gd name="connsiteX73" fmla="*/ 1426121 w 2798215"/>
                <a:gd name="connsiteY73" fmla="*/ 2629707 h 5020058"/>
                <a:gd name="connsiteX74" fmla="*/ 1622064 w 2798215"/>
                <a:gd name="connsiteY74" fmla="*/ 2335793 h 5020058"/>
                <a:gd name="connsiteX75" fmla="*/ 2030278 w 2798215"/>
                <a:gd name="connsiteY75" fmla="*/ 2482750 h 5020058"/>
                <a:gd name="connsiteX76" fmla="*/ 1932306 w 2798215"/>
                <a:gd name="connsiteY76" fmla="*/ 2613379 h 5020058"/>
                <a:gd name="connsiteX77" fmla="*/ 1720035 w 2798215"/>
                <a:gd name="connsiteY77" fmla="*/ 2564393 h 5020058"/>
                <a:gd name="connsiteX78" fmla="*/ 1540421 w 2798215"/>
                <a:gd name="connsiteY78" fmla="*/ 2662364 h 5020058"/>
                <a:gd name="connsiteX79" fmla="*/ 1589406 w 2798215"/>
                <a:gd name="connsiteY79" fmla="*/ 2972607 h 5020058"/>
                <a:gd name="connsiteX80" fmla="*/ 1671049 w 2798215"/>
                <a:gd name="connsiteY80" fmla="*/ 3119564 h 5020058"/>
                <a:gd name="connsiteX81" fmla="*/ 1769021 w 2798215"/>
                <a:gd name="connsiteY81" fmla="*/ 3233864 h 5020058"/>
                <a:gd name="connsiteX82" fmla="*/ 1769021 w 2798215"/>
                <a:gd name="connsiteY82" fmla="*/ 3119564 h 5020058"/>
                <a:gd name="connsiteX83" fmla="*/ 1899649 w 2798215"/>
                <a:gd name="connsiteY83" fmla="*/ 3086907 h 5020058"/>
                <a:gd name="connsiteX84" fmla="*/ 1948635 w 2798215"/>
                <a:gd name="connsiteY84" fmla="*/ 3282850 h 5020058"/>
                <a:gd name="connsiteX85" fmla="*/ 1883321 w 2798215"/>
                <a:gd name="connsiteY85" fmla="*/ 3380821 h 5020058"/>
                <a:gd name="connsiteX86" fmla="*/ 1769021 w 2798215"/>
                <a:gd name="connsiteY86" fmla="*/ 3380821 h 5020058"/>
                <a:gd name="connsiteX87" fmla="*/ 2193564 w 2798215"/>
                <a:gd name="connsiteY87" fmla="*/ 3821693 h 5020058"/>
                <a:gd name="connsiteX88" fmla="*/ 2226221 w 2798215"/>
                <a:gd name="connsiteY88" fmla="*/ 3903336 h 5020058"/>
                <a:gd name="connsiteX89" fmla="*/ 2226221 w 2798215"/>
                <a:gd name="connsiteY89" fmla="*/ 3772707 h 5020058"/>
                <a:gd name="connsiteX90" fmla="*/ 2193564 w 2798215"/>
                <a:gd name="connsiteY90" fmla="*/ 3527779 h 5020058"/>
                <a:gd name="connsiteX91" fmla="*/ 2536464 w 2798215"/>
                <a:gd name="connsiteY91" fmla="*/ 3544107 h 5020058"/>
                <a:gd name="connsiteX92" fmla="*/ 2797721 w 2798215"/>
                <a:gd name="connsiteY92" fmla="*/ 3838021 h 5020058"/>
                <a:gd name="connsiteX93" fmla="*/ 2471149 w 2798215"/>
                <a:gd name="connsiteY93" fmla="*/ 3919664 h 5020058"/>
                <a:gd name="connsiteX94" fmla="*/ 2471149 w 2798215"/>
                <a:gd name="connsiteY94" fmla="*/ 4099279 h 5020058"/>
                <a:gd name="connsiteX95" fmla="*/ 2520135 w 2798215"/>
                <a:gd name="connsiteY95" fmla="*/ 4164593 h 5020058"/>
                <a:gd name="connsiteX96" fmla="*/ 2438492 w 2798215"/>
                <a:gd name="connsiteY96" fmla="*/ 4540150 h 5020058"/>
                <a:gd name="connsiteX97" fmla="*/ 2716078 w 2798215"/>
                <a:gd name="connsiteY97" fmla="*/ 4850393 h 5020058"/>
                <a:gd name="connsiteX98" fmla="*/ 2634435 w 2798215"/>
                <a:gd name="connsiteY98" fmla="*/ 5013679 h 5020058"/>
                <a:gd name="connsiteX99" fmla="*/ 2291535 w 2798215"/>
                <a:gd name="connsiteY99" fmla="*/ 4638121 h 5020058"/>
                <a:gd name="connsiteX100" fmla="*/ 2405835 w 2798215"/>
                <a:gd name="connsiteY100" fmla="*/ 4295221 h 5020058"/>
                <a:gd name="connsiteX101" fmla="*/ 2013949 w 2798215"/>
                <a:gd name="connsiteY101" fmla="*/ 3984979 h 5020058"/>
                <a:gd name="connsiteX102" fmla="*/ 1556749 w 2798215"/>
                <a:gd name="connsiteY102" fmla="*/ 3250193 h 5020058"/>
                <a:gd name="connsiteX103" fmla="*/ 1311821 w 2798215"/>
                <a:gd name="connsiteY103" fmla="*/ 2744007 h 5020058"/>
                <a:gd name="connsiteX104" fmla="*/ 1344478 w 2798215"/>
                <a:gd name="connsiteY104" fmla="*/ 2662364 h 5020058"/>
                <a:gd name="connsiteX105" fmla="*/ 1181192 w 2798215"/>
                <a:gd name="connsiteY105" fmla="*/ 2515407 h 5020058"/>
                <a:gd name="connsiteX106" fmla="*/ 1066892 w 2798215"/>
                <a:gd name="connsiteY106" fmla="*/ 2597050 h 5020058"/>
                <a:gd name="connsiteX107" fmla="*/ 1034235 w 2798215"/>
                <a:gd name="connsiteY107" fmla="*/ 2744007 h 5020058"/>
                <a:gd name="connsiteX108" fmla="*/ 1246506 w 2798215"/>
                <a:gd name="connsiteY108" fmla="*/ 2972607 h 5020058"/>
                <a:gd name="connsiteX109" fmla="*/ 1442449 w 2798215"/>
                <a:gd name="connsiteY109" fmla="*/ 3413479 h 5020058"/>
                <a:gd name="connsiteX110" fmla="*/ 1540421 w 2798215"/>
                <a:gd name="connsiteY110" fmla="*/ 3772707 h 5020058"/>
                <a:gd name="connsiteX111" fmla="*/ 1556749 w 2798215"/>
                <a:gd name="connsiteY111" fmla="*/ 4050293 h 5020058"/>
                <a:gd name="connsiteX112" fmla="*/ 1556749 w 2798215"/>
                <a:gd name="connsiteY112" fmla="*/ 4050293 h 5020058"/>
                <a:gd name="connsiteX0" fmla="*/ 1475106 w 2798215"/>
                <a:gd name="connsiteY0" fmla="*/ 4050293 h 5020058"/>
                <a:gd name="connsiteX1" fmla="*/ 1409792 w 2798215"/>
                <a:gd name="connsiteY1" fmla="*/ 3674736 h 5020058"/>
                <a:gd name="connsiteX2" fmla="*/ 1230178 w 2798215"/>
                <a:gd name="connsiteY2" fmla="*/ 3217536 h 5020058"/>
                <a:gd name="connsiteX3" fmla="*/ 1066892 w 2798215"/>
                <a:gd name="connsiteY3" fmla="*/ 2907293 h 5020058"/>
                <a:gd name="connsiteX4" fmla="*/ 854621 w 2798215"/>
                <a:gd name="connsiteY4" fmla="*/ 2695021 h 5020058"/>
                <a:gd name="connsiteX5" fmla="*/ 936264 w 2798215"/>
                <a:gd name="connsiteY5" fmla="*/ 2515407 h 5020058"/>
                <a:gd name="connsiteX6" fmla="*/ 1066892 w 2798215"/>
                <a:gd name="connsiteY6" fmla="*/ 2368450 h 5020058"/>
                <a:gd name="connsiteX7" fmla="*/ 1050564 w 2798215"/>
                <a:gd name="connsiteY7" fmla="*/ 2205164 h 5020058"/>
                <a:gd name="connsiteX8" fmla="*/ 1017906 w 2798215"/>
                <a:gd name="connsiteY8" fmla="*/ 2172507 h 5020058"/>
                <a:gd name="connsiteX9" fmla="*/ 1050564 w 2798215"/>
                <a:gd name="connsiteY9" fmla="*/ 2335793 h 5020058"/>
                <a:gd name="connsiteX10" fmla="*/ 936264 w 2798215"/>
                <a:gd name="connsiteY10" fmla="*/ 2417436 h 5020058"/>
                <a:gd name="connsiteX11" fmla="*/ 740321 w 2798215"/>
                <a:gd name="connsiteY11" fmla="*/ 2401107 h 5020058"/>
                <a:gd name="connsiteX12" fmla="*/ 626021 w 2798215"/>
                <a:gd name="connsiteY12" fmla="*/ 2286807 h 5020058"/>
                <a:gd name="connsiteX13" fmla="*/ 675006 w 2798215"/>
                <a:gd name="connsiteY13" fmla="*/ 2172507 h 5020058"/>
                <a:gd name="connsiteX14" fmla="*/ 772978 w 2798215"/>
                <a:gd name="connsiteY14" fmla="*/ 2139850 h 5020058"/>
                <a:gd name="connsiteX15" fmla="*/ 821964 w 2798215"/>
                <a:gd name="connsiteY15" fmla="*/ 2107193 h 5020058"/>
                <a:gd name="connsiteX16" fmla="*/ 887278 w 2798215"/>
                <a:gd name="connsiteY16" fmla="*/ 2090864 h 5020058"/>
                <a:gd name="connsiteX17" fmla="*/ 838292 w 2798215"/>
                <a:gd name="connsiteY17" fmla="*/ 2009221 h 5020058"/>
                <a:gd name="connsiteX18" fmla="*/ 821964 w 2798215"/>
                <a:gd name="connsiteY18" fmla="*/ 1960236 h 5020058"/>
                <a:gd name="connsiteX19" fmla="*/ 642349 w 2798215"/>
                <a:gd name="connsiteY19" fmla="*/ 1911250 h 5020058"/>
                <a:gd name="connsiteX20" fmla="*/ 479064 w 2798215"/>
                <a:gd name="connsiteY20" fmla="*/ 1894921 h 5020058"/>
                <a:gd name="connsiteX21" fmla="*/ 299449 w 2798215"/>
                <a:gd name="connsiteY21" fmla="*/ 1862264 h 5020058"/>
                <a:gd name="connsiteX22" fmla="*/ 38192 w 2798215"/>
                <a:gd name="connsiteY22" fmla="*/ 1584679 h 5020058"/>
                <a:gd name="connsiteX23" fmla="*/ 21864 w 2798215"/>
                <a:gd name="connsiteY23" fmla="*/ 1388736 h 5020058"/>
                <a:gd name="connsiteX24" fmla="*/ 234135 w 2798215"/>
                <a:gd name="connsiteY24" fmla="*/ 1029507 h 5020058"/>
                <a:gd name="connsiteX25" fmla="*/ 577035 w 2798215"/>
                <a:gd name="connsiteY25" fmla="*/ 670279 h 5020058"/>
                <a:gd name="connsiteX26" fmla="*/ 2340521 w 2798215"/>
                <a:gd name="connsiteY26" fmla="*/ 807 h 5020058"/>
                <a:gd name="connsiteX27" fmla="*/ 1181192 w 2798215"/>
                <a:gd name="connsiteY27" fmla="*/ 539650 h 5020058"/>
                <a:gd name="connsiteX28" fmla="*/ 577035 w 2798215"/>
                <a:gd name="connsiteY28" fmla="*/ 817236 h 5020058"/>
                <a:gd name="connsiteX29" fmla="*/ 234135 w 2798215"/>
                <a:gd name="connsiteY29" fmla="*/ 1143807 h 5020058"/>
                <a:gd name="connsiteX30" fmla="*/ 136164 w 2798215"/>
                <a:gd name="connsiteY30" fmla="*/ 1437721 h 5020058"/>
                <a:gd name="connsiteX31" fmla="*/ 332106 w 2798215"/>
                <a:gd name="connsiteY31" fmla="*/ 1747964 h 5020058"/>
                <a:gd name="connsiteX32" fmla="*/ 577035 w 2798215"/>
                <a:gd name="connsiteY32" fmla="*/ 1862264 h 5020058"/>
                <a:gd name="connsiteX33" fmla="*/ 430078 w 2798215"/>
                <a:gd name="connsiteY33" fmla="*/ 1486707 h 5020058"/>
                <a:gd name="connsiteX34" fmla="*/ 446406 w 2798215"/>
                <a:gd name="connsiteY34" fmla="*/ 1143807 h 5020058"/>
                <a:gd name="connsiteX35" fmla="*/ 1017906 w 2798215"/>
                <a:gd name="connsiteY35" fmla="*/ 866221 h 5020058"/>
                <a:gd name="connsiteX36" fmla="*/ 1622064 w 2798215"/>
                <a:gd name="connsiteY36" fmla="*/ 572307 h 5020058"/>
                <a:gd name="connsiteX37" fmla="*/ 2405835 w 2798215"/>
                <a:gd name="connsiteY37" fmla="*/ 278393 h 5020058"/>
                <a:gd name="connsiteX38" fmla="*/ 1622064 w 2798215"/>
                <a:gd name="connsiteY38" fmla="*/ 702936 h 5020058"/>
                <a:gd name="connsiteX39" fmla="*/ 2618107 w 2798215"/>
                <a:gd name="connsiteY39" fmla="*/ 866222 h 5020058"/>
                <a:gd name="connsiteX40" fmla="*/ 1181192 w 2798215"/>
                <a:gd name="connsiteY40" fmla="*/ 915207 h 5020058"/>
                <a:gd name="connsiteX41" fmla="*/ 658678 w 2798215"/>
                <a:gd name="connsiteY41" fmla="*/ 1192793 h 5020058"/>
                <a:gd name="connsiteX42" fmla="*/ 511721 w 2798215"/>
                <a:gd name="connsiteY42" fmla="*/ 1454050 h 5020058"/>
                <a:gd name="connsiteX43" fmla="*/ 593364 w 2798215"/>
                <a:gd name="connsiteY43" fmla="*/ 1747964 h 5020058"/>
                <a:gd name="connsiteX44" fmla="*/ 756649 w 2798215"/>
                <a:gd name="connsiteY44" fmla="*/ 1878593 h 5020058"/>
                <a:gd name="connsiteX45" fmla="*/ 658678 w 2798215"/>
                <a:gd name="connsiteY45" fmla="*/ 1747964 h 5020058"/>
                <a:gd name="connsiteX46" fmla="*/ 675006 w 2798215"/>
                <a:gd name="connsiteY46" fmla="*/ 1633664 h 5020058"/>
                <a:gd name="connsiteX47" fmla="*/ 952592 w 2798215"/>
                <a:gd name="connsiteY47" fmla="*/ 1568350 h 5020058"/>
                <a:gd name="connsiteX48" fmla="*/ 1132206 w 2798215"/>
                <a:gd name="connsiteY48" fmla="*/ 1666321 h 5020058"/>
                <a:gd name="connsiteX49" fmla="*/ 1066892 w 2798215"/>
                <a:gd name="connsiteY49" fmla="*/ 1829607 h 5020058"/>
                <a:gd name="connsiteX50" fmla="*/ 1230178 w 2798215"/>
                <a:gd name="connsiteY50" fmla="*/ 1747964 h 5020058"/>
                <a:gd name="connsiteX51" fmla="*/ 1311821 w 2798215"/>
                <a:gd name="connsiteY51" fmla="*/ 1731636 h 5020058"/>
                <a:gd name="connsiteX52" fmla="*/ 1262835 w 2798215"/>
                <a:gd name="connsiteY52" fmla="*/ 1617336 h 5020058"/>
                <a:gd name="connsiteX53" fmla="*/ 1279164 w 2798215"/>
                <a:gd name="connsiteY53" fmla="*/ 1421393 h 5020058"/>
                <a:gd name="connsiteX54" fmla="*/ 1638392 w 2798215"/>
                <a:gd name="connsiteY54" fmla="*/ 1486707 h 5020058"/>
                <a:gd name="connsiteX55" fmla="*/ 1638392 w 2798215"/>
                <a:gd name="connsiteY55" fmla="*/ 1715307 h 5020058"/>
                <a:gd name="connsiteX56" fmla="*/ 1507764 w 2798215"/>
                <a:gd name="connsiteY56" fmla="*/ 1796950 h 5020058"/>
                <a:gd name="connsiteX57" fmla="*/ 1671049 w 2798215"/>
                <a:gd name="connsiteY57" fmla="*/ 1862264 h 5020058"/>
                <a:gd name="connsiteX58" fmla="*/ 2095592 w 2798215"/>
                <a:gd name="connsiteY58" fmla="*/ 1992893 h 5020058"/>
                <a:gd name="connsiteX59" fmla="*/ 2471149 w 2798215"/>
                <a:gd name="connsiteY59" fmla="*/ 1992893 h 5020058"/>
                <a:gd name="connsiteX60" fmla="*/ 2438492 w 2798215"/>
                <a:gd name="connsiteY60" fmla="*/ 2025550 h 5020058"/>
                <a:gd name="connsiteX61" fmla="*/ 1915978 w 2798215"/>
                <a:gd name="connsiteY61" fmla="*/ 1992893 h 5020058"/>
                <a:gd name="connsiteX62" fmla="*/ 1491435 w 2798215"/>
                <a:gd name="connsiteY62" fmla="*/ 1780621 h 5020058"/>
                <a:gd name="connsiteX63" fmla="*/ 1164864 w 2798215"/>
                <a:gd name="connsiteY63" fmla="*/ 1862264 h 5020058"/>
                <a:gd name="connsiteX64" fmla="*/ 1132206 w 2798215"/>
                <a:gd name="connsiteY64" fmla="*/ 2025550 h 5020058"/>
                <a:gd name="connsiteX65" fmla="*/ 1213849 w 2798215"/>
                <a:gd name="connsiteY65" fmla="*/ 2156179 h 5020058"/>
                <a:gd name="connsiteX66" fmla="*/ 1328149 w 2798215"/>
                <a:gd name="connsiteY66" fmla="*/ 2352121 h 5020058"/>
                <a:gd name="connsiteX67" fmla="*/ 1262835 w 2798215"/>
                <a:gd name="connsiteY67" fmla="*/ 2466421 h 5020058"/>
                <a:gd name="connsiteX68" fmla="*/ 1360806 w 2798215"/>
                <a:gd name="connsiteY68" fmla="*/ 2499079 h 5020058"/>
                <a:gd name="connsiteX69" fmla="*/ 1524092 w 2798215"/>
                <a:gd name="connsiteY69" fmla="*/ 2270479 h 5020058"/>
                <a:gd name="connsiteX70" fmla="*/ 1638392 w 2798215"/>
                <a:gd name="connsiteY70" fmla="*/ 2286807 h 5020058"/>
                <a:gd name="connsiteX71" fmla="*/ 1638392 w 2798215"/>
                <a:gd name="connsiteY71" fmla="*/ 2368450 h 5020058"/>
                <a:gd name="connsiteX72" fmla="*/ 1442449 w 2798215"/>
                <a:gd name="connsiteY72" fmla="*/ 2515407 h 5020058"/>
                <a:gd name="connsiteX73" fmla="*/ 1426121 w 2798215"/>
                <a:gd name="connsiteY73" fmla="*/ 2629707 h 5020058"/>
                <a:gd name="connsiteX74" fmla="*/ 1622064 w 2798215"/>
                <a:gd name="connsiteY74" fmla="*/ 2335793 h 5020058"/>
                <a:gd name="connsiteX75" fmla="*/ 2030278 w 2798215"/>
                <a:gd name="connsiteY75" fmla="*/ 2482750 h 5020058"/>
                <a:gd name="connsiteX76" fmla="*/ 1932306 w 2798215"/>
                <a:gd name="connsiteY76" fmla="*/ 2613379 h 5020058"/>
                <a:gd name="connsiteX77" fmla="*/ 1720035 w 2798215"/>
                <a:gd name="connsiteY77" fmla="*/ 2564393 h 5020058"/>
                <a:gd name="connsiteX78" fmla="*/ 1540421 w 2798215"/>
                <a:gd name="connsiteY78" fmla="*/ 2662364 h 5020058"/>
                <a:gd name="connsiteX79" fmla="*/ 1589406 w 2798215"/>
                <a:gd name="connsiteY79" fmla="*/ 2972607 h 5020058"/>
                <a:gd name="connsiteX80" fmla="*/ 1671049 w 2798215"/>
                <a:gd name="connsiteY80" fmla="*/ 3119564 h 5020058"/>
                <a:gd name="connsiteX81" fmla="*/ 1769021 w 2798215"/>
                <a:gd name="connsiteY81" fmla="*/ 3233864 h 5020058"/>
                <a:gd name="connsiteX82" fmla="*/ 1769021 w 2798215"/>
                <a:gd name="connsiteY82" fmla="*/ 3119564 h 5020058"/>
                <a:gd name="connsiteX83" fmla="*/ 1899649 w 2798215"/>
                <a:gd name="connsiteY83" fmla="*/ 3086907 h 5020058"/>
                <a:gd name="connsiteX84" fmla="*/ 1948635 w 2798215"/>
                <a:gd name="connsiteY84" fmla="*/ 3282850 h 5020058"/>
                <a:gd name="connsiteX85" fmla="*/ 1883321 w 2798215"/>
                <a:gd name="connsiteY85" fmla="*/ 3380821 h 5020058"/>
                <a:gd name="connsiteX86" fmla="*/ 1769021 w 2798215"/>
                <a:gd name="connsiteY86" fmla="*/ 3380821 h 5020058"/>
                <a:gd name="connsiteX87" fmla="*/ 2193564 w 2798215"/>
                <a:gd name="connsiteY87" fmla="*/ 3821693 h 5020058"/>
                <a:gd name="connsiteX88" fmla="*/ 2226221 w 2798215"/>
                <a:gd name="connsiteY88" fmla="*/ 3903336 h 5020058"/>
                <a:gd name="connsiteX89" fmla="*/ 2226221 w 2798215"/>
                <a:gd name="connsiteY89" fmla="*/ 3772707 h 5020058"/>
                <a:gd name="connsiteX90" fmla="*/ 2193564 w 2798215"/>
                <a:gd name="connsiteY90" fmla="*/ 3527779 h 5020058"/>
                <a:gd name="connsiteX91" fmla="*/ 2536464 w 2798215"/>
                <a:gd name="connsiteY91" fmla="*/ 3544107 h 5020058"/>
                <a:gd name="connsiteX92" fmla="*/ 2797721 w 2798215"/>
                <a:gd name="connsiteY92" fmla="*/ 3838021 h 5020058"/>
                <a:gd name="connsiteX93" fmla="*/ 2471149 w 2798215"/>
                <a:gd name="connsiteY93" fmla="*/ 3919664 h 5020058"/>
                <a:gd name="connsiteX94" fmla="*/ 2471149 w 2798215"/>
                <a:gd name="connsiteY94" fmla="*/ 4099279 h 5020058"/>
                <a:gd name="connsiteX95" fmla="*/ 2520135 w 2798215"/>
                <a:gd name="connsiteY95" fmla="*/ 4164593 h 5020058"/>
                <a:gd name="connsiteX96" fmla="*/ 2438492 w 2798215"/>
                <a:gd name="connsiteY96" fmla="*/ 4540150 h 5020058"/>
                <a:gd name="connsiteX97" fmla="*/ 2716078 w 2798215"/>
                <a:gd name="connsiteY97" fmla="*/ 4850393 h 5020058"/>
                <a:gd name="connsiteX98" fmla="*/ 2634435 w 2798215"/>
                <a:gd name="connsiteY98" fmla="*/ 5013679 h 5020058"/>
                <a:gd name="connsiteX99" fmla="*/ 2291535 w 2798215"/>
                <a:gd name="connsiteY99" fmla="*/ 4638121 h 5020058"/>
                <a:gd name="connsiteX100" fmla="*/ 2405835 w 2798215"/>
                <a:gd name="connsiteY100" fmla="*/ 4295221 h 5020058"/>
                <a:gd name="connsiteX101" fmla="*/ 2013949 w 2798215"/>
                <a:gd name="connsiteY101" fmla="*/ 3984979 h 5020058"/>
                <a:gd name="connsiteX102" fmla="*/ 1556749 w 2798215"/>
                <a:gd name="connsiteY102" fmla="*/ 3250193 h 5020058"/>
                <a:gd name="connsiteX103" fmla="*/ 1311821 w 2798215"/>
                <a:gd name="connsiteY103" fmla="*/ 2744007 h 5020058"/>
                <a:gd name="connsiteX104" fmla="*/ 1344478 w 2798215"/>
                <a:gd name="connsiteY104" fmla="*/ 2662364 h 5020058"/>
                <a:gd name="connsiteX105" fmla="*/ 1181192 w 2798215"/>
                <a:gd name="connsiteY105" fmla="*/ 2515407 h 5020058"/>
                <a:gd name="connsiteX106" fmla="*/ 1066892 w 2798215"/>
                <a:gd name="connsiteY106" fmla="*/ 2597050 h 5020058"/>
                <a:gd name="connsiteX107" fmla="*/ 1034235 w 2798215"/>
                <a:gd name="connsiteY107" fmla="*/ 2744007 h 5020058"/>
                <a:gd name="connsiteX108" fmla="*/ 1246506 w 2798215"/>
                <a:gd name="connsiteY108" fmla="*/ 2972607 h 5020058"/>
                <a:gd name="connsiteX109" fmla="*/ 1442449 w 2798215"/>
                <a:gd name="connsiteY109" fmla="*/ 3413479 h 5020058"/>
                <a:gd name="connsiteX110" fmla="*/ 1540421 w 2798215"/>
                <a:gd name="connsiteY110" fmla="*/ 3772707 h 5020058"/>
                <a:gd name="connsiteX111" fmla="*/ 1556749 w 2798215"/>
                <a:gd name="connsiteY111" fmla="*/ 4050293 h 5020058"/>
                <a:gd name="connsiteX112" fmla="*/ 1556749 w 2798215"/>
                <a:gd name="connsiteY112" fmla="*/ 4050293 h 5020058"/>
                <a:gd name="connsiteX0" fmla="*/ 1475106 w 2798215"/>
                <a:gd name="connsiteY0" fmla="*/ 4050293 h 5020058"/>
                <a:gd name="connsiteX1" fmla="*/ 1409792 w 2798215"/>
                <a:gd name="connsiteY1" fmla="*/ 3674736 h 5020058"/>
                <a:gd name="connsiteX2" fmla="*/ 1230178 w 2798215"/>
                <a:gd name="connsiteY2" fmla="*/ 3217536 h 5020058"/>
                <a:gd name="connsiteX3" fmla="*/ 1066892 w 2798215"/>
                <a:gd name="connsiteY3" fmla="*/ 2907293 h 5020058"/>
                <a:gd name="connsiteX4" fmla="*/ 854621 w 2798215"/>
                <a:gd name="connsiteY4" fmla="*/ 2695021 h 5020058"/>
                <a:gd name="connsiteX5" fmla="*/ 936264 w 2798215"/>
                <a:gd name="connsiteY5" fmla="*/ 2515407 h 5020058"/>
                <a:gd name="connsiteX6" fmla="*/ 1066892 w 2798215"/>
                <a:gd name="connsiteY6" fmla="*/ 2368450 h 5020058"/>
                <a:gd name="connsiteX7" fmla="*/ 1050564 w 2798215"/>
                <a:gd name="connsiteY7" fmla="*/ 2205164 h 5020058"/>
                <a:gd name="connsiteX8" fmla="*/ 1017906 w 2798215"/>
                <a:gd name="connsiteY8" fmla="*/ 2172507 h 5020058"/>
                <a:gd name="connsiteX9" fmla="*/ 1050564 w 2798215"/>
                <a:gd name="connsiteY9" fmla="*/ 2335793 h 5020058"/>
                <a:gd name="connsiteX10" fmla="*/ 936264 w 2798215"/>
                <a:gd name="connsiteY10" fmla="*/ 2417436 h 5020058"/>
                <a:gd name="connsiteX11" fmla="*/ 740321 w 2798215"/>
                <a:gd name="connsiteY11" fmla="*/ 2401107 h 5020058"/>
                <a:gd name="connsiteX12" fmla="*/ 626021 w 2798215"/>
                <a:gd name="connsiteY12" fmla="*/ 2286807 h 5020058"/>
                <a:gd name="connsiteX13" fmla="*/ 675006 w 2798215"/>
                <a:gd name="connsiteY13" fmla="*/ 2172507 h 5020058"/>
                <a:gd name="connsiteX14" fmla="*/ 772978 w 2798215"/>
                <a:gd name="connsiteY14" fmla="*/ 2139850 h 5020058"/>
                <a:gd name="connsiteX15" fmla="*/ 821964 w 2798215"/>
                <a:gd name="connsiteY15" fmla="*/ 2107193 h 5020058"/>
                <a:gd name="connsiteX16" fmla="*/ 887278 w 2798215"/>
                <a:gd name="connsiteY16" fmla="*/ 2090864 h 5020058"/>
                <a:gd name="connsiteX17" fmla="*/ 838292 w 2798215"/>
                <a:gd name="connsiteY17" fmla="*/ 2009221 h 5020058"/>
                <a:gd name="connsiteX18" fmla="*/ 821964 w 2798215"/>
                <a:gd name="connsiteY18" fmla="*/ 1960236 h 5020058"/>
                <a:gd name="connsiteX19" fmla="*/ 642349 w 2798215"/>
                <a:gd name="connsiteY19" fmla="*/ 1911250 h 5020058"/>
                <a:gd name="connsiteX20" fmla="*/ 479064 w 2798215"/>
                <a:gd name="connsiteY20" fmla="*/ 1894921 h 5020058"/>
                <a:gd name="connsiteX21" fmla="*/ 299449 w 2798215"/>
                <a:gd name="connsiteY21" fmla="*/ 1862264 h 5020058"/>
                <a:gd name="connsiteX22" fmla="*/ 38192 w 2798215"/>
                <a:gd name="connsiteY22" fmla="*/ 1584679 h 5020058"/>
                <a:gd name="connsiteX23" fmla="*/ 21864 w 2798215"/>
                <a:gd name="connsiteY23" fmla="*/ 1388736 h 5020058"/>
                <a:gd name="connsiteX24" fmla="*/ 234135 w 2798215"/>
                <a:gd name="connsiteY24" fmla="*/ 1029507 h 5020058"/>
                <a:gd name="connsiteX25" fmla="*/ 577035 w 2798215"/>
                <a:gd name="connsiteY25" fmla="*/ 670279 h 5020058"/>
                <a:gd name="connsiteX26" fmla="*/ 2340521 w 2798215"/>
                <a:gd name="connsiteY26" fmla="*/ 807 h 5020058"/>
                <a:gd name="connsiteX27" fmla="*/ 1181192 w 2798215"/>
                <a:gd name="connsiteY27" fmla="*/ 539650 h 5020058"/>
                <a:gd name="connsiteX28" fmla="*/ 577035 w 2798215"/>
                <a:gd name="connsiteY28" fmla="*/ 817236 h 5020058"/>
                <a:gd name="connsiteX29" fmla="*/ 234135 w 2798215"/>
                <a:gd name="connsiteY29" fmla="*/ 1143807 h 5020058"/>
                <a:gd name="connsiteX30" fmla="*/ 136164 w 2798215"/>
                <a:gd name="connsiteY30" fmla="*/ 1437721 h 5020058"/>
                <a:gd name="connsiteX31" fmla="*/ 332106 w 2798215"/>
                <a:gd name="connsiteY31" fmla="*/ 1747964 h 5020058"/>
                <a:gd name="connsiteX32" fmla="*/ 577035 w 2798215"/>
                <a:gd name="connsiteY32" fmla="*/ 1862264 h 5020058"/>
                <a:gd name="connsiteX33" fmla="*/ 430078 w 2798215"/>
                <a:gd name="connsiteY33" fmla="*/ 1486707 h 5020058"/>
                <a:gd name="connsiteX34" fmla="*/ 446406 w 2798215"/>
                <a:gd name="connsiteY34" fmla="*/ 1143807 h 5020058"/>
                <a:gd name="connsiteX35" fmla="*/ 1017906 w 2798215"/>
                <a:gd name="connsiteY35" fmla="*/ 866221 h 5020058"/>
                <a:gd name="connsiteX36" fmla="*/ 1622064 w 2798215"/>
                <a:gd name="connsiteY36" fmla="*/ 572307 h 5020058"/>
                <a:gd name="connsiteX37" fmla="*/ 2405835 w 2798215"/>
                <a:gd name="connsiteY37" fmla="*/ 278393 h 5020058"/>
                <a:gd name="connsiteX38" fmla="*/ 1622064 w 2798215"/>
                <a:gd name="connsiteY38" fmla="*/ 702936 h 5020058"/>
                <a:gd name="connsiteX39" fmla="*/ 2618107 w 2798215"/>
                <a:gd name="connsiteY39" fmla="*/ 866222 h 5020058"/>
                <a:gd name="connsiteX40" fmla="*/ 1605735 w 2798215"/>
                <a:gd name="connsiteY40" fmla="*/ 817236 h 5020058"/>
                <a:gd name="connsiteX41" fmla="*/ 1181192 w 2798215"/>
                <a:gd name="connsiteY41" fmla="*/ 915207 h 5020058"/>
                <a:gd name="connsiteX42" fmla="*/ 658678 w 2798215"/>
                <a:gd name="connsiteY42" fmla="*/ 1192793 h 5020058"/>
                <a:gd name="connsiteX43" fmla="*/ 511721 w 2798215"/>
                <a:gd name="connsiteY43" fmla="*/ 1454050 h 5020058"/>
                <a:gd name="connsiteX44" fmla="*/ 593364 w 2798215"/>
                <a:gd name="connsiteY44" fmla="*/ 1747964 h 5020058"/>
                <a:gd name="connsiteX45" fmla="*/ 756649 w 2798215"/>
                <a:gd name="connsiteY45" fmla="*/ 1878593 h 5020058"/>
                <a:gd name="connsiteX46" fmla="*/ 658678 w 2798215"/>
                <a:gd name="connsiteY46" fmla="*/ 1747964 h 5020058"/>
                <a:gd name="connsiteX47" fmla="*/ 675006 w 2798215"/>
                <a:gd name="connsiteY47" fmla="*/ 1633664 h 5020058"/>
                <a:gd name="connsiteX48" fmla="*/ 952592 w 2798215"/>
                <a:gd name="connsiteY48" fmla="*/ 1568350 h 5020058"/>
                <a:gd name="connsiteX49" fmla="*/ 1132206 w 2798215"/>
                <a:gd name="connsiteY49" fmla="*/ 1666321 h 5020058"/>
                <a:gd name="connsiteX50" fmla="*/ 1066892 w 2798215"/>
                <a:gd name="connsiteY50" fmla="*/ 1829607 h 5020058"/>
                <a:gd name="connsiteX51" fmla="*/ 1230178 w 2798215"/>
                <a:gd name="connsiteY51" fmla="*/ 1747964 h 5020058"/>
                <a:gd name="connsiteX52" fmla="*/ 1311821 w 2798215"/>
                <a:gd name="connsiteY52" fmla="*/ 1731636 h 5020058"/>
                <a:gd name="connsiteX53" fmla="*/ 1262835 w 2798215"/>
                <a:gd name="connsiteY53" fmla="*/ 1617336 h 5020058"/>
                <a:gd name="connsiteX54" fmla="*/ 1279164 w 2798215"/>
                <a:gd name="connsiteY54" fmla="*/ 1421393 h 5020058"/>
                <a:gd name="connsiteX55" fmla="*/ 1638392 w 2798215"/>
                <a:gd name="connsiteY55" fmla="*/ 1486707 h 5020058"/>
                <a:gd name="connsiteX56" fmla="*/ 1638392 w 2798215"/>
                <a:gd name="connsiteY56" fmla="*/ 1715307 h 5020058"/>
                <a:gd name="connsiteX57" fmla="*/ 1507764 w 2798215"/>
                <a:gd name="connsiteY57" fmla="*/ 1796950 h 5020058"/>
                <a:gd name="connsiteX58" fmla="*/ 1671049 w 2798215"/>
                <a:gd name="connsiteY58" fmla="*/ 1862264 h 5020058"/>
                <a:gd name="connsiteX59" fmla="*/ 2095592 w 2798215"/>
                <a:gd name="connsiteY59" fmla="*/ 1992893 h 5020058"/>
                <a:gd name="connsiteX60" fmla="*/ 2471149 w 2798215"/>
                <a:gd name="connsiteY60" fmla="*/ 1992893 h 5020058"/>
                <a:gd name="connsiteX61" fmla="*/ 2438492 w 2798215"/>
                <a:gd name="connsiteY61" fmla="*/ 2025550 h 5020058"/>
                <a:gd name="connsiteX62" fmla="*/ 1915978 w 2798215"/>
                <a:gd name="connsiteY62" fmla="*/ 1992893 h 5020058"/>
                <a:gd name="connsiteX63" fmla="*/ 1491435 w 2798215"/>
                <a:gd name="connsiteY63" fmla="*/ 1780621 h 5020058"/>
                <a:gd name="connsiteX64" fmla="*/ 1164864 w 2798215"/>
                <a:gd name="connsiteY64" fmla="*/ 1862264 h 5020058"/>
                <a:gd name="connsiteX65" fmla="*/ 1132206 w 2798215"/>
                <a:gd name="connsiteY65" fmla="*/ 2025550 h 5020058"/>
                <a:gd name="connsiteX66" fmla="*/ 1213849 w 2798215"/>
                <a:gd name="connsiteY66" fmla="*/ 2156179 h 5020058"/>
                <a:gd name="connsiteX67" fmla="*/ 1328149 w 2798215"/>
                <a:gd name="connsiteY67" fmla="*/ 2352121 h 5020058"/>
                <a:gd name="connsiteX68" fmla="*/ 1262835 w 2798215"/>
                <a:gd name="connsiteY68" fmla="*/ 2466421 h 5020058"/>
                <a:gd name="connsiteX69" fmla="*/ 1360806 w 2798215"/>
                <a:gd name="connsiteY69" fmla="*/ 2499079 h 5020058"/>
                <a:gd name="connsiteX70" fmla="*/ 1524092 w 2798215"/>
                <a:gd name="connsiteY70" fmla="*/ 2270479 h 5020058"/>
                <a:gd name="connsiteX71" fmla="*/ 1638392 w 2798215"/>
                <a:gd name="connsiteY71" fmla="*/ 2286807 h 5020058"/>
                <a:gd name="connsiteX72" fmla="*/ 1638392 w 2798215"/>
                <a:gd name="connsiteY72" fmla="*/ 2368450 h 5020058"/>
                <a:gd name="connsiteX73" fmla="*/ 1442449 w 2798215"/>
                <a:gd name="connsiteY73" fmla="*/ 2515407 h 5020058"/>
                <a:gd name="connsiteX74" fmla="*/ 1426121 w 2798215"/>
                <a:gd name="connsiteY74" fmla="*/ 2629707 h 5020058"/>
                <a:gd name="connsiteX75" fmla="*/ 1622064 w 2798215"/>
                <a:gd name="connsiteY75" fmla="*/ 2335793 h 5020058"/>
                <a:gd name="connsiteX76" fmla="*/ 2030278 w 2798215"/>
                <a:gd name="connsiteY76" fmla="*/ 2482750 h 5020058"/>
                <a:gd name="connsiteX77" fmla="*/ 1932306 w 2798215"/>
                <a:gd name="connsiteY77" fmla="*/ 2613379 h 5020058"/>
                <a:gd name="connsiteX78" fmla="*/ 1720035 w 2798215"/>
                <a:gd name="connsiteY78" fmla="*/ 2564393 h 5020058"/>
                <a:gd name="connsiteX79" fmla="*/ 1540421 w 2798215"/>
                <a:gd name="connsiteY79" fmla="*/ 2662364 h 5020058"/>
                <a:gd name="connsiteX80" fmla="*/ 1589406 w 2798215"/>
                <a:gd name="connsiteY80" fmla="*/ 2972607 h 5020058"/>
                <a:gd name="connsiteX81" fmla="*/ 1671049 w 2798215"/>
                <a:gd name="connsiteY81" fmla="*/ 3119564 h 5020058"/>
                <a:gd name="connsiteX82" fmla="*/ 1769021 w 2798215"/>
                <a:gd name="connsiteY82" fmla="*/ 3233864 h 5020058"/>
                <a:gd name="connsiteX83" fmla="*/ 1769021 w 2798215"/>
                <a:gd name="connsiteY83" fmla="*/ 3119564 h 5020058"/>
                <a:gd name="connsiteX84" fmla="*/ 1899649 w 2798215"/>
                <a:gd name="connsiteY84" fmla="*/ 3086907 h 5020058"/>
                <a:gd name="connsiteX85" fmla="*/ 1948635 w 2798215"/>
                <a:gd name="connsiteY85" fmla="*/ 3282850 h 5020058"/>
                <a:gd name="connsiteX86" fmla="*/ 1883321 w 2798215"/>
                <a:gd name="connsiteY86" fmla="*/ 3380821 h 5020058"/>
                <a:gd name="connsiteX87" fmla="*/ 1769021 w 2798215"/>
                <a:gd name="connsiteY87" fmla="*/ 3380821 h 5020058"/>
                <a:gd name="connsiteX88" fmla="*/ 2193564 w 2798215"/>
                <a:gd name="connsiteY88" fmla="*/ 3821693 h 5020058"/>
                <a:gd name="connsiteX89" fmla="*/ 2226221 w 2798215"/>
                <a:gd name="connsiteY89" fmla="*/ 3903336 h 5020058"/>
                <a:gd name="connsiteX90" fmla="*/ 2226221 w 2798215"/>
                <a:gd name="connsiteY90" fmla="*/ 3772707 h 5020058"/>
                <a:gd name="connsiteX91" fmla="*/ 2193564 w 2798215"/>
                <a:gd name="connsiteY91" fmla="*/ 3527779 h 5020058"/>
                <a:gd name="connsiteX92" fmla="*/ 2536464 w 2798215"/>
                <a:gd name="connsiteY92" fmla="*/ 3544107 h 5020058"/>
                <a:gd name="connsiteX93" fmla="*/ 2797721 w 2798215"/>
                <a:gd name="connsiteY93" fmla="*/ 3838021 h 5020058"/>
                <a:gd name="connsiteX94" fmla="*/ 2471149 w 2798215"/>
                <a:gd name="connsiteY94" fmla="*/ 3919664 h 5020058"/>
                <a:gd name="connsiteX95" fmla="*/ 2471149 w 2798215"/>
                <a:gd name="connsiteY95" fmla="*/ 4099279 h 5020058"/>
                <a:gd name="connsiteX96" fmla="*/ 2520135 w 2798215"/>
                <a:gd name="connsiteY96" fmla="*/ 4164593 h 5020058"/>
                <a:gd name="connsiteX97" fmla="*/ 2438492 w 2798215"/>
                <a:gd name="connsiteY97" fmla="*/ 4540150 h 5020058"/>
                <a:gd name="connsiteX98" fmla="*/ 2716078 w 2798215"/>
                <a:gd name="connsiteY98" fmla="*/ 4850393 h 5020058"/>
                <a:gd name="connsiteX99" fmla="*/ 2634435 w 2798215"/>
                <a:gd name="connsiteY99" fmla="*/ 5013679 h 5020058"/>
                <a:gd name="connsiteX100" fmla="*/ 2291535 w 2798215"/>
                <a:gd name="connsiteY100" fmla="*/ 4638121 h 5020058"/>
                <a:gd name="connsiteX101" fmla="*/ 2405835 w 2798215"/>
                <a:gd name="connsiteY101" fmla="*/ 4295221 h 5020058"/>
                <a:gd name="connsiteX102" fmla="*/ 2013949 w 2798215"/>
                <a:gd name="connsiteY102" fmla="*/ 3984979 h 5020058"/>
                <a:gd name="connsiteX103" fmla="*/ 1556749 w 2798215"/>
                <a:gd name="connsiteY103" fmla="*/ 3250193 h 5020058"/>
                <a:gd name="connsiteX104" fmla="*/ 1311821 w 2798215"/>
                <a:gd name="connsiteY104" fmla="*/ 2744007 h 5020058"/>
                <a:gd name="connsiteX105" fmla="*/ 1344478 w 2798215"/>
                <a:gd name="connsiteY105" fmla="*/ 2662364 h 5020058"/>
                <a:gd name="connsiteX106" fmla="*/ 1181192 w 2798215"/>
                <a:gd name="connsiteY106" fmla="*/ 2515407 h 5020058"/>
                <a:gd name="connsiteX107" fmla="*/ 1066892 w 2798215"/>
                <a:gd name="connsiteY107" fmla="*/ 2597050 h 5020058"/>
                <a:gd name="connsiteX108" fmla="*/ 1034235 w 2798215"/>
                <a:gd name="connsiteY108" fmla="*/ 2744007 h 5020058"/>
                <a:gd name="connsiteX109" fmla="*/ 1246506 w 2798215"/>
                <a:gd name="connsiteY109" fmla="*/ 2972607 h 5020058"/>
                <a:gd name="connsiteX110" fmla="*/ 1442449 w 2798215"/>
                <a:gd name="connsiteY110" fmla="*/ 3413479 h 5020058"/>
                <a:gd name="connsiteX111" fmla="*/ 1540421 w 2798215"/>
                <a:gd name="connsiteY111" fmla="*/ 3772707 h 5020058"/>
                <a:gd name="connsiteX112" fmla="*/ 1556749 w 2798215"/>
                <a:gd name="connsiteY112" fmla="*/ 4050293 h 5020058"/>
                <a:gd name="connsiteX113" fmla="*/ 1556749 w 2798215"/>
                <a:gd name="connsiteY113" fmla="*/ 4050293 h 5020058"/>
                <a:gd name="connsiteX0" fmla="*/ 1475106 w 2798215"/>
                <a:gd name="connsiteY0" fmla="*/ 4050293 h 5020058"/>
                <a:gd name="connsiteX1" fmla="*/ 1409792 w 2798215"/>
                <a:gd name="connsiteY1" fmla="*/ 3674736 h 5020058"/>
                <a:gd name="connsiteX2" fmla="*/ 1230178 w 2798215"/>
                <a:gd name="connsiteY2" fmla="*/ 3217536 h 5020058"/>
                <a:gd name="connsiteX3" fmla="*/ 1066892 w 2798215"/>
                <a:gd name="connsiteY3" fmla="*/ 2907293 h 5020058"/>
                <a:gd name="connsiteX4" fmla="*/ 854621 w 2798215"/>
                <a:gd name="connsiteY4" fmla="*/ 2695021 h 5020058"/>
                <a:gd name="connsiteX5" fmla="*/ 936264 w 2798215"/>
                <a:gd name="connsiteY5" fmla="*/ 2515407 h 5020058"/>
                <a:gd name="connsiteX6" fmla="*/ 1066892 w 2798215"/>
                <a:gd name="connsiteY6" fmla="*/ 2368450 h 5020058"/>
                <a:gd name="connsiteX7" fmla="*/ 1050564 w 2798215"/>
                <a:gd name="connsiteY7" fmla="*/ 2205164 h 5020058"/>
                <a:gd name="connsiteX8" fmla="*/ 1017906 w 2798215"/>
                <a:gd name="connsiteY8" fmla="*/ 2172507 h 5020058"/>
                <a:gd name="connsiteX9" fmla="*/ 1050564 w 2798215"/>
                <a:gd name="connsiteY9" fmla="*/ 2335793 h 5020058"/>
                <a:gd name="connsiteX10" fmla="*/ 936264 w 2798215"/>
                <a:gd name="connsiteY10" fmla="*/ 2417436 h 5020058"/>
                <a:gd name="connsiteX11" fmla="*/ 740321 w 2798215"/>
                <a:gd name="connsiteY11" fmla="*/ 2401107 h 5020058"/>
                <a:gd name="connsiteX12" fmla="*/ 626021 w 2798215"/>
                <a:gd name="connsiteY12" fmla="*/ 2286807 h 5020058"/>
                <a:gd name="connsiteX13" fmla="*/ 675006 w 2798215"/>
                <a:gd name="connsiteY13" fmla="*/ 2172507 h 5020058"/>
                <a:gd name="connsiteX14" fmla="*/ 772978 w 2798215"/>
                <a:gd name="connsiteY14" fmla="*/ 2139850 h 5020058"/>
                <a:gd name="connsiteX15" fmla="*/ 821964 w 2798215"/>
                <a:gd name="connsiteY15" fmla="*/ 2107193 h 5020058"/>
                <a:gd name="connsiteX16" fmla="*/ 887278 w 2798215"/>
                <a:gd name="connsiteY16" fmla="*/ 2090864 h 5020058"/>
                <a:gd name="connsiteX17" fmla="*/ 838292 w 2798215"/>
                <a:gd name="connsiteY17" fmla="*/ 2009221 h 5020058"/>
                <a:gd name="connsiteX18" fmla="*/ 821964 w 2798215"/>
                <a:gd name="connsiteY18" fmla="*/ 1960236 h 5020058"/>
                <a:gd name="connsiteX19" fmla="*/ 642349 w 2798215"/>
                <a:gd name="connsiteY19" fmla="*/ 1911250 h 5020058"/>
                <a:gd name="connsiteX20" fmla="*/ 479064 w 2798215"/>
                <a:gd name="connsiteY20" fmla="*/ 1894921 h 5020058"/>
                <a:gd name="connsiteX21" fmla="*/ 299449 w 2798215"/>
                <a:gd name="connsiteY21" fmla="*/ 1862264 h 5020058"/>
                <a:gd name="connsiteX22" fmla="*/ 38192 w 2798215"/>
                <a:gd name="connsiteY22" fmla="*/ 1584679 h 5020058"/>
                <a:gd name="connsiteX23" fmla="*/ 21864 w 2798215"/>
                <a:gd name="connsiteY23" fmla="*/ 1388736 h 5020058"/>
                <a:gd name="connsiteX24" fmla="*/ 234135 w 2798215"/>
                <a:gd name="connsiteY24" fmla="*/ 1029507 h 5020058"/>
                <a:gd name="connsiteX25" fmla="*/ 577035 w 2798215"/>
                <a:gd name="connsiteY25" fmla="*/ 670279 h 5020058"/>
                <a:gd name="connsiteX26" fmla="*/ 2340521 w 2798215"/>
                <a:gd name="connsiteY26" fmla="*/ 807 h 5020058"/>
                <a:gd name="connsiteX27" fmla="*/ 1181192 w 2798215"/>
                <a:gd name="connsiteY27" fmla="*/ 539650 h 5020058"/>
                <a:gd name="connsiteX28" fmla="*/ 577035 w 2798215"/>
                <a:gd name="connsiteY28" fmla="*/ 817236 h 5020058"/>
                <a:gd name="connsiteX29" fmla="*/ 234135 w 2798215"/>
                <a:gd name="connsiteY29" fmla="*/ 1143807 h 5020058"/>
                <a:gd name="connsiteX30" fmla="*/ 136164 w 2798215"/>
                <a:gd name="connsiteY30" fmla="*/ 1437721 h 5020058"/>
                <a:gd name="connsiteX31" fmla="*/ 332106 w 2798215"/>
                <a:gd name="connsiteY31" fmla="*/ 1747964 h 5020058"/>
                <a:gd name="connsiteX32" fmla="*/ 577035 w 2798215"/>
                <a:gd name="connsiteY32" fmla="*/ 1862264 h 5020058"/>
                <a:gd name="connsiteX33" fmla="*/ 430078 w 2798215"/>
                <a:gd name="connsiteY33" fmla="*/ 1486707 h 5020058"/>
                <a:gd name="connsiteX34" fmla="*/ 446406 w 2798215"/>
                <a:gd name="connsiteY34" fmla="*/ 1143807 h 5020058"/>
                <a:gd name="connsiteX35" fmla="*/ 1017906 w 2798215"/>
                <a:gd name="connsiteY35" fmla="*/ 866221 h 5020058"/>
                <a:gd name="connsiteX36" fmla="*/ 1622064 w 2798215"/>
                <a:gd name="connsiteY36" fmla="*/ 572307 h 5020058"/>
                <a:gd name="connsiteX37" fmla="*/ 2405835 w 2798215"/>
                <a:gd name="connsiteY37" fmla="*/ 278393 h 5020058"/>
                <a:gd name="connsiteX38" fmla="*/ 1622064 w 2798215"/>
                <a:gd name="connsiteY38" fmla="*/ 702936 h 5020058"/>
                <a:gd name="connsiteX39" fmla="*/ 2618107 w 2798215"/>
                <a:gd name="connsiteY39" fmla="*/ 866222 h 5020058"/>
                <a:gd name="connsiteX40" fmla="*/ 1605735 w 2798215"/>
                <a:gd name="connsiteY40" fmla="*/ 817236 h 5020058"/>
                <a:gd name="connsiteX41" fmla="*/ 1181192 w 2798215"/>
                <a:gd name="connsiteY41" fmla="*/ 915207 h 5020058"/>
                <a:gd name="connsiteX42" fmla="*/ 658678 w 2798215"/>
                <a:gd name="connsiteY42" fmla="*/ 1192793 h 5020058"/>
                <a:gd name="connsiteX43" fmla="*/ 511721 w 2798215"/>
                <a:gd name="connsiteY43" fmla="*/ 1454050 h 5020058"/>
                <a:gd name="connsiteX44" fmla="*/ 593364 w 2798215"/>
                <a:gd name="connsiteY44" fmla="*/ 1747964 h 5020058"/>
                <a:gd name="connsiteX45" fmla="*/ 756649 w 2798215"/>
                <a:gd name="connsiteY45" fmla="*/ 1878593 h 5020058"/>
                <a:gd name="connsiteX46" fmla="*/ 658678 w 2798215"/>
                <a:gd name="connsiteY46" fmla="*/ 1747964 h 5020058"/>
                <a:gd name="connsiteX47" fmla="*/ 675006 w 2798215"/>
                <a:gd name="connsiteY47" fmla="*/ 1633664 h 5020058"/>
                <a:gd name="connsiteX48" fmla="*/ 952592 w 2798215"/>
                <a:gd name="connsiteY48" fmla="*/ 1568350 h 5020058"/>
                <a:gd name="connsiteX49" fmla="*/ 1132206 w 2798215"/>
                <a:gd name="connsiteY49" fmla="*/ 1666321 h 5020058"/>
                <a:gd name="connsiteX50" fmla="*/ 1066892 w 2798215"/>
                <a:gd name="connsiteY50" fmla="*/ 1829607 h 5020058"/>
                <a:gd name="connsiteX51" fmla="*/ 1230178 w 2798215"/>
                <a:gd name="connsiteY51" fmla="*/ 1747964 h 5020058"/>
                <a:gd name="connsiteX52" fmla="*/ 1311821 w 2798215"/>
                <a:gd name="connsiteY52" fmla="*/ 1731636 h 5020058"/>
                <a:gd name="connsiteX53" fmla="*/ 1262835 w 2798215"/>
                <a:gd name="connsiteY53" fmla="*/ 1617336 h 5020058"/>
                <a:gd name="connsiteX54" fmla="*/ 1279164 w 2798215"/>
                <a:gd name="connsiteY54" fmla="*/ 1421393 h 5020058"/>
                <a:gd name="connsiteX55" fmla="*/ 1638392 w 2798215"/>
                <a:gd name="connsiteY55" fmla="*/ 1486707 h 5020058"/>
                <a:gd name="connsiteX56" fmla="*/ 1638392 w 2798215"/>
                <a:gd name="connsiteY56" fmla="*/ 1715307 h 5020058"/>
                <a:gd name="connsiteX57" fmla="*/ 1507764 w 2798215"/>
                <a:gd name="connsiteY57" fmla="*/ 1796950 h 5020058"/>
                <a:gd name="connsiteX58" fmla="*/ 1671049 w 2798215"/>
                <a:gd name="connsiteY58" fmla="*/ 1862264 h 5020058"/>
                <a:gd name="connsiteX59" fmla="*/ 2095592 w 2798215"/>
                <a:gd name="connsiteY59" fmla="*/ 1992893 h 5020058"/>
                <a:gd name="connsiteX60" fmla="*/ 2471149 w 2798215"/>
                <a:gd name="connsiteY60" fmla="*/ 1992893 h 5020058"/>
                <a:gd name="connsiteX61" fmla="*/ 2438492 w 2798215"/>
                <a:gd name="connsiteY61" fmla="*/ 2025550 h 5020058"/>
                <a:gd name="connsiteX62" fmla="*/ 1915978 w 2798215"/>
                <a:gd name="connsiteY62" fmla="*/ 1992893 h 5020058"/>
                <a:gd name="connsiteX63" fmla="*/ 1491435 w 2798215"/>
                <a:gd name="connsiteY63" fmla="*/ 1780621 h 5020058"/>
                <a:gd name="connsiteX64" fmla="*/ 1164864 w 2798215"/>
                <a:gd name="connsiteY64" fmla="*/ 1862264 h 5020058"/>
                <a:gd name="connsiteX65" fmla="*/ 1132206 w 2798215"/>
                <a:gd name="connsiteY65" fmla="*/ 2025550 h 5020058"/>
                <a:gd name="connsiteX66" fmla="*/ 1213849 w 2798215"/>
                <a:gd name="connsiteY66" fmla="*/ 2156179 h 5020058"/>
                <a:gd name="connsiteX67" fmla="*/ 1328149 w 2798215"/>
                <a:gd name="connsiteY67" fmla="*/ 2352121 h 5020058"/>
                <a:gd name="connsiteX68" fmla="*/ 1262835 w 2798215"/>
                <a:gd name="connsiteY68" fmla="*/ 2466421 h 5020058"/>
                <a:gd name="connsiteX69" fmla="*/ 1360806 w 2798215"/>
                <a:gd name="connsiteY69" fmla="*/ 2499079 h 5020058"/>
                <a:gd name="connsiteX70" fmla="*/ 1524092 w 2798215"/>
                <a:gd name="connsiteY70" fmla="*/ 2270479 h 5020058"/>
                <a:gd name="connsiteX71" fmla="*/ 1638392 w 2798215"/>
                <a:gd name="connsiteY71" fmla="*/ 2286807 h 5020058"/>
                <a:gd name="connsiteX72" fmla="*/ 1638392 w 2798215"/>
                <a:gd name="connsiteY72" fmla="*/ 2368450 h 5020058"/>
                <a:gd name="connsiteX73" fmla="*/ 1442449 w 2798215"/>
                <a:gd name="connsiteY73" fmla="*/ 2515407 h 5020058"/>
                <a:gd name="connsiteX74" fmla="*/ 1426121 w 2798215"/>
                <a:gd name="connsiteY74" fmla="*/ 2629707 h 5020058"/>
                <a:gd name="connsiteX75" fmla="*/ 1622064 w 2798215"/>
                <a:gd name="connsiteY75" fmla="*/ 2335793 h 5020058"/>
                <a:gd name="connsiteX76" fmla="*/ 2030278 w 2798215"/>
                <a:gd name="connsiteY76" fmla="*/ 2482750 h 5020058"/>
                <a:gd name="connsiteX77" fmla="*/ 1932306 w 2798215"/>
                <a:gd name="connsiteY77" fmla="*/ 2613379 h 5020058"/>
                <a:gd name="connsiteX78" fmla="*/ 1720035 w 2798215"/>
                <a:gd name="connsiteY78" fmla="*/ 2564393 h 5020058"/>
                <a:gd name="connsiteX79" fmla="*/ 1540421 w 2798215"/>
                <a:gd name="connsiteY79" fmla="*/ 2662364 h 5020058"/>
                <a:gd name="connsiteX80" fmla="*/ 1589406 w 2798215"/>
                <a:gd name="connsiteY80" fmla="*/ 2972607 h 5020058"/>
                <a:gd name="connsiteX81" fmla="*/ 1671049 w 2798215"/>
                <a:gd name="connsiteY81" fmla="*/ 3119564 h 5020058"/>
                <a:gd name="connsiteX82" fmla="*/ 1769021 w 2798215"/>
                <a:gd name="connsiteY82" fmla="*/ 3233864 h 5020058"/>
                <a:gd name="connsiteX83" fmla="*/ 1769021 w 2798215"/>
                <a:gd name="connsiteY83" fmla="*/ 3119564 h 5020058"/>
                <a:gd name="connsiteX84" fmla="*/ 1899649 w 2798215"/>
                <a:gd name="connsiteY84" fmla="*/ 3086907 h 5020058"/>
                <a:gd name="connsiteX85" fmla="*/ 1948635 w 2798215"/>
                <a:gd name="connsiteY85" fmla="*/ 3282850 h 5020058"/>
                <a:gd name="connsiteX86" fmla="*/ 1883321 w 2798215"/>
                <a:gd name="connsiteY86" fmla="*/ 3380821 h 5020058"/>
                <a:gd name="connsiteX87" fmla="*/ 1769021 w 2798215"/>
                <a:gd name="connsiteY87" fmla="*/ 3380821 h 5020058"/>
                <a:gd name="connsiteX88" fmla="*/ 2193564 w 2798215"/>
                <a:gd name="connsiteY88" fmla="*/ 3821693 h 5020058"/>
                <a:gd name="connsiteX89" fmla="*/ 2226221 w 2798215"/>
                <a:gd name="connsiteY89" fmla="*/ 3903336 h 5020058"/>
                <a:gd name="connsiteX90" fmla="*/ 2226221 w 2798215"/>
                <a:gd name="connsiteY90" fmla="*/ 3772707 h 5020058"/>
                <a:gd name="connsiteX91" fmla="*/ 2193564 w 2798215"/>
                <a:gd name="connsiteY91" fmla="*/ 3527779 h 5020058"/>
                <a:gd name="connsiteX92" fmla="*/ 2536464 w 2798215"/>
                <a:gd name="connsiteY92" fmla="*/ 3544107 h 5020058"/>
                <a:gd name="connsiteX93" fmla="*/ 2797721 w 2798215"/>
                <a:gd name="connsiteY93" fmla="*/ 3838021 h 5020058"/>
                <a:gd name="connsiteX94" fmla="*/ 2471149 w 2798215"/>
                <a:gd name="connsiteY94" fmla="*/ 3919664 h 5020058"/>
                <a:gd name="connsiteX95" fmla="*/ 2471149 w 2798215"/>
                <a:gd name="connsiteY95" fmla="*/ 4099279 h 5020058"/>
                <a:gd name="connsiteX96" fmla="*/ 2520135 w 2798215"/>
                <a:gd name="connsiteY96" fmla="*/ 4164593 h 5020058"/>
                <a:gd name="connsiteX97" fmla="*/ 2438492 w 2798215"/>
                <a:gd name="connsiteY97" fmla="*/ 4540150 h 5020058"/>
                <a:gd name="connsiteX98" fmla="*/ 2716078 w 2798215"/>
                <a:gd name="connsiteY98" fmla="*/ 4850393 h 5020058"/>
                <a:gd name="connsiteX99" fmla="*/ 2634435 w 2798215"/>
                <a:gd name="connsiteY99" fmla="*/ 5013679 h 5020058"/>
                <a:gd name="connsiteX100" fmla="*/ 2291535 w 2798215"/>
                <a:gd name="connsiteY100" fmla="*/ 4638121 h 5020058"/>
                <a:gd name="connsiteX101" fmla="*/ 2405835 w 2798215"/>
                <a:gd name="connsiteY101" fmla="*/ 4295221 h 5020058"/>
                <a:gd name="connsiteX102" fmla="*/ 2013949 w 2798215"/>
                <a:gd name="connsiteY102" fmla="*/ 3984979 h 5020058"/>
                <a:gd name="connsiteX103" fmla="*/ 1556749 w 2798215"/>
                <a:gd name="connsiteY103" fmla="*/ 3250193 h 5020058"/>
                <a:gd name="connsiteX104" fmla="*/ 1311821 w 2798215"/>
                <a:gd name="connsiteY104" fmla="*/ 2744007 h 5020058"/>
                <a:gd name="connsiteX105" fmla="*/ 1344478 w 2798215"/>
                <a:gd name="connsiteY105" fmla="*/ 2662364 h 5020058"/>
                <a:gd name="connsiteX106" fmla="*/ 1181192 w 2798215"/>
                <a:gd name="connsiteY106" fmla="*/ 2515407 h 5020058"/>
                <a:gd name="connsiteX107" fmla="*/ 1066892 w 2798215"/>
                <a:gd name="connsiteY107" fmla="*/ 2597050 h 5020058"/>
                <a:gd name="connsiteX108" fmla="*/ 1034235 w 2798215"/>
                <a:gd name="connsiteY108" fmla="*/ 2744007 h 5020058"/>
                <a:gd name="connsiteX109" fmla="*/ 1246506 w 2798215"/>
                <a:gd name="connsiteY109" fmla="*/ 2972607 h 5020058"/>
                <a:gd name="connsiteX110" fmla="*/ 1442449 w 2798215"/>
                <a:gd name="connsiteY110" fmla="*/ 3413479 h 5020058"/>
                <a:gd name="connsiteX111" fmla="*/ 1540421 w 2798215"/>
                <a:gd name="connsiteY111" fmla="*/ 3772707 h 5020058"/>
                <a:gd name="connsiteX112" fmla="*/ 1556749 w 2798215"/>
                <a:gd name="connsiteY112" fmla="*/ 4050293 h 5020058"/>
                <a:gd name="connsiteX113" fmla="*/ 1556749 w 2798215"/>
                <a:gd name="connsiteY113" fmla="*/ 4050293 h 5020058"/>
                <a:gd name="connsiteX0" fmla="*/ 1475106 w 2798215"/>
                <a:gd name="connsiteY0" fmla="*/ 4050293 h 5020058"/>
                <a:gd name="connsiteX1" fmla="*/ 1409792 w 2798215"/>
                <a:gd name="connsiteY1" fmla="*/ 3674736 h 5020058"/>
                <a:gd name="connsiteX2" fmla="*/ 1230178 w 2798215"/>
                <a:gd name="connsiteY2" fmla="*/ 3217536 h 5020058"/>
                <a:gd name="connsiteX3" fmla="*/ 1066892 w 2798215"/>
                <a:gd name="connsiteY3" fmla="*/ 2907293 h 5020058"/>
                <a:gd name="connsiteX4" fmla="*/ 854621 w 2798215"/>
                <a:gd name="connsiteY4" fmla="*/ 2695021 h 5020058"/>
                <a:gd name="connsiteX5" fmla="*/ 936264 w 2798215"/>
                <a:gd name="connsiteY5" fmla="*/ 2515407 h 5020058"/>
                <a:gd name="connsiteX6" fmla="*/ 1066892 w 2798215"/>
                <a:gd name="connsiteY6" fmla="*/ 2368450 h 5020058"/>
                <a:gd name="connsiteX7" fmla="*/ 1050564 w 2798215"/>
                <a:gd name="connsiteY7" fmla="*/ 2205164 h 5020058"/>
                <a:gd name="connsiteX8" fmla="*/ 1017906 w 2798215"/>
                <a:gd name="connsiteY8" fmla="*/ 2172507 h 5020058"/>
                <a:gd name="connsiteX9" fmla="*/ 1050564 w 2798215"/>
                <a:gd name="connsiteY9" fmla="*/ 2335793 h 5020058"/>
                <a:gd name="connsiteX10" fmla="*/ 936264 w 2798215"/>
                <a:gd name="connsiteY10" fmla="*/ 2417436 h 5020058"/>
                <a:gd name="connsiteX11" fmla="*/ 740321 w 2798215"/>
                <a:gd name="connsiteY11" fmla="*/ 2401107 h 5020058"/>
                <a:gd name="connsiteX12" fmla="*/ 626021 w 2798215"/>
                <a:gd name="connsiteY12" fmla="*/ 2286807 h 5020058"/>
                <a:gd name="connsiteX13" fmla="*/ 675006 w 2798215"/>
                <a:gd name="connsiteY13" fmla="*/ 2172507 h 5020058"/>
                <a:gd name="connsiteX14" fmla="*/ 772978 w 2798215"/>
                <a:gd name="connsiteY14" fmla="*/ 2139850 h 5020058"/>
                <a:gd name="connsiteX15" fmla="*/ 821964 w 2798215"/>
                <a:gd name="connsiteY15" fmla="*/ 2107193 h 5020058"/>
                <a:gd name="connsiteX16" fmla="*/ 887278 w 2798215"/>
                <a:gd name="connsiteY16" fmla="*/ 2090864 h 5020058"/>
                <a:gd name="connsiteX17" fmla="*/ 838292 w 2798215"/>
                <a:gd name="connsiteY17" fmla="*/ 2009221 h 5020058"/>
                <a:gd name="connsiteX18" fmla="*/ 821964 w 2798215"/>
                <a:gd name="connsiteY18" fmla="*/ 1960236 h 5020058"/>
                <a:gd name="connsiteX19" fmla="*/ 642349 w 2798215"/>
                <a:gd name="connsiteY19" fmla="*/ 1911250 h 5020058"/>
                <a:gd name="connsiteX20" fmla="*/ 479064 w 2798215"/>
                <a:gd name="connsiteY20" fmla="*/ 1894921 h 5020058"/>
                <a:gd name="connsiteX21" fmla="*/ 299449 w 2798215"/>
                <a:gd name="connsiteY21" fmla="*/ 1862264 h 5020058"/>
                <a:gd name="connsiteX22" fmla="*/ 38192 w 2798215"/>
                <a:gd name="connsiteY22" fmla="*/ 1584679 h 5020058"/>
                <a:gd name="connsiteX23" fmla="*/ 21864 w 2798215"/>
                <a:gd name="connsiteY23" fmla="*/ 1388736 h 5020058"/>
                <a:gd name="connsiteX24" fmla="*/ 234135 w 2798215"/>
                <a:gd name="connsiteY24" fmla="*/ 1029507 h 5020058"/>
                <a:gd name="connsiteX25" fmla="*/ 577035 w 2798215"/>
                <a:gd name="connsiteY25" fmla="*/ 670279 h 5020058"/>
                <a:gd name="connsiteX26" fmla="*/ 2340521 w 2798215"/>
                <a:gd name="connsiteY26" fmla="*/ 807 h 5020058"/>
                <a:gd name="connsiteX27" fmla="*/ 1181192 w 2798215"/>
                <a:gd name="connsiteY27" fmla="*/ 539650 h 5020058"/>
                <a:gd name="connsiteX28" fmla="*/ 577035 w 2798215"/>
                <a:gd name="connsiteY28" fmla="*/ 817236 h 5020058"/>
                <a:gd name="connsiteX29" fmla="*/ 234135 w 2798215"/>
                <a:gd name="connsiteY29" fmla="*/ 1143807 h 5020058"/>
                <a:gd name="connsiteX30" fmla="*/ 136164 w 2798215"/>
                <a:gd name="connsiteY30" fmla="*/ 1437721 h 5020058"/>
                <a:gd name="connsiteX31" fmla="*/ 332106 w 2798215"/>
                <a:gd name="connsiteY31" fmla="*/ 1747964 h 5020058"/>
                <a:gd name="connsiteX32" fmla="*/ 577035 w 2798215"/>
                <a:gd name="connsiteY32" fmla="*/ 1862264 h 5020058"/>
                <a:gd name="connsiteX33" fmla="*/ 430078 w 2798215"/>
                <a:gd name="connsiteY33" fmla="*/ 1486707 h 5020058"/>
                <a:gd name="connsiteX34" fmla="*/ 544377 w 2798215"/>
                <a:gd name="connsiteY34" fmla="*/ 1111150 h 5020058"/>
                <a:gd name="connsiteX35" fmla="*/ 1017906 w 2798215"/>
                <a:gd name="connsiteY35" fmla="*/ 866221 h 5020058"/>
                <a:gd name="connsiteX36" fmla="*/ 1622064 w 2798215"/>
                <a:gd name="connsiteY36" fmla="*/ 572307 h 5020058"/>
                <a:gd name="connsiteX37" fmla="*/ 2405835 w 2798215"/>
                <a:gd name="connsiteY37" fmla="*/ 278393 h 5020058"/>
                <a:gd name="connsiteX38" fmla="*/ 1622064 w 2798215"/>
                <a:gd name="connsiteY38" fmla="*/ 702936 h 5020058"/>
                <a:gd name="connsiteX39" fmla="*/ 2618107 w 2798215"/>
                <a:gd name="connsiteY39" fmla="*/ 866222 h 5020058"/>
                <a:gd name="connsiteX40" fmla="*/ 1605735 w 2798215"/>
                <a:gd name="connsiteY40" fmla="*/ 817236 h 5020058"/>
                <a:gd name="connsiteX41" fmla="*/ 1181192 w 2798215"/>
                <a:gd name="connsiteY41" fmla="*/ 915207 h 5020058"/>
                <a:gd name="connsiteX42" fmla="*/ 658678 w 2798215"/>
                <a:gd name="connsiteY42" fmla="*/ 1192793 h 5020058"/>
                <a:gd name="connsiteX43" fmla="*/ 511721 w 2798215"/>
                <a:gd name="connsiteY43" fmla="*/ 1454050 h 5020058"/>
                <a:gd name="connsiteX44" fmla="*/ 593364 w 2798215"/>
                <a:gd name="connsiteY44" fmla="*/ 1747964 h 5020058"/>
                <a:gd name="connsiteX45" fmla="*/ 756649 w 2798215"/>
                <a:gd name="connsiteY45" fmla="*/ 1878593 h 5020058"/>
                <a:gd name="connsiteX46" fmla="*/ 658678 w 2798215"/>
                <a:gd name="connsiteY46" fmla="*/ 1747964 h 5020058"/>
                <a:gd name="connsiteX47" fmla="*/ 675006 w 2798215"/>
                <a:gd name="connsiteY47" fmla="*/ 1633664 h 5020058"/>
                <a:gd name="connsiteX48" fmla="*/ 952592 w 2798215"/>
                <a:gd name="connsiteY48" fmla="*/ 1568350 h 5020058"/>
                <a:gd name="connsiteX49" fmla="*/ 1132206 w 2798215"/>
                <a:gd name="connsiteY49" fmla="*/ 1666321 h 5020058"/>
                <a:gd name="connsiteX50" fmla="*/ 1066892 w 2798215"/>
                <a:gd name="connsiteY50" fmla="*/ 1829607 h 5020058"/>
                <a:gd name="connsiteX51" fmla="*/ 1230178 w 2798215"/>
                <a:gd name="connsiteY51" fmla="*/ 1747964 h 5020058"/>
                <a:gd name="connsiteX52" fmla="*/ 1311821 w 2798215"/>
                <a:gd name="connsiteY52" fmla="*/ 1731636 h 5020058"/>
                <a:gd name="connsiteX53" fmla="*/ 1262835 w 2798215"/>
                <a:gd name="connsiteY53" fmla="*/ 1617336 h 5020058"/>
                <a:gd name="connsiteX54" fmla="*/ 1279164 w 2798215"/>
                <a:gd name="connsiteY54" fmla="*/ 1421393 h 5020058"/>
                <a:gd name="connsiteX55" fmla="*/ 1638392 w 2798215"/>
                <a:gd name="connsiteY55" fmla="*/ 1486707 h 5020058"/>
                <a:gd name="connsiteX56" fmla="*/ 1638392 w 2798215"/>
                <a:gd name="connsiteY56" fmla="*/ 1715307 h 5020058"/>
                <a:gd name="connsiteX57" fmla="*/ 1507764 w 2798215"/>
                <a:gd name="connsiteY57" fmla="*/ 1796950 h 5020058"/>
                <a:gd name="connsiteX58" fmla="*/ 1671049 w 2798215"/>
                <a:gd name="connsiteY58" fmla="*/ 1862264 h 5020058"/>
                <a:gd name="connsiteX59" fmla="*/ 2095592 w 2798215"/>
                <a:gd name="connsiteY59" fmla="*/ 1992893 h 5020058"/>
                <a:gd name="connsiteX60" fmla="*/ 2471149 w 2798215"/>
                <a:gd name="connsiteY60" fmla="*/ 1992893 h 5020058"/>
                <a:gd name="connsiteX61" fmla="*/ 2438492 w 2798215"/>
                <a:gd name="connsiteY61" fmla="*/ 2025550 h 5020058"/>
                <a:gd name="connsiteX62" fmla="*/ 1915978 w 2798215"/>
                <a:gd name="connsiteY62" fmla="*/ 1992893 h 5020058"/>
                <a:gd name="connsiteX63" fmla="*/ 1491435 w 2798215"/>
                <a:gd name="connsiteY63" fmla="*/ 1780621 h 5020058"/>
                <a:gd name="connsiteX64" fmla="*/ 1164864 w 2798215"/>
                <a:gd name="connsiteY64" fmla="*/ 1862264 h 5020058"/>
                <a:gd name="connsiteX65" fmla="*/ 1132206 w 2798215"/>
                <a:gd name="connsiteY65" fmla="*/ 2025550 h 5020058"/>
                <a:gd name="connsiteX66" fmla="*/ 1213849 w 2798215"/>
                <a:gd name="connsiteY66" fmla="*/ 2156179 h 5020058"/>
                <a:gd name="connsiteX67" fmla="*/ 1328149 w 2798215"/>
                <a:gd name="connsiteY67" fmla="*/ 2352121 h 5020058"/>
                <a:gd name="connsiteX68" fmla="*/ 1262835 w 2798215"/>
                <a:gd name="connsiteY68" fmla="*/ 2466421 h 5020058"/>
                <a:gd name="connsiteX69" fmla="*/ 1360806 w 2798215"/>
                <a:gd name="connsiteY69" fmla="*/ 2499079 h 5020058"/>
                <a:gd name="connsiteX70" fmla="*/ 1524092 w 2798215"/>
                <a:gd name="connsiteY70" fmla="*/ 2270479 h 5020058"/>
                <a:gd name="connsiteX71" fmla="*/ 1638392 w 2798215"/>
                <a:gd name="connsiteY71" fmla="*/ 2286807 h 5020058"/>
                <a:gd name="connsiteX72" fmla="*/ 1638392 w 2798215"/>
                <a:gd name="connsiteY72" fmla="*/ 2368450 h 5020058"/>
                <a:gd name="connsiteX73" fmla="*/ 1442449 w 2798215"/>
                <a:gd name="connsiteY73" fmla="*/ 2515407 h 5020058"/>
                <a:gd name="connsiteX74" fmla="*/ 1426121 w 2798215"/>
                <a:gd name="connsiteY74" fmla="*/ 2629707 h 5020058"/>
                <a:gd name="connsiteX75" fmla="*/ 1622064 w 2798215"/>
                <a:gd name="connsiteY75" fmla="*/ 2335793 h 5020058"/>
                <a:gd name="connsiteX76" fmla="*/ 2030278 w 2798215"/>
                <a:gd name="connsiteY76" fmla="*/ 2482750 h 5020058"/>
                <a:gd name="connsiteX77" fmla="*/ 1932306 w 2798215"/>
                <a:gd name="connsiteY77" fmla="*/ 2613379 h 5020058"/>
                <a:gd name="connsiteX78" fmla="*/ 1720035 w 2798215"/>
                <a:gd name="connsiteY78" fmla="*/ 2564393 h 5020058"/>
                <a:gd name="connsiteX79" fmla="*/ 1540421 w 2798215"/>
                <a:gd name="connsiteY79" fmla="*/ 2662364 h 5020058"/>
                <a:gd name="connsiteX80" fmla="*/ 1589406 w 2798215"/>
                <a:gd name="connsiteY80" fmla="*/ 2972607 h 5020058"/>
                <a:gd name="connsiteX81" fmla="*/ 1671049 w 2798215"/>
                <a:gd name="connsiteY81" fmla="*/ 3119564 h 5020058"/>
                <a:gd name="connsiteX82" fmla="*/ 1769021 w 2798215"/>
                <a:gd name="connsiteY82" fmla="*/ 3233864 h 5020058"/>
                <a:gd name="connsiteX83" fmla="*/ 1769021 w 2798215"/>
                <a:gd name="connsiteY83" fmla="*/ 3119564 h 5020058"/>
                <a:gd name="connsiteX84" fmla="*/ 1899649 w 2798215"/>
                <a:gd name="connsiteY84" fmla="*/ 3086907 h 5020058"/>
                <a:gd name="connsiteX85" fmla="*/ 1948635 w 2798215"/>
                <a:gd name="connsiteY85" fmla="*/ 3282850 h 5020058"/>
                <a:gd name="connsiteX86" fmla="*/ 1883321 w 2798215"/>
                <a:gd name="connsiteY86" fmla="*/ 3380821 h 5020058"/>
                <a:gd name="connsiteX87" fmla="*/ 1769021 w 2798215"/>
                <a:gd name="connsiteY87" fmla="*/ 3380821 h 5020058"/>
                <a:gd name="connsiteX88" fmla="*/ 2193564 w 2798215"/>
                <a:gd name="connsiteY88" fmla="*/ 3821693 h 5020058"/>
                <a:gd name="connsiteX89" fmla="*/ 2226221 w 2798215"/>
                <a:gd name="connsiteY89" fmla="*/ 3903336 h 5020058"/>
                <a:gd name="connsiteX90" fmla="*/ 2226221 w 2798215"/>
                <a:gd name="connsiteY90" fmla="*/ 3772707 h 5020058"/>
                <a:gd name="connsiteX91" fmla="*/ 2193564 w 2798215"/>
                <a:gd name="connsiteY91" fmla="*/ 3527779 h 5020058"/>
                <a:gd name="connsiteX92" fmla="*/ 2536464 w 2798215"/>
                <a:gd name="connsiteY92" fmla="*/ 3544107 h 5020058"/>
                <a:gd name="connsiteX93" fmla="*/ 2797721 w 2798215"/>
                <a:gd name="connsiteY93" fmla="*/ 3838021 h 5020058"/>
                <a:gd name="connsiteX94" fmla="*/ 2471149 w 2798215"/>
                <a:gd name="connsiteY94" fmla="*/ 3919664 h 5020058"/>
                <a:gd name="connsiteX95" fmla="*/ 2471149 w 2798215"/>
                <a:gd name="connsiteY95" fmla="*/ 4099279 h 5020058"/>
                <a:gd name="connsiteX96" fmla="*/ 2520135 w 2798215"/>
                <a:gd name="connsiteY96" fmla="*/ 4164593 h 5020058"/>
                <a:gd name="connsiteX97" fmla="*/ 2438492 w 2798215"/>
                <a:gd name="connsiteY97" fmla="*/ 4540150 h 5020058"/>
                <a:gd name="connsiteX98" fmla="*/ 2716078 w 2798215"/>
                <a:gd name="connsiteY98" fmla="*/ 4850393 h 5020058"/>
                <a:gd name="connsiteX99" fmla="*/ 2634435 w 2798215"/>
                <a:gd name="connsiteY99" fmla="*/ 5013679 h 5020058"/>
                <a:gd name="connsiteX100" fmla="*/ 2291535 w 2798215"/>
                <a:gd name="connsiteY100" fmla="*/ 4638121 h 5020058"/>
                <a:gd name="connsiteX101" fmla="*/ 2405835 w 2798215"/>
                <a:gd name="connsiteY101" fmla="*/ 4295221 h 5020058"/>
                <a:gd name="connsiteX102" fmla="*/ 2013949 w 2798215"/>
                <a:gd name="connsiteY102" fmla="*/ 3984979 h 5020058"/>
                <a:gd name="connsiteX103" fmla="*/ 1556749 w 2798215"/>
                <a:gd name="connsiteY103" fmla="*/ 3250193 h 5020058"/>
                <a:gd name="connsiteX104" fmla="*/ 1311821 w 2798215"/>
                <a:gd name="connsiteY104" fmla="*/ 2744007 h 5020058"/>
                <a:gd name="connsiteX105" fmla="*/ 1344478 w 2798215"/>
                <a:gd name="connsiteY105" fmla="*/ 2662364 h 5020058"/>
                <a:gd name="connsiteX106" fmla="*/ 1181192 w 2798215"/>
                <a:gd name="connsiteY106" fmla="*/ 2515407 h 5020058"/>
                <a:gd name="connsiteX107" fmla="*/ 1066892 w 2798215"/>
                <a:gd name="connsiteY107" fmla="*/ 2597050 h 5020058"/>
                <a:gd name="connsiteX108" fmla="*/ 1034235 w 2798215"/>
                <a:gd name="connsiteY108" fmla="*/ 2744007 h 5020058"/>
                <a:gd name="connsiteX109" fmla="*/ 1246506 w 2798215"/>
                <a:gd name="connsiteY109" fmla="*/ 2972607 h 5020058"/>
                <a:gd name="connsiteX110" fmla="*/ 1442449 w 2798215"/>
                <a:gd name="connsiteY110" fmla="*/ 3413479 h 5020058"/>
                <a:gd name="connsiteX111" fmla="*/ 1540421 w 2798215"/>
                <a:gd name="connsiteY111" fmla="*/ 3772707 h 5020058"/>
                <a:gd name="connsiteX112" fmla="*/ 1556749 w 2798215"/>
                <a:gd name="connsiteY112" fmla="*/ 4050293 h 5020058"/>
                <a:gd name="connsiteX113" fmla="*/ 1556749 w 2798215"/>
                <a:gd name="connsiteY113" fmla="*/ 4050293 h 5020058"/>
                <a:gd name="connsiteX0" fmla="*/ 1468562 w 2791671"/>
                <a:gd name="connsiteY0" fmla="*/ 4050293 h 5020058"/>
                <a:gd name="connsiteX1" fmla="*/ 1403248 w 2791671"/>
                <a:gd name="connsiteY1" fmla="*/ 3674736 h 5020058"/>
                <a:gd name="connsiteX2" fmla="*/ 1223634 w 2791671"/>
                <a:gd name="connsiteY2" fmla="*/ 3217536 h 5020058"/>
                <a:gd name="connsiteX3" fmla="*/ 1060348 w 2791671"/>
                <a:gd name="connsiteY3" fmla="*/ 2907293 h 5020058"/>
                <a:gd name="connsiteX4" fmla="*/ 848077 w 2791671"/>
                <a:gd name="connsiteY4" fmla="*/ 2695021 h 5020058"/>
                <a:gd name="connsiteX5" fmla="*/ 929720 w 2791671"/>
                <a:gd name="connsiteY5" fmla="*/ 2515407 h 5020058"/>
                <a:gd name="connsiteX6" fmla="*/ 1060348 w 2791671"/>
                <a:gd name="connsiteY6" fmla="*/ 2368450 h 5020058"/>
                <a:gd name="connsiteX7" fmla="*/ 1044020 w 2791671"/>
                <a:gd name="connsiteY7" fmla="*/ 2205164 h 5020058"/>
                <a:gd name="connsiteX8" fmla="*/ 1011362 w 2791671"/>
                <a:gd name="connsiteY8" fmla="*/ 2172507 h 5020058"/>
                <a:gd name="connsiteX9" fmla="*/ 1044020 w 2791671"/>
                <a:gd name="connsiteY9" fmla="*/ 2335793 h 5020058"/>
                <a:gd name="connsiteX10" fmla="*/ 929720 w 2791671"/>
                <a:gd name="connsiteY10" fmla="*/ 2417436 h 5020058"/>
                <a:gd name="connsiteX11" fmla="*/ 733777 w 2791671"/>
                <a:gd name="connsiteY11" fmla="*/ 2401107 h 5020058"/>
                <a:gd name="connsiteX12" fmla="*/ 619477 w 2791671"/>
                <a:gd name="connsiteY12" fmla="*/ 2286807 h 5020058"/>
                <a:gd name="connsiteX13" fmla="*/ 668462 w 2791671"/>
                <a:gd name="connsiteY13" fmla="*/ 2172507 h 5020058"/>
                <a:gd name="connsiteX14" fmla="*/ 766434 w 2791671"/>
                <a:gd name="connsiteY14" fmla="*/ 2139850 h 5020058"/>
                <a:gd name="connsiteX15" fmla="*/ 815420 w 2791671"/>
                <a:gd name="connsiteY15" fmla="*/ 2107193 h 5020058"/>
                <a:gd name="connsiteX16" fmla="*/ 880734 w 2791671"/>
                <a:gd name="connsiteY16" fmla="*/ 2090864 h 5020058"/>
                <a:gd name="connsiteX17" fmla="*/ 831748 w 2791671"/>
                <a:gd name="connsiteY17" fmla="*/ 2009221 h 5020058"/>
                <a:gd name="connsiteX18" fmla="*/ 815420 w 2791671"/>
                <a:gd name="connsiteY18" fmla="*/ 1960236 h 5020058"/>
                <a:gd name="connsiteX19" fmla="*/ 635805 w 2791671"/>
                <a:gd name="connsiteY19" fmla="*/ 1911250 h 5020058"/>
                <a:gd name="connsiteX20" fmla="*/ 472520 w 2791671"/>
                <a:gd name="connsiteY20" fmla="*/ 1894921 h 5020058"/>
                <a:gd name="connsiteX21" fmla="*/ 292905 w 2791671"/>
                <a:gd name="connsiteY21" fmla="*/ 1862264 h 5020058"/>
                <a:gd name="connsiteX22" fmla="*/ 31648 w 2791671"/>
                <a:gd name="connsiteY22" fmla="*/ 1584679 h 5020058"/>
                <a:gd name="connsiteX23" fmla="*/ 15320 w 2791671"/>
                <a:gd name="connsiteY23" fmla="*/ 1388736 h 5020058"/>
                <a:gd name="connsiteX24" fmla="*/ 129620 w 2791671"/>
                <a:gd name="connsiteY24" fmla="*/ 1062164 h 5020058"/>
                <a:gd name="connsiteX25" fmla="*/ 570491 w 2791671"/>
                <a:gd name="connsiteY25" fmla="*/ 670279 h 5020058"/>
                <a:gd name="connsiteX26" fmla="*/ 2333977 w 2791671"/>
                <a:gd name="connsiteY26" fmla="*/ 807 h 5020058"/>
                <a:gd name="connsiteX27" fmla="*/ 1174648 w 2791671"/>
                <a:gd name="connsiteY27" fmla="*/ 539650 h 5020058"/>
                <a:gd name="connsiteX28" fmla="*/ 570491 w 2791671"/>
                <a:gd name="connsiteY28" fmla="*/ 817236 h 5020058"/>
                <a:gd name="connsiteX29" fmla="*/ 227591 w 2791671"/>
                <a:gd name="connsiteY29" fmla="*/ 1143807 h 5020058"/>
                <a:gd name="connsiteX30" fmla="*/ 129620 w 2791671"/>
                <a:gd name="connsiteY30" fmla="*/ 1437721 h 5020058"/>
                <a:gd name="connsiteX31" fmla="*/ 325562 w 2791671"/>
                <a:gd name="connsiteY31" fmla="*/ 1747964 h 5020058"/>
                <a:gd name="connsiteX32" fmla="*/ 570491 w 2791671"/>
                <a:gd name="connsiteY32" fmla="*/ 1862264 h 5020058"/>
                <a:gd name="connsiteX33" fmla="*/ 423534 w 2791671"/>
                <a:gd name="connsiteY33" fmla="*/ 1486707 h 5020058"/>
                <a:gd name="connsiteX34" fmla="*/ 537833 w 2791671"/>
                <a:gd name="connsiteY34" fmla="*/ 1111150 h 5020058"/>
                <a:gd name="connsiteX35" fmla="*/ 1011362 w 2791671"/>
                <a:gd name="connsiteY35" fmla="*/ 866221 h 5020058"/>
                <a:gd name="connsiteX36" fmla="*/ 1615520 w 2791671"/>
                <a:gd name="connsiteY36" fmla="*/ 572307 h 5020058"/>
                <a:gd name="connsiteX37" fmla="*/ 2399291 w 2791671"/>
                <a:gd name="connsiteY37" fmla="*/ 278393 h 5020058"/>
                <a:gd name="connsiteX38" fmla="*/ 1615520 w 2791671"/>
                <a:gd name="connsiteY38" fmla="*/ 702936 h 5020058"/>
                <a:gd name="connsiteX39" fmla="*/ 2611563 w 2791671"/>
                <a:gd name="connsiteY39" fmla="*/ 866222 h 5020058"/>
                <a:gd name="connsiteX40" fmla="*/ 1599191 w 2791671"/>
                <a:gd name="connsiteY40" fmla="*/ 817236 h 5020058"/>
                <a:gd name="connsiteX41" fmla="*/ 1174648 w 2791671"/>
                <a:gd name="connsiteY41" fmla="*/ 915207 h 5020058"/>
                <a:gd name="connsiteX42" fmla="*/ 652134 w 2791671"/>
                <a:gd name="connsiteY42" fmla="*/ 1192793 h 5020058"/>
                <a:gd name="connsiteX43" fmla="*/ 505177 w 2791671"/>
                <a:gd name="connsiteY43" fmla="*/ 1454050 h 5020058"/>
                <a:gd name="connsiteX44" fmla="*/ 586820 w 2791671"/>
                <a:gd name="connsiteY44" fmla="*/ 1747964 h 5020058"/>
                <a:gd name="connsiteX45" fmla="*/ 750105 w 2791671"/>
                <a:gd name="connsiteY45" fmla="*/ 1878593 h 5020058"/>
                <a:gd name="connsiteX46" fmla="*/ 652134 w 2791671"/>
                <a:gd name="connsiteY46" fmla="*/ 1747964 h 5020058"/>
                <a:gd name="connsiteX47" fmla="*/ 668462 w 2791671"/>
                <a:gd name="connsiteY47" fmla="*/ 1633664 h 5020058"/>
                <a:gd name="connsiteX48" fmla="*/ 946048 w 2791671"/>
                <a:gd name="connsiteY48" fmla="*/ 1568350 h 5020058"/>
                <a:gd name="connsiteX49" fmla="*/ 1125662 w 2791671"/>
                <a:gd name="connsiteY49" fmla="*/ 1666321 h 5020058"/>
                <a:gd name="connsiteX50" fmla="*/ 1060348 w 2791671"/>
                <a:gd name="connsiteY50" fmla="*/ 1829607 h 5020058"/>
                <a:gd name="connsiteX51" fmla="*/ 1223634 w 2791671"/>
                <a:gd name="connsiteY51" fmla="*/ 1747964 h 5020058"/>
                <a:gd name="connsiteX52" fmla="*/ 1305277 w 2791671"/>
                <a:gd name="connsiteY52" fmla="*/ 1731636 h 5020058"/>
                <a:gd name="connsiteX53" fmla="*/ 1256291 w 2791671"/>
                <a:gd name="connsiteY53" fmla="*/ 1617336 h 5020058"/>
                <a:gd name="connsiteX54" fmla="*/ 1272620 w 2791671"/>
                <a:gd name="connsiteY54" fmla="*/ 1421393 h 5020058"/>
                <a:gd name="connsiteX55" fmla="*/ 1631848 w 2791671"/>
                <a:gd name="connsiteY55" fmla="*/ 1486707 h 5020058"/>
                <a:gd name="connsiteX56" fmla="*/ 1631848 w 2791671"/>
                <a:gd name="connsiteY56" fmla="*/ 1715307 h 5020058"/>
                <a:gd name="connsiteX57" fmla="*/ 1501220 w 2791671"/>
                <a:gd name="connsiteY57" fmla="*/ 1796950 h 5020058"/>
                <a:gd name="connsiteX58" fmla="*/ 1664505 w 2791671"/>
                <a:gd name="connsiteY58" fmla="*/ 1862264 h 5020058"/>
                <a:gd name="connsiteX59" fmla="*/ 2089048 w 2791671"/>
                <a:gd name="connsiteY59" fmla="*/ 1992893 h 5020058"/>
                <a:gd name="connsiteX60" fmla="*/ 2464605 w 2791671"/>
                <a:gd name="connsiteY60" fmla="*/ 1992893 h 5020058"/>
                <a:gd name="connsiteX61" fmla="*/ 2431948 w 2791671"/>
                <a:gd name="connsiteY61" fmla="*/ 2025550 h 5020058"/>
                <a:gd name="connsiteX62" fmla="*/ 1909434 w 2791671"/>
                <a:gd name="connsiteY62" fmla="*/ 1992893 h 5020058"/>
                <a:gd name="connsiteX63" fmla="*/ 1484891 w 2791671"/>
                <a:gd name="connsiteY63" fmla="*/ 1780621 h 5020058"/>
                <a:gd name="connsiteX64" fmla="*/ 1158320 w 2791671"/>
                <a:gd name="connsiteY64" fmla="*/ 1862264 h 5020058"/>
                <a:gd name="connsiteX65" fmla="*/ 1125662 w 2791671"/>
                <a:gd name="connsiteY65" fmla="*/ 2025550 h 5020058"/>
                <a:gd name="connsiteX66" fmla="*/ 1207305 w 2791671"/>
                <a:gd name="connsiteY66" fmla="*/ 2156179 h 5020058"/>
                <a:gd name="connsiteX67" fmla="*/ 1321605 w 2791671"/>
                <a:gd name="connsiteY67" fmla="*/ 2352121 h 5020058"/>
                <a:gd name="connsiteX68" fmla="*/ 1256291 w 2791671"/>
                <a:gd name="connsiteY68" fmla="*/ 2466421 h 5020058"/>
                <a:gd name="connsiteX69" fmla="*/ 1354262 w 2791671"/>
                <a:gd name="connsiteY69" fmla="*/ 2499079 h 5020058"/>
                <a:gd name="connsiteX70" fmla="*/ 1517548 w 2791671"/>
                <a:gd name="connsiteY70" fmla="*/ 2270479 h 5020058"/>
                <a:gd name="connsiteX71" fmla="*/ 1631848 w 2791671"/>
                <a:gd name="connsiteY71" fmla="*/ 2286807 h 5020058"/>
                <a:gd name="connsiteX72" fmla="*/ 1631848 w 2791671"/>
                <a:gd name="connsiteY72" fmla="*/ 2368450 h 5020058"/>
                <a:gd name="connsiteX73" fmla="*/ 1435905 w 2791671"/>
                <a:gd name="connsiteY73" fmla="*/ 2515407 h 5020058"/>
                <a:gd name="connsiteX74" fmla="*/ 1419577 w 2791671"/>
                <a:gd name="connsiteY74" fmla="*/ 2629707 h 5020058"/>
                <a:gd name="connsiteX75" fmla="*/ 1615520 w 2791671"/>
                <a:gd name="connsiteY75" fmla="*/ 2335793 h 5020058"/>
                <a:gd name="connsiteX76" fmla="*/ 2023734 w 2791671"/>
                <a:gd name="connsiteY76" fmla="*/ 2482750 h 5020058"/>
                <a:gd name="connsiteX77" fmla="*/ 1925762 w 2791671"/>
                <a:gd name="connsiteY77" fmla="*/ 2613379 h 5020058"/>
                <a:gd name="connsiteX78" fmla="*/ 1713491 w 2791671"/>
                <a:gd name="connsiteY78" fmla="*/ 2564393 h 5020058"/>
                <a:gd name="connsiteX79" fmla="*/ 1533877 w 2791671"/>
                <a:gd name="connsiteY79" fmla="*/ 2662364 h 5020058"/>
                <a:gd name="connsiteX80" fmla="*/ 1582862 w 2791671"/>
                <a:gd name="connsiteY80" fmla="*/ 2972607 h 5020058"/>
                <a:gd name="connsiteX81" fmla="*/ 1664505 w 2791671"/>
                <a:gd name="connsiteY81" fmla="*/ 3119564 h 5020058"/>
                <a:gd name="connsiteX82" fmla="*/ 1762477 w 2791671"/>
                <a:gd name="connsiteY82" fmla="*/ 3233864 h 5020058"/>
                <a:gd name="connsiteX83" fmla="*/ 1762477 w 2791671"/>
                <a:gd name="connsiteY83" fmla="*/ 3119564 h 5020058"/>
                <a:gd name="connsiteX84" fmla="*/ 1893105 w 2791671"/>
                <a:gd name="connsiteY84" fmla="*/ 3086907 h 5020058"/>
                <a:gd name="connsiteX85" fmla="*/ 1942091 w 2791671"/>
                <a:gd name="connsiteY85" fmla="*/ 3282850 h 5020058"/>
                <a:gd name="connsiteX86" fmla="*/ 1876777 w 2791671"/>
                <a:gd name="connsiteY86" fmla="*/ 3380821 h 5020058"/>
                <a:gd name="connsiteX87" fmla="*/ 1762477 w 2791671"/>
                <a:gd name="connsiteY87" fmla="*/ 3380821 h 5020058"/>
                <a:gd name="connsiteX88" fmla="*/ 2187020 w 2791671"/>
                <a:gd name="connsiteY88" fmla="*/ 3821693 h 5020058"/>
                <a:gd name="connsiteX89" fmla="*/ 2219677 w 2791671"/>
                <a:gd name="connsiteY89" fmla="*/ 3903336 h 5020058"/>
                <a:gd name="connsiteX90" fmla="*/ 2219677 w 2791671"/>
                <a:gd name="connsiteY90" fmla="*/ 3772707 h 5020058"/>
                <a:gd name="connsiteX91" fmla="*/ 2187020 w 2791671"/>
                <a:gd name="connsiteY91" fmla="*/ 3527779 h 5020058"/>
                <a:gd name="connsiteX92" fmla="*/ 2529920 w 2791671"/>
                <a:gd name="connsiteY92" fmla="*/ 3544107 h 5020058"/>
                <a:gd name="connsiteX93" fmla="*/ 2791177 w 2791671"/>
                <a:gd name="connsiteY93" fmla="*/ 3838021 h 5020058"/>
                <a:gd name="connsiteX94" fmla="*/ 2464605 w 2791671"/>
                <a:gd name="connsiteY94" fmla="*/ 3919664 h 5020058"/>
                <a:gd name="connsiteX95" fmla="*/ 2464605 w 2791671"/>
                <a:gd name="connsiteY95" fmla="*/ 4099279 h 5020058"/>
                <a:gd name="connsiteX96" fmla="*/ 2513591 w 2791671"/>
                <a:gd name="connsiteY96" fmla="*/ 4164593 h 5020058"/>
                <a:gd name="connsiteX97" fmla="*/ 2431948 w 2791671"/>
                <a:gd name="connsiteY97" fmla="*/ 4540150 h 5020058"/>
                <a:gd name="connsiteX98" fmla="*/ 2709534 w 2791671"/>
                <a:gd name="connsiteY98" fmla="*/ 4850393 h 5020058"/>
                <a:gd name="connsiteX99" fmla="*/ 2627891 w 2791671"/>
                <a:gd name="connsiteY99" fmla="*/ 5013679 h 5020058"/>
                <a:gd name="connsiteX100" fmla="*/ 2284991 w 2791671"/>
                <a:gd name="connsiteY100" fmla="*/ 4638121 h 5020058"/>
                <a:gd name="connsiteX101" fmla="*/ 2399291 w 2791671"/>
                <a:gd name="connsiteY101" fmla="*/ 4295221 h 5020058"/>
                <a:gd name="connsiteX102" fmla="*/ 2007405 w 2791671"/>
                <a:gd name="connsiteY102" fmla="*/ 3984979 h 5020058"/>
                <a:gd name="connsiteX103" fmla="*/ 1550205 w 2791671"/>
                <a:gd name="connsiteY103" fmla="*/ 3250193 h 5020058"/>
                <a:gd name="connsiteX104" fmla="*/ 1305277 w 2791671"/>
                <a:gd name="connsiteY104" fmla="*/ 2744007 h 5020058"/>
                <a:gd name="connsiteX105" fmla="*/ 1337934 w 2791671"/>
                <a:gd name="connsiteY105" fmla="*/ 2662364 h 5020058"/>
                <a:gd name="connsiteX106" fmla="*/ 1174648 w 2791671"/>
                <a:gd name="connsiteY106" fmla="*/ 2515407 h 5020058"/>
                <a:gd name="connsiteX107" fmla="*/ 1060348 w 2791671"/>
                <a:gd name="connsiteY107" fmla="*/ 2597050 h 5020058"/>
                <a:gd name="connsiteX108" fmla="*/ 1027691 w 2791671"/>
                <a:gd name="connsiteY108" fmla="*/ 2744007 h 5020058"/>
                <a:gd name="connsiteX109" fmla="*/ 1239962 w 2791671"/>
                <a:gd name="connsiteY109" fmla="*/ 2972607 h 5020058"/>
                <a:gd name="connsiteX110" fmla="*/ 1435905 w 2791671"/>
                <a:gd name="connsiteY110" fmla="*/ 3413479 h 5020058"/>
                <a:gd name="connsiteX111" fmla="*/ 1533877 w 2791671"/>
                <a:gd name="connsiteY111" fmla="*/ 3772707 h 5020058"/>
                <a:gd name="connsiteX112" fmla="*/ 1550205 w 2791671"/>
                <a:gd name="connsiteY112" fmla="*/ 4050293 h 5020058"/>
                <a:gd name="connsiteX113" fmla="*/ 1550205 w 2791671"/>
                <a:gd name="connsiteY113" fmla="*/ 4050293 h 5020058"/>
                <a:gd name="connsiteX0" fmla="*/ 1468562 w 2791671"/>
                <a:gd name="connsiteY0" fmla="*/ 4050293 h 5020058"/>
                <a:gd name="connsiteX1" fmla="*/ 1403248 w 2791671"/>
                <a:gd name="connsiteY1" fmla="*/ 3674736 h 5020058"/>
                <a:gd name="connsiteX2" fmla="*/ 1223634 w 2791671"/>
                <a:gd name="connsiteY2" fmla="*/ 3217536 h 5020058"/>
                <a:gd name="connsiteX3" fmla="*/ 1060348 w 2791671"/>
                <a:gd name="connsiteY3" fmla="*/ 2907293 h 5020058"/>
                <a:gd name="connsiteX4" fmla="*/ 848077 w 2791671"/>
                <a:gd name="connsiteY4" fmla="*/ 2695021 h 5020058"/>
                <a:gd name="connsiteX5" fmla="*/ 929720 w 2791671"/>
                <a:gd name="connsiteY5" fmla="*/ 2515407 h 5020058"/>
                <a:gd name="connsiteX6" fmla="*/ 1060348 w 2791671"/>
                <a:gd name="connsiteY6" fmla="*/ 2368450 h 5020058"/>
                <a:gd name="connsiteX7" fmla="*/ 1044020 w 2791671"/>
                <a:gd name="connsiteY7" fmla="*/ 2205164 h 5020058"/>
                <a:gd name="connsiteX8" fmla="*/ 1011362 w 2791671"/>
                <a:gd name="connsiteY8" fmla="*/ 2172507 h 5020058"/>
                <a:gd name="connsiteX9" fmla="*/ 1044020 w 2791671"/>
                <a:gd name="connsiteY9" fmla="*/ 2335793 h 5020058"/>
                <a:gd name="connsiteX10" fmla="*/ 929720 w 2791671"/>
                <a:gd name="connsiteY10" fmla="*/ 2417436 h 5020058"/>
                <a:gd name="connsiteX11" fmla="*/ 733777 w 2791671"/>
                <a:gd name="connsiteY11" fmla="*/ 2401107 h 5020058"/>
                <a:gd name="connsiteX12" fmla="*/ 619477 w 2791671"/>
                <a:gd name="connsiteY12" fmla="*/ 2286807 h 5020058"/>
                <a:gd name="connsiteX13" fmla="*/ 668462 w 2791671"/>
                <a:gd name="connsiteY13" fmla="*/ 2172507 h 5020058"/>
                <a:gd name="connsiteX14" fmla="*/ 766434 w 2791671"/>
                <a:gd name="connsiteY14" fmla="*/ 2139850 h 5020058"/>
                <a:gd name="connsiteX15" fmla="*/ 815420 w 2791671"/>
                <a:gd name="connsiteY15" fmla="*/ 2107193 h 5020058"/>
                <a:gd name="connsiteX16" fmla="*/ 880734 w 2791671"/>
                <a:gd name="connsiteY16" fmla="*/ 2090864 h 5020058"/>
                <a:gd name="connsiteX17" fmla="*/ 831748 w 2791671"/>
                <a:gd name="connsiteY17" fmla="*/ 2009221 h 5020058"/>
                <a:gd name="connsiteX18" fmla="*/ 815420 w 2791671"/>
                <a:gd name="connsiteY18" fmla="*/ 1960236 h 5020058"/>
                <a:gd name="connsiteX19" fmla="*/ 635805 w 2791671"/>
                <a:gd name="connsiteY19" fmla="*/ 1911250 h 5020058"/>
                <a:gd name="connsiteX20" fmla="*/ 472520 w 2791671"/>
                <a:gd name="connsiteY20" fmla="*/ 1894921 h 5020058"/>
                <a:gd name="connsiteX21" fmla="*/ 292905 w 2791671"/>
                <a:gd name="connsiteY21" fmla="*/ 1862264 h 5020058"/>
                <a:gd name="connsiteX22" fmla="*/ 31648 w 2791671"/>
                <a:gd name="connsiteY22" fmla="*/ 1584679 h 5020058"/>
                <a:gd name="connsiteX23" fmla="*/ 15320 w 2791671"/>
                <a:gd name="connsiteY23" fmla="*/ 1388736 h 5020058"/>
                <a:gd name="connsiteX24" fmla="*/ 129620 w 2791671"/>
                <a:gd name="connsiteY24" fmla="*/ 1062164 h 5020058"/>
                <a:gd name="connsiteX25" fmla="*/ 570491 w 2791671"/>
                <a:gd name="connsiteY25" fmla="*/ 670279 h 5020058"/>
                <a:gd name="connsiteX26" fmla="*/ 2333977 w 2791671"/>
                <a:gd name="connsiteY26" fmla="*/ 807 h 5020058"/>
                <a:gd name="connsiteX27" fmla="*/ 1174648 w 2791671"/>
                <a:gd name="connsiteY27" fmla="*/ 539650 h 5020058"/>
                <a:gd name="connsiteX28" fmla="*/ 570491 w 2791671"/>
                <a:gd name="connsiteY28" fmla="*/ 817236 h 5020058"/>
                <a:gd name="connsiteX29" fmla="*/ 227591 w 2791671"/>
                <a:gd name="connsiteY29" fmla="*/ 1143807 h 5020058"/>
                <a:gd name="connsiteX30" fmla="*/ 129620 w 2791671"/>
                <a:gd name="connsiteY30" fmla="*/ 1437721 h 5020058"/>
                <a:gd name="connsiteX31" fmla="*/ 325562 w 2791671"/>
                <a:gd name="connsiteY31" fmla="*/ 1747964 h 5020058"/>
                <a:gd name="connsiteX32" fmla="*/ 570491 w 2791671"/>
                <a:gd name="connsiteY32" fmla="*/ 1862264 h 5020058"/>
                <a:gd name="connsiteX33" fmla="*/ 390876 w 2791671"/>
                <a:gd name="connsiteY33" fmla="*/ 1503035 h 5020058"/>
                <a:gd name="connsiteX34" fmla="*/ 537833 w 2791671"/>
                <a:gd name="connsiteY34" fmla="*/ 1111150 h 5020058"/>
                <a:gd name="connsiteX35" fmla="*/ 1011362 w 2791671"/>
                <a:gd name="connsiteY35" fmla="*/ 866221 h 5020058"/>
                <a:gd name="connsiteX36" fmla="*/ 1615520 w 2791671"/>
                <a:gd name="connsiteY36" fmla="*/ 572307 h 5020058"/>
                <a:gd name="connsiteX37" fmla="*/ 2399291 w 2791671"/>
                <a:gd name="connsiteY37" fmla="*/ 278393 h 5020058"/>
                <a:gd name="connsiteX38" fmla="*/ 1615520 w 2791671"/>
                <a:gd name="connsiteY38" fmla="*/ 702936 h 5020058"/>
                <a:gd name="connsiteX39" fmla="*/ 2611563 w 2791671"/>
                <a:gd name="connsiteY39" fmla="*/ 866222 h 5020058"/>
                <a:gd name="connsiteX40" fmla="*/ 1599191 w 2791671"/>
                <a:gd name="connsiteY40" fmla="*/ 817236 h 5020058"/>
                <a:gd name="connsiteX41" fmla="*/ 1174648 w 2791671"/>
                <a:gd name="connsiteY41" fmla="*/ 915207 h 5020058"/>
                <a:gd name="connsiteX42" fmla="*/ 652134 w 2791671"/>
                <a:gd name="connsiteY42" fmla="*/ 1192793 h 5020058"/>
                <a:gd name="connsiteX43" fmla="*/ 505177 w 2791671"/>
                <a:gd name="connsiteY43" fmla="*/ 1454050 h 5020058"/>
                <a:gd name="connsiteX44" fmla="*/ 586820 w 2791671"/>
                <a:gd name="connsiteY44" fmla="*/ 1747964 h 5020058"/>
                <a:gd name="connsiteX45" fmla="*/ 750105 w 2791671"/>
                <a:gd name="connsiteY45" fmla="*/ 1878593 h 5020058"/>
                <a:gd name="connsiteX46" fmla="*/ 652134 w 2791671"/>
                <a:gd name="connsiteY46" fmla="*/ 1747964 h 5020058"/>
                <a:gd name="connsiteX47" fmla="*/ 668462 w 2791671"/>
                <a:gd name="connsiteY47" fmla="*/ 1633664 h 5020058"/>
                <a:gd name="connsiteX48" fmla="*/ 946048 w 2791671"/>
                <a:gd name="connsiteY48" fmla="*/ 1568350 h 5020058"/>
                <a:gd name="connsiteX49" fmla="*/ 1125662 w 2791671"/>
                <a:gd name="connsiteY49" fmla="*/ 1666321 h 5020058"/>
                <a:gd name="connsiteX50" fmla="*/ 1060348 w 2791671"/>
                <a:gd name="connsiteY50" fmla="*/ 1829607 h 5020058"/>
                <a:gd name="connsiteX51" fmla="*/ 1223634 w 2791671"/>
                <a:gd name="connsiteY51" fmla="*/ 1747964 h 5020058"/>
                <a:gd name="connsiteX52" fmla="*/ 1305277 w 2791671"/>
                <a:gd name="connsiteY52" fmla="*/ 1731636 h 5020058"/>
                <a:gd name="connsiteX53" fmla="*/ 1256291 w 2791671"/>
                <a:gd name="connsiteY53" fmla="*/ 1617336 h 5020058"/>
                <a:gd name="connsiteX54" fmla="*/ 1272620 w 2791671"/>
                <a:gd name="connsiteY54" fmla="*/ 1421393 h 5020058"/>
                <a:gd name="connsiteX55" fmla="*/ 1631848 w 2791671"/>
                <a:gd name="connsiteY55" fmla="*/ 1486707 h 5020058"/>
                <a:gd name="connsiteX56" fmla="*/ 1631848 w 2791671"/>
                <a:gd name="connsiteY56" fmla="*/ 1715307 h 5020058"/>
                <a:gd name="connsiteX57" fmla="*/ 1501220 w 2791671"/>
                <a:gd name="connsiteY57" fmla="*/ 1796950 h 5020058"/>
                <a:gd name="connsiteX58" fmla="*/ 1664505 w 2791671"/>
                <a:gd name="connsiteY58" fmla="*/ 1862264 h 5020058"/>
                <a:gd name="connsiteX59" fmla="*/ 2089048 w 2791671"/>
                <a:gd name="connsiteY59" fmla="*/ 1992893 h 5020058"/>
                <a:gd name="connsiteX60" fmla="*/ 2464605 w 2791671"/>
                <a:gd name="connsiteY60" fmla="*/ 1992893 h 5020058"/>
                <a:gd name="connsiteX61" fmla="*/ 2431948 w 2791671"/>
                <a:gd name="connsiteY61" fmla="*/ 2025550 h 5020058"/>
                <a:gd name="connsiteX62" fmla="*/ 1909434 w 2791671"/>
                <a:gd name="connsiteY62" fmla="*/ 1992893 h 5020058"/>
                <a:gd name="connsiteX63" fmla="*/ 1484891 w 2791671"/>
                <a:gd name="connsiteY63" fmla="*/ 1780621 h 5020058"/>
                <a:gd name="connsiteX64" fmla="*/ 1158320 w 2791671"/>
                <a:gd name="connsiteY64" fmla="*/ 1862264 h 5020058"/>
                <a:gd name="connsiteX65" fmla="*/ 1125662 w 2791671"/>
                <a:gd name="connsiteY65" fmla="*/ 2025550 h 5020058"/>
                <a:gd name="connsiteX66" fmla="*/ 1207305 w 2791671"/>
                <a:gd name="connsiteY66" fmla="*/ 2156179 h 5020058"/>
                <a:gd name="connsiteX67" fmla="*/ 1321605 w 2791671"/>
                <a:gd name="connsiteY67" fmla="*/ 2352121 h 5020058"/>
                <a:gd name="connsiteX68" fmla="*/ 1256291 w 2791671"/>
                <a:gd name="connsiteY68" fmla="*/ 2466421 h 5020058"/>
                <a:gd name="connsiteX69" fmla="*/ 1354262 w 2791671"/>
                <a:gd name="connsiteY69" fmla="*/ 2499079 h 5020058"/>
                <a:gd name="connsiteX70" fmla="*/ 1517548 w 2791671"/>
                <a:gd name="connsiteY70" fmla="*/ 2270479 h 5020058"/>
                <a:gd name="connsiteX71" fmla="*/ 1631848 w 2791671"/>
                <a:gd name="connsiteY71" fmla="*/ 2286807 h 5020058"/>
                <a:gd name="connsiteX72" fmla="*/ 1631848 w 2791671"/>
                <a:gd name="connsiteY72" fmla="*/ 2368450 h 5020058"/>
                <a:gd name="connsiteX73" fmla="*/ 1435905 w 2791671"/>
                <a:gd name="connsiteY73" fmla="*/ 2515407 h 5020058"/>
                <a:gd name="connsiteX74" fmla="*/ 1419577 w 2791671"/>
                <a:gd name="connsiteY74" fmla="*/ 2629707 h 5020058"/>
                <a:gd name="connsiteX75" fmla="*/ 1615520 w 2791671"/>
                <a:gd name="connsiteY75" fmla="*/ 2335793 h 5020058"/>
                <a:gd name="connsiteX76" fmla="*/ 2023734 w 2791671"/>
                <a:gd name="connsiteY76" fmla="*/ 2482750 h 5020058"/>
                <a:gd name="connsiteX77" fmla="*/ 1925762 w 2791671"/>
                <a:gd name="connsiteY77" fmla="*/ 2613379 h 5020058"/>
                <a:gd name="connsiteX78" fmla="*/ 1713491 w 2791671"/>
                <a:gd name="connsiteY78" fmla="*/ 2564393 h 5020058"/>
                <a:gd name="connsiteX79" fmla="*/ 1533877 w 2791671"/>
                <a:gd name="connsiteY79" fmla="*/ 2662364 h 5020058"/>
                <a:gd name="connsiteX80" fmla="*/ 1582862 w 2791671"/>
                <a:gd name="connsiteY80" fmla="*/ 2972607 h 5020058"/>
                <a:gd name="connsiteX81" fmla="*/ 1664505 w 2791671"/>
                <a:gd name="connsiteY81" fmla="*/ 3119564 h 5020058"/>
                <a:gd name="connsiteX82" fmla="*/ 1762477 w 2791671"/>
                <a:gd name="connsiteY82" fmla="*/ 3233864 h 5020058"/>
                <a:gd name="connsiteX83" fmla="*/ 1762477 w 2791671"/>
                <a:gd name="connsiteY83" fmla="*/ 3119564 h 5020058"/>
                <a:gd name="connsiteX84" fmla="*/ 1893105 w 2791671"/>
                <a:gd name="connsiteY84" fmla="*/ 3086907 h 5020058"/>
                <a:gd name="connsiteX85" fmla="*/ 1942091 w 2791671"/>
                <a:gd name="connsiteY85" fmla="*/ 3282850 h 5020058"/>
                <a:gd name="connsiteX86" fmla="*/ 1876777 w 2791671"/>
                <a:gd name="connsiteY86" fmla="*/ 3380821 h 5020058"/>
                <a:gd name="connsiteX87" fmla="*/ 1762477 w 2791671"/>
                <a:gd name="connsiteY87" fmla="*/ 3380821 h 5020058"/>
                <a:gd name="connsiteX88" fmla="*/ 2187020 w 2791671"/>
                <a:gd name="connsiteY88" fmla="*/ 3821693 h 5020058"/>
                <a:gd name="connsiteX89" fmla="*/ 2219677 w 2791671"/>
                <a:gd name="connsiteY89" fmla="*/ 3903336 h 5020058"/>
                <a:gd name="connsiteX90" fmla="*/ 2219677 w 2791671"/>
                <a:gd name="connsiteY90" fmla="*/ 3772707 h 5020058"/>
                <a:gd name="connsiteX91" fmla="*/ 2187020 w 2791671"/>
                <a:gd name="connsiteY91" fmla="*/ 3527779 h 5020058"/>
                <a:gd name="connsiteX92" fmla="*/ 2529920 w 2791671"/>
                <a:gd name="connsiteY92" fmla="*/ 3544107 h 5020058"/>
                <a:gd name="connsiteX93" fmla="*/ 2791177 w 2791671"/>
                <a:gd name="connsiteY93" fmla="*/ 3838021 h 5020058"/>
                <a:gd name="connsiteX94" fmla="*/ 2464605 w 2791671"/>
                <a:gd name="connsiteY94" fmla="*/ 3919664 h 5020058"/>
                <a:gd name="connsiteX95" fmla="*/ 2464605 w 2791671"/>
                <a:gd name="connsiteY95" fmla="*/ 4099279 h 5020058"/>
                <a:gd name="connsiteX96" fmla="*/ 2513591 w 2791671"/>
                <a:gd name="connsiteY96" fmla="*/ 4164593 h 5020058"/>
                <a:gd name="connsiteX97" fmla="*/ 2431948 w 2791671"/>
                <a:gd name="connsiteY97" fmla="*/ 4540150 h 5020058"/>
                <a:gd name="connsiteX98" fmla="*/ 2709534 w 2791671"/>
                <a:gd name="connsiteY98" fmla="*/ 4850393 h 5020058"/>
                <a:gd name="connsiteX99" fmla="*/ 2627891 w 2791671"/>
                <a:gd name="connsiteY99" fmla="*/ 5013679 h 5020058"/>
                <a:gd name="connsiteX100" fmla="*/ 2284991 w 2791671"/>
                <a:gd name="connsiteY100" fmla="*/ 4638121 h 5020058"/>
                <a:gd name="connsiteX101" fmla="*/ 2399291 w 2791671"/>
                <a:gd name="connsiteY101" fmla="*/ 4295221 h 5020058"/>
                <a:gd name="connsiteX102" fmla="*/ 2007405 w 2791671"/>
                <a:gd name="connsiteY102" fmla="*/ 3984979 h 5020058"/>
                <a:gd name="connsiteX103" fmla="*/ 1550205 w 2791671"/>
                <a:gd name="connsiteY103" fmla="*/ 3250193 h 5020058"/>
                <a:gd name="connsiteX104" fmla="*/ 1305277 w 2791671"/>
                <a:gd name="connsiteY104" fmla="*/ 2744007 h 5020058"/>
                <a:gd name="connsiteX105" fmla="*/ 1337934 w 2791671"/>
                <a:gd name="connsiteY105" fmla="*/ 2662364 h 5020058"/>
                <a:gd name="connsiteX106" fmla="*/ 1174648 w 2791671"/>
                <a:gd name="connsiteY106" fmla="*/ 2515407 h 5020058"/>
                <a:gd name="connsiteX107" fmla="*/ 1060348 w 2791671"/>
                <a:gd name="connsiteY107" fmla="*/ 2597050 h 5020058"/>
                <a:gd name="connsiteX108" fmla="*/ 1027691 w 2791671"/>
                <a:gd name="connsiteY108" fmla="*/ 2744007 h 5020058"/>
                <a:gd name="connsiteX109" fmla="*/ 1239962 w 2791671"/>
                <a:gd name="connsiteY109" fmla="*/ 2972607 h 5020058"/>
                <a:gd name="connsiteX110" fmla="*/ 1435905 w 2791671"/>
                <a:gd name="connsiteY110" fmla="*/ 3413479 h 5020058"/>
                <a:gd name="connsiteX111" fmla="*/ 1533877 w 2791671"/>
                <a:gd name="connsiteY111" fmla="*/ 3772707 h 5020058"/>
                <a:gd name="connsiteX112" fmla="*/ 1550205 w 2791671"/>
                <a:gd name="connsiteY112" fmla="*/ 4050293 h 5020058"/>
                <a:gd name="connsiteX113" fmla="*/ 1550205 w 2791671"/>
                <a:gd name="connsiteY113" fmla="*/ 4050293 h 5020058"/>
                <a:gd name="connsiteX0" fmla="*/ 1468562 w 2791671"/>
                <a:gd name="connsiteY0" fmla="*/ 4050293 h 5020058"/>
                <a:gd name="connsiteX1" fmla="*/ 1403248 w 2791671"/>
                <a:gd name="connsiteY1" fmla="*/ 3674736 h 5020058"/>
                <a:gd name="connsiteX2" fmla="*/ 1223634 w 2791671"/>
                <a:gd name="connsiteY2" fmla="*/ 3217536 h 5020058"/>
                <a:gd name="connsiteX3" fmla="*/ 1060348 w 2791671"/>
                <a:gd name="connsiteY3" fmla="*/ 2907293 h 5020058"/>
                <a:gd name="connsiteX4" fmla="*/ 848077 w 2791671"/>
                <a:gd name="connsiteY4" fmla="*/ 2695021 h 5020058"/>
                <a:gd name="connsiteX5" fmla="*/ 929720 w 2791671"/>
                <a:gd name="connsiteY5" fmla="*/ 2515407 h 5020058"/>
                <a:gd name="connsiteX6" fmla="*/ 1060348 w 2791671"/>
                <a:gd name="connsiteY6" fmla="*/ 2368450 h 5020058"/>
                <a:gd name="connsiteX7" fmla="*/ 1044020 w 2791671"/>
                <a:gd name="connsiteY7" fmla="*/ 2205164 h 5020058"/>
                <a:gd name="connsiteX8" fmla="*/ 1011362 w 2791671"/>
                <a:gd name="connsiteY8" fmla="*/ 2172507 h 5020058"/>
                <a:gd name="connsiteX9" fmla="*/ 1044020 w 2791671"/>
                <a:gd name="connsiteY9" fmla="*/ 2335793 h 5020058"/>
                <a:gd name="connsiteX10" fmla="*/ 929720 w 2791671"/>
                <a:gd name="connsiteY10" fmla="*/ 2417436 h 5020058"/>
                <a:gd name="connsiteX11" fmla="*/ 733777 w 2791671"/>
                <a:gd name="connsiteY11" fmla="*/ 2401107 h 5020058"/>
                <a:gd name="connsiteX12" fmla="*/ 619477 w 2791671"/>
                <a:gd name="connsiteY12" fmla="*/ 2286807 h 5020058"/>
                <a:gd name="connsiteX13" fmla="*/ 668462 w 2791671"/>
                <a:gd name="connsiteY13" fmla="*/ 2172507 h 5020058"/>
                <a:gd name="connsiteX14" fmla="*/ 766434 w 2791671"/>
                <a:gd name="connsiteY14" fmla="*/ 2139850 h 5020058"/>
                <a:gd name="connsiteX15" fmla="*/ 815420 w 2791671"/>
                <a:gd name="connsiteY15" fmla="*/ 2107193 h 5020058"/>
                <a:gd name="connsiteX16" fmla="*/ 880734 w 2791671"/>
                <a:gd name="connsiteY16" fmla="*/ 2090864 h 5020058"/>
                <a:gd name="connsiteX17" fmla="*/ 831748 w 2791671"/>
                <a:gd name="connsiteY17" fmla="*/ 2009221 h 5020058"/>
                <a:gd name="connsiteX18" fmla="*/ 815420 w 2791671"/>
                <a:gd name="connsiteY18" fmla="*/ 1960236 h 5020058"/>
                <a:gd name="connsiteX19" fmla="*/ 635805 w 2791671"/>
                <a:gd name="connsiteY19" fmla="*/ 1911250 h 5020058"/>
                <a:gd name="connsiteX20" fmla="*/ 472520 w 2791671"/>
                <a:gd name="connsiteY20" fmla="*/ 1894921 h 5020058"/>
                <a:gd name="connsiteX21" fmla="*/ 292905 w 2791671"/>
                <a:gd name="connsiteY21" fmla="*/ 1862264 h 5020058"/>
                <a:gd name="connsiteX22" fmla="*/ 31648 w 2791671"/>
                <a:gd name="connsiteY22" fmla="*/ 1584679 h 5020058"/>
                <a:gd name="connsiteX23" fmla="*/ 15320 w 2791671"/>
                <a:gd name="connsiteY23" fmla="*/ 1388736 h 5020058"/>
                <a:gd name="connsiteX24" fmla="*/ 129620 w 2791671"/>
                <a:gd name="connsiteY24" fmla="*/ 1062164 h 5020058"/>
                <a:gd name="connsiteX25" fmla="*/ 570491 w 2791671"/>
                <a:gd name="connsiteY25" fmla="*/ 670279 h 5020058"/>
                <a:gd name="connsiteX26" fmla="*/ 2333977 w 2791671"/>
                <a:gd name="connsiteY26" fmla="*/ 807 h 5020058"/>
                <a:gd name="connsiteX27" fmla="*/ 1174648 w 2791671"/>
                <a:gd name="connsiteY27" fmla="*/ 539650 h 5020058"/>
                <a:gd name="connsiteX28" fmla="*/ 570491 w 2791671"/>
                <a:gd name="connsiteY28" fmla="*/ 817236 h 5020058"/>
                <a:gd name="connsiteX29" fmla="*/ 227591 w 2791671"/>
                <a:gd name="connsiteY29" fmla="*/ 1143807 h 5020058"/>
                <a:gd name="connsiteX30" fmla="*/ 129620 w 2791671"/>
                <a:gd name="connsiteY30" fmla="*/ 1437721 h 5020058"/>
                <a:gd name="connsiteX31" fmla="*/ 325562 w 2791671"/>
                <a:gd name="connsiteY31" fmla="*/ 1747964 h 5020058"/>
                <a:gd name="connsiteX32" fmla="*/ 570491 w 2791671"/>
                <a:gd name="connsiteY32" fmla="*/ 1862264 h 5020058"/>
                <a:gd name="connsiteX33" fmla="*/ 390876 w 2791671"/>
                <a:gd name="connsiteY33" fmla="*/ 1503035 h 5020058"/>
                <a:gd name="connsiteX34" fmla="*/ 537833 w 2791671"/>
                <a:gd name="connsiteY34" fmla="*/ 1111150 h 5020058"/>
                <a:gd name="connsiteX35" fmla="*/ 1011362 w 2791671"/>
                <a:gd name="connsiteY35" fmla="*/ 866221 h 5020058"/>
                <a:gd name="connsiteX36" fmla="*/ 1615520 w 2791671"/>
                <a:gd name="connsiteY36" fmla="*/ 572307 h 5020058"/>
                <a:gd name="connsiteX37" fmla="*/ 2399291 w 2791671"/>
                <a:gd name="connsiteY37" fmla="*/ 278393 h 5020058"/>
                <a:gd name="connsiteX38" fmla="*/ 1615520 w 2791671"/>
                <a:gd name="connsiteY38" fmla="*/ 702936 h 5020058"/>
                <a:gd name="connsiteX39" fmla="*/ 2611563 w 2791671"/>
                <a:gd name="connsiteY39" fmla="*/ 866222 h 5020058"/>
                <a:gd name="connsiteX40" fmla="*/ 1599191 w 2791671"/>
                <a:gd name="connsiteY40" fmla="*/ 817236 h 5020058"/>
                <a:gd name="connsiteX41" fmla="*/ 1174648 w 2791671"/>
                <a:gd name="connsiteY41" fmla="*/ 915207 h 5020058"/>
                <a:gd name="connsiteX42" fmla="*/ 652134 w 2791671"/>
                <a:gd name="connsiteY42" fmla="*/ 1192793 h 5020058"/>
                <a:gd name="connsiteX43" fmla="*/ 505177 w 2791671"/>
                <a:gd name="connsiteY43" fmla="*/ 1454050 h 5020058"/>
                <a:gd name="connsiteX44" fmla="*/ 586820 w 2791671"/>
                <a:gd name="connsiteY44" fmla="*/ 1747964 h 5020058"/>
                <a:gd name="connsiteX45" fmla="*/ 750105 w 2791671"/>
                <a:gd name="connsiteY45" fmla="*/ 1878593 h 5020058"/>
                <a:gd name="connsiteX46" fmla="*/ 652134 w 2791671"/>
                <a:gd name="connsiteY46" fmla="*/ 1747964 h 5020058"/>
                <a:gd name="connsiteX47" fmla="*/ 668462 w 2791671"/>
                <a:gd name="connsiteY47" fmla="*/ 1633664 h 5020058"/>
                <a:gd name="connsiteX48" fmla="*/ 946048 w 2791671"/>
                <a:gd name="connsiteY48" fmla="*/ 1568350 h 5020058"/>
                <a:gd name="connsiteX49" fmla="*/ 1125662 w 2791671"/>
                <a:gd name="connsiteY49" fmla="*/ 1666321 h 5020058"/>
                <a:gd name="connsiteX50" fmla="*/ 1060348 w 2791671"/>
                <a:gd name="connsiteY50" fmla="*/ 1829607 h 5020058"/>
                <a:gd name="connsiteX51" fmla="*/ 1223634 w 2791671"/>
                <a:gd name="connsiteY51" fmla="*/ 1747964 h 5020058"/>
                <a:gd name="connsiteX52" fmla="*/ 1305277 w 2791671"/>
                <a:gd name="connsiteY52" fmla="*/ 1731636 h 5020058"/>
                <a:gd name="connsiteX53" fmla="*/ 1256291 w 2791671"/>
                <a:gd name="connsiteY53" fmla="*/ 1617336 h 5020058"/>
                <a:gd name="connsiteX54" fmla="*/ 1272620 w 2791671"/>
                <a:gd name="connsiteY54" fmla="*/ 1421393 h 5020058"/>
                <a:gd name="connsiteX55" fmla="*/ 1435905 w 2791671"/>
                <a:gd name="connsiteY55" fmla="*/ 1421393 h 5020058"/>
                <a:gd name="connsiteX56" fmla="*/ 1631848 w 2791671"/>
                <a:gd name="connsiteY56" fmla="*/ 1486707 h 5020058"/>
                <a:gd name="connsiteX57" fmla="*/ 1631848 w 2791671"/>
                <a:gd name="connsiteY57" fmla="*/ 1715307 h 5020058"/>
                <a:gd name="connsiteX58" fmla="*/ 1501220 w 2791671"/>
                <a:gd name="connsiteY58" fmla="*/ 1796950 h 5020058"/>
                <a:gd name="connsiteX59" fmla="*/ 1664505 w 2791671"/>
                <a:gd name="connsiteY59" fmla="*/ 1862264 h 5020058"/>
                <a:gd name="connsiteX60" fmla="*/ 2089048 w 2791671"/>
                <a:gd name="connsiteY60" fmla="*/ 1992893 h 5020058"/>
                <a:gd name="connsiteX61" fmla="*/ 2464605 w 2791671"/>
                <a:gd name="connsiteY61" fmla="*/ 1992893 h 5020058"/>
                <a:gd name="connsiteX62" fmla="*/ 2431948 w 2791671"/>
                <a:gd name="connsiteY62" fmla="*/ 2025550 h 5020058"/>
                <a:gd name="connsiteX63" fmla="*/ 1909434 w 2791671"/>
                <a:gd name="connsiteY63" fmla="*/ 1992893 h 5020058"/>
                <a:gd name="connsiteX64" fmla="*/ 1484891 w 2791671"/>
                <a:gd name="connsiteY64" fmla="*/ 1780621 h 5020058"/>
                <a:gd name="connsiteX65" fmla="*/ 1158320 w 2791671"/>
                <a:gd name="connsiteY65" fmla="*/ 1862264 h 5020058"/>
                <a:gd name="connsiteX66" fmla="*/ 1125662 w 2791671"/>
                <a:gd name="connsiteY66" fmla="*/ 2025550 h 5020058"/>
                <a:gd name="connsiteX67" fmla="*/ 1207305 w 2791671"/>
                <a:gd name="connsiteY67" fmla="*/ 2156179 h 5020058"/>
                <a:gd name="connsiteX68" fmla="*/ 1321605 w 2791671"/>
                <a:gd name="connsiteY68" fmla="*/ 2352121 h 5020058"/>
                <a:gd name="connsiteX69" fmla="*/ 1256291 w 2791671"/>
                <a:gd name="connsiteY69" fmla="*/ 2466421 h 5020058"/>
                <a:gd name="connsiteX70" fmla="*/ 1354262 w 2791671"/>
                <a:gd name="connsiteY70" fmla="*/ 2499079 h 5020058"/>
                <a:gd name="connsiteX71" fmla="*/ 1517548 w 2791671"/>
                <a:gd name="connsiteY71" fmla="*/ 2270479 h 5020058"/>
                <a:gd name="connsiteX72" fmla="*/ 1631848 w 2791671"/>
                <a:gd name="connsiteY72" fmla="*/ 2286807 h 5020058"/>
                <a:gd name="connsiteX73" fmla="*/ 1631848 w 2791671"/>
                <a:gd name="connsiteY73" fmla="*/ 2368450 h 5020058"/>
                <a:gd name="connsiteX74" fmla="*/ 1435905 w 2791671"/>
                <a:gd name="connsiteY74" fmla="*/ 2515407 h 5020058"/>
                <a:gd name="connsiteX75" fmla="*/ 1419577 w 2791671"/>
                <a:gd name="connsiteY75" fmla="*/ 2629707 h 5020058"/>
                <a:gd name="connsiteX76" fmla="*/ 1615520 w 2791671"/>
                <a:gd name="connsiteY76" fmla="*/ 2335793 h 5020058"/>
                <a:gd name="connsiteX77" fmla="*/ 2023734 w 2791671"/>
                <a:gd name="connsiteY77" fmla="*/ 2482750 h 5020058"/>
                <a:gd name="connsiteX78" fmla="*/ 1925762 w 2791671"/>
                <a:gd name="connsiteY78" fmla="*/ 2613379 h 5020058"/>
                <a:gd name="connsiteX79" fmla="*/ 1713491 w 2791671"/>
                <a:gd name="connsiteY79" fmla="*/ 2564393 h 5020058"/>
                <a:gd name="connsiteX80" fmla="*/ 1533877 w 2791671"/>
                <a:gd name="connsiteY80" fmla="*/ 2662364 h 5020058"/>
                <a:gd name="connsiteX81" fmla="*/ 1582862 w 2791671"/>
                <a:gd name="connsiteY81" fmla="*/ 2972607 h 5020058"/>
                <a:gd name="connsiteX82" fmla="*/ 1664505 w 2791671"/>
                <a:gd name="connsiteY82" fmla="*/ 3119564 h 5020058"/>
                <a:gd name="connsiteX83" fmla="*/ 1762477 w 2791671"/>
                <a:gd name="connsiteY83" fmla="*/ 3233864 h 5020058"/>
                <a:gd name="connsiteX84" fmla="*/ 1762477 w 2791671"/>
                <a:gd name="connsiteY84" fmla="*/ 3119564 h 5020058"/>
                <a:gd name="connsiteX85" fmla="*/ 1893105 w 2791671"/>
                <a:gd name="connsiteY85" fmla="*/ 3086907 h 5020058"/>
                <a:gd name="connsiteX86" fmla="*/ 1942091 w 2791671"/>
                <a:gd name="connsiteY86" fmla="*/ 3282850 h 5020058"/>
                <a:gd name="connsiteX87" fmla="*/ 1876777 w 2791671"/>
                <a:gd name="connsiteY87" fmla="*/ 3380821 h 5020058"/>
                <a:gd name="connsiteX88" fmla="*/ 1762477 w 2791671"/>
                <a:gd name="connsiteY88" fmla="*/ 3380821 h 5020058"/>
                <a:gd name="connsiteX89" fmla="*/ 2187020 w 2791671"/>
                <a:gd name="connsiteY89" fmla="*/ 3821693 h 5020058"/>
                <a:gd name="connsiteX90" fmla="*/ 2219677 w 2791671"/>
                <a:gd name="connsiteY90" fmla="*/ 3903336 h 5020058"/>
                <a:gd name="connsiteX91" fmla="*/ 2219677 w 2791671"/>
                <a:gd name="connsiteY91" fmla="*/ 3772707 h 5020058"/>
                <a:gd name="connsiteX92" fmla="*/ 2187020 w 2791671"/>
                <a:gd name="connsiteY92" fmla="*/ 3527779 h 5020058"/>
                <a:gd name="connsiteX93" fmla="*/ 2529920 w 2791671"/>
                <a:gd name="connsiteY93" fmla="*/ 3544107 h 5020058"/>
                <a:gd name="connsiteX94" fmla="*/ 2791177 w 2791671"/>
                <a:gd name="connsiteY94" fmla="*/ 3838021 h 5020058"/>
                <a:gd name="connsiteX95" fmla="*/ 2464605 w 2791671"/>
                <a:gd name="connsiteY95" fmla="*/ 3919664 h 5020058"/>
                <a:gd name="connsiteX96" fmla="*/ 2464605 w 2791671"/>
                <a:gd name="connsiteY96" fmla="*/ 4099279 h 5020058"/>
                <a:gd name="connsiteX97" fmla="*/ 2513591 w 2791671"/>
                <a:gd name="connsiteY97" fmla="*/ 4164593 h 5020058"/>
                <a:gd name="connsiteX98" fmla="*/ 2431948 w 2791671"/>
                <a:gd name="connsiteY98" fmla="*/ 4540150 h 5020058"/>
                <a:gd name="connsiteX99" fmla="*/ 2709534 w 2791671"/>
                <a:gd name="connsiteY99" fmla="*/ 4850393 h 5020058"/>
                <a:gd name="connsiteX100" fmla="*/ 2627891 w 2791671"/>
                <a:gd name="connsiteY100" fmla="*/ 5013679 h 5020058"/>
                <a:gd name="connsiteX101" fmla="*/ 2284991 w 2791671"/>
                <a:gd name="connsiteY101" fmla="*/ 4638121 h 5020058"/>
                <a:gd name="connsiteX102" fmla="*/ 2399291 w 2791671"/>
                <a:gd name="connsiteY102" fmla="*/ 4295221 h 5020058"/>
                <a:gd name="connsiteX103" fmla="*/ 2007405 w 2791671"/>
                <a:gd name="connsiteY103" fmla="*/ 3984979 h 5020058"/>
                <a:gd name="connsiteX104" fmla="*/ 1550205 w 2791671"/>
                <a:gd name="connsiteY104" fmla="*/ 3250193 h 5020058"/>
                <a:gd name="connsiteX105" fmla="*/ 1305277 w 2791671"/>
                <a:gd name="connsiteY105" fmla="*/ 2744007 h 5020058"/>
                <a:gd name="connsiteX106" fmla="*/ 1337934 w 2791671"/>
                <a:gd name="connsiteY106" fmla="*/ 2662364 h 5020058"/>
                <a:gd name="connsiteX107" fmla="*/ 1174648 w 2791671"/>
                <a:gd name="connsiteY107" fmla="*/ 2515407 h 5020058"/>
                <a:gd name="connsiteX108" fmla="*/ 1060348 w 2791671"/>
                <a:gd name="connsiteY108" fmla="*/ 2597050 h 5020058"/>
                <a:gd name="connsiteX109" fmla="*/ 1027691 w 2791671"/>
                <a:gd name="connsiteY109" fmla="*/ 2744007 h 5020058"/>
                <a:gd name="connsiteX110" fmla="*/ 1239962 w 2791671"/>
                <a:gd name="connsiteY110" fmla="*/ 2972607 h 5020058"/>
                <a:gd name="connsiteX111" fmla="*/ 1435905 w 2791671"/>
                <a:gd name="connsiteY111" fmla="*/ 3413479 h 5020058"/>
                <a:gd name="connsiteX112" fmla="*/ 1533877 w 2791671"/>
                <a:gd name="connsiteY112" fmla="*/ 3772707 h 5020058"/>
                <a:gd name="connsiteX113" fmla="*/ 1550205 w 2791671"/>
                <a:gd name="connsiteY113" fmla="*/ 4050293 h 5020058"/>
                <a:gd name="connsiteX114" fmla="*/ 1550205 w 2791671"/>
                <a:gd name="connsiteY114" fmla="*/ 4050293 h 5020058"/>
                <a:gd name="connsiteX0" fmla="*/ 1468562 w 2791671"/>
                <a:gd name="connsiteY0" fmla="*/ 4050293 h 5020058"/>
                <a:gd name="connsiteX1" fmla="*/ 1403248 w 2791671"/>
                <a:gd name="connsiteY1" fmla="*/ 3674736 h 5020058"/>
                <a:gd name="connsiteX2" fmla="*/ 1223634 w 2791671"/>
                <a:gd name="connsiteY2" fmla="*/ 3217536 h 5020058"/>
                <a:gd name="connsiteX3" fmla="*/ 1060348 w 2791671"/>
                <a:gd name="connsiteY3" fmla="*/ 2907293 h 5020058"/>
                <a:gd name="connsiteX4" fmla="*/ 848077 w 2791671"/>
                <a:gd name="connsiteY4" fmla="*/ 2695021 h 5020058"/>
                <a:gd name="connsiteX5" fmla="*/ 929720 w 2791671"/>
                <a:gd name="connsiteY5" fmla="*/ 2515407 h 5020058"/>
                <a:gd name="connsiteX6" fmla="*/ 1060348 w 2791671"/>
                <a:gd name="connsiteY6" fmla="*/ 2368450 h 5020058"/>
                <a:gd name="connsiteX7" fmla="*/ 1044020 w 2791671"/>
                <a:gd name="connsiteY7" fmla="*/ 2205164 h 5020058"/>
                <a:gd name="connsiteX8" fmla="*/ 1011362 w 2791671"/>
                <a:gd name="connsiteY8" fmla="*/ 2172507 h 5020058"/>
                <a:gd name="connsiteX9" fmla="*/ 1044020 w 2791671"/>
                <a:gd name="connsiteY9" fmla="*/ 2335793 h 5020058"/>
                <a:gd name="connsiteX10" fmla="*/ 929720 w 2791671"/>
                <a:gd name="connsiteY10" fmla="*/ 2417436 h 5020058"/>
                <a:gd name="connsiteX11" fmla="*/ 733777 w 2791671"/>
                <a:gd name="connsiteY11" fmla="*/ 2401107 h 5020058"/>
                <a:gd name="connsiteX12" fmla="*/ 619477 w 2791671"/>
                <a:gd name="connsiteY12" fmla="*/ 2286807 h 5020058"/>
                <a:gd name="connsiteX13" fmla="*/ 668462 w 2791671"/>
                <a:gd name="connsiteY13" fmla="*/ 2172507 h 5020058"/>
                <a:gd name="connsiteX14" fmla="*/ 766434 w 2791671"/>
                <a:gd name="connsiteY14" fmla="*/ 2139850 h 5020058"/>
                <a:gd name="connsiteX15" fmla="*/ 815420 w 2791671"/>
                <a:gd name="connsiteY15" fmla="*/ 2107193 h 5020058"/>
                <a:gd name="connsiteX16" fmla="*/ 880734 w 2791671"/>
                <a:gd name="connsiteY16" fmla="*/ 2090864 h 5020058"/>
                <a:gd name="connsiteX17" fmla="*/ 831748 w 2791671"/>
                <a:gd name="connsiteY17" fmla="*/ 2009221 h 5020058"/>
                <a:gd name="connsiteX18" fmla="*/ 815420 w 2791671"/>
                <a:gd name="connsiteY18" fmla="*/ 1960236 h 5020058"/>
                <a:gd name="connsiteX19" fmla="*/ 635805 w 2791671"/>
                <a:gd name="connsiteY19" fmla="*/ 1911250 h 5020058"/>
                <a:gd name="connsiteX20" fmla="*/ 472520 w 2791671"/>
                <a:gd name="connsiteY20" fmla="*/ 1894921 h 5020058"/>
                <a:gd name="connsiteX21" fmla="*/ 292905 w 2791671"/>
                <a:gd name="connsiteY21" fmla="*/ 1862264 h 5020058"/>
                <a:gd name="connsiteX22" fmla="*/ 31648 w 2791671"/>
                <a:gd name="connsiteY22" fmla="*/ 1584679 h 5020058"/>
                <a:gd name="connsiteX23" fmla="*/ 15320 w 2791671"/>
                <a:gd name="connsiteY23" fmla="*/ 1388736 h 5020058"/>
                <a:gd name="connsiteX24" fmla="*/ 129620 w 2791671"/>
                <a:gd name="connsiteY24" fmla="*/ 1062164 h 5020058"/>
                <a:gd name="connsiteX25" fmla="*/ 570491 w 2791671"/>
                <a:gd name="connsiteY25" fmla="*/ 670279 h 5020058"/>
                <a:gd name="connsiteX26" fmla="*/ 2333977 w 2791671"/>
                <a:gd name="connsiteY26" fmla="*/ 807 h 5020058"/>
                <a:gd name="connsiteX27" fmla="*/ 1174648 w 2791671"/>
                <a:gd name="connsiteY27" fmla="*/ 539650 h 5020058"/>
                <a:gd name="connsiteX28" fmla="*/ 570491 w 2791671"/>
                <a:gd name="connsiteY28" fmla="*/ 817236 h 5020058"/>
                <a:gd name="connsiteX29" fmla="*/ 227591 w 2791671"/>
                <a:gd name="connsiteY29" fmla="*/ 1143807 h 5020058"/>
                <a:gd name="connsiteX30" fmla="*/ 129620 w 2791671"/>
                <a:gd name="connsiteY30" fmla="*/ 1437721 h 5020058"/>
                <a:gd name="connsiteX31" fmla="*/ 325562 w 2791671"/>
                <a:gd name="connsiteY31" fmla="*/ 1747964 h 5020058"/>
                <a:gd name="connsiteX32" fmla="*/ 570491 w 2791671"/>
                <a:gd name="connsiteY32" fmla="*/ 1862264 h 5020058"/>
                <a:gd name="connsiteX33" fmla="*/ 390876 w 2791671"/>
                <a:gd name="connsiteY33" fmla="*/ 1503035 h 5020058"/>
                <a:gd name="connsiteX34" fmla="*/ 537833 w 2791671"/>
                <a:gd name="connsiteY34" fmla="*/ 1111150 h 5020058"/>
                <a:gd name="connsiteX35" fmla="*/ 1011362 w 2791671"/>
                <a:gd name="connsiteY35" fmla="*/ 866221 h 5020058"/>
                <a:gd name="connsiteX36" fmla="*/ 1615520 w 2791671"/>
                <a:gd name="connsiteY36" fmla="*/ 572307 h 5020058"/>
                <a:gd name="connsiteX37" fmla="*/ 2399291 w 2791671"/>
                <a:gd name="connsiteY37" fmla="*/ 278393 h 5020058"/>
                <a:gd name="connsiteX38" fmla="*/ 1615520 w 2791671"/>
                <a:gd name="connsiteY38" fmla="*/ 702936 h 5020058"/>
                <a:gd name="connsiteX39" fmla="*/ 2611563 w 2791671"/>
                <a:gd name="connsiteY39" fmla="*/ 866222 h 5020058"/>
                <a:gd name="connsiteX40" fmla="*/ 1599191 w 2791671"/>
                <a:gd name="connsiteY40" fmla="*/ 817236 h 5020058"/>
                <a:gd name="connsiteX41" fmla="*/ 1174648 w 2791671"/>
                <a:gd name="connsiteY41" fmla="*/ 915207 h 5020058"/>
                <a:gd name="connsiteX42" fmla="*/ 652134 w 2791671"/>
                <a:gd name="connsiteY42" fmla="*/ 1192793 h 5020058"/>
                <a:gd name="connsiteX43" fmla="*/ 505177 w 2791671"/>
                <a:gd name="connsiteY43" fmla="*/ 1454050 h 5020058"/>
                <a:gd name="connsiteX44" fmla="*/ 586820 w 2791671"/>
                <a:gd name="connsiteY44" fmla="*/ 1747964 h 5020058"/>
                <a:gd name="connsiteX45" fmla="*/ 750105 w 2791671"/>
                <a:gd name="connsiteY45" fmla="*/ 1878593 h 5020058"/>
                <a:gd name="connsiteX46" fmla="*/ 652134 w 2791671"/>
                <a:gd name="connsiteY46" fmla="*/ 1747964 h 5020058"/>
                <a:gd name="connsiteX47" fmla="*/ 668462 w 2791671"/>
                <a:gd name="connsiteY47" fmla="*/ 1633664 h 5020058"/>
                <a:gd name="connsiteX48" fmla="*/ 946048 w 2791671"/>
                <a:gd name="connsiteY48" fmla="*/ 1568350 h 5020058"/>
                <a:gd name="connsiteX49" fmla="*/ 1125662 w 2791671"/>
                <a:gd name="connsiteY49" fmla="*/ 1666321 h 5020058"/>
                <a:gd name="connsiteX50" fmla="*/ 1060348 w 2791671"/>
                <a:gd name="connsiteY50" fmla="*/ 1829607 h 5020058"/>
                <a:gd name="connsiteX51" fmla="*/ 1223634 w 2791671"/>
                <a:gd name="connsiteY51" fmla="*/ 1747964 h 5020058"/>
                <a:gd name="connsiteX52" fmla="*/ 1305277 w 2791671"/>
                <a:gd name="connsiteY52" fmla="*/ 1731636 h 5020058"/>
                <a:gd name="connsiteX53" fmla="*/ 1256291 w 2791671"/>
                <a:gd name="connsiteY53" fmla="*/ 1617336 h 5020058"/>
                <a:gd name="connsiteX54" fmla="*/ 1272620 w 2791671"/>
                <a:gd name="connsiteY54" fmla="*/ 1421393 h 5020058"/>
                <a:gd name="connsiteX55" fmla="*/ 1484890 w 2791671"/>
                <a:gd name="connsiteY55" fmla="*/ 1356079 h 5020058"/>
                <a:gd name="connsiteX56" fmla="*/ 1631848 w 2791671"/>
                <a:gd name="connsiteY56" fmla="*/ 1486707 h 5020058"/>
                <a:gd name="connsiteX57" fmla="*/ 1631848 w 2791671"/>
                <a:gd name="connsiteY57" fmla="*/ 1715307 h 5020058"/>
                <a:gd name="connsiteX58" fmla="*/ 1501220 w 2791671"/>
                <a:gd name="connsiteY58" fmla="*/ 1796950 h 5020058"/>
                <a:gd name="connsiteX59" fmla="*/ 1664505 w 2791671"/>
                <a:gd name="connsiteY59" fmla="*/ 1862264 h 5020058"/>
                <a:gd name="connsiteX60" fmla="*/ 2089048 w 2791671"/>
                <a:gd name="connsiteY60" fmla="*/ 1992893 h 5020058"/>
                <a:gd name="connsiteX61" fmla="*/ 2464605 w 2791671"/>
                <a:gd name="connsiteY61" fmla="*/ 1992893 h 5020058"/>
                <a:gd name="connsiteX62" fmla="*/ 2431948 w 2791671"/>
                <a:gd name="connsiteY62" fmla="*/ 2025550 h 5020058"/>
                <a:gd name="connsiteX63" fmla="*/ 1909434 w 2791671"/>
                <a:gd name="connsiteY63" fmla="*/ 1992893 h 5020058"/>
                <a:gd name="connsiteX64" fmla="*/ 1484891 w 2791671"/>
                <a:gd name="connsiteY64" fmla="*/ 1780621 h 5020058"/>
                <a:gd name="connsiteX65" fmla="*/ 1158320 w 2791671"/>
                <a:gd name="connsiteY65" fmla="*/ 1862264 h 5020058"/>
                <a:gd name="connsiteX66" fmla="*/ 1125662 w 2791671"/>
                <a:gd name="connsiteY66" fmla="*/ 2025550 h 5020058"/>
                <a:gd name="connsiteX67" fmla="*/ 1207305 w 2791671"/>
                <a:gd name="connsiteY67" fmla="*/ 2156179 h 5020058"/>
                <a:gd name="connsiteX68" fmla="*/ 1321605 w 2791671"/>
                <a:gd name="connsiteY68" fmla="*/ 2352121 h 5020058"/>
                <a:gd name="connsiteX69" fmla="*/ 1256291 w 2791671"/>
                <a:gd name="connsiteY69" fmla="*/ 2466421 h 5020058"/>
                <a:gd name="connsiteX70" fmla="*/ 1354262 w 2791671"/>
                <a:gd name="connsiteY70" fmla="*/ 2499079 h 5020058"/>
                <a:gd name="connsiteX71" fmla="*/ 1517548 w 2791671"/>
                <a:gd name="connsiteY71" fmla="*/ 2270479 h 5020058"/>
                <a:gd name="connsiteX72" fmla="*/ 1631848 w 2791671"/>
                <a:gd name="connsiteY72" fmla="*/ 2286807 h 5020058"/>
                <a:gd name="connsiteX73" fmla="*/ 1631848 w 2791671"/>
                <a:gd name="connsiteY73" fmla="*/ 2368450 h 5020058"/>
                <a:gd name="connsiteX74" fmla="*/ 1435905 w 2791671"/>
                <a:gd name="connsiteY74" fmla="*/ 2515407 h 5020058"/>
                <a:gd name="connsiteX75" fmla="*/ 1419577 w 2791671"/>
                <a:gd name="connsiteY75" fmla="*/ 2629707 h 5020058"/>
                <a:gd name="connsiteX76" fmla="*/ 1615520 w 2791671"/>
                <a:gd name="connsiteY76" fmla="*/ 2335793 h 5020058"/>
                <a:gd name="connsiteX77" fmla="*/ 2023734 w 2791671"/>
                <a:gd name="connsiteY77" fmla="*/ 2482750 h 5020058"/>
                <a:gd name="connsiteX78" fmla="*/ 1925762 w 2791671"/>
                <a:gd name="connsiteY78" fmla="*/ 2613379 h 5020058"/>
                <a:gd name="connsiteX79" fmla="*/ 1713491 w 2791671"/>
                <a:gd name="connsiteY79" fmla="*/ 2564393 h 5020058"/>
                <a:gd name="connsiteX80" fmla="*/ 1533877 w 2791671"/>
                <a:gd name="connsiteY80" fmla="*/ 2662364 h 5020058"/>
                <a:gd name="connsiteX81" fmla="*/ 1582862 w 2791671"/>
                <a:gd name="connsiteY81" fmla="*/ 2972607 h 5020058"/>
                <a:gd name="connsiteX82" fmla="*/ 1664505 w 2791671"/>
                <a:gd name="connsiteY82" fmla="*/ 3119564 h 5020058"/>
                <a:gd name="connsiteX83" fmla="*/ 1762477 w 2791671"/>
                <a:gd name="connsiteY83" fmla="*/ 3233864 h 5020058"/>
                <a:gd name="connsiteX84" fmla="*/ 1762477 w 2791671"/>
                <a:gd name="connsiteY84" fmla="*/ 3119564 h 5020058"/>
                <a:gd name="connsiteX85" fmla="*/ 1893105 w 2791671"/>
                <a:gd name="connsiteY85" fmla="*/ 3086907 h 5020058"/>
                <a:gd name="connsiteX86" fmla="*/ 1942091 w 2791671"/>
                <a:gd name="connsiteY86" fmla="*/ 3282850 h 5020058"/>
                <a:gd name="connsiteX87" fmla="*/ 1876777 w 2791671"/>
                <a:gd name="connsiteY87" fmla="*/ 3380821 h 5020058"/>
                <a:gd name="connsiteX88" fmla="*/ 1762477 w 2791671"/>
                <a:gd name="connsiteY88" fmla="*/ 3380821 h 5020058"/>
                <a:gd name="connsiteX89" fmla="*/ 2187020 w 2791671"/>
                <a:gd name="connsiteY89" fmla="*/ 3821693 h 5020058"/>
                <a:gd name="connsiteX90" fmla="*/ 2219677 w 2791671"/>
                <a:gd name="connsiteY90" fmla="*/ 3903336 h 5020058"/>
                <a:gd name="connsiteX91" fmla="*/ 2219677 w 2791671"/>
                <a:gd name="connsiteY91" fmla="*/ 3772707 h 5020058"/>
                <a:gd name="connsiteX92" fmla="*/ 2187020 w 2791671"/>
                <a:gd name="connsiteY92" fmla="*/ 3527779 h 5020058"/>
                <a:gd name="connsiteX93" fmla="*/ 2529920 w 2791671"/>
                <a:gd name="connsiteY93" fmla="*/ 3544107 h 5020058"/>
                <a:gd name="connsiteX94" fmla="*/ 2791177 w 2791671"/>
                <a:gd name="connsiteY94" fmla="*/ 3838021 h 5020058"/>
                <a:gd name="connsiteX95" fmla="*/ 2464605 w 2791671"/>
                <a:gd name="connsiteY95" fmla="*/ 3919664 h 5020058"/>
                <a:gd name="connsiteX96" fmla="*/ 2464605 w 2791671"/>
                <a:gd name="connsiteY96" fmla="*/ 4099279 h 5020058"/>
                <a:gd name="connsiteX97" fmla="*/ 2513591 w 2791671"/>
                <a:gd name="connsiteY97" fmla="*/ 4164593 h 5020058"/>
                <a:gd name="connsiteX98" fmla="*/ 2431948 w 2791671"/>
                <a:gd name="connsiteY98" fmla="*/ 4540150 h 5020058"/>
                <a:gd name="connsiteX99" fmla="*/ 2709534 w 2791671"/>
                <a:gd name="connsiteY99" fmla="*/ 4850393 h 5020058"/>
                <a:gd name="connsiteX100" fmla="*/ 2627891 w 2791671"/>
                <a:gd name="connsiteY100" fmla="*/ 5013679 h 5020058"/>
                <a:gd name="connsiteX101" fmla="*/ 2284991 w 2791671"/>
                <a:gd name="connsiteY101" fmla="*/ 4638121 h 5020058"/>
                <a:gd name="connsiteX102" fmla="*/ 2399291 w 2791671"/>
                <a:gd name="connsiteY102" fmla="*/ 4295221 h 5020058"/>
                <a:gd name="connsiteX103" fmla="*/ 2007405 w 2791671"/>
                <a:gd name="connsiteY103" fmla="*/ 3984979 h 5020058"/>
                <a:gd name="connsiteX104" fmla="*/ 1550205 w 2791671"/>
                <a:gd name="connsiteY104" fmla="*/ 3250193 h 5020058"/>
                <a:gd name="connsiteX105" fmla="*/ 1305277 w 2791671"/>
                <a:gd name="connsiteY105" fmla="*/ 2744007 h 5020058"/>
                <a:gd name="connsiteX106" fmla="*/ 1337934 w 2791671"/>
                <a:gd name="connsiteY106" fmla="*/ 2662364 h 5020058"/>
                <a:gd name="connsiteX107" fmla="*/ 1174648 w 2791671"/>
                <a:gd name="connsiteY107" fmla="*/ 2515407 h 5020058"/>
                <a:gd name="connsiteX108" fmla="*/ 1060348 w 2791671"/>
                <a:gd name="connsiteY108" fmla="*/ 2597050 h 5020058"/>
                <a:gd name="connsiteX109" fmla="*/ 1027691 w 2791671"/>
                <a:gd name="connsiteY109" fmla="*/ 2744007 h 5020058"/>
                <a:gd name="connsiteX110" fmla="*/ 1239962 w 2791671"/>
                <a:gd name="connsiteY110" fmla="*/ 2972607 h 5020058"/>
                <a:gd name="connsiteX111" fmla="*/ 1435905 w 2791671"/>
                <a:gd name="connsiteY111" fmla="*/ 3413479 h 5020058"/>
                <a:gd name="connsiteX112" fmla="*/ 1533877 w 2791671"/>
                <a:gd name="connsiteY112" fmla="*/ 3772707 h 5020058"/>
                <a:gd name="connsiteX113" fmla="*/ 1550205 w 2791671"/>
                <a:gd name="connsiteY113" fmla="*/ 4050293 h 5020058"/>
                <a:gd name="connsiteX114" fmla="*/ 1550205 w 2791671"/>
                <a:gd name="connsiteY114" fmla="*/ 4050293 h 5020058"/>
                <a:gd name="connsiteX0" fmla="*/ 1468562 w 2791671"/>
                <a:gd name="connsiteY0" fmla="*/ 4050293 h 5020058"/>
                <a:gd name="connsiteX1" fmla="*/ 1403248 w 2791671"/>
                <a:gd name="connsiteY1" fmla="*/ 3674736 h 5020058"/>
                <a:gd name="connsiteX2" fmla="*/ 1223634 w 2791671"/>
                <a:gd name="connsiteY2" fmla="*/ 3217536 h 5020058"/>
                <a:gd name="connsiteX3" fmla="*/ 1060348 w 2791671"/>
                <a:gd name="connsiteY3" fmla="*/ 2907293 h 5020058"/>
                <a:gd name="connsiteX4" fmla="*/ 848077 w 2791671"/>
                <a:gd name="connsiteY4" fmla="*/ 2695021 h 5020058"/>
                <a:gd name="connsiteX5" fmla="*/ 929720 w 2791671"/>
                <a:gd name="connsiteY5" fmla="*/ 2515407 h 5020058"/>
                <a:gd name="connsiteX6" fmla="*/ 1060348 w 2791671"/>
                <a:gd name="connsiteY6" fmla="*/ 2368450 h 5020058"/>
                <a:gd name="connsiteX7" fmla="*/ 1044020 w 2791671"/>
                <a:gd name="connsiteY7" fmla="*/ 2205164 h 5020058"/>
                <a:gd name="connsiteX8" fmla="*/ 1011362 w 2791671"/>
                <a:gd name="connsiteY8" fmla="*/ 2172507 h 5020058"/>
                <a:gd name="connsiteX9" fmla="*/ 1044020 w 2791671"/>
                <a:gd name="connsiteY9" fmla="*/ 2335793 h 5020058"/>
                <a:gd name="connsiteX10" fmla="*/ 929720 w 2791671"/>
                <a:gd name="connsiteY10" fmla="*/ 2417436 h 5020058"/>
                <a:gd name="connsiteX11" fmla="*/ 733777 w 2791671"/>
                <a:gd name="connsiteY11" fmla="*/ 2401107 h 5020058"/>
                <a:gd name="connsiteX12" fmla="*/ 619477 w 2791671"/>
                <a:gd name="connsiteY12" fmla="*/ 2286807 h 5020058"/>
                <a:gd name="connsiteX13" fmla="*/ 668462 w 2791671"/>
                <a:gd name="connsiteY13" fmla="*/ 2172507 h 5020058"/>
                <a:gd name="connsiteX14" fmla="*/ 766434 w 2791671"/>
                <a:gd name="connsiteY14" fmla="*/ 2139850 h 5020058"/>
                <a:gd name="connsiteX15" fmla="*/ 815420 w 2791671"/>
                <a:gd name="connsiteY15" fmla="*/ 2107193 h 5020058"/>
                <a:gd name="connsiteX16" fmla="*/ 880734 w 2791671"/>
                <a:gd name="connsiteY16" fmla="*/ 2090864 h 5020058"/>
                <a:gd name="connsiteX17" fmla="*/ 831748 w 2791671"/>
                <a:gd name="connsiteY17" fmla="*/ 2009221 h 5020058"/>
                <a:gd name="connsiteX18" fmla="*/ 815420 w 2791671"/>
                <a:gd name="connsiteY18" fmla="*/ 1960236 h 5020058"/>
                <a:gd name="connsiteX19" fmla="*/ 635805 w 2791671"/>
                <a:gd name="connsiteY19" fmla="*/ 1911250 h 5020058"/>
                <a:gd name="connsiteX20" fmla="*/ 472520 w 2791671"/>
                <a:gd name="connsiteY20" fmla="*/ 1894921 h 5020058"/>
                <a:gd name="connsiteX21" fmla="*/ 292905 w 2791671"/>
                <a:gd name="connsiteY21" fmla="*/ 1862264 h 5020058"/>
                <a:gd name="connsiteX22" fmla="*/ 31648 w 2791671"/>
                <a:gd name="connsiteY22" fmla="*/ 1584679 h 5020058"/>
                <a:gd name="connsiteX23" fmla="*/ 15320 w 2791671"/>
                <a:gd name="connsiteY23" fmla="*/ 1388736 h 5020058"/>
                <a:gd name="connsiteX24" fmla="*/ 129620 w 2791671"/>
                <a:gd name="connsiteY24" fmla="*/ 1062164 h 5020058"/>
                <a:gd name="connsiteX25" fmla="*/ 570491 w 2791671"/>
                <a:gd name="connsiteY25" fmla="*/ 670279 h 5020058"/>
                <a:gd name="connsiteX26" fmla="*/ 2333977 w 2791671"/>
                <a:gd name="connsiteY26" fmla="*/ 807 h 5020058"/>
                <a:gd name="connsiteX27" fmla="*/ 1174648 w 2791671"/>
                <a:gd name="connsiteY27" fmla="*/ 539650 h 5020058"/>
                <a:gd name="connsiteX28" fmla="*/ 570491 w 2791671"/>
                <a:gd name="connsiteY28" fmla="*/ 817236 h 5020058"/>
                <a:gd name="connsiteX29" fmla="*/ 227591 w 2791671"/>
                <a:gd name="connsiteY29" fmla="*/ 1143807 h 5020058"/>
                <a:gd name="connsiteX30" fmla="*/ 129620 w 2791671"/>
                <a:gd name="connsiteY30" fmla="*/ 1437721 h 5020058"/>
                <a:gd name="connsiteX31" fmla="*/ 325562 w 2791671"/>
                <a:gd name="connsiteY31" fmla="*/ 1747964 h 5020058"/>
                <a:gd name="connsiteX32" fmla="*/ 570491 w 2791671"/>
                <a:gd name="connsiteY32" fmla="*/ 1862264 h 5020058"/>
                <a:gd name="connsiteX33" fmla="*/ 390876 w 2791671"/>
                <a:gd name="connsiteY33" fmla="*/ 1503035 h 5020058"/>
                <a:gd name="connsiteX34" fmla="*/ 537833 w 2791671"/>
                <a:gd name="connsiteY34" fmla="*/ 1111150 h 5020058"/>
                <a:gd name="connsiteX35" fmla="*/ 1011362 w 2791671"/>
                <a:gd name="connsiteY35" fmla="*/ 866221 h 5020058"/>
                <a:gd name="connsiteX36" fmla="*/ 1615520 w 2791671"/>
                <a:gd name="connsiteY36" fmla="*/ 572307 h 5020058"/>
                <a:gd name="connsiteX37" fmla="*/ 2399291 w 2791671"/>
                <a:gd name="connsiteY37" fmla="*/ 278393 h 5020058"/>
                <a:gd name="connsiteX38" fmla="*/ 1615520 w 2791671"/>
                <a:gd name="connsiteY38" fmla="*/ 702936 h 5020058"/>
                <a:gd name="connsiteX39" fmla="*/ 2611563 w 2791671"/>
                <a:gd name="connsiteY39" fmla="*/ 866222 h 5020058"/>
                <a:gd name="connsiteX40" fmla="*/ 1599191 w 2791671"/>
                <a:gd name="connsiteY40" fmla="*/ 817236 h 5020058"/>
                <a:gd name="connsiteX41" fmla="*/ 1174648 w 2791671"/>
                <a:gd name="connsiteY41" fmla="*/ 915207 h 5020058"/>
                <a:gd name="connsiteX42" fmla="*/ 652134 w 2791671"/>
                <a:gd name="connsiteY42" fmla="*/ 1192793 h 5020058"/>
                <a:gd name="connsiteX43" fmla="*/ 505177 w 2791671"/>
                <a:gd name="connsiteY43" fmla="*/ 1454050 h 5020058"/>
                <a:gd name="connsiteX44" fmla="*/ 586820 w 2791671"/>
                <a:gd name="connsiteY44" fmla="*/ 1747964 h 5020058"/>
                <a:gd name="connsiteX45" fmla="*/ 750105 w 2791671"/>
                <a:gd name="connsiteY45" fmla="*/ 1878593 h 5020058"/>
                <a:gd name="connsiteX46" fmla="*/ 652134 w 2791671"/>
                <a:gd name="connsiteY46" fmla="*/ 1747964 h 5020058"/>
                <a:gd name="connsiteX47" fmla="*/ 668462 w 2791671"/>
                <a:gd name="connsiteY47" fmla="*/ 1633664 h 5020058"/>
                <a:gd name="connsiteX48" fmla="*/ 946048 w 2791671"/>
                <a:gd name="connsiteY48" fmla="*/ 1568350 h 5020058"/>
                <a:gd name="connsiteX49" fmla="*/ 1125662 w 2791671"/>
                <a:gd name="connsiteY49" fmla="*/ 1666321 h 5020058"/>
                <a:gd name="connsiteX50" fmla="*/ 1060348 w 2791671"/>
                <a:gd name="connsiteY50" fmla="*/ 1829607 h 5020058"/>
                <a:gd name="connsiteX51" fmla="*/ 1223634 w 2791671"/>
                <a:gd name="connsiteY51" fmla="*/ 1747964 h 5020058"/>
                <a:gd name="connsiteX52" fmla="*/ 1305277 w 2791671"/>
                <a:gd name="connsiteY52" fmla="*/ 1731636 h 5020058"/>
                <a:gd name="connsiteX53" fmla="*/ 1256291 w 2791671"/>
                <a:gd name="connsiteY53" fmla="*/ 1617336 h 5020058"/>
                <a:gd name="connsiteX54" fmla="*/ 1272620 w 2791671"/>
                <a:gd name="connsiteY54" fmla="*/ 1421393 h 5020058"/>
                <a:gd name="connsiteX55" fmla="*/ 1484890 w 2791671"/>
                <a:gd name="connsiteY55" fmla="*/ 1356079 h 5020058"/>
                <a:gd name="connsiteX56" fmla="*/ 1631848 w 2791671"/>
                <a:gd name="connsiteY56" fmla="*/ 1486707 h 5020058"/>
                <a:gd name="connsiteX57" fmla="*/ 1615519 w 2791671"/>
                <a:gd name="connsiteY57" fmla="*/ 1682650 h 5020058"/>
                <a:gd name="connsiteX58" fmla="*/ 1501220 w 2791671"/>
                <a:gd name="connsiteY58" fmla="*/ 1796950 h 5020058"/>
                <a:gd name="connsiteX59" fmla="*/ 1664505 w 2791671"/>
                <a:gd name="connsiteY59" fmla="*/ 1862264 h 5020058"/>
                <a:gd name="connsiteX60" fmla="*/ 2089048 w 2791671"/>
                <a:gd name="connsiteY60" fmla="*/ 1992893 h 5020058"/>
                <a:gd name="connsiteX61" fmla="*/ 2464605 w 2791671"/>
                <a:gd name="connsiteY61" fmla="*/ 1992893 h 5020058"/>
                <a:gd name="connsiteX62" fmla="*/ 2431948 w 2791671"/>
                <a:gd name="connsiteY62" fmla="*/ 2025550 h 5020058"/>
                <a:gd name="connsiteX63" fmla="*/ 1909434 w 2791671"/>
                <a:gd name="connsiteY63" fmla="*/ 1992893 h 5020058"/>
                <a:gd name="connsiteX64" fmla="*/ 1484891 w 2791671"/>
                <a:gd name="connsiteY64" fmla="*/ 1780621 h 5020058"/>
                <a:gd name="connsiteX65" fmla="*/ 1158320 w 2791671"/>
                <a:gd name="connsiteY65" fmla="*/ 1862264 h 5020058"/>
                <a:gd name="connsiteX66" fmla="*/ 1125662 w 2791671"/>
                <a:gd name="connsiteY66" fmla="*/ 2025550 h 5020058"/>
                <a:gd name="connsiteX67" fmla="*/ 1207305 w 2791671"/>
                <a:gd name="connsiteY67" fmla="*/ 2156179 h 5020058"/>
                <a:gd name="connsiteX68" fmla="*/ 1321605 w 2791671"/>
                <a:gd name="connsiteY68" fmla="*/ 2352121 h 5020058"/>
                <a:gd name="connsiteX69" fmla="*/ 1256291 w 2791671"/>
                <a:gd name="connsiteY69" fmla="*/ 2466421 h 5020058"/>
                <a:gd name="connsiteX70" fmla="*/ 1354262 w 2791671"/>
                <a:gd name="connsiteY70" fmla="*/ 2499079 h 5020058"/>
                <a:gd name="connsiteX71" fmla="*/ 1517548 w 2791671"/>
                <a:gd name="connsiteY71" fmla="*/ 2270479 h 5020058"/>
                <a:gd name="connsiteX72" fmla="*/ 1631848 w 2791671"/>
                <a:gd name="connsiteY72" fmla="*/ 2286807 h 5020058"/>
                <a:gd name="connsiteX73" fmla="*/ 1631848 w 2791671"/>
                <a:gd name="connsiteY73" fmla="*/ 2368450 h 5020058"/>
                <a:gd name="connsiteX74" fmla="*/ 1435905 w 2791671"/>
                <a:gd name="connsiteY74" fmla="*/ 2515407 h 5020058"/>
                <a:gd name="connsiteX75" fmla="*/ 1419577 w 2791671"/>
                <a:gd name="connsiteY75" fmla="*/ 2629707 h 5020058"/>
                <a:gd name="connsiteX76" fmla="*/ 1615520 w 2791671"/>
                <a:gd name="connsiteY76" fmla="*/ 2335793 h 5020058"/>
                <a:gd name="connsiteX77" fmla="*/ 2023734 w 2791671"/>
                <a:gd name="connsiteY77" fmla="*/ 2482750 h 5020058"/>
                <a:gd name="connsiteX78" fmla="*/ 1925762 w 2791671"/>
                <a:gd name="connsiteY78" fmla="*/ 2613379 h 5020058"/>
                <a:gd name="connsiteX79" fmla="*/ 1713491 w 2791671"/>
                <a:gd name="connsiteY79" fmla="*/ 2564393 h 5020058"/>
                <a:gd name="connsiteX80" fmla="*/ 1533877 w 2791671"/>
                <a:gd name="connsiteY80" fmla="*/ 2662364 h 5020058"/>
                <a:gd name="connsiteX81" fmla="*/ 1582862 w 2791671"/>
                <a:gd name="connsiteY81" fmla="*/ 2972607 h 5020058"/>
                <a:gd name="connsiteX82" fmla="*/ 1664505 w 2791671"/>
                <a:gd name="connsiteY82" fmla="*/ 3119564 h 5020058"/>
                <a:gd name="connsiteX83" fmla="*/ 1762477 w 2791671"/>
                <a:gd name="connsiteY83" fmla="*/ 3233864 h 5020058"/>
                <a:gd name="connsiteX84" fmla="*/ 1762477 w 2791671"/>
                <a:gd name="connsiteY84" fmla="*/ 3119564 h 5020058"/>
                <a:gd name="connsiteX85" fmla="*/ 1893105 w 2791671"/>
                <a:gd name="connsiteY85" fmla="*/ 3086907 h 5020058"/>
                <a:gd name="connsiteX86" fmla="*/ 1942091 w 2791671"/>
                <a:gd name="connsiteY86" fmla="*/ 3282850 h 5020058"/>
                <a:gd name="connsiteX87" fmla="*/ 1876777 w 2791671"/>
                <a:gd name="connsiteY87" fmla="*/ 3380821 h 5020058"/>
                <a:gd name="connsiteX88" fmla="*/ 1762477 w 2791671"/>
                <a:gd name="connsiteY88" fmla="*/ 3380821 h 5020058"/>
                <a:gd name="connsiteX89" fmla="*/ 2187020 w 2791671"/>
                <a:gd name="connsiteY89" fmla="*/ 3821693 h 5020058"/>
                <a:gd name="connsiteX90" fmla="*/ 2219677 w 2791671"/>
                <a:gd name="connsiteY90" fmla="*/ 3903336 h 5020058"/>
                <a:gd name="connsiteX91" fmla="*/ 2219677 w 2791671"/>
                <a:gd name="connsiteY91" fmla="*/ 3772707 h 5020058"/>
                <a:gd name="connsiteX92" fmla="*/ 2187020 w 2791671"/>
                <a:gd name="connsiteY92" fmla="*/ 3527779 h 5020058"/>
                <a:gd name="connsiteX93" fmla="*/ 2529920 w 2791671"/>
                <a:gd name="connsiteY93" fmla="*/ 3544107 h 5020058"/>
                <a:gd name="connsiteX94" fmla="*/ 2791177 w 2791671"/>
                <a:gd name="connsiteY94" fmla="*/ 3838021 h 5020058"/>
                <a:gd name="connsiteX95" fmla="*/ 2464605 w 2791671"/>
                <a:gd name="connsiteY95" fmla="*/ 3919664 h 5020058"/>
                <a:gd name="connsiteX96" fmla="*/ 2464605 w 2791671"/>
                <a:gd name="connsiteY96" fmla="*/ 4099279 h 5020058"/>
                <a:gd name="connsiteX97" fmla="*/ 2513591 w 2791671"/>
                <a:gd name="connsiteY97" fmla="*/ 4164593 h 5020058"/>
                <a:gd name="connsiteX98" fmla="*/ 2431948 w 2791671"/>
                <a:gd name="connsiteY98" fmla="*/ 4540150 h 5020058"/>
                <a:gd name="connsiteX99" fmla="*/ 2709534 w 2791671"/>
                <a:gd name="connsiteY99" fmla="*/ 4850393 h 5020058"/>
                <a:gd name="connsiteX100" fmla="*/ 2627891 w 2791671"/>
                <a:gd name="connsiteY100" fmla="*/ 5013679 h 5020058"/>
                <a:gd name="connsiteX101" fmla="*/ 2284991 w 2791671"/>
                <a:gd name="connsiteY101" fmla="*/ 4638121 h 5020058"/>
                <a:gd name="connsiteX102" fmla="*/ 2399291 w 2791671"/>
                <a:gd name="connsiteY102" fmla="*/ 4295221 h 5020058"/>
                <a:gd name="connsiteX103" fmla="*/ 2007405 w 2791671"/>
                <a:gd name="connsiteY103" fmla="*/ 3984979 h 5020058"/>
                <a:gd name="connsiteX104" fmla="*/ 1550205 w 2791671"/>
                <a:gd name="connsiteY104" fmla="*/ 3250193 h 5020058"/>
                <a:gd name="connsiteX105" fmla="*/ 1305277 w 2791671"/>
                <a:gd name="connsiteY105" fmla="*/ 2744007 h 5020058"/>
                <a:gd name="connsiteX106" fmla="*/ 1337934 w 2791671"/>
                <a:gd name="connsiteY106" fmla="*/ 2662364 h 5020058"/>
                <a:gd name="connsiteX107" fmla="*/ 1174648 w 2791671"/>
                <a:gd name="connsiteY107" fmla="*/ 2515407 h 5020058"/>
                <a:gd name="connsiteX108" fmla="*/ 1060348 w 2791671"/>
                <a:gd name="connsiteY108" fmla="*/ 2597050 h 5020058"/>
                <a:gd name="connsiteX109" fmla="*/ 1027691 w 2791671"/>
                <a:gd name="connsiteY109" fmla="*/ 2744007 h 5020058"/>
                <a:gd name="connsiteX110" fmla="*/ 1239962 w 2791671"/>
                <a:gd name="connsiteY110" fmla="*/ 2972607 h 5020058"/>
                <a:gd name="connsiteX111" fmla="*/ 1435905 w 2791671"/>
                <a:gd name="connsiteY111" fmla="*/ 3413479 h 5020058"/>
                <a:gd name="connsiteX112" fmla="*/ 1533877 w 2791671"/>
                <a:gd name="connsiteY112" fmla="*/ 3772707 h 5020058"/>
                <a:gd name="connsiteX113" fmla="*/ 1550205 w 2791671"/>
                <a:gd name="connsiteY113" fmla="*/ 4050293 h 5020058"/>
                <a:gd name="connsiteX114" fmla="*/ 1550205 w 2791671"/>
                <a:gd name="connsiteY114" fmla="*/ 4050293 h 5020058"/>
                <a:gd name="connsiteX0" fmla="*/ 1468562 w 2791671"/>
                <a:gd name="connsiteY0" fmla="*/ 4050293 h 5020058"/>
                <a:gd name="connsiteX1" fmla="*/ 1403248 w 2791671"/>
                <a:gd name="connsiteY1" fmla="*/ 3674736 h 5020058"/>
                <a:gd name="connsiteX2" fmla="*/ 1223634 w 2791671"/>
                <a:gd name="connsiteY2" fmla="*/ 3217536 h 5020058"/>
                <a:gd name="connsiteX3" fmla="*/ 1060348 w 2791671"/>
                <a:gd name="connsiteY3" fmla="*/ 2907293 h 5020058"/>
                <a:gd name="connsiteX4" fmla="*/ 848077 w 2791671"/>
                <a:gd name="connsiteY4" fmla="*/ 2695021 h 5020058"/>
                <a:gd name="connsiteX5" fmla="*/ 929720 w 2791671"/>
                <a:gd name="connsiteY5" fmla="*/ 2515407 h 5020058"/>
                <a:gd name="connsiteX6" fmla="*/ 1060348 w 2791671"/>
                <a:gd name="connsiteY6" fmla="*/ 2368450 h 5020058"/>
                <a:gd name="connsiteX7" fmla="*/ 1044020 w 2791671"/>
                <a:gd name="connsiteY7" fmla="*/ 2205164 h 5020058"/>
                <a:gd name="connsiteX8" fmla="*/ 1011362 w 2791671"/>
                <a:gd name="connsiteY8" fmla="*/ 2172507 h 5020058"/>
                <a:gd name="connsiteX9" fmla="*/ 1044020 w 2791671"/>
                <a:gd name="connsiteY9" fmla="*/ 2335793 h 5020058"/>
                <a:gd name="connsiteX10" fmla="*/ 929720 w 2791671"/>
                <a:gd name="connsiteY10" fmla="*/ 2417436 h 5020058"/>
                <a:gd name="connsiteX11" fmla="*/ 733777 w 2791671"/>
                <a:gd name="connsiteY11" fmla="*/ 2401107 h 5020058"/>
                <a:gd name="connsiteX12" fmla="*/ 619477 w 2791671"/>
                <a:gd name="connsiteY12" fmla="*/ 2286807 h 5020058"/>
                <a:gd name="connsiteX13" fmla="*/ 668462 w 2791671"/>
                <a:gd name="connsiteY13" fmla="*/ 2172507 h 5020058"/>
                <a:gd name="connsiteX14" fmla="*/ 766434 w 2791671"/>
                <a:gd name="connsiteY14" fmla="*/ 2139850 h 5020058"/>
                <a:gd name="connsiteX15" fmla="*/ 815420 w 2791671"/>
                <a:gd name="connsiteY15" fmla="*/ 2107193 h 5020058"/>
                <a:gd name="connsiteX16" fmla="*/ 880734 w 2791671"/>
                <a:gd name="connsiteY16" fmla="*/ 2090864 h 5020058"/>
                <a:gd name="connsiteX17" fmla="*/ 831748 w 2791671"/>
                <a:gd name="connsiteY17" fmla="*/ 2009221 h 5020058"/>
                <a:gd name="connsiteX18" fmla="*/ 815420 w 2791671"/>
                <a:gd name="connsiteY18" fmla="*/ 1960236 h 5020058"/>
                <a:gd name="connsiteX19" fmla="*/ 635805 w 2791671"/>
                <a:gd name="connsiteY19" fmla="*/ 1911250 h 5020058"/>
                <a:gd name="connsiteX20" fmla="*/ 472520 w 2791671"/>
                <a:gd name="connsiteY20" fmla="*/ 1894921 h 5020058"/>
                <a:gd name="connsiteX21" fmla="*/ 292905 w 2791671"/>
                <a:gd name="connsiteY21" fmla="*/ 1862264 h 5020058"/>
                <a:gd name="connsiteX22" fmla="*/ 31648 w 2791671"/>
                <a:gd name="connsiteY22" fmla="*/ 1584679 h 5020058"/>
                <a:gd name="connsiteX23" fmla="*/ 15320 w 2791671"/>
                <a:gd name="connsiteY23" fmla="*/ 1388736 h 5020058"/>
                <a:gd name="connsiteX24" fmla="*/ 129620 w 2791671"/>
                <a:gd name="connsiteY24" fmla="*/ 1062164 h 5020058"/>
                <a:gd name="connsiteX25" fmla="*/ 570491 w 2791671"/>
                <a:gd name="connsiteY25" fmla="*/ 670279 h 5020058"/>
                <a:gd name="connsiteX26" fmla="*/ 2333977 w 2791671"/>
                <a:gd name="connsiteY26" fmla="*/ 807 h 5020058"/>
                <a:gd name="connsiteX27" fmla="*/ 1174648 w 2791671"/>
                <a:gd name="connsiteY27" fmla="*/ 539650 h 5020058"/>
                <a:gd name="connsiteX28" fmla="*/ 570491 w 2791671"/>
                <a:gd name="connsiteY28" fmla="*/ 817236 h 5020058"/>
                <a:gd name="connsiteX29" fmla="*/ 227591 w 2791671"/>
                <a:gd name="connsiteY29" fmla="*/ 1143807 h 5020058"/>
                <a:gd name="connsiteX30" fmla="*/ 129620 w 2791671"/>
                <a:gd name="connsiteY30" fmla="*/ 1437721 h 5020058"/>
                <a:gd name="connsiteX31" fmla="*/ 325562 w 2791671"/>
                <a:gd name="connsiteY31" fmla="*/ 1747964 h 5020058"/>
                <a:gd name="connsiteX32" fmla="*/ 570491 w 2791671"/>
                <a:gd name="connsiteY32" fmla="*/ 1862264 h 5020058"/>
                <a:gd name="connsiteX33" fmla="*/ 390876 w 2791671"/>
                <a:gd name="connsiteY33" fmla="*/ 1503035 h 5020058"/>
                <a:gd name="connsiteX34" fmla="*/ 537833 w 2791671"/>
                <a:gd name="connsiteY34" fmla="*/ 1111150 h 5020058"/>
                <a:gd name="connsiteX35" fmla="*/ 1011362 w 2791671"/>
                <a:gd name="connsiteY35" fmla="*/ 866221 h 5020058"/>
                <a:gd name="connsiteX36" fmla="*/ 1615520 w 2791671"/>
                <a:gd name="connsiteY36" fmla="*/ 572307 h 5020058"/>
                <a:gd name="connsiteX37" fmla="*/ 2399291 w 2791671"/>
                <a:gd name="connsiteY37" fmla="*/ 278393 h 5020058"/>
                <a:gd name="connsiteX38" fmla="*/ 1615520 w 2791671"/>
                <a:gd name="connsiteY38" fmla="*/ 702936 h 5020058"/>
                <a:gd name="connsiteX39" fmla="*/ 2611563 w 2791671"/>
                <a:gd name="connsiteY39" fmla="*/ 866222 h 5020058"/>
                <a:gd name="connsiteX40" fmla="*/ 1599191 w 2791671"/>
                <a:gd name="connsiteY40" fmla="*/ 817236 h 5020058"/>
                <a:gd name="connsiteX41" fmla="*/ 1174648 w 2791671"/>
                <a:gd name="connsiteY41" fmla="*/ 915207 h 5020058"/>
                <a:gd name="connsiteX42" fmla="*/ 652134 w 2791671"/>
                <a:gd name="connsiteY42" fmla="*/ 1192793 h 5020058"/>
                <a:gd name="connsiteX43" fmla="*/ 505177 w 2791671"/>
                <a:gd name="connsiteY43" fmla="*/ 1454050 h 5020058"/>
                <a:gd name="connsiteX44" fmla="*/ 586820 w 2791671"/>
                <a:gd name="connsiteY44" fmla="*/ 1747964 h 5020058"/>
                <a:gd name="connsiteX45" fmla="*/ 750105 w 2791671"/>
                <a:gd name="connsiteY45" fmla="*/ 1878593 h 5020058"/>
                <a:gd name="connsiteX46" fmla="*/ 652134 w 2791671"/>
                <a:gd name="connsiteY46" fmla="*/ 1747964 h 5020058"/>
                <a:gd name="connsiteX47" fmla="*/ 766434 w 2791671"/>
                <a:gd name="connsiteY47" fmla="*/ 1584678 h 5020058"/>
                <a:gd name="connsiteX48" fmla="*/ 946048 w 2791671"/>
                <a:gd name="connsiteY48" fmla="*/ 1568350 h 5020058"/>
                <a:gd name="connsiteX49" fmla="*/ 1125662 w 2791671"/>
                <a:gd name="connsiteY49" fmla="*/ 1666321 h 5020058"/>
                <a:gd name="connsiteX50" fmla="*/ 1060348 w 2791671"/>
                <a:gd name="connsiteY50" fmla="*/ 1829607 h 5020058"/>
                <a:gd name="connsiteX51" fmla="*/ 1223634 w 2791671"/>
                <a:gd name="connsiteY51" fmla="*/ 1747964 h 5020058"/>
                <a:gd name="connsiteX52" fmla="*/ 1305277 w 2791671"/>
                <a:gd name="connsiteY52" fmla="*/ 1731636 h 5020058"/>
                <a:gd name="connsiteX53" fmla="*/ 1256291 w 2791671"/>
                <a:gd name="connsiteY53" fmla="*/ 1617336 h 5020058"/>
                <a:gd name="connsiteX54" fmla="*/ 1272620 w 2791671"/>
                <a:gd name="connsiteY54" fmla="*/ 1421393 h 5020058"/>
                <a:gd name="connsiteX55" fmla="*/ 1484890 w 2791671"/>
                <a:gd name="connsiteY55" fmla="*/ 1356079 h 5020058"/>
                <a:gd name="connsiteX56" fmla="*/ 1631848 w 2791671"/>
                <a:gd name="connsiteY56" fmla="*/ 1486707 h 5020058"/>
                <a:gd name="connsiteX57" fmla="*/ 1615519 w 2791671"/>
                <a:gd name="connsiteY57" fmla="*/ 1682650 h 5020058"/>
                <a:gd name="connsiteX58" fmla="*/ 1501220 w 2791671"/>
                <a:gd name="connsiteY58" fmla="*/ 1796950 h 5020058"/>
                <a:gd name="connsiteX59" fmla="*/ 1664505 w 2791671"/>
                <a:gd name="connsiteY59" fmla="*/ 1862264 h 5020058"/>
                <a:gd name="connsiteX60" fmla="*/ 2089048 w 2791671"/>
                <a:gd name="connsiteY60" fmla="*/ 1992893 h 5020058"/>
                <a:gd name="connsiteX61" fmla="*/ 2464605 w 2791671"/>
                <a:gd name="connsiteY61" fmla="*/ 1992893 h 5020058"/>
                <a:gd name="connsiteX62" fmla="*/ 2431948 w 2791671"/>
                <a:gd name="connsiteY62" fmla="*/ 2025550 h 5020058"/>
                <a:gd name="connsiteX63" fmla="*/ 1909434 w 2791671"/>
                <a:gd name="connsiteY63" fmla="*/ 1992893 h 5020058"/>
                <a:gd name="connsiteX64" fmla="*/ 1484891 w 2791671"/>
                <a:gd name="connsiteY64" fmla="*/ 1780621 h 5020058"/>
                <a:gd name="connsiteX65" fmla="*/ 1158320 w 2791671"/>
                <a:gd name="connsiteY65" fmla="*/ 1862264 h 5020058"/>
                <a:gd name="connsiteX66" fmla="*/ 1125662 w 2791671"/>
                <a:gd name="connsiteY66" fmla="*/ 2025550 h 5020058"/>
                <a:gd name="connsiteX67" fmla="*/ 1207305 w 2791671"/>
                <a:gd name="connsiteY67" fmla="*/ 2156179 h 5020058"/>
                <a:gd name="connsiteX68" fmla="*/ 1321605 w 2791671"/>
                <a:gd name="connsiteY68" fmla="*/ 2352121 h 5020058"/>
                <a:gd name="connsiteX69" fmla="*/ 1256291 w 2791671"/>
                <a:gd name="connsiteY69" fmla="*/ 2466421 h 5020058"/>
                <a:gd name="connsiteX70" fmla="*/ 1354262 w 2791671"/>
                <a:gd name="connsiteY70" fmla="*/ 2499079 h 5020058"/>
                <a:gd name="connsiteX71" fmla="*/ 1517548 w 2791671"/>
                <a:gd name="connsiteY71" fmla="*/ 2270479 h 5020058"/>
                <a:gd name="connsiteX72" fmla="*/ 1631848 w 2791671"/>
                <a:gd name="connsiteY72" fmla="*/ 2286807 h 5020058"/>
                <a:gd name="connsiteX73" fmla="*/ 1631848 w 2791671"/>
                <a:gd name="connsiteY73" fmla="*/ 2368450 h 5020058"/>
                <a:gd name="connsiteX74" fmla="*/ 1435905 w 2791671"/>
                <a:gd name="connsiteY74" fmla="*/ 2515407 h 5020058"/>
                <a:gd name="connsiteX75" fmla="*/ 1419577 w 2791671"/>
                <a:gd name="connsiteY75" fmla="*/ 2629707 h 5020058"/>
                <a:gd name="connsiteX76" fmla="*/ 1615520 w 2791671"/>
                <a:gd name="connsiteY76" fmla="*/ 2335793 h 5020058"/>
                <a:gd name="connsiteX77" fmla="*/ 2023734 w 2791671"/>
                <a:gd name="connsiteY77" fmla="*/ 2482750 h 5020058"/>
                <a:gd name="connsiteX78" fmla="*/ 1925762 w 2791671"/>
                <a:gd name="connsiteY78" fmla="*/ 2613379 h 5020058"/>
                <a:gd name="connsiteX79" fmla="*/ 1713491 w 2791671"/>
                <a:gd name="connsiteY79" fmla="*/ 2564393 h 5020058"/>
                <a:gd name="connsiteX80" fmla="*/ 1533877 w 2791671"/>
                <a:gd name="connsiteY80" fmla="*/ 2662364 h 5020058"/>
                <a:gd name="connsiteX81" fmla="*/ 1582862 w 2791671"/>
                <a:gd name="connsiteY81" fmla="*/ 2972607 h 5020058"/>
                <a:gd name="connsiteX82" fmla="*/ 1664505 w 2791671"/>
                <a:gd name="connsiteY82" fmla="*/ 3119564 h 5020058"/>
                <a:gd name="connsiteX83" fmla="*/ 1762477 w 2791671"/>
                <a:gd name="connsiteY83" fmla="*/ 3233864 h 5020058"/>
                <a:gd name="connsiteX84" fmla="*/ 1762477 w 2791671"/>
                <a:gd name="connsiteY84" fmla="*/ 3119564 h 5020058"/>
                <a:gd name="connsiteX85" fmla="*/ 1893105 w 2791671"/>
                <a:gd name="connsiteY85" fmla="*/ 3086907 h 5020058"/>
                <a:gd name="connsiteX86" fmla="*/ 1942091 w 2791671"/>
                <a:gd name="connsiteY86" fmla="*/ 3282850 h 5020058"/>
                <a:gd name="connsiteX87" fmla="*/ 1876777 w 2791671"/>
                <a:gd name="connsiteY87" fmla="*/ 3380821 h 5020058"/>
                <a:gd name="connsiteX88" fmla="*/ 1762477 w 2791671"/>
                <a:gd name="connsiteY88" fmla="*/ 3380821 h 5020058"/>
                <a:gd name="connsiteX89" fmla="*/ 2187020 w 2791671"/>
                <a:gd name="connsiteY89" fmla="*/ 3821693 h 5020058"/>
                <a:gd name="connsiteX90" fmla="*/ 2219677 w 2791671"/>
                <a:gd name="connsiteY90" fmla="*/ 3903336 h 5020058"/>
                <a:gd name="connsiteX91" fmla="*/ 2219677 w 2791671"/>
                <a:gd name="connsiteY91" fmla="*/ 3772707 h 5020058"/>
                <a:gd name="connsiteX92" fmla="*/ 2187020 w 2791671"/>
                <a:gd name="connsiteY92" fmla="*/ 3527779 h 5020058"/>
                <a:gd name="connsiteX93" fmla="*/ 2529920 w 2791671"/>
                <a:gd name="connsiteY93" fmla="*/ 3544107 h 5020058"/>
                <a:gd name="connsiteX94" fmla="*/ 2791177 w 2791671"/>
                <a:gd name="connsiteY94" fmla="*/ 3838021 h 5020058"/>
                <a:gd name="connsiteX95" fmla="*/ 2464605 w 2791671"/>
                <a:gd name="connsiteY95" fmla="*/ 3919664 h 5020058"/>
                <a:gd name="connsiteX96" fmla="*/ 2464605 w 2791671"/>
                <a:gd name="connsiteY96" fmla="*/ 4099279 h 5020058"/>
                <a:gd name="connsiteX97" fmla="*/ 2513591 w 2791671"/>
                <a:gd name="connsiteY97" fmla="*/ 4164593 h 5020058"/>
                <a:gd name="connsiteX98" fmla="*/ 2431948 w 2791671"/>
                <a:gd name="connsiteY98" fmla="*/ 4540150 h 5020058"/>
                <a:gd name="connsiteX99" fmla="*/ 2709534 w 2791671"/>
                <a:gd name="connsiteY99" fmla="*/ 4850393 h 5020058"/>
                <a:gd name="connsiteX100" fmla="*/ 2627891 w 2791671"/>
                <a:gd name="connsiteY100" fmla="*/ 5013679 h 5020058"/>
                <a:gd name="connsiteX101" fmla="*/ 2284991 w 2791671"/>
                <a:gd name="connsiteY101" fmla="*/ 4638121 h 5020058"/>
                <a:gd name="connsiteX102" fmla="*/ 2399291 w 2791671"/>
                <a:gd name="connsiteY102" fmla="*/ 4295221 h 5020058"/>
                <a:gd name="connsiteX103" fmla="*/ 2007405 w 2791671"/>
                <a:gd name="connsiteY103" fmla="*/ 3984979 h 5020058"/>
                <a:gd name="connsiteX104" fmla="*/ 1550205 w 2791671"/>
                <a:gd name="connsiteY104" fmla="*/ 3250193 h 5020058"/>
                <a:gd name="connsiteX105" fmla="*/ 1305277 w 2791671"/>
                <a:gd name="connsiteY105" fmla="*/ 2744007 h 5020058"/>
                <a:gd name="connsiteX106" fmla="*/ 1337934 w 2791671"/>
                <a:gd name="connsiteY106" fmla="*/ 2662364 h 5020058"/>
                <a:gd name="connsiteX107" fmla="*/ 1174648 w 2791671"/>
                <a:gd name="connsiteY107" fmla="*/ 2515407 h 5020058"/>
                <a:gd name="connsiteX108" fmla="*/ 1060348 w 2791671"/>
                <a:gd name="connsiteY108" fmla="*/ 2597050 h 5020058"/>
                <a:gd name="connsiteX109" fmla="*/ 1027691 w 2791671"/>
                <a:gd name="connsiteY109" fmla="*/ 2744007 h 5020058"/>
                <a:gd name="connsiteX110" fmla="*/ 1239962 w 2791671"/>
                <a:gd name="connsiteY110" fmla="*/ 2972607 h 5020058"/>
                <a:gd name="connsiteX111" fmla="*/ 1435905 w 2791671"/>
                <a:gd name="connsiteY111" fmla="*/ 3413479 h 5020058"/>
                <a:gd name="connsiteX112" fmla="*/ 1533877 w 2791671"/>
                <a:gd name="connsiteY112" fmla="*/ 3772707 h 5020058"/>
                <a:gd name="connsiteX113" fmla="*/ 1550205 w 2791671"/>
                <a:gd name="connsiteY113" fmla="*/ 4050293 h 5020058"/>
                <a:gd name="connsiteX114" fmla="*/ 1550205 w 2791671"/>
                <a:gd name="connsiteY114" fmla="*/ 4050293 h 5020058"/>
                <a:gd name="connsiteX0" fmla="*/ 1468562 w 3143890"/>
                <a:gd name="connsiteY0" fmla="*/ 4050293 h 5020058"/>
                <a:gd name="connsiteX1" fmla="*/ 1403248 w 3143890"/>
                <a:gd name="connsiteY1" fmla="*/ 3674736 h 5020058"/>
                <a:gd name="connsiteX2" fmla="*/ 1223634 w 3143890"/>
                <a:gd name="connsiteY2" fmla="*/ 3217536 h 5020058"/>
                <a:gd name="connsiteX3" fmla="*/ 1060348 w 3143890"/>
                <a:gd name="connsiteY3" fmla="*/ 2907293 h 5020058"/>
                <a:gd name="connsiteX4" fmla="*/ 848077 w 3143890"/>
                <a:gd name="connsiteY4" fmla="*/ 2695021 h 5020058"/>
                <a:gd name="connsiteX5" fmla="*/ 929720 w 3143890"/>
                <a:gd name="connsiteY5" fmla="*/ 2515407 h 5020058"/>
                <a:gd name="connsiteX6" fmla="*/ 1060348 w 3143890"/>
                <a:gd name="connsiteY6" fmla="*/ 2368450 h 5020058"/>
                <a:gd name="connsiteX7" fmla="*/ 1044020 w 3143890"/>
                <a:gd name="connsiteY7" fmla="*/ 2205164 h 5020058"/>
                <a:gd name="connsiteX8" fmla="*/ 1011362 w 3143890"/>
                <a:gd name="connsiteY8" fmla="*/ 2172507 h 5020058"/>
                <a:gd name="connsiteX9" fmla="*/ 1044020 w 3143890"/>
                <a:gd name="connsiteY9" fmla="*/ 2335793 h 5020058"/>
                <a:gd name="connsiteX10" fmla="*/ 929720 w 3143890"/>
                <a:gd name="connsiteY10" fmla="*/ 2417436 h 5020058"/>
                <a:gd name="connsiteX11" fmla="*/ 733777 w 3143890"/>
                <a:gd name="connsiteY11" fmla="*/ 2401107 h 5020058"/>
                <a:gd name="connsiteX12" fmla="*/ 619477 w 3143890"/>
                <a:gd name="connsiteY12" fmla="*/ 2286807 h 5020058"/>
                <a:gd name="connsiteX13" fmla="*/ 668462 w 3143890"/>
                <a:gd name="connsiteY13" fmla="*/ 2172507 h 5020058"/>
                <a:gd name="connsiteX14" fmla="*/ 766434 w 3143890"/>
                <a:gd name="connsiteY14" fmla="*/ 2139850 h 5020058"/>
                <a:gd name="connsiteX15" fmla="*/ 815420 w 3143890"/>
                <a:gd name="connsiteY15" fmla="*/ 2107193 h 5020058"/>
                <a:gd name="connsiteX16" fmla="*/ 880734 w 3143890"/>
                <a:gd name="connsiteY16" fmla="*/ 2090864 h 5020058"/>
                <a:gd name="connsiteX17" fmla="*/ 831748 w 3143890"/>
                <a:gd name="connsiteY17" fmla="*/ 2009221 h 5020058"/>
                <a:gd name="connsiteX18" fmla="*/ 815420 w 3143890"/>
                <a:gd name="connsiteY18" fmla="*/ 1960236 h 5020058"/>
                <a:gd name="connsiteX19" fmla="*/ 635805 w 3143890"/>
                <a:gd name="connsiteY19" fmla="*/ 1911250 h 5020058"/>
                <a:gd name="connsiteX20" fmla="*/ 472520 w 3143890"/>
                <a:gd name="connsiteY20" fmla="*/ 1894921 h 5020058"/>
                <a:gd name="connsiteX21" fmla="*/ 292905 w 3143890"/>
                <a:gd name="connsiteY21" fmla="*/ 1862264 h 5020058"/>
                <a:gd name="connsiteX22" fmla="*/ 31648 w 3143890"/>
                <a:gd name="connsiteY22" fmla="*/ 1584679 h 5020058"/>
                <a:gd name="connsiteX23" fmla="*/ 15320 w 3143890"/>
                <a:gd name="connsiteY23" fmla="*/ 1388736 h 5020058"/>
                <a:gd name="connsiteX24" fmla="*/ 129620 w 3143890"/>
                <a:gd name="connsiteY24" fmla="*/ 1062164 h 5020058"/>
                <a:gd name="connsiteX25" fmla="*/ 570491 w 3143890"/>
                <a:gd name="connsiteY25" fmla="*/ 670279 h 5020058"/>
                <a:gd name="connsiteX26" fmla="*/ 2333977 w 3143890"/>
                <a:gd name="connsiteY26" fmla="*/ 807 h 5020058"/>
                <a:gd name="connsiteX27" fmla="*/ 1174648 w 3143890"/>
                <a:gd name="connsiteY27" fmla="*/ 539650 h 5020058"/>
                <a:gd name="connsiteX28" fmla="*/ 570491 w 3143890"/>
                <a:gd name="connsiteY28" fmla="*/ 817236 h 5020058"/>
                <a:gd name="connsiteX29" fmla="*/ 227591 w 3143890"/>
                <a:gd name="connsiteY29" fmla="*/ 1143807 h 5020058"/>
                <a:gd name="connsiteX30" fmla="*/ 129620 w 3143890"/>
                <a:gd name="connsiteY30" fmla="*/ 1437721 h 5020058"/>
                <a:gd name="connsiteX31" fmla="*/ 325562 w 3143890"/>
                <a:gd name="connsiteY31" fmla="*/ 1747964 h 5020058"/>
                <a:gd name="connsiteX32" fmla="*/ 570491 w 3143890"/>
                <a:gd name="connsiteY32" fmla="*/ 1862264 h 5020058"/>
                <a:gd name="connsiteX33" fmla="*/ 390876 w 3143890"/>
                <a:gd name="connsiteY33" fmla="*/ 1503035 h 5020058"/>
                <a:gd name="connsiteX34" fmla="*/ 537833 w 3143890"/>
                <a:gd name="connsiteY34" fmla="*/ 1111150 h 5020058"/>
                <a:gd name="connsiteX35" fmla="*/ 1011362 w 3143890"/>
                <a:gd name="connsiteY35" fmla="*/ 866221 h 5020058"/>
                <a:gd name="connsiteX36" fmla="*/ 1615520 w 3143890"/>
                <a:gd name="connsiteY36" fmla="*/ 572307 h 5020058"/>
                <a:gd name="connsiteX37" fmla="*/ 2399291 w 3143890"/>
                <a:gd name="connsiteY37" fmla="*/ 278393 h 5020058"/>
                <a:gd name="connsiteX38" fmla="*/ 1615520 w 3143890"/>
                <a:gd name="connsiteY38" fmla="*/ 702936 h 5020058"/>
                <a:gd name="connsiteX39" fmla="*/ 2611563 w 3143890"/>
                <a:gd name="connsiteY39" fmla="*/ 866222 h 5020058"/>
                <a:gd name="connsiteX40" fmla="*/ 1599191 w 3143890"/>
                <a:gd name="connsiteY40" fmla="*/ 817236 h 5020058"/>
                <a:gd name="connsiteX41" fmla="*/ 1174648 w 3143890"/>
                <a:gd name="connsiteY41" fmla="*/ 915207 h 5020058"/>
                <a:gd name="connsiteX42" fmla="*/ 652134 w 3143890"/>
                <a:gd name="connsiteY42" fmla="*/ 1192793 h 5020058"/>
                <a:gd name="connsiteX43" fmla="*/ 505177 w 3143890"/>
                <a:gd name="connsiteY43" fmla="*/ 1454050 h 5020058"/>
                <a:gd name="connsiteX44" fmla="*/ 586820 w 3143890"/>
                <a:gd name="connsiteY44" fmla="*/ 1747964 h 5020058"/>
                <a:gd name="connsiteX45" fmla="*/ 750105 w 3143890"/>
                <a:gd name="connsiteY45" fmla="*/ 1878593 h 5020058"/>
                <a:gd name="connsiteX46" fmla="*/ 652134 w 3143890"/>
                <a:gd name="connsiteY46" fmla="*/ 1747964 h 5020058"/>
                <a:gd name="connsiteX47" fmla="*/ 766434 w 3143890"/>
                <a:gd name="connsiteY47" fmla="*/ 1584678 h 5020058"/>
                <a:gd name="connsiteX48" fmla="*/ 946048 w 3143890"/>
                <a:gd name="connsiteY48" fmla="*/ 1568350 h 5020058"/>
                <a:gd name="connsiteX49" fmla="*/ 1125662 w 3143890"/>
                <a:gd name="connsiteY49" fmla="*/ 1666321 h 5020058"/>
                <a:gd name="connsiteX50" fmla="*/ 1060348 w 3143890"/>
                <a:gd name="connsiteY50" fmla="*/ 1829607 h 5020058"/>
                <a:gd name="connsiteX51" fmla="*/ 1223634 w 3143890"/>
                <a:gd name="connsiteY51" fmla="*/ 1747964 h 5020058"/>
                <a:gd name="connsiteX52" fmla="*/ 1305277 w 3143890"/>
                <a:gd name="connsiteY52" fmla="*/ 1731636 h 5020058"/>
                <a:gd name="connsiteX53" fmla="*/ 1256291 w 3143890"/>
                <a:gd name="connsiteY53" fmla="*/ 1617336 h 5020058"/>
                <a:gd name="connsiteX54" fmla="*/ 1272620 w 3143890"/>
                <a:gd name="connsiteY54" fmla="*/ 1421393 h 5020058"/>
                <a:gd name="connsiteX55" fmla="*/ 1484890 w 3143890"/>
                <a:gd name="connsiteY55" fmla="*/ 1356079 h 5020058"/>
                <a:gd name="connsiteX56" fmla="*/ 1631848 w 3143890"/>
                <a:gd name="connsiteY56" fmla="*/ 1486707 h 5020058"/>
                <a:gd name="connsiteX57" fmla="*/ 1615519 w 3143890"/>
                <a:gd name="connsiteY57" fmla="*/ 1682650 h 5020058"/>
                <a:gd name="connsiteX58" fmla="*/ 1501220 w 3143890"/>
                <a:gd name="connsiteY58" fmla="*/ 1796950 h 5020058"/>
                <a:gd name="connsiteX59" fmla="*/ 1664505 w 3143890"/>
                <a:gd name="connsiteY59" fmla="*/ 1862264 h 5020058"/>
                <a:gd name="connsiteX60" fmla="*/ 2089048 w 3143890"/>
                <a:gd name="connsiteY60" fmla="*/ 1992893 h 5020058"/>
                <a:gd name="connsiteX61" fmla="*/ 2464605 w 3143890"/>
                <a:gd name="connsiteY61" fmla="*/ 1992893 h 5020058"/>
                <a:gd name="connsiteX62" fmla="*/ 3134077 w 3143890"/>
                <a:gd name="connsiteY62" fmla="*/ 2156179 h 5020058"/>
                <a:gd name="connsiteX63" fmla="*/ 1909434 w 3143890"/>
                <a:gd name="connsiteY63" fmla="*/ 1992893 h 5020058"/>
                <a:gd name="connsiteX64" fmla="*/ 1484891 w 3143890"/>
                <a:gd name="connsiteY64" fmla="*/ 1780621 h 5020058"/>
                <a:gd name="connsiteX65" fmla="*/ 1158320 w 3143890"/>
                <a:gd name="connsiteY65" fmla="*/ 1862264 h 5020058"/>
                <a:gd name="connsiteX66" fmla="*/ 1125662 w 3143890"/>
                <a:gd name="connsiteY66" fmla="*/ 2025550 h 5020058"/>
                <a:gd name="connsiteX67" fmla="*/ 1207305 w 3143890"/>
                <a:gd name="connsiteY67" fmla="*/ 2156179 h 5020058"/>
                <a:gd name="connsiteX68" fmla="*/ 1321605 w 3143890"/>
                <a:gd name="connsiteY68" fmla="*/ 2352121 h 5020058"/>
                <a:gd name="connsiteX69" fmla="*/ 1256291 w 3143890"/>
                <a:gd name="connsiteY69" fmla="*/ 2466421 h 5020058"/>
                <a:gd name="connsiteX70" fmla="*/ 1354262 w 3143890"/>
                <a:gd name="connsiteY70" fmla="*/ 2499079 h 5020058"/>
                <a:gd name="connsiteX71" fmla="*/ 1517548 w 3143890"/>
                <a:gd name="connsiteY71" fmla="*/ 2270479 h 5020058"/>
                <a:gd name="connsiteX72" fmla="*/ 1631848 w 3143890"/>
                <a:gd name="connsiteY72" fmla="*/ 2286807 h 5020058"/>
                <a:gd name="connsiteX73" fmla="*/ 1631848 w 3143890"/>
                <a:gd name="connsiteY73" fmla="*/ 2368450 h 5020058"/>
                <a:gd name="connsiteX74" fmla="*/ 1435905 w 3143890"/>
                <a:gd name="connsiteY74" fmla="*/ 2515407 h 5020058"/>
                <a:gd name="connsiteX75" fmla="*/ 1419577 w 3143890"/>
                <a:gd name="connsiteY75" fmla="*/ 2629707 h 5020058"/>
                <a:gd name="connsiteX76" fmla="*/ 1615520 w 3143890"/>
                <a:gd name="connsiteY76" fmla="*/ 2335793 h 5020058"/>
                <a:gd name="connsiteX77" fmla="*/ 2023734 w 3143890"/>
                <a:gd name="connsiteY77" fmla="*/ 2482750 h 5020058"/>
                <a:gd name="connsiteX78" fmla="*/ 1925762 w 3143890"/>
                <a:gd name="connsiteY78" fmla="*/ 2613379 h 5020058"/>
                <a:gd name="connsiteX79" fmla="*/ 1713491 w 3143890"/>
                <a:gd name="connsiteY79" fmla="*/ 2564393 h 5020058"/>
                <a:gd name="connsiteX80" fmla="*/ 1533877 w 3143890"/>
                <a:gd name="connsiteY80" fmla="*/ 2662364 h 5020058"/>
                <a:gd name="connsiteX81" fmla="*/ 1582862 w 3143890"/>
                <a:gd name="connsiteY81" fmla="*/ 2972607 h 5020058"/>
                <a:gd name="connsiteX82" fmla="*/ 1664505 w 3143890"/>
                <a:gd name="connsiteY82" fmla="*/ 3119564 h 5020058"/>
                <a:gd name="connsiteX83" fmla="*/ 1762477 w 3143890"/>
                <a:gd name="connsiteY83" fmla="*/ 3233864 h 5020058"/>
                <a:gd name="connsiteX84" fmla="*/ 1762477 w 3143890"/>
                <a:gd name="connsiteY84" fmla="*/ 3119564 h 5020058"/>
                <a:gd name="connsiteX85" fmla="*/ 1893105 w 3143890"/>
                <a:gd name="connsiteY85" fmla="*/ 3086907 h 5020058"/>
                <a:gd name="connsiteX86" fmla="*/ 1942091 w 3143890"/>
                <a:gd name="connsiteY86" fmla="*/ 3282850 h 5020058"/>
                <a:gd name="connsiteX87" fmla="*/ 1876777 w 3143890"/>
                <a:gd name="connsiteY87" fmla="*/ 3380821 h 5020058"/>
                <a:gd name="connsiteX88" fmla="*/ 1762477 w 3143890"/>
                <a:gd name="connsiteY88" fmla="*/ 3380821 h 5020058"/>
                <a:gd name="connsiteX89" fmla="*/ 2187020 w 3143890"/>
                <a:gd name="connsiteY89" fmla="*/ 3821693 h 5020058"/>
                <a:gd name="connsiteX90" fmla="*/ 2219677 w 3143890"/>
                <a:gd name="connsiteY90" fmla="*/ 3903336 h 5020058"/>
                <a:gd name="connsiteX91" fmla="*/ 2219677 w 3143890"/>
                <a:gd name="connsiteY91" fmla="*/ 3772707 h 5020058"/>
                <a:gd name="connsiteX92" fmla="*/ 2187020 w 3143890"/>
                <a:gd name="connsiteY92" fmla="*/ 3527779 h 5020058"/>
                <a:gd name="connsiteX93" fmla="*/ 2529920 w 3143890"/>
                <a:gd name="connsiteY93" fmla="*/ 3544107 h 5020058"/>
                <a:gd name="connsiteX94" fmla="*/ 2791177 w 3143890"/>
                <a:gd name="connsiteY94" fmla="*/ 3838021 h 5020058"/>
                <a:gd name="connsiteX95" fmla="*/ 2464605 w 3143890"/>
                <a:gd name="connsiteY95" fmla="*/ 3919664 h 5020058"/>
                <a:gd name="connsiteX96" fmla="*/ 2464605 w 3143890"/>
                <a:gd name="connsiteY96" fmla="*/ 4099279 h 5020058"/>
                <a:gd name="connsiteX97" fmla="*/ 2513591 w 3143890"/>
                <a:gd name="connsiteY97" fmla="*/ 4164593 h 5020058"/>
                <a:gd name="connsiteX98" fmla="*/ 2431948 w 3143890"/>
                <a:gd name="connsiteY98" fmla="*/ 4540150 h 5020058"/>
                <a:gd name="connsiteX99" fmla="*/ 2709534 w 3143890"/>
                <a:gd name="connsiteY99" fmla="*/ 4850393 h 5020058"/>
                <a:gd name="connsiteX100" fmla="*/ 2627891 w 3143890"/>
                <a:gd name="connsiteY100" fmla="*/ 5013679 h 5020058"/>
                <a:gd name="connsiteX101" fmla="*/ 2284991 w 3143890"/>
                <a:gd name="connsiteY101" fmla="*/ 4638121 h 5020058"/>
                <a:gd name="connsiteX102" fmla="*/ 2399291 w 3143890"/>
                <a:gd name="connsiteY102" fmla="*/ 4295221 h 5020058"/>
                <a:gd name="connsiteX103" fmla="*/ 2007405 w 3143890"/>
                <a:gd name="connsiteY103" fmla="*/ 3984979 h 5020058"/>
                <a:gd name="connsiteX104" fmla="*/ 1550205 w 3143890"/>
                <a:gd name="connsiteY104" fmla="*/ 3250193 h 5020058"/>
                <a:gd name="connsiteX105" fmla="*/ 1305277 w 3143890"/>
                <a:gd name="connsiteY105" fmla="*/ 2744007 h 5020058"/>
                <a:gd name="connsiteX106" fmla="*/ 1337934 w 3143890"/>
                <a:gd name="connsiteY106" fmla="*/ 2662364 h 5020058"/>
                <a:gd name="connsiteX107" fmla="*/ 1174648 w 3143890"/>
                <a:gd name="connsiteY107" fmla="*/ 2515407 h 5020058"/>
                <a:gd name="connsiteX108" fmla="*/ 1060348 w 3143890"/>
                <a:gd name="connsiteY108" fmla="*/ 2597050 h 5020058"/>
                <a:gd name="connsiteX109" fmla="*/ 1027691 w 3143890"/>
                <a:gd name="connsiteY109" fmla="*/ 2744007 h 5020058"/>
                <a:gd name="connsiteX110" fmla="*/ 1239962 w 3143890"/>
                <a:gd name="connsiteY110" fmla="*/ 2972607 h 5020058"/>
                <a:gd name="connsiteX111" fmla="*/ 1435905 w 3143890"/>
                <a:gd name="connsiteY111" fmla="*/ 3413479 h 5020058"/>
                <a:gd name="connsiteX112" fmla="*/ 1533877 w 3143890"/>
                <a:gd name="connsiteY112" fmla="*/ 3772707 h 5020058"/>
                <a:gd name="connsiteX113" fmla="*/ 1550205 w 3143890"/>
                <a:gd name="connsiteY113" fmla="*/ 4050293 h 5020058"/>
                <a:gd name="connsiteX114" fmla="*/ 1550205 w 3143890"/>
                <a:gd name="connsiteY114" fmla="*/ 4050293 h 5020058"/>
                <a:gd name="connsiteX0" fmla="*/ 1468562 w 3144663"/>
                <a:gd name="connsiteY0" fmla="*/ 4050293 h 5020058"/>
                <a:gd name="connsiteX1" fmla="*/ 1403248 w 3144663"/>
                <a:gd name="connsiteY1" fmla="*/ 3674736 h 5020058"/>
                <a:gd name="connsiteX2" fmla="*/ 1223634 w 3144663"/>
                <a:gd name="connsiteY2" fmla="*/ 3217536 h 5020058"/>
                <a:gd name="connsiteX3" fmla="*/ 1060348 w 3144663"/>
                <a:gd name="connsiteY3" fmla="*/ 2907293 h 5020058"/>
                <a:gd name="connsiteX4" fmla="*/ 848077 w 3144663"/>
                <a:gd name="connsiteY4" fmla="*/ 2695021 h 5020058"/>
                <a:gd name="connsiteX5" fmla="*/ 929720 w 3144663"/>
                <a:gd name="connsiteY5" fmla="*/ 2515407 h 5020058"/>
                <a:gd name="connsiteX6" fmla="*/ 1060348 w 3144663"/>
                <a:gd name="connsiteY6" fmla="*/ 2368450 h 5020058"/>
                <a:gd name="connsiteX7" fmla="*/ 1044020 w 3144663"/>
                <a:gd name="connsiteY7" fmla="*/ 2205164 h 5020058"/>
                <a:gd name="connsiteX8" fmla="*/ 1011362 w 3144663"/>
                <a:gd name="connsiteY8" fmla="*/ 2172507 h 5020058"/>
                <a:gd name="connsiteX9" fmla="*/ 1044020 w 3144663"/>
                <a:gd name="connsiteY9" fmla="*/ 2335793 h 5020058"/>
                <a:gd name="connsiteX10" fmla="*/ 929720 w 3144663"/>
                <a:gd name="connsiteY10" fmla="*/ 2417436 h 5020058"/>
                <a:gd name="connsiteX11" fmla="*/ 733777 w 3144663"/>
                <a:gd name="connsiteY11" fmla="*/ 2401107 h 5020058"/>
                <a:gd name="connsiteX12" fmla="*/ 619477 w 3144663"/>
                <a:gd name="connsiteY12" fmla="*/ 2286807 h 5020058"/>
                <a:gd name="connsiteX13" fmla="*/ 668462 w 3144663"/>
                <a:gd name="connsiteY13" fmla="*/ 2172507 h 5020058"/>
                <a:gd name="connsiteX14" fmla="*/ 766434 w 3144663"/>
                <a:gd name="connsiteY14" fmla="*/ 2139850 h 5020058"/>
                <a:gd name="connsiteX15" fmla="*/ 815420 w 3144663"/>
                <a:gd name="connsiteY15" fmla="*/ 2107193 h 5020058"/>
                <a:gd name="connsiteX16" fmla="*/ 880734 w 3144663"/>
                <a:gd name="connsiteY16" fmla="*/ 2090864 h 5020058"/>
                <a:gd name="connsiteX17" fmla="*/ 831748 w 3144663"/>
                <a:gd name="connsiteY17" fmla="*/ 2009221 h 5020058"/>
                <a:gd name="connsiteX18" fmla="*/ 815420 w 3144663"/>
                <a:gd name="connsiteY18" fmla="*/ 1960236 h 5020058"/>
                <a:gd name="connsiteX19" fmla="*/ 635805 w 3144663"/>
                <a:gd name="connsiteY19" fmla="*/ 1911250 h 5020058"/>
                <a:gd name="connsiteX20" fmla="*/ 472520 w 3144663"/>
                <a:gd name="connsiteY20" fmla="*/ 1894921 h 5020058"/>
                <a:gd name="connsiteX21" fmla="*/ 292905 w 3144663"/>
                <a:gd name="connsiteY21" fmla="*/ 1862264 h 5020058"/>
                <a:gd name="connsiteX22" fmla="*/ 31648 w 3144663"/>
                <a:gd name="connsiteY22" fmla="*/ 1584679 h 5020058"/>
                <a:gd name="connsiteX23" fmla="*/ 15320 w 3144663"/>
                <a:gd name="connsiteY23" fmla="*/ 1388736 h 5020058"/>
                <a:gd name="connsiteX24" fmla="*/ 129620 w 3144663"/>
                <a:gd name="connsiteY24" fmla="*/ 1062164 h 5020058"/>
                <a:gd name="connsiteX25" fmla="*/ 570491 w 3144663"/>
                <a:gd name="connsiteY25" fmla="*/ 670279 h 5020058"/>
                <a:gd name="connsiteX26" fmla="*/ 2333977 w 3144663"/>
                <a:gd name="connsiteY26" fmla="*/ 807 h 5020058"/>
                <a:gd name="connsiteX27" fmla="*/ 1174648 w 3144663"/>
                <a:gd name="connsiteY27" fmla="*/ 539650 h 5020058"/>
                <a:gd name="connsiteX28" fmla="*/ 570491 w 3144663"/>
                <a:gd name="connsiteY28" fmla="*/ 817236 h 5020058"/>
                <a:gd name="connsiteX29" fmla="*/ 227591 w 3144663"/>
                <a:gd name="connsiteY29" fmla="*/ 1143807 h 5020058"/>
                <a:gd name="connsiteX30" fmla="*/ 129620 w 3144663"/>
                <a:gd name="connsiteY30" fmla="*/ 1437721 h 5020058"/>
                <a:gd name="connsiteX31" fmla="*/ 325562 w 3144663"/>
                <a:gd name="connsiteY31" fmla="*/ 1747964 h 5020058"/>
                <a:gd name="connsiteX32" fmla="*/ 570491 w 3144663"/>
                <a:gd name="connsiteY32" fmla="*/ 1862264 h 5020058"/>
                <a:gd name="connsiteX33" fmla="*/ 390876 w 3144663"/>
                <a:gd name="connsiteY33" fmla="*/ 1503035 h 5020058"/>
                <a:gd name="connsiteX34" fmla="*/ 537833 w 3144663"/>
                <a:gd name="connsiteY34" fmla="*/ 1111150 h 5020058"/>
                <a:gd name="connsiteX35" fmla="*/ 1011362 w 3144663"/>
                <a:gd name="connsiteY35" fmla="*/ 866221 h 5020058"/>
                <a:gd name="connsiteX36" fmla="*/ 1615520 w 3144663"/>
                <a:gd name="connsiteY36" fmla="*/ 572307 h 5020058"/>
                <a:gd name="connsiteX37" fmla="*/ 2399291 w 3144663"/>
                <a:gd name="connsiteY37" fmla="*/ 278393 h 5020058"/>
                <a:gd name="connsiteX38" fmla="*/ 1615520 w 3144663"/>
                <a:gd name="connsiteY38" fmla="*/ 702936 h 5020058"/>
                <a:gd name="connsiteX39" fmla="*/ 2611563 w 3144663"/>
                <a:gd name="connsiteY39" fmla="*/ 866222 h 5020058"/>
                <a:gd name="connsiteX40" fmla="*/ 1599191 w 3144663"/>
                <a:gd name="connsiteY40" fmla="*/ 817236 h 5020058"/>
                <a:gd name="connsiteX41" fmla="*/ 1174648 w 3144663"/>
                <a:gd name="connsiteY41" fmla="*/ 915207 h 5020058"/>
                <a:gd name="connsiteX42" fmla="*/ 652134 w 3144663"/>
                <a:gd name="connsiteY42" fmla="*/ 1192793 h 5020058"/>
                <a:gd name="connsiteX43" fmla="*/ 505177 w 3144663"/>
                <a:gd name="connsiteY43" fmla="*/ 1454050 h 5020058"/>
                <a:gd name="connsiteX44" fmla="*/ 586820 w 3144663"/>
                <a:gd name="connsiteY44" fmla="*/ 1747964 h 5020058"/>
                <a:gd name="connsiteX45" fmla="*/ 750105 w 3144663"/>
                <a:gd name="connsiteY45" fmla="*/ 1878593 h 5020058"/>
                <a:gd name="connsiteX46" fmla="*/ 652134 w 3144663"/>
                <a:gd name="connsiteY46" fmla="*/ 1747964 h 5020058"/>
                <a:gd name="connsiteX47" fmla="*/ 766434 w 3144663"/>
                <a:gd name="connsiteY47" fmla="*/ 1584678 h 5020058"/>
                <a:gd name="connsiteX48" fmla="*/ 946048 w 3144663"/>
                <a:gd name="connsiteY48" fmla="*/ 1568350 h 5020058"/>
                <a:gd name="connsiteX49" fmla="*/ 1125662 w 3144663"/>
                <a:gd name="connsiteY49" fmla="*/ 1666321 h 5020058"/>
                <a:gd name="connsiteX50" fmla="*/ 1060348 w 3144663"/>
                <a:gd name="connsiteY50" fmla="*/ 1829607 h 5020058"/>
                <a:gd name="connsiteX51" fmla="*/ 1223634 w 3144663"/>
                <a:gd name="connsiteY51" fmla="*/ 1747964 h 5020058"/>
                <a:gd name="connsiteX52" fmla="*/ 1305277 w 3144663"/>
                <a:gd name="connsiteY52" fmla="*/ 1731636 h 5020058"/>
                <a:gd name="connsiteX53" fmla="*/ 1256291 w 3144663"/>
                <a:gd name="connsiteY53" fmla="*/ 1617336 h 5020058"/>
                <a:gd name="connsiteX54" fmla="*/ 1272620 w 3144663"/>
                <a:gd name="connsiteY54" fmla="*/ 1421393 h 5020058"/>
                <a:gd name="connsiteX55" fmla="*/ 1484890 w 3144663"/>
                <a:gd name="connsiteY55" fmla="*/ 1356079 h 5020058"/>
                <a:gd name="connsiteX56" fmla="*/ 1631848 w 3144663"/>
                <a:gd name="connsiteY56" fmla="*/ 1486707 h 5020058"/>
                <a:gd name="connsiteX57" fmla="*/ 1615519 w 3144663"/>
                <a:gd name="connsiteY57" fmla="*/ 1682650 h 5020058"/>
                <a:gd name="connsiteX58" fmla="*/ 1501220 w 3144663"/>
                <a:gd name="connsiteY58" fmla="*/ 1796950 h 5020058"/>
                <a:gd name="connsiteX59" fmla="*/ 1664505 w 3144663"/>
                <a:gd name="connsiteY59" fmla="*/ 1862264 h 5020058"/>
                <a:gd name="connsiteX60" fmla="*/ 2089048 w 3144663"/>
                <a:gd name="connsiteY60" fmla="*/ 1992893 h 5020058"/>
                <a:gd name="connsiteX61" fmla="*/ 2480934 w 3144663"/>
                <a:gd name="connsiteY61" fmla="*/ 2041879 h 5020058"/>
                <a:gd name="connsiteX62" fmla="*/ 3134077 w 3144663"/>
                <a:gd name="connsiteY62" fmla="*/ 2156179 h 5020058"/>
                <a:gd name="connsiteX63" fmla="*/ 1909434 w 3144663"/>
                <a:gd name="connsiteY63" fmla="*/ 1992893 h 5020058"/>
                <a:gd name="connsiteX64" fmla="*/ 1484891 w 3144663"/>
                <a:gd name="connsiteY64" fmla="*/ 1780621 h 5020058"/>
                <a:gd name="connsiteX65" fmla="*/ 1158320 w 3144663"/>
                <a:gd name="connsiteY65" fmla="*/ 1862264 h 5020058"/>
                <a:gd name="connsiteX66" fmla="*/ 1125662 w 3144663"/>
                <a:gd name="connsiteY66" fmla="*/ 2025550 h 5020058"/>
                <a:gd name="connsiteX67" fmla="*/ 1207305 w 3144663"/>
                <a:gd name="connsiteY67" fmla="*/ 2156179 h 5020058"/>
                <a:gd name="connsiteX68" fmla="*/ 1321605 w 3144663"/>
                <a:gd name="connsiteY68" fmla="*/ 2352121 h 5020058"/>
                <a:gd name="connsiteX69" fmla="*/ 1256291 w 3144663"/>
                <a:gd name="connsiteY69" fmla="*/ 2466421 h 5020058"/>
                <a:gd name="connsiteX70" fmla="*/ 1354262 w 3144663"/>
                <a:gd name="connsiteY70" fmla="*/ 2499079 h 5020058"/>
                <a:gd name="connsiteX71" fmla="*/ 1517548 w 3144663"/>
                <a:gd name="connsiteY71" fmla="*/ 2270479 h 5020058"/>
                <a:gd name="connsiteX72" fmla="*/ 1631848 w 3144663"/>
                <a:gd name="connsiteY72" fmla="*/ 2286807 h 5020058"/>
                <a:gd name="connsiteX73" fmla="*/ 1631848 w 3144663"/>
                <a:gd name="connsiteY73" fmla="*/ 2368450 h 5020058"/>
                <a:gd name="connsiteX74" fmla="*/ 1435905 w 3144663"/>
                <a:gd name="connsiteY74" fmla="*/ 2515407 h 5020058"/>
                <a:gd name="connsiteX75" fmla="*/ 1419577 w 3144663"/>
                <a:gd name="connsiteY75" fmla="*/ 2629707 h 5020058"/>
                <a:gd name="connsiteX76" fmla="*/ 1615520 w 3144663"/>
                <a:gd name="connsiteY76" fmla="*/ 2335793 h 5020058"/>
                <a:gd name="connsiteX77" fmla="*/ 2023734 w 3144663"/>
                <a:gd name="connsiteY77" fmla="*/ 2482750 h 5020058"/>
                <a:gd name="connsiteX78" fmla="*/ 1925762 w 3144663"/>
                <a:gd name="connsiteY78" fmla="*/ 2613379 h 5020058"/>
                <a:gd name="connsiteX79" fmla="*/ 1713491 w 3144663"/>
                <a:gd name="connsiteY79" fmla="*/ 2564393 h 5020058"/>
                <a:gd name="connsiteX80" fmla="*/ 1533877 w 3144663"/>
                <a:gd name="connsiteY80" fmla="*/ 2662364 h 5020058"/>
                <a:gd name="connsiteX81" fmla="*/ 1582862 w 3144663"/>
                <a:gd name="connsiteY81" fmla="*/ 2972607 h 5020058"/>
                <a:gd name="connsiteX82" fmla="*/ 1664505 w 3144663"/>
                <a:gd name="connsiteY82" fmla="*/ 3119564 h 5020058"/>
                <a:gd name="connsiteX83" fmla="*/ 1762477 w 3144663"/>
                <a:gd name="connsiteY83" fmla="*/ 3233864 h 5020058"/>
                <a:gd name="connsiteX84" fmla="*/ 1762477 w 3144663"/>
                <a:gd name="connsiteY84" fmla="*/ 3119564 h 5020058"/>
                <a:gd name="connsiteX85" fmla="*/ 1893105 w 3144663"/>
                <a:gd name="connsiteY85" fmla="*/ 3086907 h 5020058"/>
                <a:gd name="connsiteX86" fmla="*/ 1942091 w 3144663"/>
                <a:gd name="connsiteY86" fmla="*/ 3282850 h 5020058"/>
                <a:gd name="connsiteX87" fmla="*/ 1876777 w 3144663"/>
                <a:gd name="connsiteY87" fmla="*/ 3380821 h 5020058"/>
                <a:gd name="connsiteX88" fmla="*/ 1762477 w 3144663"/>
                <a:gd name="connsiteY88" fmla="*/ 3380821 h 5020058"/>
                <a:gd name="connsiteX89" fmla="*/ 2187020 w 3144663"/>
                <a:gd name="connsiteY89" fmla="*/ 3821693 h 5020058"/>
                <a:gd name="connsiteX90" fmla="*/ 2219677 w 3144663"/>
                <a:gd name="connsiteY90" fmla="*/ 3903336 h 5020058"/>
                <a:gd name="connsiteX91" fmla="*/ 2219677 w 3144663"/>
                <a:gd name="connsiteY91" fmla="*/ 3772707 h 5020058"/>
                <a:gd name="connsiteX92" fmla="*/ 2187020 w 3144663"/>
                <a:gd name="connsiteY92" fmla="*/ 3527779 h 5020058"/>
                <a:gd name="connsiteX93" fmla="*/ 2529920 w 3144663"/>
                <a:gd name="connsiteY93" fmla="*/ 3544107 h 5020058"/>
                <a:gd name="connsiteX94" fmla="*/ 2791177 w 3144663"/>
                <a:gd name="connsiteY94" fmla="*/ 3838021 h 5020058"/>
                <a:gd name="connsiteX95" fmla="*/ 2464605 w 3144663"/>
                <a:gd name="connsiteY95" fmla="*/ 3919664 h 5020058"/>
                <a:gd name="connsiteX96" fmla="*/ 2464605 w 3144663"/>
                <a:gd name="connsiteY96" fmla="*/ 4099279 h 5020058"/>
                <a:gd name="connsiteX97" fmla="*/ 2513591 w 3144663"/>
                <a:gd name="connsiteY97" fmla="*/ 4164593 h 5020058"/>
                <a:gd name="connsiteX98" fmla="*/ 2431948 w 3144663"/>
                <a:gd name="connsiteY98" fmla="*/ 4540150 h 5020058"/>
                <a:gd name="connsiteX99" fmla="*/ 2709534 w 3144663"/>
                <a:gd name="connsiteY99" fmla="*/ 4850393 h 5020058"/>
                <a:gd name="connsiteX100" fmla="*/ 2627891 w 3144663"/>
                <a:gd name="connsiteY100" fmla="*/ 5013679 h 5020058"/>
                <a:gd name="connsiteX101" fmla="*/ 2284991 w 3144663"/>
                <a:gd name="connsiteY101" fmla="*/ 4638121 h 5020058"/>
                <a:gd name="connsiteX102" fmla="*/ 2399291 w 3144663"/>
                <a:gd name="connsiteY102" fmla="*/ 4295221 h 5020058"/>
                <a:gd name="connsiteX103" fmla="*/ 2007405 w 3144663"/>
                <a:gd name="connsiteY103" fmla="*/ 3984979 h 5020058"/>
                <a:gd name="connsiteX104" fmla="*/ 1550205 w 3144663"/>
                <a:gd name="connsiteY104" fmla="*/ 3250193 h 5020058"/>
                <a:gd name="connsiteX105" fmla="*/ 1305277 w 3144663"/>
                <a:gd name="connsiteY105" fmla="*/ 2744007 h 5020058"/>
                <a:gd name="connsiteX106" fmla="*/ 1337934 w 3144663"/>
                <a:gd name="connsiteY106" fmla="*/ 2662364 h 5020058"/>
                <a:gd name="connsiteX107" fmla="*/ 1174648 w 3144663"/>
                <a:gd name="connsiteY107" fmla="*/ 2515407 h 5020058"/>
                <a:gd name="connsiteX108" fmla="*/ 1060348 w 3144663"/>
                <a:gd name="connsiteY108" fmla="*/ 2597050 h 5020058"/>
                <a:gd name="connsiteX109" fmla="*/ 1027691 w 3144663"/>
                <a:gd name="connsiteY109" fmla="*/ 2744007 h 5020058"/>
                <a:gd name="connsiteX110" fmla="*/ 1239962 w 3144663"/>
                <a:gd name="connsiteY110" fmla="*/ 2972607 h 5020058"/>
                <a:gd name="connsiteX111" fmla="*/ 1435905 w 3144663"/>
                <a:gd name="connsiteY111" fmla="*/ 3413479 h 5020058"/>
                <a:gd name="connsiteX112" fmla="*/ 1533877 w 3144663"/>
                <a:gd name="connsiteY112" fmla="*/ 3772707 h 5020058"/>
                <a:gd name="connsiteX113" fmla="*/ 1550205 w 3144663"/>
                <a:gd name="connsiteY113" fmla="*/ 4050293 h 5020058"/>
                <a:gd name="connsiteX114" fmla="*/ 1550205 w 3144663"/>
                <a:gd name="connsiteY114" fmla="*/ 4050293 h 5020058"/>
                <a:gd name="connsiteX0" fmla="*/ 1468562 w 3144663"/>
                <a:gd name="connsiteY0" fmla="*/ 4050293 h 5020058"/>
                <a:gd name="connsiteX1" fmla="*/ 1403248 w 3144663"/>
                <a:gd name="connsiteY1" fmla="*/ 3674736 h 5020058"/>
                <a:gd name="connsiteX2" fmla="*/ 1223634 w 3144663"/>
                <a:gd name="connsiteY2" fmla="*/ 3217536 h 5020058"/>
                <a:gd name="connsiteX3" fmla="*/ 1060348 w 3144663"/>
                <a:gd name="connsiteY3" fmla="*/ 2907293 h 5020058"/>
                <a:gd name="connsiteX4" fmla="*/ 848077 w 3144663"/>
                <a:gd name="connsiteY4" fmla="*/ 2695021 h 5020058"/>
                <a:gd name="connsiteX5" fmla="*/ 929720 w 3144663"/>
                <a:gd name="connsiteY5" fmla="*/ 2515407 h 5020058"/>
                <a:gd name="connsiteX6" fmla="*/ 1060348 w 3144663"/>
                <a:gd name="connsiteY6" fmla="*/ 2368450 h 5020058"/>
                <a:gd name="connsiteX7" fmla="*/ 1044020 w 3144663"/>
                <a:gd name="connsiteY7" fmla="*/ 2205164 h 5020058"/>
                <a:gd name="connsiteX8" fmla="*/ 1011362 w 3144663"/>
                <a:gd name="connsiteY8" fmla="*/ 2172507 h 5020058"/>
                <a:gd name="connsiteX9" fmla="*/ 1044020 w 3144663"/>
                <a:gd name="connsiteY9" fmla="*/ 2335793 h 5020058"/>
                <a:gd name="connsiteX10" fmla="*/ 929720 w 3144663"/>
                <a:gd name="connsiteY10" fmla="*/ 2417436 h 5020058"/>
                <a:gd name="connsiteX11" fmla="*/ 733777 w 3144663"/>
                <a:gd name="connsiteY11" fmla="*/ 2401107 h 5020058"/>
                <a:gd name="connsiteX12" fmla="*/ 619477 w 3144663"/>
                <a:gd name="connsiteY12" fmla="*/ 2286807 h 5020058"/>
                <a:gd name="connsiteX13" fmla="*/ 668462 w 3144663"/>
                <a:gd name="connsiteY13" fmla="*/ 2172507 h 5020058"/>
                <a:gd name="connsiteX14" fmla="*/ 766434 w 3144663"/>
                <a:gd name="connsiteY14" fmla="*/ 2139850 h 5020058"/>
                <a:gd name="connsiteX15" fmla="*/ 815420 w 3144663"/>
                <a:gd name="connsiteY15" fmla="*/ 2107193 h 5020058"/>
                <a:gd name="connsiteX16" fmla="*/ 880734 w 3144663"/>
                <a:gd name="connsiteY16" fmla="*/ 2090864 h 5020058"/>
                <a:gd name="connsiteX17" fmla="*/ 831748 w 3144663"/>
                <a:gd name="connsiteY17" fmla="*/ 2009221 h 5020058"/>
                <a:gd name="connsiteX18" fmla="*/ 815420 w 3144663"/>
                <a:gd name="connsiteY18" fmla="*/ 1960236 h 5020058"/>
                <a:gd name="connsiteX19" fmla="*/ 635805 w 3144663"/>
                <a:gd name="connsiteY19" fmla="*/ 1911250 h 5020058"/>
                <a:gd name="connsiteX20" fmla="*/ 472520 w 3144663"/>
                <a:gd name="connsiteY20" fmla="*/ 1894921 h 5020058"/>
                <a:gd name="connsiteX21" fmla="*/ 292905 w 3144663"/>
                <a:gd name="connsiteY21" fmla="*/ 1862264 h 5020058"/>
                <a:gd name="connsiteX22" fmla="*/ 31648 w 3144663"/>
                <a:gd name="connsiteY22" fmla="*/ 1584679 h 5020058"/>
                <a:gd name="connsiteX23" fmla="*/ 15320 w 3144663"/>
                <a:gd name="connsiteY23" fmla="*/ 1388736 h 5020058"/>
                <a:gd name="connsiteX24" fmla="*/ 129620 w 3144663"/>
                <a:gd name="connsiteY24" fmla="*/ 1062164 h 5020058"/>
                <a:gd name="connsiteX25" fmla="*/ 570491 w 3144663"/>
                <a:gd name="connsiteY25" fmla="*/ 670279 h 5020058"/>
                <a:gd name="connsiteX26" fmla="*/ 2333977 w 3144663"/>
                <a:gd name="connsiteY26" fmla="*/ 807 h 5020058"/>
                <a:gd name="connsiteX27" fmla="*/ 1174648 w 3144663"/>
                <a:gd name="connsiteY27" fmla="*/ 539650 h 5020058"/>
                <a:gd name="connsiteX28" fmla="*/ 570491 w 3144663"/>
                <a:gd name="connsiteY28" fmla="*/ 817236 h 5020058"/>
                <a:gd name="connsiteX29" fmla="*/ 227591 w 3144663"/>
                <a:gd name="connsiteY29" fmla="*/ 1143807 h 5020058"/>
                <a:gd name="connsiteX30" fmla="*/ 129620 w 3144663"/>
                <a:gd name="connsiteY30" fmla="*/ 1437721 h 5020058"/>
                <a:gd name="connsiteX31" fmla="*/ 325562 w 3144663"/>
                <a:gd name="connsiteY31" fmla="*/ 1747964 h 5020058"/>
                <a:gd name="connsiteX32" fmla="*/ 570491 w 3144663"/>
                <a:gd name="connsiteY32" fmla="*/ 1862264 h 5020058"/>
                <a:gd name="connsiteX33" fmla="*/ 390876 w 3144663"/>
                <a:gd name="connsiteY33" fmla="*/ 1503035 h 5020058"/>
                <a:gd name="connsiteX34" fmla="*/ 537833 w 3144663"/>
                <a:gd name="connsiteY34" fmla="*/ 1111150 h 5020058"/>
                <a:gd name="connsiteX35" fmla="*/ 1011362 w 3144663"/>
                <a:gd name="connsiteY35" fmla="*/ 866221 h 5020058"/>
                <a:gd name="connsiteX36" fmla="*/ 1615520 w 3144663"/>
                <a:gd name="connsiteY36" fmla="*/ 572307 h 5020058"/>
                <a:gd name="connsiteX37" fmla="*/ 2399291 w 3144663"/>
                <a:gd name="connsiteY37" fmla="*/ 278393 h 5020058"/>
                <a:gd name="connsiteX38" fmla="*/ 1615520 w 3144663"/>
                <a:gd name="connsiteY38" fmla="*/ 702936 h 5020058"/>
                <a:gd name="connsiteX39" fmla="*/ 2611563 w 3144663"/>
                <a:gd name="connsiteY39" fmla="*/ 866222 h 5020058"/>
                <a:gd name="connsiteX40" fmla="*/ 1599191 w 3144663"/>
                <a:gd name="connsiteY40" fmla="*/ 817236 h 5020058"/>
                <a:gd name="connsiteX41" fmla="*/ 1174648 w 3144663"/>
                <a:gd name="connsiteY41" fmla="*/ 915207 h 5020058"/>
                <a:gd name="connsiteX42" fmla="*/ 652134 w 3144663"/>
                <a:gd name="connsiteY42" fmla="*/ 1192793 h 5020058"/>
                <a:gd name="connsiteX43" fmla="*/ 505177 w 3144663"/>
                <a:gd name="connsiteY43" fmla="*/ 1454050 h 5020058"/>
                <a:gd name="connsiteX44" fmla="*/ 586820 w 3144663"/>
                <a:gd name="connsiteY44" fmla="*/ 1747964 h 5020058"/>
                <a:gd name="connsiteX45" fmla="*/ 750105 w 3144663"/>
                <a:gd name="connsiteY45" fmla="*/ 1878593 h 5020058"/>
                <a:gd name="connsiteX46" fmla="*/ 652134 w 3144663"/>
                <a:gd name="connsiteY46" fmla="*/ 1747964 h 5020058"/>
                <a:gd name="connsiteX47" fmla="*/ 766434 w 3144663"/>
                <a:gd name="connsiteY47" fmla="*/ 1584678 h 5020058"/>
                <a:gd name="connsiteX48" fmla="*/ 946048 w 3144663"/>
                <a:gd name="connsiteY48" fmla="*/ 1568350 h 5020058"/>
                <a:gd name="connsiteX49" fmla="*/ 1125662 w 3144663"/>
                <a:gd name="connsiteY49" fmla="*/ 1666321 h 5020058"/>
                <a:gd name="connsiteX50" fmla="*/ 1060348 w 3144663"/>
                <a:gd name="connsiteY50" fmla="*/ 1829607 h 5020058"/>
                <a:gd name="connsiteX51" fmla="*/ 1223634 w 3144663"/>
                <a:gd name="connsiteY51" fmla="*/ 1747964 h 5020058"/>
                <a:gd name="connsiteX52" fmla="*/ 1305277 w 3144663"/>
                <a:gd name="connsiteY52" fmla="*/ 1731636 h 5020058"/>
                <a:gd name="connsiteX53" fmla="*/ 1256291 w 3144663"/>
                <a:gd name="connsiteY53" fmla="*/ 1617336 h 5020058"/>
                <a:gd name="connsiteX54" fmla="*/ 1272620 w 3144663"/>
                <a:gd name="connsiteY54" fmla="*/ 1421393 h 5020058"/>
                <a:gd name="connsiteX55" fmla="*/ 1484890 w 3144663"/>
                <a:gd name="connsiteY55" fmla="*/ 1356079 h 5020058"/>
                <a:gd name="connsiteX56" fmla="*/ 1631848 w 3144663"/>
                <a:gd name="connsiteY56" fmla="*/ 1486707 h 5020058"/>
                <a:gd name="connsiteX57" fmla="*/ 1615519 w 3144663"/>
                <a:gd name="connsiteY57" fmla="*/ 1682650 h 5020058"/>
                <a:gd name="connsiteX58" fmla="*/ 1631847 w 3144663"/>
                <a:gd name="connsiteY58" fmla="*/ 1682650 h 5020058"/>
                <a:gd name="connsiteX59" fmla="*/ 1501220 w 3144663"/>
                <a:gd name="connsiteY59" fmla="*/ 1796950 h 5020058"/>
                <a:gd name="connsiteX60" fmla="*/ 1664505 w 3144663"/>
                <a:gd name="connsiteY60" fmla="*/ 1862264 h 5020058"/>
                <a:gd name="connsiteX61" fmla="*/ 2089048 w 3144663"/>
                <a:gd name="connsiteY61" fmla="*/ 1992893 h 5020058"/>
                <a:gd name="connsiteX62" fmla="*/ 2480934 w 3144663"/>
                <a:gd name="connsiteY62" fmla="*/ 2041879 h 5020058"/>
                <a:gd name="connsiteX63" fmla="*/ 3134077 w 3144663"/>
                <a:gd name="connsiteY63" fmla="*/ 2156179 h 5020058"/>
                <a:gd name="connsiteX64" fmla="*/ 1909434 w 3144663"/>
                <a:gd name="connsiteY64" fmla="*/ 1992893 h 5020058"/>
                <a:gd name="connsiteX65" fmla="*/ 1484891 w 3144663"/>
                <a:gd name="connsiteY65" fmla="*/ 1780621 h 5020058"/>
                <a:gd name="connsiteX66" fmla="*/ 1158320 w 3144663"/>
                <a:gd name="connsiteY66" fmla="*/ 1862264 h 5020058"/>
                <a:gd name="connsiteX67" fmla="*/ 1125662 w 3144663"/>
                <a:gd name="connsiteY67" fmla="*/ 2025550 h 5020058"/>
                <a:gd name="connsiteX68" fmla="*/ 1207305 w 3144663"/>
                <a:gd name="connsiteY68" fmla="*/ 2156179 h 5020058"/>
                <a:gd name="connsiteX69" fmla="*/ 1321605 w 3144663"/>
                <a:gd name="connsiteY69" fmla="*/ 2352121 h 5020058"/>
                <a:gd name="connsiteX70" fmla="*/ 1256291 w 3144663"/>
                <a:gd name="connsiteY70" fmla="*/ 2466421 h 5020058"/>
                <a:gd name="connsiteX71" fmla="*/ 1354262 w 3144663"/>
                <a:gd name="connsiteY71" fmla="*/ 2499079 h 5020058"/>
                <a:gd name="connsiteX72" fmla="*/ 1517548 w 3144663"/>
                <a:gd name="connsiteY72" fmla="*/ 2270479 h 5020058"/>
                <a:gd name="connsiteX73" fmla="*/ 1631848 w 3144663"/>
                <a:gd name="connsiteY73" fmla="*/ 2286807 h 5020058"/>
                <a:gd name="connsiteX74" fmla="*/ 1631848 w 3144663"/>
                <a:gd name="connsiteY74" fmla="*/ 2368450 h 5020058"/>
                <a:gd name="connsiteX75" fmla="*/ 1435905 w 3144663"/>
                <a:gd name="connsiteY75" fmla="*/ 2515407 h 5020058"/>
                <a:gd name="connsiteX76" fmla="*/ 1419577 w 3144663"/>
                <a:gd name="connsiteY76" fmla="*/ 2629707 h 5020058"/>
                <a:gd name="connsiteX77" fmla="*/ 1615520 w 3144663"/>
                <a:gd name="connsiteY77" fmla="*/ 2335793 h 5020058"/>
                <a:gd name="connsiteX78" fmla="*/ 2023734 w 3144663"/>
                <a:gd name="connsiteY78" fmla="*/ 2482750 h 5020058"/>
                <a:gd name="connsiteX79" fmla="*/ 1925762 w 3144663"/>
                <a:gd name="connsiteY79" fmla="*/ 2613379 h 5020058"/>
                <a:gd name="connsiteX80" fmla="*/ 1713491 w 3144663"/>
                <a:gd name="connsiteY80" fmla="*/ 2564393 h 5020058"/>
                <a:gd name="connsiteX81" fmla="*/ 1533877 w 3144663"/>
                <a:gd name="connsiteY81" fmla="*/ 2662364 h 5020058"/>
                <a:gd name="connsiteX82" fmla="*/ 1582862 w 3144663"/>
                <a:gd name="connsiteY82" fmla="*/ 2972607 h 5020058"/>
                <a:gd name="connsiteX83" fmla="*/ 1664505 w 3144663"/>
                <a:gd name="connsiteY83" fmla="*/ 3119564 h 5020058"/>
                <a:gd name="connsiteX84" fmla="*/ 1762477 w 3144663"/>
                <a:gd name="connsiteY84" fmla="*/ 3233864 h 5020058"/>
                <a:gd name="connsiteX85" fmla="*/ 1762477 w 3144663"/>
                <a:gd name="connsiteY85" fmla="*/ 3119564 h 5020058"/>
                <a:gd name="connsiteX86" fmla="*/ 1893105 w 3144663"/>
                <a:gd name="connsiteY86" fmla="*/ 3086907 h 5020058"/>
                <a:gd name="connsiteX87" fmla="*/ 1942091 w 3144663"/>
                <a:gd name="connsiteY87" fmla="*/ 3282850 h 5020058"/>
                <a:gd name="connsiteX88" fmla="*/ 1876777 w 3144663"/>
                <a:gd name="connsiteY88" fmla="*/ 3380821 h 5020058"/>
                <a:gd name="connsiteX89" fmla="*/ 1762477 w 3144663"/>
                <a:gd name="connsiteY89" fmla="*/ 3380821 h 5020058"/>
                <a:gd name="connsiteX90" fmla="*/ 2187020 w 3144663"/>
                <a:gd name="connsiteY90" fmla="*/ 3821693 h 5020058"/>
                <a:gd name="connsiteX91" fmla="*/ 2219677 w 3144663"/>
                <a:gd name="connsiteY91" fmla="*/ 3903336 h 5020058"/>
                <a:gd name="connsiteX92" fmla="*/ 2219677 w 3144663"/>
                <a:gd name="connsiteY92" fmla="*/ 3772707 h 5020058"/>
                <a:gd name="connsiteX93" fmla="*/ 2187020 w 3144663"/>
                <a:gd name="connsiteY93" fmla="*/ 3527779 h 5020058"/>
                <a:gd name="connsiteX94" fmla="*/ 2529920 w 3144663"/>
                <a:gd name="connsiteY94" fmla="*/ 3544107 h 5020058"/>
                <a:gd name="connsiteX95" fmla="*/ 2791177 w 3144663"/>
                <a:gd name="connsiteY95" fmla="*/ 3838021 h 5020058"/>
                <a:gd name="connsiteX96" fmla="*/ 2464605 w 3144663"/>
                <a:gd name="connsiteY96" fmla="*/ 3919664 h 5020058"/>
                <a:gd name="connsiteX97" fmla="*/ 2464605 w 3144663"/>
                <a:gd name="connsiteY97" fmla="*/ 4099279 h 5020058"/>
                <a:gd name="connsiteX98" fmla="*/ 2513591 w 3144663"/>
                <a:gd name="connsiteY98" fmla="*/ 4164593 h 5020058"/>
                <a:gd name="connsiteX99" fmla="*/ 2431948 w 3144663"/>
                <a:gd name="connsiteY99" fmla="*/ 4540150 h 5020058"/>
                <a:gd name="connsiteX100" fmla="*/ 2709534 w 3144663"/>
                <a:gd name="connsiteY100" fmla="*/ 4850393 h 5020058"/>
                <a:gd name="connsiteX101" fmla="*/ 2627891 w 3144663"/>
                <a:gd name="connsiteY101" fmla="*/ 5013679 h 5020058"/>
                <a:gd name="connsiteX102" fmla="*/ 2284991 w 3144663"/>
                <a:gd name="connsiteY102" fmla="*/ 4638121 h 5020058"/>
                <a:gd name="connsiteX103" fmla="*/ 2399291 w 3144663"/>
                <a:gd name="connsiteY103" fmla="*/ 4295221 h 5020058"/>
                <a:gd name="connsiteX104" fmla="*/ 2007405 w 3144663"/>
                <a:gd name="connsiteY104" fmla="*/ 3984979 h 5020058"/>
                <a:gd name="connsiteX105" fmla="*/ 1550205 w 3144663"/>
                <a:gd name="connsiteY105" fmla="*/ 3250193 h 5020058"/>
                <a:gd name="connsiteX106" fmla="*/ 1305277 w 3144663"/>
                <a:gd name="connsiteY106" fmla="*/ 2744007 h 5020058"/>
                <a:gd name="connsiteX107" fmla="*/ 1337934 w 3144663"/>
                <a:gd name="connsiteY107" fmla="*/ 2662364 h 5020058"/>
                <a:gd name="connsiteX108" fmla="*/ 1174648 w 3144663"/>
                <a:gd name="connsiteY108" fmla="*/ 2515407 h 5020058"/>
                <a:gd name="connsiteX109" fmla="*/ 1060348 w 3144663"/>
                <a:gd name="connsiteY109" fmla="*/ 2597050 h 5020058"/>
                <a:gd name="connsiteX110" fmla="*/ 1027691 w 3144663"/>
                <a:gd name="connsiteY110" fmla="*/ 2744007 h 5020058"/>
                <a:gd name="connsiteX111" fmla="*/ 1239962 w 3144663"/>
                <a:gd name="connsiteY111" fmla="*/ 2972607 h 5020058"/>
                <a:gd name="connsiteX112" fmla="*/ 1435905 w 3144663"/>
                <a:gd name="connsiteY112" fmla="*/ 3413479 h 5020058"/>
                <a:gd name="connsiteX113" fmla="*/ 1533877 w 3144663"/>
                <a:gd name="connsiteY113" fmla="*/ 3772707 h 5020058"/>
                <a:gd name="connsiteX114" fmla="*/ 1550205 w 3144663"/>
                <a:gd name="connsiteY114" fmla="*/ 4050293 h 5020058"/>
                <a:gd name="connsiteX115" fmla="*/ 1550205 w 3144663"/>
                <a:gd name="connsiteY115" fmla="*/ 4050293 h 5020058"/>
                <a:gd name="connsiteX0" fmla="*/ 1468562 w 3144663"/>
                <a:gd name="connsiteY0" fmla="*/ 4050293 h 5020058"/>
                <a:gd name="connsiteX1" fmla="*/ 1403248 w 3144663"/>
                <a:gd name="connsiteY1" fmla="*/ 3674736 h 5020058"/>
                <a:gd name="connsiteX2" fmla="*/ 1223634 w 3144663"/>
                <a:gd name="connsiteY2" fmla="*/ 3217536 h 5020058"/>
                <a:gd name="connsiteX3" fmla="*/ 1060348 w 3144663"/>
                <a:gd name="connsiteY3" fmla="*/ 2907293 h 5020058"/>
                <a:gd name="connsiteX4" fmla="*/ 848077 w 3144663"/>
                <a:gd name="connsiteY4" fmla="*/ 2695021 h 5020058"/>
                <a:gd name="connsiteX5" fmla="*/ 929720 w 3144663"/>
                <a:gd name="connsiteY5" fmla="*/ 2515407 h 5020058"/>
                <a:gd name="connsiteX6" fmla="*/ 1060348 w 3144663"/>
                <a:gd name="connsiteY6" fmla="*/ 2368450 h 5020058"/>
                <a:gd name="connsiteX7" fmla="*/ 1044020 w 3144663"/>
                <a:gd name="connsiteY7" fmla="*/ 2205164 h 5020058"/>
                <a:gd name="connsiteX8" fmla="*/ 1011362 w 3144663"/>
                <a:gd name="connsiteY8" fmla="*/ 2172507 h 5020058"/>
                <a:gd name="connsiteX9" fmla="*/ 1044020 w 3144663"/>
                <a:gd name="connsiteY9" fmla="*/ 2335793 h 5020058"/>
                <a:gd name="connsiteX10" fmla="*/ 929720 w 3144663"/>
                <a:gd name="connsiteY10" fmla="*/ 2417436 h 5020058"/>
                <a:gd name="connsiteX11" fmla="*/ 733777 w 3144663"/>
                <a:gd name="connsiteY11" fmla="*/ 2401107 h 5020058"/>
                <a:gd name="connsiteX12" fmla="*/ 619477 w 3144663"/>
                <a:gd name="connsiteY12" fmla="*/ 2286807 h 5020058"/>
                <a:gd name="connsiteX13" fmla="*/ 668462 w 3144663"/>
                <a:gd name="connsiteY13" fmla="*/ 2172507 h 5020058"/>
                <a:gd name="connsiteX14" fmla="*/ 766434 w 3144663"/>
                <a:gd name="connsiteY14" fmla="*/ 2139850 h 5020058"/>
                <a:gd name="connsiteX15" fmla="*/ 815420 w 3144663"/>
                <a:gd name="connsiteY15" fmla="*/ 2107193 h 5020058"/>
                <a:gd name="connsiteX16" fmla="*/ 880734 w 3144663"/>
                <a:gd name="connsiteY16" fmla="*/ 2090864 h 5020058"/>
                <a:gd name="connsiteX17" fmla="*/ 831748 w 3144663"/>
                <a:gd name="connsiteY17" fmla="*/ 2009221 h 5020058"/>
                <a:gd name="connsiteX18" fmla="*/ 815420 w 3144663"/>
                <a:gd name="connsiteY18" fmla="*/ 1960236 h 5020058"/>
                <a:gd name="connsiteX19" fmla="*/ 635805 w 3144663"/>
                <a:gd name="connsiteY19" fmla="*/ 1911250 h 5020058"/>
                <a:gd name="connsiteX20" fmla="*/ 472520 w 3144663"/>
                <a:gd name="connsiteY20" fmla="*/ 1894921 h 5020058"/>
                <a:gd name="connsiteX21" fmla="*/ 292905 w 3144663"/>
                <a:gd name="connsiteY21" fmla="*/ 1862264 h 5020058"/>
                <a:gd name="connsiteX22" fmla="*/ 31648 w 3144663"/>
                <a:gd name="connsiteY22" fmla="*/ 1584679 h 5020058"/>
                <a:gd name="connsiteX23" fmla="*/ 15320 w 3144663"/>
                <a:gd name="connsiteY23" fmla="*/ 1388736 h 5020058"/>
                <a:gd name="connsiteX24" fmla="*/ 129620 w 3144663"/>
                <a:gd name="connsiteY24" fmla="*/ 1062164 h 5020058"/>
                <a:gd name="connsiteX25" fmla="*/ 570491 w 3144663"/>
                <a:gd name="connsiteY25" fmla="*/ 670279 h 5020058"/>
                <a:gd name="connsiteX26" fmla="*/ 2333977 w 3144663"/>
                <a:gd name="connsiteY26" fmla="*/ 807 h 5020058"/>
                <a:gd name="connsiteX27" fmla="*/ 1174648 w 3144663"/>
                <a:gd name="connsiteY27" fmla="*/ 539650 h 5020058"/>
                <a:gd name="connsiteX28" fmla="*/ 570491 w 3144663"/>
                <a:gd name="connsiteY28" fmla="*/ 817236 h 5020058"/>
                <a:gd name="connsiteX29" fmla="*/ 227591 w 3144663"/>
                <a:gd name="connsiteY29" fmla="*/ 1143807 h 5020058"/>
                <a:gd name="connsiteX30" fmla="*/ 129620 w 3144663"/>
                <a:gd name="connsiteY30" fmla="*/ 1437721 h 5020058"/>
                <a:gd name="connsiteX31" fmla="*/ 325562 w 3144663"/>
                <a:gd name="connsiteY31" fmla="*/ 1747964 h 5020058"/>
                <a:gd name="connsiteX32" fmla="*/ 570491 w 3144663"/>
                <a:gd name="connsiteY32" fmla="*/ 1862264 h 5020058"/>
                <a:gd name="connsiteX33" fmla="*/ 390876 w 3144663"/>
                <a:gd name="connsiteY33" fmla="*/ 1503035 h 5020058"/>
                <a:gd name="connsiteX34" fmla="*/ 537833 w 3144663"/>
                <a:gd name="connsiteY34" fmla="*/ 1111150 h 5020058"/>
                <a:gd name="connsiteX35" fmla="*/ 1011362 w 3144663"/>
                <a:gd name="connsiteY35" fmla="*/ 866221 h 5020058"/>
                <a:gd name="connsiteX36" fmla="*/ 1615520 w 3144663"/>
                <a:gd name="connsiteY36" fmla="*/ 572307 h 5020058"/>
                <a:gd name="connsiteX37" fmla="*/ 2399291 w 3144663"/>
                <a:gd name="connsiteY37" fmla="*/ 278393 h 5020058"/>
                <a:gd name="connsiteX38" fmla="*/ 1615520 w 3144663"/>
                <a:gd name="connsiteY38" fmla="*/ 702936 h 5020058"/>
                <a:gd name="connsiteX39" fmla="*/ 2611563 w 3144663"/>
                <a:gd name="connsiteY39" fmla="*/ 866222 h 5020058"/>
                <a:gd name="connsiteX40" fmla="*/ 1599191 w 3144663"/>
                <a:gd name="connsiteY40" fmla="*/ 817236 h 5020058"/>
                <a:gd name="connsiteX41" fmla="*/ 1174648 w 3144663"/>
                <a:gd name="connsiteY41" fmla="*/ 915207 h 5020058"/>
                <a:gd name="connsiteX42" fmla="*/ 652134 w 3144663"/>
                <a:gd name="connsiteY42" fmla="*/ 1192793 h 5020058"/>
                <a:gd name="connsiteX43" fmla="*/ 505177 w 3144663"/>
                <a:gd name="connsiteY43" fmla="*/ 1454050 h 5020058"/>
                <a:gd name="connsiteX44" fmla="*/ 586820 w 3144663"/>
                <a:gd name="connsiteY44" fmla="*/ 1747964 h 5020058"/>
                <a:gd name="connsiteX45" fmla="*/ 750105 w 3144663"/>
                <a:gd name="connsiteY45" fmla="*/ 1878593 h 5020058"/>
                <a:gd name="connsiteX46" fmla="*/ 652134 w 3144663"/>
                <a:gd name="connsiteY46" fmla="*/ 1747964 h 5020058"/>
                <a:gd name="connsiteX47" fmla="*/ 766434 w 3144663"/>
                <a:gd name="connsiteY47" fmla="*/ 1584678 h 5020058"/>
                <a:gd name="connsiteX48" fmla="*/ 946048 w 3144663"/>
                <a:gd name="connsiteY48" fmla="*/ 1568350 h 5020058"/>
                <a:gd name="connsiteX49" fmla="*/ 1125662 w 3144663"/>
                <a:gd name="connsiteY49" fmla="*/ 1666321 h 5020058"/>
                <a:gd name="connsiteX50" fmla="*/ 1060348 w 3144663"/>
                <a:gd name="connsiteY50" fmla="*/ 1829607 h 5020058"/>
                <a:gd name="connsiteX51" fmla="*/ 1223634 w 3144663"/>
                <a:gd name="connsiteY51" fmla="*/ 1747964 h 5020058"/>
                <a:gd name="connsiteX52" fmla="*/ 1305277 w 3144663"/>
                <a:gd name="connsiteY52" fmla="*/ 1731636 h 5020058"/>
                <a:gd name="connsiteX53" fmla="*/ 1256291 w 3144663"/>
                <a:gd name="connsiteY53" fmla="*/ 1617336 h 5020058"/>
                <a:gd name="connsiteX54" fmla="*/ 1272620 w 3144663"/>
                <a:gd name="connsiteY54" fmla="*/ 1421393 h 5020058"/>
                <a:gd name="connsiteX55" fmla="*/ 1484890 w 3144663"/>
                <a:gd name="connsiteY55" fmla="*/ 1356079 h 5020058"/>
                <a:gd name="connsiteX56" fmla="*/ 1631848 w 3144663"/>
                <a:gd name="connsiteY56" fmla="*/ 1486707 h 5020058"/>
                <a:gd name="connsiteX57" fmla="*/ 1615519 w 3144663"/>
                <a:gd name="connsiteY57" fmla="*/ 1682650 h 5020058"/>
                <a:gd name="connsiteX58" fmla="*/ 2105376 w 3144663"/>
                <a:gd name="connsiteY58" fmla="*/ 1356078 h 5020058"/>
                <a:gd name="connsiteX59" fmla="*/ 1501220 w 3144663"/>
                <a:gd name="connsiteY59" fmla="*/ 1796950 h 5020058"/>
                <a:gd name="connsiteX60" fmla="*/ 1664505 w 3144663"/>
                <a:gd name="connsiteY60" fmla="*/ 1862264 h 5020058"/>
                <a:gd name="connsiteX61" fmla="*/ 2089048 w 3144663"/>
                <a:gd name="connsiteY61" fmla="*/ 1992893 h 5020058"/>
                <a:gd name="connsiteX62" fmla="*/ 2480934 w 3144663"/>
                <a:gd name="connsiteY62" fmla="*/ 2041879 h 5020058"/>
                <a:gd name="connsiteX63" fmla="*/ 3134077 w 3144663"/>
                <a:gd name="connsiteY63" fmla="*/ 2156179 h 5020058"/>
                <a:gd name="connsiteX64" fmla="*/ 1909434 w 3144663"/>
                <a:gd name="connsiteY64" fmla="*/ 1992893 h 5020058"/>
                <a:gd name="connsiteX65" fmla="*/ 1484891 w 3144663"/>
                <a:gd name="connsiteY65" fmla="*/ 1780621 h 5020058"/>
                <a:gd name="connsiteX66" fmla="*/ 1158320 w 3144663"/>
                <a:gd name="connsiteY66" fmla="*/ 1862264 h 5020058"/>
                <a:gd name="connsiteX67" fmla="*/ 1125662 w 3144663"/>
                <a:gd name="connsiteY67" fmla="*/ 2025550 h 5020058"/>
                <a:gd name="connsiteX68" fmla="*/ 1207305 w 3144663"/>
                <a:gd name="connsiteY68" fmla="*/ 2156179 h 5020058"/>
                <a:gd name="connsiteX69" fmla="*/ 1321605 w 3144663"/>
                <a:gd name="connsiteY69" fmla="*/ 2352121 h 5020058"/>
                <a:gd name="connsiteX70" fmla="*/ 1256291 w 3144663"/>
                <a:gd name="connsiteY70" fmla="*/ 2466421 h 5020058"/>
                <a:gd name="connsiteX71" fmla="*/ 1354262 w 3144663"/>
                <a:gd name="connsiteY71" fmla="*/ 2499079 h 5020058"/>
                <a:gd name="connsiteX72" fmla="*/ 1517548 w 3144663"/>
                <a:gd name="connsiteY72" fmla="*/ 2270479 h 5020058"/>
                <a:gd name="connsiteX73" fmla="*/ 1631848 w 3144663"/>
                <a:gd name="connsiteY73" fmla="*/ 2286807 h 5020058"/>
                <a:gd name="connsiteX74" fmla="*/ 1631848 w 3144663"/>
                <a:gd name="connsiteY74" fmla="*/ 2368450 h 5020058"/>
                <a:gd name="connsiteX75" fmla="*/ 1435905 w 3144663"/>
                <a:gd name="connsiteY75" fmla="*/ 2515407 h 5020058"/>
                <a:gd name="connsiteX76" fmla="*/ 1419577 w 3144663"/>
                <a:gd name="connsiteY76" fmla="*/ 2629707 h 5020058"/>
                <a:gd name="connsiteX77" fmla="*/ 1615520 w 3144663"/>
                <a:gd name="connsiteY77" fmla="*/ 2335793 h 5020058"/>
                <a:gd name="connsiteX78" fmla="*/ 2023734 w 3144663"/>
                <a:gd name="connsiteY78" fmla="*/ 2482750 h 5020058"/>
                <a:gd name="connsiteX79" fmla="*/ 1925762 w 3144663"/>
                <a:gd name="connsiteY79" fmla="*/ 2613379 h 5020058"/>
                <a:gd name="connsiteX80" fmla="*/ 1713491 w 3144663"/>
                <a:gd name="connsiteY80" fmla="*/ 2564393 h 5020058"/>
                <a:gd name="connsiteX81" fmla="*/ 1533877 w 3144663"/>
                <a:gd name="connsiteY81" fmla="*/ 2662364 h 5020058"/>
                <a:gd name="connsiteX82" fmla="*/ 1582862 w 3144663"/>
                <a:gd name="connsiteY82" fmla="*/ 2972607 h 5020058"/>
                <a:gd name="connsiteX83" fmla="*/ 1664505 w 3144663"/>
                <a:gd name="connsiteY83" fmla="*/ 3119564 h 5020058"/>
                <a:gd name="connsiteX84" fmla="*/ 1762477 w 3144663"/>
                <a:gd name="connsiteY84" fmla="*/ 3233864 h 5020058"/>
                <a:gd name="connsiteX85" fmla="*/ 1762477 w 3144663"/>
                <a:gd name="connsiteY85" fmla="*/ 3119564 h 5020058"/>
                <a:gd name="connsiteX86" fmla="*/ 1893105 w 3144663"/>
                <a:gd name="connsiteY86" fmla="*/ 3086907 h 5020058"/>
                <a:gd name="connsiteX87" fmla="*/ 1942091 w 3144663"/>
                <a:gd name="connsiteY87" fmla="*/ 3282850 h 5020058"/>
                <a:gd name="connsiteX88" fmla="*/ 1876777 w 3144663"/>
                <a:gd name="connsiteY88" fmla="*/ 3380821 h 5020058"/>
                <a:gd name="connsiteX89" fmla="*/ 1762477 w 3144663"/>
                <a:gd name="connsiteY89" fmla="*/ 3380821 h 5020058"/>
                <a:gd name="connsiteX90" fmla="*/ 2187020 w 3144663"/>
                <a:gd name="connsiteY90" fmla="*/ 3821693 h 5020058"/>
                <a:gd name="connsiteX91" fmla="*/ 2219677 w 3144663"/>
                <a:gd name="connsiteY91" fmla="*/ 3903336 h 5020058"/>
                <a:gd name="connsiteX92" fmla="*/ 2219677 w 3144663"/>
                <a:gd name="connsiteY92" fmla="*/ 3772707 h 5020058"/>
                <a:gd name="connsiteX93" fmla="*/ 2187020 w 3144663"/>
                <a:gd name="connsiteY93" fmla="*/ 3527779 h 5020058"/>
                <a:gd name="connsiteX94" fmla="*/ 2529920 w 3144663"/>
                <a:gd name="connsiteY94" fmla="*/ 3544107 h 5020058"/>
                <a:gd name="connsiteX95" fmla="*/ 2791177 w 3144663"/>
                <a:gd name="connsiteY95" fmla="*/ 3838021 h 5020058"/>
                <a:gd name="connsiteX96" fmla="*/ 2464605 w 3144663"/>
                <a:gd name="connsiteY96" fmla="*/ 3919664 h 5020058"/>
                <a:gd name="connsiteX97" fmla="*/ 2464605 w 3144663"/>
                <a:gd name="connsiteY97" fmla="*/ 4099279 h 5020058"/>
                <a:gd name="connsiteX98" fmla="*/ 2513591 w 3144663"/>
                <a:gd name="connsiteY98" fmla="*/ 4164593 h 5020058"/>
                <a:gd name="connsiteX99" fmla="*/ 2431948 w 3144663"/>
                <a:gd name="connsiteY99" fmla="*/ 4540150 h 5020058"/>
                <a:gd name="connsiteX100" fmla="*/ 2709534 w 3144663"/>
                <a:gd name="connsiteY100" fmla="*/ 4850393 h 5020058"/>
                <a:gd name="connsiteX101" fmla="*/ 2627891 w 3144663"/>
                <a:gd name="connsiteY101" fmla="*/ 5013679 h 5020058"/>
                <a:gd name="connsiteX102" fmla="*/ 2284991 w 3144663"/>
                <a:gd name="connsiteY102" fmla="*/ 4638121 h 5020058"/>
                <a:gd name="connsiteX103" fmla="*/ 2399291 w 3144663"/>
                <a:gd name="connsiteY103" fmla="*/ 4295221 h 5020058"/>
                <a:gd name="connsiteX104" fmla="*/ 2007405 w 3144663"/>
                <a:gd name="connsiteY104" fmla="*/ 3984979 h 5020058"/>
                <a:gd name="connsiteX105" fmla="*/ 1550205 w 3144663"/>
                <a:gd name="connsiteY105" fmla="*/ 3250193 h 5020058"/>
                <a:gd name="connsiteX106" fmla="*/ 1305277 w 3144663"/>
                <a:gd name="connsiteY106" fmla="*/ 2744007 h 5020058"/>
                <a:gd name="connsiteX107" fmla="*/ 1337934 w 3144663"/>
                <a:gd name="connsiteY107" fmla="*/ 2662364 h 5020058"/>
                <a:gd name="connsiteX108" fmla="*/ 1174648 w 3144663"/>
                <a:gd name="connsiteY108" fmla="*/ 2515407 h 5020058"/>
                <a:gd name="connsiteX109" fmla="*/ 1060348 w 3144663"/>
                <a:gd name="connsiteY109" fmla="*/ 2597050 h 5020058"/>
                <a:gd name="connsiteX110" fmla="*/ 1027691 w 3144663"/>
                <a:gd name="connsiteY110" fmla="*/ 2744007 h 5020058"/>
                <a:gd name="connsiteX111" fmla="*/ 1239962 w 3144663"/>
                <a:gd name="connsiteY111" fmla="*/ 2972607 h 5020058"/>
                <a:gd name="connsiteX112" fmla="*/ 1435905 w 3144663"/>
                <a:gd name="connsiteY112" fmla="*/ 3413479 h 5020058"/>
                <a:gd name="connsiteX113" fmla="*/ 1533877 w 3144663"/>
                <a:gd name="connsiteY113" fmla="*/ 3772707 h 5020058"/>
                <a:gd name="connsiteX114" fmla="*/ 1550205 w 3144663"/>
                <a:gd name="connsiteY114" fmla="*/ 4050293 h 5020058"/>
                <a:gd name="connsiteX115" fmla="*/ 1550205 w 3144663"/>
                <a:gd name="connsiteY115" fmla="*/ 4050293 h 5020058"/>
                <a:gd name="connsiteX0" fmla="*/ 1468562 w 3144663"/>
                <a:gd name="connsiteY0" fmla="*/ 4050293 h 5020058"/>
                <a:gd name="connsiteX1" fmla="*/ 1403248 w 3144663"/>
                <a:gd name="connsiteY1" fmla="*/ 3674736 h 5020058"/>
                <a:gd name="connsiteX2" fmla="*/ 1223634 w 3144663"/>
                <a:gd name="connsiteY2" fmla="*/ 3217536 h 5020058"/>
                <a:gd name="connsiteX3" fmla="*/ 1060348 w 3144663"/>
                <a:gd name="connsiteY3" fmla="*/ 2907293 h 5020058"/>
                <a:gd name="connsiteX4" fmla="*/ 848077 w 3144663"/>
                <a:gd name="connsiteY4" fmla="*/ 2695021 h 5020058"/>
                <a:gd name="connsiteX5" fmla="*/ 929720 w 3144663"/>
                <a:gd name="connsiteY5" fmla="*/ 2515407 h 5020058"/>
                <a:gd name="connsiteX6" fmla="*/ 1060348 w 3144663"/>
                <a:gd name="connsiteY6" fmla="*/ 2368450 h 5020058"/>
                <a:gd name="connsiteX7" fmla="*/ 1044020 w 3144663"/>
                <a:gd name="connsiteY7" fmla="*/ 2205164 h 5020058"/>
                <a:gd name="connsiteX8" fmla="*/ 1011362 w 3144663"/>
                <a:gd name="connsiteY8" fmla="*/ 2172507 h 5020058"/>
                <a:gd name="connsiteX9" fmla="*/ 1044020 w 3144663"/>
                <a:gd name="connsiteY9" fmla="*/ 2335793 h 5020058"/>
                <a:gd name="connsiteX10" fmla="*/ 929720 w 3144663"/>
                <a:gd name="connsiteY10" fmla="*/ 2417436 h 5020058"/>
                <a:gd name="connsiteX11" fmla="*/ 733777 w 3144663"/>
                <a:gd name="connsiteY11" fmla="*/ 2401107 h 5020058"/>
                <a:gd name="connsiteX12" fmla="*/ 619477 w 3144663"/>
                <a:gd name="connsiteY12" fmla="*/ 2286807 h 5020058"/>
                <a:gd name="connsiteX13" fmla="*/ 668462 w 3144663"/>
                <a:gd name="connsiteY13" fmla="*/ 2172507 h 5020058"/>
                <a:gd name="connsiteX14" fmla="*/ 766434 w 3144663"/>
                <a:gd name="connsiteY14" fmla="*/ 2139850 h 5020058"/>
                <a:gd name="connsiteX15" fmla="*/ 815420 w 3144663"/>
                <a:gd name="connsiteY15" fmla="*/ 2107193 h 5020058"/>
                <a:gd name="connsiteX16" fmla="*/ 880734 w 3144663"/>
                <a:gd name="connsiteY16" fmla="*/ 2090864 h 5020058"/>
                <a:gd name="connsiteX17" fmla="*/ 831748 w 3144663"/>
                <a:gd name="connsiteY17" fmla="*/ 2009221 h 5020058"/>
                <a:gd name="connsiteX18" fmla="*/ 815420 w 3144663"/>
                <a:gd name="connsiteY18" fmla="*/ 1960236 h 5020058"/>
                <a:gd name="connsiteX19" fmla="*/ 635805 w 3144663"/>
                <a:gd name="connsiteY19" fmla="*/ 1911250 h 5020058"/>
                <a:gd name="connsiteX20" fmla="*/ 472520 w 3144663"/>
                <a:gd name="connsiteY20" fmla="*/ 1894921 h 5020058"/>
                <a:gd name="connsiteX21" fmla="*/ 292905 w 3144663"/>
                <a:gd name="connsiteY21" fmla="*/ 1862264 h 5020058"/>
                <a:gd name="connsiteX22" fmla="*/ 31648 w 3144663"/>
                <a:gd name="connsiteY22" fmla="*/ 1584679 h 5020058"/>
                <a:gd name="connsiteX23" fmla="*/ 15320 w 3144663"/>
                <a:gd name="connsiteY23" fmla="*/ 1388736 h 5020058"/>
                <a:gd name="connsiteX24" fmla="*/ 129620 w 3144663"/>
                <a:gd name="connsiteY24" fmla="*/ 1062164 h 5020058"/>
                <a:gd name="connsiteX25" fmla="*/ 570491 w 3144663"/>
                <a:gd name="connsiteY25" fmla="*/ 670279 h 5020058"/>
                <a:gd name="connsiteX26" fmla="*/ 2333977 w 3144663"/>
                <a:gd name="connsiteY26" fmla="*/ 807 h 5020058"/>
                <a:gd name="connsiteX27" fmla="*/ 1174648 w 3144663"/>
                <a:gd name="connsiteY27" fmla="*/ 539650 h 5020058"/>
                <a:gd name="connsiteX28" fmla="*/ 570491 w 3144663"/>
                <a:gd name="connsiteY28" fmla="*/ 817236 h 5020058"/>
                <a:gd name="connsiteX29" fmla="*/ 227591 w 3144663"/>
                <a:gd name="connsiteY29" fmla="*/ 1143807 h 5020058"/>
                <a:gd name="connsiteX30" fmla="*/ 129620 w 3144663"/>
                <a:gd name="connsiteY30" fmla="*/ 1437721 h 5020058"/>
                <a:gd name="connsiteX31" fmla="*/ 325562 w 3144663"/>
                <a:gd name="connsiteY31" fmla="*/ 1747964 h 5020058"/>
                <a:gd name="connsiteX32" fmla="*/ 570491 w 3144663"/>
                <a:gd name="connsiteY32" fmla="*/ 1862264 h 5020058"/>
                <a:gd name="connsiteX33" fmla="*/ 390876 w 3144663"/>
                <a:gd name="connsiteY33" fmla="*/ 1503035 h 5020058"/>
                <a:gd name="connsiteX34" fmla="*/ 537833 w 3144663"/>
                <a:gd name="connsiteY34" fmla="*/ 1111150 h 5020058"/>
                <a:gd name="connsiteX35" fmla="*/ 1011362 w 3144663"/>
                <a:gd name="connsiteY35" fmla="*/ 866221 h 5020058"/>
                <a:gd name="connsiteX36" fmla="*/ 1615520 w 3144663"/>
                <a:gd name="connsiteY36" fmla="*/ 572307 h 5020058"/>
                <a:gd name="connsiteX37" fmla="*/ 2399291 w 3144663"/>
                <a:gd name="connsiteY37" fmla="*/ 278393 h 5020058"/>
                <a:gd name="connsiteX38" fmla="*/ 1615520 w 3144663"/>
                <a:gd name="connsiteY38" fmla="*/ 702936 h 5020058"/>
                <a:gd name="connsiteX39" fmla="*/ 2611563 w 3144663"/>
                <a:gd name="connsiteY39" fmla="*/ 866222 h 5020058"/>
                <a:gd name="connsiteX40" fmla="*/ 1599191 w 3144663"/>
                <a:gd name="connsiteY40" fmla="*/ 817236 h 5020058"/>
                <a:gd name="connsiteX41" fmla="*/ 1174648 w 3144663"/>
                <a:gd name="connsiteY41" fmla="*/ 915207 h 5020058"/>
                <a:gd name="connsiteX42" fmla="*/ 652134 w 3144663"/>
                <a:gd name="connsiteY42" fmla="*/ 1192793 h 5020058"/>
                <a:gd name="connsiteX43" fmla="*/ 505177 w 3144663"/>
                <a:gd name="connsiteY43" fmla="*/ 1454050 h 5020058"/>
                <a:gd name="connsiteX44" fmla="*/ 586820 w 3144663"/>
                <a:gd name="connsiteY44" fmla="*/ 1747964 h 5020058"/>
                <a:gd name="connsiteX45" fmla="*/ 750105 w 3144663"/>
                <a:gd name="connsiteY45" fmla="*/ 1878593 h 5020058"/>
                <a:gd name="connsiteX46" fmla="*/ 652134 w 3144663"/>
                <a:gd name="connsiteY46" fmla="*/ 1747964 h 5020058"/>
                <a:gd name="connsiteX47" fmla="*/ 766434 w 3144663"/>
                <a:gd name="connsiteY47" fmla="*/ 1584678 h 5020058"/>
                <a:gd name="connsiteX48" fmla="*/ 946048 w 3144663"/>
                <a:gd name="connsiteY48" fmla="*/ 1568350 h 5020058"/>
                <a:gd name="connsiteX49" fmla="*/ 1125662 w 3144663"/>
                <a:gd name="connsiteY49" fmla="*/ 1666321 h 5020058"/>
                <a:gd name="connsiteX50" fmla="*/ 1060348 w 3144663"/>
                <a:gd name="connsiteY50" fmla="*/ 1829607 h 5020058"/>
                <a:gd name="connsiteX51" fmla="*/ 1223634 w 3144663"/>
                <a:gd name="connsiteY51" fmla="*/ 1747964 h 5020058"/>
                <a:gd name="connsiteX52" fmla="*/ 1305277 w 3144663"/>
                <a:gd name="connsiteY52" fmla="*/ 1731636 h 5020058"/>
                <a:gd name="connsiteX53" fmla="*/ 1256291 w 3144663"/>
                <a:gd name="connsiteY53" fmla="*/ 1617336 h 5020058"/>
                <a:gd name="connsiteX54" fmla="*/ 1272620 w 3144663"/>
                <a:gd name="connsiteY54" fmla="*/ 1421393 h 5020058"/>
                <a:gd name="connsiteX55" fmla="*/ 1484890 w 3144663"/>
                <a:gd name="connsiteY55" fmla="*/ 1356079 h 5020058"/>
                <a:gd name="connsiteX56" fmla="*/ 1631848 w 3144663"/>
                <a:gd name="connsiteY56" fmla="*/ 1486707 h 5020058"/>
                <a:gd name="connsiteX57" fmla="*/ 1615519 w 3144663"/>
                <a:gd name="connsiteY57" fmla="*/ 1682650 h 5020058"/>
                <a:gd name="connsiteX58" fmla="*/ 2105376 w 3144663"/>
                <a:gd name="connsiteY58" fmla="*/ 1356078 h 5020058"/>
                <a:gd name="connsiteX59" fmla="*/ 2121704 w 3144663"/>
                <a:gd name="connsiteY59" fmla="*/ 1372407 h 5020058"/>
                <a:gd name="connsiteX60" fmla="*/ 1501220 w 3144663"/>
                <a:gd name="connsiteY60" fmla="*/ 1796950 h 5020058"/>
                <a:gd name="connsiteX61" fmla="*/ 1664505 w 3144663"/>
                <a:gd name="connsiteY61" fmla="*/ 1862264 h 5020058"/>
                <a:gd name="connsiteX62" fmla="*/ 2089048 w 3144663"/>
                <a:gd name="connsiteY62" fmla="*/ 1992893 h 5020058"/>
                <a:gd name="connsiteX63" fmla="*/ 2480934 w 3144663"/>
                <a:gd name="connsiteY63" fmla="*/ 2041879 h 5020058"/>
                <a:gd name="connsiteX64" fmla="*/ 3134077 w 3144663"/>
                <a:gd name="connsiteY64" fmla="*/ 2156179 h 5020058"/>
                <a:gd name="connsiteX65" fmla="*/ 1909434 w 3144663"/>
                <a:gd name="connsiteY65" fmla="*/ 1992893 h 5020058"/>
                <a:gd name="connsiteX66" fmla="*/ 1484891 w 3144663"/>
                <a:gd name="connsiteY66" fmla="*/ 1780621 h 5020058"/>
                <a:gd name="connsiteX67" fmla="*/ 1158320 w 3144663"/>
                <a:gd name="connsiteY67" fmla="*/ 1862264 h 5020058"/>
                <a:gd name="connsiteX68" fmla="*/ 1125662 w 3144663"/>
                <a:gd name="connsiteY68" fmla="*/ 2025550 h 5020058"/>
                <a:gd name="connsiteX69" fmla="*/ 1207305 w 3144663"/>
                <a:gd name="connsiteY69" fmla="*/ 2156179 h 5020058"/>
                <a:gd name="connsiteX70" fmla="*/ 1321605 w 3144663"/>
                <a:gd name="connsiteY70" fmla="*/ 2352121 h 5020058"/>
                <a:gd name="connsiteX71" fmla="*/ 1256291 w 3144663"/>
                <a:gd name="connsiteY71" fmla="*/ 2466421 h 5020058"/>
                <a:gd name="connsiteX72" fmla="*/ 1354262 w 3144663"/>
                <a:gd name="connsiteY72" fmla="*/ 2499079 h 5020058"/>
                <a:gd name="connsiteX73" fmla="*/ 1517548 w 3144663"/>
                <a:gd name="connsiteY73" fmla="*/ 2270479 h 5020058"/>
                <a:gd name="connsiteX74" fmla="*/ 1631848 w 3144663"/>
                <a:gd name="connsiteY74" fmla="*/ 2286807 h 5020058"/>
                <a:gd name="connsiteX75" fmla="*/ 1631848 w 3144663"/>
                <a:gd name="connsiteY75" fmla="*/ 2368450 h 5020058"/>
                <a:gd name="connsiteX76" fmla="*/ 1435905 w 3144663"/>
                <a:gd name="connsiteY76" fmla="*/ 2515407 h 5020058"/>
                <a:gd name="connsiteX77" fmla="*/ 1419577 w 3144663"/>
                <a:gd name="connsiteY77" fmla="*/ 2629707 h 5020058"/>
                <a:gd name="connsiteX78" fmla="*/ 1615520 w 3144663"/>
                <a:gd name="connsiteY78" fmla="*/ 2335793 h 5020058"/>
                <a:gd name="connsiteX79" fmla="*/ 2023734 w 3144663"/>
                <a:gd name="connsiteY79" fmla="*/ 2482750 h 5020058"/>
                <a:gd name="connsiteX80" fmla="*/ 1925762 w 3144663"/>
                <a:gd name="connsiteY80" fmla="*/ 2613379 h 5020058"/>
                <a:gd name="connsiteX81" fmla="*/ 1713491 w 3144663"/>
                <a:gd name="connsiteY81" fmla="*/ 2564393 h 5020058"/>
                <a:gd name="connsiteX82" fmla="*/ 1533877 w 3144663"/>
                <a:gd name="connsiteY82" fmla="*/ 2662364 h 5020058"/>
                <a:gd name="connsiteX83" fmla="*/ 1582862 w 3144663"/>
                <a:gd name="connsiteY83" fmla="*/ 2972607 h 5020058"/>
                <a:gd name="connsiteX84" fmla="*/ 1664505 w 3144663"/>
                <a:gd name="connsiteY84" fmla="*/ 3119564 h 5020058"/>
                <a:gd name="connsiteX85" fmla="*/ 1762477 w 3144663"/>
                <a:gd name="connsiteY85" fmla="*/ 3233864 h 5020058"/>
                <a:gd name="connsiteX86" fmla="*/ 1762477 w 3144663"/>
                <a:gd name="connsiteY86" fmla="*/ 3119564 h 5020058"/>
                <a:gd name="connsiteX87" fmla="*/ 1893105 w 3144663"/>
                <a:gd name="connsiteY87" fmla="*/ 3086907 h 5020058"/>
                <a:gd name="connsiteX88" fmla="*/ 1942091 w 3144663"/>
                <a:gd name="connsiteY88" fmla="*/ 3282850 h 5020058"/>
                <a:gd name="connsiteX89" fmla="*/ 1876777 w 3144663"/>
                <a:gd name="connsiteY89" fmla="*/ 3380821 h 5020058"/>
                <a:gd name="connsiteX90" fmla="*/ 1762477 w 3144663"/>
                <a:gd name="connsiteY90" fmla="*/ 3380821 h 5020058"/>
                <a:gd name="connsiteX91" fmla="*/ 2187020 w 3144663"/>
                <a:gd name="connsiteY91" fmla="*/ 3821693 h 5020058"/>
                <a:gd name="connsiteX92" fmla="*/ 2219677 w 3144663"/>
                <a:gd name="connsiteY92" fmla="*/ 3903336 h 5020058"/>
                <a:gd name="connsiteX93" fmla="*/ 2219677 w 3144663"/>
                <a:gd name="connsiteY93" fmla="*/ 3772707 h 5020058"/>
                <a:gd name="connsiteX94" fmla="*/ 2187020 w 3144663"/>
                <a:gd name="connsiteY94" fmla="*/ 3527779 h 5020058"/>
                <a:gd name="connsiteX95" fmla="*/ 2529920 w 3144663"/>
                <a:gd name="connsiteY95" fmla="*/ 3544107 h 5020058"/>
                <a:gd name="connsiteX96" fmla="*/ 2791177 w 3144663"/>
                <a:gd name="connsiteY96" fmla="*/ 3838021 h 5020058"/>
                <a:gd name="connsiteX97" fmla="*/ 2464605 w 3144663"/>
                <a:gd name="connsiteY97" fmla="*/ 3919664 h 5020058"/>
                <a:gd name="connsiteX98" fmla="*/ 2464605 w 3144663"/>
                <a:gd name="connsiteY98" fmla="*/ 4099279 h 5020058"/>
                <a:gd name="connsiteX99" fmla="*/ 2513591 w 3144663"/>
                <a:gd name="connsiteY99" fmla="*/ 4164593 h 5020058"/>
                <a:gd name="connsiteX100" fmla="*/ 2431948 w 3144663"/>
                <a:gd name="connsiteY100" fmla="*/ 4540150 h 5020058"/>
                <a:gd name="connsiteX101" fmla="*/ 2709534 w 3144663"/>
                <a:gd name="connsiteY101" fmla="*/ 4850393 h 5020058"/>
                <a:gd name="connsiteX102" fmla="*/ 2627891 w 3144663"/>
                <a:gd name="connsiteY102" fmla="*/ 5013679 h 5020058"/>
                <a:gd name="connsiteX103" fmla="*/ 2284991 w 3144663"/>
                <a:gd name="connsiteY103" fmla="*/ 4638121 h 5020058"/>
                <a:gd name="connsiteX104" fmla="*/ 2399291 w 3144663"/>
                <a:gd name="connsiteY104" fmla="*/ 4295221 h 5020058"/>
                <a:gd name="connsiteX105" fmla="*/ 2007405 w 3144663"/>
                <a:gd name="connsiteY105" fmla="*/ 3984979 h 5020058"/>
                <a:gd name="connsiteX106" fmla="*/ 1550205 w 3144663"/>
                <a:gd name="connsiteY106" fmla="*/ 3250193 h 5020058"/>
                <a:gd name="connsiteX107" fmla="*/ 1305277 w 3144663"/>
                <a:gd name="connsiteY107" fmla="*/ 2744007 h 5020058"/>
                <a:gd name="connsiteX108" fmla="*/ 1337934 w 3144663"/>
                <a:gd name="connsiteY108" fmla="*/ 2662364 h 5020058"/>
                <a:gd name="connsiteX109" fmla="*/ 1174648 w 3144663"/>
                <a:gd name="connsiteY109" fmla="*/ 2515407 h 5020058"/>
                <a:gd name="connsiteX110" fmla="*/ 1060348 w 3144663"/>
                <a:gd name="connsiteY110" fmla="*/ 2597050 h 5020058"/>
                <a:gd name="connsiteX111" fmla="*/ 1027691 w 3144663"/>
                <a:gd name="connsiteY111" fmla="*/ 2744007 h 5020058"/>
                <a:gd name="connsiteX112" fmla="*/ 1239962 w 3144663"/>
                <a:gd name="connsiteY112" fmla="*/ 2972607 h 5020058"/>
                <a:gd name="connsiteX113" fmla="*/ 1435905 w 3144663"/>
                <a:gd name="connsiteY113" fmla="*/ 3413479 h 5020058"/>
                <a:gd name="connsiteX114" fmla="*/ 1533877 w 3144663"/>
                <a:gd name="connsiteY114" fmla="*/ 3772707 h 5020058"/>
                <a:gd name="connsiteX115" fmla="*/ 1550205 w 3144663"/>
                <a:gd name="connsiteY115" fmla="*/ 4050293 h 5020058"/>
                <a:gd name="connsiteX116" fmla="*/ 1550205 w 3144663"/>
                <a:gd name="connsiteY116" fmla="*/ 4050293 h 5020058"/>
                <a:gd name="connsiteX0" fmla="*/ 1468562 w 3352081"/>
                <a:gd name="connsiteY0" fmla="*/ 4050293 h 5020058"/>
                <a:gd name="connsiteX1" fmla="*/ 1403248 w 3352081"/>
                <a:gd name="connsiteY1" fmla="*/ 3674736 h 5020058"/>
                <a:gd name="connsiteX2" fmla="*/ 1223634 w 3352081"/>
                <a:gd name="connsiteY2" fmla="*/ 3217536 h 5020058"/>
                <a:gd name="connsiteX3" fmla="*/ 1060348 w 3352081"/>
                <a:gd name="connsiteY3" fmla="*/ 2907293 h 5020058"/>
                <a:gd name="connsiteX4" fmla="*/ 848077 w 3352081"/>
                <a:gd name="connsiteY4" fmla="*/ 2695021 h 5020058"/>
                <a:gd name="connsiteX5" fmla="*/ 929720 w 3352081"/>
                <a:gd name="connsiteY5" fmla="*/ 2515407 h 5020058"/>
                <a:gd name="connsiteX6" fmla="*/ 1060348 w 3352081"/>
                <a:gd name="connsiteY6" fmla="*/ 2368450 h 5020058"/>
                <a:gd name="connsiteX7" fmla="*/ 1044020 w 3352081"/>
                <a:gd name="connsiteY7" fmla="*/ 2205164 h 5020058"/>
                <a:gd name="connsiteX8" fmla="*/ 1011362 w 3352081"/>
                <a:gd name="connsiteY8" fmla="*/ 2172507 h 5020058"/>
                <a:gd name="connsiteX9" fmla="*/ 1044020 w 3352081"/>
                <a:gd name="connsiteY9" fmla="*/ 2335793 h 5020058"/>
                <a:gd name="connsiteX10" fmla="*/ 929720 w 3352081"/>
                <a:gd name="connsiteY10" fmla="*/ 2417436 h 5020058"/>
                <a:gd name="connsiteX11" fmla="*/ 733777 w 3352081"/>
                <a:gd name="connsiteY11" fmla="*/ 2401107 h 5020058"/>
                <a:gd name="connsiteX12" fmla="*/ 619477 w 3352081"/>
                <a:gd name="connsiteY12" fmla="*/ 2286807 h 5020058"/>
                <a:gd name="connsiteX13" fmla="*/ 668462 w 3352081"/>
                <a:gd name="connsiteY13" fmla="*/ 2172507 h 5020058"/>
                <a:gd name="connsiteX14" fmla="*/ 766434 w 3352081"/>
                <a:gd name="connsiteY14" fmla="*/ 2139850 h 5020058"/>
                <a:gd name="connsiteX15" fmla="*/ 815420 w 3352081"/>
                <a:gd name="connsiteY15" fmla="*/ 2107193 h 5020058"/>
                <a:gd name="connsiteX16" fmla="*/ 880734 w 3352081"/>
                <a:gd name="connsiteY16" fmla="*/ 2090864 h 5020058"/>
                <a:gd name="connsiteX17" fmla="*/ 831748 w 3352081"/>
                <a:gd name="connsiteY17" fmla="*/ 2009221 h 5020058"/>
                <a:gd name="connsiteX18" fmla="*/ 815420 w 3352081"/>
                <a:gd name="connsiteY18" fmla="*/ 1960236 h 5020058"/>
                <a:gd name="connsiteX19" fmla="*/ 635805 w 3352081"/>
                <a:gd name="connsiteY19" fmla="*/ 1911250 h 5020058"/>
                <a:gd name="connsiteX20" fmla="*/ 472520 w 3352081"/>
                <a:gd name="connsiteY20" fmla="*/ 1894921 h 5020058"/>
                <a:gd name="connsiteX21" fmla="*/ 292905 w 3352081"/>
                <a:gd name="connsiteY21" fmla="*/ 1862264 h 5020058"/>
                <a:gd name="connsiteX22" fmla="*/ 31648 w 3352081"/>
                <a:gd name="connsiteY22" fmla="*/ 1584679 h 5020058"/>
                <a:gd name="connsiteX23" fmla="*/ 15320 w 3352081"/>
                <a:gd name="connsiteY23" fmla="*/ 1388736 h 5020058"/>
                <a:gd name="connsiteX24" fmla="*/ 129620 w 3352081"/>
                <a:gd name="connsiteY24" fmla="*/ 1062164 h 5020058"/>
                <a:gd name="connsiteX25" fmla="*/ 570491 w 3352081"/>
                <a:gd name="connsiteY25" fmla="*/ 670279 h 5020058"/>
                <a:gd name="connsiteX26" fmla="*/ 2333977 w 3352081"/>
                <a:gd name="connsiteY26" fmla="*/ 807 h 5020058"/>
                <a:gd name="connsiteX27" fmla="*/ 1174648 w 3352081"/>
                <a:gd name="connsiteY27" fmla="*/ 539650 h 5020058"/>
                <a:gd name="connsiteX28" fmla="*/ 570491 w 3352081"/>
                <a:gd name="connsiteY28" fmla="*/ 817236 h 5020058"/>
                <a:gd name="connsiteX29" fmla="*/ 227591 w 3352081"/>
                <a:gd name="connsiteY29" fmla="*/ 1143807 h 5020058"/>
                <a:gd name="connsiteX30" fmla="*/ 129620 w 3352081"/>
                <a:gd name="connsiteY30" fmla="*/ 1437721 h 5020058"/>
                <a:gd name="connsiteX31" fmla="*/ 325562 w 3352081"/>
                <a:gd name="connsiteY31" fmla="*/ 1747964 h 5020058"/>
                <a:gd name="connsiteX32" fmla="*/ 570491 w 3352081"/>
                <a:gd name="connsiteY32" fmla="*/ 1862264 h 5020058"/>
                <a:gd name="connsiteX33" fmla="*/ 390876 w 3352081"/>
                <a:gd name="connsiteY33" fmla="*/ 1503035 h 5020058"/>
                <a:gd name="connsiteX34" fmla="*/ 537833 w 3352081"/>
                <a:gd name="connsiteY34" fmla="*/ 1111150 h 5020058"/>
                <a:gd name="connsiteX35" fmla="*/ 1011362 w 3352081"/>
                <a:gd name="connsiteY35" fmla="*/ 866221 h 5020058"/>
                <a:gd name="connsiteX36" fmla="*/ 1615520 w 3352081"/>
                <a:gd name="connsiteY36" fmla="*/ 572307 h 5020058"/>
                <a:gd name="connsiteX37" fmla="*/ 2399291 w 3352081"/>
                <a:gd name="connsiteY37" fmla="*/ 278393 h 5020058"/>
                <a:gd name="connsiteX38" fmla="*/ 1615520 w 3352081"/>
                <a:gd name="connsiteY38" fmla="*/ 702936 h 5020058"/>
                <a:gd name="connsiteX39" fmla="*/ 2611563 w 3352081"/>
                <a:gd name="connsiteY39" fmla="*/ 866222 h 5020058"/>
                <a:gd name="connsiteX40" fmla="*/ 1599191 w 3352081"/>
                <a:gd name="connsiteY40" fmla="*/ 817236 h 5020058"/>
                <a:gd name="connsiteX41" fmla="*/ 1174648 w 3352081"/>
                <a:gd name="connsiteY41" fmla="*/ 915207 h 5020058"/>
                <a:gd name="connsiteX42" fmla="*/ 652134 w 3352081"/>
                <a:gd name="connsiteY42" fmla="*/ 1192793 h 5020058"/>
                <a:gd name="connsiteX43" fmla="*/ 505177 w 3352081"/>
                <a:gd name="connsiteY43" fmla="*/ 1454050 h 5020058"/>
                <a:gd name="connsiteX44" fmla="*/ 586820 w 3352081"/>
                <a:gd name="connsiteY44" fmla="*/ 1747964 h 5020058"/>
                <a:gd name="connsiteX45" fmla="*/ 750105 w 3352081"/>
                <a:gd name="connsiteY45" fmla="*/ 1878593 h 5020058"/>
                <a:gd name="connsiteX46" fmla="*/ 652134 w 3352081"/>
                <a:gd name="connsiteY46" fmla="*/ 1747964 h 5020058"/>
                <a:gd name="connsiteX47" fmla="*/ 766434 w 3352081"/>
                <a:gd name="connsiteY47" fmla="*/ 1584678 h 5020058"/>
                <a:gd name="connsiteX48" fmla="*/ 946048 w 3352081"/>
                <a:gd name="connsiteY48" fmla="*/ 1568350 h 5020058"/>
                <a:gd name="connsiteX49" fmla="*/ 1125662 w 3352081"/>
                <a:gd name="connsiteY49" fmla="*/ 1666321 h 5020058"/>
                <a:gd name="connsiteX50" fmla="*/ 1060348 w 3352081"/>
                <a:gd name="connsiteY50" fmla="*/ 1829607 h 5020058"/>
                <a:gd name="connsiteX51" fmla="*/ 1223634 w 3352081"/>
                <a:gd name="connsiteY51" fmla="*/ 1747964 h 5020058"/>
                <a:gd name="connsiteX52" fmla="*/ 1305277 w 3352081"/>
                <a:gd name="connsiteY52" fmla="*/ 1731636 h 5020058"/>
                <a:gd name="connsiteX53" fmla="*/ 1256291 w 3352081"/>
                <a:gd name="connsiteY53" fmla="*/ 1617336 h 5020058"/>
                <a:gd name="connsiteX54" fmla="*/ 1272620 w 3352081"/>
                <a:gd name="connsiteY54" fmla="*/ 1421393 h 5020058"/>
                <a:gd name="connsiteX55" fmla="*/ 1484890 w 3352081"/>
                <a:gd name="connsiteY55" fmla="*/ 1356079 h 5020058"/>
                <a:gd name="connsiteX56" fmla="*/ 1631848 w 3352081"/>
                <a:gd name="connsiteY56" fmla="*/ 1486707 h 5020058"/>
                <a:gd name="connsiteX57" fmla="*/ 1615519 w 3352081"/>
                <a:gd name="connsiteY57" fmla="*/ 1682650 h 5020058"/>
                <a:gd name="connsiteX58" fmla="*/ 2105376 w 3352081"/>
                <a:gd name="connsiteY58" fmla="*/ 1356078 h 5020058"/>
                <a:gd name="connsiteX59" fmla="*/ 3346346 w 3352081"/>
                <a:gd name="connsiteY59" fmla="*/ 1437722 h 5020058"/>
                <a:gd name="connsiteX60" fmla="*/ 1501220 w 3352081"/>
                <a:gd name="connsiteY60" fmla="*/ 1796950 h 5020058"/>
                <a:gd name="connsiteX61" fmla="*/ 1664505 w 3352081"/>
                <a:gd name="connsiteY61" fmla="*/ 1862264 h 5020058"/>
                <a:gd name="connsiteX62" fmla="*/ 2089048 w 3352081"/>
                <a:gd name="connsiteY62" fmla="*/ 1992893 h 5020058"/>
                <a:gd name="connsiteX63" fmla="*/ 2480934 w 3352081"/>
                <a:gd name="connsiteY63" fmla="*/ 2041879 h 5020058"/>
                <a:gd name="connsiteX64" fmla="*/ 3134077 w 3352081"/>
                <a:gd name="connsiteY64" fmla="*/ 2156179 h 5020058"/>
                <a:gd name="connsiteX65" fmla="*/ 1909434 w 3352081"/>
                <a:gd name="connsiteY65" fmla="*/ 1992893 h 5020058"/>
                <a:gd name="connsiteX66" fmla="*/ 1484891 w 3352081"/>
                <a:gd name="connsiteY66" fmla="*/ 1780621 h 5020058"/>
                <a:gd name="connsiteX67" fmla="*/ 1158320 w 3352081"/>
                <a:gd name="connsiteY67" fmla="*/ 1862264 h 5020058"/>
                <a:gd name="connsiteX68" fmla="*/ 1125662 w 3352081"/>
                <a:gd name="connsiteY68" fmla="*/ 2025550 h 5020058"/>
                <a:gd name="connsiteX69" fmla="*/ 1207305 w 3352081"/>
                <a:gd name="connsiteY69" fmla="*/ 2156179 h 5020058"/>
                <a:gd name="connsiteX70" fmla="*/ 1321605 w 3352081"/>
                <a:gd name="connsiteY70" fmla="*/ 2352121 h 5020058"/>
                <a:gd name="connsiteX71" fmla="*/ 1256291 w 3352081"/>
                <a:gd name="connsiteY71" fmla="*/ 2466421 h 5020058"/>
                <a:gd name="connsiteX72" fmla="*/ 1354262 w 3352081"/>
                <a:gd name="connsiteY72" fmla="*/ 2499079 h 5020058"/>
                <a:gd name="connsiteX73" fmla="*/ 1517548 w 3352081"/>
                <a:gd name="connsiteY73" fmla="*/ 2270479 h 5020058"/>
                <a:gd name="connsiteX74" fmla="*/ 1631848 w 3352081"/>
                <a:gd name="connsiteY74" fmla="*/ 2286807 h 5020058"/>
                <a:gd name="connsiteX75" fmla="*/ 1631848 w 3352081"/>
                <a:gd name="connsiteY75" fmla="*/ 2368450 h 5020058"/>
                <a:gd name="connsiteX76" fmla="*/ 1435905 w 3352081"/>
                <a:gd name="connsiteY76" fmla="*/ 2515407 h 5020058"/>
                <a:gd name="connsiteX77" fmla="*/ 1419577 w 3352081"/>
                <a:gd name="connsiteY77" fmla="*/ 2629707 h 5020058"/>
                <a:gd name="connsiteX78" fmla="*/ 1615520 w 3352081"/>
                <a:gd name="connsiteY78" fmla="*/ 2335793 h 5020058"/>
                <a:gd name="connsiteX79" fmla="*/ 2023734 w 3352081"/>
                <a:gd name="connsiteY79" fmla="*/ 2482750 h 5020058"/>
                <a:gd name="connsiteX80" fmla="*/ 1925762 w 3352081"/>
                <a:gd name="connsiteY80" fmla="*/ 2613379 h 5020058"/>
                <a:gd name="connsiteX81" fmla="*/ 1713491 w 3352081"/>
                <a:gd name="connsiteY81" fmla="*/ 2564393 h 5020058"/>
                <a:gd name="connsiteX82" fmla="*/ 1533877 w 3352081"/>
                <a:gd name="connsiteY82" fmla="*/ 2662364 h 5020058"/>
                <a:gd name="connsiteX83" fmla="*/ 1582862 w 3352081"/>
                <a:gd name="connsiteY83" fmla="*/ 2972607 h 5020058"/>
                <a:gd name="connsiteX84" fmla="*/ 1664505 w 3352081"/>
                <a:gd name="connsiteY84" fmla="*/ 3119564 h 5020058"/>
                <a:gd name="connsiteX85" fmla="*/ 1762477 w 3352081"/>
                <a:gd name="connsiteY85" fmla="*/ 3233864 h 5020058"/>
                <a:gd name="connsiteX86" fmla="*/ 1762477 w 3352081"/>
                <a:gd name="connsiteY86" fmla="*/ 3119564 h 5020058"/>
                <a:gd name="connsiteX87" fmla="*/ 1893105 w 3352081"/>
                <a:gd name="connsiteY87" fmla="*/ 3086907 h 5020058"/>
                <a:gd name="connsiteX88" fmla="*/ 1942091 w 3352081"/>
                <a:gd name="connsiteY88" fmla="*/ 3282850 h 5020058"/>
                <a:gd name="connsiteX89" fmla="*/ 1876777 w 3352081"/>
                <a:gd name="connsiteY89" fmla="*/ 3380821 h 5020058"/>
                <a:gd name="connsiteX90" fmla="*/ 1762477 w 3352081"/>
                <a:gd name="connsiteY90" fmla="*/ 3380821 h 5020058"/>
                <a:gd name="connsiteX91" fmla="*/ 2187020 w 3352081"/>
                <a:gd name="connsiteY91" fmla="*/ 3821693 h 5020058"/>
                <a:gd name="connsiteX92" fmla="*/ 2219677 w 3352081"/>
                <a:gd name="connsiteY92" fmla="*/ 3903336 h 5020058"/>
                <a:gd name="connsiteX93" fmla="*/ 2219677 w 3352081"/>
                <a:gd name="connsiteY93" fmla="*/ 3772707 h 5020058"/>
                <a:gd name="connsiteX94" fmla="*/ 2187020 w 3352081"/>
                <a:gd name="connsiteY94" fmla="*/ 3527779 h 5020058"/>
                <a:gd name="connsiteX95" fmla="*/ 2529920 w 3352081"/>
                <a:gd name="connsiteY95" fmla="*/ 3544107 h 5020058"/>
                <a:gd name="connsiteX96" fmla="*/ 2791177 w 3352081"/>
                <a:gd name="connsiteY96" fmla="*/ 3838021 h 5020058"/>
                <a:gd name="connsiteX97" fmla="*/ 2464605 w 3352081"/>
                <a:gd name="connsiteY97" fmla="*/ 3919664 h 5020058"/>
                <a:gd name="connsiteX98" fmla="*/ 2464605 w 3352081"/>
                <a:gd name="connsiteY98" fmla="*/ 4099279 h 5020058"/>
                <a:gd name="connsiteX99" fmla="*/ 2513591 w 3352081"/>
                <a:gd name="connsiteY99" fmla="*/ 4164593 h 5020058"/>
                <a:gd name="connsiteX100" fmla="*/ 2431948 w 3352081"/>
                <a:gd name="connsiteY100" fmla="*/ 4540150 h 5020058"/>
                <a:gd name="connsiteX101" fmla="*/ 2709534 w 3352081"/>
                <a:gd name="connsiteY101" fmla="*/ 4850393 h 5020058"/>
                <a:gd name="connsiteX102" fmla="*/ 2627891 w 3352081"/>
                <a:gd name="connsiteY102" fmla="*/ 5013679 h 5020058"/>
                <a:gd name="connsiteX103" fmla="*/ 2284991 w 3352081"/>
                <a:gd name="connsiteY103" fmla="*/ 4638121 h 5020058"/>
                <a:gd name="connsiteX104" fmla="*/ 2399291 w 3352081"/>
                <a:gd name="connsiteY104" fmla="*/ 4295221 h 5020058"/>
                <a:gd name="connsiteX105" fmla="*/ 2007405 w 3352081"/>
                <a:gd name="connsiteY105" fmla="*/ 3984979 h 5020058"/>
                <a:gd name="connsiteX106" fmla="*/ 1550205 w 3352081"/>
                <a:gd name="connsiteY106" fmla="*/ 3250193 h 5020058"/>
                <a:gd name="connsiteX107" fmla="*/ 1305277 w 3352081"/>
                <a:gd name="connsiteY107" fmla="*/ 2744007 h 5020058"/>
                <a:gd name="connsiteX108" fmla="*/ 1337934 w 3352081"/>
                <a:gd name="connsiteY108" fmla="*/ 2662364 h 5020058"/>
                <a:gd name="connsiteX109" fmla="*/ 1174648 w 3352081"/>
                <a:gd name="connsiteY109" fmla="*/ 2515407 h 5020058"/>
                <a:gd name="connsiteX110" fmla="*/ 1060348 w 3352081"/>
                <a:gd name="connsiteY110" fmla="*/ 2597050 h 5020058"/>
                <a:gd name="connsiteX111" fmla="*/ 1027691 w 3352081"/>
                <a:gd name="connsiteY111" fmla="*/ 2744007 h 5020058"/>
                <a:gd name="connsiteX112" fmla="*/ 1239962 w 3352081"/>
                <a:gd name="connsiteY112" fmla="*/ 2972607 h 5020058"/>
                <a:gd name="connsiteX113" fmla="*/ 1435905 w 3352081"/>
                <a:gd name="connsiteY113" fmla="*/ 3413479 h 5020058"/>
                <a:gd name="connsiteX114" fmla="*/ 1533877 w 3352081"/>
                <a:gd name="connsiteY114" fmla="*/ 3772707 h 5020058"/>
                <a:gd name="connsiteX115" fmla="*/ 1550205 w 3352081"/>
                <a:gd name="connsiteY115" fmla="*/ 4050293 h 5020058"/>
                <a:gd name="connsiteX116" fmla="*/ 1550205 w 3352081"/>
                <a:gd name="connsiteY116" fmla="*/ 4050293 h 5020058"/>
                <a:gd name="connsiteX0" fmla="*/ 1468562 w 3346373"/>
                <a:gd name="connsiteY0" fmla="*/ 4050293 h 5020058"/>
                <a:gd name="connsiteX1" fmla="*/ 1403248 w 3346373"/>
                <a:gd name="connsiteY1" fmla="*/ 3674736 h 5020058"/>
                <a:gd name="connsiteX2" fmla="*/ 1223634 w 3346373"/>
                <a:gd name="connsiteY2" fmla="*/ 3217536 h 5020058"/>
                <a:gd name="connsiteX3" fmla="*/ 1060348 w 3346373"/>
                <a:gd name="connsiteY3" fmla="*/ 2907293 h 5020058"/>
                <a:gd name="connsiteX4" fmla="*/ 848077 w 3346373"/>
                <a:gd name="connsiteY4" fmla="*/ 2695021 h 5020058"/>
                <a:gd name="connsiteX5" fmla="*/ 929720 w 3346373"/>
                <a:gd name="connsiteY5" fmla="*/ 2515407 h 5020058"/>
                <a:gd name="connsiteX6" fmla="*/ 1060348 w 3346373"/>
                <a:gd name="connsiteY6" fmla="*/ 2368450 h 5020058"/>
                <a:gd name="connsiteX7" fmla="*/ 1044020 w 3346373"/>
                <a:gd name="connsiteY7" fmla="*/ 2205164 h 5020058"/>
                <a:gd name="connsiteX8" fmla="*/ 1011362 w 3346373"/>
                <a:gd name="connsiteY8" fmla="*/ 2172507 h 5020058"/>
                <a:gd name="connsiteX9" fmla="*/ 1044020 w 3346373"/>
                <a:gd name="connsiteY9" fmla="*/ 2335793 h 5020058"/>
                <a:gd name="connsiteX10" fmla="*/ 929720 w 3346373"/>
                <a:gd name="connsiteY10" fmla="*/ 2417436 h 5020058"/>
                <a:gd name="connsiteX11" fmla="*/ 733777 w 3346373"/>
                <a:gd name="connsiteY11" fmla="*/ 2401107 h 5020058"/>
                <a:gd name="connsiteX12" fmla="*/ 619477 w 3346373"/>
                <a:gd name="connsiteY12" fmla="*/ 2286807 h 5020058"/>
                <a:gd name="connsiteX13" fmla="*/ 668462 w 3346373"/>
                <a:gd name="connsiteY13" fmla="*/ 2172507 h 5020058"/>
                <a:gd name="connsiteX14" fmla="*/ 766434 w 3346373"/>
                <a:gd name="connsiteY14" fmla="*/ 2139850 h 5020058"/>
                <a:gd name="connsiteX15" fmla="*/ 815420 w 3346373"/>
                <a:gd name="connsiteY15" fmla="*/ 2107193 h 5020058"/>
                <a:gd name="connsiteX16" fmla="*/ 880734 w 3346373"/>
                <a:gd name="connsiteY16" fmla="*/ 2090864 h 5020058"/>
                <a:gd name="connsiteX17" fmla="*/ 831748 w 3346373"/>
                <a:gd name="connsiteY17" fmla="*/ 2009221 h 5020058"/>
                <a:gd name="connsiteX18" fmla="*/ 815420 w 3346373"/>
                <a:gd name="connsiteY18" fmla="*/ 1960236 h 5020058"/>
                <a:gd name="connsiteX19" fmla="*/ 635805 w 3346373"/>
                <a:gd name="connsiteY19" fmla="*/ 1911250 h 5020058"/>
                <a:gd name="connsiteX20" fmla="*/ 472520 w 3346373"/>
                <a:gd name="connsiteY20" fmla="*/ 1894921 h 5020058"/>
                <a:gd name="connsiteX21" fmla="*/ 292905 w 3346373"/>
                <a:gd name="connsiteY21" fmla="*/ 1862264 h 5020058"/>
                <a:gd name="connsiteX22" fmla="*/ 31648 w 3346373"/>
                <a:gd name="connsiteY22" fmla="*/ 1584679 h 5020058"/>
                <a:gd name="connsiteX23" fmla="*/ 15320 w 3346373"/>
                <a:gd name="connsiteY23" fmla="*/ 1388736 h 5020058"/>
                <a:gd name="connsiteX24" fmla="*/ 129620 w 3346373"/>
                <a:gd name="connsiteY24" fmla="*/ 1062164 h 5020058"/>
                <a:gd name="connsiteX25" fmla="*/ 570491 w 3346373"/>
                <a:gd name="connsiteY25" fmla="*/ 670279 h 5020058"/>
                <a:gd name="connsiteX26" fmla="*/ 2333977 w 3346373"/>
                <a:gd name="connsiteY26" fmla="*/ 807 h 5020058"/>
                <a:gd name="connsiteX27" fmla="*/ 1174648 w 3346373"/>
                <a:gd name="connsiteY27" fmla="*/ 539650 h 5020058"/>
                <a:gd name="connsiteX28" fmla="*/ 570491 w 3346373"/>
                <a:gd name="connsiteY28" fmla="*/ 817236 h 5020058"/>
                <a:gd name="connsiteX29" fmla="*/ 227591 w 3346373"/>
                <a:gd name="connsiteY29" fmla="*/ 1143807 h 5020058"/>
                <a:gd name="connsiteX30" fmla="*/ 129620 w 3346373"/>
                <a:gd name="connsiteY30" fmla="*/ 1437721 h 5020058"/>
                <a:gd name="connsiteX31" fmla="*/ 325562 w 3346373"/>
                <a:gd name="connsiteY31" fmla="*/ 1747964 h 5020058"/>
                <a:gd name="connsiteX32" fmla="*/ 570491 w 3346373"/>
                <a:gd name="connsiteY32" fmla="*/ 1862264 h 5020058"/>
                <a:gd name="connsiteX33" fmla="*/ 390876 w 3346373"/>
                <a:gd name="connsiteY33" fmla="*/ 1503035 h 5020058"/>
                <a:gd name="connsiteX34" fmla="*/ 537833 w 3346373"/>
                <a:gd name="connsiteY34" fmla="*/ 1111150 h 5020058"/>
                <a:gd name="connsiteX35" fmla="*/ 1011362 w 3346373"/>
                <a:gd name="connsiteY35" fmla="*/ 866221 h 5020058"/>
                <a:gd name="connsiteX36" fmla="*/ 1615520 w 3346373"/>
                <a:gd name="connsiteY36" fmla="*/ 572307 h 5020058"/>
                <a:gd name="connsiteX37" fmla="*/ 2399291 w 3346373"/>
                <a:gd name="connsiteY37" fmla="*/ 278393 h 5020058"/>
                <a:gd name="connsiteX38" fmla="*/ 1615520 w 3346373"/>
                <a:gd name="connsiteY38" fmla="*/ 702936 h 5020058"/>
                <a:gd name="connsiteX39" fmla="*/ 2611563 w 3346373"/>
                <a:gd name="connsiteY39" fmla="*/ 866222 h 5020058"/>
                <a:gd name="connsiteX40" fmla="*/ 1599191 w 3346373"/>
                <a:gd name="connsiteY40" fmla="*/ 817236 h 5020058"/>
                <a:gd name="connsiteX41" fmla="*/ 1174648 w 3346373"/>
                <a:gd name="connsiteY41" fmla="*/ 915207 h 5020058"/>
                <a:gd name="connsiteX42" fmla="*/ 652134 w 3346373"/>
                <a:gd name="connsiteY42" fmla="*/ 1192793 h 5020058"/>
                <a:gd name="connsiteX43" fmla="*/ 505177 w 3346373"/>
                <a:gd name="connsiteY43" fmla="*/ 1454050 h 5020058"/>
                <a:gd name="connsiteX44" fmla="*/ 586820 w 3346373"/>
                <a:gd name="connsiteY44" fmla="*/ 1747964 h 5020058"/>
                <a:gd name="connsiteX45" fmla="*/ 750105 w 3346373"/>
                <a:gd name="connsiteY45" fmla="*/ 1878593 h 5020058"/>
                <a:gd name="connsiteX46" fmla="*/ 652134 w 3346373"/>
                <a:gd name="connsiteY46" fmla="*/ 1747964 h 5020058"/>
                <a:gd name="connsiteX47" fmla="*/ 766434 w 3346373"/>
                <a:gd name="connsiteY47" fmla="*/ 1584678 h 5020058"/>
                <a:gd name="connsiteX48" fmla="*/ 946048 w 3346373"/>
                <a:gd name="connsiteY48" fmla="*/ 1568350 h 5020058"/>
                <a:gd name="connsiteX49" fmla="*/ 1125662 w 3346373"/>
                <a:gd name="connsiteY49" fmla="*/ 1666321 h 5020058"/>
                <a:gd name="connsiteX50" fmla="*/ 1060348 w 3346373"/>
                <a:gd name="connsiteY50" fmla="*/ 1829607 h 5020058"/>
                <a:gd name="connsiteX51" fmla="*/ 1223634 w 3346373"/>
                <a:gd name="connsiteY51" fmla="*/ 1747964 h 5020058"/>
                <a:gd name="connsiteX52" fmla="*/ 1305277 w 3346373"/>
                <a:gd name="connsiteY52" fmla="*/ 1731636 h 5020058"/>
                <a:gd name="connsiteX53" fmla="*/ 1256291 w 3346373"/>
                <a:gd name="connsiteY53" fmla="*/ 1617336 h 5020058"/>
                <a:gd name="connsiteX54" fmla="*/ 1272620 w 3346373"/>
                <a:gd name="connsiteY54" fmla="*/ 1421393 h 5020058"/>
                <a:gd name="connsiteX55" fmla="*/ 1484890 w 3346373"/>
                <a:gd name="connsiteY55" fmla="*/ 1356079 h 5020058"/>
                <a:gd name="connsiteX56" fmla="*/ 1631848 w 3346373"/>
                <a:gd name="connsiteY56" fmla="*/ 1486707 h 5020058"/>
                <a:gd name="connsiteX57" fmla="*/ 1615519 w 3346373"/>
                <a:gd name="connsiteY57" fmla="*/ 1682650 h 5020058"/>
                <a:gd name="connsiteX58" fmla="*/ 2105376 w 3346373"/>
                <a:gd name="connsiteY58" fmla="*/ 1356078 h 5020058"/>
                <a:gd name="connsiteX59" fmla="*/ 3346346 w 3346373"/>
                <a:gd name="connsiteY59" fmla="*/ 1437722 h 5020058"/>
                <a:gd name="connsiteX60" fmla="*/ 2236004 w 3346373"/>
                <a:gd name="connsiteY60" fmla="*/ 1421393 h 5020058"/>
                <a:gd name="connsiteX61" fmla="*/ 1501220 w 3346373"/>
                <a:gd name="connsiteY61" fmla="*/ 1796950 h 5020058"/>
                <a:gd name="connsiteX62" fmla="*/ 1664505 w 3346373"/>
                <a:gd name="connsiteY62" fmla="*/ 1862264 h 5020058"/>
                <a:gd name="connsiteX63" fmla="*/ 2089048 w 3346373"/>
                <a:gd name="connsiteY63" fmla="*/ 1992893 h 5020058"/>
                <a:gd name="connsiteX64" fmla="*/ 2480934 w 3346373"/>
                <a:gd name="connsiteY64" fmla="*/ 2041879 h 5020058"/>
                <a:gd name="connsiteX65" fmla="*/ 3134077 w 3346373"/>
                <a:gd name="connsiteY65" fmla="*/ 2156179 h 5020058"/>
                <a:gd name="connsiteX66" fmla="*/ 1909434 w 3346373"/>
                <a:gd name="connsiteY66" fmla="*/ 1992893 h 5020058"/>
                <a:gd name="connsiteX67" fmla="*/ 1484891 w 3346373"/>
                <a:gd name="connsiteY67" fmla="*/ 1780621 h 5020058"/>
                <a:gd name="connsiteX68" fmla="*/ 1158320 w 3346373"/>
                <a:gd name="connsiteY68" fmla="*/ 1862264 h 5020058"/>
                <a:gd name="connsiteX69" fmla="*/ 1125662 w 3346373"/>
                <a:gd name="connsiteY69" fmla="*/ 2025550 h 5020058"/>
                <a:gd name="connsiteX70" fmla="*/ 1207305 w 3346373"/>
                <a:gd name="connsiteY70" fmla="*/ 2156179 h 5020058"/>
                <a:gd name="connsiteX71" fmla="*/ 1321605 w 3346373"/>
                <a:gd name="connsiteY71" fmla="*/ 2352121 h 5020058"/>
                <a:gd name="connsiteX72" fmla="*/ 1256291 w 3346373"/>
                <a:gd name="connsiteY72" fmla="*/ 2466421 h 5020058"/>
                <a:gd name="connsiteX73" fmla="*/ 1354262 w 3346373"/>
                <a:gd name="connsiteY73" fmla="*/ 2499079 h 5020058"/>
                <a:gd name="connsiteX74" fmla="*/ 1517548 w 3346373"/>
                <a:gd name="connsiteY74" fmla="*/ 2270479 h 5020058"/>
                <a:gd name="connsiteX75" fmla="*/ 1631848 w 3346373"/>
                <a:gd name="connsiteY75" fmla="*/ 2286807 h 5020058"/>
                <a:gd name="connsiteX76" fmla="*/ 1631848 w 3346373"/>
                <a:gd name="connsiteY76" fmla="*/ 2368450 h 5020058"/>
                <a:gd name="connsiteX77" fmla="*/ 1435905 w 3346373"/>
                <a:gd name="connsiteY77" fmla="*/ 2515407 h 5020058"/>
                <a:gd name="connsiteX78" fmla="*/ 1419577 w 3346373"/>
                <a:gd name="connsiteY78" fmla="*/ 2629707 h 5020058"/>
                <a:gd name="connsiteX79" fmla="*/ 1615520 w 3346373"/>
                <a:gd name="connsiteY79" fmla="*/ 2335793 h 5020058"/>
                <a:gd name="connsiteX80" fmla="*/ 2023734 w 3346373"/>
                <a:gd name="connsiteY80" fmla="*/ 2482750 h 5020058"/>
                <a:gd name="connsiteX81" fmla="*/ 1925762 w 3346373"/>
                <a:gd name="connsiteY81" fmla="*/ 2613379 h 5020058"/>
                <a:gd name="connsiteX82" fmla="*/ 1713491 w 3346373"/>
                <a:gd name="connsiteY82" fmla="*/ 2564393 h 5020058"/>
                <a:gd name="connsiteX83" fmla="*/ 1533877 w 3346373"/>
                <a:gd name="connsiteY83" fmla="*/ 2662364 h 5020058"/>
                <a:gd name="connsiteX84" fmla="*/ 1582862 w 3346373"/>
                <a:gd name="connsiteY84" fmla="*/ 2972607 h 5020058"/>
                <a:gd name="connsiteX85" fmla="*/ 1664505 w 3346373"/>
                <a:gd name="connsiteY85" fmla="*/ 3119564 h 5020058"/>
                <a:gd name="connsiteX86" fmla="*/ 1762477 w 3346373"/>
                <a:gd name="connsiteY86" fmla="*/ 3233864 h 5020058"/>
                <a:gd name="connsiteX87" fmla="*/ 1762477 w 3346373"/>
                <a:gd name="connsiteY87" fmla="*/ 3119564 h 5020058"/>
                <a:gd name="connsiteX88" fmla="*/ 1893105 w 3346373"/>
                <a:gd name="connsiteY88" fmla="*/ 3086907 h 5020058"/>
                <a:gd name="connsiteX89" fmla="*/ 1942091 w 3346373"/>
                <a:gd name="connsiteY89" fmla="*/ 3282850 h 5020058"/>
                <a:gd name="connsiteX90" fmla="*/ 1876777 w 3346373"/>
                <a:gd name="connsiteY90" fmla="*/ 3380821 h 5020058"/>
                <a:gd name="connsiteX91" fmla="*/ 1762477 w 3346373"/>
                <a:gd name="connsiteY91" fmla="*/ 3380821 h 5020058"/>
                <a:gd name="connsiteX92" fmla="*/ 2187020 w 3346373"/>
                <a:gd name="connsiteY92" fmla="*/ 3821693 h 5020058"/>
                <a:gd name="connsiteX93" fmla="*/ 2219677 w 3346373"/>
                <a:gd name="connsiteY93" fmla="*/ 3903336 h 5020058"/>
                <a:gd name="connsiteX94" fmla="*/ 2219677 w 3346373"/>
                <a:gd name="connsiteY94" fmla="*/ 3772707 h 5020058"/>
                <a:gd name="connsiteX95" fmla="*/ 2187020 w 3346373"/>
                <a:gd name="connsiteY95" fmla="*/ 3527779 h 5020058"/>
                <a:gd name="connsiteX96" fmla="*/ 2529920 w 3346373"/>
                <a:gd name="connsiteY96" fmla="*/ 3544107 h 5020058"/>
                <a:gd name="connsiteX97" fmla="*/ 2791177 w 3346373"/>
                <a:gd name="connsiteY97" fmla="*/ 3838021 h 5020058"/>
                <a:gd name="connsiteX98" fmla="*/ 2464605 w 3346373"/>
                <a:gd name="connsiteY98" fmla="*/ 3919664 h 5020058"/>
                <a:gd name="connsiteX99" fmla="*/ 2464605 w 3346373"/>
                <a:gd name="connsiteY99" fmla="*/ 4099279 h 5020058"/>
                <a:gd name="connsiteX100" fmla="*/ 2513591 w 3346373"/>
                <a:gd name="connsiteY100" fmla="*/ 4164593 h 5020058"/>
                <a:gd name="connsiteX101" fmla="*/ 2431948 w 3346373"/>
                <a:gd name="connsiteY101" fmla="*/ 4540150 h 5020058"/>
                <a:gd name="connsiteX102" fmla="*/ 2709534 w 3346373"/>
                <a:gd name="connsiteY102" fmla="*/ 4850393 h 5020058"/>
                <a:gd name="connsiteX103" fmla="*/ 2627891 w 3346373"/>
                <a:gd name="connsiteY103" fmla="*/ 5013679 h 5020058"/>
                <a:gd name="connsiteX104" fmla="*/ 2284991 w 3346373"/>
                <a:gd name="connsiteY104" fmla="*/ 4638121 h 5020058"/>
                <a:gd name="connsiteX105" fmla="*/ 2399291 w 3346373"/>
                <a:gd name="connsiteY105" fmla="*/ 4295221 h 5020058"/>
                <a:gd name="connsiteX106" fmla="*/ 2007405 w 3346373"/>
                <a:gd name="connsiteY106" fmla="*/ 3984979 h 5020058"/>
                <a:gd name="connsiteX107" fmla="*/ 1550205 w 3346373"/>
                <a:gd name="connsiteY107" fmla="*/ 3250193 h 5020058"/>
                <a:gd name="connsiteX108" fmla="*/ 1305277 w 3346373"/>
                <a:gd name="connsiteY108" fmla="*/ 2744007 h 5020058"/>
                <a:gd name="connsiteX109" fmla="*/ 1337934 w 3346373"/>
                <a:gd name="connsiteY109" fmla="*/ 2662364 h 5020058"/>
                <a:gd name="connsiteX110" fmla="*/ 1174648 w 3346373"/>
                <a:gd name="connsiteY110" fmla="*/ 2515407 h 5020058"/>
                <a:gd name="connsiteX111" fmla="*/ 1060348 w 3346373"/>
                <a:gd name="connsiteY111" fmla="*/ 2597050 h 5020058"/>
                <a:gd name="connsiteX112" fmla="*/ 1027691 w 3346373"/>
                <a:gd name="connsiteY112" fmla="*/ 2744007 h 5020058"/>
                <a:gd name="connsiteX113" fmla="*/ 1239962 w 3346373"/>
                <a:gd name="connsiteY113" fmla="*/ 2972607 h 5020058"/>
                <a:gd name="connsiteX114" fmla="*/ 1435905 w 3346373"/>
                <a:gd name="connsiteY114" fmla="*/ 3413479 h 5020058"/>
                <a:gd name="connsiteX115" fmla="*/ 1533877 w 3346373"/>
                <a:gd name="connsiteY115" fmla="*/ 3772707 h 5020058"/>
                <a:gd name="connsiteX116" fmla="*/ 1550205 w 3346373"/>
                <a:gd name="connsiteY116" fmla="*/ 4050293 h 5020058"/>
                <a:gd name="connsiteX117" fmla="*/ 1550205 w 3346373"/>
                <a:gd name="connsiteY117" fmla="*/ 4050293 h 5020058"/>
                <a:gd name="connsiteX0" fmla="*/ 1468562 w 3428013"/>
                <a:gd name="connsiteY0" fmla="*/ 4050293 h 5020058"/>
                <a:gd name="connsiteX1" fmla="*/ 1403248 w 3428013"/>
                <a:gd name="connsiteY1" fmla="*/ 3674736 h 5020058"/>
                <a:gd name="connsiteX2" fmla="*/ 1223634 w 3428013"/>
                <a:gd name="connsiteY2" fmla="*/ 3217536 h 5020058"/>
                <a:gd name="connsiteX3" fmla="*/ 1060348 w 3428013"/>
                <a:gd name="connsiteY3" fmla="*/ 2907293 h 5020058"/>
                <a:gd name="connsiteX4" fmla="*/ 848077 w 3428013"/>
                <a:gd name="connsiteY4" fmla="*/ 2695021 h 5020058"/>
                <a:gd name="connsiteX5" fmla="*/ 929720 w 3428013"/>
                <a:gd name="connsiteY5" fmla="*/ 2515407 h 5020058"/>
                <a:gd name="connsiteX6" fmla="*/ 1060348 w 3428013"/>
                <a:gd name="connsiteY6" fmla="*/ 2368450 h 5020058"/>
                <a:gd name="connsiteX7" fmla="*/ 1044020 w 3428013"/>
                <a:gd name="connsiteY7" fmla="*/ 2205164 h 5020058"/>
                <a:gd name="connsiteX8" fmla="*/ 1011362 w 3428013"/>
                <a:gd name="connsiteY8" fmla="*/ 2172507 h 5020058"/>
                <a:gd name="connsiteX9" fmla="*/ 1044020 w 3428013"/>
                <a:gd name="connsiteY9" fmla="*/ 2335793 h 5020058"/>
                <a:gd name="connsiteX10" fmla="*/ 929720 w 3428013"/>
                <a:gd name="connsiteY10" fmla="*/ 2417436 h 5020058"/>
                <a:gd name="connsiteX11" fmla="*/ 733777 w 3428013"/>
                <a:gd name="connsiteY11" fmla="*/ 2401107 h 5020058"/>
                <a:gd name="connsiteX12" fmla="*/ 619477 w 3428013"/>
                <a:gd name="connsiteY12" fmla="*/ 2286807 h 5020058"/>
                <a:gd name="connsiteX13" fmla="*/ 668462 w 3428013"/>
                <a:gd name="connsiteY13" fmla="*/ 2172507 h 5020058"/>
                <a:gd name="connsiteX14" fmla="*/ 766434 w 3428013"/>
                <a:gd name="connsiteY14" fmla="*/ 2139850 h 5020058"/>
                <a:gd name="connsiteX15" fmla="*/ 815420 w 3428013"/>
                <a:gd name="connsiteY15" fmla="*/ 2107193 h 5020058"/>
                <a:gd name="connsiteX16" fmla="*/ 880734 w 3428013"/>
                <a:gd name="connsiteY16" fmla="*/ 2090864 h 5020058"/>
                <a:gd name="connsiteX17" fmla="*/ 831748 w 3428013"/>
                <a:gd name="connsiteY17" fmla="*/ 2009221 h 5020058"/>
                <a:gd name="connsiteX18" fmla="*/ 815420 w 3428013"/>
                <a:gd name="connsiteY18" fmla="*/ 1960236 h 5020058"/>
                <a:gd name="connsiteX19" fmla="*/ 635805 w 3428013"/>
                <a:gd name="connsiteY19" fmla="*/ 1911250 h 5020058"/>
                <a:gd name="connsiteX20" fmla="*/ 472520 w 3428013"/>
                <a:gd name="connsiteY20" fmla="*/ 1894921 h 5020058"/>
                <a:gd name="connsiteX21" fmla="*/ 292905 w 3428013"/>
                <a:gd name="connsiteY21" fmla="*/ 1862264 h 5020058"/>
                <a:gd name="connsiteX22" fmla="*/ 31648 w 3428013"/>
                <a:gd name="connsiteY22" fmla="*/ 1584679 h 5020058"/>
                <a:gd name="connsiteX23" fmla="*/ 15320 w 3428013"/>
                <a:gd name="connsiteY23" fmla="*/ 1388736 h 5020058"/>
                <a:gd name="connsiteX24" fmla="*/ 129620 w 3428013"/>
                <a:gd name="connsiteY24" fmla="*/ 1062164 h 5020058"/>
                <a:gd name="connsiteX25" fmla="*/ 570491 w 3428013"/>
                <a:gd name="connsiteY25" fmla="*/ 670279 h 5020058"/>
                <a:gd name="connsiteX26" fmla="*/ 2333977 w 3428013"/>
                <a:gd name="connsiteY26" fmla="*/ 807 h 5020058"/>
                <a:gd name="connsiteX27" fmla="*/ 1174648 w 3428013"/>
                <a:gd name="connsiteY27" fmla="*/ 539650 h 5020058"/>
                <a:gd name="connsiteX28" fmla="*/ 570491 w 3428013"/>
                <a:gd name="connsiteY28" fmla="*/ 817236 h 5020058"/>
                <a:gd name="connsiteX29" fmla="*/ 227591 w 3428013"/>
                <a:gd name="connsiteY29" fmla="*/ 1143807 h 5020058"/>
                <a:gd name="connsiteX30" fmla="*/ 129620 w 3428013"/>
                <a:gd name="connsiteY30" fmla="*/ 1437721 h 5020058"/>
                <a:gd name="connsiteX31" fmla="*/ 325562 w 3428013"/>
                <a:gd name="connsiteY31" fmla="*/ 1747964 h 5020058"/>
                <a:gd name="connsiteX32" fmla="*/ 570491 w 3428013"/>
                <a:gd name="connsiteY32" fmla="*/ 1862264 h 5020058"/>
                <a:gd name="connsiteX33" fmla="*/ 390876 w 3428013"/>
                <a:gd name="connsiteY33" fmla="*/ 1503035 h 5020058"/>
                <a:gd name="connsiteX34" fmla="*/ 537833 w 3428013"/>
                <a:gd name="connsiteY34" fmla="*/ 1111150 h 5020058"/>
                <a:gd name="connsiteX35" fmla="*/ 1011362 w 3428013"/>
                <a:gd name="connsiteY35" fmla="*/ 866221 h 5020058"/>
                <a:gd name="connsiteX36" fmla="*/ 1615520 w 3428013"/>
                <a:gd name="connsiteY36" fmla="*/ 572307 h 5020058"/>
                <a:gd name="connsiteX37" fmla="*/ 2399291 w 3428013"/>
                <a:gd name="connsiteY37" fmla="*/ 278393 h 5020058"/>
                <a:gd name="connsiteX38" fmla="*/ 1615520 w 3428013"/>
                <a:gd name="connsiteY38" fmla="*/ 702936 h 5020058"/>
                <a:gd name="connsiteX39" fmla="*/ 2611563 w 3428013"/>
                <a:gd name="connsiteY39" fmla="*/ 866222 h 5020058"/>
                <a:gd name="connsiteX40" fmla="*/ 1599191 w 3428013"/>
                <a:gd name="connsiteY40" fmla="*/ 817236 h 5020058"/>
                <a:gd name="connsiteX41" fmla="*/ 1174648 w 3428013"/>
                <a:gd name="connsiteY41" fmla="*/ 915207 h 5020058"/>
                <a:gd name="connsiteX42" fmla="*/ 652134 w 3428013"/>
                <a:gd name="connsiteY42" fmla="*/ 1192793 h 5020058"/>
                <a:gd name="connsiteX43" fmla="*/ 505177 w 3428013"/>
                <a:gd name="connsiteY43" fmla="*/ 1454050 h 5020058"/>
                <a:gd name="connsiteX44" fmla="*/ 586820 w 3428013"/>
                <a:gd name="connsiteY44" fmla="*/ 1747964 h 5020058"/>
                <a:gd name="connsiteX45" fmla="*/ 750105 w 3428013"/>
                <a:gd name="connsiteY45" fmla="*/ 1878593 h 5020058"/>
                <a:gd name="connsiteX46" fmla="*/ 652134 w 3428013"/>
                <a:gd name="connsiteY46" fmla="*/ 1747964 h 5020058"/>
                <a:gd name="connsiteX47" fmla="*/ 766434 w 3428013"/>
                <a:gd name="connsiteY47" fmla="*/ 1584678 h 5020058"/>
                <a:gd name="connsiteX48" fmla="*/ 946048 w 3428013"/>
                <a:gd name="connsiteY48" fmla="*/ 1568350 h 5020058"/>
                <a:gd name="connsiteX49" fmla="*/ 1125662 w 3428013"/>
                <a:gd name="connsiteY49" fmla="*/ 1666321 h 5020058"/>
                <a:gd name="connsiteX50" fmla="*/ 1060348 w 3428013"/>
                <a:gd name="connsiteY50" fmla="*/ 1829607 h 5020058"/>
                <a:gd name="connsiteX51" fmla="*/ 1223634 w 3428013"/>
                <a:gd name="connsiteY51" fmla="*/ 1747964 h 5020058"/>
                <a:gd name="connsiteX52" fmla="*/ 1305277 w 3428013"/>
                <a:gd name="connsiteY52" fmla="*/ 1731636 h 5020058"/>
                <a:gd name="connsiteX53" fmla="*/ 1256291 w 3428013"/>
                <a:gd name="connsiteY53" fmla="*/ 1617336 h 5020058"/>
                <a:gd name="connsiteX54" fmla="*/ 1272620 w 3428013"/>
                <a:gd name="connsiteY54" fmla="*/ 1421393 h 5020058"/>
                <a:gd name="connsiteX55" fmla="*/ 1484890 w 3428013"/>
                <a:gd name="connsiteY55" fmla="*/ 1356079 h 5020058"/>
                <a:gd name="connsiteX56" fmla="*/ 1631848 w 3428013"/>
                <a:gd name="connsiteY56" fmla="*/ 1486707 h 5020058"/>
                <a:gd name="connsiteX57" fmla="*/ 1615519 w 3428013"/>
                <a:gd name="connsiteY57" fmla="*/ 1682650 h 5020058"/>
                <a:gd name="connsiteX58" fmla="*/ 2105376 w 3428013"/>
                <a:gd name="connsiteY58" fmla="*/ 1356078 h 5020058"/>
                <a:gd name="connsiteX59" fmla="*/ 3427989 w 3428013"/>
                <a:gd name="connsiteY59" fmla="*/ 1649994 h 5020058"/>
                <a:gd name="connsiteX60" fmla="*/ 2236004 w 3428013"/>
                <a:gd name="connsiteY60" fmla="*/ 1421393 h 5020058"/>
                <a:gd name="connsiteX61" fmla="*/ 1501220 w 3428013"/>
                <a:gd name="connsiteY61" fmla="*/ 1796950 h 5020058"/>
                <a:gd name="connsiteX62" fmla="*/ 1664505 w 3428013"/>
                <a:gd name="connsiteY62" fmla="*/ 1862264 h 5020058"/>
                <a:gd name="connsiteX63" fmla="*/ 2089048 w 3428013"/>
                <a:gd name="connsiteY63" fmla="*/ 1992893 h 5020058"/>
                <a:gd name="connsiteX64" fmla="*/ 2480934 w 3428013"/>
                <a:gd name="connsiteY64" fmla="*/ 2041879 h 5020058"/>
                <a:gd name="connsiteX65" fmla="*/ 3134077 w 3428013"/>
                <a:gd name="connsiteY65" fmla="*/ 2156179 h 5020058"/>
                <a:gd name="connsiteX66" fmla="*/ 1909434 w 3428013"/>
                <a:gd name="connsiteY66" fmla="*/ 1992893 h 5020058"/>
                <a:gd name="connsiteX67" fmla="*/ 1484891 w 3428013"/>
                <a:gd name="connsiteY67" fmla="*/ 1780621 h 5020058"/>
                <a:gd name="connsiteX68" fmla="*/ 1158320 w 3428013"/>
                <a:gd name="connsiteY68" fmla="*/ 1862264 h 5020058"/>
                <a:gd name="connsiteX69" fmla="*/ 1125662 w 3428013"/>
                <a:gd name="connsiteY69" fmla="*/ 2025550 h 5020058"/>
                <a:gd name="connsiteX70" fmla="*/ 1207305 w 3428013"/>
                <a:gd name="connsiteY70" fmla="*/ 2156179 h 5020058"/>
                <a:gd name="connsiteX71" fmla="*/ 1321605 w 3428013"/>
                <a:gd name="connsiteY71" fmla="*/ 2352121 h 5020058"/>
                <a:gd name="connsiteX72" fmla="*/ 1256291 w 3428013"/>
                <a:gd name="connsiteY72" fmla="*/ 2466421 h 5020058"/>
                <a:gd name="connsiteX73" fmla="*/ 1354262 w 3428013"/>
                <a:gd name="connsiteY73" fmla="*/ 2499079 h 5020058"/>
                <a:gd name="connsiteX74" fmla="*/ 1517548 w 3428013"/>
                <a:gd name="connsiteY74" fmla="*/ 2270479 h 5020058"/>
                <a:gd name="connsiteX75" fmla="*/ 1631848 w 3428013"/>
                <a:gd name="connsiteY75" fmla="*/ 2286807 h 5020058"/>
                <a:gd name="connsiteX76" fmla="*/ 1631848 w 3428013"/>
                <a:gd name="connsiteY76" fmla="*/ 2368450 h 5020058"/>
                <a:gd name="connsiteX77" fmla="*/ 1435905 w 3428013"/>
                <a:gd name="connsiteY77" fmla="*/ 2515407 h 5020058"/>
                <a:gd name="connsiteX78" fmla="*/ 1419577 w 3428013"/>
                <a:gd name="connsiteY78" fmla="*/ 2629707 h 5020058"/>
                <a:gd name="connsiteX79" fmla="*/ 1615520 w 3428013"/>
                <a:gd name="connsiteY79" fmla="*/ 2335793 h 5020058"/>
                <a:gd name="connsiteX80" fmla="*/ 2023734 w 3428013"/>
                <a:gd name="connsiteY80" fmla="*/ 2482750 h 5020058"/>
                <a:gd name="connsiteX81" fmla="*/ 1925762 w 3428013"/>
                <a:gd name="connsiteY81" fmla="*/ 2613379 h 5020058"/>
                <a:gd name="connsiteX82" fmla="*/ 1713491 w 3428013"/>
                <a:gd name="connsiteY82" fmla="*/ 2564393 h 5020058"/>
                <a:gd name="connsiteX83" fmla="*/ 1533877 w 3428013"/>
                <a:gd name="connsiteY83" fmla="*/ 2662364 h 5020058"/>
                <a:gd name="connsiteX84" fmla="*/ 1582862 w 3428013"/>
                <a:gd name="connsiteY84" fmla="*/ 2972607 h 5020058"/>
                <a:gd name="connsiteX85" fmla="*/ 1664505 w 3428013"/>
                <a:gd name="connsiteY85" fmla="*/ 3119564 h 5020058"/>
                <a:gd name="connsiteX86" fmla="*/ 1762477 w 3428013"/>
                <a:gd name="connsiteY86" fmla="*/ 3233864 h 5020058"/>
                <a:gd name="connsiteX87" fmla="*/ 1762477 w 3428013"/>
                <a:gd name="connsiteY87" fmla="*/ 3119564 h 5020058"/>
                <a:gd name="connsiteX88" fmla="*/ 1893105 w 3428013"/>
                <a:gd name="connsiteY88" fmla="*/ 3086907 h 5020058"/>
                <a:gd name="connsiteX89" fmla="*/ 1942091 w 3428013"/>
                <a:gd name="connsiteY89" fmla="*/ 3282850 h 5020058"/>
                <a:gd name="connsiteX90" fmla="*/ 1876777 w 3428013"/>
                <a:gd name="connsiteY90" fmla="*/ 3380821 h 5020058"/>
                <a:gd name="connsiteX91" fmla="*/ 1762477 w 3428013"/>
                <a:gd name="connsiteY91" fmla="*/ 3380821 h 5020058"/>
                <a:gd name="connsiteX92" fmla="*/ 2187020 w 3428013"/>
                <a:gd name="connsiteY92" fmla="*/ 3821693 h 5020058"/>
                <a:gd name="connsiteX93" fmla="*/ 2219677 w 3428013"/>
                <a:gd name="connsiteY93" fmla="*/ 3903336 h 5020058"/>
                <a:gd name="connsiteX94" fmla="*/ 2219677 w 3428013"/>
                <a:gd name="connsiteY94" fmla="*/ 3772707 h 5020058"/>
                <a:gd name="connsiteX95" fmla="*/ 2187020 w 3428013"/>
                <a:gd name="connsiteY95" fmla="*/ 3527779 h 5020058"/>
                <a:gd name="connsiteX96" fmla="*/ 2529920 w 3428013"/>
                <a:gd name="connsiteY96" fmla="*/ 3544107 h 5020058"/>
                <a:gd name="connsiteX97" fmla="*/ 2791177 w 3428013"/>
                <a:gd name="connsiteY97" fmla="*/ 3838021 h 5020058"/>
                <a:gd name="connsiteX98" fmla="*/ 2464605 w 3428013"/>
                <a:gd name="connsiteY98" fmla="*/ 3919664 h 5020058"/>
                <a:gd name="connsiteX99" fmla="*/ 2464605 w 3428013"/>
                <a:gd name="connsiteY99" fmla="*/ 4099279 h 5020058"/>
                <a:gd name="connsiteX100" fmla="*/ 2513591 w 3428013"/>
                <a:gd name="connsiteY100" fmla="*/ 4164593 h 5020058"/>
                <a:gd name="connsiteX101" fmla="*/ 2431948 w 3428013"/>
                <a:gd name="connsiteY101" fmla="*/ 4540150 h 5020058"/>
                <a:gd name="connsiteX102" fmla="*/ 2709534 w 3428013"/>
                <a:gd name="connsiteY102" fmla="*/ 4850393 h 5020058"/>
                <a:gd name="connsiteX103" fmla="*/ 2627891 w 3428013"/>
                <a:gd name="connsiteY103" fmla="*/ 5013679 h 5020058"/>
                <a:gd name="connsiteX104" fmla="*/ 2284991 w 3428013"/>
                <a:gd name="connsiteY104" fmla="*/ 4638121 h 5020058"/>
                <a:gd name="connsiteX105" fmla="*/ 2399291 w 3428013"/>
                <a:gd name="connsiteY105" fmla="*/ 4295221 h 5020058"/>
                <a:gd name="connsiteX106" fmla="*/ 2007405 w 3428013"/>
                <a:gd name="connsiteY106" fmla="*/ 3984979 h 5020058"/>
                <a:gd name="connsiteX107" fmla="*/ 1550205 w 3428013"/>
                <a:gd name="connsiteY107" fmla="*/ 3250193 h 5020058"/>
                <a:gd name="connsiteX108" fmla="*/ 1305277 w 3428013"/>
                <a:gd name="connsiteY108" fmla="*/ 2744007 h 5020058"/>
                <a:gd name="connsiteX109" fmla="*/ 1337934 w 3428013"/>
                <a:gd name="connsiteY109" fmla="*/ 2662364 h 5020058"/>
                <a:gd name="connsiteX110" fmla="*/ 1174648 w 3428013"/>
                <a:gd name="connsiteY110" fmla="*/ 2515407 h 5020058"/>
                <a:gd name="connsiteX111" fmla="*/ 1060348 w 3428013"/>
                <a:gd name="connsiteY111" fmla="*/ 2597050 h 5020058"/>
                <a:gd name="connsiteX112" fmla="*/ 1027691 w 3428013"/>
                <a:gd name="connsiteY112" fmla="*/ 2744007 h 5020058"/>
                <a:gd name="connsiteX113" fmla="*/ 1239962 w 3428013"/>
                <a:gd name="connsiteY113" fmla="*/ 2972607 h 5020058"/>
                <a:gd name="connsiteX114" fmla="*/ 1435905 w 3428013"/>
                <a:gd name="connsiteY114" fmla="*/ 3413479 h 5020058"/>
                <a:gd name="connsiteX115" fmla="*/ 1533877 w 3428013"/>
                <a:gd name="connsiteY115" fmla="*/ 3772707 h 5020058"/>
                <a:gd name="connsiteX116" fmla="*/ 1550205 w 3428013"/>
                <a:gd name="connsiteY116" fmla="*/ 4050293 h 5020058"/>
                <a:gd name="connsiteX117" fmla="*/ 1550205 w 3428013"/>
                <a:gd name="connsiteY117" fmla="*/ 4050293 h 5020058"/>
                <a:gd name="connsiteX0" fmla="*/ 1468562 w 3428013"/>
                <a:gd name="connsiteY0" fmla="*/ 4050293 h 5020058"/>
                <a:gd name="connsiteX1" fmla="*/ 1403248 w 3428013"/>
                <a:gd name="connsiteY1" fmla="*/ 3674736 h 5020058"/>
                <a:gd name="connsiteX2" fmla="*/ 1223634 w 3428013"/>
                <a:gd name="connsiteY2" fmla="*/ 3217536 h 5020058"/>
                <a:gd name="connsiteX3" fmla="*/ 1060348 w 3428013"/>
                <a:gd name="connsiteY3" fmla="*/ 2907293 h 5020058"/>
                <a:gd name="connsiteX4" fmla="*/ 848077 w 3428013"/>
                <a:gd name="connsiteY4" fmla="*/ 2695021 h 5020058"/>
                <a:gd name="connsiteX5" fmla="*/ 929720 w 3428013"/>
                <a:gd name="connsiteY5" fmla="*/ 2515407 h 5020058"/>
                <a:gd name="connsiteX6" fmla="*/ 1060348 w 3428013"/>
                <a:gd name="connsiteY6" fmla="*/ 2368450 h 5020058"/>
                <a:gd name="connsiteX7" fmla="*/ 1044020 w 3428013"/>
                <a:gd name="connsiteY7" fmla="*/ 2205164 h 5020058"/>
                <a:gd name="connsiteX8" fmla="*/ 1011362 w 3428013"/>
                <a:gd name="connsiteY8" fmla="*/ 2172507 h 5020058"/>
                <a:gd name="connsiteX9" fmla="*/ 1044020 w 3428013"/>
                <a:gd name="connsiteY9" fmla="*/ 2335793 h 5020058"/>
                <a:gd name="connsiteX10" fmla="*/ 929720 w 3428013"/>
                <a:gd name="connsiteY10" fmla="*/ 2417436 h 5020058"/>
                <a:gd name="connsiteX11" fmla="*/ 733777 w 3428013"/>
                <a:gd name="connsiteY11" fmla="*/ 2401107 h 5020058"/>
                <a:gd name="connsiteX12" fmla="*/ 619477 w 3428013"/>
                <a:gd name="connsiteY12" fmla="*/ 2286807 h 5020058"/>
                <a:gd name="connsiteX13" fmla="*/ 668462 w 3428013"/>
                <a:gd name="connsiteY13" fmla="*/ 2172507 h 5020058"/>
                <a:gd name="connsiteX14" fmla="*/ 766434 w 3428013"/>
                <a:gd name="connsiteY14" fmla="*/ 2139850 h 5020058"/>
                <a:gd name="connsiteX15" fmla="*/ 815420 w 3428013"/>
                <a:gd name="connsiteY15" fmla="*/ 2107193 h 5020058"/>
                <a:gd name="connsiteX16" fmla="*/ 880734 w 3428013"/>
                <a:gd name="connsiteY16" fmla="*/ 2090864 h 5020058"/>
                <a:gd name="connsiteX17" fmla="*/ 831748 w 3428013"/>
                <a:gd name="connsiteY17" fmla="*/ 2009221 h 5020058"/>
                <a:gd name="connsiteX18" fmla="*/ 815420 w 3428013"/>
                <a:gd name="connsiteY18" fmla="*/ 1960236 h 5020058"/>
                <a:gd name="connsiteX19" fmla="*/ 635805 w 3428013"/>
                <a:gd name="connsiteY19" fmla="*/ 1911250 h 5020058"/>
                <a:gd name="connsiteX20" fmla="*/ 472520 w 3428013"/>
                <a:gd name="connsiteY20" fmla="*/ 1894921 h 5020058"/>
                <a:gd name="connsiteX21" fmla="*/ 292905 w 3428013"/>
                <a:gd name="connsiteY21" fmla="*/ 1862264 h 5020058"/>
                <a:gd name="connsiteX22" fmla="*/ 31648 w 3428013"/>
                <a:gd name="connsiteY22" fmla="*/ 1584679 h 5020058"/>
                <a:gd name="connsiteX23" fmla="*/ 15320 w 3428013"/>
                <a:gd name="connsiteY23" fmla="*/ 1388736 h 5020058"/>
                <a:gd name="connsiteX24" fmla="*/ 129620 w 3428013"/>
                <a:gd name="connsiteY24" fmla="*/ 1062164 h 5020058"/>
                <a:gd name="connsiteX25" fmla="*/ 570491 w 3428013"/>
                <a:gd name="connsiteY25" fmla="*/ 670279 h 5020058"/>
                <a:gd name="connsiteX26" fmla="*/ 2333977 w 3428013"/>
                <a:gd name="connsiteY26" fmla="*/ 807 h 5020058"/>
                <a:gd name="connsiteX27" fmla="*/ 1174648 w 3428013"/>
                <a:gd name="connsiteY27" fmla="*/ 539650 h 5020058"/>
                <a:gd name="connsiteX28" fmla="*/ 570491 w 3428013"/>
                <a:gd name="connsiteY28" fmla="*/ 817236 h 5020058"/>
                <a:gd name="connsiteX29" fmla="*/ 227591 w 3428013"/>
                <a:gd name="connsiteY29" fmla="*/ 1143807 h 5020058"/>
                <a:gd name="connsiteX30" fmla="*/ 129620 w 3428013"/>
                <a:gd name="connsiteY30" fmla="*/ 1437721 h 5020058"/>
                <a:gd name="connsiteX31" fmla="*/ 325562 w 3428013"/>
                <a:gd name="connsiteY31" fmla="*/ 1747964 h 5020058"/>
                <a:gd name="connsiteX32" fmla="*/ 570491 w 3428013"/>
                <a:gd name="connsiteY32" fmla="*/ 1862264 h 5020058"/>
                <a:gd name="connsiteX33" fmla="*/ 390876 w 3428013"/>
                <a:gd name="connsiteY33" fmla="*/ 1503035 h 5020058"/>
                <a:gd name="connsiteX34" fmla="*/ 537833 w 3428013"/>
                <a:gd name="connsiteY34" fmla="*/ 1111150 h 5020058"/>
                <a:gd name="connsiteX35" fmla="*/ 1011362 w 3428013"/>
                <a:gd name="connsiteY35" fmla="*/ 866221 h 5020058"/>
                <a:gd name="connsiteX36" fmla="*/ 1615520 w 3428013"/>
                <a:gd name="connsiteY36" fmla="*/ 572307 h 5020058"/>
                <a:gd name="connsiteX37" fmla="*/ 2399291 w 3428013"/>
                <a:gd name="connsiteY37" fmla="*/ 278393 h 5020058"/>
                <a:gd name="connsiteX38" fmla="*/ 1615520 w 3428013"/>
                <a:gd name="connsiteY38" fmla="*/ 702936 h 5020058"/>
                <a:gd name="connsiteX39" fmla="*/ 2611563 w 3428013"/>
                <a:gd name="connsiteY39" fmla="*/ 866222 h 5020058"/>
                <a:gd name="connsiteX40" fmla="*/ 1599191 w 3428013"/>
                <a:gd name="connsiteY40" fmla="*/ 817236 h 5020058"/>
                <a:gd name="connsiteX41" fmla="*/ 1174648 w 3428013"/>
                <a:gd name="connsiteY41" fmla="*/ 915207 h 5020058"/>
                <a:gd name="connsiteX42" fmla="*/ 652134 w 3428013"/>
                <a:gd name="connsiteY42" fmla="*/ 1192793 h 5020058"/>
                <a:gd name="connsiteX43" fmla="*/ 505177 w 3428013"/>
                <a:gd name="connsiteY43" fmla="*/ 1454050 h 5020058"/>
                <a:gd name="connsiteX44" fmla="*/ 586820 w 3428013"/>
                <a:gd name="connsiteY44" fmla="*/ 1747964 h 5020058"/>
                <a:gd name="connsiteX45" fmla="*/ 750105 w 3428013"/>
                <a:gd name="connsiteY45" fmla="*/ 1878593 h 5020058"/>
                <a:gd name="connsiteX46" fmla="*/ 652134 w 3428013"/>
                <a:gd name="connsiteY46" fmla="*/ 1747964 h 5020058"/>
                <a:gd name="connsiteX47" fmla="*/ 766434 w 3428013"/>
                <a:gd name="connsiteY47" fmla="*/ 1584678 h 5020058"/>
                <a:gd name="connsiteX48" fmla="*/ 946048 w 3428013"/>
                <a:gd name="connsiteY48" fmla="*/ 1568350 h 5020058"/>
                <a:gd name="connsiteX49" fmla="*/ 1125662 w 3428013"/>
                <a:gd name="connsiteY49" fmla="*/ 1666321 h 5020058"/>
                <a:gd name="connsiteX50" fmla="*/ 1060348 w 3428013"/>
                <a:gd name="connsiteY50" fmla="*/ 1829607 h 5020058"/>
                <a:gd name="connsiteX51" fmla="*/ 1223634 w 3428013"/>
                <a:gd name="connsiteY51" fmla="*/ 1747964 h 5020058"/>
                <a:gd name="connsiteX52" fmla="*/ 1305277 w 3428013"/>
                <a:gd name="connsiteY52" fmla="*/ 1731636 h 5020058"/>
                <a:gd name="connsiteX53" fmla="*/ 1256291 w 3428013"/>
                <a:gd name="connsiteY53" fmla="*/ 1617336 h 5020058"/>
                <a:gd name="connsiteX54" fmla="*/ 1272620 w 3428013"/>
                <a:gd name="connsiteY54" fmla="*/ 1421393 h 5020058"/>
                <a:gd name="connsiteX55" fmla="*/ 1484890 w 3428013"/>
                <a:gd name="connsiteY55" fmla="*/ 1356079 h 5020058"/>
                <a:gd name="connsiteX56" fmla="*/ 1631848 w 3428013"/>
                <a:gd name="connsiteY56" fmla="*/ 1486707 h 5020058"/>
                <a:gd name="connsiteX57" fmla="*/ 1615519 w 3428013"/>
                <a:gd name="connsiteY57" fmla="*/ 1682650 h 5020058"/>
                <a:gd name="connsiteX58" fmla="*/ 2203347 w 3428013"/>
                <a:gd name="connsiteY58" fmla="*/ 1307092 h 5020058"/>
                <a:gd name="connsiteX59" fmla="*/ 3427989 w 3428013"/>
                <a:gd name="connsiteY59" fmla="*/ 1649994 h 5020058"/>
                <a:gd name="connsiteX60" fmla="*/ 2236004 w 3428013"/>
                <a:gd name="connsiteY60" fmla="*/ 1421393 h 5020058"/>
                <a:gd name="connsiteX61" fmla="*/ 1501220 w 3428013"/>
                <a:gd name="connsiteY61" fmla="*/ 1796950 h 5020058"/>
                <a:gd name="connsiteX62" fmla="*/ 1664505 w 3428013"/>
                <a:gd name="connsiteY62" fmla="*/ 1862264 h 5020058"/>
                <a:gd name="connsiteX63" fmla="*/ 2089048 w 3428013"/>
                <a:gd name="connsiteY63" fmla="*/ 1992893 h 5020058"/>
                <a:gd name="connsiteX64" fmla="*/ 2480934 w 3428013"/>
                <a:gd name="connsiteY64" fmla="*/ 2041879 h 5020058"/>
                <a:gd name="connsiteX65" fmla="*/ 3134077 w 3428013"/>
                <a:gd name="connsiteY65" fmla="*/ 2156179 h 5020058"/>
                <a:gd name="connsiteX66" fmla="*/ 1909434 w 3428013"/>
                <a:gd name="connsiteY66" fmla="*/ 1992893 h 5020058"/>
                <a:gd name="connsiteX67" fmla="*/ 1484891 w 3428013"/>
                <a:gd name="connsiteY67" fmla="*/ 1780621 h 5020058"/>
                <a:gd name="connsiteX68" fmla="*/ 1158320 w 3428013"/>
                <a:gd name="connsiteY68" fmla="*/ 1862264 h 5020058"/>
                <a:gd name="connsiteX69" fmla="*/ 1125662 w 3428013"/>
                <a:gd name="connsiteY69" fmla="*/ 2025550 h 5020058"/>
                <a:gd name="connsiteX70" fmla="*/ 1207305 w 3428013"/>
                <a:gd name="connsiteY70" fmla="*/ 2156179 h 5020058"/>
                <a:gd name="connsiteX71" fmla="*/ 1321605 w 3428013"/>
                <a:gd name="connsiteY71" fmla="*/ 2352121 h 5020058"/>
                <a:gd name="connsiteX72" fmla="*/ 1256291 w 3428013"/>
                <a:gd name="connsiteY72" fmla="*/ 2466421 h 5020058"/>
                <a:gd name="connsiteX73" fmla="*/ 1354262 w 3428013"/>
                <a:gd name="connsiteY73" fmla="*/ 2499079 h 5020058"/>
                <a:gd name="connsiteX74" fmla="*/ 1517548 w 3428013"/>
                <a:gd name="connsiteY74" fmla="*/ 2270479 h 5020058"/>
                <a:gd name="connsiteX75" fmla="*/ 1631848 w 3428013"/>
                <a:gd name="connsiteY75" fmla="*/ 2286807 h 5020058"/>
                <a:gd name="connsiteX76" fmla="*/ 1631848 w 3428013"/>
                <a:gd name="connsiteY76" fmla="*/ 2368450 h 5020058"/>
                <a:gd name="connsiteX77" fmla="*/ 1435905 w 3428013"/>
                <a:gd name="connsiteY77" fmla="*/ 2515407 h 5020058"/>
                <a:gd name="connsiteX78" fmla="*/ 1419577 w 3428013"/>
                <a:gd name="connsiteY78" fmla="*/ 2629707 h 5020058"/>
                <a:gd name="connsiteX79" fmla="*/ 1615520 w 3428013"/>
                <a:gd name="connsiteY79" fmla="*/ 2335793 h 5020058"/>
                <a:gd name="connsiteX80" fmla="*/ 2023734 w 3428013"/>
                <a:gd name="connsiteY80" fmla="*/ 2482750 h 5020058"/>
                <a:gd name="connsiteX81" fmla="*/ 1925762 w 3428013"/>
                <a:gd name="connsiteY81" fmla="*/ 2613379 h 5020058"/>
                <a:gd name="connsiteX82" fmla="*/ 1713491 w 3428013"/>
                <a:gd name="connsiteY82" fmla="*/ 2564393 h 5020058"/>
                <a:gd name="connsiteX83" fmla="*/ 1533877 w 3428013"/>
                <a:gd name="connsiteY83" fmla="*/ 2662364 h 5020058"/>
                <a:gd name="connsiteX84" fmla="*/ 1582862 w 3428013"/>
                <a:gd name="connsiteY84" fmla="*/ 2972607 h 5020058"/>
                <a:gd name="connsiteX85" fmla="*/ 1664505 w 3428013"/>
                <a:gd name="connsiteY85" fmla="*/ 3119564 h 5020058"/>
                <a:gd name="connsiteX86" fmla="*/ 1762477 w 3428013"/>
                <a:gd name="connsiteY86" fmla="*/ 3233864 h 5020058"/>
                <a:gd name="connsiteX87" fmla="*/ 1762477 w 3428013"/>
                <a:gd name="connsiteY87" fmla="*/ 3119564 h 5020058"/>
                <a:gd name="connsiteX88" fmla="*/ 1893105 w 3428013"/>
                <a:gd name="connsiteY88" fmla="*/ 3086907 h 5020058"/>
                <a:gd name="connsiteX89" fmla="*/ 1942091 w 3428013"/>
                <a:gd name="connsiteY89" fmla="*/ 3282850 h 5020058"/>
                <a:gd name="connsiteX90" fmla="*/ 1876777 w 3428013"/>
                <a:gd name="connsiteY90" fmla="*/ 3380821 h 5020058"/>
                <a:gd name="connsiteX91" fmla="*/ 1762477 w 3428013"/>
                <a:gd name="connsiteY91" fmla="*/ 3380821 h 5020058"/>
                <a:gd name="connsiteX92" fmla="*/ 2187020 w 3428013"/>
                <a:gd name="connsiteY92" fmla="*/ 3821693 h 5020058"/>
                <a:gd name="connsiteX93" fmla="*/ 2219677 w 3428013"/>
                <a:gd name="connsiteY93" fmla="*/ 3903336 h 5020058"/>
                <a:gd name="connsiteX94" fmla="*/ 2219677 w 3428013"/>
                <a:gd name="connsiteY94" fmla="*/ 3772707 h 5020058"/>
                <a:gd name="connsiteX95" fmla="*/ 2187020 w 3428013"/>
                <a:gd name="connsiteY95" fmla="*/ 3527779 h 5020058"/>
                <a:gd name="connsiteX96" fmla="*/ 2529920 w 3428013"/>
                <a:gd name="connsiteY96" fmla="*/ 3544107 h 5020058"/>
                <a:gd name="connsiteX97" fmla="*/ 2791177 w 3428013"/>
                <a:gd name="connsiteY97" fmla="*/ 3838021 h 5020058"/>
                <a:gd name="connsiteX98" fmla="*/ 2464605 w 3428013"/>
                <a:gd name="connsiteY98" fmla="*/ 3919664 h 5020058"/>
                <a:gd name="connsiteX99" fmla="*/ 2464605 w 3428013"/>
                <a:gd name="connsiteY99" fmla="*/ 4099279 h 5020058"/>
                <a:gd name="connsiteX100" fmla="*/ 2513591 w 3428013"/>
                <a:gd name="connsiteY100" fmla="*/ 4164593 h 5020058"/>
                <a:gd name="connsiteX101" fmla="*/ 2431948 w 3428013"/>
                <a:gd name="connsiteY101" fmla="*/ 4540150 h 5020058"/>
                <a:gd name="connsiteX102" fmla="*/ 2709534 w 3428013"/>
                <a:gd name="connsiteY102" fmla="*/ 4850393 h 5020058"/>
                <a:gd name="connsiteX103" fmla="*/ 2627891 w 3428013"/>
                <a:gd name="connsiteY103" fmla="*/ 5013679 h 5020058"/>
                <a:gd name="connsiteX104" fmla="*/ 2284991 w 3428013"/>
                <a:gd name="connsiteY104" fmla="*/ 4638121 h 5020058"/>
                <a:gd name="connsiteX105" fmla="*/ 2399291 w 3428013"/>
                <a:gd name="connsiteY105" fmla="*/ 4295221 h 5020058"/>
                <a:gd name="connsiteX106" fmla="*/ 2007405 w 3428013"/>
                <a:gd name="connsiteY106" fmla="*/ 3984979 h 5020058"/>
                <a:gd name="connsiteX107" fmla="*/ 1550205 w 3428013"/>
                <a:gd name="connsiteY107" fmla="*/ 3250193 h 5020058"/>
                <a:gd name="connsiteX108" fmla="*/ 1305277 w 3428013"/>
                <a:gd name="connsiteY108" fmla="*/ 2744007 h 5020058"/>
                <a:gd name="connsiteX109" fmla="*/ 1337934 w 3428013"/>
                <a:gd name="connsiteY109" fmla="*/ 2662364 h 5020058"/>
                <a:gd name="connsiteX110" fmla="*/ 1174648 w 3428013"/>
                <a:gd name="connsiteY110" fmla="*/ 2515407 h 5020058"/>
                <a:gd name="connsiteX111" fmla="*/ 1060348 w 3428013"/>
                <a:gd name="connsiteY111" fmla="*/ 2597050 h 5020058"/>
                <a:gd name="connsiteX112" fmla="*/ 1027691 w 3428013"/>
                <a:gd name="connsiteY112" fmla="*/ 2744007 h 5020058"/>
                <a:gd name="connsiteX113" fmla="*/ 1239962 w 3428013"/>
                <a:gd name="connsiteY113" fmla="*/ 2972607 h 5020058"/>
                <a:gd name="connsiteX114" fmla="*/ 1435905 w 3428013"/>
                <a:gd name="connsiteY114" fmla="*/ 3413479 h 5020058"/>
                <a:gd name="connsiteX115" fmla="*/ 1533877 w 3428013"/>
                <a:gd name="connsiteY115" fmla="*/ 3772707 h 5020058"/>
                <a:gd name="connsiteX116" fmla="*/ 1550205 w 3428013"/>
                <a:gd name="connsiteY116" fmla="*/ 4050293 h 5020058"/>
                <a:gd name="connsiteX117" fmla="*/ 1550205 w 3428013"/>
                <a:gd name="connsiteY117" fmla="*/ 4050293 h 5020058"/>
                <a:gd name="connsiteX0" fmla="*/ 1468562 w 3428013"/>
                <a:gd name="connsiteY0" fmla="*/ 4050293 h 5020058"/>
                <a:gd name="connsiteX1" fmla="*/ 1403248 w 3428013"/>
                <a:gd name="connsiteY1" fmla="*/ 3674736 h 5020058"/>
                <a:gd name="connsiteX2" fmla="*/ 1223634 w 3428013"/>
                <a:gd name="connsiteY2" fmla="*/ 3217536 h 5020058"/>
                <a:gd name="connsiteX3" fmla="*/ 1060348 w 3428013"/>
                <a:gd name="connsiteY3" fmla="*/ 2907293 h 5020058"/>
                <a:gd name="connsiteX4" fmla="*/ 848077 w 3428013"/>
                <a:gd name="connsiteY4" fmla="*/ 2695021 h 5020058"/>
                <a:gd name="connsiteX5" fmla="*/ 929720 w 3428013"/>
                <a:gd name="connsiteY5" fmla="*/ 2515407 h 5020058"/>
                <a:gd name="connsiteX6" fmla="*/ 1060348 w 3428013"/>
                <a:gd name="connsiteY6" fmla="*/ 2368450 h 5020058"/>
                <a:gd name="connsiteX7" fmla="*/ 1044020 w 3428013"/>
                <a:gd name="connsiteY7" fmla="*/ 2205164 h 5020058"/>
                <a:gd name="connsiteX8" fmla="*/ 1011362 w 3428013"/>
                <a:gd name="connsiteY8" fmla="*/ 2172507 h 5020058"/>
                <a:gd name="connsiteX9" fmla="*/ 1044020 w 3428013"/>
                <a:gd name="connsiteY9" fmla="*/ 2335793 h 5020058"/>
                <a:gd name="connsiteX10" fmla="*/ 929720 w 3428013"/>
                <a:gd name="connsiteY10" fmla="*/ 2417436 h 5020058"/>
                <a:gd name="connsiteX11" fmla="*/ 733777 w 3428013"/>
                <a:gd name="connsiteY11" fmla="*/ 2401107 h 5020058"/>
                <a:gd name="connsiteX12" fmla="*/ 619477 w 3428013"/>
                <a:gd name="connsiteY12" fmla="*/ 2286807 h 5020058"/>
                <a:gd name="connsiteX13" fmla="*/ 668462 w 3428013"/>
                <a:gd name="connsiteY13" fmla="*/ 2172507 h 5020058"/>
                <a:gd name="connsiteX14" fmla="*/ 766434 w 3428013"/>
                <a:gd name="connsiteY14" fmla="*/ 2139850 h 5020058"/>
                <a:gd name="connsiteX15" fmla="*/ 815420 w 3428013"/>
                <a:gd name="connsiteY15" fmla="*/ 2107193 h 5020058"/>
                <a:gd name="connsiteX16" fmla="*/ 880734 w 3428013"/>
                <a:gd name="connsiteY16" fmla="*/ 2090864 h 5020058"/>
                <a:gd name="connsiteX17" fmla="*/ 831748 w 3428013"/>
                <a:gd name="connsiteY17" fmla="*/ 2009221 h 5020058"/>
                <a:gd name="connsiteX18" fmla="*/ 815420 w 3428013"/>
                <a:gd name="connsiteY18" fmla="*/ 1960236 h 5020058"/>
                <a:gd name="connsiteX19" fmla="*/ 635805 w 3428013"/>
                <a:gd name="connsiteY19" fmla="*/ 1911250 h 5020058"/>
                <a:gd name="connsiteX20" fmla="*/ 472520 w 3428013"/>
                <a:gd name="connsiteY20" fmla="*/ 1894921 h 5020058"/>
                <a:gd name="connsiteX21" fmla="*/ 292905 w 3428013"/>
                <a:gd name="connsiteY21" fmla="*/ 1862264 h 5020058"/>
                <a:gd name="connsiteX22" fmla="*/ 31648 w 3428013"/>
                <a:gd name="connsiteY22" fmla="*/ 1584679 h 5020058"/>
                <a:gd name="connsiteX23" fmla="*/ 15320 w 3428013"/>
                <a:gd name="connsiteY23" fmla="*/ 1388736 h 5020058"/>
                <a:gd name="connsiteX24" fmla="*/ 129620 w 3428013"/>
                <a:gd name="connsiteY24" fmla="*/ 1062164 h 5020058"/>
                <a:gd name="connsiteX25" fmla="*/ 570491 w 3428013"/>
                <a:gd name="connsiteY25" fmla="*/ 670279 h 5020058"/>
                <a:gd name="connsiteX26" fmla="*/ 2333977 w 3428013"/>
                <a:gd name="connsiteY26" fmla="*/ 807 h 5020058"/>
                <a:gd name="connsiteX27" fmla="*/ 1174648 w 3428013"/>
                <a:gd name="connsiteY27" fmla="*/ 539650 h 5020058"/>
                <a:gd name="connsiteX28" fmla="*/ 570491 w 3428013"/>
                <a:gd name="connsiteY28" fmla="*/ 817236 h 5020058"/>
                <a:gd name="connsiteX29" fmla="*/ 227591 w 3428013"/>
                <a:gd name="connsiteY29" fmla="*/ 1143807 h 5020058"/>
                <a:gd name="connsiteX30" fmla="*/ 129620 w 3428013"/>
                <a:gd name="connsiteY30" fmla="*/ 1437721 h 5020058"/>
                <a:gd name="connsiteX31" fmla="*/ 325562 w 3428013"/>
                <a:gd name="connsiteY31" fmla="*/ 1747964 h 5020058"/>
                <a:gd name="connsiteX32" fmla="*/ 570491 w 3428013"/>
                <a:gd name="connsiteY32" fmla="*/ 1862264 h 5020058"/>
                <a:gd name="connsiteX33" fmla="*/ 390876 w 3428013"/>
                <a:gd name="connsiteY33" fmla="*/ 1503035 h 5020058"/>
                <a:gd name="connsiteX34" fmla="*/ 537833 w 3428013"/>
                <a:gd name="connsiteY34" fmla="*/ 1111150 h 5020058"/>
                <a:gd name="connsiteX35" fmla="*/ 1011362 w 3428013"/>
                <a:gd name="connsiteY35" fmla="*/ 866221 h 5020058"/>
                <a:gd name="connsiteX36" fmla="*/ 1615520 w 3428013"/>
                <a:gd name="connsiteY36" fmla="*/ 572307 h 5020058"/>
                <a:gd name="connsiteX37" fmla="*/ 2399291 w 3428013"/>
                <a:gd name="connsiteY37" fmla="*/ 278393 h 5020058"/>
                <a:gd name="connsiteX38" fmla="*/ 1615520 w 3428013"/>
                <a:gd name="connsiteY38" fmla="*/ 702936 h 5020058"/>
                <a:gd name="connsiteX39" fmla="*/ 2611563 w 3428013"/>
                <a:gd name="connsiteY39" fmla="*/ 866222 h 5020058"/>
                <a:gd name="connsiteX40" fmla="*/ 1599191 w 3428013"/>
                <a:gd name="connsiteY40" fmla="*/ 817236 h 5020058"/>
                <a:gd name="connsiteX41" fmla="*/ 1174648 w 3428013"/>
                <a:gd name="connsiteY41" fmla="*/ 915207 h 5020058"/>
                <a:gd name="connsiteX42" fmla="*/ 652134 w 3428013"/>
                <a:gd name="connsiteY42" fmla="*/ 1192793 h 5020058"/>
                <a:gd name="connsiteX43" fmla="*/ 505177 w 3428013"/>
                <a:gd name="connsiteY43" fmla="*/ 1454050 h 5020058"/>
                <a:gd name="connsiteX44" fmla="*/ 586820 w 3428013"/>
                <a:gd name="connsiteY44" fmla="*/ 1747964 h 5020058"/>
                <a:gd name="connsiteX45" fmla="*/ 750105 w 3428013"/>
                <a:gd name="connsiteY45" fmla="*/ 1878593 h 5020058"/>
                <a:gd name="connsiteX46" fmla="*/ 652134 w 3428013"/>
                <a:gd name="connsiteY46" fmla="*/ 1747964 h 5020058"/>
                <a:gd name="connsiteX47" fmla="*/ 766434 w 3428013"/>
                <a:gd name="connsiteY47" fmla="*/ 1584678 h 5020058"/>
                <a:gd name="connsiteX48" fmla="*/ 946048 w 3428013"/>
                <a:gd name="connsiteY48" fmla="*/ 1568350 h 5020058"/>
                <a:gd name="connsiteX49" fmla="*/ 1125662 w 3428013"/>
                <a:gd name="connsiteY49" fmla="*/ 1666321 h 5020058"/>
                <a:gd name="connsiteX50" fmla="*/ 1060348 w 3428013"/>
                <a:gd name="connsiteY50" fmla="*/ 1829607 h 5020058"/>
                <a:gd name="connsiteX51" fmla="*/ 1223634 w 3428013"/>
                <a:gd name="connsiteY51" fmla="*/ 1747964 h 5020058"/>
                <a:gd name="connsiteX52" fmla="*/ 1305277 w 3428013"/>
                <a:gd name="connsiteY52" fmla="*/ 1731636 h 5020058"/>
                <a:gd name="connsiteX53" fmla="*/ 1256291 w 3428013"/>
                <a:gd name="connsiteY53" fmla="*/ 1617336 h 5020058"/>
                <a:gd name="connsiteX54" fmla="*/ 1272620 w 3428013"/>
                <a:gd name="connsiteY54" fmla="*/ 1421393 h 5020058"/>
                <a:gd name="connsiteX55" fmla="*/ 1484890 w 3428013"/>
                <a:gd name="connsiteY55" fmla="*/ 1356079 h 5020058"/>
                <a:gd name="connsiteX56" fmla="*/ 1631848 w 3428013"/>
                <a:gd name="connsiteY56" fmla="*/ 1486707 h 5020058"/>
                <a:gd name="connsiteX57" fmla="*/ 1615519 w 3428013"/>
                <a:gd name="connsiteY57" fmla="*/ 1682650 h 5020058"/>
                <a:gd name="connsiteX58" fmla="*/ 1991076 w 3428013"/>
                <a:gd name="connsiteY58" fmla="*/ 1437721 h 5020058"/>
                <a:gd name="connsiteX59" fmla="*/ 2203347 w 3428013"/>
                <a:gd name="connsiteY59" fmla="*/ 1307092 h 5020058"/>
                <a:gd name="connsiteX60" fmla="*/ 3427989 w 3428013"/>
                <a:gd name="connsiteY60" fmla="*/ 1649994 h 5020058"/>
                <a:gd name="connsiteX61" fmla="*/ 2236004 w 3428013"/>
                <a:gd name="connsiteY61" fmla="*/ 1421393 h 5020058"/>
                <a:gd name="connsiteX62" fmla="*/ 1501220 w 3428013"/>
                <a:gd name="connsiteY62" fmla="*/ 1796950 h 5020058"/>
                <a:gd name="connsiteX63" fmla="*/ 1664505 w 3428013"/>
                <a:gd name="connsiteY63" fmla="*/ 1862264 h 5020058"/>
                <a:gd name="connsiteX64" fmla="*/ 2089048 w 3428013"/>
                <a:gd name="connsiteY64" fmla="*/ 1992893 h 5020058"/>
                <a:gd name="connsiteX65" fmla="*/ 2480934 w 3428013"/>
                <a:gd name="connsiteY65" fmla="*/ 2041879 h 5020058"/>
                <a:gd name="connsiteX66" fmla="*/ 3134077 w 3428013"/>
                <a:gd name="connsiteY66" fmla="*/ 2156179 h 5020058"/>
                <a:gd name="connsiteX67" fmla="*/ 1909434 w 3428013"/>
                <a:gd name="connsiteY67" fmla="*/ 1992893 h 5020058"/>
                <a:gd name="connsiteX68" fmla="*/ 1484891 w 3428013"/>
                <a:gd name="connsiteY68" fmla="*/ 1780621 h 5020058"/>
                <a:gd name="connsiteX69" fmla="*/ 1158320 w 3428013"/>
                <a:gd name="connsiteY69" fmla="*/ 1862264 h 5020058"/>
                <a:gd name="connsiteX70" fmla="*/ 1125662 w 3428013"/>
                <a:gd name="connsiteY70" fmla="*/ 2025550 h 5020058"/>
                <a:gd name="connsiteX71" fmla="*/ 1207305 w 3428013"/>
                <a:gd name="connsiteY71" fmla="*/ 2156179 h 5020058"/>
                <a:gd name="connsiteX72" fmla="*/ 1321605 w 3428013"/>
                <a:gd name="connsiteY72" fmla="*/ 2352121 h 5020058"/>
                <a:gd name="connsiteX73" fmla="*/ 1256291 w 3428013"/>
                <a:gd name="connsiteY73" fmla="*/ 2466421 h 5020058"/>
                <a:gd name="connsiteX74" fmla="*/ 1354262 w 3428013"/>
                <a:gd name="connsiteY74" fmla="*/ 2499079 h 5020058"/>
                <a:gd name="connsiteX75" fmla="*/ 1517548 w 3428013"/>
                <a:gd name="connsiteY75" fmla="*/ 2270479 h 5020058"/>
                <a:gd name="connsiteX76" fmla="*/ 1631848 w 3428013"/>
                <a:gd name="connsiteY76" fmla="*/ 2286807 h 5020058"/>
                <a:gd name="connsiteX77" fmla="*/ 1631848 w 3428013"/>
                <a:gd name="connsiteY77" fmla="*/ 2368450 h 5020058"/>
                <a:gd name="connsiteX78" fmla="*/ 1435905 w 3428013"/>
                <a:gd name="connsiteY78" fmla="*/ 2515407 h 5020058"/>
                <a:gd name="connsiteX79" fmla="*/ 1419577 w 3428013"/>
                <a:gd name="connsiteY79" fmla="*/ 2629707 h 5020058"/>
                <a:gd name="connsiteX80" fmla="*/ 1615520 w 3428013"/>
                <a:gd name="connsiteY80" fmla="*/ 2335793 h 5020058"/>
                <a:gd name="connsiteX81" fmla="*/ 2023734 w 3428013"/>
                <a:gd name="connsiteY81" fmla="*/ 2482750 h 5020058"/>
                <a:gd name="connsiteX82" fmla="*/ 1925762 w 3428013"/>
                <a:gd name="connsiteY82" fmla="*/ 2613379 h 5020058"/>
                <a:gd name="connsiteX83" fmla="*/ 1713491 w 3428013"/>
                <a:gd name="connsiteY83" fmla="*/ 2564393 h 5020058"/>
                <a:gd name="connsiteX84" fmla="*/ 1533877 w 3428013"/>
                <a:gd name="connsiteY84" fmla="*/ 2662364 h 5020058"/>
                <a:gd name="connsiteX85" fmla="*/ 1582862 w 3428013"/>
                <a:gd name="connsiteY85" fmla="*/ 2972607 h 5020058"/>
                <a:gd name="connsiteX86" fmla="*/ 1664505 w 3428013"/>
                <a:gd name="connsiteY86" fmla="*/ 3119564 h 5020058"/>
                <a:gd name="connsiteX87" fmla="*/ 1762477 w 3428013"/>
                <a:gd name="connsiteY87" fmla="*/ 3233864 h 5020058"/>
                <a:gd name="connsiteX88" fmla="*/ 1762477 w 3428013"/>
                <a:gd name="connsiteY88" fmla="*/ 3119564 h 5020058"/>
                <a:gd name="connsiteX89" fmla="*/ 1893105 w 3428013"/>
                <a:gd name="connsiteY89" fmla="*/ 3086907 h 5020058"/>
                <a:gd name="connsiteX90" fmla="*/ 1942091 w 3428013"/>
                <a:gd name="connsiteY90" fmla="*/ 3282850 h 5020058"/>
                <a:gd name="connsiteX91" fmla="*/ 1876777 w 3428013"/>
                <a:gd name="connsiteY91" fmla="*/ 3380821 h 5020058"/>
                <a:gd name="connsiteX92" fmla="*/ 1762477 w 3428013"/>
                <a:gd name="connsiteY92" fmla="*/ 3380821 h 5020058"/>
                <a:gd name="connsiteX93" fmla="*/ 2187020 w 3428013"/>
                <a:gd name="connsiteY93" fmla="*/ 3821693 h 5020058"/>
                <a:gd name="connsiteX94" fmla="*/ 2219677 w 3428013"/>
                <a:gd name="connsiteY94" fmla="*/ 3903336 h 5020058"/>
                <a:gd name="connsiteX95" fmla="*/ 2219677 w 3428013"/>
                <a:gd name="connsiteY95" fmla="*/ 3772707 h 5020058"/>
                <a:gd name="connsiteX96" fmla="*/ 2187020 w 3428013"/>
                <a:gd name="connsiteY96" fmla="*/ 3527779 h 5020058"/>
                <a:gd name="connsiteX97" fmla="*/ 2529920 w 3428013"/>
                <a:gd name="connsiteY97" fmla="*/ 3544107 h 5020058"/>
                <a:gd name="connsiteX98" fmla="*/ 2791177 w 3428013"/>
                <a:gd name="connsiteY98" fmla="*/ 3838021 h 5020058"/>
                <a:gd name="connsiteX99" fmla="*/ 2464605 w 3428013"/>
                <a:gd name="connsiteY99" fmla="*/ 3919664 h 5020058"/>
                <a:gd name="connsiteX100" fmla="*/ 2464605 w 3428013"/>
                <a:gd name="connsiteY100" fmla="*/ 4099279 h 5020058"/>
                <a:gd name="connsiteX101" fmla="*/ 2513591 w 3428013"/>
                <a:gd name="connsiteY101" fmla="*/ 4164593 h 5020058"/>
                <a:gd name="connsiteX102" fmla="*/ 2431948 w 3428013"/>
                <a:gd name="connsiteY102" fmla="*/ 4540150 h 5020058"/>
                <a:gd name="connsiteX103" fmla="*/ 2709534 w 3428013"/>
                <a:gd name="connsiteY103" fmla="*/ 4850393 h 5020058"/>
                <a:gd name="connsiteX104" fmla="*/ 2627891 w 3428013"/>
                <a:gd name="connsiteY104" fmla="*/ 5013679 h 5020058"/>
                <a:gd name="connsiteX105" fmla="*/ 2284991 w 3428013"/>
                <a:gd name="connsiteY105" fmla="*/ 4638121 h 5020058"/>
                <a:gd name="connsiteX106" fmla="*/ 2399291 w 3428013"/>
                <a:gd name="connsiteY106" fmla="*/ 4295221 h 5020058"/>
                <a:gd name="connsiteX107" fmla="*/ 2007405 w 3428013"/>
                <a:gd name="connsiteY107" fmla="*/ 3984979 h 5020058"/>
                <a:gd name="connsiteX108" fmla="*/ 1550205 w 3428013"/>
                <a:gd name="connsiteY108" fmla="*/ 3250193 h 5020058"/>
                <a:gd name="connsiteX109" fmla="*/ 1305277 w 3428013"/>
                <a:gd name="connsiteY109" fmla="*/ 2744007 h 5020058"/>
                <a:gd name="connsiteX110" fmla="*/ 1337934 w 3428013"/>
                <a:gd name="connsiteY110" fmla="*/ 2662364 h 5020058"/>
                <a:gd name="connsiteX111" fmla="*/ 1174648 w 3428013"/>
                <a:gd name="connsiteY111" fmla="*/ 2515407 h 5020058"/>
                <a:gd name="connsiteX112" fmla="*/ 1060348 w 3428013"/>
                <a:gd name="connsiteY112" fmla="*/ 2597050 h 5020058"/>
                <a:gd name="connsiteX113" fmla="*/ 1027691 w 3428013"/>
                <a:gd name="connsiteY113" fmla="*/ 2744007 h 5020058"/>
                <a:gd name="connsiteX114" fmla="*/ 1239962 w 3428013"/>
                <a:gd name="connsiteY114" fmla="*/ 2972607 h 5020058"/>
                <a:gd name="connsiteX115" fmla="*/ 1435905 w 3428013"/>
                <a:gd name="connsiteY115" fmla="*/ 3413479 h 5020058"/>
                <a:gd name="connsiteX116" fmla="*/ 1533877 w 3428013"/>
                <a:gd name="connsiteY116" fmla="*/ 3772707 h 5020058"/>
                <a:gd name="connsiteX117" fmla="*/ 1550205 w 3428013"/>
                <a:gd name="connsiteY117" fmla="*/ 4050293 h 5020058"/>
                <a:gd name="connsiteX118" fmla="*/ 1550205 w 3428013"/>
                <a:gd name="connsiteY118" fmla="*/ 4050293 h 5020058"/>
                <a:gd name="connsiteX0" fmla="*/ 1468562 w 3428013"/>
                <a:gd name="connsiteY0" fmla="*/ 4050293 h 5020058"/>
                <a:gd name="connsiteX1" fmla="*/ 1403248 w 3428013"/>
                <a:gd name="connsiteY1" fmla="*/ 3674736 h 5020058"/>
                <a:gd name="connsiteX2" fmla="*/ 1223634 w 3428013"/>
                <a:gd name="connsiteY2" fmla="*/ 3217536 h 5020058"/>
                <a:gd name="connsiteX3" fmla="*/ 1060348 w 3428013"/>
                <a:gd name="connsiteY3" fmla="*/ 2907293 h 5020058"/>
                <a:gd name="connsiteX4" fmla="*/ 848077 w 3428013"/>
                <a:gd name="connsiteY4" fmla="*/ 2695021 h 5020058"/>
                <a:gd name="connsiteX5" fmla="*/ 929720 w 3428013"/>
                <a:gd name="connsiteY5" fmla="*/ 2515407 h 5020058"/>
                <a:gd name="connsiteX6" fmla="*/ 1060348 w 3428013"/>
                <a:gd name="connsiteY6" fmla="*/ 2368450 h 5020058"/>
                <a:gd name="connsiteX7" fmla="*/ 1044020 w 3428013"/>
                <a:gd name="connsiteY7" fmla="*/ 2205164 h 5020058"/>
                <a:gd name="connsiteX8" fmla="*/ 1011362 w 3428013"/>
                <a:gd name="connsiteY8" fmla="*/ 2172507 h 5020058"/>
                <a:gd name="connsiteX9" fmla="*/ 1044020 w 3428013"/>
                <a:gd name="connsiteY9" fmla="*/ 2335793 h 5020058"/>
                <a:gd name="connsiteX10" fmla="*/ 929720 w 3428013"/>
                <a:gd name="connsiteY10" fmla="*/ 2417436 h 5020058"/>
                <a:gd name="connsiteX11" fmla="*/ 733777 w 3428013"/>
                <a:gd name="connsiteY11" fmla="*/ 2401107 h 5020058"/>
                <a:gd name="connsiteX12" fmla="*/ 619477 w 3428013"/>
                <a:gd name="connsiteY12" fmla="*/ 2286807 h 5020058"/>
                <a:gd name="connsiteX13" fmla="*/ 668462 w 3428013"/>
                <a:gd name="connsiteY13" fmla="*/ 2172507 h 5020058"/>
                <a:gd name="connsiteX14" fmla="*/ 766434 w 3428013"/>
                <a:gd name="connsiteY14" fmla="*/ 2139850 h 5020058"/>
                <a:gd name="connsiteX15" fmla="*/ 815420 w 3428013"/>
                <a:gd name="connsiteY15" fmla="*/ 2107193 h 5020058"/>
                <a:gd name="connsiteX16" fmla="*/ 880734 w 3428013"/>
                <a:gd name="connsiteY16" fmla="*/ 2090864 h 5020058"/>
                <a:gd name="connsiteX17" fmla="*/ 831748 w 3428013"/>
                <a:gd name="connsiteY17" fmla="*/ 2009221 h 5020058"/>
                <a:gd name="connsiteX18" fmla="*/ 815420 w 3428013"/>
                <a:gd name="connsiteY18" fmla="*/ 1960236 h 5020058"/>
                <a:gd name="connsiteX19" fmla="*/ 635805 w 3428013"/>
                <a:gd name="connsiteY19" fmla="*/ 1911250 h 5020058"/>
                <a:gd name="connsiteX20" fmla="*/ 472520 w 3428013"/>
                <a:gd name="connsiteY20" fmla="*/ 1894921 h 5020058"/>
                <a:gd name="connsiteX21" fmla="*/ 292905 w 3428013"/>
                <a:gd name="connsiteY21" fmla="*/ 1862264 h 5020058"/>
                <a:gd name="connsiteX22" fmla="*/ 31648 w 3428013"/>
                <a:gd name="connsiteY22" fmla="*/ 1584679 h 5020058"/>
                <a:gd name="connsiteX23" fmla="*/ 15320 w 3428013"/>
                <a:gd name="connsiteY23" fmla="*/ 1388736 h 5020058"/>
                <a:gd name="connsiteX24" fmla="*/ 129620 w 3428013"/>
                <a:gd name="connsiteY24" fmla="*/ 1062164 h 5020058"/>
                <a:gd name="connsiteX25" fmla="*/ 570491 w 3428013"/>
                <a:gd name="connsiteY25" fmla="*/ 670279 h 5020058"/>
                <a:gd name="connsiteX26" fmla="*/ 2333977 w 3428013"/>
                <a:gd name="connsiteY26" fmla="*/ 807 h 5020058"/>
                <a:gd name="connsiteX27" fmla="*/ 1174648 w 3428013"/>
                <a:gd name="connsiteY27" fmla="*/ 539650 h 5020058"/>
                <a:gd name="connsiteX28" fmla="*/ 570491 w 3428013"/>
                <a:gd name="connsiteY28" fmla="*/ 817236 h 5020058"/>
                <a:gd name="connsiteX29" fmla="*/ 227591 w 3428013"/>
                <a:gd name="connsiteY29" fmla="*/ 1143807 h 5020058"/>
                <a:gd name="connsiteX30" fmla="*/ 129620 w 3428013"/>
                <a:gd name="connsiteY30" fmla="*/ 1437721 h 5020058"/>
                <a:gd name="connsiteX31" fmla="*/ 325562 w 3428013"/>
                <a:gd name="connsiteY31" fmla="*/ 1747964 h 5020058"/>
                <a:gd name="connsiteX32" fmla="*/ 570491 w 3428013"/>
                <a:gd name="connsiteY32" fmla="*/ 1862264 h 5020058"/>
                <a:gd name="connsiteX33" fmla="*/ 390876 w 3428013"/>
                <a:gd name="connsiteY33" fmla="*/ 1503035 h 5020058"/>
                <a:gd name="connsiteX34" fmla="*/ 537833 w 3428013"/>
                <a:gd name="connsiteY34" fmla="*/ 1111150 h 5020058"/>
                <a:gd name="connsiteX35" fmla="*/ 1011362 w 3428013"/>
                <a:gd name="connsiteY35" fmla="*/ 866221 h 5020058"/>
                <a:gd name="connsiteX36" fmla="*/ 1615520 w 3428013"/>
                <a:gd name="connsiteY36" fmla="*/ 572307 h 5020058"/>
                <a:gd name="connsiteX37" fmla="*/ 2399291 w 3428013"/>
                <a:gd name="connsiteY37" fmla="*/ 278393 h 5020058"/>
                <a:gd name="connsiteX38" fmla="*/ 1615520 w 3428013"/>
                <a:gd name="connsiteY38" fmla="*/ 702936 h 5020058"/>
                <a:gd name="connsiteX39" fmla="*/ 2611563 w 3428013"/>
                <a:gd name="connsiteY39" fmla="*/ 866222 h 5020058"/>
                <a:gd name="connsiteX40" fmla="*/ 1599191 w 3428013"/>
                <a:gd name="connsiteY40" fmla="*/ 817236 h 5020058"/>
                <a:gd name="connsiteX41" fmla="*/ 1174648 w 3428013"/>
                <a:gd name="connsiteY41" fmla="*/ 915207 h 5020058"/>
                <a:gd name="connsiteX42" fmla="*/ 652134 w 3428013"/>
                <a:gd name="connsiteY42" fmla="*/ 1192793 h 5020058"/>
                <a:gd name="connsiteX43" fmla="*/ 505177 w 3428013"/>
                <a:gd name="connsiteY43" fmla="*/ 1454050 h 5020058"/>
                <a:gd name="connsiteX44" fmla="*/ 586820 w 3428013"/>
                <a:gd name="connsiteY44" fmla="*/ 1747964 h 5020058"/>
                <a:gd name="connsiteX45" fmla="*/ 750105 w 3428013"/>
                <a:gd name="connsiteY45" fmla="*/ 1878593 h 5020058"/>
                <a:gd name="connsiteX46" fmla="*/ 652134 w 3428013"/>
                <a:gd name="connsiteY46" fmla="*/ 1747964 h 5020058"/>
                <a:gd name="connsiteX47" fmla="*/ 766434 w 3428013"/>
                <a:gd name="connsiteY47" fmla="*/ 1584678 h 5020058"/>
                <a:gd name="connsiteX48" fmla="*/ 946048 w 3428013"/>
                <a:gd name="connsiteY48" fmla="*/ 1568350 h 5020058"/>
                <a:gd name="connsiteX49" fmla="*/ 1125662 w 3428013"/>
                <a:gd name="connsiteY49" fmla="*/ 1666321 h 5020058"/>
                <a:gd name="connsiteX50" fmla="*/ 1060348 w 3428013"/>
                <a:gd name="connsiteY50" fmla="*/ 1829607 h 5020058"/>
                <a:gd name="connsiteX51" fmla="*/ 1223634 w 3428013"/>
                <a:gd name="connsiteY51" fmla="*/ 1747964 h 5020058"/>
                <a:gd name="connsiteX52" fmla="*/ 1305277 w 3428013"/>
                <a:gd name="connsiteY52" fmla="*/ 1731636 h 5020058"/>
                <a:gd name="connsiteX53" fmla="*/ 1256291 w 3428013"/>
                <a:gd name="connsiteY53" fmla="*/ 1617336 h 5020058"/>
                <a:gd name="connsiteX54" fmla="*/ 1272620 w 3428013"/>
                <a:gd name="connsiteY54" fmla="*/ 1421393 h 5020058"/>
                <a:gd name="connsiteX55" fmla="*/ 1484890 w 3428013"/>
                <a:gd name="connsiteY55" fmla="*/ 1356079 h 5020058"/>
                <a:gd name="connsiteX56" fmla="*/ 1631848 w 3428013"/>
                <a:gd name="connsiteY56" fmla="*/ 1486707 h 5020058"/>
                <a:gd name="connsiteX57" fmla="*/ 1615519 w 3428013"/>
                <a:gd name="connsiteY57" fmla="*/ 1682650 h 5020058"/>
                <a:gd name="connsiteX58" fmla="*/ 1631848 w 3428013"/>
                <a:gd name="connsiteY58" fmla="*/ 1601007 h 5020058"/>
                <a:gd name="connsiteX59" fmla="*/ 2203347 w 3428013"/>
                <a:gd name="connsiteY59" fmla="*/ 1307092 h 5020058"/>
                <a:gd name="connsiteX60" fmla="*/ 3427989 w 3428013"/>
                <a:gd name="connsiteY60" fmla="*/ 1649994 h 5020058"/>
                <a:gd name="connsiteX61" fmla="*/ 2236004 w 3428013"/>
                <a:gd name="connsiteY61" fmla="*/ 1421393 h 5020058"/>
                <a:gd name="connsiteX62" fmla="*/ 1501220 w 3428013"/>
                <a:gd name="connsiteY62" fmla="*/ 1796950 h 5020058"/>
                <a:gd name="connsiteX63" fmla="*/ 1664505 w 3428013"/>
                <a:gd name="connsiteY63" fmla="*/ 1862264 h 5020058"/>
                <a:gd name="connsiteX64" fmla="*/ 2089048 w 3428013"/>
                <a:gd name="connsiteY64" fmla="*/ 1992893 h 5020058"/>
                <a:gd name="connsiteX65" fmla="*/ 2480934 w 3428013"/>
                <a:gd name="connsiteY65" fmla="*/ 2041879 h 5020058"/>
                <a:gd name="connsiteX66" fmla="*/ 3134077 w 3428013"/>
                <a:gd name="connsiteY66" fmla="*/ 2156179 h 5020058"/>
                <a:gd name="connsiteX67" fmla="*/ 1909434 w 3428013"/>
                <a:gd name="connsiteY67" fmla="*/ 1992893 h 5020058"/>
                <a:gd name="connsiteX68" fmla="*/ 1484891 w 3428013"/>
                <a:gd name="connsiteY68" fmla="*/ 1780621 h 5020058"/>
                <a:gd name="connsiteX69" fmla="*/ 1158320 w 3428013"/>
                <a:gd name="connsiteY69" fmla="*/ 1862264 h 5020058"/>
                <a:gd name="connsiteX70" fmla="*/ 1125662 w 3428013"/>
                <a:gd name="connsiteY70" fmla="*/ 2025550 h 5020058"/>
                <a:gd name="connsiteX71" fmla="*/ 1207305 w 3428013"/>
                <a:gd name="connsiteY71" fmla="*/ 2156179 h 5020058"/>
                <a:gd name="connsiteX72" fmla="*/ 1321605 w 3428013"/>
                <a:gd name="connsiteY72" fmla="*/ 2352121 h 5020058"/>
                <a:gd name="connsiteX73" fmla="*/ 1256291 w 3428013"/>
                <a:gd name="connsiteY73" fmla="*/ 2466421 h 5020058"/>
                <a:gd name="connsiteX74" fmla="*/ 1354262 w 3428013"/>
                <a:gd name="connsiteY74" fmla="*/ 2499079 h 5020058"/>
                <a:gd name="connsiteX75" fmla="*/ 1517548 w 3428013"/>
                <a:gd name="connsiteY75" fmla="*/ 2270479 h 5020058"/>
                <a:gd name="connsiteX76" fmla="*/ 1631848 w 3428013"/>
                <a:gd name="connsiteY76" fmla="*/ 2286807 h 5020058"/>
                <a:gd name="connsiteX77" fmla="*/ 1631848 w 3428013"/>
                <a:gd name="connsiteY77" fmla="*/ 2368450 h 5020058"/>
                <a:gd name="connsiteX78" fmla="*/ 1435905 w 3428013"/>
                <a:gd name="connsiteY78" fmla="*/ 2515407 h 5020058"/>
                <a:gd name="connsiteX79" fmla="*/ 1419577 w 3428013"/>
                <a:gd name="connsiteY79" fmla="*/ 2629707 h 5020058"/>
                <a:gd name="connsiteX80" fmla="*/ 1615520 w 3428013"/>
                <a:gd name="connsiteY80" fmla="*/ 2335793 h 5020058"/>
                <a:gd name="connsiteX81" fmla="*/ 2023734 w 3428013"/>
                <a:gd name="connsiteY81" fmla="*/ 2482750 h 5020058"/>
                <a:gd name="connsiteX82" fmla="*/ 1925762 w 3428013"/>
                <a:gd name="connsiteY82" fmla="*/ 2613379 h 5020058"/>
                <a:gd name="connsiteX83" fmla="*/ 1713491 w 3428013"/>
                <a:gd name="connsiteY83" fmla="*/ 2564393 h 5020058"/>
                <a:gd name="connsiteX84" fmla="*/ 1533877 w 3428013"/>
                <a:gd name="connsiteY84" fmla="*/ 2662364 h 5020058"/>
                <a:gd name="connsiteX85" fmla="*/ 1582862 w 3428013"/>
                <a:gd name="connsiteY85" fmla="*/ 2972607 h 5020058"/>
                <a:gd name="connsiteX86" fmla="*/ 1664505 w 3428013"/>
                <a:gd name="connsiteY86" fmla="*/ 3119564 h 5020058"/>
                <a:gd name="connsiteX87" fmla="*/ 1762477 w 3428013"/>
                <a:gd name="connsiteY87" fmla="*/ 3233864 h 5020058"/>
                <a:gd name="connsiteX88" fmla="*/ 1762477 w 3428013"/>
                <a:gd name="connsiteY88" fmla="*/ 3119564 h 5020058"/>
                <a:gd name="connsiteX89" fmla="*/ 1893105 w 3428013"/>
                <a:gd name="connsiteY89" fmla="*/ 3086907 h 5020058"/>
                <a:gd name="connsiteX90" fmla="*/ 1942091 w 3428013"/>
                <a:gd name="connsiteY90" fmla="*/ 3282850 h 5020058"/>
                <a:gd name="connsiteX91" fmla="*/ 1876777 w 3428013"/>
                <a:gd name="connsiteY91" fmla="*/ 3380821 h 5020058"/>
                <a:gd name="connsiteX92" fmla="*/ 1762477 w 3428013"/>
                <a:gd name="connsiteY92" fmla="*/ 3380821 h 5020058"/>
                <a:gd name="connsiteX93" fmla="*/ 2187020 w 3428013"/>
                <a:gd name="connsiteY93" fmla="*/ 3821693 h 5020058"/>
                <a:gd name="connsiteX94" fmla="*/ 2219677 w 3428013"/>
                <a:gd name="connsiteY94" fmla="*/ 3903336 h 5020058"/>
                <a:gd name="connsiteX95" fmla="*/ 2219677 w 3428013"/>
                <a:gd name="connsiteY95" fmla="*/ 3772707 h 5020058"/>
                <a:gd name="connsiteX96" fmla="*/ 2187020 w 3428013"/>
                <a:gd name="connsiteY96" fmla="*/ 3527779 h 5020058"/>
                <a:gd name="connsiteX97" fmla="*/ 2529920 w 3428013"/>
                <a:gd name="connsiteY97" fmla="*/ 3544107 h 5020058"/>
                <a:gd name="connsiteX98" fmla="*/ 2791177 w 3428013"/>
                <a:gd name="connsiteY98" fmla="*/ 3838021 h 5020058"/>
                <a:gd name="connsiteX99" fmla="*/ 2464605 w 3428013"/>
                <a:gd name="connsiteY99" fmla="*/ 3919664 h 5020058"/>
                <a:gd name="connsiteX100" fmla="*/ 2464605 w 3428013"/>
                <a:gd name="connsiteY100" fmla="*/ 4099279 h 5020058"/>
                <a:gd name="connsiteX101" fmla="*/ 2513591 w 3428013"/>
                <a:gd name="connsiteY101" fmla="*/ 4164593 h 5020058"/>
                <a:gd name="connsiteX102" fmla="*/ 2431948 w 3428013"/>
                <a:gd name="connsiteY102" fmla="*/ 4540150 h 5020058"/>
                <a:gd name="connsiteX103" fmla="*/ 2709534 w 3428013"/>
                <a:gd name="connsiteY103" fmla="*/ 4850393 h 5020058"/>
                <a:gd name="connsiteX104" fmla="*/ 2627891 w 3428013"/>
                <a:gd name="connsiteY104" fmla="*/ 5013679 h 5020058"/>
                <a:gd name="connsiteX105" fmla="*/ 2284991 w 3428013"/>
                <a:gd name="connsiteY105" fmla="*/ 4638121 h 5020058"/>
                <a:gd name="connsiteX106" fmla="*/ 2399291 w 3428013"/>
                <a:gd name="connsiteY106" fmla="*/ 4295221 h 5020058"/>
                <a:gd name="connsiteX107" fmla="*/ 2007405 w 3428013"/>
                <a:gd name="connsiteY107" fmla="*/ 3984979 h 5020058"/>
                <a:gd name="connsiteX108" fmla="*/ 1550205 w 3428013"/>
                <a:gd name="connsiteY108" fmla="*/ 3250193 h 5020058"/>
                <a:gd name="connsiteX109" fmla="*/ 1305277 w 3428013"/>
                <a:gd name="connsiteY109" fmla="*/ 2744007 h 5020058"/>
                <a:gd name="connsiteX110" fmla="*/ 1337934 w 3428013"/>
                <a:gd name="connsiteY110" fmla="*/ 2662364 h 5020058"/>
                <a:gd name="connsiteX111" fmla="*/ 1174648 w 3428013"/>
                <a:gd name="connsiteY111" fmla="*/ 2515407 h 5020058"/>
                <a:gd name="connsiteX112" fmla="*/ 1060348 w 3428013"/>
                <a:gd name="connsiteY112" fmla="*/ 2597050 h 5020058"/>
                <a:gd name="connsiteX113" fmla="*/ 1027691 w 3428013"/>
                <a:gd name="connsiteY113" fmla="*/ 2744007 h 5020058"/>
                <a:gd name="connsiteX114" fmla="*/ 1239962 w 3428013"/>
                <a:gd name="connsiteY114" fmla="*/ 2972607 h 5020058"/>
                <a:gd name="connsiteX115" fmla="*/ 1435905 w 3428013"/>
                <a:gd name="connsiteY115" fmla="*/ 3413479 h 5020058"/>
                <a:gd name="connsiteX116" fmla="*/ 1533877 w 3428013"/>
                <a:gd name="connsiteY116" fmla="*/ 3772707 h 5020058"/>
                <a:gd name="connsiteX117" fmla="*/ 1550205 w 3428013"/>
                <a:gd name="connsiteY117" fmla="*/ 4050293 h 5020058"/>
                <a:gd name="connsiteX118" fmla="*/ 1550205 w 3428013"/>
                <a:gd name="connsiteY118" fmla="*/ 4050293 h 5020058"/>
                <a:gd name="connsiteX0" fmla="*/ 1468562 w 3428013"/>
                <a:gd name="connsiteY0" fmla="*/ 4050293 h 5020058"/>
                <a:gd name="connsiteX1" fmla="*/ 1403248 w 3428013"/>
                <a:gd name="connsiteY1" fmla="*/ 3674736 h 5020058"/>
                <a:gd name="connsiteX2" fmla="*/ 1223634 w 3428013"/>
                <a:gd name="connsiteY2" fmla="*/ 3217536 h 5020058"/>
                <a:gd name="connsiteX3" fmla="*/ 1060348 w 3428013"/>
                <a:gd name="connsiteY3" fmla="*/ 2907293 h 5020058"/>
                <a:gd name="connsiteX4" fmla="*/ 848077 w 3428013"/>
                <a:gd name="connsiteY4" fmla="*/ 2695021 h 5020058"/>
                <a:gd name="connsiteX5" fmla="*/ 929720 w 3428013"/>
                <a:gd name="connsiteY5" fmla="*/ 2515407 h 5020058"/>
                <a:gd name="connsiteX6" fmla="*/ 1060348 w 3428013"/>
                <a:gd name="connsiteY6" fmla="*/ 2368450 h 5020058"/>
                <a:gd name="connsiteX7" fmla="*/ 1044020 w 3428013"/>
                <a:gd name="connsiteY7" fmla="*/ 2205164 h 5020058"/>
                <a:gd name="connsiteX8" fmla="*/ 1011362 w 3428013"/>
                <a:gd name="connsiteY8" fmla="*/ 2172507 h 5020058"/>
                <a:gd name="connsiteX9" fmla="*/ 1044020 w 3428013"/>
                <a:gd name="connsiteY9" fmla="*/ 2335793 h 5020058"/>
                <a:gd name="connsiteX10" fmla="*/ 929720 w 3428013"/>
                <a:gd name="connsiteY10" fmla="*/ 2417436 h 5020058"/>
                <a:gd name="connsiteX11" fmla="*/ 733777 w 3428013"/>
                <a:gd name="connsiteY11" fmla="*/ 2401107 h 5020058"/>
                <a:gd name="connsiteX12" fmla="*/ 619477 w 3428013"/>
                <a:gd name="connsiteY12" fmla="*/ 2286807 h 5020058"/>
                <a:gd name="connsiteX13" fmla="*/ 668462 w 3428013"/>
                <a:gd name="connsiteY13" fmla="*/ 2172507 h 5020058"/>
                <a:gd name="connsiteX14" fmla="*/ 766434 w 3428013"/>
                <a:gd name="connsiteY14" fmla="*/ 2139850 h 5020058"/>
                <a:gd name="connsiteX15" fmla="*/ 815420 w 3428013"/>
                <a:gd name="connsiteY15" fmla="*/ 2107193 h 5020058"/>
                <a:gd name="connsiteX16" fmla="*/ 880734 w 3428013"/>
                <a:gd name="connsiteY16" fmla="*/ 2090864 h 5020058"/>
                <a:gd name="connsiteX17" fmla="*/ 831748 w 3428013"/>
                <a:gd name="connsiteY17" fmla="*/ 2009221 h 5020058"/>
                <a:gd name="connsiteX18" fmla="*/ 815420 w 3428013"/>
                <a:gd name="connsiteY18" fmla="*/ 1960236 h 5020058"/>
                <a:gd name="connsiteX19" fmla="*/ 635805 w 3428013"/>
                <a:gd name="connsiteY19" fmla="*/ 1911250 h 5020058"/>
                <a:gd name="connsiteX20" fmla="*/ 472520 w 3428013"/>
                <a:gd name="connsiteY20" fmla="*/ 1894921 h 5020058"/>
                <a:gd name="connsiteX21" fmla="*/ 292905 w 3428013"/>
                <a:gd name="connsiteY21" fmla="*/ 1862264 h 5020058"/>
                <a:gd name="connsiteX22" fmla="*/ 31648 w 3428013"/>
                <a:gd name="connsiteY22" fmla="*/ 1584679 h 5020058"/>
                <a:gd name="connsiteX23" fmla="*/ 15320 w 3428013"/>
                <a:gd name="connsiteY23" fmla="*/ 1388736 h 5020058"/>
                <a:gd name="connsiteX24" fmla="*/ 129620 w 3428013"/>
                <a:gd name="connsiteY24" fmla="*/ 1062164 h 5020058"/>
                <a:gd name="connsiteX25" fmla="*/ 570491 w 3428013"/>
                <a:gd name="connsiteY25" fmla="*/ 670279 h 5020058"/>
                <a:gd name="connsiteX26" fmla="*/ 2333977 w 3428013"/>
                <a:gd name="connsiteY26" fmla="*/ 807 h 5020058"/>
                <a:gd name="connsiteX27" fmla="*/ 1174648 w 3428013"/>
                <a:gd name="connsiteY27" fmla="*/ 539650 h 5020058"/>
                <a:gd name="connsiteX28" fmla="*/ 570491 w 3428013"/>
                <a:gd name="connsiteY28" fmla="*/ 817236 h 5020058"/>
                <a:gd name="connsiteX29" fmla="*/ 227591 w 3428013"/>
                <a:gd name="connsiteY29" fmla="*/ 1143807 h 5020058"/>
                <a:gd name="connsiteX30" fmla="*/ 129620 w 3428013"/>
                <a:gd name="connsiteY30" fmla="*/ 1437721 h 5020058"/>
                <a:gd name="connsiteX31" fmla="*/ 325562 w 3428013"/>
                <a:gd name="connsiteY31" fmla="*/ 1747964 h 5020058"/>
                <a:gd name="connsiteX32" fmla="*/ 570491 w 3428013"/>
                <a:gd name="connsiteY32" fmla="*/ 1862264 h 5020058"/>
                <a:gd name="connsiteX33" fmla="*/ 390876 w 3428013"/>
                <a:gd name="connsiteY33" fmla="*/ 1503035 h 5020058"/>
                <a:gd name="connsiteX34" fmla="*/ 537833 w 3428013"/>
                <a:gd name="connsiteY34" fmla="*/ 1111150 h 5020058"/>
                <a:gd name="connsiteX35" fmla="*/ 1011362 w 3428013"/>
                <a:gd name="connsiteY35" fmla="*/ 866221 h 5020058"/>
                <a:gd name="connsiteX36" fmla="*/ 1615520 w 3428013"/>
                <a:gd name="connsiteY36" fmla="*/ 572307 h 5020058"/>
                <a:gd name="connsiteX37" fmla="*/ 2399291 w 3428013"/>
                <a:gd name="connsiteY37" fmla="*/ 278393 h 5020058"/>
                <a:gd name="connsiteX38" fmla="*/ 1615520 w 3428013"/>
                <a:gd name="connsiteY38" fmla="*/ 702936 h 5020058"/>
                <a:gd name="connsiteX39" fmla="*/ 2611563 w 3428013"/>
                <a:gd name="connsiteY39" fmla="*/ 866222 h 5020058"/>
                <a:gd name="connsiteX40" fmla="*/ 1599191 w 3428013"/>
                <a:gd name="connsiteY40" fmla="*/ 817236 h 5020058"/>
                <a:gd name="connsiteX41" fmla="*/ 1174648 w 3428013"/>
                <a:gd name="connsiteY41" fmla="*/ 915207 h 5020058"/>
                <a:gd name="connsiteX42" fmla="*/ 652134 w 3428013"/>
                <a:gd name="connsiteY42" fmla="*/ 1192793 h 5020058"/>
                <a:gd name="connsiteX43" fmla="*/ 505177 w 3428013"/>
                <a:gd name="connsiteY43" fmla="*/ 1454050 h 5020058"/>
                <a:gd name="connsiteX44" fmla="*/ 586820 w 3428013"/>
                <a:gd name="connsiteY44" fmla="*/ 1747964 h 5020058"/>
                <a:gd name="connsiteX45" fmla="*/ 750105 w 3428013"/>
                <a:gd name="connsiteY45" fmla="*/ 1878593 h 5020058"/>
                <a:gd name="connsiteX46" fmla="*/ 652134 w 3428013"/>
                <a:gd name="connsiteY46" fmla="*/ 1747964 h 5020058"/>
                <a:gd name="connsiteX47" fmla="*/ 766434 w 3428013"/>
                <a:gd name="connsiteY47" fmla="*/ 1584678 h 5020058"/>
                <a:gd name="connsiteX48" fmla="*/ 946048 w 3428013"/>
                <a:gd name="connsiteY48" fmla="*/ 1568350 h 5020058"/>
                <a:gd name="connsiteX49" fmla="*/ 1125662 w 3428013"/>
                <a:gd name="connsiteY49" fmla="*/ 1666321 h 5020058"/>
                <a:gd name="connsiteX50" fmla="*/ 1060348 w 3428013"/>
                <a:gd name="connsiteY50" fmla="*/ 1829607 h 5020058"/>
                <a:gd name="connsiteX51" fmla="*/ 1223634 w 3428013"/>
                <a:gd name="connsiteY51" fmla="*/ 1747964 h 5020058"/>
                <a:gd name="connsiteX52" fmla="*/ 1305277 w 3428013"/>
                <a:gd name="connsiteY52" fmla="*/ 1731636 h 5020058"/>
                <a:gd name="connsiteX53" fmla="*/ 1256291 w 3428013"/>
                <a:gd name="connsiteY53" fmla="*/ 1617336 h 5020058"/>
                <a:gd name="connsiteX54" fmla="*/ 1272620 w 3428013"/>
                <a:gd name="connsiteY54" fmla="*/ 1421393 h 5020058"/>
                <a:gd name="connsiteX55" fmla="*/ 1484890 w 3428013"/>
                <a:gd name="connsiteY55" fmla="*/ 1356079 h 5020058"/>
                <a:gd name="connsiteX56" fmla="*/ 1631848 w 3428013"/>
                <a:gd name="connsiteY56" fmla="*/ 1486707 h 5020058"/>
                <a:gd name="connsiteX57" fmla="*/ 1615519 w 3428013"/>
                <a:gd name="connsiteY57" fmla="*/ 1682650 h 5020058"/>
                <a:gd name="connsiteX58" fmla="*/ 1631848 w 3428013"/>
                <a:gd name="connsiteY58" fmla="*/ 1601007 h 5020058"/>
                <a:gd name="connsiteX59" fmla="*/ 2203347 w 3428013"/>
                <a:gd name="connsiteY59" fmla="*/ 1307092 h 5020058"/>
                <a:gd name="connsiteX60" fmla="*/ 3427989 w 3428013"/>
                <a:gd name="connsiteY60" fmla="*/ 1649994 h 5020058"/>
                <a:gd name="connsiteX61" fmla="*/ 2236004 w 3428013"/>
                <a:gd name="connsiteY61" fmla="*/ 1421393 h 5020058"/>
                <a:gd name="connsiteX62" fmla="*/ 1501220 w 3428013"/>
                <a:gd name="connsiteY62" fmla="*/ 1796950 h 5020058"/>
                <a:gd name="connsiteX63" fmla="*/ 1664505 w 3428013"/>
                <a:gd name="connsiteY63" fmla="*/ 1862264 h 5020058"/>
                <a:gd name="connsiteX64" fmla="*/ 2089048 w 3428013"/>
                <a:gd name="connsiteY64" fmla="*/ 1992893 h 5020058"/>
                <a:gd name="connsiteX65" fmla="*/ 2480934 w 3428013"/>
                <a:gd name="connsiteY65" fmla="*/ 2041879 h 5020058"/>
                <a:gd name="connsiteX66" fmla="*/ 3134077 w 3428013"/>
                <a:gd name="connsiteY66" fmla="*/ 2156179 h 5020058"/>
                <a:gd name="connsiteX67" fmla="*/ 1909434 w 3428013"/>
                <a:gd name="connsiteY67" fmla="*/ 1992893 h 5020058"/>
                <a:gd name="connsiteX68" fmla="*/ 1484891 w 3428013"/>
                <a:gd name="connsiteY68" fmla="*/ 1780621 h 5020058"/>
                <a:gd name="connsiteX69" fmla="*/ 1158320 w 3428013"/>
                <a:gd name="connsiteY69" fmla="*/ 1862264 h 5020058"/>
                <a:gd name="connsiteX70" fmla="*/ 1125662 w 3428013"/>
                <a:gd name="connsiteY70" fmla="*/ 2025550 h 5020058"/>
                <a:gd name="connsiteX71" fmla="*/ 1207305 w 3428013"/>
                <a:gd name="connsiteY71" fmla="*/ 2156179 h 5020058"/>
                <a:gd name="connsiteX72" fmla="*/ 1321605 w 3428013"/>
                <a:gd name="connsiteY72" fmla="*/ 2352121 h 5020058"/>
                <a:gd name="connsiteX73" fmla="*/ 1256291 w 3428013"/>
                <a:gd name="connsiteY73" fmla="*/ 2466421 h 5020058"/>
                <a:gd name="connsiteX74" fmla="*/ 1354262 w 3428013"/>
                <a:gd name="connsiteY74" fmla="*/ 2499079 h 5020058"/>
                <a:gd name="connsiteX75" fmla="*/ 1517548 w 3428013"/>
                <a:gd name="connsiteY75" fmla="*/ 2270479 h 5020058"/>
                <a:gd name="connsiteX76" fmla="*/ 1631848 w 3428013"/>
                <a:gd name="connsiteY76" fmla="*/ 2286807 h 5020058"/>
                <a:gd name="connsiteX77" fmla="*/ 1631848 w 3428013"/>
                <a:gd name="connsiteY77" fmla="*/ 2368450 h 5020058"/>
                <a:gd name="connsiteX78" fmla="*/ 1435905 w 3428013"/>
                <a:gd name="connsiteY78" fmla="*/ 2515407 h 5020058"/>
                <a:gd name="connsiteX79" fmla="*/ 1419577 w 3428013"/>
                <a:gd name="connsiteY79" fmla="*/ 2629707 h 5020058"/>
                <a:gd name="connsiteX80" fmla="*/ 1615520 w 3428013"/>
                <a:gd name="connsiteY80" fmla="*/ 2335793 h 5020058"/>
                <a:gd name="connsiteX81" fmla="*/ 2023734 w 3428013"/>
                <a:gd name="connsiteY81" fmla="*/ 2482750 h 5020058"/>
                <a:gd name="connsiteX82" fmla="*/ 1925762 w 3428013"/>
                <a:gd name="connsiteY82" fmla="*/ 2613379 h 5020058"/>
                <a:gd name="connsiteX83" fmla="*/ 1713491 w 3428013"/>
                <a:gd name="connsiteY83" fmla="*/ 2564393 h 5020058"/>
                <a:gd name="connsiteX84" fmla="*/ 1533877 w 3428013"/>
                <a:gd name="connsiteY84" fmla="*/ 2662364 h 5020058"/>
                <a:gd name="connsiteX85" fmla="*/ 1582862 w 3428013"/>
                <a:gd name="connsiteY85" fmla="*/ 2972607 h 5020058"/>
                <a:gd name="connsiteX86" fmla="*/ 1664505 w 3428013"/>
                <a:gd name="connsiteY86" fmla="*/ 3119564 h 5020058"/>
                <a:gd name="connsiteX87" fmla="*/ 1762477 w 3428013"/>
                <a:gd name="connsiteY87" fmla="*/ 3233864 h 5020058"/>
                <a:gd name="connsiteX88" fmla="*/ 1762477 w 3428013"/>
                <a:gd name="connsiteY88" fmla="*/ 3119564 h 5020058"/>
                <a:gd name="connsiteX89" fmla="*/ 1893105 w 3428013"/>
                <a:gd name="connsiteY89" fmla="*/ 3086907 h 5020058"/>
                <a:gd name="connsiteX90" fmla="*/ 1942091 w 3428013"/>
                <a:gd name="connsiteY90" fmla="*/ 3282850 h 5020058"/>
                <a:gd name="connsiteX91" fmla="*/ 1876777 w 3428013"/>
                <a:gd name="connsiteY91" fmla="*/ 3380821 h 5020058"/>
                <a:gd name="connsiteX92" fmla="*/ 1762477 w 3428013"/>
                <a:gd name="connsiteY92" fmla="*/ 3380821 h 5020058"/>
                <a:gd name="connsiteX93" fmla="*/ 2187020 w 3428013"/>
                <a:gd name="connsiteY93" fmla="*/ 3821693 h 5020058"/>
                <a:gd name="connsiteX94" fmla="*/ 2219677 w 3428013"/>
                <a:gd name="connsiteY94" fmla="*/ 3903336 h 5020058"/>
                <a:gd name="connsiteX95" fmla="*/ 2219677 w 3428013"/>
                <a:gd name="connsiteY95" fmla="*/ 3772707 h 5020058"/>
                <a:gd name="connsiteX96" fmla="*/ 2187020 w 3428013"/>
                <a:gd name="connsiteY96" fmla="*/ 3527779 h 5020058"/>
                <a:gd name="connsiteX97" fmla="*/ 2529920 w 3428013"/>
                <a:gd name="connsiteY97" fmla="*/ 3544107 h 5020058"/>
                <a:gd name="connsiteX98" fmla="*/ 2791177 w 3428013"/>
                <a:gd name="connsiteY98" fmla="*/ 3838021 h 5020058"/>
                <a:gd name="connsiteX99" fmla="*/ 2464605 w 3428013"/>
                <a:gd name="connsiteY99" fmla="*/ 3919664 h 5020058"/>
                <a:gd name="connsiteX100" fmla="*/ 2464605 w 3428013"/>
                <a:gd name="connsiteY100" fmla="*/ 4099279 h 5020058"/>
                <a:gd name="connsiteX101" fmla="*/ 2513591 w 3428013"/>
                <a:gd name="connsiteY101" fmla="*/ 4164593 h 5020058"/>
                <a:gd name="connsiteX102" fmla="*/ 2431948 w 3428013"/>
                <a:gd name="connsiteY102" fmla="*/ 4540150 h 5020058"/>
                <a:gd name="connsiteX103" fmla="*/ 2709534 w 3428013"/>
                <a:gd name="connsiteY103" fmla="*/ 4850393 h 5020058"/>
                <a:gd name="connsiteX104" fmla="*/ 2627891 w 3428013"/>
                <a:gd name="connsiteY104" fmla="*/ 5013679 h 5020058"/>
                <a:gd name="connsiteX105" fmla="*/ 2284991 w 3428013"/>
                <a:gd name="connsiteY105" fmla="*/ 4638121 h 5020058"/>
                <a:gd name="connsiteX106" fmla="*/ 2399291 w 3428013"/>
                <a:gd name="connsiteY106" fmla="*/ 4295221 h 5020058"/>
                <a:gd name="connsiteX107" fmla="*/ 2007405 w 3428013"/>
                <a:gd name="connsiteY107" fmla="*/ 3984979 h 5020058"/>
                <a:gd name="connsiteX108" fmla="*/ 1550205 w 3428013"/>
                <a:gd name="connsiteY108" fmla="*/ 3250193 h 5020058"/>
                <a:gd name="connsiteX109" fmla="*/ 1305277 w 3428013"/>
                <a:gd name="connsiteY109" fmla="*/ 2744007 h 5020058"/>
                <a:gd name="connsiteX110" fmla="*/ 1337934 w 3428013"/>
                <a:gd name="connsiteY110" fmla="*/ 2662364 h 5020058"/>
                <a:gd name="connsiteX111" fmla="*/ 1174648 w 3428013"/>
                <a:gd name="connsiteY111" fmla="*/ 2515407 h 5020058"/>
                <a:gd name="connsiteX112" fmla="*/ 1060348 w 3428013"/>
                <a:gd name="connsiteY112" fmla="*/ 2597050 h 5020058"/>
                <a:gd name="connsiteX113" fmla="*/ 1027691 w 3428013"/>
                <a:gd name="connsiteY113" fmla="*/ 2744007 h 5020058"/>
                <a:gd name="connsiteX114" fmla="*/ 1239962 w 3428013"/>
                <a:gd name="connsiteY114" fmla="*/ 2972607 h 5020058"/>
                <a:gd name="connsiteX115" fmla="*/ 1435905 w 3428013"/>
                <a:gd name="connsiteY115" fmla="*/ 3413479 h 5020058"/>
                <a:gd name="connsiteX116" fmla="*/ 1533877 w 3428013"/>
                <a:gd name="connsiteY116" fmla="*/ 3772707 h 5020058"/>
                <a:gd name="connsiteX117" fmla="*/ 1550205 w 3428013"/>
                <a:gd name="connsiteY117" fmla="*/ 4050293 h 5020058"/>
                <a:gd name="connsiteX118" fmla="*/ 1550205 w 3428013"/>
                <a:gd name="connsiteY118" fmla="*/ 4050293 h 5020058"/>
                <a:gd name="connsiteX0" fmla="*/ 1468562 w 3428012"/>
                <a:gd name="connsiteY0" fmla="*/ 4050293 h 5020058"/>
                <a:gd name="connsiteX1" fmla="*/ 1403248 w 3428012"/>
                <a:gd name="connsiteY1" fmla="*/ 3674736 h 5020058"/>
                <a:gd name="connsiteX2" fmla="*/ 1223634 w 3428012"/>
                <a:gd name="connsiteY2" fmla="*/ 3217536 h 5020058"/>
                <a:gd name="connsiteX3" fmla="*/ 1060348 w 3428012"/>
                <a:gd name="connsiteY3" fmla="*/ 2907293 h 5020058"/>
                <a:gd name="connsiteX4" fmla="*/ 848077 w 3428012"/>
                <a:gd name="connsiteY4" fmla="*/ 2695021 h 5020058"/>
                <a:gd name="connsiteX5" fmla="*/ 929720 w 3428012"/>
                <a:gd name="connsiteY5" fmla="*/ 2515407 h 5020058"/>
                <a:gd name="connsiteX6" fmla="*/ 1060348 w 3428012"/>
                <a:gd name="connsiteY6" fmla="*/ 2368450 h 5020058"/>
                <a:gd name="connsiteX7" fmla="*/ 1044020 w 3428012"/>
                <a:gd name="connsiteY7" fmla="*/ 2205164 h 5020058"/>
                <a:gd name="connsiteX8" fmla="*/ 1011362 w 3428012"/>
                <a:gd name="connsiteY8" fmla="*/ 2172507 h 5020058"/>
                <a:gd name="connsiteX9" fmla="*/ 1044020 w 3428012"/>
                <a:gd name="connsiteY9" fmla="*/ 2335793 h 5020058"/>
                <a:gd name="connsiteX10" fmla="*/ 929720 w 3428012"/>
                <a:gd name="connsiteY10" fmla="*/ 2417436 h 5020058"/>
                <a:gd name="connsiteX11" fmla="*/ 733777 w 3428012"/>
                <a:gd name="connsiteY11" fmla="*/ 2401107 h 5020058"/>
                <a:gd name="connsiteX12" fmla="*/ 619477 w 3428012"/>
                <a:gd name="connsiteY12" fmla="*/ 2286807 h 5020058"/>
                <a:gd name="connsiteX13" fmla="*/ 668462 w 3428012"/>
                <a:gd name="connsiteY13" fmla="*/ 2172507 h 5020058"/>
                <a:gd name="connsiteX14" fmla="*/ 766434 w 3428012"/>
                <a:gd name="connsiteY14" fmla="*/ 2139850 h 5020058"/>
                <a:gd name="connsiteX15" fmla="*/ 815420 w 3428012"/>
                <a:gd name="connsiteY15" fmla="*/ 2107193 h 5020058"/>
                <a:gd name="connsiteX16" fmla="*/ 880734 w 3428012"/>
                <a:gd name="connsiteY16" fmla="*/ 2090864 h 5020058"/>
                <a:gd name="connsiteX17" fmla="*/ 831748 w 3428012"/>
                <a:gd name="connsiteY17" fmla="*/ 2009221 h 5020058"/>
                <a:gd name="connsiteX18" fmla="*/ 815420 w 3428012"/>
                <a:gd name="connsiteY18" fmla="*/ 1960236 h 5020058"/>
                <a:gd name="connsiteX19" fmla="*/ 635805 w 3428012"/>
                <a:gd name="connsiteY19" fmla="*/ 1911250 h 5020058"/>
                <a:gd name="connsiteX20" fmla="*/ 472520 w 3428012"/>
                <a:gd name="connsiteY20" fmla="*/ 1894921 h 5020058"/>
                <a:gd name="connsiteX21" fmla="*/ 292905 w 3428012"/>
                <a:gd name="connsiteY21" fmla="*/ 1862264 h 5020058"/>
                <a:gd name="connsiteX22" fmla="*/ 31648 w 3428012"/>
                <a:gd name="connsiteY22" fmla="*/ 1584679 h 5020058"/>
                <a:gd name="connsiteX23" fmla="*/ 15320 w 3428012"/>
                <a:gd name="connsiteY23" fmla="*/ 1388736 h 5020058"/>
                <a:gd name="connsiteX24" fmla="*/ 129620 w 3428012"/>
                <a:gd name="connsiteY24" fmla="*/ 1062164 h 5020058"/>
                <a:gd name="connsiteX25" fmla="*/ 570491 w 3428012"/>
                <a:gd name="connsiteY25" fmla="*/ 670279 h 5020058"/>
                <a:gd name="connsiteX26" fmla="*/ 2333977 w 3428012"/>
                <a:gd name="connsiteY26" fmla="*/ 807 h 5020058"/>
                <a:gd name="connsiteX27" fmla="*/ 1174648 w 3428012"/>
                <a:gd name="connsiteY27" fmla="*/ 539650 h 5020058"/>
                <a:gd name="connsiteX28" fmla="*/ 570491 w 3428012"/>
                <a:gd name="connsiteY28" fmla="*/ 817236 h 5020058"/>
                <a:gd name="connsiteX29" fmla="*/ 227591 w 3428012"/>
                <a:gd name="connsiteY29" fmla="*/ 1143807 h 5020058"/>
                <a:gd name="connsiteX30" fmla="*/ 129620 w 3428012"/>
                <a:gd name="connsiteY30" fmla="*/ 1437721 h 5020058"/>
                <a:gd name="connsiteX31" fmla="*/ 325562 w 3428012"/>
                <a:gd name="connsiteY31" fmla="*/ 1747964 h 5020058"/>
                <a:gd name="connsiteX32" fmla="*/ 570491 w 3428012"/>
                <a:gd name="connsiteY32" fmla="*/ 1862264 h 5020058"/>
                <a:gd name="connsiteX33" fmla="*/ 390876 w 3428012"/>
                <a:gd name="connsiteY33" fmla="*/ 1503035 h 5020058"/>
                <a:gd name="connsiteX34" fmla="*/ 537833 w 3428012"/>
                <a:gd name="connsiteY34" fmla="*/ 1111150 h 5020058"/>
                <a:gd name="connsiteX35" fmla="*/ 1011362 w 3428012"/>
                <a:gd name="connsiteY35" fmla="*/ 866221 h 5020058"/>
                <a:gd name="connsiteX36" fmla="*/ 1615520 w 3428012"/>
                <a:gd name="connsiteY36" fmla="*/ 572307 h 5020058"/>
                <a:gd name="connsiteX37" fmla="*/ 2399291 w 3428012"/>
                <a:gd name="connsiteY37" fmla="*/ 278393 h 5020058"/>
                <a:gd name="connsiteX38" fmla="*/ 1615520 w 3428012"/>
                <a:gd name="connsiteY38" fmla="*/ 702936 h 5020058"/>
                <a:gd name="connsiteX39" fmla="*/ 2611563 w 3428012"/>
                <a:gd name="connsiteY39" fmla="*/ 866222 h 5020058"/>
                <a:gd name="connsiteX40" fmla="*/ 1599191 w 3428012"/>
                <a:gd name="connsiteY40" fmla="*/ 817236 h 5020058"/>
                <a:gd name="connsiteX41" fmla="*/ 1174648 w 3428012"/>
                <a:gd name="connsiteY41" fmla="*/ 915207 h 5020058"/>
                <a:gd name="connsiteX42" fmla="*/ 652134 w 3428012"/>
                <a:gd name="connsiteY42" fmla="*/ 1192793 h 5020058"/>
                <a:gd name="connsiteX43" fmla="*/ 505177 w 3428012"/>
                <a:gd name="connsiteY43" fmla="*/ 1454050 h 5020058"/>
                <a:gd name="connsiteX44" fmla="*/ 586820 w 3428012"/>
                <a:gd name="connsiteY44" fmla="*/ 1747964 h 5020058"/>
                <a:gd name="connsiteX45" fmla="*/ 750105 w 3428012"/>
                <a:gd name="connsiteY45" fmla="*/ 1878593 h 5020058"/>
                <a:gd name="connsiteX46" fmla="*/ 652134 w 3428012"/>
                <a:gd name="connsiteY46" fmla="*/ 1747964 h 5020058"/>
                <a:gd name="connsiteX47" fmla="*/ 766434 w 3428012"/>
                <a:gd name="connsiteY47" fmla="*/ 1584678 h 5020058"/>
                <a:gd name="connsiteX48" fmla="*/ 946048 w 3428012"/>
                <a:gd name="connsiteY48" fmla="*/ 1568350 h 5020058"/>
                <a:gd name="connsiteX49" fmla="*/ 1125662 w 3428012"/>
                <a:gd name="connsiteY49" fmla="*/ 1666321 h 5020058"/>
                <a:gd name="connsiteX50" fmla="*/ 1060348 w 3428012"/>
                <a:gd name="connsiteY50" fmla="*/ 1829607 h 5020058"/>
                <a:gd name="connsiteX51" fmla="*/ 1223634 w 3428012"/>
                <a:gd name="connsiteY51" fmla="*/ 1747964 h 5020058"/>
                <a:gd name="connsiteX52" fmla="*/ 1305277 w 3428012"/>
                <a:gd name="connsiteY52" fmla="*/ 1731636 h 5020058"/>
                <a:gd name="connsiteX53" fmla="*/ 1256291 w 3428012"/>
                <a:gd name="connsiteY53" fmla="*/ 1617336 h 5020058"/>
                <a:gd name="connsiteX54" fmla="*/ 1272620 w 3428012"/>
                <a:gd name="connsiteY54" fmla="*/ 1421393 h 5020058"/>
                <a:gd name="connsiteX55" fmla="*/ 1484890 w 3428012"/>
                <a:gd name="connsiteY55" fmla="*/ 1356079 h 5020058"/>
                <a:gd name="connsiteX56" fmla="*/ 1631848 w 3428012"/>
                <a:gd name="connsiteY56" fmla="*/ 1486707 h 5020058"/>
                <a:gd name="connsiteX57" fmla="*/ 1615519 w 3428012"/>
                <a:gd name="connsiteY57" fmla="*/ 1682650 h 5020058"/>
                <a:gd name="connsiteX58" fmla="*/ 1631848 w 3428012"/>
                <a:gd name="connsiteY58" fmla="*/ 1601007 h 5020058"/>
                <a:gd name="connsiteX59" fmla="*/ 2203347 w 3428012"/>
                <a:gd name="connsiteY59" fmla="*/ 1307092 h 5020058"/>
                <a:gd name="connsiteX60" fmla="*/ 3427989 w 3428012"/>
                <a:gd name="connsiteY60" fmla="*/ 1649994 h 5020058"/>
                <a:gd name="connsiteX61" fmla="*/ 2187018 w 3428012"/>
                <a:gd name="connsiteY61" fmla="*/ 1421393 h 5020058"/>
                <a:gd name="connsiteX62" fmla="*/ 1501220 w 3428012"/>
                <a:gd name="connsiteY62" fmla="*/ 1796950 h 5020058"/>
                <a:gd name="connsiteX63" fmla="*/ 1664505 w 3428012"/>
                <a:gd name="connsiteY63" fmla="*/ 1862264 h 5020058"/>
                <a:gd name="connsiteX64" fmla="*/ 2089048 w 3428012"/>
                <a:gd name="connsiteY64" fmla="*/ 1992893 h 5020058"/>
                <a:gd name="connsiteX65" fmla="*/ 2480934 w 3428012"/>
                <a:gd name="connsiteY65" fmla="*/ 2041879 h 5020058"/>
                <a:gd name="connsiteX66" fmla="*/ 3134077 w 3428012"/>
                <a:gd name="connsiteY66" fmla="*/ 2156179 h 5020058"/>
                <a:gd name="connsiteX67" fmla="*/ 1909434 w 3428012"/>
                <a:gd name="connsiteY67" fmla="*/ 1992893 h 5020058"/>
                <a:gd name="connsiteX68" fmla="*/ 1484891 w 3428012"/>
                <a:gd name="connsiteY68" fmla="*/ 1780621 h 5020058"/>
                <a:gd name="connsiteX69" fmla="*/ 1158320 w 3428012"/>
                <a:gd name="connsiteY69" fmla="*/ 1862264 h 5020058"/>
                <a:gd name="connsiteX70" fmla="*/ 1125662 w 3428012"/>
                <a:gd name="connsiteY70" fmla="*/ 2025550 h 5020058"/>
                <a:gd name="connsiteX71" fmla="*/ 1207305 w 3428012"/>
                <a:gd name="connsiteY71" fmla="*/ 2156179 h 5020058"/>
                <a:gd name="connsiteX72" fmla="*/ 1321605 w 3428012"/>
                <a:gd name="connsiteY72" fmla="*/ 2352121 h 5020058"/>
                <a:gd name="connsiteX73" fmla="*/ 1256291 w 3428012"/>
                <a:gd name="connsiteY73" fmla="*/ 2466421 h 5020058"/>
                <a:gd name="connsiteX74" fmla="*/ 1354262 w 3428012"/>
                <a:gd name="connsiteY74" fmla="*/ 2499079 h 5020058"/>
                <a:gd name="connsiteX75" fmla="*/ 1517548 w 3428012"/>
                <a:gd name="connsiteY75" fmla="*/ 2270479 h 5020058"/>
                <a:gd name="connsiteX76" fmla="*/ 1631848 w 3428012"/>
                <a:gd name="connsiteY76" fmla="*/ 2286807 h 5020058"/>
                <a:gd name="connsiteX77" fmla="*/ 1631848 w 3428012"/>
                <a:gd name="connsiteY77" fmla="*/ 2368450 h 5020058"/>
                <a:gd name="connsiteX78" fmla="*/ 1435905 w 3428012"/>
                <a:gd name="connsiteY78" fmla="*/ 2515407 h 5020058"/>
                <a:gd name="connsiteX79" fmla="*/ 1419577 w 3428012"/>
                <a:gd name="connsiteY79" fmla="*/ 2629707 h 5020058"/>
                <a:gd name="connsiteX80" fmla="*/ 1615520 w 3428012"/>
                <a:gd name="connsiteY80" fmla="*/ 2335793 h 5020058"/>
                <a:gd name="connsiteX81" fmla="*/ 2023734 w 3428012"/>
                <a:gd name="connsiteY81" fmla="*/ 2482750 h 5020058"/>
                <a:gd name="connsiteX82" fmla="*/ 1925762 w 3428012"/>
                <a:gd name="connsiteY82" fmla="*/ 2613379 h 5020058"/>
                <a:gd name="connsiteX83" fmla="*/ 1713491 w 3428012"/>
                <a:gd name="connsiteY83" fmla="*/ 2564393 h 5020058"/>
                <a:gd name="connsiteX84" fmla="*/ 1533877 w 3428012"/>
                <a:gd name="connsiteY84" fmla="*/ 2662364 h 5020058"/>
                <a:gd name="connsiteX85" fmla="*/ 1582862 w 3428012"/>
                <a:gd name="connsiteY85" fmla="*/ 2972607 h 5020058"/>
                <a:gd name="connsiteX86" fmla="*/ 1664505 w 3428012"/>
                <a:gd name="connsiteY86" fmla="*/ 3119564 h 5020058"/>
                <a:gd name="connsiteX87" fmla="*/ 1762477 w 3428012"/>
                <a:gd name="connsiteY87" fmla="*/ 3233864 h 5020058"/>
                <a:gd name="connsiteX88" fmla="*/ 1762477 w 3428012"/>
                <a:gd name="connsiteY88" fmla="*/ 3119564 h 5020058"/>
                <a:gd name="connsiteX89" fmla="*/ 1893105 w 3428012"/>
                <a:gd name="connsiteY89" fmla="*/ 3086907 h 5020058"/>
                <a:gd name="connsiteX90" fmla="*/ 1942091 w 3428012"/>
                <a:gd name="connsiteY90" fmla="*/ 3282850 h 5020058"/>
                <a:gd name="connsiteX91" fmla="*/ 1876777 w 3428012"/>
                <a:gd name="connsiteY91" fmla="*/ 3380821 h 5020058"/>
                <a:gd name="connsiteX92" fmla="*/ 1762477 w 3428012"/>
                <a:gd name="connsiteY92" fmla="*/ 3380821 h 5020058"/>
                <a:gd name="connsiteX93" fmla="*/ 2187020 w 3428012"/>
                <a:gd name="connsiteY93" fmla="*/ 3821693 h 5020058"/>
                <a:gd name="connsiteX94" fmla="*/ 2219677 w 3428012"/>
                <a:gd name="connsiteY94" fmla="*/ 3903336 h 5020058"/>
                <a:gd name="connsiteX95" fmla="*/ 2219677 w 3428012"/>
                <a:gd name="connsiteY95" fmla="*/ 3772707 h 5020058"/>
                <a:gd name="connsiteX96" fmla="*/ 2187020 w 3428012"/>
                <a:gd name="connsiteY96" fmla="*/ 3527779 h 5020058"/>
                <a:gd name="connsiteX97" fmla="*/ 2529920 w 3428012"/>
                <a:gd name="connsiteY97" fmla="*/ 3544107 h 5020058"/>
                <a:gd name="connsiteX98" fmla="*/ 2791177 w 3428012"/>
                <a:gd name="connsiteY98" fmla="*/ 3838021 h 5020058"/>
                <a:gd name="connsiteX99" fmla="*/ 2464605 w 3428012"/>
                <a:gd name="connsiteY99" fmla="*/ 3919664 h 5020058"/>
                <a:gd name="connsiteX100" fmla="*/ 2464605 w 3428012"/>
                <a:gd name="connsiteY100" fmla="*/ 4099279 h 5020058"/>
                <a:gd name="connsiteX101" fmla="*/ 2513591 w 3428012"/>
                <a:gd name="connsiteY101" fmla="*/ 4164593 h 5020058"/>
                <a:gd name="connsiteX102" fmla="*/ 2431948 w 3428012"/>
                <a:gd name="connsiteY102" fmla="*/ 4540150 h 5020058"/>
                <a:gd name="connsiteX103" fmla="*/ 2709534 w 3428012"/>
                <a:gd name="connsiteY103" fmla="*/ 4850393 h 5020058"/>
                <a:gd name="connsiteX104" fmla="*/ 2627891 w 3428012"/>
                <a:gd name="connsiteY104" fmla="*/ 5013679 h 5020058"/>
                <a:gd name="connsiteX105" fmla="*/ 2284991 w 3428012"/>
                <a:gd name="connsiteY105" fmla="*/ 4638121 h 5020058"/>
                <a:gd name="connsiteX106" fmla="*/ 2399291 w 3428012"/>
                <a:gd name="connsiteY106" fmla="*/ 4295221 h 5020058"/>
                <a:gd name="connsiteX107" fmla="*/ 2007405 w 3428012"/>
                <a:gd name="connsiteY107" fmla="*/ 3984979 h 5020058"/>
                <a:gd name="connsiteX108" fmla="*/ 1550205 w 3428012"/>
                <a:gd name="connsiteY108" fmla="*/ 3250193 h 5020058"/>
                <a:gd name="connsiteX109" fmla="*/ 1305277 w 3428012"/>
                <a:gd name="connsiteY109" fmla="*/ 2744007 h 5020058"/>
                <a:gd name="connsiteX110" fmla="*/ 1337934 w 3428012"/>
                <a:gd name="connsiteY110" fmla="*/ 2662364 h 5020058"/>
                <a:gd name="connsiteX111" fmla="*/ 1174648 w 3428012"/>
                <a:gd name="connsiteY111" fmla="*/ 2515407 h 5020058"/>
                <a:gd name="connsiteX112" fmla="*/ 1060348 w 3428012"/>
                <a:gd name="connsiteY112" fmla="*/ 2597050 h 5020058"/>
                <a:gd name="connsiteX113" fmla="*/ 1027691 w 3428012"/>
                <a:gd name="connsiteY113" fmla="*/ 2744007 h 5020058"/>
                <a:gd name="connsiteX114" fmla="*/ 1239962 w 3428012"/>
                <a:gd name="connsiteY114" fmla="*/ 2972607 h 5020058"/>
                <a:gd name="connsiteX115" fmla="*/ 1435905 w 3428012"/>
                <a:gd name="connsiteY115" fmla="*/ 3413479 h 5020058"/>
                <a:gd name="connsiteX116" fmla="*/ 1533877 w 3428012"/>
                <a:gd name="connsiteY116" fmla="*/ 3772707 h 5020058"/>
                <a:gd name="connsiteX117" fmla="*/ 1550205 w 3428012"/>
                <a:gd name="connsiteY117" fmla="*/ 4050293 h 5020058"/>
                <a:gd name="connsiteX118" fmla="*/ 1550205 w 3428012"/>
                <a:gd name="connsiteY118" fmla="*/ 4050293 h 5020058"/>
                <a:gd name="connsiteX0" fmla="*/ 1468562 w 3428012"/>
                <a:gd name="connsiteY0" fmla="*/ 4050293 h 5020058"/>
                <a:gd name="connsiteX1" fmla="*/ 1403248 w 3428012"/>
                <a:gd name="connsiteY1" fmla="*/ 3674736 h 5020058"/>
                <a:gd name="connsiteX2" fmla="*/ 1223634 w 3428012"/>
                <a:gd name="connsiteY2" fmla="*/ 3217536 h 5020058"/>
                <a:gd name="connsiteX3" fmla="*/ 1060348 w 3428012"/>
                <a:gd name="connsiteY3" fmla="*/ 2907293 h 5020058"/>
                <a:gd name="connsiteX4" fmla="*/ 848077 w 3428012"/>
                <a:gd name="connsiteY4" fmla="*/ 2695021 h 5020058"/>
                <a:gd name="connsiteX5" fmla="*/ 929720 w 3428012"/>
                <a:gd name="connsiteY5" fmla="*/ 2515407 h 5020058"/>
                <a:gd name="connsiteX6" fmla="*/ 1060348 w 3428012"/>
                <a:gd name="connsiteY6" fmla="*/ 2368450 h 5020058"/>
                <a:gd name="connsiteX7" fmla="*/ 1044020 w 3428012"/>
                <a:gd name="connsiteY7" fmla="*/ 2205164 h 5020058"/>
                <a:gd name="connsiteX8" fmla="*/ 1011362 w 3428012"/>
                <a:gd name="connsiteY8" fmla="*/ 2172507 h 5020058"/>
                <a:gd name="connsiteX9" fmla="*/ 1044020 w 3428012"/>
                <a:gd name="connsiteY9" fmla="*/ 2335793 h 5020058"/>
                <a:gd name="connsiteX10" fmla="*/ 929720 w 3428012"/>
                <a:gd name="connsiteY10" fmla="*/ 2417436 h 5020058"/>
                <a:gd name="connsiteX11" fmla="*/ 733777 w 3428012"/>
                <a:gd name="connsiteY11" fmla="*/ 2401107 h 5020058"/>
                <a:gd name="connsiteX12" fmla="*/ 619477 w 3428012"/>
                <a:gd name="connsiteY12" fmla="*/ 2286807 h 5020058"/>
                <a:gd name="connsiteX13" fmla="*/ 668462 w 3428012"/>
                <a:gd name="connsiteY13" fmla="*/ 2172507 h 5020058"/>
                <a:gd name="connsiteX14" fmla="*/ 766434 w 3428012"/>
                <a:gd name="connsiteY14" fmla="*/ 2139850 h 5020058"/>
                <a:gd name="connsiteX15" fmla="*/ 815420 w 3428012"/>
                <a:gd name="connsiteY15" fmla="*/ 2107193 h 5020058"/>
                <a:gd name="connsiteX16" fmla="*/ 880734 w 3428012"/>
                <a:gd name="connsiteY16" fmla="*/ 2090864 h 5020058"/>
                <a:gd name="connsiteX17" fmla="*/ 831748 w 3428012"/>
                <a:gd name="connsiteY17" fmla="*/ 2009221 h 5020058"/>
                <a:gd name="connsiteX18" fmla="*/ 815420 w 3428012"/>
                <a:gd name="connsiteY18" fmla="*/ 1960236 h 5020058"/>
                <a:gd name="connsiteX19" fmla="*/ 635805 w 3428012"/>
                <a:gd name="connsiteY19" fmla="*/ 1911250 h 5020058"/>
                <a:gd name="connsiteX20" fmla="*/ 472520 w 3428012"/>
                <a:gd name="connsiteY20" fmla="*/ 1894921 h 5020058"/>
                <a:gd name="connsiteX21" fmla="*/ 292905 w 3428012"/>
                <a:gd name="connsiteY21" fmla="*/ 1862264 h 5020058"/>
                <a:gd name="connsiteX22" fmla="*/ 31648 w 3428012"/>
                <a:gd name="connsiteY22" fmla="*/ 1584679 h 5020058"/>
                <a:gd name="connsiteX23" fmla="*/ 15320 w 3428012"/>
                <a:gd name="connsiteY23" fmla="*/ 1388736 h 5020058"/>
                <a:gd name="connsiteX24" fmla="*/ 129620 w 3428012"/>
                <a:gd name="connsiteY24" fmla="*/ 1062164 h 5020058"/>
                <a:gd name="connsiteX25" fmla="*/ 570491 w 3428012"/>
                <a:gd name="connsiteY25" fmla="*/ 670279 h 5020058"/>
                <a:gd name="connsiteX26" fmla="*/ 2333977 w 3428012"/>
                <a:gd name="connsiteY26" fmla="*/ 807 h 5020058"/>
                <a:gd name="connsiteX27" fmla="*/ 1174648 w 3428012"/>
                <a:gd name="connsiteY27" fmla="*/ 539650 h 5020058"/>
                <a:gd name="connsiteX28" fmla="*/ 570491 w 3428012"/>
                <a:gd name="connsiteY28" fmla="*/ 817236 h 5020058"/>
                <a:gd name="connsiteX29" fmla="*/ 227591 w 3428012"/>
                <a:gd name="connsiteY29" fmla="*/ 1143807 h 5020058"/>
                <a:gd name="connsiteX30" fmla="*/ 129620 w 3428012"/>
                <a:gd name="connsiteY30" fmla="*/ 1437721 h 5020058"/>
                <a:gd name="connsiteX31" fmla="*/ 325562 w 3428012"/>
                <a:gd name="connsiteY31" fmla="*/ 1747964 h 5020058"/>
                <a:gd name="connsiteX32" fmla="*/ 570491 w 3428012"/>
                <a:gd name="connsiteY32" fmla="*/ 1862264 h 5020058"/>
                <a:gd name="connsiteX33" fmla="*/ 390876 w 3428012"/>
                <a:gd name="connsiteY33" fmla="*/ 1503035 h 5020058"/>
                <a:gd name="connsiteX34" fmla="*/ 537833 w 3428012"/>
                <a:gd name="connsiteY34" fmla="*/ 1111150 h 5020058"/>
                <a:gd name="connsiteX35" fmla="*/ 1011362 w 3428012"/>
                <a:gd name="connsiteY35" fmla="*/ 866221 h 5020058"/>
                <a:gd name="connsiteX36" fmla="*/ 1615520 w 3428012"/>
                <a:gd name="connsiteY36" fmla="*/ 572307 h 5020058"/>
                <a:gd name="connsiteX37" fmla="*/ 2399291 w 3428012"/>
                <a:gd name="connsiteY37" fmla="*/ 278393 h 5020058"/>
                <a:gd name="connsiteX38" fmla="*/ 1615520 w 3428012"/>
                <a:gd name="connsiteY38" fmla="*/ 702936 h 5020058"/>
                <a:gd name="connsiteX39" fmla="*/ 2611563 w 3428012"/>
                <a:gd name="connsiteY39" fmla="*/ 866222 h 5020058"/>
                <a:gd name="connsiteX40" fmla="*/ 1599191 w 3428012"/>
                <a:gd name="connsiteY40" fmla="*/ 817236 h 5020058"/>
                <a:gd name="connsiteX41" fmla="*/ 1174648 w 3428012"/>
                <a:gd name="connsiteY41" fmla="*/ 915207 h 5020058"/>
                <a:gd name="connsiteX42" fmla="*/ 652134 w 3428012"/>
                <a:gd name="connsiteY42" fmla="*/ 1192793 h 5020058"/>
                <a:gd name="connsiteX43" fmla="*/ 505177 w 3428012"/>
                <a:gd name="connsiteY43" fmla="*/ 1454050 h 5020058"/>
                <a:gd name="connsiteX44" fmla="*/ 586820 w 3428012"/>
                <a:gd name="connsiteY44" fmla="*/ 1747964 h 5020058"/>
                <a:gd name="connsiteX45" fmla="*/ 750105 w 3428012"/>
                <a:gd name="connsiteY45" fmla="*/ 1878593 h 5020058"/>
                <a:gd name="connsiteX46" fmla="*/ 652134 w 3428012"/>
                <a:gd name="connsiteY46" fmla="*/ 1747964 h 5020058"/>
                <a:gd name="connsiteX47" fmla="*/ 766434 w 3428012"/>
                <a:gd name="connsiteY47" fmla="*/ 1584678 h 5020058"/>
                <a:gd name="connsiteX48" fmla="*/ 946048 w 3428012"/>
                <a:gd name="connsiteY48" fmla="*/ 1568350 h 5020058"/>
                <a:gd name="connsiteX49" fmla="*/ 1125662 w 3428012"/>
                <a:gd name="connsiteY49" fmla="*/ 1666321 h 5020058"/>
                <a:gd name="connsiteX50" fmla="*/ 1060348 w 3428012"/>
                <a:gd name="connsiteY50" fmla="*/ 1829607 h 5020058"/>
                <a:gd name="connsiteX51" fmla="*/ 1223634 w 3428012"/>
                <a:gd name="connsiteY51" fmla="*/ 1747964 h 5020058"/>
                <a:gd name="connsiteX52" fmla="*/ 1305277 w 3428012"/>
                <a:gd name="connsiteY52" fmla="*/ 1731636 h 5020058"/>
                <a:gd name="connsiteX53" fmla="*/ 1256291 w 3428012"/>
                <a:gd name="connsiteY53" fmla="*/ 1617336 h 5020058"/>
                <a:gd name="connsiteX54" fmla="*/ 1272620 w 3428012"/>
                <a:gd name="connsiteY54" fmla="*/ 1421393 h 5020058"/>
                <a:gd name="connsiteX55" fmla="*/ 1484890 w 3428012"/>
                <a:gd name="connsiteY55" fmla="*/ 1356079 h 5020058"/>
                <a:gd name="connsiteX56" fmla="*/ 1631848 w 3428012"/>
                <a:gd name="connsiteY56" fmla="*/ 1486707 h 5020058"/>
                <a:gd name="connsiteX57" fmla="*/ 1615519 w 3428012"/>
                <a:gd name="connsiteY57" fmla="*/ 1682650 h 5020058"/>
                <a:gd name="connsiteX58" fmla="*/ 1631848 w 3428012"/>
                <a:gd name="connsiteY58" fmla="*/ 1601007 h 5020058"/>
                <a:gd name="connsiteX59" fmla="*/ 2203347 w 3428012"/>
                <a:gd name="connsiteY59" fmla="*/ 1307092 h 5020058"/>
                <a:gd name="connsiteX60" fmla="*/ 3427989 w 3428012"/>
                <a:gd name="connsiteY60" fmla="*/ 1649994 h 5020058"/>
                <a:gd name="connsiteX61" fmla="*/ 2187018 w 3428012"/>
                <a:gd name="connsiteY61" fmla="*/ 1421393 h 5020058"/>
                <a:gd name="connsiteX62" fmla="*/ 1501220 w 3428012"/>
                <a:gd name="connsiteY62" fmla="*/ 1796950 h 5020058"/>
                <a:gd name="connsiteX63" fmla="*/ 1664505 w 3428012"/>
                <a:gd name="connsiteY63" fmla="*/ 1862264 h 5020058"/>
                <a:gd name="connsiteX64" fmla="*/ 2089048 w 3428012"/>
                <a:gd name="connsiteY64" fmla="*/ 1992893 h 5020058"/>
                <a:gd name="connsiteX65" fmla="*/ 2480934 w 3428012"/>
                <a:gd name="connsiteY65" fmla="*/ 2041879 h 5020058"/>
                <a:gd name="connsiteX66" fmla="*/ 3134077 w 3428012"/>
                <a:gd name="connsiteY66" fmla="*/ 2156179 h 5020058"/>
                <a:gd name="connsiteX67" fmla="*/ 1909434 w 3428012"/>
                <a:gd name="connsiteY67" fmla="*/ 1992893 h 5020058"/>
                <a:gd name="connsiteX68" fmla="*/ 1484891 w 3428012"/>
                <a:gd name="connsiteY68" fmla="*/ 1780621 h 5020058"/>
                <a:gd name="connsiteX69" fmla="*/ 1158320 w 3428012"/>
                <a:gd name="connsiteY69" fmla="*/ 1862264 h 5020058"/>
                <a:gd name="connsiteX70" fmla="*/ 1125662 w 3428012"/>
                <a:gd name="connsiteY70" fmla="*/ 2025550 h 5020058"/>
                <a:gd name="connsiteX71" fmla="*/ 1207305 w 3428012"/>
                <a:gd name="connsiteY71" fmla="*/ 2156179 h 5020058"/>
                <a:gd name="connsiteX72" fmla="*/ 1321605 w 3428012"/>
                <a:gd name="connsiteY72" fmla="*/ 2352121 h 5020058"/>
                <a:gd name="connsiteX73" fmla="*/ 1256291 w 3428012"/>
                <a:gd name="connsiteY73" fmla="*/ 2466421 h 5020058"/>
                <a:gd name="connsiteX74" fmla="*/ 1354262 w 3428012"/>
                <a:gd name="connsiteY74" fmla="*/ 2499079 h 5020058"/>
                <a:gd name="connsiteX75" fmla="*/ 1517548 w 3428012"/>
                <a:gd name="connsiteY75" fmla="*/ 2270479 h 5020058"/>
                <a:gd name="connsiteX76" fmla="*/ 1631848 w 3428012"/>
                <a:gd name="connsiteY76" fmla="*/ 2286807 h 5020058"/>
                <a:gd name="connsiteX77" fmla="*/ 1631848 w 3428012"/>
                <a:gd name="connsiteY77" fmla="*/ 2368450 h 5020058"/>
                <a:gd name="connsiteX78" fmla="*/ 1435905 w 3428012"/>
                <a:gd name="connsiteY78" fmla="*/ 2515407 h 5020058"/>
                <a:gd name="connsiteX79" fmla="*/ 1419577 w 3428012"/>
                <a:gd name="connsiteY79" fmla="*/ 2629707 h 5020058"/>
                <a:gd name="connsiteX80" fmla="*/ 1615520 w 3428012"/>
                <a:gd name="connsiteY80" fmla="*/ 2335793 h 5020058"/>
                <a:gd name="connsiteX81" fmla="*/ 2023734 w 3428012"/>
                <a:gd name="connsiteY81" fmla="*/ 2482750 h 5020058"/>
                <a:gd name="connsiteX82" fmla="*/ 1925762 w 3428012"/>
                <a:gd name="connsiteY82" fmla="*/ 2613379 h 5020058"/>
                <a:gd name="connsiteX83" fmla="*/ 1713491 w 3428012"/>
                <a:gd name="connsiteY83" fmla="*/ 2564393 h 5020058"/>
                <a:gd name="connsiteX84" fmla="*/ 1533877 w 3428012"/>
                <a:gd name="connsiteY84" fmla="*/ 2662364 h 5020058"/>
                <a:gd name="connsiteX85" fmla="*/ 1582862 w 3428012"/>
                <a:gd name="connsiteY85" fmla="*/ 2972607 h 5020058"/>
                <a:gd name="connsiteX86" fmla="*/ 1664505 w 3428012"/>
                <a:gd name="connsiteY86" fmla="*/ 3119564 h 5020058"/>
                <a:gd name="connsiteX87" fmla="*/ 1762477 w 3428012"/>
                <a:gd name="connsiteY87" fmla="*/ 3233864 h 5020058"/>
                <a:gd name="connsiteX88" fmla="*/ 1762477 w 3428012"/>
                <a:gd name="connsiteY88" fmla="*/ 3119564 h 5020058"/>
                <a:gd name="connsiteX89" fmla="*/ 1893105 w 3428012"/>
                <a:gd name="connsiteY89" fmla="*/ 3086907 h 5020058"/>
                <a:gd name="connsiteX90" fmla="*/ 1942091 w 3428012"/>
                <a:gd name="connsiteY90" fmla="*/ 3282850 h 5020058"/>
                <a:gd name="connsiteX91" fmla="*/ 1876777 w 3428012"/>
                <a:gd name="connsiteY91" fmla="*/ 3380821 h 5020058"/>
                <a:gd name="connsiteX92" fmla="*/ 1762477 w 3428012"/>
                <a:gd name="connsiteY92" fmla="*/ 3380821 h 5020058"/>
                <a:gd name="connsiteX93" fmla="*/ 2187020 w 3428012"/>
                <a:gd name="connsiteY93" fmla="*/ 3821693 h 5020058"/>
                <a:gd name="connsiteX94" fmla="*/ 2219677 w 3428012"/>
                <a:gd name="connsiteY94" fmla="*/ 3903336 h 5020058"/>
                <a:gd name="connsiteX95" fmla="*/ 2219677 w 3428012"/>
                <a:gd name="connsiteY95" fmla="*/ 3772707 h 5020058"/>
                <a:gd name="connsiteX96" fmla="*/ 2187020 w 3428012"/>
                <a:gd name="connsiteY96" fmla="*/ 3527779 h 5020058"/>
                <a:gd name="connsiteX97" fmla="*/ 2529920 w 3428012"/>
                <a:gd name="connsiteY97" fmla="*/ 3544107 h 5020058"/>
                <a:gd name="connsiteX98" fmla="*/ 2791177 w 3428012"/>
                <a:gd name="connsiteY98" fmla="*/ 3838021 h 5020058"/>
                <a:gd name="connsiteX99" fmla="*/ 2464605 w 3428012"/>
                <a:gd name="connsiteY99" fmla="*/ 3919664 h 5020058"/>
                <a:gd name="connsiteX100" fmla="*/ 2464605 w 3428012"/>
                <a:gd name="connsiteY100" fmla="*/ 4099279 h 5020058"/>
                <a:gd name="connsiteX101" fmla="*/ 2513591 w 3428012"/>
                <a:gd name="connsiteY101" fmla="*/ 4164593 h 5020058"/>
                <a:gd name="connsiteX102" fmla="*/ 2431948 w 3428012"/>
                <a:gd name="connsiteY102" fmla="*/ 4540150 h 5020058"/>
                <a:gd name="connsiteX103" fmla="*/ 2709534 w 3428012"/>
                <a:gd name="connsiteY103" fmla="*/ 4850393 h 5020058"/>
                <a:gd name="connsiteX104" fmla="*/ 2627891 w 3428012"/>
                <a:gd name="connsiteY104" fmla="*/ 5013679 h 5020058"/>
                <a:gd name="connsiteX105" fmla="*/ 2284991 w 3428012"/>
                <a:gd name="connsiteY105" fmla="*/ 4638121 h 5020058"/>
                <a:gd name="connsiteX106" fmla="*/ 2399291 w 3428012"/>
                <a:gd name="connsiteY106" fmla="*/ 4295221 h 5020058"/>
                <a:gd name="connsiteX107" fmla="*/ 2007405 w 3428012"/>
                <a:gd name="connsiteY107" fmla="*/ 3984979 h 5020058"/>
                <a:gd name="connsiteX108" fmla="*/ 1550205 w 3428012"/>
                <a:gd name="connsiteY108" fmla="*/ 3250193 h 5020058"/>
                <a:gd name="connsiteX109" fmla="*/ 1305277 w 3428012"/>
                <a:gd name="connsiteY109" fmla="*/ 2744007 h 5020058"/>
                <a:gd name="connsiteX110" fmla="*/ 1337934 w 3428012"/>
                <a:gd name="connsiteY110" fmla="*/ 2662364 h 5020058"/>
                <a:gd name="connsiteX111" fmla="*/ 1174648 w 3428012"/>
                <a:gd name="connsiteY111" fmla="*/ 2515407 h 5020058"/>
                <a:gd name="connsiteX112" fmla="*/ 1060348 w 3428012"/>
                <a:gd name="connsiteY112" fmla="*/ 2597050 h 5020058"/>
                <a:gd name="connsiteX113" fmla="*/ 1027691 w 3428012"/>
                <a:gd name="connsiteY113" fmla="*/ 2744007 h 5020058"/>
                <a:gd name="connsiteX114" fmla="*/ 1239962 w 3428012"/>
                <a:gd name="connsiteY114" fmla="*/ 2972607 h 5020058"/>
                <a:gd name="connsiteX115" fmla="*/ 1435905 w 3428012"/>
                <a:gd name="connsiteY115" fmla="*/ 3413479 h 5020058"/>
                <a:gd name="connsiteX116" fmla="*/ 1533877 w 3428012"/>
                <a:gd name="connsiteY116" fmla="*/ 3772707 h 5020058"/>
                <a:gd name="connsiteX117" fmla="*/ 1550205 w 3428012"/>
                <a:gd name="connsiteY117" fmla="*/ 4050293 h 5020058"/>
                <a:gd name="connsiteX118" fmla="*/ 1550205 w 3428012"/>
                <a:gd name="connsiteY118" fmla="*/ 4050293 h 5020058"/>
                <a:gd name="connsiteX0" fmla="*/ 1468562 w 3428010"/>
                <a:gd name="connsiteY0" fmla="*/ 4050293 h 5020058"/>
                <a:gd name="connsiteX1" fmla="*/ 1403248 w 3428010"/>
                <a:gd name="connsiteY1" fmla="*/ 3674736 h 5020058"/>
                <a:gd name="connsiteX2" fmla="*/ 1223634 w 3428010"/>
                <a:gd name="connsiteY2" fmla="*/ 3217536 h 5020058"/>
                <a:gd name="connsiteX3" fmla="*/ 1060348 w 3428010"/>
                <a:gd name="connsiteY3" fmla="*/ 2907293 h 5020058"/>
                <a:gd name="connsiteX4" fmla="*/ 848077 w 3428010"/>
                <a:gd name="connsiteY4" fmla="*/ 2695021 h 5020058"/>
                <a:gd name="connsiteX5" fmla="*/ 929720 w 3428010"/>
                <a:gd name="connsiteY5" fmla="*/ 2515407 h 5020058"/>
                <a:gd name="connsiteX6" fmla="*/ 1060348 w 3428010"/>
                <a:gd name="connsiteY6" fmla="*/ 2368450 h 5020058"/>
                <a:gd name="connsiteX7" fmla="*/ 1044020 w 3428010"/>
                <a:gd name="connsiteY7" fmla="*/ 2205164 h 5020058"/>
                <a:gd name="connsiteX8" fmla="*/ 1011362 w 3428010"/>
                <a:gd name="connsiteY8" fmla="*/ 2172507 h 5020058"/>
                <a:gd name="connsiteX9" fmla="*/ 1044020 w 3428010"/>
                <a:gd name="connsiteY9" fmla="*/ 2335793 h 5020058"/>
                <a:gd name="connsiteX10" fmla="*/ 929720 w 3428010"/>
                <a:gd name="connsiteY10" fmla="*/ 2417436 h 5020058"/>
                <a:gd name="connsiteX11" fmla="*/ 733777 w 3428010"/>
                <a:gd name="connsiteY11" fmla="*/ 2401107 h 5020058"/>
                <a:gd name="connsiteX12" fmla="*/ 619477 w 3428010"/>
                <a:gd name="connsiteY12" fmla="*/ 2286807 h 5020058"/>
                <a:gd name="connsiteX13" fmla="*/ 668462 w 3428010"/>
                <a:gd name="connsiteY13" fmla="*/ 2172507 h 5020058"/>
                <a:gd name="connsiteX14" fmla="*/ 766434 w 3428010"/>
                <a:gd name="connsiteY14" fmla="*/ 2139850 h 5020058"/>
                <a:gd name="connsiteX15" fmla="*/ 815420 w 3428010"/>
                <a:gd name="connsiteY15" fmla="*/ 2107193 h 5020058"/>
                <a:gd name="connsiteX16" fmla="*/ 880734 w 3428010"/>
                <a:gd name="connsiteY16" fmla="*/ 2090864 h 5020058"/>
                <a:gd name="connsiteX17" fmla="*/ 831748 w 3428010"/>
                <a:gd name="connsiteY17" fmla="*/ 2009221 h 5020058"/>
                <a:gd name="connsiteX18" fmla="*/ 815420 w 3428010"/>
                <a:gd name="connsiteY18" fmla="*/ 1960236 h 5020058"/>
                <a:gd name="connsiteX19" fmla="*/ 635805 w 3428010"/>
                <a:gd name="connsiteY19" fmla="*/ 1911250 h 5020058"/>
                <a:gd name="connsiteX20" fmla="*/ 472520 w 3428010"/>
                <a:gd name="connsiteY20" fmla="*/ 1894921 h 5020058"/>
                <a:gd name="connsiteX21" fmla="*/ 292905 w 3428010"/>
                <a:gd name="connsiteY21" fmla="*/ 1862264 h 5020058"/>
                <a:gd name="connsiteX22" fmla="*/ 31648 w 3428010"/>
                <a:gd name="connsiteY22" fmla="*/ 1584679 h 5020058"/>
                <a:gd name="connsiteX23" fmla="*/ 15320 w 3428010"/>
                <a:gd name="connsiteY23" fmla="*/ 1388736 h 5020058"/>
                <a:gd name="connsiteX24" fmla="*/ 129620 w 3428010"/>
                <a:gd name="connsiteY24" fmla="*/ 1062164 h 5020058"/>
                <a:gd name="connsiteX25" fmla="*/ 570491 w 3428010"/>
                <a:gd name="connsiteY25" fmla="*/ 670279 h 5020058"/>
                <a:gd name="connsiteX26" fmla="*/ 2333977 w 3428010"/>
                <a:gd name="connsiteY26" fmla="*/ 807 h 5020058"/>
                <a:gd name="connsiteX27" fmla="*/ 1174648 w 3428010"/>
                <a:gd name="connsiteY27" fmla="*/ 539650 h 5020058"/>
                <a:gd name="connsiteX28" fmla="*/ 570491 w 3428010"/>
                <a:gd name="connsiteY28" fmla="*/ 817236 h 5020058"/>
                <a:gd name="connsiteX29" fmla="*/ 227591 w 3428010"/>
                <a:gd name="connsiteY29" fmla="*/ 1143807 h 5020058"/>
                <a:gd name="connsiteX30" fmla="*/ 129620 w 3428010"/>
                <a:gd name="connsiteY30" fmla="*/ 1437721 h 5020058"/>
                <a:gd name="connsiteX31" fmla="*/ 325562 w 3428010"/>
                <a:gd name="connsiteY31" fmla="*/ 1747964 h 5020058"/>
                <a:gd name="connsiteX32" fmla="*/ 570491 w 3428010"/>
                <a:gd name="connsiteY32" fmla="*/ 1862264 h 5020058"/>
                <a:gd name="connsiteX33" fmla="*/ 390876 w 3428010"/>
                <a:gd name="connsiteY33" fmla="*/ 1503035 h 5020058"/>
                <a:gd name="connsiteX34" fmla="*/ 537833 w 3428010"/>
                <a:gd name="connsiteY34" fmla="*/ 1111150 h 5020058"/>
                <a:gd name="connsiteX35" fmla="*/ 1011362 w 3428010"/>
                <a:gd name="connsiteY35" fmla="*/ 866221 h 5020058"/>
                <a:gd name="connsiteX36" fmla="*/ 1615520 w 3428010"/>
                <a:gd name="connsiteY36" fmla="*/ 572307 h 5020058"/>
                <a:gd name="connsiteX37" fmla="*/ 2399291 w 3428010"/>
                <a:gd name="connsiteY37" fmla="*/ 278393 h 5020058"/>
                <a:gd name="connsiteX38" fmla="*/ 1615520 w 3428010"/>
                <a:gd name="connsiteY38" fmla="*/ 702936 h 5020058"/>
                <a:gd name="connsiteX39" fmla="*/ 2611563 w 3428010"/>
                <a:gd name="connsiteY39" fmla="*/ 866222 h 5020058"/>
                <a:gd name="connsiteX40" fmla="*/ 1599191 w 3428010"/>
                <a:gd name="connsiteY40" fmla="*/ 817236 h 5020058"/>
                <a:gd name="connsiteX41" fmla="*/ 1174648 w 3428010"/>
                <a:gd name="connsiteY41" fmla="*/ 915207 h 5020058"/>
                <a:gd name="connsiteX42" fmla="*/ 652134 w 3428010"/>
                <a:gd name="connsiteY42" fmla="*/ 1192793 h 5020058"/>
                <a:gd name="connsiteX43" fmla="*/ 505177 w 3428010"/>
                <a:gd name="connsiteY43" fmla="*/ 1454050 h 5020058"/>
                <a:gd name="connsiteX44" fmla="*/ 586820 w 3428010"/>
                <a:gd name="connsiteY44" fmla="*/ 1747964 h 5020058"/>
                <a:gd name="connsiteX45" fmla="*/ 750105 w 3428010"/>
                <a:gd name="connsiteY45" fmla="*/ 1878593 h 5020058"/>
                <a:gd name="connsiteX46" fmla="*/ 652134 w 3428010"/>
                <a:gd name="connsiteY46" fmla="*/ 1747964 h 5020058"/>
                <a:gd name="connsiteX47" fmla="*/ 766434 w 3428010"/>
                <a:gd name="connsiteY47" fmla="*/ 1584678 h 5020058"/>
                <a:gd name="connsiteX48" fmla="*/ 946048 w 3428010"/>
                <a:gd name="connsiteY48" fmla="*/ 1568350 h 5020058"/>
                <a:gd name="connsiteX49" fmla="*/ 1125662 w 3428010"/>
                <a:gd name="connsiteY49" fmla="*/ 1666321 h 5020058"/>
                <a:gd name="connsiteX50" fmla="*/ 1060348 w 3428010"/>
                <a:gd name="connsiteY50" fmla="*/ 1829607 h 5020058"/>
                <a:gd name="connsiteX51" fmla="*/ 1223634 w 3428010"/>
                <a:gd name="connsiteY51" fmla="*/ 1747964 h 5020058"/>
                <a:gd name="connsiteX52" fmla="*/ 1305277 w 3428010"/>
                <a:gd name="connsiteY52" fmla="*/ 1731636 h 5020058"/>
                <a:gd name="connsiteX53" fmla="*/ 1256291 w 3428010"/>
                <a:gd name="connsiteY53" fmla="*/ 1617336 h 5020058"/>
                <a:gd name="connsiteX54" fmla="*/ 1272620 w 3428010"/>
                <a:gd name="connsiteY54" fmla="*/ 1421393 h 5020058"/>
                <a:gd name="connsiteX55" fmla="*/ 1484890 w 3428010"/>
                <a:gd name="connsiteY55" fmla="*/ 1356079 h 5020058"/>
                <a:gd name="connsiteX56" fmla="*/ 1631848 w 3428010"/>
                <a:gd name="connsiteY56" fmla="*/ 1486707 h 5020058"/>
                <a:gd name="connsiteX57" fmla="*/ 1615519 w 3428010"/>
                <a:gd name="connsiteY57" fmla="*/ 1682650 h 5020058"/>
                <a:gd name="connsiteX58" fmla="*/ 1631848 w 3428010"/>
                <a:gd name="connsiteY58" fmla="*/ 1601007 h 5020058"/>
                <a:gd name="connsiteX59" fmla="*/ 2203347 w 3428010"/>
                <a:gd name="connsiteY59" fmla="*/ 1307092 h 5020058"/>
                <a:gd name="connsiteX60" fmla="*/ 3427989 w 3428010"/>
                <a:gd name="connsiteY60" fmla="*/ 1649994 h 5020058"/>
                <a:gd name="connsiteX61" fmla="*/ 2187018 w 3428010"/>
                <a:gd name="connsiteY61" fmla="*/ 1421393 h 5020058"/>
                <a:gd name="connsiteX62" fmla="*/ 1501220 w 3428010"/>
                <a:gd name="connsiteY62" fmla="*/ 1796950 h 5020058"/>
                <a:gd name="connsiteX63" fmla="*/ 1664505 w 3428010"/>
                <a:gd name="connsiteY63" fmla="*/ 1862264 h 5020058"/>
                <a:gd name="connsiteX64" fmla="*/ 2089048 w 3428010"/>
                <a:gd name="connsiteY64" fmla="*/ 1992893 h 5020058"/>
                <a:gd name="connsiteX65" fmla="*/ 2480934 w 3428010"/>
                <a:gd name="connsiteY65" fmla="*/ 2041879 h 5020058"/>
                <a:gd name="connsiteX66" fmla="*/ 3134077 w 3428010"/>
                <a:gd name="connsiteY66" fmla="*/ 2156179 h 5020058"/>
                <a:gd name="connsiteX67" fmla="*/ 1909434 w 3428010"/>
                <a:gd name="connsiteY67" fmla="*/ 1992893 h 5020058"/>
                <a:gd name="connsiteX68" fmla="*/ 1484891 w 3428010"/>
                <a:gd name="connsiteY68" fmla="*/ 1780621 h 5020058"/>
                <a:gd name="connsiteX69" fmla="*/ 1158320 w 3428010"/>
                <a:gd name="connsiteY69" fmla="*/ 1862264 h 5020058"/>
                <a:gd name="connsiteX70" fmla="*/ 1125662 w 3428010"/>
                <a:gd name="connsiteY70" fmla="*/ 2025550 h 5020058"/>
                <a:gd name="connsiteX71" fmla="*/ 1207305 w 3428010"/>
                <a:gd name="connsiteY71" fmla="*/ 2156179 h 5020058"/>
                <a:gd name="connsiteX72" fmla="*/ 1321605 w 3428010"/>
                <a:gd name="connsiteY72" fmla="*/ 2352121 h 5020058"/>
                <a:gd name="connsiteX73" fmla="*/ 1256291 w 3428010"/>
                <a:gd name="connsiteY73" fmla="*/ 2466421 h 5020058"/>
                <a:gd name="connsiteX74" fmla="*/ 1354262 w 3428010"/>
                <a:gd name="connsiteY74" fmla="*/ 2499079 h 5020058"/>
                <a:gd name="connsiteX75" fmla="*/ 1517548 w 3428010"/>
                <a:gd name="connsiteY75" fmla="*/ 2270479 h 5020058"/>
                <a:gd name="connsiteX76" fmla="*/ 1631848 w 3428010"/>
                <a:gd name="connsiteY76" fmla="*/ 2286807 h 5020058"/>
                <a:gd name="connsiteX77" fmla="*/ 1631848 w 3428010"/>
                <a:gd name="connsiteY77" fmla="*/ 2368450 h 5020058"/>
                <a:gd name="connsiteX78" fmla="*/ 1435905 w 3428010"/>
                <a:gd name="connsiteY78" fmla="*/ 2515407 h 5020058"/>
                <a:gd name="connsiteX79" fmla="*/ 1419577 w 3428010"/>
                <a:gd name="connsiteY79" fmla="*/ 2629707 h 5020058"/>
                <a:gd name="connsiteX80" fmla="*/ 1615520 w 3428010"/>
                <a:gd name="connsiteY80" fmla="*/ 2335793 h 5020058"/>
                <a:gd name="connsiteX81" fmla="*/ 2023734 w 3428010"/>
                <a:gd name="connsiteY81" fmla="*/ 2482750 h 5020058"/>
                <a:gd name="connsiteX82" fmla="*/ 1925762 w 3428010"/>
                <a:gd name="connsiteY82" fmla="*/ 2613379 h 5020058"/>
                <a:gd name="connsiteX83" fmla="*/ 1713491 w 3428010"/>
                <a:gd name="connsiteY83" fmla="*/ 2564393 h 5020058"/>
                <a:gd name="connsiteX84" fmla="*/ 1533877 w 3428010"/>
                <a:gd name="connsiteY84" fmla="*/ 2662364 h 5020058"/>
                <a:gd name="connsiteX85" fmla="*/ 1582862 w 3428010"/>
                <a:gd name="connsiteY85" fmla="*/ 2972607 h 5020058"/>
                <a:gd name="connsiteX86" fmla="*/ 1664505 w 3428010"/>
                <a:gd name="connsiteY86" fmla="*/ 3119564 h 5020058"/>
                <a:gd name="connsiteX87" fmla="*/ 1762477 w 3428010"/>
                <a:gd name="connsiteY87" fmla="*/ 3233864 h 5020058"/>
                <a:gd name="connsiteX88" fmla="*/ 1762477 w 3428010"/>
                <a:gd name="connsiteY88" fmla="*/ 3119564 h 5020058"/>
                <a:gd name="connsiteX89" fmla="*/ 1893105 w 3428010"/>
                <a:gd name="connsiteY89" fmla="*/ 3086907 h 5020058"/>
                <a:gd name="connsiteX90" fmla="*/ 1942091 w 3428010"/>
                <a:gd name="connsiteY90" fmla="*/ 3282850 h 5020058"/>
                <a:gd name="connsiteX91" fmla="*/ 1876777 w 3428010"/>
                <a:gd name="connsiteY91" fmla="*/ 3380821 h 5020058"/>
                <a:gd name="connsiteX92" fmla="*/ 1762477 w 3428010"/>
                <a:gd name="connsiteY92" fmla="*/ 3380821 h 5020058"/>
                <a:gd name="connsiteX93" fmla="*/ 2187020 w 3428010"/>
                <a:gd name="connsiteY93" fmla="*/ 3821693 h 5020058"/>
                <a:gd name="connsiteX94" fmla="*/ 2219677 w 3428010"/>
                <a:gd name="connsiteY94" fmla="*/ 3903336 h 5020058"/>
                <a:gd name="connsiteX95" fmla="*/ 2219677 w 3428010"/>
                <a:gd name="connsiteY95" fmla="*/ 3772707 h 5020058"/>
                <a:gd name="connsiteX96" fmla="*/ 2187020 w 3428010"/>
                <a:gd name="connsiteY96" fmla="*/ 3527779 h 5020058"/>
                <a:gd name="connsiteX97" fmla="*/ 2529920 w 3428010"/>
                <a:gd name="connsiteY97" fmla="*/ 3544107 h 5020058"/>
                <a:gd name="connsiteX98" fmla="*/ 2791177 w 3428010"/>
                <a:gd name="connsiteY98" fmla="*/ 3838021 h 5020058"/>
                <a:gd name="connsiteX99" fmla="*/ 2464605 w 3428010"/>
                <a:gd name="connsiteY99" fmla="*/ 3919664 h 5020058"/>
                <a:gd name="connsiteX100" fmla="*/ 2464605 w 3428010"/>
                <a:gd name="connsiteY100" fmla="*/ 4099279 h 5020058"/>
                <a:gd name="connsiteX101" fmla="*/ 2513591 w 3428010"/>
                <a:gd name="connsiteY101" fmla="*/ 4164593 h 5020058"/>
                <a:gd name="connsiteX102" fmla="*/ 2431948 w 3428010"/>
                <a:gd name="connsiteY102" fmla="*/ 4540150 h 5020058"/>
                <a:gd name="connsiteX103" fmla="*/ 2709534 w 3428010"/>
                <a:gd name="connsiteY103" fmla="*/ 4850393 h 5020058"/>
                <a:gd name="connsiteX104" fmla="*/ 2627891 w 3428010"/>
                <a:gd name="connsiteY104" fmla="*/ 5013679 h 5020058"/>
                <a:gd name="connsiteX105" fmla="*/ 2284991 w 3428010"/>
                <a:gd name="connsiteY105" fmla="*/ 4638121 h 5020058"/>
                <a:gd name="connsiteX106" fmla="*/ 2399291 w 3428010"/>
                <a:gd name="connsiteY106" fmla="*/ 4295221 h 5020058"/>
                <a:gd name="connsiteX107" fmla="*/ 2007405 w 3428010"/>
                <a:gd name="connsiteY107" fmla="*/ 3984979 h 5020058"/>
                <a:gd name="connsiteX108" fmla="*/ 1550205 w 3428010"/>
                <a:gd name="connsiteY108" fmla="*/ 3250193 h 5020058"/>
                <a:gd name="connsiteX109" fmla="*/ 1305277 w 3428010"/>
                <a:gd name="connsiteY109" fmla="*/ 2744007 h 5020058"/>
                <a:gd name="connsiteX110" fmla="*/ 1337934 w 3428010"/>
                <a:gd name="connsiteY110" fmla="*/ 2662364 h 5020058"/>
                <a:gd name="connsiteX111" fmla="*/ 1174648 w 3428010"/>
                <a:gd name="connsiteY111" fmla="*/ 2515407 h 5020058"/>
                <a:gd name="connsiteX112" fmla="*/ 1060348 w 3428010"/>
                <a:gd name="connsiteY112" fmla="*/ 2597050 h 5020058"/>
                <a:gd name="connsiteX113" fmla="*/ 1027691 w 3428010"/>
                <a:gd name="connsiteY113" fmla="*/ 2744007 h 5020058"/>
                <a:gd name="connsiteX114" fmla="*/ 1239962 w 3428010"/>
                <a:gd name="connsiteY114" fmla="*/ 2972607 h 5020058"/>
                <a:gd name="connsiteX115" fmla="*/ 1435905 w 3428010"/>
                <a:gd name="connsiteY115" fmla="*/ 3413479 h 5020058"/>
                <a:gd name="connsiteX116" fmla="*/ 1533877 w 3428010"/>
                <a:gd name="connsiteY116" fmla="*/ 3772707 h 5020058"/>
                <a:gd name="connsiteX117" fmla="*/ 1550205 w 3428010"/>
                <a:gd name="connsiteY117" fmla="*/ 4050293 h 5020058"/>
                <a:gd name="connsiteX118" fmla="*/ 1550205 w 3428010"/>
                <a:gd name="connsiteY118" fmla="*/ 4050293 h 5020058"/>
                <a:gd name="connsiteX0" fmla="*/ 1468562 w 3428010"/>
                <a:gd name="connsiteY0" fmla="*/ 4050293 h 5020058"/>
                <a:gd name="connsiteX1" fmla="*/ 1403248 w 3428010"/>
                <a:gd name="connsiteY1" fmla="*/ 3674736 h 5020058"/>
                <a:gd name="connsiteX2" fmla="*/ 1223634 w 3428010"/>
                <a:gd name="connsiteY2" fmla="*/ 3217536 h 5020058"/>
                <a:gd name="connsiteX3" fmla="*/ 1060348 w 3428010"/>
                <a:gd name="connsiteY3" fmla="*/ 2907293 h 5020058"/>
                <a:gd name="connsiteX4" fmla="*/ 848077 w 3428010"/>
                <a:gd name="connsiteY4" fmla="*/ 2695021 h 5020058"/>
                <a:gd name="connsiteX5" fmla="*/ 929720 w 3428010"/>
                <a:gd name="connsiteY5" fmla="*/ 2515407 h 5020058"/>
                <a:gd name="connsiteX6" fmla="*/ 1060348 w 3428010"/>
                <a:gd name="connsiteY6" fmla="*/ 2368450 h 5020058"/>
                <a:gd name="connsiteX7" fmla="*/ 1044020 w 3428010"/>
                <a:gd name="connsiteY7" fmla="*/ 2205164 h 5020058"/>
                <a:gd name="connsiteX8" fmla="*/ 1011362 w 3428010"/>
                <a:gd name="connsiteY8" fmla="*/ 2172507 h 5020058"/>
                <a:gd name="connsiteX9" fmla="*/ 1044020 w 3428010"/>
                <a:gd name="connsiteY9" fmla="*/ 2335793 h 5020058"/>
                <a:gd name="connsiteX10" fmla="*/ 929720 w 3428010"/>
                <a:gd name="connsiteY10" fmla="*/ 2417436 h 5020058"/>
                <a:gd name="connsiteX11" fmla="*/ 733777 w 3428010"/>
                <a:gd name="connsiteY11" fmla="*/ 2401107 h 5020058"/>
                <a:gd name="connsiteX12" fmla="*/ 619477 w 3428010"/>
                <a:gd name="connsiteY12" fmla="*/ 2286807 h 5020058"/>
                <a:gd name="connsiteX13" fmla="*/ 668462 w 3428010"/>
                <a:gd name="connsiteY13" fmla="*/ 2172507 h 5020058"/>
                <a:gd name="connsiteX14" fmla="*/ 766434 w 3428010"/>
                <a:gd name="connsiteY14" fmla="*/ 2139850 h 5020058"/>
                <a:gd name="connsiteX15" fmla="*/ 815420 w 3428010"/>
                <a:gd name="connsiteY15" fmla="*/ 2107193 h 5020058"/>
                <a:gd name="connsiteX16" fmla="*/ 880734 w 3428010"/>
                <a:gd name="connsiteY16" fmla="*/ 2090864 h 5020058"/>
                <a:gd name="connsiteX17" fmla="*/ 831748 w 3428010"/>
                <a:gd name="connsiteY17" fmla="*/ 2009221 h 5020058"/>
                <a:gd name="connsiteX18" fmla="*/ 815420 w 3428010"/>
                <a:gd name="connsiteY18" fmla="*/ 1960236 h 5020058"/>
                <a:gd name="connsiteX19" fmla="*/ 635805 w 3428010"/>
                <a:gd name="connsiteY19" fmla="*/ 1911250 h 5020058"/>
                <a:gd name="connsiteX20" fmla="*/ 472520 w 3428010"/>
                <a:gd name="connsiteY20" fmla="*/ 1894921 h 5020058"/>
                <a:gd name="connsiteX21" fmla="*/ 292905 w 3428010"/>
                <a:gd name="connsiteY21" fmla="*/ 1862264 h 5020058"/>
                <a:gd name="connsiteX22" fmla="*/ 31648 w 3428010"/>
                <a:gd name="connsiteY22" fmla="*/ 1584679 h 5020058"/>
                <a:gd name="connsiteX23" fmla="*/ 15320 w 3428010"/>
                <a:gd name="connsiteY23" fmla="*/ 1388736 h 5020058"/>
                <a:gd name="connsiteX24" fmla="*/ 129620 w 3428010"/>
                <a:gd name="connsiteY24" fmla="*/ 1062164 h 5020058"/>
                <a:gd name="connsiteX25" fmla="*/ 570491 w 3428010"/>
                <a:gd name="connsiteY25" fmla="*/ 670279 h 5020058"/>
                <a:gd name="connsiteX26" fmla="*/ 2333977 w 3428010"/>
                <a:gd name="connsiteY26" fmla="*/ 807 h 5020058"/>
                <a:gd name="connsiteX27" fmla="*/ 1174648 w 3428010"/>
                <a:gd name="connsiteY27" fmla="*/ 539650 h 5020058"/>
                <a:gd name="connsiteX28" fmla="*/ 570491 w 3428010"/>
                <a:gd name="connsiteY28" fmla="*/ 817236 h 5020058"/>
                <a:gd name="connsiteX29" fmla="*/ 227591 w 3428010"/>
                <a:gd name="connsiteY29" fmla="*/ 1143807 h 5020058"/>
                <a:gd name="connsiteX30" fmla="*/ 129620 w 3428010"/>
                <a:gd name="connsiteY30" fmla="*/ 1437721 h 5020058"/>
                <a:gd name="connsiteX31" fmla="*/ 325562 w 3428010"/>
                <a:gd name="connsiteY31" fmla="*/ 1747964 h 5020058"/>
                <a:gd name="connsiteX32" fmla="*/ 570491 w 3428010"/>
                <a:gd name="connsiteY32" fmla="*/ 1862264 h 5020058"/>
                <a:gd name="connsiteX33" fmla="*/ 390876 w 3428010"/>
                <a:gd name="connsiteY33" fmla="*/ 1503035 h 5020058"/>
                <a:gd name="connsiteX34" fmla="*/ 537833 w 3428010"/>
                <a:gd name="connsiteY34" fmla="*/ 1111150 h 5020058"/>
                <a:gd name="connsiteX35" fmla="*/ 1011362 w 3428010"/>
                <a:gd name="connsiteY35" fmla="*/ 866221 h 5020058"/>
                <a:gd name="connsiteX36" fmla="*/ 1615520 w 3428010"/>
                <a:gd name="connsiteY36" fmla="*/ 572307 h 5020058"/>
                <a:gd name="connsiteX37" fmla="*/ 2399291 w 3428010"/>
                <a:gd name="connsiteY37" fmla="*/ 278393 h 5020058"/>
                <a:gd name="connsiteX38" fmla="*/ 1615520 w 3428010"/>
                <a:gd name="connsiteY38" fmla="*/ 702936 h 5020058"/>
                <a:gd name="connsiteX39" fmla="*/ 2611563 w 3428010"/>
                <a:gd name="connsiteY39" fmla="*/ 866222 h 5020058"/>
                <a:gd name="connsiteX40" fmla="*/ 1599191 w 3428010"/>
                <a:gd name="connsiteY40" fmla="*/ 817236 h 5020058"/>
                <a:gd name="connsiteX41" fmla="*/ 1174648 w 3428010"/>
                <a:gd name="connsiteY41" fmla="*/ 915207 h 5020058"/>
                <a:gd name="connsiteX42" fmla="*/ 652134 w 3428010"/>
                <a:gd name="connsiteY42" fmla="*/ 1192793 h 5020058"/>
                <a:gd name="connsiteX43" fmla="*/ 505177 w 3428010"/>
                <a:gd name="connsiteY43" fmla="*/ 1454050 h 5020058"/>
                <a:gd name="connsiteX44" fmla="*/ 586820 w 3428010"/>
                <a:gd name="connsiteY44" fmla="*/ 1747964 h 5020058"/>
                <a:gd name="connsiteX45" fmla="*/ 750105 w 3428010"/>
                <a:gd name="connsiteY45" fmla="*/ 1878593 h 5020058"/>
                <a:gd name="connsiteX46" fmla="*/ 652134 w 3428010"/>
                <a:gd name="connsiteY46" fmla="*/ 1747964 h 5020058"/>
                <a:gd name="connsiteX47" fmla="*/ 766434 w 3428010"/>
                <a:gd name="connsiteY47" fmla="*/ 1584678 h 5020058"/>
                <a:gd name="connsiteX48" fmla="*/ 946048 w 3428010"/>
                <a:gd name="connsiteY48" fmla="*/ 1568350 h 5020058"/>
                <a:gd name="connsiteX49" fmla="*/ 1125662 w 3428010"/>
                <a:gd name="connsiteY49" fmla="*/ 1666321 h 5020058"/>
                <a:gd name="connsiteX50" fmla="*/ 1060348 w 3428010"/>
                <a:gd name="connsiteY50" fmla="*/ 1829607 h 5020058"/>
                <a:gd name="connsiteX51" fmla="*/ 1223634 w 3428010"/>
                <a:gd name="connsiteY51" fmla="*/ 1747964 h 5020058"/>
                <a:gd name="connsiteX52" fmla="*/ 1305277 w 3428010"/>
                <a:gd name="connsiteY52" fmla="*/ 1731636 h 5020058"/>
                <a:gd name="connsiteX53" fmla="*/ 1256291 w 3428010"/>
                <a:gd name="connsiteY53" fmla="*/ 1617336 h 5020058"/>
                <a:gd name="connsiteX54" fmla="*/ 1272620 w 3428010"/>
                <a:gd name="connsiteY54" fmla="*/ 1421393 h 5020058"/>
                <a:gd name="connsiteX55" fmla="*/ 1484890 w 3428010"/>
                <a:gd name="connsiteY55" fmla="*/ 1356079 h 5020058"/>
                <a:gd name="connsiteX56" fmla="*/ 1631848 w 3428010"/>
                <a:gd name="connsiteY56" fmla="*/ 1486707 h 5020058"/>
                <a:gd name="connsiteX57" fmla="*/ 1615519 w 3428010"/>
                <a:gd name="connsiteY57" fmla="*/ 1682650 h 5020058"/>
                <a:gd name="connsiteX58" fmla="*/ 1631848 w 3428010"/>
                <a:gd name="connsiteY58" fmla="*/ 1601007 h 5020058"/>
                <a:gd name="connsiteX59" fmla="*/ 2203347 w 3428010"/>
                <a:gd name="connsiteY59" fmla="*/ 1307092 h 5020058"/>
                <a:gd name="connsiteX60" fmla="*/ 3427989 w 3428010"/>
                <a:gd name="connsiteY60" fmla="*/ 1649994 h 5020058"/>
                <a:gd name="connsiteX61" fmla="*/ 2187018 w 3428010"/>
                <a:gd name="connsiteY61" fmla="*/ 1421393 h 5020058"/>
                <a:gd name="connsiteX62" fmla="*/ 1501220 w 3428010"/>
                <a:gd name="connsiteY62" fmla="*/ 1796950 h 5020058"/>
                <a:gd name="connsiteX63" fmla="*/ 1664505 w 3428010"/>
                <a:gd name="connsiteY63" fmla="*/ 1862264 h 5020058"/>
                <a:gd name="connsiteX64" fmla="*/ 2089048 w 3428010"/>
                <a:gd name="connsiteY64" fmla="*/ 1992893 h 5020058"/>
                <a:gd name="connsiteX65" fmla="*/ 2480934 w 3428010"/>
                <a:gd name="connsiteY65" fmla="*/ 2041879 h 5020058"/>
                <a:gd name="connsiteX66" fmla="*/ 3134077 w 3428010"/>
                <a:gd name="connsiteY66" fmla="*/ 2156179 h 5020058"/>
                <a:gd name="connsiteX67" fmla="*/ 1909434 w 3428010"/>
                <a:gd name="connsiteY67" fmla="*/ 1992893 h 5020058"/>
                <a:gd name="connsiteX68" fmla="*/ 1484891 w 3428010"/>
                <a:gd name="connsiteY68" fmla="*/ 1780621 h 5020058"/>
                <a:gd name="connsiteX69" fmla="*/ 1158320 w 3428010"/>
                <a:gd name="connsiteY69" fmla="*/ 1862264 h 5020058"/>
                <a:gd name="connsiteX70" fmla="*/ 1125662 w 3428010"/>
                <a:gd name="connsiteY70" fmla="*/ 2025550 h 5020058"/>
                <a:gd name="connsiteX71" fmla="*/ 1207305 w 3428010"/>
                <a:gd name="connsiteY71" fmla="*/ 2156179 h 5020058"/>
                <a:gd name="connsiteX72" fmla="*/ 1321605 w 3428010"/>
                <a:gd name="connsiteY72" fmla="*/ 2352121 h 5020058"/>
                <a:gd name="connsiteX73" fmla="*/ 1256291 w 3428010"/>
                <a:gd name="connsiteY73" fmla="*/ 2466421 h 5020058"/>
                <a:gd name="connsiteX74" fmla="*/ 1354262 w 3428010"/>
                <a:gd name="connsiteY74" fmla="*/ 2499079 h 5020058"/>
                <a:gd name="connsiteX75" fmla="*/ 1517548 w 3428010"/>
                <a:gd name="connsiteY75" fmla="*/ 2270479 h 5020058"/>
                <a:gd name="connsiteX76" fmla="*/ 1631848 w 3428010"/>
                <a:gd name="connsiteY76" fmla="*/ 2286807 h 5020058"/>
                <a:gd name="connsiteX77" fmla="*/ 1631848 w 3428010"/>
                <a:gd name="connsiteY77" fmla="*/ 2368450 h 5020058"/>
                <a:gd name="connsiteX78" fmla="*/ 1435905 w 3428010"/>
                <a:gd name="connsiteY78" fmla="*/ 2515407 h 5020058"/>
                <a:gd name="connsiteX79" fmla="*/ 1419577 w 3428010"/>
                <a:gd name="connsiteY79" fmla="*/ 2629707 h 5020058"/>
                <a:gd name="connsiteX80" fmla="*/ 1615520 w 3428010"/>
                <a:gd name="connsiteY80" fmla="*/ 2335793 h 5020058"/>
                <a:gd name="connsiteX81" fmla="*/ 2023734 w 3428010"/>
                <a:gd name="connsiteY81" fmla="*/ 2482750 h 5020058"/>
                <a:gd name="connsiteX82" fmla="*/ 1925762 w 3428010"/>
                <a:gd name="connsiteY82" fmla="*/ 2613379 h 5020058"/>
                <a:gd name="connsiteX83" fmla="*/ 1713491 w 3428010"/>
                <a:gd name="connsiteY83" fmla="*/ 2564393 h 5020058"/>
                <a:gd name="connsiteX84" fmla="*/ 1533877 w 3428010"/>
                <a:gd name="connsiteY84" fmla="*/ 2662364 h 5020058"/>
                <a:gd name="connsiteX85" fmla="*/ 1582862 w 3428010"/>
                <a:gd name="connsiteY85" fmla="*/ 2972607 h 5020058"/>
                <a:gd name="connsiteX86" fmla="*/ 1664505 w 3428010"/>
                <a:gd name="connsiteY86" fmla="*/ 3119564 h 5020058"/>
                <a:gd name="connsiteX87" fmla="*/ 1762477 w 3428010"/>
                <a:gd name="connsiteY87" fmla="*/ 3233864 h 5020058"/>
                <a:gd name="connsiteX88" fmla="*/ 1762477 w 3428010"/>
                <a:gd name="connsiteY88" fmla="*/ 3119564 h 5020058"/>
                <a:gd name="connsiteX89" fmla="*/ 1893105 w 3428010"/>
                <a:gd name="connsiteY89" fmla="*/ 3086907 h 5020058"/>
                <a:gd name="connsiteX90" fmla="*/ 1942091 w 3428010"/>
                <a:gd name="connsiteY90" fmla="*/ 3282850 h 5020058"/>
                <a:gd name="connsiteX91" fmla="*/ 1876777 w 3428010"/>
                <a:gd name="connsiteY91" fmla="*/ 3380821 h 5020058"/>
                <a:gd name="connsiteX92" fmla="*/ 1762477 w 3428010"/>
                <a:gd name="connsiteY92" fmla="*/ 3380821 h 5020058"/>
                <a:gd name="connsiteX93" fmla="*/ 2187020 w 3428010"/>
                <a:gd name="connsiteY93" fmla="*/ 3821693 h 5020058"/>
                <a:gd name="connsiteX94" fmla="*/ 2219677 w 3428010"/>
                <a:gd name="connsiteY94" fmla="*/ 3903336 h 5020058"/>
                <a:gd name="connsiteX95" fmla="*/ 2219677 w 3428010"/>
                <a:gd name="connsiteY95" fmla="*/ 3772707 h 5020058"/>
                <a:gd name="connsiteX96" fmla="*/ 2187020 w 3428010"/>
                <a:gd name="connsiteY96" fmla="*/ 3527779 h 5020058"/>
                <a:gd name="connsiteX97" fmla="*/ 2529920 w 3428010"/>
                <a:gd name="connsiteY97" fmla="*/ 3544107 h 5020058"/>
                <a:gd name="connsiteX98" fmla="*/ 2791177 w 3428010"/>
                <a:gd name="connsiteY98" fmla="*/ 3838021 h 5020058"/>
                <a:gd name="connsiteX99" fmla="*/ 2464605 w 3428010"/>
                <a:gd name="connsiteY99" fmla="*/ 3919664 h 5020058"/>
                <a:gd name="connsiteX100" fmla="*/ 2464605 w 3428010"/>
                <a:gd name="connsiteY100" fmla="*/ 4099279 h 5020058"/>
                <a:gd name="connsiteX101" fmla="*/ 2513591 w 3428010"/>
                <a:gd name="connsiteY101" fmla="*/ 4164593 h 5020058"/>
                <a:gd name="connsiteX102" fmla="*/ 2431948 w 3428010"/>
                <a:gd name="connsiteY102" fmla="*/ 4540150 h 5020058"/>
                <a:gd name="connsiteX103" fmla="*/ 2709534 w 3428010"/>
                <a:gd name="connsiteY103" fmla="*/ 4850393 h 5020058"/>
                <a:gd name="connsiteX104" fmla="*/ 2627891 w 3428010"/>
                <a:gd name="connsiteY104" fmla="*/ 5013679 h 5020058"/>
                <a:gd name="connsiteX105" fmla="*/ 2284991 w 3428010"/>
                <a:gd name="connsiteY105" fmla="*/ 4638121 h 5020058"/>
                <a:gd name="connsiteX106" fmla="*/ 2399291 w 3428010"/>
                <a:gd name="connsiteY106" fmla="*/ 4295221 h 5020058"/>
                <a:gd name="connsiteX107" fmla="*/ 2007405 w 3428010"/>
                <a:gd name="connsiteY107" fmla="*/ 3984979 h 5020058"/>
                <a:gd name="connsiteX108" fmla="*/ 1550205 w 3428010"/>
                <a:gd name="connsiteY108" fmla="*/ 3250193 h 5020058"/>
                <a:gd name="connsiteX109" fmla="*/ 1305277 w 3428010"/>
                <a:gd name="connsiteY109" fmla="*/ 2744007 h 5020058"/>
                <a:gd name="connsiteX110" fmla="*/ 1337934 w 3428010"/>
                <a:gd name="connsiteY110" fmla="*/ 2662364 h 5020058"/>
                <a:gd name="connsiteX111" fmla="*/ 1174648 w 3428010"/>
                <a:gd name="connsiteY111" fmla="*/ 2515407 h 5020058"/>
                <a:gd name="connsiteX112" fmla="*/ 1060348 w 3428010"/>
                <a:gd name="connsiteY112" fmla="*/ 2597050 h 5020058"/>
                <a:gd name="connsiteX113" fmla="*/ 1027691 w 3428010"/>
                <a:gd name="connsiteY113" fmla="*/ 2744007 h 5020058"/>
                <a:gd name="connsiteX114" fmla="*/ 1239962 w 3428010"/>
                <a:gd name="connsiteY114" fmla="*/ 2972607 h 5020058"/>
                <a:gd name="connsiteX115" fmla="*/ 1435905 w 3428010"/>
                <a:gd name="connsiteY115" fmla="*/ 3413479 h 5020058"/>
                <a:gd name="connsiteX116" fmla="*/ 1533877 w 3428010"/>
                <a:gd name="connsiteY116" fmla="*/ 3772707 h 5020058"/>
                <a:gd name="connsiteX117" fmla="*/ 1550205 w 3428010"/>
                <a:gd name="connsiteY117" fmla="*/ 4050293 h 5020058"/>
                <a:gd name="connsiteX118" fmla="*/ 1550205 w 3428010"/>
                <a:gd name="connsiteY118" fmla="*/ 4050293 h 5020058"/>
                <a:gd name="connsiteX0" fmla="*/ 1468562 w 3428010"/>
                <a:gd name="connsiteY0" fmla="*/ 4050293 h 5020058"/>
                <a:gd name="connsiteX1" fmla="*/ 1403248 w 3428010"/>
                <a:gd name="connsiteY1" fmla="*/ 3674736 h 5020058"/>
                <a:gd name="connsiteX2" fmla="*/ 1223634 w 3428010"/>
                <a:gd name="connsiteY2" fmla="*/ 3217536 h 5020058"/>
                <a:gd name="connsiteX3" fmla="*/ 1060348 w 3428010"/>
                <a:gd name="connsiteY3" fmla="*/ 2907293 h 5020058"/>
                <a:gd name="connsiteX4" fmla="*/ 848077 w 3428010"/>
                <a:gd name="connsiteY4" fmla="*/ 2695021 h 5020058"/>
                <a:gd name="connsiteX5" fmla="*/ 929720 w 3428010"/>
                <a:gd name="connsiteY5" fmla="*/ 2515407 h 5020058"/>
                <a:gd name="connsiteX6" fmla="*/ 1060348 w 3428010"/>
                <a:gd name="connsiteY6" fmla="*/ 2368450 h 5020058"/>
                <a:gd name="connsiteX7" fmla="*/ 1044020 w 3428010"/>
                <a:gd name="connsiteY7" fmla="*/ 2205164 h 5020058"/>
                <a:gd name="connsiteX8" fmla="*/ 1011362 w 3428010"/>
                <a:gd name="connsiteY8" fmla="*/ 2172507 h 5020058"/>
                <a:gd name="connsiteX9" fmla="*/ 1044020 w 3428010"/>
                <a:gd name="connsiteY9" fmla="*/ 2335793 h 5020058"/>
                <a:gd name="connsiteX10" fmla="*/ 929720 w 3428010"/>
                <a:gd name="connsiteY10" fmla="*/ 2417436 h 5020058"/>
                <a:gd name="connsiteX11" fmla="*/ 733777 w 3428010"/>
                <a:gd name="connsiteY11" fmla="*/ 2401107 h 5020058"/>
                <a:gd name="connsiteX12" fmla="*/ 619477 w 3428010"/>
                <a:gd name="connsiteY12" fmla="*/ 2286807 h 5020058"/>
                <a:gd name="connsiteX13" fmla="*/ 668462 w 3428010"/>
                <a:gd name="connsiteY13" fmla="*/ 2172507 h 5020058"/>
                <a:gd name="connsiteX14" fmla="*/ 766434 w 3428010"/>
                <a:gd name="connsiteY14" fmla="*/ 2139850 h 5020058"/>
                <a:gd name="connsiteX15" fmla="*/ 815420 w 3428010"/>
                <a:gd name="connsiteY15" fmla="*/ 2107193 h 5020058"/>
                <a:gd name="connsiteX16" fmla="*/ 880734 w 3428010"/>
                <a:gd name="connsiteY16" fmla="*/ 2090864 h 5020058"/>
                <a:gd name="connsiteX17" fmla="*/ 831748 w 3428010"/>
                <a:gd name="connsiteY17" fmla="*/ 2009221 h 5020058"/>
                <a:gd name="connsiteX18" fmla="*/ 815420 w 3428010"/>
                <a:gd name="connsiteY18" fmla="*/ 1960236 h 5020058"/>
                <a:gd name="connsiteX19" fmla="*/ 635805 w 3428010"/>
                <a:gd name="connsiteY19" fmla="*/ 1911250 h 5020058"/>
                <a:gd name="connsiteX20" fmla="*/ 472520 w 3428010"/>
                <a:gd name="connsiteY20" fmla="*/ 1894921 h 5020058"/>
                <a:gd name="connsiteX21" fmla="*/ 292905 w 3428010"/>
                <a:gd name="connsiteY21" fmla="*/ 1862264 h 5020058"/>
                <a:gd name="connsiteX22" fmla="*/ 31648 w 3428010"/>
                <a:gd name="connsiteY22" fmla="*/ 1584679 h 5020058"/>
                <a:gd name="connsiteX23" fmla="*/ 15320 w 3428010"/>
                <a:gd name="connsiteY23" fmla="*/ 1388736 h 5020058"/>
                <a:gd name="connsiteX24" fmla="*/ 129620 w 3428010"/>
                <a:gd name="connsiteY24" fmla="*/ 1062164 h 5020058"/>
                <a:gd name="connsiteX25" fmla="*/ 570491 w 3428010"/>
                <a:gd name="connsiteY25" fmla="*/ 670279 h 5020058"/>
                <a:gd name="connsiteX26" fmla="*/ 2333977 w 3428010"/>
                <a:gd name="connsiteY26" fmla="*/ 807 h 5020058"/>
                <a:gd name="connsiteX27" fmla="*/ 1174648 w 3428010"/>
                <a:gd name="connsiteY27" fmla="*/ 539650 h 5020058"/>
                <a:gd name="connsiteX28" fmla="*/ 570491 w 3428010"/>
                <a:gd name="connsiteY28" fmla="*/ 817236 h 5020058"/>
                <a:gd name="connsiteX29" fmla="*/ 227591 w 3428010"/>
                <a:gd name="connsiteY29" fmla="*/ 1143807 h 5020058"/>
                <a:gd name="connsiteX30" fmla="*/ 129620 w 3428010"/>
                <a:gd name="connsiteY30" fmla="*/ 1437721 h 5020058"/>
                <a:gd name="connsiteX31" fmla="*/ 325562 w 3428010"/>
                <a:gd name="connsiteY31" fmla="*/ 1747964 h 5020058"/>
                <a:gd name="connsiteX32" fmla="*/ 570491 w 3428010"/>
                <a:gd name="connsiteY32" fmla="*/ 1862264 h 5020058"/>
                <a:gd name="connsiteX33" fmla="*/ 390876 w 3428010"/>
                <a:gd name="connsiteY33" fmla="*/ 1503035 h 5020058"/>
                <a:gd name="connsiteX34" fmla="*/ 537833 w 3428010"/>
                <a:gd name="connsiteY34" fmla="*/ 1111150 h 5020058"/>
                <a:gd name="connsiteX35" fmla="*/ 1011362 w 3428010"/>
                <a:gd name="connsiteY35" fmla="*/ 866221 h 5020058"/>
                <a:gd name="connsiteX36" fmla="*/ 1615520 w 3428010"/>
                <a:gd name="connsiteY36" fmla="*/ 572307 h 5020058"/>
                <a:gd name="connsiteX37" fmla="*/ 2399291 w 3428010"/>
                <a:gd name="connsiteY37" fmla="*/ 278393 h 5020058"/>
                <a:gd name="connsiteX38" fmla="*/ 1615520 w 3428010"/>
                <a:gd name="connsiteY38" fmla="*/ 702936 h 5020058"/>
                <a:gd name="connsiteX39" fmla="*/ 2611563 w 3428010"/>
                <a:gd name="connsiteY39" fmla="*/ 866222 h 5020058"/>
                <a:gd name="connsiteX40" fmla="*/ 1599191 w 3428010"/>
                <a:gd name="connsiteY40" fmla="*/ 817236 h 5020058"/>
                <a:gd name="connsiteX41" fmla="*/ 1174648 w 3428010"/>
                <a:gd name="connsiteY41" fmla="*/ 915207 h 5020058"/>
                <a:gd name="connsiteX42" fmla="*/ 652134 w 3428010"/>
                <a:gd name="connsiteY42" fmla="*/ 1192793 h 5020058"/>
                <a:gd name="connsiteX43" fmla="*/ 505177 w 3428010"/>
                <a:gd name="connsiteY43" fmla="*/ 1454050 h 5020058"/>
                <a:gd name="connsiteX44" fmla="*/ 586820 w 3428010"/>
                <a:gd name="connsiteY44" fmla="*/ 1747964 h 5020058"/>
                <a:gd name="connsiteX45" fmla="*/ 750105 w 3428010"/>
                <a:gd name="connsiteY45" fmla="*/ 1878593 h 5020058"/>
                <a:gd name="connsiteX46" fmla="*/ 652134 w 3428010"/>
                <a:gd name="connsiteY46" fmla="*/ 1747964 h 5020058"/>
                <a:gd name="connsiteX47" fmla="*/ 766434 w 3428010"/>
                <a:gd name="connsiteY47" fmla="*/ 1584678 h 5020058"/>
                <a:gd name="connsiteX48" fmla="*/ 946048 w 3428010"/>
                <a:gd name="connsiteY48" fmla="*/ 1568350 h 5020058"/>
                <a:gd name="connsiteX49" fmla="*/ 1125662 w 3428010"/>
                <a:gd name="connsiteY49" fmla="*/ 1666321 h 5020058"/>
                <a:gd name="connsiteX50" fmla="*/ 1060348 w 3428010"/>
                <a:gd name="connsiteY50" fmla="*/ 1829607 h 5020058"/>
                <a:gd name="connsiteX51" fmla="*/ 1223634 w 3428010"/>
                <a:gd name="connsiteY51" fmla="*/ 1747964 h 5020058"/>
                <a:gd name="connsiteX52" fmla="*/ 1305277 w 3428010"/>
                <a:gd name="connsiteY52" fmla="*/ 1731636 h 5020058"/>
                <a:gd name="connsiteX53" fmla="*/ 1256291 w 3428010"/>
                <a:gd name="connsiteY53" fmla="*/ 1617336 h 5020058"/>
                <a:gd name="connsiteX54" fmla="*/ 1272620 w 3428010"/>
                <a:gd name="connsiteY54" fmla="*/ 1421393 h 5020058"/>
                <a:gd name="connsiteX55" fmla="*/ 1484890 w 3428010"/>
                <a:gd name="connsiteY55" fmla="*/ 1356079 h 5020058"/>
                <a:gd name="connsiteX56" fmla="*/ 1631848 w 3428010"/>
                <a:gd name="connsiteY56" fmla="*/ 1486707 h 5020058"/>
                <a:gd name="connsiteX57" fmla="*/ 1615519 w 3428010"/>
                <a:gd name="connsiteY57" fmla="*/ 1682650 h 5020058"/>
                <a:gd name="connsiteX58" fmla="*/ 1631848 w 3428010"/>
                <a:gd name="connsiteY58" fmla="*/ 1601007 h 5020058"/>
                <a:gd name="connsiteX59" fmla="*/ 2203347 w 3428010"/>
                <a:gd name="connsiteY59" fmla="*/ 1307092 h 5020058"/>
                <a:gd name="connsiteX60" fmla="*/ 3427989 w 3428010"/>
                <a:gd name="connsiteY60" fmla="*/ 1649994 h 5020058"/>
                <a:gd name="connsiteX61" fmla="*/ 2187018 w 3428010"/>
                <a:gd name="connsiteY61" fmla="*/ 1421393 h 5020058"/>
                <a:gd name="connsiteX62" fmla="*/ 1501220 w 3428010"/>
                <a:gd name="connsiteY62" fmla="*/ 1796950 h 5020058"/>
                <a:gd name="connsiteX63" fmla="*/ 1664505 w 3428010"/>
                <a:gd name="connsiteY63" fmla="*/ 1862264 h 5020058"/>
                <a:gd name="connsiteX64" fmla="*/ 2089048 w 3428010"/>
                <a:gd name="connsiteY64" fmla="*/ 1992893 h 5020058"/>
                <a:gd name="connsiteX65" fmla="*/ 2480934 w 3428010"/>
                <a:gd name="connsiteY65" fmla="*/ 2041879 h 5020058"/>
                <a:gd name="connsiteX66" fmla="*/ 3134077 w 3428010"/>
                <a:gd name="connsiteY66" fmla="*/ 2156179 h 5020058"/>
                <a:gd name="connsiteX67" fmla="*/ 1909434 w 3428010"/>
                <a:gd name="connsiteY67" fmla="*/ 1992893 h 5020058"/>
                <a:gd name="connsiteX68" fmla="*/ 1484891 w 3428010"/>
                <a:gd name="connsiteY68" fmla="*/ 1780621 h 5020058"/>
                <a:gd name="connsiteX69" fmla="*/ 1158320 w 3428010"/>
                <a:gd name="connsiteY69" fmla="*/ 1862264 h 5020058"/>
                <a:gd name="connsiteX70" fmla="*/ 1125662 w 3428010"/>
                <a:gd name="connsiteY70" fmla="*/ 2025550 h 5020058"/>
                <a:gd name="connsiteX71" fmla="*/ 1207305 w 3428010"/>
                <a:gd name="connsiteY71" fmla="*/ 2156179 h 5020058"/>
                <a:gd name="connsiteX72" fmla="*/ 1321605 w 3428010"/>
                <a:gd name="connsiteY72" fmla="*/ 2352121 h 5020058"/>
                <a:gd name="connsiteX73" fmla="*/ 1256291 w 3428010"/>
                <a:gd name="connsiteY73" fmla="*/ 2466421 h 5020058"/>
                <a:gd name="connsiteX74" fmla="*/ 1354262 w 3428010"/>
                <a:gd name="connsiteY74" fmla="*/ 2499079 h 5020058"/>
                <a:gd name="connsiteX75" fmla="*/ 1517548 w 3428010"/>
                <a:gd name="connsiteY75" fmla="*/ 2270479 h 5020058"/>
                <a:gd name="connsiteX76" fmla="*/ 1631848 w 3428010"/>
                <a:gd name="connsiteY76" fmla="*/ 2286807 h 5020058"/>
                <a:gd name="connsiteX77" fmla="*/ 1631848 w 3428010"/>
                <a:gd name="connsiteY77" fmla="*/ 2368450 h 5020058"/>
                <a:gd name="connsiteX78" fmla="*/ 1435905 w 3428010"/>
                <a:gd name="connsiteY78" fmla="*/ 2515407 h 5020058"/>
                <a:gd name="connsiteX79" fmla="*/ 1419577 w 3428010"/>
                <a:gd name="connsiteY79" fmla="*/ 2629707 h 5020058"/>
                <a:gd name="connsiteX80" fmla="*/ 1615520 w 3428010"/>
                <a:gd name="connsiteY80" fmla="*/ 2335793 h 5020058"/>
                <a:gd name="connsiteX81" fmla="*/ 2023734 w 3428010"/>
                <a:gd name="connsiteY81" fmla="*/ 2482750 h 5020058"/>
                <a:gd name="connsiteX82" fmla="*/ 1925762 w 3428010"/>
                <a:gd name="connsiteY82" fmla="*/ 2613379 h 5020058"/>
                <a:gd name="connsiteX83" fmla="*/ 1713491 w 3428010"/>
                <a:gd name="connsiteY83" fmla="*/ 2564393 h 5020058"/>
                <a:gd name="connsiteX84" fmla="*/ 1533877 w 3428010"/>
                <a:gd name="connsiteY84" fmla="*/ 2662364 h 5020058"/>
                <a:gd name="connsiteX85" fmla="*/ 1582862 w 3428010"/>
                <a:gd name="connsiteY85" fmla="*/ 2972607 h 5020058"/>
                <a:gd name="connsiteX86" fmla="*/ 1664505 w 3428010"/>
                <a:gd name="connsiteY86" fmla="*/ 3119564 h 5020058"/>
                <a:gd name="connsiteX87" fmla="*/ 1762477 w 3428010"/>
                <a:gd name="connsiteY87" fmla="*/ 3233864 h 5020058"/>
                <a:gd name="connsiteX88" fmla="*/ 1762477 w 3428010"/>
                <a:gd name="connsiteY88" fmla="*/ 3119564 h 5020058"/>
                <a:gd name="connsiteX89" fmla="*/ 1893105 w 3428010"/>
                <a:gd name="connsiteY89" fmla="*/ 3086907 h 5020058"/>
                <a:gd name="connsiteX90" fmla="*/ 1942091 w 3428010"/>
                <a:gd name="connsiteY90" fmla="*/ 3282850 h 5020058"/>
                <a:gd name="connsiteX91" fmla="*/ 1876777 w 3428010"/>
                <a:gd name="connsiteY91" fmla="*/ 3380821 h 5020058"/>
                <a:gd name="connsiteX92" fmla="*/ 1762477 w 3428010"/>
                <a:gd name="connsiteY92" fmla="*/ 3380821 h 5020058"/>
                <a:gd name="connsiteX93" fmla="*/ 2187020 w 3428010"/>
                <a:gd name="connsiteY93" fmla="*/ 3821693 h 5020058"/>
                <a:gd name="connsiteX94" fmla="*/ 2219677 w 3428010"/>
                <a:gd name="connsiteY94" fmla="*/ 3903336 h 5020058"/>
                <a:gd name="connsiteX95" fmla="*/ 2219677 w 3428010"/>
                <a:gd name="connsiteY95" fmla="*/ 3772707 h 5020058"/>
                <a:gd name="connsiteX96" fmla="*/ 2187020 w 3428010"/>
                <a:gd name="connsiteY96" fmla="*/ 3527779 h 5020058"/>
                <a:gd name="connsiteX97" fmla="*/ 2529920 w 3428010"/>
                <a:gd name="connsiteY97" fmla="*/ 3544107 h 5020058"/>
                <a:gd name="connsiteX98" fmla="*/ 2791177 w 3428010"/>
                <a:gd name="connsiteY98" fmla="*/ 3838021 h 5020058"/>
                <a:gd name="connsiteX99" fmla="*/ 2464605 w 3428010"/>
                <a:gd name="connsiteY99" fmla="*/ 3919664 h 5020058"/>
                <a:gd name="connsiteX100" fmla="*/ 2464605 w 3428010"/>
                <a:gd name="connsiteY100" fmla="*/ 4099279 h 5020058"/>
                <a:gd name="connsiteX101" fmla="*/ 2513591 w 3428010"/>
                <a:gd name="connsiteY101" fmla="*/ 4164593 h 5020058"/>
                <a:gd name="connsiteX102" fmla="*/ 2431948 w 3428010"/>
                <a:gd name="connsiteY102" fmla="*/ 4540150 h 5020058"/>
                <a:gd name="connsiteX103" fmla="*/ 2709534 w 3428010"/>
                <a:gd name="connsiteY103" fmla="*/ 4850393 h 5020058"/>
                <a:gd name="connsiteX104" fmla="*/ 2627891 w 3428010"/>
                <a:gd name="connsiteY104" fmla="*/ 5013679 h 5020058"/>
                <a:gd name="connsiteX105" fmla="*/ 2284991 w 3428010"/>
                <a:gd name="connsiteY105" fmla="*/ 4638121 h 5020058"/>
                <a:gd name="connsiteX106" fmla="*/ 2399291 w 3428010"/>
                <a:gd name="connsiteY106" fmla="*/ 4295221 h 5020058"/>
                <a:gd name="connsiteX107" fmla="*/ 2007405 w 3428010"/>
                <a:gd name="connsiteY107" fmla="*/ 3984979 h 5020058"/>
                <a:gd name="connsiteX108" fmla="*/ 1550205 w 3428010"/>
                <a:gd name="connsiteY108" fmla="*/ 3250193 h 5020058"/>
                <a:gd name="connsiteX109" fmla="*/ 1305277 w 3428010"/>
                <a:gd name="connsiteY109" fmla="*/ 2744007 h 5020058"/>
                <a:gd name="connsiteX110" fmla="*/ 1337934 w 3428010"/>
                <a:gd name="connsiteY110" fmla="*/ 2662364 h 5020058"/>
                <a:gd name="connsiteX111" fmla="*/ 1174648 w 3428010"/>
                <a:gd name="connsiteY111" fmla="*/ 2515407 h 5020058"/>
                <a:gd name="connsiteX112" fmla="*/ 1060348 w 3428010"/>
                <a:gd name="connsiteY112" fmla="*/ 2597050 h 5020058"/>
                <a:gd name="connsiteX113" fmla="*/ 1027691 w 3428010"/>
                <a:gd name="connsiteY113" fmla="*/ 2744007 h 5020058"/>
                <a:gd name="connsiteX114" fmla="*/ 1239962 w 3428010"/>
                <a:gd name="connsiteY114" fmla="*/ 2972607 h 5020058"/>
                <a:gd name="connsiteX115" fmla="*/ 1435905 w 3428010"/>
                <a:gd name="connsiteY115" fmla="*/ 3413479 h 5020058"/>
                <a:gd name="connsiteX116" fmla="*/ 1533877 w 3428010"/>
                <a:gd name="connsiteY116" fmla="*/ 3772707 h 5020058"/>
                <a:gd name="connsiteX117" fmla="*/ 1550205 w 3428010"/>
                <a:gd name="connsiteY117" fmla="*/ 4050293 h 5020058"/>
                <a:gd name="connsiteX118" fmla="*/ 1550205 w 3428010"/>
                <a:gd name="connsiteY118" fmla="*/ 4050293 h 5020058"/>
                <a:gd name="connsiteX0" fmla="*/ 1468562 w 3297384"/>
                <a:gd name="connsiteY0" fmla="*/ 4050293 h 5020058"/>
                <a:gd name="connsiteX1" fmla="*/ 1403248 w 3297384"/>
                <a:gd name="connsiteY1" fmla="*/ 3674736 h 5020058"/>
                <a:gd name="connsiteX2" fmla="*/ 1223634 w 3297384"/>
                <a:gd name="connsiteY2" fmla="*/ 3217536 h 5020058"/>
                <a:gd name="connsiteX3" fmla="*/ 1060348 w 3297384"/>
                <a:gd name="connsiteY3" fmla="*/ 2907293 h 5020058"/>
                <a:gd name="connsiteX4" fmla="*/ 848077 w 3297384"/>
                <a:gd name="connsiteY4" fmla="*/ 2695021 h 5020058"/>
                <a:gd name="connsiteX5" fmla="*/ 929720 w 3297384"/>
                <a:gd name="connsiteY5" fmla="*/ 2515407 h 5020058"/>
                <a:gd name="connsiteX6" fmla="*/ 1060348 w 3297384"/>
                <a:gd name="connsiteY6" fmla="*/ 2368450 h 5020058"/>
                <a:gd name="connsiteX7" fmla="*/ 1044020 w 3297384"/>
                <a:gd name="connsiteY7" fmla="*/ 2205164 h 5020058"/>
                <a:gd name="connsiteX8" fmla="*/ 1011362 w 3297384"/>
                <a:gd name="connsiteY8" fmla="*/ 2172507 h 5020058"/>
                <a:gd name="connsiteX9" fmla="*/ 1044020 w 3297384"/>
                <a:gd name="connsiteY9" fmla="*/ 2335793 h 5020058"/>
                <a:gd name="connsiteX10" fmla="*/ 929720 w 3297384"/>
                <a:gd name="connsiteY10" fmla="*/ 2417436 h 5020058"/>
                <a:gd name="connsiteX11" fmla="*/ 733777 w 3297384"/>
                <a:gd name="connsiteY11" fmla="*/ 2401107 h 5020058"/>
                <a:gd name="connsiteX12" fmla="*/ 619477 w 3297384"/>
                <a:gd name="connsiteY12" fmla="*/ 2286807 h 5020058"/>
                <a:gd name="connsiteX13" fmla="*/ 668462 w 3297384"/>
                <a:gd name="connsiteY13" fmla="*/ 2172507 h 5020058"/>
                <a:gd name="connsiteX14" fmla="*/ 766434 w 3297384"/>
                <a:gd name="connsiteY14" fmla="*/ 2139850 h 5020058"/>
                <a:gd name="connsiteX15" fmla="*/ 815420 w 3297384"/>
                <a:gd name="connsiteY15" fmla="*/ 2107193 h 5020058"/>
                <a:gd name="connsiteX16" fmla="*/ 880734 w 3297384"/>
                <a:gd name="connsiteY16" fmla="*/ 2090864 h 5020058"/>
                <a:gd name="connsiteX17" fmla="*/ 831748 w 3297384"/>
                <a:gd name="connsiteY17" fmla="*/ 2009221 h 5020058"/>
                <a:gd name="connsiteX18" fmla="*/ 815420 w 3297384"/>
                <a:gd name="connsiteY18" fmla="*/ 1960236 h 5020058"/>
                <a:gd name="connsiteX19" fmla="*/ 635805 w 3297384"/>
                <a:gd name="connsiteY19" fmla="*/ 1911250 h 5020058"/>
                <a:gd name="connsiteX20" fmla="*/ 472520 w 3297384"/>
                <a:gd name="connsiteY20" fmla="*/ 1894921 h 5020058"/>
                <a:gd name="connsiteX21" fmla="*/ 292905 w 3297384"/>
                <a:gd name="connsiteY21" fmla="*/ 1862264 h 5020058"/>
                <a:gd name="connsiteX22" fmla="*/ 31648 w 3297384"/>
                <a:gd name="connsiteY22" fmla="*/ 1584679 h 5020058"/>
                <a:gd name="connsiteX23" fmla="*/ 15320 w 3297384"/>
                <a:gd name="connsiteY23" fmla="*/ 1388736 h 5020058"/>
                <a:gd name="connsiteX24" fmla="*/ 129620 w 3297384"/>
                <a:gd name="connsiteY24" fmla="*/ 1062164 h 5020058"/>
                <a:gd name="connsiteX25" fmla="*/ 570491 w 3297384"/>
                <a:gd name="connsiteY25" fmla="*/ 670279 h 5020058"/>
                <a:gd name="connsiteX26" fmla="*/ 2333977 w 3297384"/>
                <a:gd name="connsiteY26" fmla="*/ 807 h 5020058"/>
                <a:gd name="connsiteX27" fmla="*/ 1174648 w 3297384"/>
                <a:gd name="connsiteY27" fmla="*/ 539650 h 5020058"/>
                <a:gd name="connsiteX28" fmla="*/ 570491 w 3297384"/>
                <a:gd name="connsiteY28" fmla="*/ 817236 h 5020058"/>
                <a:gd name="connsiteX29" fmla="*/ 227591 w 3297384"/>
                <a:gd name="connsiteY29" fmla="*/ 1143807 h 5020058"/>
                <a:gd name="connsiteX30" fmla="*/ 129620 w 3297384"/>
                <a:gd name="connsiteY30" fmla="*/ 1437721 h 5020058"/>
                <a:gd name="connsiteX31" fmla="*/ 325562 w 3297384"/>
                <a:gd name="connsiteY31" fmla="*/ 1747964 h 5020058"/>
                <a:gd name="connsiteX32" fmla="*/ 570491 w 3297384"/>
                <a:gd name="connsiteY32" fmla="*/ 1862264 h 5020058"/>
                <a:gd name="connsiteX33" fmla="*/ 390876 w 3297384"/>
                <a:gd name="connsiteY33" fmla="*/ 1503035 h 5020058"/>
                <a:gd name="connsiteX34" fmla="*/ 537833 w 3297384"/>
                <a:gd name="connsiteY34" fmla="*/ 1111150 h 5020058"/>
                <a:gd name="connsiteX35" fmla="*/ 1011362 w 3297384"/>
                <a:gd name="connsiteY35" fmla="*/ 866221 h 5020058"/>
                <a:gd name="connsiteX36" fmla="*/ 1615520 w 3297384"/>
                <a:gd name="connsiteY36" fmla="*/ 572307 h 5020058"/>
                <a:gd name="connsiteX37" fmla="*/ 2399291 w 3297384"/>
                <a:gd name="connsiteY37" fmla="*/ 278393 h 5020058"/>
                <a:gd name="connsiteX38" fmla="*/ 1615520 w 3297384"/>
                <a:gd name="connsiteY38" fmla="*/ 702936 h 5020058"/>
                <a:gd name="connsiteX39" fmla="*/ 2611563 w 3297384"/>
                <a:gd name="connsiteY39" fmla="*/ 866222 h 5020058"/>
                <a:gd name="connsiteX40" fmla="*/ 1599191 w 3297384"/>
                <a:gd name="connsiteY40" fmla="*/ 817236 h 5020058"/>
                <a:gd name="connsiteX41" fmla="*/ 1174648 w 3297384"/>
                <a:gd name="connsiteY41" fmla="*/ 915207 h 5020058"/>
                <a:gd name="connsiteX42" fmla="*/ 652134 w 3297384"/>
                <a:gd name="connsiteY42" fmla="*/ 1192793 h 5020058"/>
                <a:gd name="connsiteX43" fmla="*/ 505177 w 3297384"/>
                <a:gd name="connsiteY43" fmla="*/ 1454050 h 5020058"/>
                <a:gd name="connsiteX44" fmla="*/ 586820 w 3297384"/>
                <a:gd name="connsiteY44" fmla="*/ 1747964 h 5020058"/>
                <a:gd name="connsiteX45" fmla="*/ 750105 w 3297384"/>
                <a:gd name="connsiteY45" fmla="*/ 1878593 h 5020058"/>
                <a:gd name="connsiteX46" fmla="*/ 652134 w 3297384"/>
                <a:gd name="connsiteY46" fmla="*/ 1747964 h 5020058"/>
                <a:gd name="connsiteX47" fmla="*/ 766434 w 3297384"/>
                <a:gd name="connsiteY47" fmla="*/ 1584678 h 5020058"/>
                <a:gd name="connsiteX48" fmla="*/ 946048 w 3297384"/>
                <a:gd name="connsiteY48" fmla="*/ 1568350 h 5020058"/>
                <a:gd name="connsiteX49" fmla="*/ 1125662 w 3297384"/>
                <a:gd name="connsiteY49" fmla="*/ 1666321 h 5020058"/>
                <a:gd name="connsiteX50" fmla="*/ 1060348 w 3297384"/>
                <a:gd name="connsiteY50" fmla="*/ 1829607 h 5020058"/>
                <a:gd name="connsiteX51" fmla="*/ 1223634 w 3297384"/>
                <a:gd name="connsiteY51" fmla="*/ 1747964 h 5020058"/>
                <a:gd name="connsiteX52" fmla="*/ 1305277 w 3297384"/>
                <a:gd name="connsiteY52" fmla="*/ 1731636 h 5020058"/>
                <a:gd name="connsiteX53" fmla="*/ 1256291 w 3297384"/>
                <a:gd name="connsiteY53" fmla="*/ 1617336 h 5020058"/>
                <a:gd name="connsiteX54" fmla="*/ 1272620 w 3297384"/>
                <a:gd name="connsiteY54" fmla="*/ 1421393 h 5020058"/>
                <a:gd name="connsiteX55" fmla="*/ 1484890 w 3297384"/>
                <a:gd name="connsiteY55" fmla="*/ 1356079 h 5020058"/>
                <a:gd name="connsiteX56" fmla="*/ 1631848 w 3297384"/>
                <a:gd name="connsiteY56" fmla="*/ 1486707 h 5020058"/>
                <a:gd name="connsiteX57" fmla="*/ 1615519 w 3297384"/>
                <a:gd name="connsiteY57" fmla="*/ 1682650 h 5020058"/>
                <a:gd name="connsiteX58" fmla="*/ 1631848 w 3297384"/>
                <a:gd name="connsiteY58" fmla="*/ 1601007 h 5020058"/>
                <a:gd name="connsiteX59" fmla="*/ 2203347 w 3297384"/>
                <a:gd name="connsiteY59" fmla="*/ 1307092 h 5020058"/>
                <a:gd name="connsiteX60" fmla="*/ 3297360 w 3297384"/>
                <a:gd name="connsiteY60" fmla="*/ 1633666 h 5020058"/>
                <a:gd name="connsiteX61" fmla="*/ 2187018 w 3297384"/>
                <a:gd name="connsiteY61" fmla="*/ 1421393 h 5020058"/>
                <a:gd name="connsiteX62" fmla="*/ 1501220 w 3297384"/>
                <a:gd name="connsiteY62" fmla="*/ 1796950 h 5020058"/>
                <a:gd name="connsiteX63" fmla="*/ 1664505 w 3297384"/>
                <a:gd name="connsiteY63" fmla="*/ 1862264 h 5020058"/>
                <a:gd name="connsiteX64" fmla="*/ 2089048 w 3297384"/>
                <a:gd name="connsiteY64" fmla="*/ 1992893 h 5020058"/>
                <a:gd name="connsiteX65" fmla="*/ 2480934 w 3297384"/>
                <a:gd name="connsiteY65" fmla="*/ 2041879 h 5020058"/>
                <a:gd name="connsiteX66" fmla="*/ 3134077 w 3297384"/>
                <a:gd name="connsiteY66" fmla="*/ 2156179 h 5020058"/>
                <a:gd name="connsiteX67" fmla="*/ 1909434 w 3297384"/>
                <a:gd name="connsiteY67" fmla="*/ 1992893 h 5020058"/>
                <a:gd name="connsiteX68" fmla="*/ 1484891 w 3297384"/>
                <a:gd name="connsiteY68" fmla="*/ 1780621 h 5020058"/>
                <a:gd name="connsiteX69" fmla="*/ 1158320 w 3297384"/>
                <a:gd name="connsiteY69" fmla="*/ 1862264 h 5020058"/>
                <a:gd name="connsiteX70" fmla="*/ 1125662 w 3297384"/>
                <a:gd name="connsiteY70" fmla="*/ 2025550 h 5020058"/>
                <a:gd name="connsiteX71" fmla="*/ 1207305 w 3297384"/>
                <a:gd name="connsiteY71" fmla="*/ 2156179 h 5020058"/>
                <a:gd name="connsiteX72" fmla="*/ 1321605 w 3297384"/>
                <a:gd name="connsiteY72" fmla="*/ 2352121 h 5020058"/>
                <a:gd name="connsiteX73" fmla="*/ 1256291 w 3297384"/>
                <a:gd name="connsiteY73" fmla="*/ 2466421 h 5020058"/>
                <a:gd name="connsiteX74" fmla="*/ 1354262 w 3297384"/>
                <a:gd name="connsiteY74" fmla="*/ 2499079 h 5020058"/>
                <a:gd name="connsiteX75" fmla="*/ 1517548 w 3297384"/>
                <a:gd name="connsiteY75" fmla="*/ 2270479 h 5020058"/>
                <a:gd name="connsiteX76" fmla="*/ 1631848 w 3297384"/>
                <a:gd name="connsiteY76" fmla="*/ 2286807 h 5020058"/>
                <a:gd name="connsiteX77" fmla="*/ 1631848 w 3297384"/>
                <a:gd name="connsiteY77" fmla="*/ 2368450 h 5020058"/>
                <a:gd name="connsiteX78" fmla="*/ 1435905 w 3297384"/>
                <a:gd name="connsiteY78" fmla="*/ 2515407 h 5020058"/>
                <a:gd name="connsiteX79" fmla="*/ 1419577 w 3297384"/>
                <a:gd name="connsiteY79" fmla="*/ 2629707 h 5020058"/>
                <a:gd name="connsiteX80" fmla="*/ 1615520 w 3297384"/>
                <a:gd name="connsiteY80" fmla="*/ 2335793 h 5020058"/>
                <a:gd name="connsiteX81" fmla="*/ 2023734 w 3297384"/>
                <a:gd name="connsiteY81" fmla="*/ 2482750 h 5020058"/>
                <a:gd name="connsiteX82" fmla="*/ 1925762 w 3297384"/>
                <a:gd name="connsiteY82" fmla="*/ 2613379 h 5020058"/>
                <a:gd name="connsiteX83" fmla="*/ 1713491 w 3297384"/>
                <a:gd name="connsiteY83" fmla="*/ 2564393 h 5020058"/>
                <a:gd name="connsiteX84" fmla="*/ 1533877 w 3297384"/>
                <a:gd name="connsiteY84" fmla="*/ 2662364 h 5020058"/>
                <a:gd name="connsiteX85" fmla="*/ 1582862 w 3297384"/>
                <a:gd name="connsiteY85" fmla="*/ 2972607 h 5020058"/>
                <a:gd name="connsiteX86" fmla="*/ 1664505 w 3297384"/>
                <a:gd name="connsiteY86" fmla="*/ 3119564 h 5020058"/>
                <a:gd name="connsiteX87" fmla="*/ 1762477 w 3297384"/>
                <a:gd name="connsiteY87" fmla="*/ 3233864 h 5020058"/>
                <a:gd name="connsiteX88" fmla="*/ 1762477 w 3297384"/>
                <a:gd name="connsiteY88" fmla="*/ 3119564 h 5020058"/>
                <a:gd name="connsiteX89" fmla="*/ 1893105 w 3297384"/>
                <a:gd name="connsiteY89" fmla="*/ 3086907 h 5020058"/>
                <a:gd name="connsiteX90" fmla="*/ 1942091 w 3297384"/>
                <a:gd name="connsiteY90" fmla="*/ 3282850 h 5020058"/>
                <a:gd name="connsiteX91" fmla="*/ 1876777 w 3297384"/>
                <a:gd name="connsiteY91" fmla="*/ 3380821 h 5020058"/>
                <a:gd name="connsiteX92" fmla="*/ 1762477 w 3297384"/>
                <a:gd name="connsiteY92" fmla="*/ 3380821 h 5020058"/>
                <a:gd name="connsiteX93" fmla="*/ 2187020 w 3297384"/>
                <a:gd name="connsiteY93" fmla="*/ 3821693 h 5020058"/>
                <a:gd name="connsiteX94" fmla="*/ 2219677 w 3297384"/>
                <a:gd name="connsiteY94" fmla="*/ 3903336 h 5020058"/>
                <a:gd name="connsiteX95" fmla="*/ 2219677 w 3297384"/>
                <a:gd name="connsiteY95" fmla="*/ 3772707 h 5020058"/>
                <a:gd name="connsiteX96" fmla="*/ 2187020 w 3297384"/>
                <a:gd name="connsiteY96" fmla="*/ 3527779 h 5020058"/>
                <a:gd name="connsiteX97" fmla="*/ 2529920 w 3297384"/>
                <a:gd name="connsiteY97" fmla="*/ 3544107 h 5020058"/>
                <a:gd name="connsiteX98" fmla="*/ 2791177 w 3297384"/>
                <a:gd name="connsiteY98" fmla="*/ 3838021 h 5020058"/>
                <a:gd name="connsiteX99" fmla="*/ 2464605 w 3297384"/>
                <a:gd name="connsiteY99" fmla="*/ 3919664 h 5020058"/>
                <a:gd name="connsiteX100" fmla="*/ 2464605 w 3297384"/>
                <a:gd name="connsiteY100" fmla="*/ 4099279 h 5020058"/>
                <a:gd name="connsiteX101" fmla="*/ 2513591 w 3297384"/>
                <a:gd name="connsiteY101" fmla="*/ 4164593 h 5020058"/>
                <a:gd name="connsiteX102" fmla="*/ 2431948 w 3297384"/>
                <a:gd name="connsiteY102" fmla="*/ 4540150 h 5020058"/>
                <a:gd name="connsiteX103" fmla="*/ 2709534 w 3297384"/>
                <a:gd name="connsiteY103" fmla="*/ 4850393 h 5020058"/>
                <a:gd name="connsiteX104" fmla="*/ 2627891 w 3297384"/>
                <a:gd name="connsiteY104" fmla="*/ 5013679 h 5020058"/>
                <a:gd name="connsiteX105" fmla="*/ 2284991 w 3297384"/>
                <a:gd name="connsiteY105" fmla="*/ 4638121 h 5020058"/>
                <a:gd name="connsiteX106" fmla="*/ 2399291 w 3297384"/>
                <a:gd name="connsiteY106" fmla="*/ 4295221 h 5020058"/>
                <a:gd name="connsiteX107" fmla="*/ 2007405 w 3297384"/>
                <a:gd name="connsiteY107" fmla="*/ 3984979 h 5020058"/>
                <a:gd name="connsiteX108" fmla="*/ 1550205 w 3297384"/>
                <a:gd name="connsiteY108" fmla="*/ 3250193 h 5020058"/>
                <a:gd name="connsiteX109" fmla="*/ 1305277 w 3297384"/>
                <a:gd name="connsiteY109" fmla="*/ 2744007 h 5020058"/>
                <a:gd name="connsiteX110" fmla="*/ 1337934 w 3297384"/>
                <a:gd name="connsiteY110" fmla="*/ 2662364 h 5020058"/>
                <a:gd name="connsiteX111" fmla="*/ 1174648 w 3297384"/>
                <a:gd name="connsiteY111" fmla="*/ 2515407 h 5020058"/>
                <a:gd name="connsiteX112" fmla="*/ 1060348 w 3297384"/>
                <a:gd name="connsiteY112" fmla="*/ 2597050 h 5020058"/>
                <a:gd name="connsiteX113" fmla="*/ 1027691 w 3297384"/>
                <a:gd name="connsiteY113" fmla="*/ 2744007 h 5020058"/>
                <a:gd name="connsiteX114" fmla="*/ 1239962 w 3297384"/>
                <a:gd name="connsiteY114" fmla="*/ 2972607 h 5020058"/>
                <a:gd name="connsiteX115" fmla="*/ 1435905 w 3297384"/>
                <a:gd name="connsiteY115" fmla="*/ 3413479 h 5020058"/>
                <a:gd name="connsiteX116" fmla="*/ 1533877 w 3297384"/>
                <a:gd name="connsiteY116" fmla="*/ 3772707 h 5020058"/>
                <a:gd name="connsiteX117" fmla="*/ 1550205 w 3297384"/>
                <a:gd name="connsiteY117" fmla="*/ 4050293 h 5020058"/>
                <a:gd name="connsiteX118" fmla="*/ 1550205 w 3297384"/>
                <a:gd name="connsiteY118" fmla="*/ 4050293 h 5020058"/>
                <a:gd name="connsiteX0" fmla="*/ 1468562 w 3297384"/>
                <a:gd name="connsiteY0" fmla="*/ 4050293 h 5020058"/>
                <a:gd name="connsiteX1" fmla="*/ 1403248 w 3297384"/>
                <a:gd name="connsiteY1" fmla="*/ 3674736 h 5020058"/>
                <a:gd name="connsiteX2" fmla="*/ 1223634 w 3297384"/>
                <a:gd name="connsiteY2" fmla="*/ 3217536 h 5020058"/>
                <a:gd name="connsiteX3" fmla="*/ 1060348 w 3297384"/>
                <a:gd name="connsiteY3" fmla="*/ 2907293 h 5020058"/>
                <a:gd name="connsiteX4" fmla="*/ 848077 w 3297384"/>
                <a:gd name="connsiteY4" fmla="*/ 2695021 h 5020058"/>
                <a:gd name="connsiteX5" fmla="*/ 929720 w 3297384"/>
                <a:gd name="connsiteY5" fmla="*/ 2515407 h 5020058"/>
                <a:gd name="connsiteX6" fmla="*/ 1060348 w 3297384"/>
                <a:gd name="connsiteY6" fmla="*/ 2368450 h 5020058"/>
                <a:gd name="connsiteX7" fmla="*/ 1044020 w 3297384"/>
                <a:gd name="connsiteY7" fmla="*/ 2205164 h 5020058"/>
                <a:gd name="connsiteX8" fmla="*/ 1011362 w 3297384"/>
                <a:gd name="connsiteY8" fmla="*/ 2172507 h 5020058"/>
                <a:gd name="connsiteX9" fmla="*/ 1044020 w 3297384"/>
                <a:gd name="connsiteY9" fmla="*/ 2335793 h 5020058"/>
                <a:gd name="connsiteX10" fmla="*/ 929720 w 3297384"/>
                <a:gd name="connsiteY10" fmla="*/ 2417436 h 5020058"/>
                <a:gd name="connsiteX11" fmla="*/ 733777 w 3297384"/>
                <a:gd name="connsiteY11" fmla="*/ 2401107 h 5020058"/>
                <a:gd name="connsiteX12" fmla="*/ 619477 w 3297384"/>
                <a:gd name="connsiteY12" fmla="*/ 2286807 h 5020058"/>
                <a:gd name="connsiteX13" fmla="*/ 668462 w 3297384"/>
                <a:gd name="connsiteY13" fmla="*/ 2172507 h 5020058"/>
                <a:gd name="connsiteX14" fmla="*/ 766434 w 3297384"/>
                <a:gd name="connsiteY14" fmla="*/ 2139850 h 5020058"/>
                <a:gd name="connsiteX15" fmla="*/ 815420 w 3297384"/>
                <a:gd name="connsiteY15" fmla="*/ 2107193 h 5020058"/>
                <a:gd name="connsiteX16" fmla="*/ 880734 w 3297384"/>
                <a:gd name="connsiteY16" fmla="*/ 2090864 h 5020058"/>
                <a:gd name="connsiteX17" fmla="*/ 831748 w 3297384"/>
                <a:gd name="connsiteY17" fmla="*/ 2009221 h 5020058"/>
                <a:gd name="connsiteX18" fmla="*/ 815420 w 3297384"/>
                <a:gd name="connsiteY18" fmla="*/ 1960236 h 5020058"/>
                <a:gd name="connsiteX19" fmla="*/ 635805 w 3297384"/>
                <a:gd name="connsiteY19" fmla="*/ 1911250 h 5020058"/>
                <a:gd name="connsiteX20" fmla="*/ 472520 w 3297384"/>
                <a:gd name="connsiteY20" fmla="*/ 1894921 h 5020058"/>
                <a:gd name="connsiteX21" fmla="*/ 292905 w 3297384"/>
                <a:gd name="connsiteY21" fmla="*/ 1862264 h 5020058"/>
                <a:gd name="connsiteX22" fmla="*/ 31648 w 3297384"/>
                <a:gd name="connsiteY22" fmla="*/ 1584679 h 5020058"/>
                <a:gd name="connsiteX23" fmla="*/ 15320 w 3297384"/>
                <a:gd name="connsiteY23" fmla="*/ 1388736 h 5020058"/>
                <a:gd name="connsiteX24" fmla="*/ 129620 w 3297384"/>
                <a:gd name="connsiteY24" fmla="*/ 1062164 h 5020058"/>
                <a:gd name="connsiteX25" fmla="*/ 570491 w 3297384"/>
                <a:gd name="connsiteY25" fmla="*/ 670279 h 5020058"/>
                <a:gd name="connsiteX26" fmla="*/ 2333977 w 3297384"/>
                <a:gd name="connsiteY26" fmla="*/ 807 h 5020058"/>
                <a:gd name="connsiteX27" fmla="*/ 1174648 w 3297384"/>
                <a:gd name="connsiteY27" fmla="*/ 539650 h 5020058"/>
                <a:gd name="connsiteX28" fmla="*/ 570491 w 3297384"/>
                <a:gd name="connsiteY28" fmla="*/ 817236 h 5020058"/>
                <a:gd name="connsiteX29" fmla="*/ 227591 w 3297384"/>
                <a:gd name="connsiteY29" fmla="*/ 1143807 h 5020058"/>
                <a:gd name="connsiteX30" fmla="*/ 129620 w 3297384"/>
                <a:gd name="connsiteY30" fmla="*/ 1437721 h 5020058"/>
                <a:gd name="connsiteX31" fmla="*/ 325562 w 3297384"/>
                <a:gd name="connsiteY31" fmla="*/ 1747964 h 5020058"/>
                <a:gd name="connsiteX32" fmla="*/ 570491 w 3297384"/>
                <a:gd name="connsiteY32" fmla="*/ 1862264 h 5020058"/>
                <a:gd name="connsiteX33" fmla="*/ 390876 w 3297384"/>
                <a:gd name="connsiteY33" fmla="*/ 1503035 h 5020058"/>
                <a:gd name="connsiteX34" fmla="*/ 537833 w 3297384"/>
                <a:gd name="connsiteY34" fmla="*/ 1111150 h 5020058"/>
                <a:gd name="connsiteX35" fmla="*/ 1011362 w 3297384"/>
                <a:gd name="connsiteY35" fmla="*/ 866221 h 5020058"/>
                <a:gd name="connsiteX36" fmla="*/ 1615520 w 3297384"/>
                <a:gd name="connsiteY36" fmla="*/ 572307 h 5020058"/>
                <a:gd name="connsiteX37" fmla="*/ 2399291 w 3297384"/>
                <a:gd name="connsiteY37" fmla="*/ 278393 h 5020058"/>
                <a:gd name="connsiteX38" fmla="*/ 1615520 w 3297384"/>
                <a:gd name="connsiteY38" fmla="*/ 702936 h 5020058"/>
                <a:gd name="connsiteX39" fmla="*/ 2611563 w 3297384"/>
                <a:gd name="connsiteY39" fmla="*/ 866222 h 5020058"/>
                <a:gd name="connsiteX40" fmla="*/ 1599191 w 3297384"/>
                <a:gd name="connsiteY40" fmla="*/ 817236 h 5020058"/>
                <a:gd name="connsiteX41" fmla="*/ 1174648 w 3297384"/>
                <a:gd name="connsiteY41" fmla="*/ 915207 h 5020058"/>
                <a:gd name="connsiteX42" fmla="*/ 652134 w 3297384"/>
                <a:gd name="connsiteY42" fmla="*/ 1192793 h 5020058"/>
                <a:gd name="connsiteX43" fmla="*/ 505177 w 3297384"/>
                <a:gd name="connsiteY43" fmla="*/ 1454050 h 5020058"/>
                <a:gd name="connsiteX44" fmla="*/ 586820 w 3297384"/>
                <a:gd name="connsiteY44" fmla="*/ 1747964 h 5020058"/>
                <a:gd name="connsiteX45" fmla="*/ 750105 w 3297384"/>
                <a:gd name="connsiteY45" fmla="*/ 1878593 h 5020058"/>
                <a:gd name="connsiteX46" fmla="*/ 652134 w 3297384"/>
                <a:gd name="connsiteY46" fmla="*/ 1747964 h 5020058"/>
                <a:gd name="connsiteX47" fmla="*/ 766434 w 3297384"/>
                <a:gd name="connsiteY47" fmla="*/ 1584678 h 5020058"/>
                <a:gd name="connsiteX48" fmla="*/ 946048 w 3297384"/>
                <a:gd name="connsiteY48" fmla="*/ 1568350 h 5020058"/>
                <a:gd name="connsiteX49" fmla="*/ 1125662 w 3297384"/>
                <a:gd name="connsiteY49" fmla="*/ 1666321 h 5020058"/>
                <a:gd name="connsiteX50" fmla="*/ 1060348 w 3297384"/>
                <a:gd name="connsiteY50" fmla="*/ 1829607 h 5020058"/>
                <a:gd name="connsiteX51" fmla="*/ 1223634 w 3297384"/>
                <a:gd name="connsiteY51" fmla="*/ 1747964 h 5020058"/>
                <a:gd name="connsiteX52" fmla="*/ 1305277 w 3297384"/>
                <a:gd name="connsiteY52" fmla="*/ 1731636 h 5020058"/>
                <a:gd name="connsiteX53" fmla="*/ 1256291 w 3297384"/>
                <a:gd name="connsiteY53" fmla="*/ 1617336 h 5020058"/>
                <a:gd name="connsiteX54" fmla="*/ 1272620 w 3297384"/>
                <a:gd name="connsiteY54" fmla="*/ 1421393 h 5020058"/>
                <a:gd name="connsiteX55" fmla="*/ 1484890 w 3297384"/>
                <a:gd name="connsiteY55" fmla="*/ 1356079 h 5020058"/>
                <a:gd name="connsiteX56" fmla="*/ 1631848 w 3297384"/>
                <a:gd name="connsiteY56" fmla="*/ 1486707 h 5020058"/>
                <a:gd name="connsiteX57" fmla="*/ 1615519 w 3297384"/>
                <a:gd name="connsiteY57" fmla="*/ 1682650 h 5020058"/>
                <a:gd name="connsiteX58" fmla="*/ 1631848 w 3297384"/>
                <a:gd name="connsiteY58" fmla="*/ 1601007 h 5020058"/>
                <a:gd name="connsiteX59" fmla="*/ 2203347 w 3297384"/>
                <a:gd name="connsiteY59" fmla="*/ 1307092 h 5020058"/>
                <a:gd name="connsiteX60" fmla="*/ 3297360 w 3297384"/>
                <a:gd name="connsiteY60" fmla="*/ 1633666 h 5020058"/>
                <a:gd name="connsiteX61" fmla="*/ 2187018 w 3297384"/>
                <a:gd name="connsiteY61" fmla="*/ 1421393 h 5020058"/>
                <a:gd name="connsiteX62" fmla="*/ 1501220 w 3297384"/>
                <a:gd name="connsiteY62" fmla="*/ 1796950 h 5020058"/>
                <a:gd name="connsiteX63" fmla="*/ 1664505 w 3297384"/>
                <a:gd name="connsiteY63" fmla="*/ 1862264 h 5020058"/>
                <a:gd name="connsiteX64" fmla="*/ 2089048 w 3297384"/>
                <a:gd name="connsiteY64" fmla="*/ 1992893 h 5020058"/>
                <a:gd name="connsiteX65" fmla="*/ 2480934 w 3297384"/>
                <a:gd name="connsiteY65" fmla="*/ 2041879 h 5020058"/>
                <a:gd name="connsiteX66" fmla="*/ 3134077 w 3297384"/>
                <a:gd name="connsiteY66" fmla="*/ 2156179 h 5020058"/>
                <a:gd name="connsiteX67" fmla="*/ 1909434 w 3297384"/>
                <a:gd name="connsiteY67" fmla="*/ 1992893 h 5020058"/>
                <a:gd name="connsiteX68" fmla="*/ 1484891 w 3297384"/>
                <a:gd name="connsiteY68" fmla="*/ 1780621 h 5020058"/>
                <a:gd name="connsiteX69" fmla="*/ 1158320 w 3297384"/>
                <a:gd name="connsiteY69" fmla="*/ 1862264 h 5020058"/>
                <a:gd name="connsiteX70" fmla="*/ 1125662 w 3297384"/>
                <a:gd name="connsiteY70" fmla="*/ 2025550 h 5020058"/>
                <a:gd name="connsiteX71" fmla="*/ 1207305 w 3297384"/>
                <a:gd name="connsiteY71" fmla="*/ 2156179 h 5020058"/>
                <a:gd name="connsiteX72" fmla="*/ 1321605 w 3297384"/>
                <a:gd name="connsiteY72" fmla="*/ 2352121 h 5020058"/>
                <a:gd name="connsiteX73" fmla="*/ 1256291 w 3297384"/>
                <a:gd name="connsiteY73" fmla="*/ 2466421 h 5020058"/>
                <a:gd name="connsiteX74" fmla="*/ 1354262 w 3297384"/>
                <a:gd name="connsiteY74" fmla="*/ 2499079 h 5020058"/>
                <a:gd name="connsiteX75" fmla="*/ 1517548 w 3297384"/>
                <a:gd name="connsiteY75" fmla="*/ 2270479 h 5020058"/>
                <a:gd name="connsiteX76" fmla="*/ 1631848 w 3297384"/>
                <a:gd name="connsiteY76" fmla="*/ 2286807 h 5020058"/>
                <a:gd name="connsiteX77" fmla="*/ 1631848 w 3297384"/>
                <a:gd name="connsiteY77" fmla="*/ 2368450 h 5020058"/>
                <a:gd name="connsiteX78" fmla="*/ 1435905 w 3297384"/>
                <a:gd name="connsiteY78" fmla="*/ 2515407 h 5020058"/>
                <a:gd name="connsiteX79" fmla="*/ 1419577 w 3297384"/>
                <a:gd name="connsiteY79" fmla="*/ 2629707 h 5020058"/>
                <a:gd name="connsiteX80" fmla="*/ 1615520 w 3297384"/>
                <a:gd name="connsiteY80" fmla="*/ 2335793 h 5020058"/>
                <a:gd name="connsiteX81" fmla="*/ 2023734 w 3297384"/>
                <a:gd name="connsiteY81" fmla="*/ 2482750 h 5020058"/>
                <a:gd name="connsiteX82" fmla="*/ 1925762 w 3297384"/>
                <a:gd name="connsiteY82" fmla="*/ 2613379 h 5020058"/>
                <a:gd name="connsiteX83" fmla="*/ 1713491 w 3297384"/>
                <a:gd name="connsiteY83" fmla="*/ 2564393 h 5020058"/>
                <a:gd name="connsiteX84" fmla="*/ 1533877 w 3297384"/>
                <a:gd name="connsiteY84" fmla="*/ 2662364 h 5020058"/>
                <a:gd name="connsiteX85" fmla="*/ 1582862 w 3297384"/>
                <a:gd name="connsiteY85" fmla="*/ 2972607 h 5020058"/>
                <a:gd name="connsiteX86" fmla="*/ 1664505 w 3297384"/>
                <a:gd name="connsiteY86" fmla="*/ 3119564 h 5020058"/>
                <a:gd name="connsiteX87" fmla="*/ 1762477 w 3297384"/>
                <a:gd name="connsiteY87" fmla="*/ 3233864 h 5020058"/>
                <a:gd name="connsiteX88" fmla="*/ 1762477 w 3297384"/>
                <a:gd name="connsiteY88" fmla="*/ 3119564 h 5020058"/>
                <a:gd name="connsiteX89" fmla="*/ 1893105 w 3297384"/>
                <a:gd name="connsiteY89" fmla="*/ 3086907 h 5020058"/>
                <a:gd name="connsiteX90" fmla="*/ 1942091 w 3297384"/>
                <a:gd name="connsiteY90" fmla="*/ 3282850 h 5020058"/>
                <a:gd name="connsiteX91" fmla="*/ 1876777 w 3297384"/>
                <a:gd name="connsiteY91" fmla="*/ 3380821 h 5020058"/>
                <a:gd name="connsiteX92" fmla="*/ 1762477 w 3297384"/>
                <a:gd name="connsiteY92" fmla="*/ 3380821 h 5020058"/>
                <a:gd name="connsiteX93" fmla="*/ 2187020 w 3297384"/>
                <a:gd name="connsiteY93" fmla="*/ 3821693 h 5020058"/>
                <a:gd name="connsiteX94" fmla="*/ 2219677 w 3297384"/>
                <a:gd name="connsiteY94" fmla="*/ 3903336 h 5020058"/>
                <a:gd name="connsiteX95" fmla="*/ 2219677 w 3297384"/>
                <a:gd name="connsiteY95" fmla="*/ 3772707 h 5020058"/>
                <a:gd name="connsiteX96" fmla="*/ 2187020 w 3297384"/>
                <a:gd name="connsiteY96" fmla="*/ 3527779 h 5020058"/>
                <a:gd name="connsiteX97" fmla="*/ 2529920 w 3297384"/>
                <a:gd name="connsiteY97" fmla="*/ 3544107 h 5020058"/>
                <a:gd name="connsiteX98" fmla="*/ 2791177 w 3297384"/>
                <a:gd name="connsiteY98" fmla="*/ 3838021 h 5020058"/>
                <a:gd name="connsiteX99" fmla="*/ 2464605 w 3297384"/>
                <a:gd name="connsiteY99" fmla="*/ 3919664 h 5020058"/>
                <a:gd name="connsiteX100" fmla="*/ 2464605 w 3297384"/>
                <a:gd name="connsiteY100" fmla="*/ 4099279 h 5020058"/>
                <a:gd name="connsiteX101" fmla="*/ 2513591 w 3297384"/>
                <a:gd name="connsiteY101" fmla="*/ 4164593 h 5020058"/>
                <a:gd name="connsiteX102" fmla="*/ 2431948 w 3297384"/>
                <a:gd name="connsiteY102" fmla="*/ 4540150 h 5020058"/>
                <a:gd name="connsiteX103" fmla="*/ 2709534 w 3297384"/>
                <a:gd name="connsiteY103" fmla="*/ 4850393 h 5020058"/>
                <a:gd name="connsiteX104" fmla="*/ 2627891 w 3297384"/>
                <a:gd name="connsiteY104" fmla="*/ 5013679 h 5020058"/>
                <a:gd name="connsiteX105" fmla="*/ 2284991 w 3297384"/>
                <a:gd name="connsiteY105" fmla="*/ 4638121 h 5020058"/>
                <a:gd name="connsiteX106" fmla="*/ 2399291 w 3297384"/>
                <a:gd name="connsiteY106" fmla="*/ 4295221 h 5020058"/>
                <a:gd name="connsiteX107" fmla="*/ 2007405 w 3297384"/>
                <a:gd name="connsiteY107" fmla="*/ 3984979 h 5020058"/>
                <a:gd name="connsiteX108" fmla="*/ 1550205 w 3297384"/>
                <a:gd name="connsiteY108" fmla="*/ 3250193 h 5020058"/>
                <a:gd name="connsiteX109" fmla="*/ 1305277 w 3297384"/>
                <a:gd name="connsiteY109" fmla="*/ 2744007 h 5020058"/>
                <a:gd name="connsiteX110" fmla="*/ 1337934 w 3297384"/>
                <a:gd name="connsiteY110" fmla="*/ 2662364 h 5020058"/>
                <a:gd name="connsiteX111" fmla="*/ 1174648 w 3297384"/>
                <a:gd name="connsiteY111" fmla="*/ 2515407 h 5020058"/>
                <a:gd name="connsiteX112" fmla="*/ 1060348 w 3297384"/>
                <a:gd name="connsiteY112" fmla="*/ 2597050 h 5020058"/>
                <a:gd name="connsiteX113" fmla="*/ 1027691 w 3297384"/>
                <a:gd name="connsiteY113" fmla="*/ 2744007 h 5020058"/>
                <a:gd name="connsiteX114" fmla="*/ 1239962 w 3297384"/>
                <a:gd name="connsiteY114" fmla="*/ 2972607 h 5020058"/>
                <a:gd name="connsiteX115" fmla="*/ 1435905 w 3297384"/>
                <a:gd name="connsiteY115" fmla="*/ 3413479 h 5020058"/>
                <a:gd name="connsiteX116" fmla="*/ 1533877 w 3297384"/>
                <a:gd name="connsiteY116" fmla="*/ 3772707 h 5020058"/>
                <a:gd name="connsiteX117" fmla="*/ 1550205 w 3297384"/>
                <a:gd name="connsiteY117" fmla="*/ 4050293 h 5020058"/>
                <a:gd name="connsiteX118" fmla="*/ 1550205 w 3297384"/>
                <a:gd name="connsiteY118" fmla="*/ 4050293 h 5020058"/>
                <a:gd name="connsiteX0" fmla="*/ 1468562 w 3297383"/>
                <a:gd name="connsiteY0" fmla="*/ 4050293 h 5020058"/>
                <a:gd name="connsiteX1" fmla="*/ 1403248 w 3297383"/>
                <a:gd name="connsiteY1" fmla="*/ 3674736 h 5020058"/>
                <a:gd name="connsiteX2" fmla="*/ 1223634 w 3297383"/>
                <a:gd name="connsiteY2" fmla="*/ 3217536 h 5020058"/>
                <a:gd name="connsiteX3" fmla="*/ 1060348 w 3297383"/>
                <a:gd name="connsiteY3" fmla="*/ 2907293 h 5020058"/>
                <a:gd name="connsiteX4" fmla="*/ 848077 w 3297383"/>
                <a:gd name="connsiteY4" fmla="*/ 2695021 h 5020058"/>
                <a:gd name="connsiteX5" fmla="*/ 929720 w 3297383"/>
                <a:gd name="connsiteY5" fmla="*/ 2515407 h 5020058"/>
                <a:gd name="connsiteX6" fmla="*/ 1060348 w 3297383"/>
                <a:gd name="connsiteY6" fmla="*/ 2368450 h 5020058"/>
                <a:gd name="connsiteX7" fmla="*/ 1044020 w 3297383"/>
                <a:gd name="connsiteY7" fmla="*/ 2205164 h 5020058"/>
                <a:gd name="connsiteX8" fmla="*/ 1011362 w 3297383"/>
                <a:gd name="connsiteY8" fmla="*/ 2172507 h 5020058"/>
                <a:gd name="connsiteX9" fmla="*/ 1044020 w 3297383"/>
                <a:gd name="connsiteY9" fmla="*/ 2335793 h 5020058"/>
                <a:gd name="connsiteX10" fmla="*/ 929720 w 3297383"/>
                <a:gd name="connsiteY10" fmla="*/ 2417436 h 5020058"/>
                <a:gd name="connsiteX11" fmla="*/ 733777 w 3297383"/>
                <a:gd name="connsiteY11" fmla="*/ 2401107 h 5020058"/>
                <a:gd name="connsiteX12" fmla="*/ 619477 w 3297383"/>
                <a:gd name="connsiteY12" fmla="*/ 2286807 h 5020058"/>
                <a:gd name="connsiteX13" fmla="*/ 668462 w 3297383"/>
                <a:gd name="connsiteY13" fmla="*/ 2172507 h 5020058"/>
                <a:gd name="connsiteX14" fmla="*/ 766434 w 3297383"/>
                <a:gd name="connsiteY14" fmla="*/ 2139850 h 5020058"/>
                <a:gd name="connsiteX15" fmla="*/ 815420 w 3297383"/>
                <a:gd name="connsiteY15" fmla="*/ 2107193 h 5020058"/>
                <a:gd name="connsiteX16" fmla="*/ 880734 w 3297383"/>
                <a:gd name="connsiteY16" fmla="*/ 2090864 h 5020058"/>
                <a:gd name="connsiteX17" fmla="*/ 831748 w 3297383"/>
                <a:gd name="connsiteY17" fmla="*/ 2009221 h 5020058"/>
                <a:gd name="connsiteX18" fmla="*/ 815420 w 3297383"/>
                <a:gd name="connsiteY18" fmla="*/ 1960236 h 5020058"/>
                <a:gd name="connsiteX19" fmla="*/ 635805 w 3297383"/>
                <a:gd name="connsiteY19" fmla="*/ 1911250 h 5020058"/>
                <a:gd name="connsiteX20" fmla="*/ 472520 w 3297383"/>
                <a:gd name="connsiteY20" fmla="*/ 1894921 h 5020058"/>
                <a:gd name="connsiteX21" fmla="*/ 292905 w 3297383"/>
                <a:gd name="connsiteY21" fmla="*/ 1862264 h 5020058"/>
                <a:gd name="connsiteX22" fmla="*/ 31648 w 3297383"/>
                <a:gd name="connsiteY22" fmla="*/ 1584679 h 5020058"/>
                <a:gd name="connsiteX23" fmla="*/ 15320 w 3297383"/>
                <a:gd name="connsiteY23" fmla="*/ 1388736 h 5020058"/>
                <a:gd name="connsiteX24" fmla="*/ 129620 w 3297383"/>
                <a:gd name="connsiteY24" fmla="*/ 1062164 h 5020058"/>
                <a:gd name="connsiteX25" fmla="*/ 570491 w 3297383"/>
                <a:gd name="connsiteY25" fmla="*/ 670279 h 5020058"/>
                <a:gd name="connsiteX26" fmla="*/ 2333977 w 3297383"/>
                <a:gd name="connsiteY26" fmla="*/ 807 h 5020058"/>
                <a:gd name="connsiteX27" fmla="*/ 1174648 w 3297383"/>
                <a:gd name="connsiteY27" fmla="*/ 539650 h 5020058"/>
                <a:gd name="connsiteX28" fmla="*/ 570491 w 3297383"/>
                <a:gd name="connsiteY28" fmla="*/ 817236 h 5020058"/>
                <a:gd name="connsiteX29" fmla="*/ 227591 w 3297383"/>
                <a:gd name="connsiteY29" fmla="*/ 1143807 h 5020058"/>
                <a:gd name="connsiteX30" fmla="*/ 129620 w 3297383"/>
                <a:gd name="connsiteY30" fmla="*/ 1437721 h 5020058"/>
                <a:gd name="connsiteX31" fmla="*/ 325562 w 3297383"/>
                <a:gd name="connsiteY31" fmla="*/ 1747964 h 5020058"/>
                <a:gd name="connsiteX32" fmla="*/ 570491 w 3297383"/>
                <a:gd name="connsiteY32" fmla="*/ 1862264 h 5020058"/>
                <a:gd name="connsiteX33" fmla="*/ 390876 w 3297383"/>
                <a:gd name="connsiteY33" fmla="*/ 1503035 h 5020058"/>
                <a:gd name="connsiteX34" fmla="*/ 537833 w 3297383"/>
                <a:gd name="connsiteY34" fmla="*/ 1111150 h 5020058"/>
                <a:gd name="connsiteX35" fmla="*/ 1011362 w 3297383"/>
                <a:gd name="connsiteY35" fmla="*/ 866221 h 5020058"/>
                <a:gd name="connsiteX36" fmla="*/ 1615520 w 3297383"/>
                <a:gd name="connsiteY36" fmla="*/ 572307 h 5020058"/>
                <a:gd name="connsiteX37" fmla="*/ 2399291 w 3297383"/>
                <a:gd name="connsiteY37" fmla="*/ 278393 h 5020058"/>
                <a:gd name="connsiteX38" fmla="*/ 1615520 w 3297383"/>
                <a:gd name="connsiteY38" fmla="*/ 702936 h 5020058"/>
                <a:gd name="connsiteX39" fmla="*/ 2611563 w 3297383"/>
                <a:gd name="connsiteY39" fmla="*/ 866222 h 5020058"/>
                <a:gd name="connsiteX40" fmla="*/ 1599191 w 3297383"/>
                <a:gd name="connsiteY40" fmla="*/ 817236 h 5020058"/>
                <a:gd name="connsiteX41" fmla="*/ 1174648 w 3297383"/>
                <a:gd name="connsiteY41" fmla="*/ 915207 h 5020058"/>
                <a:gd name="connsiteX42" fmla="*/ 652134 w 3297383"/>
                <a:gd name="connsiteY42" fmla="*/ 1192793 h 5020058"/>
                <a:gd name="connsiteX43" fmla="*/ 505177 w 3297383"/>
                <a:gd name="connsiteY43" fmla="*/ 1454050 h 5020058"/>
                <a:gd name="connsiteX44" fmla="*/ 586820 w 3297383"/>
                <a:gd name="connsiteY44" fmla="*/ 1747964 h 5020058"/>
                <a:gd name="connsiteX45" fmla="*/ 750105 w 3297383"/>
                <a:gd name="connsiteY45" fmla="*/ 1878593 h 5020058"/>
                <a:gd name="connsiteX46" fmla="*/ 652134 w 3297383"/>
                <a:gd name="connsiteY46" fmla="*/ 1747964 h 5020058"/>
                <a:gd name="connsiteX47" fmla="*/ 766434 w 3297383"/>
                <a:gd name="connsiteY47" fmla="*/ 1584678 h 5020058"/>
                <a:gd name="connsiteX48" fmla="*/ 946048 w 3297383"/>
                <a:gd name="connsiteY48" fmla="*/ 1568350 h 5020058"/>
                <a:gd name="connsiteX49" fmla="*/ 1125662 w 3297383"/>
                <a:gd name="connsiteY49" fmla="*/ 1666321 h 5020058"/>
                <a:gd name="connsiteX50" fmla="*/ 1060348 w 3297383"/>
                <a:gd name="connsiteY50" fmla="*/ 1829607 h 5020058"/>
                <a:gd name="connsiteX51" fmla="*/ 1223634 w 3297383"/>
                <a:gd name="connsiteY51" fmla="*/ 1747964 h 5020058"/>
                <a:gd name="connsiteX52" fmla="*/ 1305277 w 3297383"/>
                <a:gd name="connsiteY52" fmla="*/ 1731636 h 5020058"/>
                <a:gd name="connsiteX53" fmla="*/ 1256291 w 3297383"/>
                <a:gd name="connsiteY53" fmla="*/ 1617336 h 5020058"/>
                <a:gd name="connsiteX54" fmla="*/ 1272620 w 3297383"/>
                <a:gd name="connsiteY54" fmla="*/ 1421393 h 5020058"/>
                <a:gd name="connsiteX55" fmla="*/ 1484890 w 3297383"/>
                <a:gd name="connsiteY55" fmla="*/ 1356079 h 5020058"/>
                <a:gd name="connsiteX56" fmla="*/ 1631848 w 3297383"/>
                <a:gd name="connsiteY56" fmla="*/ 1486707 h 5020058"/>
                <a:gd name="connsiteX57" fmla="*/ 1615519 w 3297383"/>
                <a:gd name="connsiteY57" fmla="*/ 1682650 h 5020058"/>
                <a:gd name="connsiteX58" fmla="*/ 1631848 w 3297383"/>
                <a:gd name="connsiteY58" fmla="*/ 1601007 h 5020058"/>
                <a:gd name="connsiteX59" fmla="*/ 2203347 w 3297383"/>
                <a:gd name="connsiteY59" fmla="*/ 1307092 h 5020058"/>
                <a:gd name="connsiteX60" fmla="*/ 3297360 w 3297383"/>
                <a:gd name="connsiteY60" fmla="*/ 1633666 h 5020058"/>
                <a:gd name="connsiteX61" fmla="*/ 2187018 w 3297383"/>
                <a:gd name="connsiteY61" fmla="*/ 1421393 h 5020058"/>
                <a:gd name="connsiteX62" fmla="*/ 1501220 w 3297383"/>
                <a:gd name="connsiteY62" fmla="*/ 1796950 h 5020058"/>
                <a:gd name="connsiteX63" fmla="*/ 1664505 w 3297383"/>
                <a:gd name="connsiteY63" fmla="*/ 1862264 h 5020058"/>
                <a:gd name="connsiteX64" fmla="*/ 2089048 w 3297383"/>
                <a:gd name="connsiteY64" fmla="*/ 1992893 h 5020058"/>
                <a:gd name="connsiteX65" fmla="*/ 2480934 w 3297383"/>
                <a:gd name="connsiteY65" fmla="*/ 2041879 h 5020058"/>
                <a:gd name="connsiteX66" fmla="*/ 3134077 w 3297383"/>
                <a:gd name="connsiteY66" fmla="*/ 2156179 h 5020058"/>
                <a:gd name="connsiteX67" fmla="*/ 1909434 w 3297383"/>
                <a:gd name="connsiteY67" fmla="*/ 1992893 h 5020058"/>
                <a:gd name="connsiteX68" fmla="*/ 1484891 w 3297383"/>
                <a:gd name="connsiteY68" fmla="*/ 1780621 h 5020058"/>
                <a:gd name="connsiteX69" fmla="*/ 1158320 w 3297383"/>
                <a:gd name="connsiteY69" fmla="*/ 1862264 h 5020058"/>
                <a:gd name="connsiteX70" fmla="*/ 1125662 w 3297383"/>
                <a:gd name="connsiteY70" fmla="*/ 2025550 h 5020058"/>
                <a:gd name="connsiteX71" fmla="*/ 1207305 w 3297383"/>
                <a:gd name="connsiteY71" fmla="*/ 2156179 h 5020058"/>
                <a:gd name="connsiteX72" fmla="*/ 1321605 w 3297383"/>
                <a:gd name="connsiteY72" fmla="*/ 2352121 h 5020058"/>
                <a:gd name="connsiteX73" fmla="*/ 1256291 w 3297383"/>
                <a:gd name="connsiteY73" fmla="*/ 2466421 h 5020058"/>
                <a:gd name="connsiteX74" fmla="*/ 1354262 w 3297383"/>
                <a:gd name="connsiteY74" fmla="*/ 2499079 h 5020058"/>
                <a:gd name="connsiteX75" fmla="*/ 1517548 w 3297383"/>
                <a:gd name="connsiteY75" fmla="*/ 2270479 h 5020058"/>
                <a:gd name="connsiteX76" fmla="*/ 1631848 w 3297383"/>
                <a:gd name="connsiteY76" fmla="*/ 2286807 h 5020058"/>
                <a:gd name="connsiteX77" fmla="*/ 1631848 w 3297383"/>
                <a:gd name="connsiteY77" fmla="*/ 2368450 h 5020058"/>
                <a:gd name="connsiteX78" fmla="*/ 1435905 w 3297383"/>
                <a:gd name="connsiteY78" fmla="*/ 2515407 h 5020058"/>
                <a:gd name="connsiteX79" fmla="*/ 1419577 w 3297383"/>
                <a:gd name="connsiteY79" fmla="*/ 2629707 h 5020058"/>
                <a:gd name="connsiteX80" fmla="*/ 1615520 w 3297383"/>
                <a:gd name="connsiteY80" fmla="*/ 2335793 h 5020058"/>
                <a:gd name="connsiteX81" fmla="*/ 2023734 w 3297383"/>
                <a:gd name="connsiteY81" fmla="*/ 2482750 h 5020058"/>
                <a:gd name="connsiteX82" fmla="*/ 1925762 w 3297383"/>
                <a:gd name="connsiteY82" fmla="*/ 2613379 h 5020058"/>
                <a:gd name="connsiteX83" fmla="*/ 1713491 w 3297383"/>
                <a:gd name="connsiteY83" fmla="*/ 2564393 h 5020058"/>
                <a:gd name="connsiteX84" fmla="*/ 1533877 w 3297383"/>
                <a:gd name="connsiteY84" fmla="*/ 2662364 h 5020058"/>
                <a:gd name="connsiteX85" fmla="*/ 1582862 w 3297383"/>
                <a:gd name="connsiteY85" fmla="*/ 2972607 h 5020058"/>
                <a:gd name="connsiteX86" fmla="*/ 1664505 w 3297383"/>
                <a:gd name="connsiteY86" fmla="*/ 3119564 h 5020058"/>
                <a:gd name="connsiteX87" fmla="*/ 1762477 w 3297383"/>
                <a:gd name="connsiteY87" fmla="*/ 3233864 h 5020058"/>
                <a:gd name="connsiteX88" fmla="*/ 1762477 w 3297383"/>
                <a:gd name="connsiteY88" fmla="*/ 3119564 h 5020058"/>
                <a:gd name="connsiteX89" fmla="*/ 1893105 w 3297383"/>
                <a:gd name="connsiteY89" fmla="*/ 3086907 h 5020058"/>
                <a:gd name="connsiteX90" fmla="*/ 1942091 w 3297383"/>
                <a:gd name="connsiteY90" fmla="*/ 3282850 h 5020058"/>
                <a:gd name="connsiteX91" fmla="*/ 1876777 w 3297383"/>
                <a:gd name="connsiteY91" fmla="*/ 3380821 h 5020058"/>
                <a:gd name="connsiteX92" fmla="*/ 1762477 w 3297383"/>
                <a:gd name="connsiteY92" fmla="*/ 3380821 h 5020058"/>
                <a:gd name="connsiteX93" fmla="*/ 2187020 w 3297383"/>
                <a:gd name="connsiteY93" fmla="*/ 3821693 h 5020058"/>
                <a:gd name="connsiteX94" fmla="*/ 2219677 w 3297383"/>
                <a:gd name="connsiteY94" fmla="*/ 3903336 h 5020058"/>
                <a:gd name="connsiteX95" fmla="*/ 2219677 w 3297383"/>
                <a:gd name="connsiteY95" fmla="*/ 3772707 h 5020058"/>
                <a:gd name="connsiteX96" fmla="*/ 2187020 w 3297383"/>
                <a:gd name="connsiteY96" fmla="*/ 3527779 h 5020058"/>
                <a:gd name="connsiteX97" fmla="*/ 2529920 w 3297383"/>
                <a:gd name="connsiteY97" fmla="*/ 3544107 h 5020058"/>
                <a:gd name="connsiteX98" fmla="*/ 2791177 w 3297383"/>
                <a:gd name="connsiteY98" fmla="*/ 3838021 h 5020058"/>
                <a:gd name="connsiteX99" fmla="*/ 2464605 w 3297383"/>
                <a:gd name="connsiteY99" fmla="*/ 3919664 h 5020058"/>
                <a:gd name="connsiteX100" fmla="*/ 2464605 w 3297383"/>
                <a:gd name="connsiteY100" fmla="*/ 4099279 h 5020058"/>
                <a:gd name="connsiteX101" fmla="*/ 2513591 w 3297383"/>
                <a:gd name="connsiteY101" fmla="*/ 4164593 h 5020058"/>
                <a:gd name="connsiteX102" fmla="*/ 2431948 w 3297383"/>
                <a:gd name="connsiteY102" fmla="*/ 4540150 h 5020058"/>
                <a:gd name="connsiteX103" fmla="*/ 2709534 w 3297383"/>
                <a:gd name="connsiteY103" fmla="*/ 4850393 h 5020058"/>
                <a:gd name="connsiteX104" fmla="*/ 2627891 w 3297383"/>
                <a:gd name="connsiteY104" fmla="*/ 5013679 h 5020058"/>
                <a:gd name="connsiteX105" fmla="*/ 2284991 w 3297383"/>
                <a:gd name="connsiteY105" fmla="*/ 4638121 h 5020058"/>
                <a:gd name="connsiteX106" fmla="*/ 2399291 w 3297383"/>
                <a:gd name="connsiteY106" fmla="*/ 4295221 h 5020058"/>
                <a:gd name="connsiteX107" fmla="*/ 2007405 w 3297383"/>
                <a:gd name="connsiteY107" fmla="*/ 3984979 h 5020058"/>
                <a:gd name="connsiteX108" fmla="*/ 1550205 w 3297383"/>
                <a:gd name="connsiteY108" fmla="*/ 3250193 h 5020058"/>
                <a:gd name="connsiteX109" fmla="*/ 1305277 w 3297383"/>
                <a:gd name="connsiteY109" fmla="*/ 2744007 h 5020058"/>
                <a:gd name="connsiteX110" fmla="*/ 1337934 w 3297383"/>
                <a:gd name="connsiteY110" fmla="*/ 2662364 h 5020058"/>
                <a:gd name="connsiteX111" fmla="*/ 1174648 w 3297383"/>
                <a:gd name="connsiteY111" fmla="*/ 2515407 h 5020058"/>
                <a:gd name="connsiteX112" fmla="*/ 1060348 w 3297383"/>
                <a:gd name="connsiteY112" fmla="*/ 2597050 h 5020058"/>
                <a:gd name="connsiteX113" fmla="*/ 1027691 w 3297383"/>
                <a:gd name="connsiteY113" fmla="*/ 2744007 h 5020058"/>
                <a:gd name="connsiteX114" fmla="*/ 1239962 w 3297383"/>
                <a:gd name="connsiteY114" fmla="*/ 2972607 h 5020058"/>
                <a:gd name="connsiteX115" fmla="*/ 1435905 w 3297383"/>
                <a:gd name="connsiteY115" fmla="*/ 3413479 h 5020058"/>
                <a:gd name="connsiteX116" fmla="*/ 1533877 w 3297383"/>
                <a:gd name="connsiteY116" fmla="*/ 3772707 h 5020058"/>
                <a:gd name="connsiteX117" fmla="*/ 1550205 w 3297383"/>
                <a:gd name="connsiteY117" fmla="*/ 4050293 h 5020058"/>
                <a:gd name="connsiteX118" fmla="*/ 1550205 w 3297383"/>
                <a:gd name="connsiteY118" fmla="*/ 4050293 h 5020058"/>
                <a:gd name="connsiteX0" fmla="*/ 1468562 w 3297383"/>
                <a:gd name="connsiteY0" fmla="*/ 4050293 h 5020058"/>
                <a:gd name="connsiteX1" fmla="*/ 1403248 w 3297383"/>
                <a:gd name="connsiteY1" fmla="*/ 3674736 h 5020058"/>
                <a:gd name="connsiteX2" fmla="*/ 1223634 w 3297383"/>
                <a:gd name="connsiteY2" fmla="*/ 3217536 h 5020058"/>
                <a:gd name="connsiteX3" fmla="*/ 1060348 w 3297383"/>
                <a:gd name="connsiteY3" fmla="*/ 2907293 h 5020058"/>
                <a:gd name="connsiteX4" fmla="*/ 848077 w 3297383"/>
                <a:gd name="connsiteY4" fmla="*/ 2695021 h 5020058"/>
                <a:gd name="connsiteX5" fmla="*/ 929720 w 3297383"/>
                <a:gd name="connsiteY5" fmla="*/ 2515407 h 5020058"/>
                <a:gd name="connsiteX6" fmla="*/ 1060348 w 3297383"/>
                <a:gd name="connsiteY6" fmla="*/ 2368450 h 5020058"/>
                <a:gd name="connsiteX7" fmla="*/ 1044020 w 3297383"/>
                <a:gd name="connsiteY7" fmla="*/ 2205164 h 5020058"/>
                <a:gd name="connsiteX8" fmla="*/ 1011362 w 3297383"/>
                <a:gd name="connsiteY8" fmla="*/ 2172507 h 5020058"/>
                <a:gd name="connsiteX9" fmla="*/ 1044020 w 3297383"/>
                <a:gd name="connsiteY9" fmla="*/ 2335793 h 5020058"/>
                <a:gd name="connsiteX10" fmla="*/ 929720 w 3297383"/>
                <a:gd name="connsiteY10" fmla="*/ 2417436 h 5020058"/>
                <a:gd name="connsiteX11" fmla="*/ 733777 w 3297383"/>
                <a:gd name="connsiteY11" fmla="*/ 2401107 h 5020058"/>
                <a:gd name="connsiteX12" fmla="*/ 619477 w 3297383"/>
                <a:gd name="connsiteY12" fmla="*/ 2286807 h 5020058"/>
                <a:gd name="connsiteX13" fmla="*/ 668462 w 3297383"/>
                <a:gd name="connsiteY13" fmla="*/ 2172507 h 5020058"/>
                <a:gd name="connsiteX14" fmla="*/ 766434 w 3297383"/>
                <a:gd name="connsiteY14" fmla="*/ 2139850 h 5020058"/>
                <a:gd name="connsiteX15" fmla="*/ 815420 w 3297383"/>
                <a:gd name="connsiteY15" fmla="*/ 2107193 h 5020058"/>
                <a:gd name="connsiteX16" fmla="*/ 880734 w 3297383"/>
                <a:gd name="connsiteY16" fmla="*/ 2090864 h 5020058"/>
                <a:gd name="connsiteX17" fmla="*/ 831748 w 3297383"/>
                <a:gd name="connsiteY17" fmla="*/ 2009221 h 5020058"/>
                <a:gd name="connsiteX18" fmla="*/ 815420 w 3297383"/>
                <a:gd name="connsiteY18" fmla="*/ 1960236 h 5020058"/>
                <a:gd name="connsiteX19" fmla="*/ 635805 w 3297383"/>
                <a:gd name="connsiteY19" fmla="*/ 1911250 h 5020058"/>
                <a:gd name="connsiteX20" fmla="*/ 472520 w 3297383"/>
                <a:gd name="connsiteY20" fmla="*/ 1894921 h 5020058"/>
                <a:gd name="connsiteX21" fmla="*/ 292905 w 3297383"/>
                <a:gd name="connsiteY21" fmla="*/ 1862264 h 5020058"/>
                <a:gd name="connsiteX22" fmla="*/ 31648 w 3297383"/>
                <a:gd name="connsiteY22" fmla="*/ 1584679 h 5020058"/>
                <a:gd name="connsiteX23" fmla="*/ 15320 w 3297383"/>
                <a:gd name="connsiteY23" fmla="*/ 1388736 h 5020058"/>
                <a:gd name="connsiteX24" fmla="*/ 129620 w 3297383"/>
                <a:gd name="connsiteY24" fmla="*/ 1062164 h 5020058"/>
                <a:gd name="connsiteX25" fmla="*/ 570491 w 3297383"/>
                <a:gd name="connsiteY25" fmla="*/ 670279 h 5020058"/>
                <a:gd name="connsiteX26" fmla="*/ 2333977 w 3297383"/>
                <a:gd name="connsiteY26" fmla="*/ 807 h 5020058"/>
                <a:gd name="connsiteX27" fmla="*/ 1174648 w 3297383"/>
                <a:gd name="connsiteY27" fmla="*/ 539650 h 5020058"/>
                <a:gd name="connsiteX28" fmla="*/ 570491 w 3297383"/>
                <a:gd name="connsiteY28" fmla="*/ 817236 h 5020058"/>
                <a:gd name="connsiteX29" fmla="*/ 227591 w 3297383"/>
                <a:gd name="connsiteY29" fmla="*/ 1143807 h 5020058"/>
                <a:gd name="connsiteX30" fmla="*/ 129620 w 3297383"/>
                <a:gd name="connsiteY30" fmla="*/ 1437721 h 5020058"/>
                <a:gd name="connsiteX31" fmla="*/ 325562 w 3297383"/>
                <a:gd name="connsiteY31" fmla="*/ 1747964 h 5020058"/>
                <a:gd name="connsiteX32" fmla="*/ 570491 w 3297383"/>
                <a:gd name="connsiteY32" fmla="*/ 1862264 h 5020058"/>
                <a:gd name="connsiteX33" fmla="*/ 390876 w 3297383"/>
                <a:gd name="connsiteY33" fmla="*/ 1503035 h 5020058"/>
                <a:gd name="connsiteX34" fmla="*/ 537833 w 3297383"/>
                <a:gd name="connsiteY34" fmla="*/ 1111150 h 5020058"/>
                <a:gd name="connsiteX35" fmla="*/ 1011362 w 3297383"/>
                <a:gd name="connsiteY35" fmla="*/ 866221 h 5020058"/>
                <a:gd name="connsiteX36" fmla="*/ 1615520 w 3297383"/>
                <a:gd name="connsiteY36" fmla="*/ 572307 h 5020058"/>
                <a:gd name="connsiteX37" fmla="*/ 2399291 w 3297383"/>
                <a:gd name="connsiteY37" fmla="*/ 278393 h 5020058"/>
                <a:gd name="connsiteX38" fmla="*/ 1615520 w 3297383"/>
                <a:gd name="connsiteY38" fmla="*/ 702936 h 5020058"/>
                <a:gd name="connsiteX39" fmla="*/ 2611563 w 3297383"/>
                <a:gd name="connsiteY39" fmla="*/ 866222 h 5020058"/>
                <a:gd name="connsiteX40" fmla="*/ 1599191 w 3297383"/>
                <a:gd name="connsiteY40" fmla="*/ 817236 h 5020058"/>
                <a:gd name="connsiteX41" fmla="*/ 1174648 w 3297383"/>
                <a:gd name="connsiteY41" fmla="*/ 915207 h 5020058"/>
                <a:gd name="connsiteX42" fmla="*/ 652134 w 3297383"/>
                <a:gd name="connsiteY42" fmla="*/ 1192793 h 5020058"/>
                <a:gd name="connsiteX43" fmla="*/ 505177 w 3297383"/>
                <a:gd name="connsiteY43" fmla="*/ 1454050 h 5020058"/>
                <a:gd name="connsiteX44" fmla="*/ 586820 w 3297383"/>
                <a:gd name="connsiteY44" fmla="*/ 1747964 h 5020058"/>
                <a:gd name="connsiteX45" fmla="*/ 750105 w 3297383"/>
                <a:gd name="connsiteY45" fmla="*/ 1878593 h 5020058"/>
                <a:gd name="connsiteX46" fmla="*/ 652134 w 3297383"/>
                <a:gd name="connsiteY46" fmla="*/ 1747964 h 5020058"/>
                <a:gd name="connsiteX47" fmla="*/ 766434 w 3297383"/>
                <a:gd name="connsiteY47" fmla="*/ 1584678 h 5020058"/>
                <a:gd name="connsiteX48" fmla="*/ 946048 w 3297383"/>
                <a:gd name="connsiteY48" fmla="*/ 1568350 h 5020058"/>
                <a:gd name="connsiteX49" fmla="*/ 1125662 w 3297383"/>
                <a:gd name="connsiteY49" fmla="*/ 1666321 h 5020058"/>
                <a:gd name="connsiteX50" fmla="*/ 1060348 w 3297383"/>
                <a:gd name="connsiteY50" fmla="*/ 1829607 h 5020058"/>
                <a:gd name="connsiteX51" fmla="*/ 1223634 w 3297383"/>
                <a:gd name="connsiteY51" fmla="*/ 1747964 h 5020058"/>
                <a:gd name="connsiteX52" fmla="*/ 1305277 w 3297383"/>
                <a:gd name="connsiteY52" fmla="*/ 1731636 h 5020058"/>
                <a:gd name="connsiteX53" fmla="*/ 1256291 w 3297383"/>
                <a:gd name="connsiteY53" fmla="*/ 1617336 h 5020058"/>
                <a:gd name="connsiteX54" fmla="*/ 1272620 w 3297383"/>
                <a:gd name="connsiteY54" fmla="*/ 1421393 h 5020058"/>
                <a:gd name="connsiteX55" fmla="*/ 1484890 w 3297383"/>
                <a:gd name="connsiteY55" fmla="*/ 1356079 h 5020058"/>
                <a:gd name="connsiteX56" fmla="*/ 1631848 w 3297383"/>
                <a:gd name="connsiteY56" fmla="*/ 1486707 h 5020058"/>
                <a:gd name="connsiteX57" fmla="*/ 1615519 w 3297383"/>
                <a:gd name="connsiteY57" fmla="*/ 1682650 h 5020058"/>
                <a:gd name="connsiteX58" fmla="*/ 1631848 w 3297383"/>
                <a:gd name="connsiteY58" fmla="*/ 1601007 h 5020058"/>
                <a:gd name="connsiteX59" fmla="*/ 2203347 w 3297383"/>
                <a:gd name="connsiteY59" fmla="*/ 1307092 h 5020058"/>
                <a:gd name="connsiteX60" fmla="*/ 3297360 w 3297383"/>
                <a:gd name="connsiteY60" fmla="*/ 1633666 h 5020058"/>
                <a:gd name="connsiteX61" fmla="*/ 2187018 w 3297383"/>
                <a:gd name="connsiteY61" fmla="*/ 1421393 h 5020058"/>
                <a:gd name="connsiteX62" fmla="*/ 1501220 w 3297383"/>
                <a:gd name="connsiteY62" fmla="*/ 1796950 h 5020058"/>
                <a:gd name="connsiteX63" fmla="*/ 1664505 w 3297383"/>
                <a:gd name="connsiteY63" fmla="*/ 1862264 h 5020058"/>
                <a:gd name="connsiteX64" fmla="*/ 2089048 w 3297383"/>
                <a:gd name="connsiteY64" fmla="*/ 1992893 h 5020058"/>
                <a:gd name="connsiteX65" fmla="*/ 2480934 w 3297383"/>
                <a:gd name="connsiteY65" fmla="*/ 2041879 h 5020058"/>
                <a:gd name="connsiteX66" fmla="*/ 3134077 w 3297383"/>
                <a:gd name="connsiteY66" fmla="*/ 2156179 h 5020058"/>
                <a:gd name="connsiteX67" fmla="*/ 1909434 w 3297383"/>
                <a:gd name="connsiteY67" fmla="*/ 1992893 h 5020058"/>
                <a:gd name="connsiteX68" fmla="*/ 1484891 w 3297383"/>
                <a:gd name="connsiteY68" fmla="*/ 1780621 h 5020058"/>
                <a:gd name="connsiteX69" fmla="*/ 1158320 w 3297383"/>
                <a:gd name="connsiteY69" fmla="*/ 1862264 h 5020058"/>
                <a:gd name="connsiteX70" fmla="*/ 1125662 w 3297383"/>
                <a:gd name="connsiteY70" fmla="*/ 2025550 h 5020058"/>
                <a:gd name="connsiteX71" fmla="*/ 1207305 w 3297383"/>
                <a:gd name="connsiteY71" fmla="*/ 2156179 h 5020058"/>
                <a:gd name="connsiteX72" fmla="*/ 1321605 w 3297383"/>
                <a:gd name="connsiteY72" fmla="*/ 2352121 h 5020058"/>
                <a:gd name="connsiteX73" fmla="*/ 1256291 w 3297383"/>
                <a:gd name="connsiteY73" fmla="*/ 2466421 h 5020058"/>
                <a:gd name="connsiteX74" fmla="*/ 1354262 w 3297383"/>
                <a:gd name="connsiteY74" fmla="*/ 2499079 h 5020058"/>
                <a:gd name="connsiteX75" fmla="*/ 1517548 w 3297383"/>
                <a:gd name="connsiteY75" fmla="*/ 2270479 h 5020058"/>
                <a:gd name="connsiteX76" fmla="*/ 1631848 w 3297383"/>
                <a:gd name="connsiteY76" fmla="*/ 2286807 h 5020058"/>
                <a:gd name="connsiteX77" fmla="*/ 1631848 w 3297383"/>
                <a:gd name="connsiteY77" fmla="*/ 2368450 h 5020058"/>
                <a:gd name="connsiteX78" fmla="*/ 1435905 w 3297383"/>
                <a:gd name="connsiteY78" fmla="*/ 2515407 h 5020058"/>
                <a:gd name="connsiteX79" fmla="*/ 1419577 w 3297383"/>
                <a:gd name="connsiteY79" fmla="*/ 2629707 h 5020058"/>
                <a:gd name="connsiteX80" fmla="*/ 1615520 w 3297383"/>
                <a:gd name="connsiteY80" fmla="*/ 2335793 h 5020058"/>
                <a:gd name="connsiteX81" fmla="*/ 2023734 w 3297383"/>
                <a:gd name="connsiteY81" fmla="*/ 2482750 h 5020058"/>
                <a:gd name="connsiteX82" fmla="*/ 1925762 w 3297383"/>
                <a:gd name="connsiteY82" fmla="*/ 2613379 h 5020058"/>
                <a:gd name="connsiteX83" fmla="*/ 1713491 w 3297383"/>
                <a:gd name="connsiteY83" fmla="*/ 2564393 h 5020058"/>
                <a:gd name="connsiteX84" fmla="*/ 1533877 w 3297383"/>
                <a:gd name="connsiteY84" fmla="*/ 2662364 h 5020058"/>
                <a:gd name="connsiteX85" fmla="*/ 1582862 w 3297383"/>
                <a:gd name="connsiteY85" fmla="*/ 2972607 h 5020058"/>
                <a:gd name="connsiteX86" fmla="*/ 1664505 w 3297383"/>
                <a:gd name="connsiteY86" fmla="*/ 3119564 h 5020058"/>
                <a:gd name="connsiteX87" fmla="*/ 1762477 w 3297383"/>
                <a:gd name="connsiteY87" fmla="*/ 3233864 h 5020058"/>
                <a:gd name="connsiteX88" fmla="*/ 1762477 w 3297383"/>
                <a:gd name="connsiteY88" fmla="*/ 3119564 h 5020058"/>
                <a:gd name="connsiteX89" fmla="*/ 2007405 w 3297383"/>
                <a:gd name="connsiteY89" fmla="*/ 3054250 h 5020058"/>
                <a:gd name="connsiteX90" fmla="*/ 1942091 w 3297383"/>
                <a:gd name="connsiteY90" fmla="*/ 3282850 h 5020058"/>
                <a:gd name="connsiteX91" fmla="*/ 1876777 w 3297383"/>
                <a:gd name="connsiteY91" fmla="*/ 3380821 h 5020058"/>
                <a:gd name="connsiteX92" fmla="*/ 1762477 w 3297383"/>
                <a:gd name="connsiteY92" fmla="*/ 3380821 h 5020058"/>
                <a:gd name="connsiteX93" fmla="*/ 2187020 w 3297383"/>
                <a:gd name="connsiteY93" fmla="*/ 3821693 h 5020058"/>
                <a:gd name="connsiteX94" fmla="*/ 2219677 w 3297383"/>
                <a:gd name="connsiteY94" fmla="*/ 3903336 h 5020058"/>
                <a:gd name="connsiteX95" fmla="*/ 2219677 w 3297383"/>
                <a:gd name="connsiteY95" fmla="*/ 3772707 h 5020058"/>
                <a:gd name="connsiteX96" fmla="*/ 2187020 w 3297383"/>
                <a:gd name="connsiteY96" fmla="*/ 3527779 h 5020058"/>
                <a:gd name="connsiteX97" fmla="*/ 2529920 w 3297383"/>
                <a:gd name="connsiteY97" fmla="*/ 3544107 h 5020058"/>
                <a:gd name="connsiteX98" fmla="*/ 2791177 w 3297383"/>
                <a:gd name="connsiteY98" fmla="*/ 3838021 h 5020058"/>
                <a:gd name="connsiteX99" fmla="*/ 2464605 w 3297383"/>
                <a:gd name="connsiteY99" fmla="*/ 3919664 h 5020058"/>
                <a:gd name="connsiteX100" fmla="*/ 2464605 w 3297383"/>
                <a:gd name="connsiteY100" fmla="*/ 4099279 h 5020058"/>
                <a:gd name="connsiteX101" fmla="*/ 2513591 w 3297383"/>
                <a:gd name="connsiteY101" fmla="*/ 4164593 h 5020058"/>
                <a:gd name="connsiteX102" fmla="*/ 2431948 w 3297383"/>
                <a:gd name="connsiteY102" fmla="*/ 4540150 h 5020058"/>
                <a:gd name="connsiteX103" fmla="*/ 2709534 w 3297383"/>
                <a:gd name="connsiteY103" fmla="*/ 4850393 h 5020058"/>
                <a:gd name="connsiteX104" fmla="*/ 2627891 w 3297383"/>
                <a:gd name="connsiteY104" fmla="*/ 5013679 h 5020058"/>
                <a:gd name="connsiteX105" fmla="*/ 2284991 w 3297383"/>
                <a:gd name="connsiteY105" fmla="*/ 4638121 h 5020058"/>
                <a:gd name="connsiteX106" fmla="*/ 2399291 w 3297383"/>
                <a:gd name="connsiteY106" fmla="*/ 4295221 h 5020058"/>
                <a:gd name="connsiteX107" fmla="*/ 2007405 w 3297383"/>
                <a:gd name="connsiteY107" fmla="*/ 3984979 h 5020058"/>
                <a:gd name="connsiteX108" fmla="*/ 1550205 w 3297383"/>
                <a:gd name="connsiteY108" fmla="*/ 3250193 h 5020058"/>
                <a:gd name="connsiteX109" fmla="*/ 1305277 w 3297383"/>
                <a:gd name="connsiteY109" fmla="*/ 2744007 h 5020058"/>
                <a:gd name="connsiteX110" fmla="*/ 1337934 w 3297383"/>
                <a:gd name="connsiteY110" fmla="*/ 2662364 h 5020058"/>
                <a:gd name="connsiteX111" fmla="*/ 1174648 w 3297383"/>
                <a:gd name="connsiteY111" fmla="*/ 2515407 h 5020058"/>
                <a:gd name="connsiteX112" fmla="*/ 1060348 w 3297383"/>
                <a:gd name="connsiteY112" fmla="*/ 2597050 h 5020058"/>
                <a:gd name="connsiteX113" fmla="*/ 1027691 w 3297383"/>
                <a:gd name="connsiteY113" fmla="*/ 2744007 h 5020058"/>
                <a:gd name="connsiteX114" fmla="*/ 1239962 w 3297383"/>
                <a:gd name="connsiteY114" fmla="*/ 2972607 h 5020058"/>
                <a:gd name="connsiteX115" fmla="*/ 1435905 w 3297383"/>
                <a:gd name="connsiteY115" fmla="*/ 3413479 h 5020058"/>
                <a:gd name="connsiteX116" fmla="*/ 1533877 w 3297383"/>
                <a:gd name="connsiteY116" fmla="*/ 3772707 h 5020058"/>
                <a:gd name="connsiteX117" fmla="*/ 1550205 w 3297383"/>
                <a:gd name="connsiteY117" fmla="*/ 4050293 h 5020058"/>
                <a:gd name="connsiteX118" fmla="*/ 1550205 w 3297383"/>
                <a:gd name="connsiteY118" fmla="*/ 4050293 h 5020058"/>
                <a:gd name="connsiteX0" fmla="*/ 1468562 w 3297383"/>
                <a:gd name="connsiteY0" fmla="*/ 4050293 h 5020058"/>
                <a:gd name="connsiteX1" fmla="*/ 1403248 w 3297383"/>
                <a:gd name="connsiteY1" fmla="*/ 3674736 h 5020058"/>
                <a:gd name="connsiteX2" fmla="*/ 1223634 w 3297383"/>
                <a:gd name="connsiteY2" fmla="*/ 3217536 h 5020058"/>
                <a:gd name="connsiteX3" fmla="*/ 1060348 w 3297383"/>
                <a:gd name="connsiteY3" fmla="*/ 2907293 h 5020058"/>
                <a:gd name="connsiteX4" fmla="*/ 848077 w 3297383"/>
                <a:gd name="connsiteY4" fmla="*/ 2695021 h 5020058"/>
                <a:gd name="connsiteX5" fmla="*/ 929720 w 3297383"/>
                <a:gd name="connsiteY5" fmla="*/ 2515407 h 5020058"/>
                <a:gd name="connsiteX6" fmla="*/ 1060348 w 3297383"/>
                <a:gd name="connsiteY6" fmla="*/ 2368450 h 5020058"/>
                <a:gd name="connsiteX7" fmla="*/ 1044020 w 3297383"/>
                <a:gd name="connsiteY7" fmla="*/ 2205164 h 5020058"/>
                <a:gd name="connsiteX8" fmla="*/ 1011362 w 3297383"/>
                <a:gd name="connsiteY8" fmla="*/ 2172507 h 5020058"/>
                <a:gd name="connsiteX9" fmla="*/ 1044020 w 3297383"/>
                <a:gd name="connsiteY9" fmla="*/ 2335793 h 5020058"/>
                <a:gd name="connsiteX10" fmla="*/ 929720 w 3297383"/>
                <a:gd name="connsiteY10" fmla="*/ 2417436 h 5020058"/>
                <a:gd name="connsiteX11" fmla="*/ 733777 w 3297383"/>
                <a:gd name="connsiteY11" fmla="*/ 2401107 h 5020058"/>
                <a:gd name="connsiteX12" fmla="*/ 619477 w 3297383"/>
                <a:gd name="connsiteY12" fmla="*/ 2286807 h 5020058"/>
                <a:gd name="connsiteX13" fmla="*/ 668462 w 3297383"/>
                <a:gd name="connsiteY13" fmla="*/ 2172507 h 5020058"/>
                <a:gd name="connsiteX14" fmla="*/ 766434 w 3297383"/>
                <a:gd name="connsiteY14" fmla="*/ 2139850 h 5020058"/>
                <a:gd name="connsiteX15" fmla="*/ 815420 w 3297383"/>
                <a:gd name="connsiteY15" fmla="*/ 2107193 h 5020058"/>
                <a:gd name="connsiteX16" fmla="*/ 880734 w 3297383"/>
                <a:gd name="connsiteY16" fmla="*/ 2090864 h 5020058"/>
                <a:gd name="connsiteX17" fmla="*/ 831748 w 3297383"/>
                <a:gd name="connsiteY17" fmla="*/ 2009221 h 5020058"/>
                <a:gd name="connsiteX18" fmla="*/ 815420 w 3297383"/>
                <a:gd name="connsiteY18" fmla="*/ 1960236 h 5020058"/>
                <a:gd name="connsiteX19" fmla="*/ 635805 w 3297383"/>
                <a:gd name="connsiteY19" fmla="*/ 1911250 h 5020058"/>
                <a:gd name="connsiteX20" fmla="*/ 472520 w 3297383"/>
                <a:gd name="connsiteY20" fmla="*/ 1894921 h 5020058"/>
                <a:gd name="connsiteX21" fmla="*/ 292905 w 3297383"/>
                <a:gd name="connsiteY21" fmla="*/ 1862264 h 5020058"/>
                <a:gd name="connsiteX22" fmla="*/ 31648 w 3297383"/>
                <a:gd name="connsiteY22" fmla="*/ 1584679 h 5020058"/>
                <a:gd name="connsiteX23" fmla="*/ 15320 w 3297383"/>
                <a:gd name="connsiteY23" fmla="*/ 1388736 h 5020058"/>
                <a:gd name="connsiteX24" fmla="*/ 129620 w 3297383"/>
                <a:gd name="connsiteY24" fmla="*/ 1062164 h 5020058"/>
                <a:gd name="connsiteX25" fmla="*/ 570491 w 3297383"/>
                <a:gd name="connsiteY25" fmla="*/ 670279 h 5020058"/>
                <a:gd name="connsiteX26" fmla="*/ 2333977 w 3297383"/>
                <a:gd name="connsiteY26" fmla="*/ 807 h 5020058"/>
                <a:gd name="connsiteX27" fmla="*/ 1174648 w 3297383"/>
                <a:gd name="connsiteY27" fmla="*/ 539650 h 5020058"/>
                <a:gd name="connsiteX28" fmla="*/ 570491 w 3297383"/>
                <a:gd name="connsiteY28" fmla="*/ 817236 h 5020058"/>
                <a:gd name="connsiteX29" fmla="*/ 227591 w 3297383"/>
                <a:gd name="connsiteY29" fmla="*/ 1143807 h 5020058"/>
                <a:gd name="connsiteX30" fmla="*/ 129620 w 3297383"/>
                <a:gd name="connsiteY30" fmla="*/ 1437721 h 5020058"/>
                <a:gd name="connsiteX31" fmla="*/ 325562 w 3297383"/>
                <a:gd name="connsiteY31" fmla="*/ 1747964 h 5020058"/>
                <a:gd name="connsiteX32" fmla="*/ 570491 w 3297383"/>
                <a:gd name="connsiteY32" fmla="*/ 1862264 h 5020058"/>
                <a:gd name="connsiteX33" fmla="*/ 390876 w 3297383"/>
                <a:gd name="connsiteY33" fmla="*/ 1503035 h 5020058"/>
                <a:gd name="connsiteX34" fmla="*/ 537833 w 3297383"/>
                <a:gd name="connsiteY34" fmla="*/ 1111150 h 5020058"/>
                <a:gd name="connsiteX35" fmla="*/ 1011362 w 3297383"/>
                <a:gd name="connsiteY35" fmla="*/ 866221 h 5020058"/>
                <a:gd name="connsiteX36" fmla="*/ 1615520 w 3297383"/>
                <a:gd name="connsiteY36" fmla="*/ 572307 h 5020058"/>
                <a:gd name="connsiteX37" fmla="*/ 2399291 w 3297383"/>
                <a:gd name="connsiteY37" fmla="*/ 278393 h 5020058"/>
                <a:gd name="connsiteX38" fmla="*/ 1615520 w 3297383"/>
                <a:gd name="connsiteY38" fmla="*/ 702936 h 5020058"/>
                <a:gd name="connsiteX39" fmla="*/ 2611563 w 3297383"/>
                <a:gd name="connsiteY39" fmla="*/ 866222 h 5020058"/>
                <a:gd name="connsiteX40" fmla="*/ 1599191 w 3297383"/>
                <a:gd name="connsiteY40" fmla="*/ 817236 h 5020058"/>
                <a:gd name="connsiteX41" fmla="*/ 1174648 w 3297383"/>
                <a:gd name="connsiteY41" fmla="*/ 915207 h 5020058"/>
                <a:gd name="connsiteX42" fmla="*/ 652134 w 3297383"/>
                <a:gd name="connsiteY42" fmla="*/ 1192793 h 5020058"/>
                <a:gd name="connsiteX43" fmla="*/ 505177 w 3297383"/>
                <a:gd name="connsiteY43" fmla="*/ 1454050 h 5020058"/>
                <a:gd name="connsiteX44" fmla="*/ 586820 w 3297383"/>
                <a:gd name="connsiteY44" fmla="*/ 1747964 h 5020058"/>
                <a:gd name="connsiteX45" fmla="*/ 750105 w 3297383"/>
                <a:gd name="connsiteY45" fmla="*/ 1878593 h 5020058"/>
                <a:gd name="connsiteX46" fmla="*/ 652134 w 3297383"/>
                <a:gd name="connsiteY46" fmla="*/ 1747964 h 5020058"/>
                <a:gd name="connsiteX47" fmla="*/ 766434 w 3297383"/>
                <a:gd name="connsiteY47" fmla="*/ 1584678 h 5020058"/>
                <a:gd name="connsiteX48" fmla="*/ 946048 w 3297383"/>
                <a:gd name="connsiteY48" fmla="*/ 1568350 h 5020058"/>
                <a:gd name="connsiteX49" fmla="*/ 1125662 w 3297383"/>
                <a:gd name="connsiteY49" fmla="*/ 1666321 h 5020058"/>
                <a:gd name="connsiteX50" fmla="*/ 1060348 w 3297383"/>
                <a:gd name="connsiteY50" fmla="*/ 1829607 h 5020058"/>
                <a:gd name="connsiteX51" fmla="*/ 1223634 w 3297383"/>
                <a:gd name="connsiteY51" fmla="*/ 1747964 h 5020058"/>
                <a:gd name="connsiteX52" fmla="*/ 1305277 w 3297383"/>
                <a:gd name="connsiteY52" fmla="*/ 1731636 h 5020058"/>
                <a:gd name="connsiteX53" fmla="*/ 1256291 w 3297383"/>
                <a:gd name="connsiteY53" fmla="*/ 1617336 h 5020058"/>
                <a:gd name="connsiteX54" fmla="*/ 1272620 w 3297383"/>
                <a:gd name="connsiteY54" fmla="*/ 1421393 h 5020058"/>
                <a:gd name="connsiteX55" fmla="*/ 1484890 w 3297383"/>
                <a:gd name="connsiteY55" fmla="*/ 1356079 h 5020058"/>
                <a:gd name="connsiteX56" fmla="*/ 1631848 w 3297383"/>
                <a:gd name="connsiteY56" fmla="*/ 1486707 h 5020058"/>
                <a:gd name="connsiteX57" fmla="*/ 1615519 w 3297383"/>
                <a:gd name="connsiteY57" fmla="*/ 1682650 h 5020058"/>
                <a:gd name="connsiteX58" fmla="*/ 1631848 w 3297383"/>
                <a:gd name="connsiteY58" fmla="*/ 1601007 h 5020058"/>
                <a:gd name="connsiteX59" fmla="*/ 2203347 w 3297383"/>
                <a:gd name="connsiteY59" fmla="*/ 1307092 h 5020058"/>
                <a:gd name="connsiteX60" fmla="*/ 3297360 w 3297383"/>
                <a:gd name="connsiteY60" fmla="*/ 1633666 h 5020058"/>
                <a:gd name="connsiteX61" fmla="*/ 2187018 w 3297383"/>
                <a:gd name="connsiteY61" fmla="*/ 1421393 h 5020058"/>
                <a:gd name="connsiteX62" fmla="*/ 1501220 w 3297383"/>
                <a:gd name="connsiteY62" fmla="*/ 1796950 h 5020058"/>
                <a:gd name="connsiteX63" fmla="*/ 1664505 w 3297383"/>
                <a:gd name="connsiteY63" fmla="*/ 1862264 h 5020058"/>
                <a:gd name="connsiteX64" fmla="*/ 2089048 w 3297383"/>
                <a:gd name="connsiteY64" fmla="*/ 1992893 h 5020058"/>
                <a:gd name="connsiteX65" fmla="*/ 2480934 w 3297383"/>
                <a:gd name="connsiteY65" fmla="*/ 2041879 h 5020058"/>
                <a:gd name="connsiteX66" fmla="*/ 3134077 w 3297383"/>
                <a:gd name="connsiteY66" fmla="*/ 2156179 h 5020058"/>
                <a:gd name="connsiteX67" fmla="*/ 1909434 w 3297383"/>
                <a:gd name="connsiteY67" fmla="*/ 1992893 h 5020058"/>
                <a:gd name="connsiteX68" fmla="*/ 1484891 w 3297383"/>
                <a:gd name="connsiteY68" fmla="*/ 1780621 h 5020058"/>
                <a:gd name="connsiteX69" fmla="*/ 1158320 w 3297383"/>
                <a:gd name="connsiteY69" fmla="*/ 1862264 h 5020058"/>
                <a:gd name="connsiteX70" fmla="*/ 1125662 w 3297383"/>
                <a:gd name="connsiteY70" fmla="*/ 2025550 h 5020058"/>
                <a:gd name="connsiteX71" fmla="*/ 1207305 w 3297383"/>
                <a:gd name="connsiteY71" fmla="*/ 2156179 h 5020058"/>
                <a:gd name="connsiteX72" fmla="*/ 1321605 w 3297383"/>
                <a:gd name="connsiteY72" fmla="*/ 2352121 h 5020058"/>
                <a:gd name="connsiteX73" fmla="*/ 1256291 w 3297383"/>
                <a:gd name="connsiteY73" fmla="*/ 2466421 h 5020058"/>
                <a:gd name="connsiteX74" fmla="*/ 1354262 w 3297383"/>
                <a:gd name="connsiteY74" fmla="*/ 2499079 h 5020058"/>
                <a:gd name="connsiteX75" fmla="*/ 1517548 w 3297383"/>
                <a:gd name="connsiteY75" fmla="*/ 2270479 h 5020058"/>
                <a:gd name="connsiteX76" fmla="*/ 1631848 w 3297383"/>
                <a:gd name="connsiteY76" fmla="*/ 2286807 h 5020058"/>
                <a:gd name="connsiteX77" fmla="*/ 1631848 w 3297383"/>
                <a:gd name="connsiteY77" fmla="*/ 2368450 h 5020058"/>
                <a:gd name="connsiteX78" fmla="*/ 1435905 w 3297383"/>
                <a:gd name="connsiteY78" fmla="*/ 2515407 h 5020058"/>
                <a:gd name="connsiteX79" fmla="*/ 1419577 w 3297383"/>
                <a:gd name="connsiteY79" fmla="*/ 2629707 h 5020058"/>
                <a:gd name="connsiteX80" fmla="*/ 1615520 w 3297383"/>
                <a:gd name="connsiteY80" fmla="*/ 2335793 h 5020058"/>
                <a:gd name="connsiteX81" fmla="*/ 2023734 w 3297383"/>
                <a:gd name="connsiteY81" fmla="*/ 2482750 h 5020058"/>
                <a:gd name="connsiteX82" fmla="*/ 1925762 w 3297383"/>
                <a:gd name="connsiteY82" fmla="*/ 2613379 h 5020058"/>
                <a:gd name="connsiteX83" fmla="*/ 1713491 w 3297383"/>
                <a:gd name="connsiteY83" fmla="*/ 2564393 h 5020058"/>
                <a:gd name="connsiteX84" fmla="*/ 1533877 w 3297383"/>
                <a:gd name="connsiteY84" fmla="*/ 2662364 h 5020058"/>
                <a:gd name="connsiteX85" fmla="*/ 1582862 w 3297383"/>
                <a:gd name="connsiteY85" fmla="*/ 2972607 h 5020058"/>
                <a:gd name="connsiteX86" fmla="*/ 1664505 w 3297383"/>
                <a:gd name="connsiteY86" fmla="*/ 3119564 h 5020058"/>
                <a:gd name="connsiteX87" fmla="*/ 1762477 w 3297383"/>
                <a:gd name="connsiteY87" fmla="*/ 3233864 h 5020058"/>
                <a:gd name="connsiteX88" fmla="*/ 1762477 w 3297383"/>
                <a:gd name="connsiteY88" fmla="*/ 3119564 h 5020058"/>
                <a:gd name="connsiteX89" fmla="*/ 2007405 w 3297383"/>
                <a:gd name="connsiteY89" fmla="*/ 3054250 h 5020058"/>
                <a:gd name="connsiteX90" fmla="*/ 2105376 w 3297383"/>
                <a:gd name="connsiteY90" fmla="*/ 3380822 h 5020058"/>
                <a:gd name="connsiteX91" fmla="*/ 1876777 w 3297383"/>
                <a:gd name="connsiteY91" fmla="*/ 3380821 h 5020058"/>
                <a:gd name="connsiteX92" fmla="*/ 1762477 w 3297383"/>
                <a:gd name="connsiteY92" fmla="*/ 3380821 h 5020058"/>
                <a:gd name="connsiteX93" fmla="*/ 2187020 w 3297383"/>
                <a:gd name="connsiteY93" fmla="*/ 3821693 h 5020058"/>
                <a:gd name="connsiteX94" fmla="*/ 2219677 w 3297383"/>
                <a:gd name="connsiteY94" fmla="*/ 3903336 h 5020058"/>
                <a:gd name="connsiteX95" fmla="*/ 2219677 w 3297383"/>
                <a:gd name="connsiteY95" fmla="*/ 3772707 h 5020058"/>
                <a:gd name="connsiteX96" fmla="*/ 2187020 w 3297383"/>
                <a:gd name="connsiteY96" fmla="*/ 3527779 h 5020058"/>
                <a:gd name="connsiteX97" fmla="*/ 2529920 w 3297383"/>
                <a:gd name="connsiteY97" fmla="*/ 3544107 h 5020058"/>
                <a:gd name="connsiteX98" fmla="*/ 2791177 w 3297383"/>
                <a:gd name="connsiteY98" fmla="*/ 3838021 h 5020058"/>
                <a:gd name="connsiteX99" fmla="*/ 2464605 w 3297383"/>
                <a:gd name="connsiteY99" fmla="*/ 3919664 h 5020058"/>
                <a:gd name="connsiteX100" fmla="*/ 2464605 w 3297383"/>
                <a:gd name="connsiteY100" fmla="*/ 4099279 h 5020058"/>
                <a:gd name="connsiteX101" fmla="*/ 2513591 w 3297383"/>
                <a:gd name="connsiteY101" fmla="*/ 4164593 h 5020058"/>
                <a:gd name="connsiteX102" fmla="*/ 2431948 w 3297383"/>
                <a:gd name="connsiteY102" fmla="*/ 4540150 h 5020058"/>
                <a:gd name="connsiteX103" fmla="*/ 2709534 w 3297383"/>
                <a:gd name="connsiteY103" fmla="*/ 4850393 h 5020058"/>
                <a:gd name="connsiteX104" fmla="*/ 2627891 w 3297383"/>
                <a:gd name="connsiteY104" fmla="*/ 5013679 h 5020058"/>
                <a:gd name="connsiteX105" fmla="*/ 2284991 w 3297383"/>
                <a:gd name="connsiteY105" fmla="*/ 4638121 h 5020058"/>
                <a:gd name="connsiteX106" fmla="*/ 2399291 w 3297383"/>
                <a:gd name="connsiteY106" fmla="*/ 4295221 h 5020058"/>
                <a:gd name="connsiteX107" fmla="*/ 2007405 w 3297383"/>
                <a:gd name="connsiteY107" fmla="*/ 3984979 h 5020058"/>
                <a:gd name="connsiteX108" fmla="*/ 1550205 w 3297383"/>
                <a:gd name="connsiteY108" fmla="*/ 3250193 h 5020058"/>
                <a:gd name="connsiteX109" fmla="*/ 1305277 w 3297383"/>
                <a:gd name="connsiteY109" fmla="*/ 2744007 h 5020058"/>
                <a:gd name="connsiteX110" fmla="*/ 1337934 w 3297383"/>
                <a:gd name="connsiteY110" fmla="*/ 2662364 h 5020058"/>
                <a:gd name="connsiteX111" fmla="*/ 1174648 w 3297383"/>
                <a:gd name="connsiteY111" fmla="*/ 2515407 h 5020058"/>
                <a:gd name="connsiteX112" fmla="*/ 1060348 w 3297383"/>
                <a:gd name="connsiteY112" fmla="*/ 2597050 h 5020058"/>
                <a:gd name="connsiteX113" fmla="*/ 1027691 w 3297383"/>
                <a:gd name="connsiteY113" fmla="*/ 2744007 h 5020058"/>
                <a:gd name="connsiteX114" fmla="*/ 1239962 w 3297383"/>
                <a:gd name="connsiteY114" fmla="*/ 2972607 h 5020058"/>
                <a:gd name="connsiteX115" fmla="*/ 1435905 w 3297383"/>
                <a:gd name="connsiteY115" fmla="*/ 3413479 h 5020058"/>
                <a:gd name="connsiteX116" fmla="*/ 1533877 w 3297383"/>
                <a:gd name="connsiteY116" fmla="*/ 3772707 h 5020058"/>
                <a:gd name="connsiteX117" fmla="*/ 1550205 w 3297383"/>
                <a:gd name="connsiteY117" fmla="*/ 4050293 h 5020058"/>
                <a:gd name="connsiteX118" fmla="*/ 1550205 w 3297383"/>
                <a:gd name="connsiteY118" fmla="*/ 4050293 h 5020058"/>
                <a:gd name="connsiteX0" fmla="*/ 1468562 w 3297383"/>
                <a:gd name="connsiteY0" fmla="*/ 4050293 h 5020058"/>
                <a:gd name="connsiteX1" fmla="*/ 1403248 w 3297383"/>
                <a:gd name="connsiteY1" fmla="*/ 3674736 h 5020058"/>
                <a:gd name="connsiteX2" fmla="*/ 1223634 w 3297383"/>
                <a:gd name="connsiteY2" fmla="*/ 3217536 h 5020058"/>
                <a:gd name="connsiteX3" fmla="*/ 1060348 w 3297383"/>
                <a:gd name="connsiteY3" fmla="*/ 2907293 h 5020058"/>
                <a:gd name="connsiteX4" fmla="*/ 848077 w 3297383"/>
                <a:gd name="connsiteY4" fmla="*/ 2695021 h 5020058"/>
                <a:gd name="connsiteX5" fmla="*/ 929720 w 3297383"/>
                <a:gd name="connsiteY5" fmla="*/ 2515407 h 5020058"/>
                <a:gd name="connsiteX6" fmla="*/ 1060348 w 3297383"/>
                <a:gd name="connsiteY6" fmla="*/ 2368450 h 5020058"/>
                <a:gd name="connsiteX7" fmla="*/ 1044020 w 3297383"/>
                <a:gd name="connsiteY7" fmla="*/ 2205164 h 5020058"/>
                <a:gd name="connsiteX8" fmla="*/ 1011362 w 3297383"/>
                <a:gd name="connsiteY8" fmla="*/ 2172507 h 5020058"/>
                <a:gd name="connsiteX9" fmla="*/ 1044020 w 3297383"/>
                <a:gd name="connsiteY9" fmla="*/ 2335793 h 5020058"/>
                <a:gd name="connsiteX10" fmla="*/ 929720 w 3297383"/>
                <a:gd name="connsiteY10" fmla="*/ 2417436 h 5020058"/>
                <a:gd name="connsiteX11" fmla="*/ 733777 w 3297383"/>
                <a:gd name="connsiteY11" fmla="*/ 2401107 h 5020058"/>
                <a:gd name="connsiteX12" fmla="*/ 619477 w 3297383"/>
                <a:gd name="connsiteY12" fmla="*/ 2286807 h 5020058"/>
                <a:gd name="connsiteX13" fmla="*/ 668462 w 3297383"/>
                <a:gd name="connsiteY13" fmla="*/ 2172507 h 5020058"/>
                <a:gd name="connsiteX14" fmla="*/ 766434 w 3297383"/>
                <a:gd name="connsiteY14" fmla="*/ 2139850 h 5020058"/>
                <a:gd name="connsiteX15" fmla="*/ 815420 w 3297383"/>
                <a:gd name="connsiteY15" fmla="*/ 2107193 h 5020058"/>
                <a:gd name="connsiteX16" fmla="*/ 880734 w 3297383"/>
                <a:gd name="connsiteY16" fmla="*/ 2090864 h 5020058"/>
                <a:gd name="connsiteX17" fmla="*/ 831748 w 3297383"/>
                <a:gd name="connsiteY17" fmla="*/ 2009221 h 5020058"/>
                <a:gd name="connsiteX18" fmla="*/ 815420 w 3297383"/>
                <a:gd name="connsiteY18" fmla="*/ 1960236 h 5020058"/>
                <a:gd name="connsiteX19" fmla="*/ 635805 w 3297383"/>
                <a:gd name="connsiteY19" fmla="*/ 1911250 h 5020058"/>
                <a:gd name="connsiteX20" fmla="*/ 472520 w 3297383"/>
                <a:gd name="connsiteY20" fmla="*/ 1894921 h 5020058"/>
                <a:gd name="connsiteX21" fmla="*/ 292905 w 3297383"/>
                <a:gd name="connsiteY21" fmla="*/ 1862264 h 5020058"/>
                <a:gd name="connsiteX22" fmla="*/ 31648 w 3297383"/>
                <a:gd name="connsiteY22" fmla="*/ 1584679 h 5020058"/>
                <a:gd name="connsiteX23" fmla="*/ 15320 w 3297383"/>
                <a:gd name="connsiteY23" fmla="*/ 1388736 h 5020058"/>
                <a:gd name="connsiteX24" fmla="*/ 129620 w 3297383"/>
                <a:gd name="connsiteY24" fmla="*/ 1062164 h 5020058"/>
                <a:gd name="connsiteX25" fmla="*/ 570491 w 3297383"/>
                <a:gd name="connsiteY25" fmla="*/ 670279 h 5020058"/>
                <a:gd name="connsiteX26" fmla="*/ 2333977 w 3297383"/>
                <a:gd name="connsiteY26" fmla="*/ 807 h 5020058"/>
                <a:gd name="connsiteX27" fmla="*/ 1174648 w 3297383"/>
                <a:gd name="connsiteY27" fmla="*/ 539650 h 5020058"/>
                <a:gd name="connsiteX28" fmla="*/ 570491 w 3297383"/>
                <a:gd name="connsiteY28" fmla="*/ 817236 h 5020058"/>
                <a:gd name="connsiteX29" fmla="*/ 227591 w 3297383"/>
                <a:gd name="connsiteY29" fmla="*/ 1143807 h 5020058"/>
                <a:gd name="connsiteX30" fmla="*/ 129620 w 3297383"/>
                <a:gd name="connsiteY30" fmla="*/ 1437721 h 5020058"/>
                <a:gd name="connsiteX31" fmla="*/ 325562 w 3297383"/>
                <a:gd name="connsiteY31" fmla="*/ 1747964 h 5020058"/>
                <a:gd name="connsiteX32" fmla="*/ 570491 w 3297383"/>
                <a:gd name="connsiteY32" fmla="*/ 1862264 h 5020058"/>
                <a:gd name="connsiteX33" fmla="*/ 390876 w 3297383"/>
                <a:gd name="connsiteY33" fmla="*/ 1503035 h 5020058"/>
                <a:gd name="connsiteX34" fmla="*/ 537833 w 3297383"/>
                <a:gd name="connsiteY34" fmla="*/ 1111150 h 5020058"/>
                <a:gd name="connsiteX35" fmla="*/ 1011362 w 3297383"/>
                <a:gd name="connsiteY35" fmla="*/ 866221 h 5020058"/>
                <a:gd name="connsiteX36" fmla="*/ 1615520 w 3297383"/>
                <a:gd name="connsiteY36" fmla="*/ 572307 h 5020058"/>
                <a:gd name="connsiteX37" fmla="*/ 2399291 w 3297383"/>
                <a:gd name="connsiteY37" fmla="*/ 278393 h 5020058"/>
                <a:gd name="connsiteX38" fmla="*/ 1615520 w 3297383"/>
                <a:gd name="connsiteY38" fmla="*/ 702936 h 5020058"/>
                <a:gd name="connsiteX39" fmla="*/ 2611563 w 3297383"/>
                <a:gd name="connsiteY39" fmla="*/ 866222 h 5020058"/>
                <a:gd name="connsiteX40" fmla="*/ 1599191 w 3297383"/>
                <a:gd name="connsiteY40" fmla="*/ 817236 h 5020058"/>
                <a:gd name="connsiteX41" fmla="*/ 1174648 w 3297383"/>
                <a:gd name="connsiteY41" fmla="*/ 915207 h 5020058"/>
                <a:gd name="connsiteX42" fmla="*/ 652134 w 3297383"/>
                <a:gd name="connsiteY42" fmla="*/ 1192793 h 5020058"/>
                <a:gd name="connsiteX43" fmla="*/ 505177 w 3297383"/>
                <a:gd name="connsiteY43" fmla="*/ 1454050 h 5020058"/>
                <a:gd name="connsiteX44" fmla="*/ 586820 w 3297383"/>
                <a:gd name="connsiteY44" fmla="*/ 1747964 h 5020058"/>
                <a:gd name="connsiteX45" fmla="*/ 750105 w 3297383"/>
                <a:gd name="connsiteY45" fmla="*/ 1878593 h 5020058"/>
                <a:gd name="connsiteX46" fmla="*/ 652134 w 3297383"/>
                <a:gd name="connsiteY46" fmla="*/ 1747964 h 5020058"/>
                <a:gd name="connsiteX47" fmla="*/ 766434 w 3297383"/>
                <a:gd name="connsiteY47" fmla="*/ 1584678 h 5020058"/>
                <a:gd name="connsiteX48" fmla="*/ 946048 w 3297383"/>
                <a:gd name="connsiteY48" fmla="*/ 1568350 h 5020058"/>
                <a:gd name="connsiteX49" fmla="*/ 1125662 w 3297383"/>
                <a:gd name="connsiteY49" fmla="*/ 1666321 h 5020058"/>
                <a:gd name="connsiteX50" fmla="*/ 1060348 w 3297383"/>
                <a:gd name="connsiteY50" fmla="*/ 1829607 h 5020058"/>
                <a:gd name="connsiteX51" fmla="*/ 1223634 w 3297383"/>
                <a:gd name="connsiteY51" fmla="*/ 1747964 h 5020058"/>
                <a:gd name="connsiteX52" fmla="*/ 1305277 w 3297383"/>
                <a:gd name="connsiteY52" fmla="*/ 1731636 h 5020058"/>
                <a:gd name="connsiteX53" fmla="*/ 1256291 w 3297383"/>
                <a:gd name="connsiteY53" fmla="*/ 1617336 h 5020058"/>
                <a:gd name="connsiteX54" fmla="*/ 1272620 w 3297383"/>
                <a:gd name="connsiteY54" fmla="*/ 1421393 h 5020058"/>
                <a:gd name="connsiteX55" fmla="*/ 1484890 w 3297383"/>
                <a:gd name="connsiteY55" fmla="*/ 1356079 h 5020058"/>
                <a:gd name="connsiteX56" fmla="*/ 1631848 w 3297383"/>
                <a:gd name="connsiteY56" fmla="*/ 1486707 h 5020058"/>
                <a:gd name="connsiteX57" fmla="*/ 1615519 w 3297383"/>
                <a:gd name="connsiteY57" fmla="*/ 1682650 h 5020058"/>
                <a:gd name="connsiteX58" fmla="*/ 1631848 w 3297383"/>
                <a:gd name="connsiteY58" fmla="*/ 1601007 h 5020058"/>
                <a:gd name="connsiteX59" fmla="*/ 2203347 w 3297383"/>
                <a:gd name="connsiteY59" fmla="*/ 1307092 h 5020058"/>
                <a:gd name="connsiteX60" fmla="*/ 3297360 w 3297383"/>
                <a:gd name="connsiteY60" fmla="*/ 1633666 h 5020058"/>
                <a:gd name="connsiteX61" fmla="*/ 2187018 w 3297383"/>
                <a:gd name="connsiteY61" fmla="*/ 1421393 h 5020058"/>
                <a:gd name="connsiteX62" fmla="*/ 1501220 w 3297383"/>
                <a:gd name="connsiteY62" fmla="*/ 1796950 h 5020058"/>
                <a:gd name="connsiteX63" fmla="*/ 1664505 w 3297383"/>
                <a:gd name="connsiteY63" fmla="*/ 1862264 h 5020058"/>
                <a:gd name="connsiteX64" fmla="*/ 2089048 w 3297383"/>
                <a:gd name="connsiteY64" fmla="*/ 1992893 h 5020058"/>
                <a:gd name="connsiteX65" fmla="*/ 2480934 w 3297383"/>
                <a:gd name="connsiteY65" fmla="*/ 2041879 h 5020058"/>
                <a:gd name="connsiteX66" fmla="*/ 3134077 w 3297383"/>
                <a:gd name="connsiteY66" fmla="*/ 2156179 h 5020058"/>
                <a:gd name="connsiteX67" fmla="*/ 1909434 w 3297383"/>
                <a:gd name="connsiteY67" fmla="*/ 1992893 h 5020058"/>
                <a:gd name="connsiteX68" fmla="*/ 1484891 w 3297383"/>
                <a:gd name="connsiteY68" fmla="*/ 1780621 h 5020058"/>
                <a:gd name="connsiteX69" fmla="*/ 1158320 w 3297383"/>
                <a:gd name="connsiteY69" fmla="*/ 1862264 h 5020058"/>
                <a:gd name="connsiteX70" fmla="*/ 1125662 w 3297383"/>
                <a:gd name="connsiteY70" fmla="*/ 2025550 h 5020058"/>
                <a:gd name="connsiteX71" fmla="*/ 1207305 w 3297383"/>
                <a:gd name="connsiteY71" fmla="*/ 2156179 h 5020058"/>
                <a:gd name="connsiteX72" fmla="*/ 1321605 w 3297383"/>
                <a:gd name="connsiteY72" fmla="*/ 2352121 h 5020058"/>
                <a:gd name="connsiteX73" fmla="*/ 1256291 w 3297383"/>
                <a:gd name="connsiteY73" fmla="*/ 2466421 h 5020058"/>
                <a:gd name="connsiteX74" fmla="*/ 1354262 w 3297383"/>
                <a:gd name="connsiteY74" fmla="*/ 2499079 h 5020058"/>
                <a:gd name="connsiteX75" fmla="*/ 1517548 w 3297383"/>
                <a:gd name="connsiteY75" fmla="*/ 2270479 h 5020058"/>
                <a:gd name="connsiteX76" fmla="*/ 1631848 w 3297383"/>
                <a:gd name="connsiteY76" fmla="*/ 2286807 h 5020058"/>
                <a:gd name="connsiteX77" fmla="*/ 1631848 w 3297383"/>
                <a:gd name="connsiteY77" fmla="*/ 2368450 h 5020058"/>
                <a:gd name="connsiteX78" fmla="*/ 1435905 w 3297383"/>
                <a:gd name="connsiteY78" fmla="*/ 2515407 h 5020058"/>
                <a:gd name="connsiteX79" fmla="*/ 1419577 w 3297383"/>
                <a:gd name="connsiteY79" fmla="*/ 2629707 h 5020058"/>
                <a:gd name="connsiteX80" fmla="*/ 1615520 w 3297383"/>
                <a:gd name="connsiteY80" fmla="*/ 2335793 h 5020058"/>
                <a:gd name="connsiteX81" fmla="*/ 2023734 w 3297383"/>
                <a:gd name="connsiteY81" fmla="*/ 2482750 h 5020058"/>
                <a:gd name="connsiteX82" fmla="*/ 1925762 w 3297383"/>
                <a:gd name="connsiteY82" fmla="*/ 2613379 h 5020058"/>
                <a:gd name="connsiteX83" fmla="*/ 1713491 w 3297383"/>
                <a:gd name="connsiteY83" fmla="*/ 2564393 h 5020058"/>
                <a:gd name="connsiteX84" fmla="*/ 1533877 w 3297383"/>
                <a:gd name="connsiteY84" fmla="*/ 2662364 h 5020058"/>
                <a:gd name="connsiteX85" fmla="*/ 1582862 w 3297383"/>
                <a:gd name="connsiteY85" fmla="*/ 2972607 h 5020058"/>
                <a:gd name="connsiteX86" fmla="*/ 1664505 w 3297383"/>
                <a:gd name="connsiteY86" fmla="*/ 3119564 h 5020058"/>
                <a:gd name="connsiteX87" fmla="*/ 1762477 w 3297383"/>
                <a:gd name="connsiteY87" fmla="*/ 3233864 h 5020058"/>
                <a:gd name="connsiteX88" fmla="*/ 1762477 w 3297383"/>
                <a:gd name="connsiteY88" fmla="*/ 3119564 h 5020058"/>
                <a:gd name="connsiteX89" fmla="*/ 2007405 w 3297383"/>
                <a:gd name="connsiteY89" fmla="*/ 3054250 h 5020058"/>
                <a:gd name="connsiteX90" fmla="*/ 2105376 w 3297383"/>
                <a:gd name="connsiteY90" fmla="*/ 3315508 h 5020058"/>
                <a:gd name="connsiteX91" fmla="*/ 1876777 w 3297383"/>
                <a:gd name="connsiteY91" fmla="*/ 3380821 h 5020058"/>
                <a:gd name="connsiteX92" fmla="*/ 1762477 w 3297383"/>
                <a:gd name="connsiteY92" fmla="*/ 3380821 h 5020058"/>
                <a:gd name="connsiteX93" fmla="*/ 2187020 w 3297383"/>
                <a:gd name="connsiteY93" fmla="*/ 3821693 h 5020058"/>
                <a:gd name="connsiteX94" fmla="*/ 2219677 w 3297383"/>
                <a:gd name="connsiteY94" fmla="*/ 3903336 h 5020058"/>
                <a:gd name="connsiteX95" fmla="*/ 2219677 w 3297383"/>
                <a:gd name="connsiteY95" fmla="*/ 3772707 h 5020058"/>
                <a:gd name="connsiteX96" fmla="*/ 2187020 w 3297383"/>
                <a:gd name="connsiteY96" fmla="*/ 3527779 h 5020058"/>
                <a:gd name="connsiteX97" fmla="*/ 2529920 w 3297383"/>
                <a:gd name="connsiteY97" fmla="*/ 3544107 h 5020058"/>
                <a:gd name="connsiteX98" fmla="*/ 2791177 w 3297383"/>
                <a:gd name="connsiteY98" fmla="*/ 3838021 h 5020058"/>
                <a:gd name="connsiteX99" fmla="*/ 2464605 w 3297383"/>
                <a:gd name="connsiteY99" fmla="*/ 3919664 h 5020058"/>
                <a:gd name="connsiteX100" fmla="*/ 2464605 w 3297383"/>
                <a:gd name="connsiteY100" fmla="*/ 4099279 h 5020058"/>
                <a:gd name="connsiteX101" fmla="*/ 2513591 w 3297383"/>
                <a:gd name="connsiteY101" fmla="*/ 4164593 h 5020058"/>
                <a:gd name="connsiteX102" fmla="*/ 2431948 w 3297383"/>
                <a:gd name="connsiteY102" fmla="*/ 4540150 h 5020058"/>
                <a:gd name="connsiteX103" fmla="*/ 2709534 w 3297383"/>
                <a:gd name="connsiteY103" fmla="*/ 4850393 h 5020058"/>
                <a:gd name="connsiteX104" fmla="*/ 2627891 w 3297383"/>
                <a:gd name="connsiteY104" fmla="*/ 5013679 h 5020058"/>
                <a:gd name="connsiteX105" fmla="*/ 2284991 w 3297383"/>
                <a:gd name="connsiteY105" fmla="*/ 4638121 h 5020058"/>
                <a:gd name="connsiteX106" fmla="*/ 2399291 w 3297383"/>
                <a:gd name="connsiteY106" fmla="*/ 4295221 h 5020058"/>
                <a:gd name="connsiteX107" fmla="*/ 2007405 w 3297383"/>
                <a:gd name="connsiteY107" fmla="*/ 3984979 h 5020058"/>
                <a:gd name="connsiteX108" fmla="*/ 1550205 w 3297383"/>
                <a:gd name="connsiteY108" fmla="*/ 3250193 h 5020058"/>
                <a:gd name="connsiteX109" fmla="*/ 1305277 w 3297383"/>
                <a:gd name="connsiteY109" fmla="*/ 2744007 h 5020058"/>
                <a:gd name="connsiteX110" fmla="*/ 1337934 w 3297383"/>
                <a:gd name="connsiteY110" fmla="*/ 2662364 h 5020058"/>
                <a:gd name="connsiteX111" fmla="*/ 1174648 w 3297383"/>
                <a:gd name="connsiteY111" fmla="*/ 2515407 h 5020058"/>
                <a:gd name="connsiteX112" fmla="*/ 1060348 w 3297383"/>
                <a:gd name="connsiteY112" fmla="*/ 2597050 h 5020058"/>
                <a:gd name="connsiteX113" fmla="*/ 1027691 w 3297383"/>
                <a:gd name="connsiteY113" fmla="*/ 2744007 h 5020058"/>
                <a:gd name="connsiteX114" fmla="*/ 1239962 w 3297383"/>
                <a:gd name="connsiteY114" fmla="*/ 2972607 h 5020058"/>
                <a:gd name="connsiteX115" fmla="*/ 1435905 w 3297383"/>
                <a:gd name="connsiteY115" fmla="*/ 3413479 h 5020058"/>
                <a:gd name="connsiteX116" fmla="*/ 1533877 w 3297383"/>
                <a:gd name="connsiteY116" fmla="*/ 3772707 h 5020058"/>
                <a:gd name="connsiteX117" fmla="*/ 1550205 w 3297383"/>
                <a:gd name="connsiteY117" fmla="*/ 4050293 h 5020058"/>
                <a:gd name="connsiteX118" fmla="*/ 1550205 w 3297383"/>
                <a:gd name="connsiteY118" fmla="*/ 4050293 h 5020058"/>
                <a:gd name="connsiteX0" fmla="*/ 1468562 w 3297383"/>
                <a:gd name="connsiteY0" fmla="*/ 4050293 h 5020058"/>
                <a:gd name="connsiteX1" fmla="*/ 1403248 w 3297383"/>
                <a:gd name="connsiteY1" fmla="*/ 3674736 h 5020058"/>
                <a:gd name="connsiteX2" fmla="*/ 1223634 w 3297383"/>
                <a:gd name="connsiteY2" fmla="*/ 3217536 h 5020058"/>
                <a:gd name="connsiteX3" fmla="*/ 1060348 w 3297383"/>
                <a:gd name="connsiteY3" fmla="*/ 2907293 h 5020058"/>
                <a:gd name="connsiteX4" fmla="*/ 848077 w 3297383"/>
                <a:gd name="connsiteY4" fmla="*/ 2695021 h 5020058"/>
                <a:gd name="connsiteX5" fmla="*/ 929720 w 3297383"/>
                <a:gd name="connsiteY5" fmla="*/ 2515407 h 5020058"/>
                <a:gd name="connsiteX6" fmla="*/ 1060348 w 3297383"/>
                <a:gd name="connsiteY6" fmla="*/ 2368450 h 5020058"/>
                <a:gd name="connsiteX7" fmla="*/ 1044020 w 3297383"/>
                <a:gd name="connsiteY7" fmla="*/ 2205164 h 5020058"/>
                <a:gd name="connsiteX8" fmla="*/ 1011362 w 3297383"/>
                <a:gd name="connsiteY8" fmla="*/ 2172507 h 5020058"/>
                <a:gd name="connsiteX9" fmla="*/ 1044020 w 3297383"/>
                <a:gd name="connsiteY9" fmla="*/ 2335793 h 5020058"/>
                <a:gd name="connsiteX10" fmla="*/ 929720 w 3297383"/>
                <a:gd name="connsiteY10" fmla="*/ 2417436 h 5020058"/>
                <a:gd name="connsiteX11" fmla="*/ 733777 w 3297383"/>
                <a:gd name="connsiteY11" fmla="*/ 2401107 h 5020058"/>
                <a:gd name="connsiteX12" fmla="*/ 619477 w 3297383"/>
                <a:gd name="connsiteY12" fmla="*/ 2286807 h 5020058"/>
                <a:gd name="connsiteX13" fmla="*/ 668462 w 3297383"/>
                <a:gd name="connsiteY13" fmla="*/ 2172507 h 5020058"/>
                <a:gd name="connsiteX14" fmla="*/ 766434 w 3297383"/>
                <a:gd name="connsiteY14" fmla="*/ 2139850 h 5020058"/>
                <a:gd name="connsiteX15" fmla="*/ 815420 w 3297383"/>
                <a:gd name="connsiteY15" fmla="*/ 2107193 h 5020058"/>
                <a:gd name="connsiteX16" fmla="*/ 880734 w 3297383"/>
                <a:gd name="connsiteY16" fmla="*/ 2090864 h 5020058"/>
                <a:gd name="connsiteX17" fmla="*/ 831748 w 3297383"/>
                <a:gd name="connsiteY17" fmla="*/ 2009221 h 5020058"/>
                <a:gd name="connsiteX18" fmla="*/ 815420 w 3297383"/>
                <a:gd name="connsiteY18" fmla="*/ 1960236 h 5020058"/>
                <a:gd name="connsiteX19" fmla="*/ 635805 w 3297383"/>
                <a:gd name="connsiteY19" fmla="*/ 1911250 h 5020058"/>
                <a:gd name="connsiteX20" fmla="*/ 472520 w 3297383"/>
                <a:gd name="connsiteY20" fmla="*/ 1894921 h 5020058"/>
                <a:gd name="connsiteX21" fmla="*/ 292905 w 3297383"/>
                <a:gd name="connsiteY21" fmla="*/ 1862264 h 5020058"/>
                <a:gd name="connsiteX22" fmla="*/ 31648 w 3297383"/>
                <a:gd name="connsiteY22" fmla="*/ 1584679 h 5020058"/>
                <a:gd name="connsiteX23" fmla="*/ 15320 w 3297383"/>
                <a:gd name="connsiteY23" fmla="*/ 1388736 h 5020058"/>
                <a:gd name="connsiteX24" fmla="*/ 129620 w 3297383"/>
                <a:gd name="connsiteY24" fmla="*/ 1062164 h 5020058"/>
                <a:gd name="connsiteX25" fmla="*/ 570491 w 3297383"/>
                <a:gd name="connsiteY25" fmla="*/ 670279 h 5020058"/>
                <a:gd name="connsiteX26" fmla="*/ 2333977 w 3297383"/>
                <a:gd name="connsiteY26" fmla="*/ 807 h 5020058"/>
                <a:gd name="connsiteX27" fmla="*/ 1174648 w 3297383"/>
                <a:gd name="connsiteY27" fmla="*/ 539650 h 5020058"/>
                <a:gd name="connsiteX28" fmla="*/ 570491 w 3297383"/>
                <a:gd name="connsiteY28" fmla="*/ 817236 h 5020058"/>
                <a:gd name="connsiteX29" fmla="*/ 227591 w 3297383"/>
                <a:gd name="connsiteY29" fmla="*/ 1143807 h 5020058"/>
                <a:gd name="connsiteX30" fmla="*/ 129620 w 3297383"/>
                <a:gd name="connsiteY30" fmla="*/ 1437721 h 5020058"/>
                <a:gd name="connsiteX31" fmla="*/ 325562 w 3297383"/>
                <a:gd name="connsiteY31" fmla="*/ 1747964 h 5020058"/>
                <a:gd name="connsiteX32" fmla="*/ 570491 w 3297383"/>
                <a:gd name="connsiteY32" fmla="*/ 1862264 h 5020058"/>
                <a:gd name="connsiteX33" fmla="*/ 390876 w 3297383"/>
                <a:gd name="connsiteY33" fmla="*/ 1503035 h 5020058"/>
                <a:gd name="connsiteX34" fmla="*/ 537833 w 3297383"/>
                <a:gd name="connsiteY34" fmla="*/ 1111150 h 5020058"/>
                <a:gd name="connsiteX35" fmla="*/ 1011362 w 3297383"/>
                <a:gd name="connsiteY35" fmla="*/ 866221 h 5020058"/>
                <a:gd name="connsiteX36" fmla="*/ 1615520 w 3297383"/>
                <a:gd name="connsiteY36" fmla="*/ 572307 h 5020058"/>
                <a:gd name="connsiteX37" fmla="*/ 2399291 w 3297383"/>
                <a:gd name="connsiteY37" fmla="*/ 278393 h 5020058"/>
                <a:gd name="connsiteX38" fmla="*/ 1615520 w 3297383"/>
                <a:gd name="connsiteY38" fmla="*/ 702936 h 5020058"/>
                <a:gd name="connsiteX39" fmla="*/ 2611563 w 3297383"/>
                <a:gd name="connsiteY39" fmla="*/ 866222 h 5020058"/>
                <a:gd name="connsiteX40" fmla="*/ 1599191 w 3297383"/>
                <a:gd name="connsiteY40" fmla="*/ 817236 h 5020058"/>
                <a:gd name="connsiteX41" fmla="*/ 1174648 w 3297383"/>
                <a:gd name="connsiteY41" fmla="*/ 915207 h 5020058"/>
                <a:gd name="connsiteX42" fmla="*/ 652134 w 3297383"/>
                <a:gd name="connsiteY42" fmla="*/ 1192793 h 5020058"/>
                <a:gd name="connsiteX43" fmla="*/ 505177 w 3297383"/>
                <a:gd name="connsiteY43" fmla="*/ 1454050 h 5020058"/>
                <a:gd name="connsiteX44" fmla="*/ 586820 w 3297383"/>
                <a:gd name="connsiteY44" fmla="*/ 1747964 h 5020058"/>
                <a:gd name="connsiteX45" fmla="*/ 750105 w 3297383"/>
                <a:gd name="connsiteY45" fmla="*/ 1878593 h 5020058"/>
                <a:gd name="connsiteX46" fmla="*/ 652134 w 3297383"/>
                <a:gd name="connsiteY46" fmla="*/ 1747964 h 5020058"/>
                <a:gd name="connsiteX47" fmla="*/ 766434 w 3297383"/>
                <a:gd name="connsiteY47" fmla="*/ 1584678 h 5020058"/>
                <a:gd name="connsiteX48" fmla="*/ 946048 w 3297383"/>
                <a:gd name="connsiteY48" fmla="*/ 1568350 h 5020058"/>
                <a:gd name="connsiteX49" fmla="*/ 1125662 w 3297383"/>
                <a:gd name="connsiteY49" fmla="*/ 1666321 h 5020058"/>
                <a:gd name="connsiteX50" fmla="*/ 1060348 w 3297383"/>
                <a:gd name="connsiteY50" fmla="*/ 1829607 h 5020058"/>
                <a:gd name="connsiteX51" fmla="*/ 1223634 w 3297383"/>
                <a:gd name="connsiteY51" fmla="*/ 1747964 h 5020058"/>
                <a:gd name="connsiteX52" fmla="*/ 1305277 w 3297383"/>
                <a:gd name="connsiteY52" fmla="*/ 1731636 h 5020058"/>
                <a:gd name="connsiteX53" fmla="*/ 1256291 w 3297383"/>
                <a:gd name="connsiteY53" fmla="*/ 1617336 h 5020058"/>
                <a:gd name="connsiteX54" fmla="*/ 1272620 w 3297383"/>
                <a:gd name="connsiteY54" fmla="*/ 1421393 h 5020058"/>
                <a:gd name="connsiteX55" fmla="*/ 1484890 w 3297383"/>
                <a:gd name="connsiteY55" fmla="*/ 1356079 h 5020058"/>
                <a:gd name="connsiteX56" fmla="*/ 1631848 w 3297383"/>
                <a:gd name="connsiteY56" fmla="*/ 1486707 h 5020058"/>
                <a:gd name="connsiteX57" fmla="*/ 1615519 w 3297383"/>
                <a:gd name="connsiteY57" fmla="*/ 1682650 h 5020058"/>
                <a:gd name="connsiteX58" fmla="*/ 1631848 w 3297383"/>
                <a:gd name="connsiteY58" fmla="*/ 1601007 h 5020058"/>
                <a:gd name="connsiteX59" fmla="*/ 2203347 w 3297383"/>
                <a:gd name="connsiteY59" fmla="*/ 1307092 h 5020058"/>
                <a:gd name="connsiteX60" fmla="*/ 3297360 w 3297383"/>
                <a:gd name="connsiteY60" fmla="*/ 1633666 h 5020058"/>
                <a:gd name="connsiteX61" fmla="*/ 2187018 w 3297383"/>
                <a:gd name="connsiteY61" fmla="*/ 1421393 h 5020058"/>
                <a:gd name="connsiteX62" fmla="*/ 1501220 w 3297383"/>
                <a:gd name="connsiteY62" fmla="*/ 1796950 h 5020058"/>
                <a:gd name="connsiteX63" fmla="*/ 1664505 w 3297383"/>
                <a:gd name="connsiteY63" fmla="*/ 1862264 h 5020058"/>
                <a:gd name="connsiteX64" fmla="*/ 2089048 w 3297383"/>
                <a:gd name="connsiteY64" fmla="*/ 1992893 h 5020058"/>
                <a:gd name="connsiteX65" fmla="*/ 2480934 w 3297383"/>
                <a:gd name="connsiteY65" fmla="*/ 2041879 h 5020058"/>
                <a:gd name="connsiteX66" fmla="*/ 3134077 w 3297383"/>
                <a:gd name="connsiteY66" fmla="*/ 2156179 h 5020058"/>
                <a:gd name="connsiteX67" fmla="*/ 1909434 w 3297383"/>
                <a:gd name="connsiteY67" fmla="*/ 1992893 h 5020058"/>
                <a:gd name="connsiteX68" fmla="*/ 1484891 w 3297383"/>
                <a:gd name="connsiteY68" fmla="*/ 1780621 h 5020058"/>
                <a:gd name="connsiteX69" fmla="*/ 1158320 w 3297383"/>
                <a:gd name="connsiteY69" fmla="*/ 1862264 h 5020058"/>
                <a:gd name="connsiteX70" fmla="*/ 1125662 w 3297383"/>
                <a:gd name="connsiteY70" fmla="*/ 2025550 h 5020058"/>
                <a:gd name="connsiteX71" fmla="*/ 1207305 w 3297383"/>
                <a:gd name="connsiteY71" fmla="*/ 2156179 h 5020058"/>
                <a:gd name="connsiteX72" fmla="*/ 1321605 w 3297383"/>
                <a:gd name="connsiteY72" fmla="*/ 2352121 h 5020058"/>
                <a:gd name="connsiteX73" fmla="*/ 1256291 w 3297383"/>
                <a:gd name="connsiteY73" fmla="*/ 2466421 h 5020058"/>
                <a:gd name="connsiteX74" fmla="*/ 1354262 w 3297383"/>
                <a:gd name="connsiteY74" fmla="*/ 2499079 h 5020058"/>
                <a:gd name="connsiteX75" fmla="*/ 1517548 w 3297383"/>
                <a:gd name="connsiteY75" fmla="*/ 2270479 h 5020058"/>
                <a:gd name="connsiteX76" fmla="*/ 1631848 w 3297383"/>
                <a:gd name="connsiteY76" fmla="*/ 2286807 h 5020058"/>
                <a:gd name="connsiteX77" fmla="*/ 1631848 w 3297383"/>
                <a:gd name="connsiteY77" fmla="*/ 2368450 h 5020058"/>
                <a:gd name="connsiteX78" fmla="*/ 1435905 w 3297383"/>
                <a:gd name="connsiteY78" fmla="*/ 2515407 h 5020058"/>
                <a:gd name="connsiteX79" fmla="*/ 1419577 w 3297383"/>
                <a:gd name="connsiteY79" fmla="*/ 2629707 h 5020058"/>
                <a:gd name="connsiteX80" fmla="*/ 1615520 w 3297383"/>
                <a:gd name="connsiteY80" fmla="*/ 2335793 h 5020058"/>
                <a:gd name="connsiteX81" fmla="*/ 2023734 w 3297383"/>
                <a:gd name="connsiteY81" fmla="*/ 2482750 h 5020058"/>
                <a:gd name="connsiteX82" fmla="*/ 1925762 w 3297383"/>
                <a:gd name="connsiteY82" fmla="*/ 2613379 h 5020058"/>
                <a:gd name="connsiteX83" fmla="*/ 1713491 w 3297383"/>
                <a:gd name="connsiteY83" fmla="*/ 2564393 h 5020058"/>
                <a:gd name="connsiteX84" fmla="*/ 1533877 w 3297383"/>
                <a:gd name="connsiteY84" fmla="*/ 2662364 h 5020058"/>
                <a:gd name="connsiteX85" fmla="*/ 1582862 w 3297383"/>
                <a:gd name="connsiteY85" fmla="*/ 2972607 h 5020058"/>
                <a:gd name="connsiteX86" fmla="*/ 1664505 w 3297383"/>
                <a:gd name="connsiteY86" fmla="*/ 3119564 h 5020058"/>
                <a:gd name="connsiteX87" fmla="*/ 1762477 w 3297383"/>
                <a:gd name="connsiteY87" fmla="*/ 3233864 h 5020058"/>
                <a:gd name="connsiteX88" fmla="*/ 1762477 w 3297383"/>
                <a:gd name="connsiteY88" fmla="*/ 3119564 h 5020058"/>
                <a:gd name="connsiteX89" fmla="*/ 2007405 w 3297383"/>
                <a:gd name="connsiteY89" fmla="*/ 3054250 h 5020058"/>
                <a:gd name="connsiteX90" fmla="*/ 2105376 w 3297383"/>
                <a:gd name="connsiteY90" fmla="*/ 3315508 h 5020058"/>
                <a:gd name="connsiteX91" fmla="*/ 1876777 w 3297383"/>
                <a:gd name="connsiteY91" fmla="*/ 3380821 h 5020058"/>
                <a:gd name="connsiteX92" fmla="*/ 1762477 w 3297383"/>
                <a:gd name="connsiteY92" fmla="*/ 3380821 h 5020058"/>
                <a:gd name="connsiteX93" fmla="*/ 2187020 w 3297383"/>
                <a:gd name="connsiteY93" fmla="*/ 3821693 h 5020058"/>
                <a:gd name="connsiteX94" fmla="*/ 2219677 w 3297383"/>
                <a:gd name="connsiteY94" fmla="*/ 3903336 h 5020058"/>
                <a:gd name="connsiteX95" fmla="*/ 2219677 w 3297383"/>
                <a:gd name="connsiteY95" fmla="*/ 3772707 h 5020058"/>
                <a:gd name="connsiteX96" fmla="*/ 2187020 w 3297383"/>
                <a:gd name="connsiteY96" fmla="*/ 3527779 h 5020058"/>
                <a:gd name="connsiteX97" fmla="*/ 2529920 w 3297383"/>
                <a:gd name="connsiteY97" fmla="*/ 3544107 h 5020058"/>
                <a:gd name="connsiteX98" fmla="*/ 2791177 w 3297383"/>
                <a:gd name="connsiteY98" fmla="*/ 3838021 h 5020058"/>
                <a:gd name="connsiteX99" fmla="*/ 2464605 w 3297383"/>
                <a:gd name="connsiteY99" fmla="*/ 3919664 h 5020058"/>
                <a:gd name="connsiteX100" fmla="*/ 2464605 w 3297383"/>
                <a:gd name="connsiteY100" fmla="*/ 4099279 h 5020058"/>
                <a:gd name="connsiteX101" fmla="*/ 2513591 w 3297383"/>
                <a:gd name="connsiteY101" fmla="*/ 4164593 h 5020058"/>
                <a:gd name="connsiteX102" fmla="*/ 2431948 w 3297383"/>
                <a:gd name="connsiteY102" fmla="*/ 4540150 h 5020058"/>
                <a:gd name="connsiteX103" fmla="*/ 2709534 w 3297383"/>
                <a:gd name="connsiteY103" fmla="*/ 4850393 h 5020058"/>
                <a:gd name="connsiteX104" fmla="*/ 2627891 w 3297383"/>
                <a:gd name="connsiteY104" fmla="*/ 5013679 h 5020058"/>
                <a:gd name="connsiteX105" fmla="*/ 2284991 w 3297383"/>
                <a:gd name="connsiteY105" fmla="*/ 4638121 h 5020058"/>
                <a:gd name="connsiteX106" fmla="*/ 2399291 w 3297383"/>
                <a:gd name="connsiteY106" fmla="*/ 4295221 h 5020058"/>
                <a:gd name="connsiteX107" fmla="*/ 2007405 w 3297383"/>
                <a:gd name="connsiteY107" fmla="*/ 3984979 h 5020058"/>
                <a:gd name="connsiteX108" fmla="*/ 1550205 w 3297383"/>
                <a:gd name="connsiteY108" fmla="*/ 3250193 h 5020058"/>
                <a:gd name="connsiteX109" fmla="*/ 1305277 w 3297383"/>
                <a:gd name="connsiteY109" fmla="*/ 2744007 h 5020058"/>
                <a:gd name="connsiteX110" fmla="*/ 1337934 w 3297383"/>
                <a:gd name="connsiteY110" fmla="*/ 2662364 h 5020058"/>
                <a:gd name="connsiteX111" fmla="*/ 1174648 w 3297383"/>
                <a:gd name="connsiteY111" fmla="*/ 2515407 h 5020058"/>
                <a:gd name="connsiteX112" fmla="*/ 1060348 w 3297383"/>
                <a:gd name="connsiteY112" fmla="*/ 2597050 h 5020058"/>
                <a:gd name="connsiteX113" fmla="*/ 1027691 w 3297383"/>
                <a:gd name="connsiteY113" fmla="*/ 2744007 h 5020058"/>
                <a:gd name="connsiteX114" fmla="*/ 1239962 w 3297383"/>
                <a:gd name="connsiteY114" fmla="*/ 2972607 h 5020058"/>
                <a:gd name="connsiteX115" fmla="*/ 1435905 w 3297383"/>
                <a:gd name="connsiteY115" fmla="*/ 3413479 h 5020058"/>
                <a:gd name="connsiteX116" fmla="*/ 1533877 w 3297383"/>
                <a:gd name="connsiteY116" fmla="*/ 3772707 h 5020058"/>
                <a:gd name="connsiteX117" fmla="*/ 1550205 w 3297383"/>
                <a:gd name="connsiteY117" fmla="*/ 4050293 h 5020058"/>
                <a:gd name="connsiteX118" fmla="*/ 1550205 w 3297383"/>
                <a:gd name="connsiteY118" fmla="*/ 4050293 h 5020058"/>
                <a:gd name="connsiteX0" fmla="*/ 1468562 w 3297383"/>
                <a:gd name="connsiteY0" fmla="*/ 4050293 h 5020058"/>
                <a:gd name="connsiteX1" fmla="*/ 1403248 w 3297383"/>
                <a:gd name="connsiteY1" fmla="*/ 3674736 h 5020058"/>
                <a:gd name="connsiteX2" fmla="*/ 1223634 w 3297383"/>
                <a:gd name="connsiteY2" fmla="*/ 3217536 h 5020058"/>
                <a:gd name="connsiteX3" fmla="*/ 1060348 w 3297383"/>
                <a:gd name="connsiteY3" fmla="*/ 2907293 h 5020058"/>
                <a:gd name="connsiteX4" fmla="*/ 848077 w 3297383"/>
                <a:gd name="connsiteY4" fmla="*/ 2695021 h 5020058"/>
                <a:gd name="connsiteX5" fmla="*/ 929720 w 3297383"/>
                <a:gd name="connsiteY5" fmla="*/ 2515407 h 5020058"/>
                <a:gd name="connsiteX6" fmla="*/ 1060348 w 3297383"/>
                <a:gd name="connsiteY6" fmla="*/ 2368450 h 5020058"/>
                <a:gd name="connsiteX7" fmla="*/ 1044020 w 3297383"/>
                <a:gd name="connsiteY7" fmla="*/ 2205164 h 5020058"/>
                <a:gd name="connsiteX8" fmla="*/ 1011362 w 3297383"/>
                <a:gd name="connsiteY8" fmla="*/ 2172507 h 5020058"/>
                <a:gd name="connsiteX9" fmla="*/ 1044020 w 3297383"/>
                <a:gd name="connsiteY9" fmla="*/ 2335793 h 5020058"/>
                <a:gd name="connsiteX10" fmla="*/ 929720 w 3297383"/>
                <a:gd name="connsiteY10" fmla="*/ 2417436 h 5020058"/>
                <a:gd name="connsiteX11" fmla="*/ 733777 w 3297383"/>
                <a:gd name="connsiteY11" fmla="*/ 2401107 h 5020058"/>
                <a:gd name="connsiteX12" fmla="*/ 619477 w 3297383"/>
                <a:gd name="connsiteY12" fmla="*/ 2286807 h 5020058"/>
                <a:gd name="connsiteX13" fmla="*/ 668462 w 3297383"/>
                <a:gd name="connsiteY13" fmla="*/ 2172507 h 5020058"/>
                <a:gd name="connsiteX14" fmla="*/ 766434 w 3297383"/>
                <a:gd name="connsiteY14" fmla="*/ 2139850 h 5020058"/>
                <a:gd name="connsiteX15" fmla="*/ 815420 w 3297383"/>
                <a:gd name="connsiteY15" fmla="*/ 2107193 h 5020058"/>
                <a:gd name="connsiteX16" fmla="*/ 880734 w 3297383"/>
                <a:gd name="connsiteY16" fmla="*/ 2090864 h 5020058"/>
                <a:gd name="connsiteX17" fmla="*/ 831748 w 3297383"/>
                <a:gd name="connsiteY17" fmla="*/ 2009221 h 5020058"/>
                <a:gd name="connsiteX18" fmla="*/ 815420 w 3297383"/>
                <a:gd name="connsiteY18" fmla="*/ 1960236 h 5020058"/>
                <a:gd name="connsiteX19" fmla="*/ 635805 w 3297383"/>
                <a:gd name="connsiteY19" fmla="*/ 1911250 h 5020058"/>
                <a:gd name="connsiteX20" fmla="*/ 472520 w 3297383"/>
                <a:gd name="connsiteY20" fmla="*/ 1894921 h 5020058"/>
                <a:gd name="connsiteX21" fmla="*/ 292905 w 3297383"/>
                <a:gd name="connsiteY21" fmla="*/ 1862264 h 5020058"/>
                <a:gd name="connsiteX22" fmla="*/ 31648 w 3297383"/>
                <a:gd name="connsiteY22" fmla="*/ 1584679 h 5020058"/>
                <a:gd name="connsiteX23" fmla="*/ 15320 w 3297383"/>
                <a:gd name="connsiteY23" fmla="*/ 1388736 h 5020058"/>
                <a:gd name="connsiteX24" fmla="*/ 129620 w 3297383"/>
                <a:gd name="connsiteY24" fmla="*/ 1062164 h 5020058"/>
                <a:gd name="connsiteX25" fmla="*/ 570491 w 3297383"/>
                <a:gd name="connsiteY25" fmla="*/ 670279 h 5020058"/>
                <a:gd name="connsiteX26" fmla="*/ 2333977 w 3297383"/>
                <a:gd name="connsiteY26" fmla="*/ 807 h 5020058"/>
                <a:gd name="connsiteX27" fmla="*/ 1174648 w 3297383"/>
                <a:gd name="connsiteY27" fmla="*/ 539650 h 5020058"/>
                <a:gd name="connsiteX28" fmla="*/ 570491 w 3297383"/>
                <a:gd name="connsiteY28" fmla="*/ 817236 h 5020058"/>
                <a:gd name="connsiteX29" fmla="*/ 227591 w 3297383"/>
                <a:gd name="connsiteY29" fmla="*/ 1143807 h 5020058"/>
                <a:gd name="connsiteX30" fmla="*/ 129620 w 3297383"/>
                <a:gd name="connsiteY30" fmla="*/ 1437721 h 5020058"/>
                <a:gd name="connsiteX31" fmla="*/ 325562 w 3297383"/>
                <a:gd name="connsiteY31" fmla="*/ 1747964 h 5020058"/>
                <a:gd name="connsiteX32" fmla="*/ 570491 w 3297383"/>
                <a:gd name="connsiteY32" fmla="*/ 1862264 h 5020058"/>
                <a:gd name="connsiteX33" fmla="*/ 390876 w 3297383"/>
                <a:gd name="connsiteY33" fmla="*/ 1503035 h 5020058"/>
                <a:gd name="connsiteX34" fmla="*/ 537833 w 3297383"/>
                <a:gd name="connsiteY34" fmla="*/ 1111150 h 5020058"/>
                <a:gd name="connsiteX35" fmla="*/ 1011362 w 3297383"/>
                <a:gd name="connsiteY35" fmla="*/ 866221 h 5020058"/>
                <a:gd name="connsiteX36" fmla="*/ 1615520 w 3297383"/>
                <a:gd name="connsiteY36" fmla="*/ 572307 h 5020058"/>
                <a:gd name="connsiteX37" fmla="*/ 2399291 w 3297383"/>
                <a:gd name="connsiteY37" fmla="*/ 278393 h 5020058"/>
                <a:gd name="connsiteX38" fmla="*/ 1615520 w 3297383"/>
                <a:gd name="connsiteY38" fmla="*/ 702936 h 5020058"/>
                <a:gd name="connsiteX39" fmla="*/ 2611563 w 3297383"/>
                <a:gd name="connsiteY39" fmla="*/ 866222 h 5020058"/>
                <a:gd name="connsiteX40" fmla="*/ 1599191 w 3297383"/>
                <a:gd name="connsiteY40" fmla="*/ 817236 h 5020058"/>
                <a:gd name="connsiteX41" fmla="*/ 1174648 w 3297383"/>
                <a:gd name="connsiteY41" fmla="*/ 915207 h 5020058"/>
                <a:gd name="connsiteX42" fmla="*/ 652134 w 3297383"/>
                <a:gd name="connsiteY42" fmla="*/ 1192793 h 5020058"/>
                <a:gd name="connsiteX43" fmla="*/ 505177 w 3297383"/>
                <a:gd name="connsiteY43" fmla="*/ 1454050 h 5020058"/>
                <a:gd name="connsiteX44" fmla="*/ 586820 w 3297383"/>
                <a:gd name="connsiteY44" fmla="*/ 1747964 h 5020058"/>
                <a:gd name="connsiteX45" fmla="*/ 750105 w 3297383"/>
                <a:gd name="connsiteY45" fmla="*/ 1878593 h 5020058"/>
                <a:gd name="connsiteX46" fmla="*/ 652134 w 3297383"/>
                <a:gd name="connsiteY46" fmla="*/ 1747964 h 5020058"/>
                <a:gd name="connsiteX47" fmla="*/ 766434 w 3297383"/>
                <a:gd name="connsiteY47" fmla="*/ 1584678 h 5020058"/>
                <a:gd name="connsiteX48" fmla="*/ 946048 w 3297383"/>
                <a:gd name="connsiteY48" fmla="*/ 1568350 h 5020058"/>
                <a:gd name="connsiteX49" fmla="*/ 1125662 w 3297383"/>
                <a:gd name="connsiteY49" fmla="*/ 1666321 h 5020058"/>
                <a:gd name="connsiteX50" fmla="*/ 1060348 w 3297383"/>
                <a:gd name="connsiteY50" fmla="*/ 1829607 h 5020058"/>
                <a:gd name="connsiteX51" fmla="*/ 1223634 w 3297383"/>
                <a:gd name="connsiteY51" fmla="*/ 1747964 h 5020058"/>
                <a:gd name="connsiteX52" fmla="*/ 1305277 w 3297383"/>
                <a:gd name="connsiteY52" fmla="*/ 1731636 h 5020058"/>
                <a:gd name="connsiteX53" fmla="*/ 1256291 w 3297383"/>
                <a:gd name="connsiteY53" fmla="*/ 1617336 h 5020058"/>
                <a:gd name="connsiteX54" fmla="*/ 1272620 w 3297383"/>
                <a:gd name="connsiteY54" fmla="*/ 1421393 h 5020058"/>
                <a:gd name="connsiteX55" fmla="*/ 1484890 w 3297383"/>
                <a:gd name="connsiteY55" fmla="*/ 1356079 h 5020058"/>
                <a:gd name="connsiteX56" fmla="*/ 1631848 w 3297383"/>
                <a:gd name="connsiteY56" fmla="*/ 1486707 h 5020058"/>
                <a:gd name="connsiteX57" fmla="*/ 1615519 w 3297383"/>
                <a:gd name="connsiteY57" fmla="*/ 1682650 h 5020058"/>
                <a:gd name="connsiteX58" fmla="*/ 1631848 w 3297383"/>
                <a:gd name="connsiteY58" fmla="*/ 1601007 h 5020058"/>
                <a:gd name="connsiteX59" fmla="*/ 2203347 w 3297383"/>
                <a:gd name="connsiteY59" fmla="*/ 1307092 h 5020058"/>
                <a:gd name="connsiteX60" fmla="*/ 3297360 w 3297383"/>
                <a:gd name="connsiteY60" fmla="*/ 1633666 h 5020058"/>
                <a:gd name="connsiteX61" fmla="*/ 2187018 w 3297383"/>
                <a:gd name="connsiteY61" fmla="*/ 1421393 h 5020058"/>
                <a:gd name="connsiteX62" fmla="*/ 1501220 w 3297383"/>
                <a:gd name="connsiteY62" fmla="*/ 1796950 h 5020058"/>
                <a:gd name="connsiteX63" fmla="*/ 1664505 w 3297383"/>
                <a:gd name="connsiteY63" fmla="*/ 1862264 h 5020058"/>
                <a:gd name="connsiteX64" fmla="*/ 2089048 w 3297383"/>
                <a:gd name="connsiteY64" fmla="*/ 1992893 h 5020058"/>
                <a:gd name="connsiteX65" fmla="*/ 2480934 w 3297383"/>
                <a:gd name="connsiteY65" fmla="*/ 2041879 h 5020058"/>
                <a:gd name="connsiteX66" fmla="*/ 3134077 w 3297383"/>
                <a:gd name="connsiteY66" fmla="*/ 2156179 h 5020058"/>
                <a:gd name="connsiteX67" fmla="*/ 1909434 w 3297383"/>
                <a:gd name="connsiteY67" fmla="*/ 1992893 h 5020058"/>
                <a:gd name="connsiteX68" fmla="*/ 1484891 w 3297383"/>
                <a:gd name="connsiteY68" fmla="*/ 1780621 h 5020058"/>
                <a:gd name="connsiteX69" fmla="*/ 1158320 w 3297383"/>
                <a:gd name="connsiteY69" fmla="*/ 1862264 h 5020058"/>
                <a:gd name="connsiteX70" fmla="*/ 1125662 w 3297383"/>
                <a:gd name="connsiteY70" fmla="*/ 2025550 h 5020058"/>
                <a:gd name="connsiteX71" fmla="*/ 1207305 w 3297383"/>
                <a:gd name="connsiteY71" fmla="*/ 2156179 h 5020058"/>
                <a:gd name="connsiteX72" fmla="*/ 1321605 w 3297383"/>
                <a:gd name="connsiteY72" fmla="*/ 2352121 h 5020058"/>
                <a:gd name="connsiteX73" fmla="*/ 1256291 w 3297383"/>
                <a:gd name="connsiteY73" fmla="*/ 2466421 h 5020058"/>
                <a:gd name="connsiteX74" fmla="*/ 1354262 w 3297383"/>
                <a:gd name="connsiteY74" fmla="*/ 2499079 h 5020058"/>
                <a:gd name="connsiteX75" fmla="*/ 1517548 w 3297383"/>
                <a:gd name="connsiteY75" fmla="*/ 2270479 h 5020058"/>
                <a:gd name="connsiteX76" fmla="*/ 1631848 w 3297383"/>
                <a:gd name="connsiteY76" fmla="*/ 2286807 h 5020058"/>
                <a:gd name="connsiteX77" fmla="*/ 1631848 w 3297383"/>
                <a:gd name="connsiteY77" fmla="*/ 2368450 h 5020058"/>
                <a:gd name="connsiteX78" fmla="*/ 1435905 w 3297383"/>
                <a:gd name="connsiteY78" fmla="*/ 2515407 h 5020058"/>
                <a:gd name="connsiteX79" fmla="*/ 1419577 w 3297383"/>
                <a:gd name="connsiteY79" fmla="*/ 2629707 h 5020058"/>
                <a:gd name="connsiteX80" fmla="*/ 1615520 w 3297383"/>
                <a:gd name="connsiteY80" fmla="*/ 2335793 h 5020058"/>
                <a:gd name="connsiteX81" fmla="*/ 2023734 w 3297383"/>
                <a:gd name="connsiteY81" fmla="*/ 2482750 h 5020058"/>
                <a:gd name="connsiteX82" fmla="*/ 1925762 w 3297383"/>
                <a:gd name="connsiteY82" fmla="*/ 2613379 h 5020058"/>
                <a:gd name="connsiteX83" fmla="*/ 1713491 w 3297383"/>
                <a:gd name="connsiteY83" fmla="*/ 2564393 h 5020058"/>
                <a:gd name="connsiteX84" fmla="*/ 1533877 w 3297383"/>
                <a:gd name="connsiteY84" fmla="*/ 2662364 h 5020058"/>
                <a:gd name="connsiteX85" fmla="*/ 1582862 w 3297383"/>
                <a:gd name="connsiteY85" fmla="*/ 2972607 h 5020058"/>
                <a:gd name="connsiteX86" fmla="*/ 1664505 w 3297383"/>
                <a:gd name="connsiteY86" fmla="*/ 3119564 h 5020058"/>
                <a:gd name="connsiteX87" fmla="*/ 1762477 w 3297383"/>
                <a:gd name="connsiteY87" fmla="*/ 3233864 h 5020058"/>
                <a:gd name="connsiteX88" fmla="*/ 1762477 w 3297383"/>
                <a:gd name="connsiteY88" fmla="*/ 3119564 h 5020058"/>
                <a:gd name="connsiteX89" fmla="*/ 2040063 w 3297383"/>
                <a:gd name="connsiteY89" fmla="*/ 3103236 h 5020058"/>
                <a:gd name="connsiteX90" fmla="*/ 2105376 w 3297383"/>
                <a:gd name="connsiteY90" fmla="*/ 3315508 h 5020058"/>
                <a:gd name="connsiteX91" fmla="*/ 1876777 w 3297383"/>
                <a:gd name="connsiteY91" fmla="*/ 3380821 h 5020058"/>
                <a:gd name="connsiteX92" fmla="*/ 1762477 w 3297383"/>
                <a:gd name="connsiteY92" fmla="*/ 3380821 h 5020058"/>
                <a:gd name="connsiteX93" fmla="*/ 2187020 w 3297383"/>
                <a:gd name="connsiteY93" fmla="*/ 3821693 h 5020058"/>
                <a:gd name="connsiteX94" fmla="*/ 2219677 w 3297383"/>
                <a:gd name="connsiteY94" fmla="*/ 3903336 h 5020058"/>
                <a:gd name="connsiteX95" fmla="*/ 2219677 w 3297383"/>
                <a:gd name="connsiteY95" fmla="*/ 3772707 h 5020058"/>
                <a:gd name="connsiteX96" fmla="*/ 2187020 w 3297383"/>
                <a:gd name="connsiteY96" fmla="*/ 3527779 h 5020058"/>
                <a:gd name="connsiteX97" fmla="*/ 2529920 w 3297383"/>
                <a:gd name="connsiteY97" fmla="*/ 3544107 h 5020058"/>
                <a:gd name="connsiteX98" fmla="*/ 2791177 w 3297383"/>
                <a:gd name="connsiteY98" fmla="*/ 3838021 h 5020058"/>
                <a:gd name="connsiteX99" fmla="*/ 2464605 w 3297383"/>
                <a:gd name="connsiteY99" fmla="*/ 3919664 h 5020058"/>
                <a:gd name="connsiteX100" fmla="*/ 2464605 w 3297383"/>
                <a:gd name="connsiteY100" fmla="*/ 4099279 h 5020058"/>
                <a:gd name="connsiteX101" fmla="*/ 2513591 w 3297383"/>
                <a:gd name="connsiteY101" fmla="*/ 4164593 h 5020058"/>
                <a:gd name="connsiteX102" fmla="*/ 2431948 w 3297383"/>
                <a:gd name="connsiteY102" fmla="*/ 4540150 h 5020058"/>
                <a:gd name="connsiteX103" fmla="*/ 2709534 w 3297383"/>
                <a:gd name="connsiteY103" fmla="*/ 4850393 h 5020058"/>
                <a:gd name="connsiteX104" fmla="*/ 2627891 w 3297383"/>
                <a:gd name="connsiteY104" fmla="*/ 5013679 h 5020058"/>
                <a:gd name="connsiteX105" fmla="*/ 2284991 w 3297383"/>
                <a:gd name="connsiteY105" fmla="*/ 4638121 h 5020058"/>
                <a:gd name="connsiteX106" fmla="*/ 2399291 w 3297383"/>
                <a:gd name="connsiteY106" fmla="*/ 4295221 h 5020058"/>
                <a:gd name="connsiteX107" fmla="*/ 2007405 w 3297383"/>
                <a:gd name="connsiteY107" fmla="*/ 3984979 h 5020058"/>
                <a:gd name="connsiteX108" fmla="*/ 1550205 w 3297383"/>
                <a:gd name="connsiteY108" fmla="*/ 3250193 h 5020058"/>
                <a:gd name="connsiteX109" fmla="*/ 1305277 w 3297383"/>
                <a:gd name="connsiteY109" fmla="*/ 2744007 h 5020058"/>
                <a:gd name="connsiteX110" fmla="*/ 1337934 w 3297383"/>
                <a:gd name="connsiteY110" fmla="*/ 2662364 h 5020058"/>
                <a:gd name="connsiteX111" fmla="*/ 1174648 w 3297383"/>
                <a:gd name="connsiteY111" fmla="*/ 2515407 h 5020058"/>
                <a:gd name="connsiteX112" fmla="*/ 1060348 w 3297383"/>
                <a:gd name="connsiteY112" fmla="*/ 2597050 h 5020058"/>
                <a:gd name="connsiteX113" fmla="*/ 1027691 w 3297383"/>
                <a:gd name="connsiteY113" fmla="*/ 2744007 h 5020058"/>
                <a:gd name="connsiteX114" fmla="*/ 1239962 w 3297383"/>
                <a:gd name="connsiteY114" fmla="*/ 2972607 h 5020058"/>
                <a:gd name="connsiteX115" fmla="*/ 1435905 w 3297383"/>
                <a:gd name="connsiteY115" fmla="*/ 3413479 h 5020058"/>
                <a:gd name="connsiteX116" fmla="*/ 1533877 w 3297383"/>
                <a:gd name="connsiteY116" fmla="*/ 3772707 h 5020058"/>
                <a:gd name="connsiteX117" fmla="*/ 1550205 w 3297383"/>
                <a:gd name="connsiteY117" fmla="*/ 4050293 h 5020058"/>
                <a:gd name="connsiteX118" fmla="*/ 1550205 w 3297383"/>
                <a:gd name="connsiteY118" fmla="*/ 4050293 h 5020058"/>
                <a:gd name="connsiteX0" fmla="*/ 1468562 w 3297383"/>
                <a:gd name="connsiteY0" fmla="*/ 4050293 h 5020058"/>
                <a:gd name="connsiteX1" fmla="*/ 1403248 w 3297383"/>
                <a:gd name="connsiteY1" fmla="*/ 3674736 h 5020058"/>
                <a:gd name="connsiteX2" fmla="*/ 1223634 w 3297383"/>
                <a:gd name="connsiteY2" fmla="*/ 3217536 h 5020058"/>
                <a:gd name="connsiteX3" fmla="*/ 1060348 w 3297383"/>
                <a:gd name="connsiteY3" fmla="*/ 2907293 h 5020058"/>
                <a:gd name="connsiteX4" fmla="*/ 848077 w 3297383"/>
                <a:gd name="connsiteY4" fmla="*/ 2695021 h 5020058"/>
                <a:gd name="connsiteX5" fmla="*/ 929720 w 3297383"/>
                <a:gd name="connsiteY5" fmla="*/ 2515407 h 5020058"/>
                <a:gd name="connsiteX6" fmla="*/ 1060348 w 3297383"/>
                <a:gd name="connsiteY6" fmla="*/ 2368450 h 5020058"/>
                <a:gd name="connsiteX7" fmla="*/ 1044020 w 3297383"/>
                <a:gd name="connsiteY7" fmla="*/ 2205164 h 5020058"/>
                <a:gd name="connsiteX8" fmla="*/ 1011362 w 3297383"/>
                <a:gd name="connsiteY8" fmla="*/ 2172507 h 5020058"/>
                <a:gd name="connsiteX9" fmla="*/ 1044020 w 3297383"/>
                <a:gd name="connsiteY9" fmla="*/ 2335793 h 5020058"/>
                <a:gd name="connsiteX10" fmla="*/ 929720 w 3297383"/>
                <a:gd name="connsiteY10" fmla="*/ 2417436 h 5020058"/>
                <a:gd name="connsiteX11" fmla="*/ 733777 w 3297383"/>
                <a:gd name="connsiteY11" fmla="*/ 2401107 h 5020058"/>
                <a:gd name="connsiteX12" fmla="*/ 619477 w 3297383"/>
                <a:gd name="connsiteY12" fmla="*/ 2286807 h 5020058"/>
                <a:gd name="connsiteX13" fmla="*/ 668462 w 3297383"/>
                <a:gd name="connsiteY13" fmla="*/ 2172507 h 5020058"/>
                <a:gd name="connsiteX14" fmla="*/ 766434 w 3297383"/>
                <a:gd name="connsiteY14" fmla="*/ 2139850 h 5020058"/>
                <a:gd name="connsiteX15" fmla="*/ 815420 w 3297383"/>
                <a:gd name="connsiteY15" fmla="*/ 2107193 h 5020058"/>
                <a:gd name="connsiteX16" fmla="*/ 880734 w 3297383"/>
                <a:gd name="connsiteY16" fmla="*/ 2090864 h 5020058"/>
                <a:gd name="connsiteX17" fmla="*/ 831748 w 3297383"/>
                <a:gd name="connsiteY17" fmla="*/ 2009221 h 5020058"/>
                <a:gd name="connsiteX18" fmla="*/ 815420 w 3297383"/>
                <a:gd name="connsiteY18" fmla="*/ 1960236 h 5020058"/>
                <a:gd name="connsiteX19" fmla="*/ 635805 w 3297383"/>
                <a:gd name="connsiteY19" fmla="*/ 1911250 h 5020058"/>
                <a:gd name="connsiteX20" fmla="*/ 472520 w 3297383"/>
                <a:gd name="connsiteY20" fmla="*/ 1894921 h 5020058"/>
                <a:gd name="connsiteX21" fmla="*/ 292905 w 3297383"/>
                <a:gd name="connsiteY21" fmla="*/ 1862264 h 5020058"/>
                <a:gd name="connsiteX22" fmla="*/ 31648 w 3297383"/>
                <a:gd name="connsiteY22" fmla="*/ 1584679 h 5020058"/>
                <a:gd name="connsiteX23" fmla="*/ 15320 w 3297383"/>
                <a:gd name="connsiteY23" fmla="*/ 1388736 h 5020058"/>
                <a:gd name="connsiteX24" fmla="*/ 129620 w 3297383"/>
                <a:gd name="connsiteY24" fmla="*/ 1062164 h 5020058"/>
                <a:gd name="connsiteX25" fmla="*/ 570491 w 3297383"/>
                <a:gd name="connsiteY25" fmla="*/ 670279 h 5020058"/>
                <a:gd name="connsiteX26" fmla="*/ 2333977 w 3297383"/>
                <a:gd name="connsiteY26" fmla="*/ 807 h 5020058"/>
                <a:gd name="connsiteX27" fmla="*/ 1174648 w 3297383"/>
                <a:gd name="connsiteY27" fmla="*/ 539650 h 5020058"/>
                <a:gd name="connsiteX28" fmla="*/ 570491 w 3297383"/>
                <a:gd name="connsiteY28" fmla="*/ 817236 h 5020058"/>
                <a:gd name="connsiteX29" fmla="*/ 227591 w 3297383"/>
                <a:gd name="connsiteY29" fmla="*/ 1143807 h 5020058"/>
                <a:gd name="connsiteX30" fmla="*/ 129620 w 3297383"/>
                <a:gd name="connsiteY30" fmla="*/ 1437721 h 5020058"/>
                <a:gd name="connsiteX31" fmla="*/ 325562 w 3297383"/>
                <a:gd name="connsiteY31" fmla="*/ 1747964 h 5020058"/>
                <a:gd name="connsiteX32" fmla="*/ 570491 w 3297383"/>
                <a:gd name="connsiteY32" fmla="*/ 1862264 h 5020058"/>
                <a:gd name="connsiteX33" fmla="*/ 390876 w 3297383"/>
                <a:gd name="connsiteY33" fmla="*/ 1503035 h 5020058"/>
                <a:gd name="connsiteX34" fmla="*/ 537833 w 3297383"/>
                <a:gd name="connsiteY34" fmla="*/ 1111150 h 5020058"/>
                <a:gd name="connsiteX35" fmla="*/ 1011362 w 3297383"/>
                <a:gd name="connsiteY35" fmla="*/ 866221 h 5020058"/>
                <a:gd name="connsiteX36" fmla="*/ 1615520 w 3297383"/>
                <a:gd name="connsiteY36" fmla="*/ 572307 h 5020058"/>
                <a:gd name="connsiteX37" fmla="*/ 2399291 w 3297383"/>
                <a:gd name="connsiteY37" fmla="*/ 278393 h 5020058"/>
                <a:gd name="connsiteX38" fmla="*/ 1615520 w 3297383"/>
                <a:gd name="connsiteY38" fmla="*/ 702936 h 5020058"/>
                <a:gd name="connsiteX39" fmla="*/ 2611563 w 3297383"/>
                <a:gd name="connsiteY39" fmla="*/ 866222 h 5020058"/>
                <a:gd name="connsiteX40" fmla="*/ 1599191 w 3297383"/>
                <a:gd name="connsiteY40" fmla="*/ 817236 h 5020058"/>
                <a:gd name="connsiteX41" fmla="*/ 1174648 w 3297383"/>
                <a:gd name="connsiteY41" fmla="*/ 915207 h 5020058"/>
                <a:gd name="connsiteX42" fmla="*/ 652134 w 3297383"/>
                <a:gd name="connsiteY42" fmla="*/ 1192793 h 5020058"/>
                <a:gd name="connsiteX43" fmla="*/ 505177 w 3297383"/>
                <a:gd name="connsiteY43" fmla="*/ 1454050 h 5020058"/>
                <a:gd name="connsiteX44" fmla="*/ 586820 w 3297383"/>
                <a:gd name="connsiteY44" fmla="*/ 1747964 h 5020058"/>
                <a:gd name="connsiteX45" fmla="*/ 750105 w 3297383"/>
                <a:gd name="connsiteY45" fmla="*/ 1878593 h 5020058"/>
                <a:gd name="connsiteX46" fmla="*/ 652134 w 3297383"/>
                <a:gd name="connsiteY46" fmla="*/ 1747964 h 5020058"/>
                <a:gd name="connsiteX47" fmla="*/ 766434 w 3297383"/>
                <a:gd name="connsiteY47" fmla="*/ 1584678 h 5020058"/>
                <a:gd name="connsiteX48" fmla="*/ 946048 w 3297383"/>
                <a:gd name="connsiteY48" fmla="*/ 1568350 h 5020058"/>
                <a:gd name="connsiteX49" fmla="*/ 1125662 w 3297383"/>
                <a:gd name="connsiteY49" fmla="*/ 1666321 h 5020058"/>
                <a:gd name="connsiteX50" fmla="*/ 1060348 w 3297383"/>
                <a:gd name="connsiteY50" fmla="*/ 1829607 h 5020058"/>
                <a:gd name="connsiteX51" fmla="*/ 1223634 w 3297383"/>
                <a:gd name="connsiteY51" fmla="*/ 1747964 h 5020058"/>
                <a:gd name="connsiteX52" fmla="*/ 1305277 w 3297383"/>
                <a:gd name="connsiteY52" fmla="*/ 1731636 h 5020058"/>
                <a:gd name="connsiteX53" fmla="*/ 1256291 w 3297383"/>
                <a:gd name="connsiteY53" fmla="*/ 1617336 h 5020058"/>
                <a:gd name="connsiteX54" fmla="*/ 1272620 w 3297383"/>
                <a:gd name="connsiteY54" fmla="*/ 1421393 h 5020058"/>
                <a:gd name="connsiteX55" fmla="*/ 1484890 w 3297383"/>
                <a:gd name="connsiteY55" fmla="*/ 1356079 h 5020058"/>
                <a:gd name="connsiteX56" fmla="*/ 1631848 w 3297383"/>
                <a:gd name="connsiteY56" fmla="*/ 1486707 h 5020058"/>
                <a:gd name="connsiteX57" fmla="*/ 1615519 w 3297383"/>
                <a:gd name="connsiteY57" fmla="*/ 1682650 h 5020058"/>
                <a:gd name="connsiteX58" fmla="*/ 1631848 w 3297383"/>
                <a:gd name="connsiteY58" fmla="*/ 1601007 h 5020058"/>
                <a:gd name="connsiteX59" fmla="*/ 2203347 w 3297383"/>
                <a:gd name="connsiteY59" fmla="*/ 1307092 h 5020058"/>
                <a:gd name="connsiteX60" fmla="*/ 3297360 w 3297383"/>
                <a:gd name="connsiteY60" fmla="*/ 1633666 h 5020058"/>
                <a:gd name="connsiteX61" fmla="*/ 2187018 w 3297383"/>
                <a:gd name="connsiteY61" fmla="*/ 1421393 h 5020058"/>
                <a:gd name="connsiteX62" fmla="*/ 1501220 w 3297383"/>
                <a:gd name="connsiteY62" fmla="*/ 1796950 h 5020058"/>
                <a:gd name="connsiteX63" fmla="*/ 1664505 w 3297383"/>
                <a:gd name="connsiteY63" fmla="*/ 1862264 h 5020058"/>
                <a:gd name="connsiteX64" fmla="*/ 2089048 w 3297383"/>
                <a:gd name="connsiteY64" fmla="*/ 1992893 h 5020058"/>
                <a:gd name="connsiteX65" fmla="*/ 2480934 w 3297383"/>
                <a:gd name="connsiteY65" fmla="*/ 2041879 h 5020058"/>
                <a:gd name="connsiteX66" fmla="*/ 3134077 w 3297383"/>
                <a:gd name="connsiteY66" fmla="*/ 2156179 h 5020058"/>
                <a:gd name="connsiteX67" fmla="*/ 1909434 w 3297383"/>
                <a:gd name="connsiteY67" fmla="*/ 1992893 h 5020058"/>
                <a:gd name="connsiteX68" fmla="*/ 1484891 w 3297383"/>
                <a:gd name="connsiteY68" fmla="*/ 1780621 h 5020058"/>
                <a:gd name="connsiteX69" fmla="*/ 1158320 w 3297383"/>
                <a:gd name="connsiteY69" fmla="*/ 1862264 h 5020058"/>
                <a:gd name="connsiteX70" fmla="*/ 1125662 w 3297383"/>
                <a:gd name="connsiteY70" fmla="*/ 2025550 h 5020058"/>
                <a:gd name="connsiteX71" fmla="*/ 1207305 w 3297383"/>
                <a:gd name="connsiteY71" fmla="*/ 2156179 h 5020058"/>
                <a:gd name="connsiteX72" fmla="*/ 1321605 w 3297383"/>
                <a:gd name="connsiteY72" fmla="*/ 2352121 h 5020058"/>
                <a:gd name="connsiteX73" fmla="*/ 1256291 w 3297383"/>
                <a:gd name="connsiteY73" fmla="*/ 2466421 h 5020058"/>
                <a:gd name="connsiteX74" fmla="*/ 1354262 w 3297383"/>
                <a:gd name="connsiteY74" fmla="*/ 2499079 h 5020058"/>
                <a:gd name="connsiteX75" fmla="*/ 1517548 w 3297383"/>
                <a:gd name="connsiteY75" fmla="*/ 2270479 h 5020058"/>
                <a:gd name="connsiteX76" fmla="*/ 1631848 w 3297383"/>
                <a:gd name="connsiteY76" fmla="*/ 2286807 h 5020058"/>
                <a:gd name="connsiteX77" fmla="*/ 1631848 w 3297383"/>
                <a:gd name="connsiteY77" fmla="*/ 2368450 h 5020058"/>
                <a:gd name="connsiteX78" fmla="*/ 1435905 w 3297383"/>
                <a:gd name="connsiteY78" fmla="*/ 2515407 h 5020058"/>
                <a:gd name="connsiteX79" fmla="*/ 1419577 w 3297383"/>
                <a:gd name="connsiteY79" fmla="*/ 2629707 h 5020058"/>
                <a:gd name="connsiteX80" fmla="*/ 1615520 w 3297383"/>
                <a:gd name="connsiteY80" fmla="*/ 2335793 h 5020058"/>
                <a:gd name="connsiteX81" fmla="*/ 2023734 w 3297383"/>
                <a:gd name="connsiteY81" fmla="*/ 2482750 h 5020058"/>
                <a:gd name="connsiteX82" fmla="*/ 1925762 w 3297383"/>
                <a:gd name="connsiteY82" fmla="*/ 2613379 h 5020058"/>
                <a:gd name="connsiteX83" fmla="*/ 1713491 w 3297383"/>
                <a:gd name="connsiteY83" fmla="*/ 2564393 h 5020058"/>
                <a:gd name="connsiteX84" fmla="*/ 1533877 w 3297383"/>
                <a:gd name="connsiteY84" fmla="*/ 2662364 h 5020058"/>
                <a:gd name="connsiteX85" fmla="*/ 1582862 w 3297383"/>
                <a:gd name="connsiteY85" fmla="*/ 2972607 h 5020058"/>
                <a:gd name="connsiteX86" fmla="*/ 1664505 w 3297383"/>
                <a:gd name="connsiteY86" fmla="*/ 3119564 h 5020058"/>
                <a:gd name="connsiteX87" fmla="*/ 1762477 w 3297383"/>
                <a:gd name="connsiteY87" fmla="*/ 3233864 h 5020058"/>
                <a:gd name="connsiteX88" fmla="*/ 1811463 w 3297383"/>
                <a:gd name="connsiteY88" fmla="*/ 3103236 h 5020058"/>
                <a:gd name="connsiteX89" fmla="*/ 2040063 w 3297383"/>
                <a:gd name="connsiteY89" fmla="*/ 3103236 h 5020058"/>
                <a:gd name="connsiteX90" fmla="*/ 2105376 w 3297383"/>
                <a:gd name="connsiteY90" fmla="*/ 3315508 h 5020058"/>
                <a:gd name="connsiteX91" fmla="*/ 1876777 w 3297383"/>
                <a:gd name="connsiteY91" fmla="*/ 3380821 h 5020058"/>
                <a:gd name="connsiteX92" fmla="*/ 1762477 w 3297383"/>
                <a:gd name="connsiteY92" fmla="*/ 3380821 h 5020058"/>
                <a:gd name="connsiteX93" fmla="*/ 2187020 w 3297383"/>
                <a:gd name="connsiteY93" fmla="*/ 3821693 h 5020058"/>
                <a:gd name="connsiteX94" fmla="*/ 2219677 w 3297383"/>
                <a:gd name="connsiteY94" fmla="*/ 3903336 h 5020058"/>
                <a:gd name="connsiteX95" fmla="*/ 2219677 w 3297383"/>
                <a:gd name="connsiteY95" fmla="*/ 3772707 h 5020058"/>
                <a:gd name="connsiteX96" fmla="*/ 2187020 w 3297383"/>
                <a:gd name="connsiteY96" fmla="*/ 3527779 h 5020058"/>
                <a:gd name="connsiteX97" fmla="*/ 2529920 w 3297383"/>
                <a:gd name="connsiteY97" fmla="*/ 3544107 h 5020058"/>
                <a:gd name="connsiteX98" fmla="*/ 2791177 w 3297383"/>
                <a:gd name="connsiteY98" fmla="*/ 3838021 h 5020058"/>
                <a:gd name="connsiteX99" fmla="*/ 2464605 w 3297383"/>
                <a:gd name="connsiteY99" fmla="*/ 3919664 h 5020058"/>
                <a:gd name="connsiteX100" fmla="*/ 2464605 w 3297383"/>
                <a:gd name="connsiteY100" fmla="*/ 4099279 h 5020058"/>
                <a:gd name="connsiteX101" fmla="*/ 2513591 w 3297383"/>
                <a:gd name="connsiteY101" fmla="*/ 4164593 h 5020058"/>
                <a:gd name="connsiteX102" fmla="*/ 2431948 w 3297383"/>
                <a:gd name="connsiteY102" fmla="*/ 4540150 h 5020058"/>
                <a:gd name="connsiteX103" fmla="*/ 2709534 w 3297383"/>
                <a:gd name="connsiteY103" fmla="*/ 4850393 h 5020058"/>
                <a:gd name="connsiteX104" fmla="*/ 2627891 w 3297383"/>
                <a:gd name="connsiteY104" fmla="*/ 5013679 h 5020058"/>
                <a:gd name="connsiteX105" fmla="*/ 2284991 w 3297383"/>
                <a:gd name="connsiteY105" fmla="*/ 4638121 h 5020058"/>
                <a:gd name="connsiteX106" fmla="*/ 2399291 w 3297383"/>
                <a:gd name="connsiteY106" fmla="*/ 4295221 h 5020058"/>
                <a:gd name="connsiteX107" fmla="*/ 2007405 w 3297383"/>
                <a:gd name="connsiteY107" fmla="*/ 3984979 h 5020058"/>
                <a:gd name="connsiteX108" fmla="*/ 1550205 w 3297383"/>
                <a:gd name="connsiteY108" fmla="*/ 3250193 h 5020058"/>
                <a:gd name="connsiteX109" fmla="*/ 1305277 w 3297383"/>
                <a:gd name="connsiteY109" fmla="*/ 2744007 h 5020058"/>
                <a:gd name="connsiteX110" fmla="*/ 1337934 w 3297383"/>
                <a:gd name="connsiteY110" fmla="*/ 2662364 h 5020058"/>
                <a:gd name="connsiteX111" fmla="*/ 1174648 w 3297383"/>
                <a:gd name="connsiteY111" fmla="*/ 2515407 h 5020058"/>
                <a:gd name="connsiteX112" fmla="*/ 1060348 w 3297383"/>
                <a:gd name="connsiteY112" fmla="*/ 2597050 h 5020058"/>
                <a:gd name="connsiteX113" fmla="*/ 1027691 w 3297383"/>
                <a:gd name="connsiteY113" fmla="*/ 2744007 h 5020058"/>
                <a:gd name="connsiteX114" fmla="*/ 1239962 w 3297383"/>
                <a:gd name="connsiteY114" fmla="*/ 2972607 h 5020058"/>
                <a:gd name="connsiteX115" fmla="*/ 1435905 w 3297383"/>
                <a:gd name="connsiteY115" fmla="*/ 3413479 h 5020058"/>
                <a:gd name="connsiteX116" fmla="*/ 1533877 w 3297383"/>
                <a:gd name="connsiteY116" fmla="*/ 3772707 h 5020058"/>
                <a:gd name="connsiteX117" fmla="*/ 1550205 w 3297383"/>
                <a:gd name="connsiteY117" fmla="*/ 4050293 h 5020058"/>
                <a:gd name="connsiteX118" fmla="*/ 1550205 w 3297383"/>
                <a:gd name="connsiteY118" fmla="*/ 4050293 h 5020058"/>
                <a:gd name="connsiteX0" fmla="*/ 1468562 w 3297383"/>
                <a:gd name="connsiteY0" fmla="*/ 4050293 h 5020058"/>
                <a:gd name="connsiteX1" fmla="*/ 1403248 w 3297383"/>
                <a:gd name="connsiteY1" fmla="*/ 3674736 h 5020058"/>
                <a:gd name="connsiteX2" fmla="*/ 1223634 w 3297383"/>
                <a:gd name="connsiteY2" fmla="*/ 3217536 h 5020058"/>
                <a:gd name="connsiteX3" fmla="*/ 1060348 w 3297383"/>
                <a:gd name="connsiteY3" fmla="*/ 2907293 h 5020058"/>
                <a:gd name="connsiteX4" fmla="*/ 848077 w 3297383"/>
                <a:gd name="connsiteY4" fmla="*/ 2695021 h 5020058"/>
                <a:gd name="connsiteX5" fmla="*/ 929720 w 3297383"/>
                <a:gd name="connsiteY5" fmla="*/ 2515407 h 5020058"/>
                <a:gd name="connsiteX6" fmla="*/ 1060348 w 3297383"/>
                <a:gd name="connsiteY6" fmla="*/ 2368450 h 5020058"/>
                <a:gd name="connsiteX7" fmla="*/ 1044020 w 3297383"/>
                <a:gd name="connsiteY7" fmla="*/ 2205164 h 5020058"/>
                <a:gd name="connsiteX8" fmla="*/ 1011362 w 3297383"/>
                <a:gd name="connsiteY8" fmla="*/ 2172507 h 5020058"/>
                <a:gd name="connsiteX9" fmla="*/ 1044020 w 3297383"/>
                <a:gd name="connsiteY9" fmla="*/ 2335793 h 5020058"/>
                <a:gd name="connsiteX10" fmla="*/ 929720 w 3297383"/>
                <a:gd name="connsiteY10" fmla="*/ 2417436 h 5020058"/>
                <a:gd name="connsiteX11" fmla="*/ 733777 w 3297383"/>
                <a:gd name="connsiteY11" fmla="*/ 2401107 h 5020058"/>
                <a:gd name="connsiteX12" fmla="*/ 619477 w 3297383"/>
                <a:gd name="connsiteY12" fmla="*/ 2286807 h 5020058"/>
                <a:gd name="connsiteX13" fmla="*/ 668462 w 3297383"/>
                <a:gd name="connsiteY13" fmla="*/ 2172507 h 5020058"/>
                <a:gd name="connsiteX14" fmla="*/ 766434 w 3297383"/>
                <a:gd name="connsiteY14" fmla="*/ 2139850 h 5020058"/>
                <a:gd name="connsiteX15" fmla="*/ 815420 w 3297383"/>
                <a:gd name="connsiteY15" fmla="*/ 2107193 h 5020058"/>
                <a:gd name="connsiteX16" fmla="*/ 880734 w 3297383"/>
                <a:gd name="connsiteY16" fmla="*/ 2090864 h 5020058"/>
                <a:gd name="connsiteX17" fmla="*/ 831748 w 3297383"/>
                <a:gd name="connsiteY17" fmla="*/ 2009221 h 5020058"/>
                <a:gd name="connsiteX18" fmla="*/ 815420 w 3297383"/>
                <a:gd name="connsiteY18" fmla="*/ 1960236 h 5020058"/>
                <a:gd name="connsiteX19" fmla="*/ 635805 w 3297383"/>
                <a:gd name="connsiteY19" fmla="*/ 1911250 h 5020058"/>
                <a:gd name="connsiteX20" fmla="*/ 472520 w 3297383"/>
                <a:gd name="connsiteY20" fmla="*/ 1894921 h 5020058"/>
                <a:gd name="connsiteX21" fmla="*/ 292905 w 3297383"/>
                <a:gd name="connsiteY21" fmla="*/ 1862264 h 5020058"/>
                <a:gd name="connsiteX22" fmla="*/ 31648 w 3297383"/>
                <a:gd name="connsiteY22" fmla="*/ 1584679 h 5020058"/>
                <a:gd name="connsiteX23" fmla="*/ 15320 w 3297383"/>
                <a:gd name="connsiteY23" fmla="*/ 1388736 h 5020058"/>
                <a:gd name="connsiteX24" fmla="*/ 129620 w 3297383"/>
                <a:gd name="connsiteY24" fmla="*/ 1062164 h 5020058"/>
                <a:gd name="connsiteX25" fmla="*/ 570491 w 3297383"/>
                <a:gd name="connsiteY25" fmla="*/ 670279 h 5020058"/>
                <a:gd name="connsiteX26" fmla="*/ 2333977 w 3297383"/>
                <a:gd name="connsiteY26" fmla="*/ 807 h 5020058"/>
                <a:gd name="connsiteX27" fmla="*/ 1174648 w 3297383"/>
                <a:gd name="connsiteY27" fmla="*/ 539650 h 5020058"/>
                <a:gd name="connsiteX28" fmla="*/ 570491 w 3297383"/>
                <a:gd name="connsiteY28" fmla="*/ 817236 h 5020058"/>
                <a:gd name="connsiteX29" fmla="*/ 227591 w 3297383"/>
                <a:gd name="connsiteY29" fmla="*/ 1143807 h 5020058"/>
                <a:gd name="connsiteX30" fmla="*/ 129620 w 3297383"/>
                <a:gd name="connsiteY30" fmla="*/ 1437721 h 5020058"/>
                <a:gd name="connsiteX31" fmla="*/ 325562 w 3297383"/>
                <a:gd name="connsiteY31" fmla="*/ 1747964 h 5020058"/>
                <a:gd name="connsiteX32" fmla="*/ 570491 w 3297383"/>
                <a:gd name="connsiteY32" fmla="*/ 1862264 h 5020058"/>
                <a:gd name="connsiteX33" fmla="*/ 390876 w 3297383"/>
                <a:gd name="connsiteY33" fmla="*/ 1503035 h 5020058"/>
                <a:gd name="connsiteX34" fmla="*/ 537833 w 3297383"/>
                <a:gd name="connsiteY34" fmla="*/ 1111150 h 5020058"/>
                <a:gd name="connsiteX35" fmla="*/ 1011362 w 3297383"/>
                <a:gd name="connsiteY35" fmla="*/ 866221 h 5020058"/>
                <a:gd name="connsiteX36" fmla="*/ 1615520 w 3297383"/>
                <a:gd name="connsiteY36" fmla="*/ 572307 h 5020058"/>
                <a:gd name="connsiteX37" fmla="*/ 2399291 w 3297383"/>
                <a:gd name="connsiteY37" fmla="*/ 278393 h 5020058"/>
                <a:gd name="connsiteX38" fmla="*/ 1615520 w 3297383"/>
                <a:gd name="connsiteY38" fmla="*/ 702936 h 5020058"/>
                <a:gd name="connsiteX39" fmla="*/ 2611563 w 3297383"/>
                <a:gd name="connsiteY39" fmla="*/ 866222 h 5020058"/>
                <a:gd name="connsiteX40" fmla="*/ 1599191 w 3297383"/>
                <a:gd name="connsiteY40" fmla="*/ 817236 h 5020058"/>
                <a:gd name="connsiteX41" fmla="*/ 1174648 w 3297383"/>
                <a:gd name="connsiteY41" fmla="*/ 915207 h 5020058"/>
                <a:gd name="connsiteX42" fmla="*/ 652134 w 3297383"/>
                <a:gd name="connsiteY42" fmla="*/ 1192793 h 5020058"/>
                <a:gd name="connsiteX43" fmla="*/ 505177 w 3297383"/>
                <a:gd name="connsiteY43" fmla="*/ 1454050 h 5020058"/>
                <a:gd name="connsiteX44" fmla="*/ 586820 w 3297383"/>
                <a:gd name="connsiteY44" fmla="*/ 1747964 h 5020058"/>
                <a:gd name="connsiteX45" fmla="*/ 750105 w 3297383"/>
                <a:gd name="connsiteY45" fmla="*/ 1878593 h 5020058"/>
                <a:gd name="connsiteX46" fmla="*/ 652134 w 3297383"/>
                <a:gd name="connsiteY46" fmla="*/ 1747964 h 5020058"/>
                <a:gd name="connsiteX47" fmla="*/ 766434 w 3297383"/>
                <a:gd name="connsiteY47" fmla="*/ 1584678 h 5020058"/>
                <a:gd name="connsiteX48" fmla="*/ 946048 w 3297383"/>
                <a:gd name="connsiteY48" fmla="*/ 1568350 h 5020058"/>
                <a:gd name="connsiteX49" fmla="*/ 1125662 w 3297383"/>
                <a:gd name="connsiteY49" fmla="*/ 1666321 h 5020058"/>
                <a:gd name="connsiteX50" fmla="*/ 1060348 w 3297383"/>
                <a:gd name="connsiteY50" fmla="*/ 1829607 h 5020058"/>
                <a:gd name="connsiteX51" fmla="*/ 1223634 w 3297383"/>
                <a:gd name="connsiteY51" fmla="*/ 1747964 h 5020058"/>
                <a:gd name="connsiteX52" fmla="*/ 1305277 w 3297383"/>
                <a:gd name="connsiteY52" fmla="*/ 1731636 h 5020058"/>
                <a:gd name="connsiteX53" fmla="*/ 1256291 w 3297383"/>
                <a:gd name="connsiteY53" fmla="*/ 1617336 h 5020058"/>
                <a:gd name="connsiteX54" fmla="*/ 1272620 w 3297383"/>
                <a:gd name="connsiteY54" fmla="*/ 1421393 h 5020058"/>
                <a:gd name="connsiteX55" fmla="*/ 1484890 w 3297383"/>
                <a:gd name="connsiteY55" fmla="*/ 1356079 h 5020058"/>
                <a:gd name="connsiteX56" fmla="*/ 1631848 w 3297383"/>
                <a:gd name="connsiteY56" fmla="*/ 1486707 h 5020058"/>
                <a:gd name="connsiteX57" fmla="*/ 1615519 w 3297383"/>
                <a:gd name="connsiteY57" fmla="*/ 1682650 h 5020058"/>
                <a:gd name="connsiteX58" fmla="*/ 1631848 w 3297383"/>
                <a:gd name="connsiteY58" fmla="*/ 1601007 h 5020058"/>
                <a:gd name="connsiteX59" fmla="*/ 2203347 w 3297383"/>
                <a:gd name="connsiteY59" fmla="*/ 1307092 h 5020058"/>
                <a:gd name="connsiteX60" fmla="*/ 3297360 w 3297383"/>
                <a:gd name="connsiteY60" fmla="*/ 1633666 h 5020058"/>
                <a:gd name="connsiteX61" fmla="*/ 2187018 w 3297383"/>
                <a:gd name="connsiteY61" fmla="*/ 1421393 h 5020058"/>
                <a:gd name="connsiteX62" fmla="*/ 1501220 w 3297383"/>
                <a:gd name="connsiteY62" fmla="*/ 1796950 h 5020058"/>
                <a:gd name="connsiteX63" fmla="*/ 1664505 w 3297383"/>
                <a:gd name="connsiteY63" fmla="*/ 1862264 h 5020058"/>
                <a:gd name="connsiteX64" fmla="*/ 2089048 w 3297383"/>
                <a:gd name="connsiteY64" fmla="*/ 1992893 h 5020058"/>
                <a:gd name="connsiteX65" fmla="*/ 2480934 w 3297383"/>
                <a:gd name="connsiteY65" fmla="*/ 2041879 h 5020058"/>
                <a:gd name="connsiteX66" fmla="*/ 3134077 w 3297383"/>
                <a:gd name="connsiteY66" fmla="*/ 2156179 h 5020058"/>
                <a:gd name="connsiteX67" fmla="*/ 1909434 w 3297383"/>
                <a:gd name="connsiteY67" fmla="*/ 1992893 h 5020058"/>
                <a:gd name="connsiteX68" fmla="*/ 1484891 w 3297383"/>
                <a:gd name="connsiteY68" fmla="*/ 1780621 h 5020058"/>
                <a:gd name="connsiteX69" fmla="*/ 1158320 w 3297383"/>
                <a:gd name="connsiteY69" fmla="*/ 1862264 h 5020058"/>
                <a:gd name="connsiteX70" fmla="*/ 1125662 w 3297383"/>
                <a:gd name="connsiteY70" fmla="*/ 2025550 h 5020058"/>
                <a:gd name="connsiteX71" fmla="*/ 1207305 w 3297383"/>
                <a:gd name="connsiteY71" fmla="*/ 2156179 h 5020058"/>
                <a:gd name="connsiteX72" fmla="*/ 1321605 w 3297383"/>
                <a:gd name="connsiteY72" fmla="*/ 2352121 h 5020058"/>
                <a:gd name="connsiteX73" fmla="*/ 1256291 w 3297383"/>
                <a:gd name="connsiteY73" fmla="*/ 2466421 h 5020058"/>
                <a:gd name="connsiteX74" fmla="*/ 1354262 w 3297383"/>
                <a:gd name="connsiteY74" fmla="*/ 2499079 h 5020058"/>
                <a:gd name="connsiteX75" fmla="*/ 1517548 w 3297383"/>
                <a:gd name="connsiteY75" fmla="*/ 2270479 h 5020058"/>
                <a:gd name="connsiteX76" fmla="*/ 1631848 w 3297383"/>
                <a:gd name="connsiteY76" fmla="*/ 2286807 h 5020058"/>
                <a:gd name="connsiteX77" fmla="*/ 1631848 w 3297383"/>
                <a:gd name="connsiteY77" fmla="*/ 2368450 h 5020058"/>
                <a:gd name="connsiteX78" fmla="*/ 1435905 w 3297383"/>
                <a:gd name="connsiteY78" fmla="*/ 2515407 h 5020058"/>
                <a:gd name="connsiteX79" fmla="*/ 1419577 w 3297383"/>
                <a:gd name="connsiteY79" fmla="*/ 2629707 h 5020058"/>
                <a:gd name="connsiteX80" fmla="*/ 1615520 w 3297383"/>
                <a:gd name="connsiteY80" fmla="*/ 2335793 h 5020058"/>
                <a:gd name="connsiteX81" fmla="*/ 2023734 w 3297383"/>
                <a:gd name="connsiteY81" fmla="*/ 2482750 h 5020058"/>
                <a:gd name="connsiteX82" fmla="*/ 1925762 w 3297383"/>
                <a:gd name="connsiteY82" fmla="*/ 2613379 h 5020058"/>
                <a:gd name="connsiteX83" fmla="*/ 1713491 w 3297383"/>
                <a:gd name="connsiteY83" fmla="*/ 2564393 h 5020058"/>
                <a:gd name="connsiteX84" fmla="*/ 1533877 w 3297383"/>
                <a:gd name="connsiteY84" fmla="*/ 2662364 h 5020058"/>
                <a:gd name="connsiteX85" fmla="*/ 1582862 w 3297383"/>
                <a:gd name="connsiteY85" fmla="*/ 2972607 h 5020058"/>
                <a:gd name="connsiteX86" fmla="*/ 1664505 w 3297383"/>
                <a:gd name="connsiteY86" fmla="*/ 3119564 h 5020058"/>
                <a:gd name="connsiteX87" fmla="*/ 1762477 w 3297383"/>
                <a:gd name="connsiteY87" fmla="*/ 3233864 h 5020058"/>
                <a:gd name="connsiteX88" fmla="*/ 1811463 w 3297383"/>
                <a:gd name="connsiteY88" fmla="*/ 3103236 h 5020058"/>
                <a:gd name="connsiteX89" fmla="*/ 2040063 w 3297383"/>
                <a:gd name="connsiteY89" fmla="*/ 3103236 h 5020058"/>
                <a:gd name="connsiteX90" fmla="*/ 2105376 w 3297383"/>
                <a:gd name="connsiteY90" fmla="*/ 3315508 h 5020058"/>
                <a:gd name="connsiteX91" fmla="*/ 1876777 w 3297383"/>
                <a:gd name="connsiteY91" fmla="*/ 3380821 h 5020058"/>
                <a:gd name="connsiteX92" fmla="*/ 1762477 w 3297383"/>
                <a:gd name="connsiteY92" fmla="*/ 3380821 h 5020058"/>
                <a:gd name="connsiteX93" fmla="*/ 2187020 w 3297383"/>
                <a:gd name="connsiteY93" fmla="*/ 3821693 h 5020058"/>
                <a:gd name="connsiteX94" fmla="*/ 2219677 w 3297383"/>
                <a:gd name="connsiteY94" fmla="*/ 3903336 h 5020058"/>
                <a:gd name="connsiteX95" fmla="*/ 2219677 w 3297383"/>
                <a:gd name="connsiteY95" fmla="*/ 3772707 h 5020058"/>
                <a:gd name="connsiteX96" fmla="*/ 2187020 w 3297383"/>
                <a:gd name="connsiteY96" fmla="*/ 3527779 h 5020058"/>
                <a:gd name="connsiteX97" fmla="*/ 2513592 w 3297383"/>
                <a:gd name="connsiteY97" fmla="*/ 3495121 h 5020058"/>
                <a:gd name="connsiteX98" fmla="*/ 2791177 w 3297383"/>
                <a:gd name="connsiteY98" fmla="*/ 3838021 h 5020058"/>
                <a:gd name="connsiteX99" fmla="*/ 2464605 w 3297383"/>
                <a:gd name="connsiteY99" fmla="*/ 3919664 h 5020058"/>
                <a:gd name="connsiteX100" fmla="*/ 2464605 w 3297383"/>
                <a:gd name="connsiteY100" fmla="*/ 4099279 h 5020058"/>
                <a:gd name="connsiteX101" fmla="*/ 2513591 w 3297383"/>
                <a:gd name="connsiteY101" fmla="*/ 4164593 h 5020058"/>
                <a:gd name="connsiteX102" fmla="*/ 2431948 w 3297383"/>
                <a:gd name="connsiteY102" fmla="*/ 4540150 h 5020058"/>
                <a:gd name="connsiteX103" fmla="*/ 2709534 w 3297383"/>
                <a:gd name="connsiteY103" fmla="*/ 4850393 h 5020058"/>
                <a:gd name="connsiteX104" fmla="*/ 2627891 w 3297383"/>
                <a:gd name="connsiteY104" fmla="*/ 5013679 h 5020058"/>
                <a:gd name="connsiteX105" fmla="*/ 2284991 w 3297383"/>
                <a:gd name="connsiteY105" fmla="*/ 4638121 h 5020058"/>
                <a:gd name="connsiteX106" fmla="*/ 2399291 w 3297383"/>
                <a:gd name="connsiteY106" fmla="*/ 4295221 h 5020058"/>
                <a:gd name="connsiteX107" fmla="*/ 2007405 w 3297383"/>
                <a:gd name="connsiteY107" fmla="*/ 3984979 h 5020058"/>
                <a:gd name="connsiteX108" fmla="*/ 1550205 w 3297383"/>
                <a:gd name="connsiteY108" fmla="*/ 3250193 h 5020058"/>
                <a:gd name="connsiteX109" fmla="*/ 1305277 w 3297383"/>
                <a:gd name="connsiteY109" fmla="*/ 2744007 h 5020058"/>
                <a:gd name="connsiteX110" fmla="*/ 1337934 w 3297383"/>
                <a:gd name="connsiteY110" fmla="*/ 2662364 h 5020058"/>
                <a:gd name="connsiteX111" fmla="*/ 1174648 w 3297383"/>
                <a:gd name="connsiteY111" fmla="*/ 2515407 h 5020058"/>
                <a:gd name="connsiteX112" fmla="*/ 1060348 w 3297383"/>
                <a:gd name="connsiteY112" fmla="*/ 2597050 h 5020058"/>
                <a:gd name="connsiteX113" fmla="*/ 1027691 w 3297383"/>
                <a:gd name="connsiteY113" fmla="*/ 2744007 h 5020058"/>
                <a:gd name="connsiteX114" fmla="*/ 1239962 w 3297383"/>
                <a:gd name="connsiteY114" fmla="*/ 2972607 h 5020058"/>
                <a:gd name="connsiteX115" fmla="*/ 1435905 w 3297383"/>
                <a:gd name="connsiteY115" fmla="*/ 3413479 h 5020058"/>
                <a:gd name="connsiteX116" fmla="*/ 1533877 w 3297383"/>
                <a:gd name="connsiteY116" fmla="*/ 3772707 h 5020058"/>
                <a:gd name="connsiteX117" fmla="*/ 1550205 w 3297383"/>
                <a:gd name="connsiteY117" fmla="*/ 4050293 h 5020058"/>
                <a:gd name="connsiteX118" fmla="*/ 1550205 w 3297383"/>
                <a:gd name="connsiteY118" fmla="*/ 4050293 h 5020058"/>
                <a:gd name="connsiteX0" fmla="*/ 1468562 w 3297383"/>
                <a:gd name="connsiteY0" fmla="*/ 4050293 h 5020058"/>
                <a:gd name="connsiteX1" fmla="*/ 1403248 w 3297383"/>
                <a:gd name="connsiteY1" fmla="*/ 3674736 h 5020058"/>
                <a:gd name="connsiteX2" fmla="*/ 1223634 w 3297383"/>
                <a:gd name="connsiteY2" fmla="*/ 3217536 h 5020058"/>
                <a:gd name="connsiteX3" fmla="*/ 1060348 w 3297383"/>
                <a:gd name="connsiteY3" fmla="*/ 2907293 h 5020058"/>
                <a:gd name="connsiteX4" fmla="*/ 848077 w 3297383"/>
                <a:gd name="connsiteY4" fmla="*/ 2695021 h 5020058"/>
                <a:gd name="connsiteX5" fmla="*/ 929720 w 3297383"/>
                <a:gd name="connsiteY5" fmla="*/ 2515407 h 5020058"/>
                <a:gd name="connsiteX6" fmla="*/ 1060348 w 3297383"/>
                <a:gd name="connsiteY6" fmla="*/ 2368450 h 5020058"/>
                <a:gd name="connsiteX7" fmla="*/ 1044020 w 3297383"/>
                <a:gd name="connsiteY7" fmla="*/ 2205164 h 5020058"/>
                <a:gd name="connsiteX8" fmla="*/ 1011362 w 3297383"/>
                <a:gd name="connsiteY8" fmla="*/ 2172507 h 5020058"/>
                <a:gd name="connsiteX9" fmla="*/ 1044020 w 3297383"/>
                <a:gd name="connsiteY9" fmla="*/ 2335793 h 5020058"/>
                <a:gd name="connsiteX10" fmla="*/ 929720 w 3297383"/>
                <a:gd name="connsiteY10" fmla="*/ 2417436 h 5020058"/>
                <a:gd name="connsiteX11" fmla="*/ 733777 w 3297383"/>
                <a:gd name="connsiteY11" fmla="*/ 2401107 h 5020058"/>
                <a:gd name="connsiteX12" fmla="*/ 619477 w 3297383"/>
                <a:gd name="connsiteY12" fmla="*/ 2286807 h 5020058"/>
                <a:gd name="connsiteX13" fmla="*/ 668462 w 3297383"/>
                <a:gd name="connsiteY13" fmla="*/ 2172507 h 5020058"/>
                <a:gd name="connsiteX14" fmla="*/ 766434 w 3297383"/>
                <a:gd name="connsiteY14" fmla="*/ 2139850 h 5020058"/>
                <a:gd name="connsiteX15" fmla="*/ 815420 w 3297383"/>
                <a:gd name="connsiteY15" fmla="*/ 2107193 h 5020058"/>
                <a:gd name="connsiteX16" fmla="*/ 880734 w 3297383"/>
                <a:gd name="connsiteY16" fmla="*/ 2090864 h 5020058"/>
                <a:gd name="connsiteX17" fmla="*/ 831748 w 3297383"/>
                <a:gd name="connsiteY17" fmla="*/ 2009221 h 5020058"/>
                <a:gd name="connsiteX18" fmla="*/ 815420 w 3297383"/>
                <a:gd name="connsiteY18" fmla="*/ 1960236 h 5020058"/>
                <a:gd name="connsiteX19" fmla="*/ 635805 w 3297383"/>
                <a:gd name="connsiteY19" fmla="*/ 1911250 h 5020058"/>
                <a:gd name="connsiteX20" fmla="*/ 472520 w 3297383"/>
                <a:gd name="connsiteY20" fmla="*/ 1894921 h 5020058"/>
                <a:gd name="connsiteX21" fmla="*/ 292905 w 3297383"/>
                <a:gd name="connsiteY21" fmla="*/ 1862264 h 5020058"/>
                <a:gd name="connsiteX22" fmla="*/ 31648 w 3297383"/>
                <a:gd name="connsiteY22" fmla="*/ 1584679 h 5020058"/>
                <a:gd name="connsiteX23" fmla="*/ 15320 w 3297383"/>
                <a:gd name="connsiteY23" fmla="*/ 1388736 h 5020058"/>
                <a:gd name="connsiteX24" fmla="*/ 129620 w 3297383"/>
                <a:gd name="connsiteY24" fmla="*/ 1062164 h 5020058"/>
                <a:gd name="connsiteX25" fmla="*/ 570491 w 3297383"/>
                <a:gd name="connsiteY25" fmla="*/ 670279 h 5020058"/>
                <a:gd name="connsiteX26" fmla="*/ 2333977 w 3297383"/>
                <a:gd name="connsiteY26" fmla="*/ 807 h 5020058"/>
                <a:gd name="connsiteX27" fmla="*/ 1174648 w 3297383"/>
                <a:gd name="connsiteY27" fmla="*/ 539650 h 5020058"/>
                <a:gd name="connsiteX28" fmla="*/ 570491 w 3297383"/>
                <a:gd name="connsiteY28" fmla="*/ 817236 h 5020058"/>
                <a:gd name="connsiteX29" fmla="*/ 227591 w 3297383"/>
                <a:gd name="connsiteY29" fmla="*/ 1143807 h 5020058"/>
                <a:gd name="connsiteX30" fmla="*/ 129620 w 3297383"/>
                <a:gd name="connsiteY30" fmla="*/ 1437721 h 5020058"/>
                <a:gd name="connsiteX31" fmla="*/ 325562 w 3297383"/>
                <a:gd name="connsiteY31" fmla="*/ 1747964 h 5020058"/>
                <a:gd name="connsiteX32" fmla="*/ 570491 w 3297383"/>
                <a:gd name="connsiteY32" fmla="*/ 1862264 h 5020058"/>
                <a:gd name="connsiteX33" fmla="*/ 390876 w 3297383"/>
                <a:gd name="connsiteY33" fmla="*/ 1503035 h 5020058"/>
                <a:gd name="connsiteX34" fmla="*/ 537833 w 3297383"/>
                <a:gd name="connsiteY34" fmla="*/ 1111150 h 5020058"/>
                <a:gd name="connsiteX35" fmla="*/ 1011362 w 3297383"/>
                <a:gd name="connsiteY35" fmla="*/ 866221 h 5020058"/>
                <a:gd name="connsiteX36" fmla="*/ 1615520 w 3297383"/>
                <a:gd name="connsiteY36" fmla="*/ 572307 h 5020058"/>
                <a:gd name="connsiteX37" fmla="*/ 2399291 w 3297383"/>
                <a:gd name="connsiteY37" fmla="*/ 278393 h 5020058"/>
                <a:gd name="connsiteX38" fmla="*/ 1615520 w 3297383"/>
                <a:gd name="connsiteY38" fmla="*/ 702936 h 5020058"/>
                <a:gd name="connsiteX39" fmla="*/ 2611563 w 3297383"/>
                <a:gd name="connsiteY39" fmla="*/ 866222 h 5020058"/>
                <a:gd name="connsiteX40" fmla="*/ 1599191 w 3297383"/>
                <a:gd name="connsiteY40" fmla="*/ 817236 h 5020058"/>
                <a:gd name="connsiteX41" fmla="*/ 1174648 w 3297383"/>
                <a:gd name="connsiteY41" fmla="*/ 915207 h 5020058"/>
                <a:gd name="connsiteX42" fmla="*/ 652134 w 3297383"/>
                <a:gd name="connsiteY42" fmla="*/ 1192793 h 5020058"/>
                <a:gd name="connsiteX43" fmla="*/ 505177 w 3297383"/>
                <a:gd name="connsiteY43" fmla="*/ 1454050 h 5020058"/>
                <a:gd name="connsiteX44" fmla="*/ 586820 w 3297383"/>
                <a:gd name="connsiteY44" fmla="*/ 1747964 h 5020058"/>
                <a:gd name="connsiteX45" fmla="*/ 750105 w 3297383"/>
                <a:gd name="connsiteY45" fmla="*/ 1878593 h 5020058"/>
                <a:gd name="connsiteX46" fmla="*/ 652134 w 3297383"/>
                <a:gd name="connsiteY46" fmla="*/ 1747964 h 5020058"/>
                <a:gd name="connsiteX47" fmla="*/ 766434 w 3297383"/>
                <a:gd name="connsiteY47" fmla="*/ 1584678 h 5020058"/>
                <a:gd name="connsiteX48" fmla="*/ 946048 w 3297383"/>
                <a:gd name="connsiteY48" fmla="*/ 1568350 h 5020058"/>
                <a:gd name="connsiteX49" fmla="*/ 1125662 w 3297383"/>
                <a:gd name="connsiteY49" fmla="*/ 1666321 h 5020058"/>
                <a:gd name="connsiteX50" fmla="*/ 1060348 w 3297383"/>
                <a:gd name="connsiteY50" fmla="*/ 1829607 h 5020058"/>
                <a:gd name="connsiteX51" fmla="*/ 1223634 w 3297383"/>
                <a:gd name="connsiteY51" fmla="*/ 1747964 h 5020058"/>
                <a:gd name="connsiteX52" fmla="*/ 1305277 w 3297383"/>
                <a:gd name="connsiteY52" fmla="*/ 1731636 h 5020058"/>
                <a:gd name="connsiteX53" fmla="*/ 1256291 w 3297383"/>
                <a:gd name="connsiteY53" fmla="*/ 1617336 h 5020058"/>
                <a:gd name="connsiteX54" fmla="*/ 1272620 w 3297383"/>
                <a:gd name="connsiteY54" fmla="*/ 1421393 h 5020058"/>
                <a:gd name="connsiteX55" fmla="*/ 1484890 w 3297383"/>
                <a:gd name="connsiteY55" fmla="*/ 1356079 h 5020058"/>
                <a:gd name="connsiteX56" fmla="*/ 1631848 w 3297383"/>
                <a:gd name="connsiteY56" fmla="*/ 1486707 h 5020058"/>
                <a:gd name="connsiteX57" fmla="*/ 1615519 w 3297383"/>
                <a:gd name="connsiteY57" fmla="*/ 1682650 h 5020058"/>
                <a:gd name="connsiteX58" fmla="*/ 1631848 w 3297383"/>
                <a:gd name="connsiteY58" fmla="*/ 1601007 h 5020058"/>
                <a:gd name="connsiteX59" fmla="*/ 2203347 w 3297383"/>
                <a:gd name="connsiteY59" fmla="*/ 1307092 h 5020058"/>
                <a:gd name="connsiteX60" fmla="*/ 3297360 w 3297383"/>
                <a:gd name="connsiteY60" fmla="*/ 1633666 h 5020058"/>
                <a:gd name="connsiteX61" fmla="*/ 2187018 w 3297383"/>
                <a:gd name="connsiteY61" fmla="*/ 1421393 h 5020058"/>
                <a:gd name="connsiteX62" fmla="*/ 1501220 w 3297383"/>
                <a:gd name="connsiteY62" fmla="*/ 1796950 h 5020058"/>
                <a:gd name="connsiteX63" fmla="*/ 1664505 w 3297383"/>
                <a:gd name="connsiteY63" fmla="*/ 1862264 h 5020058"/>
                <a:gd name="connsiteX64" fmla="*/ 2089048 w 3297383"/>
                <a:gd name="connsiteY64" fmla="*/ 1992893 h 5020058"/>
                <a:gd name="connsiteX65" fmla="*/ 2480934 w 3297383"/>
                <a:gd name="connsiteY65" fmla="*/ 2041879 h 5020058"/>
                <a:gd name="connsiteX66" fmla="*/ 3134077 w 3297383"/>
                <a:gd name="connsiteY66" fmla="*/ 2156179 h 5020058"/>
                <a:gd name="connsiteX67" fmla="*/ 1909434 w 3297383"/>
                <a:gd name="connsiteY67" fmla="*/ 1992893 h 5020058"/>
                <a:gd name="connsiteX68" fmla="*/ 1484891 w 3297383"/>
                <a:gd name="connsiteY68" fmla="*/ 1780621 h 5020058"/>
                <a:gd name="connsiteX69" fmla="*/ 1158320 w 3297383"/>
                <a:gd name="connsiteY69" fmla="*/ 1862264 h 5020058"/>
                <a:gd name="connsiteX70" fmla="*/ 1125662 w 3297383"/>
                <a:gd name="connsiteY70" fmla="*/ 2025550 h 5020058"/>
                <a:gd name="connsiteX71" fmla="*/ 1207305 w 3297383"/>
                <a:gd name="connsiteY71" fmla="*/ 2156179 h 5020058"/>
                <a:gd name="connsiteX72" fmla="*/ 1321605 w 3297383"/>
                <a:gd name="connsiteY72" fmla="*/ 2352121 h 5020058"/>
                <a:gd name="connsiteX73" fmla="*/ 1256291 w 3297383"/>
                <a:gd name="connsiteY73" fmla="*/ 2466421 h 5020058"/>
                <a:gd name="connsiteX74" fmla="*/ 1354262 w 3297383"/>
                <a:gd name="connsiteY74" fmla="*/ 2499079 h 5020058"/>
                <a:gd name="connsiteX75" fmla="*/ 1517548 w 3297383"/>
                <a:gd name="connsiteY75" fmla="*/ 2270479 h 5020058"/>
                <a:gd name="connsiteX76" fmla="*/ 1631848 w 3297383"/>
                <a:gd name="connsiteY76" fmla="*/ 2286807 h 5020058"/>
                <a:gd name="connsiteX77" fmla="*/ 1631848 w 3297383"/>
                <a:gd name="connsiteY77" fmla="*/ 2368450 h 5020058"/>
                <a:gd name="connsiteX78" fmla="*/ 1435905 w 3297383"/>
                <a:gd name="connsiteY78" fmla="*/ 2515407 h 5020058"/>
                <a:gd name="connsiteX79" fmla="*/ 1419577 w 3297383"/>
                <a:gd name="connsiteY79" fmla="*/ 2629707 h 5020058"/>
                <a:gd name="connsiteX80" fmla="*/ 1615520 w 3297383"/>
                <a:gd name="connsiteY80" fmla="*/ 2335793 h 5020058"/>
                <a:gd name="connsiteX81" fmla="*/ 2023734 w 3297383"/>
                <a:gd name="connsiteY81" fmla="*/ 2482750 h 5020058"/>
                <a:gd name="connsiteX82" fmla="*/ 1925762 w 3297383"/>
                <a:gd name="connsiteY82" fmla="*/ 2613379 h 5020058"/>
                <a:gd name="connsiteX83" fmla="*/ 1713491 w 3297383"/>
                <a:gd name="connsiteY83" fmla="*/ 2564393 h 5020058"/>
                <a:gd name="connsiteX84" fmla="*/ 1533877 w 3297383"/>
                <a:gd name="connsiteY84" fmla="*/ 2662364 h 5020058"/>
                <a:gd name="connsiteX85" fmla="*/ 1582862 w 3297383"/>
                <a:gd name="connsiteY85" fmla="*/ 2972607 h 5020058"/>
                <a:gd name="connsiteX86" fmla="*/ 1664505 w 3297383"/>
                <a:gd name="connsiteY86" fmla="*/ 3119564 h 5020058"/>
                <a:gd name="connsiteX87" fmla="*/ 1762477 w 3297383"/>
                <a:gd name="connsiteY87" fmla="*/ 3233864 h 5020058"/>
                <a:gd name="connsiteX88" fmla="*/ 1811463 w 3297383"/>
                <a:gd name="connsiteY88" fmla="*/ 3103236 h 5020058"/>
                <a:gd name="connsiteX89" fmla="*/ 2040063 w 3297383"/>
                <a:gd name="connsiteY89" fmla="*/ 3103236 h 5020058"/>
                <a:gd name="connsiteX90" fmla="*/ 2105376 w 3297383"/>
                <a:gd name="connsiteY90" fmla="*/ 3315508 h 5020058"/>
                <a:gd name="connsiteX91" fmla="*/ 1876777 w 3297383"/>
                <a:gd name="connsiteY91" fmla="*/ 3380821 h 5020058"/>
                <a:gd name="connsiteX92" fmla="*/ 1762477 w 3297383"/>
                <a:gd name="connsiteY92" fmla="*/ 3380821 h 5020058"/>
                <a:gd name="connsiteX93" fmla="*/ 2187020 w 3297383"/>
                <a:gd name="connsiteY93" fmla="*/ 3821693 h 5020058"/>
                <a:gd name="connsiteX94" fmla="*/ 2219677 w 3297383"/>
                <a:gd name="connsiteY94" fmla="*/ 3903336 h 5020058"/>
                <a:gd name="connsiteX95" fmla="*/ 2219677 w 3297383"/>
                <a:gd name="connsiteY95" fmla="*/ 3772707 h 5020058"/>
                <a:gd name="connsiteX96" fmla="*/ 2236006 w 3297383"/>
                <a:gd name="connsiteY96" fmla="*/ 3511450 h 5020058"/>
                <a:gd name="connsiteX97" fmla="*/ 2513592 w 3297383"/>
                <a:gd name="connsiteY97" fmla="*/ 3495121 h 5020058"/>
                <a:gd name="connsiteX98" fmla="*/ 2791177 w 3297383"/>
                <a:gd name="connsiteY98" fmla="*/ 3838021 h 5020058"/>
                <a:gd name="connsiteX99" fmla="*/ 2464605 w 3297383"/>
                <a:gd name="connsiteY99" fmla="*/ 3919664 h 5020058"/>
                <a:gd name="connsiteX100" fmla="*/ 2464605 w 3297383"/>
                <a:gd name="connsiteY100" fmla="*/ 4099279 h 5020058"/>
                <a:gd name="connsiteX101" fmla="*/ 2513591 w 3297383"/>
                <a:gd name="connsiteY101" fmla="*/ 4164593 h 5020058"/>
                <a:gd name="connsiteX102" fmla="*/ 2431948 w 3297383"/>
                <a:gd name="connsiteY102" fmla="*/ 4540150 h 5020058"/>
                <a:gd name="connsiteX103" fmla="*/ 2709534 w 3297383"/>
                <a:gd name="connsiteY103" fmla="*/ 4850393 h 5020058"/>
                <a:gd name="connsiteX104" fmla="*/ 2627891 w 3297383"/>
                <a:gd name="connsiteY104" fmla="*/ 5013679 h 5020058"/>
                <a:gd name="connsiteX105" fmla="*/ 2284991 w 3297383"/>
                <a:gd name="connsiteY105" fmla="*/ 4638121 h 5020058"/>
                <a:gd name="connsiteX106" fmla="*/ 2399291 w 3297383"/>
                <a:gd name="connsiteY106" fmla="*/ 4295221 h 5020058"/>
                <a:gd name="connsiteX107" fmla="*/ 2007405 w 3297383"/>
                <a:gd name="connsiteY107" fmla="*/ 3984979 h 5020058"/>
                <a:gd name="connsiteX108" fmla="*/ 1550205 w 3297383"/>
                <a:gd name="connsiteY108" fmla="*/ 3250193 h 5020058"/>
                <a:gd name="connsiteX109" fmla="*/ 1305277 w 3297383"/>
                <a:gd name="connsiteY109" fmla="*/ 2744007 h 5020058"/>
                <a:gd name="connsiteX110" fmla="*/ 1337934 w 3297383"/>
                <a:gd name="connsiteY110" fmla="*/ 2662364 h 5020058"/>
                <a:gd name="connsiteX111" fmla="*/ 1174648 w 3297383"/>
                <a:gd name="connsiteY111" fmla="*/ 2515407 h 5020058"/>
                <a:gd name="connsiteX112" fmla="*/ 1060348 w 3297383"/>
                <a:gd name="connsiteY112" fmla="*/ 2597050 h 5020058"/>
                <a:gd name="connsiteX113" fmla="*/ 1027691 w 3297383"/>
                <a:gd name="connsiteY113" fmla="*/ 2744007 h 5020058"/>
                <a:gd name="connsiteX114" fmla="*/ 1239962 w 3297383"/>
                <a:gd name="connsiteY114" fmla="*/ 2972607 h 5020058"/>
                <a:gd name="connsiteX115" fmla="*/ 1435905 w 3297383"/>
                <a:gd name="connsiteY115" fmla="*/ 3413479 h 5020058"/>
                <a:gd name="connsiteX116" fmla="*/ 1533877 w 3297383"/>
                <a:gd name="connsiteY116" fmla="*/ 3772707 h 5020058"/>
                <a:gd name="connsiteX117" fmla="*/ 1550205 w 3297383"/>
                <a:gd name="connsiteY117" fmla="*/ 4050293 h 5020058"/>
                <a:gd name="connsiteX118" fmla="*/ 1550205 w 3297383"/>
                <a:gd name="connsiteY118" fmla="*/ 4050293 h 5020058"/>
                <a:gd name="connsiteX0" fmla="*/ 1468562 w 3297383"/>
                <a:gd name="connsiteY0" fmla="*/ 4050293 h 5020058"/>
                <a:gd name="connsiteX1" fmla="*/ 1403248 w 3297383"/>
                <a:gd name="connsiteY1" fmla="*/ 3674736 h 5020058"/>
                <a:gd name="connsiteX2" fmla="*/ 1223634 w 3297383"/>
                <a:gd name="connsiteY2" fmla="*/ 3217536 h 5020058"/>
                <a:gd name="connsiteX3" fmla="*/ 1060348 w 3297383"/>
                <a:gd name="connsiteY3" fmla="*/ 2907293 h 5020058"/>
                <a:gd name="connsiteX4" fmla="*/ 848077 w 3297383"/>
                <a:gd name="connsiteY4" fmla="*/ 2695021 h 5020058"/>
                <a:gd name="connsiteX5" fmla="*/ 929720 w 3297383"/>
                <a:gd name="connsiteY5" fmla="*/ 2515407 h 5020058"/>
                <a:gd name="connsiteX6" fmla="*/ 1060348 w 3297383"/>
                <a:gd name="connsiteY6" fmla="*/ 2368450 h 5020058"/>
                <a:gd name="connsiteX7" fmla="*/ 1044020 w 3297383"/>
                <a:gd name="connsiteY7" fmla="*/ 2205164 h 5020058"/>
                <a:gd name="connsiteX8" fmla="*/ 1011362 w 3297383"/>
                <a:gd name="connsiteY8" fmla="*/ 2172507 h 5020058"/>
                <a:gd name="connsiteX9" fmla="*/ 1044020 w 3297383"/>
                <a:gd name="connsiteY9" fmla="*/ 2335793 h 5020058"/>
                <a:gd name="connsiteX10" fmla="*/ 929720 w 3297383"/>
                <a:gd name="connsiteY10" fmla="*/ 2417436 h 5020058"/>
                <a:gd name="connsiteX11" fmla="*/ 733777 w 3297383"/>
                <a:gd name="connsiteY11" fmla="*/ 2401107 h 5020058"/>
                <a:gd name="connsiteX12" fmla="*/ 619477 w 3297383"/>
                <a:gd name="connsiteY12" fmla="*/ 2286807 h 5020058"/>
                <a:gd name="connsiteX13" fmla="*/ 668462 w 3297383"/>
                <a:gd name="connsiteY13" fmla="*/ 2172507 h 5020058"/>
                <a:gd name="connsiteX14" fmla="*/ 766434 w 3297383"/>
                <a:gd name="connsiteY14" fmla="*/ 2139850 h 5020058"/>
                <a:gd name="connsiteX15" fmla="*/ 815420 w 3297383"/>
                <a:gd name="connsiteY15" fmla="*/ 2107193 h 5020058"/>
                <a:gd name="connsiteX16" fmla="*/ 880734 w 3297383"/>
                <a:gd name="connsiteY16" fmla="*/ 2090864 h 5020058"/>
                <a:gd name="connsiteX17" fmla="*/ 831748 w 3297383"/>
                <a:gd name="connsiteY17" fmla="*/ 2009221 h 5020058"/>
                <a:gd name="connsiteX18" fmla="*/ 815420 w 3297383"/>
                <a:gd name="connsiteY18" fmla="*/ 1960236 h 5020058"/>
                <a:gd name="connsiteX19" fmla="*/ 635805 w 3297383"/>
                <a:gd name="connsiteY19" fmla="*/ 1911250 h 5020058"/>
                <a:gd name="connsiteX20" fmla="*/ 472520 w 3297383"/>
                <a:gd name="connsiteY20" fmla="*/ 1894921 h 5020058"/>
                <a:gd name="connsiteX21" fmla="*/ 292905 w 3297383"/>
                <a:gd name="connsiteY21" fmla="*/ 1862264 h 5020058"/>
                <a:gd name="connsiteX22" fmla="*/ 31648 w 3297383"/>
                <a:gd name="connsiteY22" fmla="*/ 1584679 h 5020058"/>
                <a:gd name="connsiteX23" fmla="*/ 15320 w 3297383"/>
                <a:gd name="connsiteY23" fmla="*/ 1388736 h 5020058"/>
                <a:gd name="connsiteX24" fmla="*/ 129620 w 3297383"/>
                <a:gd name="connsiteY24" fmla="*/ 1062164 h 5020058"/>
                <a:gd name="connsiteX25" fmla="*/ 570491 w 3297383"/>
                <a:gd name="connsiteY25" fmla="*/ 670279 h 5020058"/>
                <a:gd name="connsiteX26" fmla="*/ 2333977 w 3297383"/>
                <a:gd name="connsiteY26" fmla="*/ 807 h 5020058"/>
                <a:gd name="connsiteX27" fmla="*/ 1174648 w 3297383"/>
                <a:gd name="connsiteY27" fmla="*/ 539650 h 5020058"/>
                <a:gd name="connsiteX28" fmla="*/ 570491 w 3297383"/>
                <a:gd name="connsiteY28" fmla="*/ 817236 h 5020058"/>
                <a:gd name="connsiteX29" fmla="*/ 227591 w 3297383"/>
                <a:gd name="connsiteY29" fmla="*/ 1143807 h 5020058"/>
                <a:gd name="connsiteX30" fmla="*/ 129620 w 3297383"/>
                <a:gd name="connsiteY30" fmla="*/ 1437721 h 5020058"/>
                <a:gd name="connsiteX31" fmla="*/ 325562 w 3297383"/>
                <a:gd name="connsiteY31" fmla="*/ 1747964 h 5020058"/>
                <a:gd name="connsiteX32" fmla="*/ 570491 w 3297383"/>
                <a:gd name="connsiteY32" fmla="*/ 1862264 h 5020058"/>
                <a:gd name="connsiteX33" fmla="*/ 390876 w 3297383"/>
                <a:gd name="connsiteY33" fmla="*/ 1503035 h 5020058"/>
                <a:gd name="connsiteX34" fmla="*/ 537833 w 3297383"/>
                <a:gd name="connsiteY34" fmla="*/ 1111150 h 5020058"/>
                <a:gd name="connsiteX35" fmla="*/ 1011362 w 3297383"/>
                <a:gd name="connsiteY35" fmla="*/ 866221 h 5020058"/>
                <a:gd name="connsiteX36" fmla="*/ 1615520 w 3297383"/>
                <a:gd name="connsiteY36" fmla="*/ 572307 h 5020058"/>
                <a:gd name="connsiteX37" fmla="*/ 2399291 w 3297383"/>
                <a:gd name="connsiteY37" fmla="*/ 278393 h 5020058"/>
                <a:gd name="connsiteX38" fmla="*/ 1615520 w 3297383"/>
                <a:gd name="connsiteY38" fmla="*/ 702936 h 5020058"/>
                <a:gd name="connsiteX39" fmla="*/ 2611563 w 3297383"/>
                <a:gd name="connsiteY39" fmla="*/ 866222 h 5020058"/>
                <a:gd name="connsiteX40" fmla="*/ 1599191 w 3297383"/>
                <a:gd name="connsiteY40" fmla="*/ 817236 h 5020058"/>
                <a:gd name="connsiteX41" fmla="*/ 1174648 w 3297383"/>
                <a:gd name="connsiteY41" fmla="*/ 915207 h 5020058"/>
                <a:gd name="connsiteX42" fmla="*/ 652134 w 3297383"/>
                <a:gd name="connsiteY42" fmla="*/ 1192793 h 5020058"/>
                <a:gd name="connsiteX43" fmla="*/ 505177 w 3297383"/>
                <a:gd name="connsiteY43" fmla="*/ 1454050 h 5020058"/>
                <a:gd name="connsiteX44" fmla="*/ 586820 w 3297383"/>
                <a:gd name="connsiteY44" fmla="*/ 1747964 h 5020058"/>
                <a:gd name="connsiteX45" fmla="*/ 750105 w 3297383"/>
                <a:gd name="connsiteY45" fmla="*/ 1878593 h 5020058"/>
                <a:gd name="connsiteX46" fmla="*/ 652134 w 3297383"/>
                <a:gd name="connsiteY46" fmla="*/ 1747964 h 5020058"/>
                <a:gd name="connsiteX47" fmla="*/ 766434 w 3297383"/>
                <a:gd name="connsiteY47" fmla="*/ 1584678 h 5020058"/>
                <a:gd name="connsiteX48" fmla="*/ 946048 w 3297383"/>
                <a:gd name="connsiteY48" fmla="*/ 1568350 h 5020058"/>
                <a:gd name="connsiteX49" fmla="*/ 1125662 w 3297383"/>
                <a:gd name="connsiteY49" fmla="*/ 1666321 h 5020058"/>
                <a:gd name="connsiteX50" fmla="*/ 1060348 w 3297383"/>
                <a:gd name="connsiteY50" fmla="*/ 1829607 h 5020058"/>
                <a:gd name="connsiteX51" fmla="*/ 1223634 w 3297383"/>
                <a:gd name="connsiteY51" fmla="*/ 1747964 h 5020058"/>
                <a:gd name="connsiteX52" fmla="*/ 1305277 w 3297383"/>
                <a:gd name="connsiteY52" fmla="*/ 1731636 h 5020058"/>
                <a:gd name="connsiteX53" fmla="*/ 1256291 w 3297383"/>
                <a:gd name="connsiteY53" fmla="*/ 1617336 h 5020058"/>
                <a:gd name="connsiteX54" fmla="*/ 1272620 w 3297383"/>
                <a:gd name="connsiteY54" fmla="*/ 1421393 h 5020058"/>
                <a:gd name="connsiteX55" fmla="*/ 1484890 w 3297383"/>
                <a:gd name="connsiteY55" fmla="*/ 1356079 h 5020058"/>
                <a:gd name="connsiteX56" fmla="*/ 1631848 w 3297383"/>
                <a:gd name="connsiteY56" fmla="*/ 1486707 h 5020058"/>
                <a:gd name="connsiteX57" fmla="*/ 1615519 w 3297383"/>
                <a:gd name="connsiteY57" fmla="*/ 1682650 h 5020058"/>
                <a:gd name="connsiteX58" fmla="*/ 1631848 w 3297383"/>
                <a:gd name="connsiteY58" fmla="*/ 1601007 h 5020058"/>
                <a:gd name="connsiteX59" fmla="*/ 2203347 w 3297383"/>
                <a:gd name="connsiteY59" fmla="*/ 1307092 h 5020058"/>
                <a:gd name="connsiteX60" fmla="*/ 3297360 w 3297383"/>
                <a:gd name="connsiteY60" fmla="*/ 1633666 h 5020058"/>
                <a:gd name="connsiteX61" fmla="*/ 2187018 w 3297383"/>
                <a:gd name="connsiteY61" fmla="*/ 1421393 h 5020058"/>
                <a:gd name="connsiteX62" fmla="*/ 1501220 w 3297383"/>
                <a:gd name="connsiteY62" fmla="*/ 1796950 h 5020058"/>
                <a:gd name="connsiteX63" fmla="*/ 1664505 w 3297383"/>
                <a:gd name="connsiteY63" fmla="*/ 1862264 h 5020058"/>
                <a:gd name="connsiteX64" fmla="*/ 2089048 w 3297383"/>
                <a:gd name="connsiteY64" fmla="*/ 1992893 h 5020058"/>
                <a:gd name="connsiteX65" fmla="*/ 2480934 w 3297383"/>
                <a:gd name="connsiteY65" fmla="*/ 2041879 h 5020058"/>
                <a:gd name="connsiteX66" fmla="*/ 3134077 w 3297383"/>
                <a:gd name="connsiteY66" fmla="*/ 2156179 h 5020058"/>
                <a:gd name="connsiteX67" fmla="*/ 1909434 w 3297383"/>
                <a:gd name="connsiteY67" fmla="*/ 1992893 h 5020058"/>
                <a:gd name="connsiteX68" fmla="*/ 1484891 w 3297383"/>
                <a:gd name="connsiteY68" fmla="*/ 1780621 h 5020058"/>
                <a:gd name="connsiteX69" fmla="*/ 1158320 w 3297383"/>
                <a:gd name="connsiteY69" fmla="*/ 1862264 h 5020058"/>
                <a:gd name="connsiteX70" fmla="*/ 1125662 w 3297383"/>
                <a:gd name="connsiteY70" fmla="*/ 2025550 h 5020058"/>
                <a:gd name="connsiteX71" fmla="*/ 1207305 w 3297383"/>
                <a:gd name="connsiteY71" fmla="*/ 2156179 h 5020058"/>
                <a:gd name="connsiteX72" fmla="*/ 1321605 w 3297383"/>
                <a:gd name="connsiteY72" fmla="*/ 2352121 h 5020058"/>
                <a:gd name="connsiteX73" fmla="*/ 1256291 w 3297383"/>
                <a:gd name="connsiteY73" fmla="*/ 2466421 h 5020058"/>
                <a:gd name="connsiteX74" fmla="*/ 1354262 w 3297383"/>
                <a:gd name="connsiteY74" fmla="*/ 2499079 h 5020058"/>
                <a:gd name="connsiteX75" fmla="*/ 1517548 w 3297383"/>
                <a:gd name="connsiteY75" fmla="*/ 2270479 h 5020058"/>
                <a:gd name="connsiteX76" fmla="*/ 1631848 w 3297383"/>
                <a:gd name="connsiteY76" fmla="*/ 2286807 h 5020058"/>
                <a:gd name="connsiteX77" fmla="*/ 1631848 w 3297383"/>
                <a:gd name="connsiteY77" fmla="*/ 2368450 h 5020058"/>
                <a:gd name="connsiteX78" fmla="*/ 1435905 w 3297383"/>
                <a:gd name="connsiteY78" fmla="*/ 2515407 h 5020058"/>
                <a:gd name="connsiteX79" fmla="*/ 1419577 w 3297383"/>
                <a:gd name="connsiteY79" fmla="*/ 2629707 h 5020058"/>
                <a:gd name="connsiteX80" fmla="*/ 1615520 w 3297383"/>
                <a:gd name="connsiteY80" fmla="*/ 2335793 h 5020058"/>
                <a:gd name="connsiteX81" fmla="*/ 2023734 w 3297383"/>
                <a:gd name="connsiteY81" fmla="*/ 2482750 h 5020058"/>
                <a:gd name="connsiteX82" fmla="*/ 1925762 w 3297383"/>
                <a:gd name="connsiteY82" fmla="*/ 2613379 h 5020058"/>
                <a:gd name="connsiteX83" fmla="*/ 1713491 w 3297383"/>
                <a:gd name="connsiteY83" fmla="*/ 2564393 h 5020058"/>
                <a:gd name="connsiteX84" fmla="*/ 1533877 w 3297383"/>
                <a:gd name="connsiteY84" fmla="*/ 2662364 h 5020058"/>
                <a:gd name="connsiteX85" fmla="*/ 1582862 w 3297383"/>
                <a:gd name="connsiteY85" fmla="*/ 2972607 h 5020058"/>
                <a:gd name="connsiteX86" fmla="*/ 1664505 w 3297383"/>
                <a:gd name="connsiteY86" fmla="*/ 3119564 h 5020058"/>
                <a:gd name="connsiteX87" fmla="*/ 1762477 w 3297383"/>
                <a:gd name="connsiteY87" fmla="*/ 3233864 h 5020058"/>
                <a:gd name="connsiteX88" fmla="*/ 1811463 w 3297383"/>
                <a:gd name="connsiteY88" fmla="*/ 3103236 h 5020058"/>
                <a:gd name="connsiteX89" fmla="*/ 2040063 w 3297383"/>
                <a:gd name="connsiteY89" fmla="*/ 3103236 h 5020058"/>
                <a:gd name="connsiteX90" fmla="*/ 2105376 w 3297383"/>
                <a:gd name="connsiteY90" fmla="*/ 3315508 h 5020058"/>
                <a:gd name="connsiteX91" fmla="*/ 1876777 w 3297383"/>
                <a:gd name="connsiteY91" fmla="*/ 3380821 h 5020058"/>
                <a:gd name="connsiteX92" fmla="*/ 1762477 w 3297383"/>
                <a:gd name="connsiteY92" fmla="*/ 3380821 h 5020058"/>
                <a:gd name="connsiteX93" fmla="*/ 2187020 w 3297383"/>
                <a:gd name="connsiteY93" fmla="*/ 3821693 h 5020058"/>
                <a:gd name="connsiteX94" fmla="*/ 2219677 w 3297383"/>
                <a:gd name="connsiteY94" fmla="*/ 3903336 h 5020058"/>
                <a:gd name="connsiteX95" fmla="*/ 2252334 w 3297383"/>
                <a:gd name="connsiteY95" fmla="*/ 3691064 h 5020058"/>
                <a:gd name="connsiteX96" fmla="*/ 2236006 w 3297383"/>
                <a:gd name="connsiteY96" fmla="*/ 3511450 h 5020058"/>
                <a:gd name="connsiteX97" fmla="*/ 2513592 w 3297383"/>
                <a:gd name="connsiteY97" fmla="*/ 3495121 h 5020058"/>
                <a:gd name="connsiteX98" fmla="*/ 2791177 w 3297383"/>
                <a:gd name="connsiteY98" fmla="*/ 3838021 h 5020058"/>
                <a:gd name="connsiteX99" fmla="*/ 2464605 w 3297383"/>
                <a:gd name="connsiteY99" fmla="*/ 3919664 h 5020058"/>
                <a:gd name="connsiteX100" fmla="*/ 2464605 w 3297383"/>
                <a:gd name="connsiteY100" fmla="*/ 4099279 h 5020058"/>
                <a:gd name="connsiteX101" fmla="*/ 2513591 w 3297383"/>
                <a:gd name="connsiteY101" fmla="*/ 4164593 h 5020058"/>
                <a:gd name="connsiteX102" fmla="*/ 2431948 w 3297383"/>
                <a:gd name="connsiteY102" fmla="*/ 4540150 h 5020058"/>
                <a:gd name="connsiteX103" fmla="*/ 2709534 w 3297383"/>
                <a:gd name="connsiteY103" fmla="*/ 4850393 h 5020058"/>
                <a:gd name="connsiteX104" fmla="*/ 2627891 w 3297383"/>
                <a:gd name="connsiteY104" fmla="*/ 5013679 h 5020058"/>
                <a:gd name="connsiteX105" fmla="*/ 2284991 w 3297383"/>
                <a:gd name="connsiteY105" fmla="*/ 4638121 h 5020058"/>
                <a:gd name="connsiteX106" fmla="*/ 2399291 w 3297383"/>
                <a:gd name="connsiteY106" fmla="*/ 4295221 h 5020058"/>
                <a:gd name="connsiteX107" fmla="*/ 2007405 w 3297383"/>
                <a:gd name="connsiteY107" fmla="*/ 3984979 h 5020058"/>
                <a:gd name="connsiteX108" fmla="*/ 1550205 w 3297383"/>
                <a:gd name="connsiteY108" fmla="*/ 3250193 h 5020058"/>
                <a:gd name="connsiteX109" fmla="*/ 1305277 w 3297383"/>
                <a:gd name="connsiteY109" fmla="*/ 2744007 h 5020058"/>
                <a:gd name="connsiteX110" fmla="*/ 1337934 w 3297383"/>
                <a:gd name="connsiteY110" fmla="*/ 2662364 h 5020058"/>
                <a:gd name="connsiteX111" fmla="*/ 1174648 w 3297383"/>
                <a:gd name="connsiteY111" fmla="*/ 2515407 h 5020058"/>
                <a:gd name="connsiteX112" fmla="*/ 1060348 w 3297383"/>
                <a:gd name="connsiteY112" fmla="*/ 2597050 h 5020058"/>
                <a:gd name="connsiteX113" fmla="*/ 1027691 w 3297383"/>
                <a:gd name="connsiteY113" fmla="*/ 2744007 h 5020058"/>
                <a:gd name="connsiteX114" fmla="*/ 1239962 w 3297383"/>
                <a:gd name="connsiteY114" fmla="*/ 2972607 h 5020058"/>
                <a:gd name="connsiteX115" fmla="*/ 1435905 w 3297383"/>
                <a:gd name="connsiteY115" fmla="*/ 3413479 h 5020058"/>
                <a:gd name="connsiteX116" fmla="*/ 1533877 w 3297383"/>
                <a:gd name="connsiteY116" fmla="*/ 3772707 h 5020058"/>
                <a:gd name="connsiteX117" fmla="*/ 1550205 w 3297383"/>
                <a:gd name="connsiteY117" fmla="*/ 4050293 h 5020058"/>
                <a:gd name="connsiteX118" fmla="*/ 1550205 w 3297383"/>
                <a:gd name="connsiteY118" fmla="*/ 4050293 h 5020058"/>
                <a:gd name="connsiteX0" fmla="*/ 1468562 w 3297383"/>
                <a:gd name="connsiteY0" fmla="*/ 4050293 h 5020058"/>
                <a:gd name="connsiteX1" fmla="*/ 1403248 w 3297383"/>
                <a:gd name="connsiteY1" fmla="*/ 3674736 h 5020058"/>
                <a:gd name="connsiteX2" fmla="*/ 1223634 w 3297383"/>
                <a:gd name="connsiteY2" fmla="*/ 3217536 h 5020058"/>
                <a:gd name="connsiteX3" fmla="*/ 1060348 w 3297383"/>
                <a:gd name="connsiteY3" fmla="*/ 2907293 h 5020058"/>
                <a:gd name="connsiteX4" fmla="*/ 848077 w 3297383"/>
                <a:gd name="connsiteY4" fmla="*/ 2695021 h 5020058"/>
                <a:gd name="connsiteX5" fmla="*/ 929720 w 3297383"/>
                <a:gd name="connsiteY5" fmla="*/ 2515407 h 5020058"/>
                <a:gd name="connsiteX6" fmla="*/ 1060348 w 3297383"/>
                <a:gd name="connsiteY6" fmla="*/ 2368450 h 5020058"/>
                <a:gd name="connsiteX7" fmla="*/ 1044020 w 3297383"/>
                <a:gd name="connsiteY7" fmla="*/ 2205164 h 5020058"/>
                <a:gd name="connsiteX8" fmla="*/ 1011362 w 3297383"/>
                <a:gd name="connsiteY8" fmla="*/ 2172507 h 5020058"/>
                <a:gd name="connsiteX9" fmla="*/ 1044020 w 3297383"/>
                <a:gd name="connsiteY9" fmla="*/ 2335793 h 5020058"/>
                <a:gd name="connsiteX10" fmla="*/ 929720 w 3297383"/>
                <a:gd name="connsiteY10" fmla="*/ 2417436 h 5020058"/>
                <a:gd name="connsiteX11" fmla="*/ 733777 w 3297383"/>
                <a:gd name="connsiteY11" fmla="*/ 2401107 h 5020058"/>
                <a:gd name="connsiteX12" fmla="*/ 619477 w 3297383"/>
                <a:gd name="connsiteY12" fmla="*/ 2286807 h 5020058"/>
                <a:gd name="connsiteX13" fmla="*/ 668462 w 3297383"/>
                <a:gd name="connsiteY13" fmla="*/ 2172507 h 5020058"/>
                <a:gd name="connsiteX14" fmla="*/ 766434 w 3297383"/>
                <a:gd name="connsiteY14" fmla="*/ 2139850 h 5020058"/>
                <a:gd name="connsiteX15" fmla="*/ 815420 w 3297383"/>
                <a:gd name="connsiteY15" fmla="*/ 2107193 h 5020058"/>
                <a:gd name="connsiteX16" fmla="*/ 880734 w 3297383"/>
                <a:gd name="connsiteY16" fmla="*/ 2090864 h 5020058"/>
                <a:gd name="connsiteX17" fmla="*/ 831748 w 3297383"/>
                <a:gd name="connsiteY17" fmla="*/ 2009221 h 5020058"/>
                <a:gd name="connsiteX18" fmla="*/ 815420 w 3297383"/>
                <a:gd name="connsiteY18" fmla="*/ 1960236 h 5020058"/>
                <a:gd name="connsiteX19" fmla="*/ 635805 w 3297383"/>
                <a:gd name="connsiteY19" fmla="*/ 1911250 h 5020058"/>
                <a:gd name="connsiteX20" fmla="*/ 472520 w 3297383"/>
                <a:gd name="connsiteY20" fmla="*/ 1894921 h 5020058"/>
                <a:gd name="connsiteX21" fmla="*/ 292905 w 3297383"/>
                <a:gd name="connsiteY21" fmla="*/ 1862264 h 5020058"/>
                <a:gd name="connsiteX22" fmla="*/ 31648 w 3297383"/>
                <a:gd name="connsiteY22" fmla="*/ 1584679 h 5020058"/>
                <a:gd name="connsiteX23" fmla="*/ 15320 w 3297383"/>
                <a:gd name="connsiteY23" fmla="*/ 1388736 h 5020058"/>
                <a:gd name="connsiteX24" fmla="*/ 129620 w 3297383"/>
                <a:gd name="connsiteY24" fmla="*/ 1062164 h 5020058"/>
                <a:gd name="connsiteX25" fmla="*/ 570491 w 3297383"/>
                <a:gd name="connsiteY25" fmla="*/ 670279 h 5020058"/>
                <a:gd name="connsiteX26" fmla="*/ 2333977 w 3297383"/>
                <a:gd name="connsiteY26" fmla="*/ 807 h 5020058"/>
                <a:gd name="connsiteX27" fmla="*/ 1174648 w 3297383"/>
                <a:gd name="connsiteY27" fmla="*/ 539650 h 5020058"/>
                <a:gd name="connsiteX28" fmla="*/ 570491 w 3297383"/>
                <a:gd name="connsiteY28" fmla="*/ 817236 h 5020058"/>
                <a:gd name="connsiteX29" fmla="*/ 227591 w 3297383"/>
                <a:gd name="connsiteY29" fmla="*/ 1143807 h 5020058"/>
                <a:gd name="connsiteX30" fmla="*/ 129620 w 3297383"/>
                <a:gd name="connsiteY30" fmla="*/ 1437721 h 5020058"/>
                <a:gd name="connsiteX31" fmla="*/ 325562 w 3297383"/>
                <a:gd name="connsiteY31" fmla="*/ 1747964 h 5020058"/>
                <a:gd name="connsiteX32" fmla="*/ 570491 w 3297383"/>
                <a:gd name="connsiteY32" fmla="*/ 1862264 h 5020058"/>
                <a:gd name="connsiteX33" fmla="*/ 390876 w 3297383"/>
                <a:gd name="connsiteY33" fmla="*/ 1503035 h 5020058"/>
                <a:gd name="connsiteX34" fmla="*/ 537833 w 3297383"/>
                <a:gd name="connsiteY34" fmla="*/ 1111150 h 5020058"/>
                <a:gd name="connsiteX35" fmla="*/ 1011362 w 3297383"/>
                <a:gd name="connsiteY35" fmla="*/ 866221 h 5020058"/>
                <a:gd name="connsiteX36" fmla="*/ 1615520 w 3297383"/>
                <a:gd name="connsiteY36" fmla="*/ 572307 h 5020058"/>
                <a:gd name="connsiteX37" fmla="*/ 2399291 w 3297383"/>
                <a:gd name="connsiteY37" fmla="*/ 278393 h 5020058"/>
                <a:gd name="connsiteX38" fmla="*/ 1615520 w 3297383"/>
                <a:gd name="connsiteY38" fmla="*/ 702936 h 5020058"/>
                <a:gd name="connsiteX39" fmla="*/ 2611563 w 3297383"/>
                <a:gd name="connsiteY39" fmla="*/ 866222 h 5020058"/>
                <a:gd name="connsiteX40" fmla="*/ 1599191 w 3297383"/>
                <a:gd name="connsiteY40" fmla="*/ 817236 h 5020058"/>
                <a:gd name="connsiteX41" fmla="*/ 1174648 w 3297383"/>
                <a:gd name="connsiteY41" fmla="*/ 915207 h 5020058"/>
                <a:gd name="connsiteX42" fmla="*/ 652134 w 3297383"/>
                <a:gd name="connsiteY42" fmla="*/ 1192793 h 5020058"/>
                <a:gd name="connsiteX43" fmla="*/ 505177 w 3297383"/>
                <a:gd name="connsiteY43" fmla="*/ 1454050 h 5020058"/>
                <a:gd name="connsiteX44" fmla="*/ 586820 w 3297383"/>
                <a:gd name="connsiteY44" fmla="*/ 1747964 h 5020058"/>
                <a:gd name="connsiteX45" fmla="*/ 750105 w 3297383"/>
                <a:gd name="connsiteY45" fmla="*/ 1878593 h 5020058"/>
                <a:gd name="connsiteX46" fmla="*/ 652134 w 3297383"/>
                <a:gd name="connsiteY46" fmla="*/ 1747964 h 5020058"/>
                <a:gd name="connsiteX47" fmla="*/ 766434 w 3297383"/>
                <a:gd name="connsiteY47" fmla="*/ 1584678 h 5020058"/>
                <a:gd name="connsiteX48" fmla="*/ 946048 w 3297383"/>
                <a:gd name="connsiteY48" fmla="*/ 1568350 h 5020058"/>
                <a:gd name="connsiteX49" fmla="*/ 1125662 w 3297383"/>
                <a:gd name="connsiteY49" fmla="*/ 1666321 h 5020058"/>
                <a:gd name="connsiteX50" fmla="*/ 1060348 w 3297383"/>
                <a:gd name="connsiteY50" fmla="*/ 1829607 h 5020058"/>
                <a:gd name="connsiteX51" fmla="*/ 1223634 w 3297383"/>
                <a:gd name="connsiteY51" fmla="*/ 1747964 h 5020058"/>
                <a:gd name="connsiteX52" fmla="*/ 1305277 w 3297383"/>
                <a:gd name="connsiteY52" fmla="*/ 1731636 h 5020058"/>
                <a:gd name="connsiteX53" fmla="*/ 1256291 w 3297383"/>
                <a:gd name="connsiteY53" fmla="*/ 1617336 h 5020058"/>
                <a:gd name="connsiteX54" fmla="*/ 1272620 w 3297383"/>
                <a:gd name="connsiteY54" fmla="*/ 1421393 h 5020058"/>
                <a:gd name="connsiteX55" fmla="*/ 1484890 w 3297383"/>
                <a:gd name="connsiteY55" fmla="*/ 1356079 h 5020058"/>
                <a:gd name="connsiteX56" fmla="*/ 1631848 w 3297383"/>
                <a:gd name="connsiteY56" fmla="*/ 1486707 h 5020058"/>
                <a:gd name="connsiteX57" fmla="*/ 1615519 w 3297383"/>
                <a:gd name="connsiteY57" fmla="*/ 1682650 h 5020058"/>
                <a:gd name="connsiteX58" fmla="*/ 1631848 w 3297383"/>
                <a:gd name="connsiteY58" fmla="*/ 1601007 h 5020058"/>
                <a:gd name="connsiteX59" fmla="*/ 2203347 w 3297383"/>
                <a:gd name="connsiteY59" fmla="*/ 1307092 h 5020058"/>
                <a:gd name="connsiteX60" fmla="*/ 3297360 w 3297383"/>
                <a:gd name="connsiteY60" fmla="*/ 1633666 h 5020058"/>
                <a:gd name="connsiteX61" fmla="*/ 2187018 w 3297383"/>
                <a:gd name="connsiteY61" fmla="*/ 1421393 h 5020058"/>
                <a:gd name="connsiteX62" fmla="*/ 1501220 w 3297383"/>
                <a:gd name="connsiteY62" fmla="*/ 1796950 h 5020058"/>
                <a:gd name="connsiteX63" fmla="*/ 1664505 w 3297383"/>
                <a:gd name="connsiteY63" fmla="*/ 1862264 h 5020058"/>
                <a:gd name="connsiteX64" fmla="*/ 2089048 w 3297383"/>
                <a:gd name="connsiteY64" fmla="*/ 1992893 h 5020058"/>
                <a:gd name="connsiteX65" fmla="*/ 2480934 w 3297383"/>
                <a:gd name="connsiteY65" fmla="*/ 2041879 h 5020058"/>
                <a:gd name="connsiteX66" fmla="*/ 3134077 w 3297383"/>
                <a:gd name="connsiteY66" fmla="*/ 2156179 h 5020058"/>
                <a:gd name="connsiteX67" fmla="*/ 1909434 w 3297383"/>
                <a:gd name="connsiteY67" fmla="*/ 1992893 h 5020058"/>
                <a:gd name="connsiteX68" fmla="*/ 1484891 w 3297383"/>
                <a:gd name="connsiteY68" fmla="*/ 1780621 h 5020058"/>
                <a:gd name="connsiteX69" fmla="*/ 1158320 w 3297383"/>
                <a:gd name="connsiteY69" fmla="*/ 1862264 h 5020058"/>
                <a:gd name="connsiteX70" fmla="*/ 1125662 w 3297383"/>
                <a:gd name="connsiteY70" fmla="*/ 2025550 h 5020058"/>
                <a:gd name="connsiteX71" fmla="*/ 1207305 w 3297383"/>
                <a:gd name="connsiteY71" fmla="*/ 2156179 h 5020058"/>
                <a:gd name="connsiteX72" fmla="*/ 1321605 w 3297383"/>
                <a:gd name="connsiteY72" fmla="*/ 2352121 h 5020058"/>
                <a:gd name="connsiteX73" fmla="*/ 1256291 w 3297383"/>
                <a:gd name="connsiteY73" fmla="*/ 2466421 h 5020058"/>
                <a:gd name="connsiteX74" fmla="*/ 1354262 w 3297383"/>
                <a:gd name="connsiteY74" fmla="*/ 2499079 h 5020058"/>
                <a:gd name="connsiteX75" fmla="*/ 1517548 w 3297383"/>
                <a:gd name="connsiteY75" fmla="*/ 2270479 h 5020058"/>
                <a:gd name="connsiteX76" fmla="*/ 1631848 w 3297383"/>
                <a:gd name="connsiteY76" fmla="*/ 2286807 h 5020058"/>
                <a:gd name="connsiteX77" fmla="*/ 1631848 w 3297383"/>
                <a:gd name="connsiteY77" fmla="*/ 2368450 h 5020058"/>
                <a:gd name="connsiteX78" fmla="*/ 1435905 w 3297383"/>
                <a:gd name="connsiteY78" fmla="*/ 2515407 h 5020058"/>
                <a:gd name="connsiteX79" fmla="*/ 1419577 w 3297383"/>
                <a:gd name="connsiteY79" fmla="*/ 2629707 h 5020058"/>
                <a:gd name="connsiteX80" fmla="*/ 1615520 w 3297383"/>
                <a:gd name="connsiteY80" fmla="*/ 2335793 h 5020058"/>
                <a:gd name="connsiteX81" fmla="*/ 2023734 w 3297383"/>
                <a:gd name="connsiteY81" fmla="*/ 2482750 h 5020058"/>
                <a:gd name="connsiteX82" fmla="*/ 1925762 w 3297383"/>
                <a:gd name="connsiteY82" fmla="*/ 2613379 h 5020058"/>
                <a:gd name="connsiteX83" fmla="*/ 1713491 w 3297383"/>
                <a:gd name="connsiteY83" fmla="*/ 2564393 h 5020058"/>
                <a:gd name="connsiteX84" fmla="*/ 1533877 w 3297383"/>
                <a:gd name="connsiteY84" fmla="*/ 2662364 h 5020058"/>
                <a:gd name="connsiteX85" fmla="*/ 1582862 w 3297383"/>
                <a:gd name="connsiteY85" fmla="*/ 2972607 h 5020058"/>
                <a:gd name="connsiteX86" fmla="*/ 1664505 w 3297383"/>
                <a:gd name="connsiteY86" fmla="*/ 3119564 h 5020058"/>
                <a:gd name="connsiteX87" fmla="*/ 1762477 w 3297383"/>
                <a:gd name="connsiteY87" fmla="*/ 3233864 h 5020058"/>
                <a:gd name="connsiteX88" fmla="*/ 1811463 w 3297383"/>
                <a:gd name="connsiteY88" fmla="*/ 3103236 h 5020058"/>
                <a:gd name="connsiteX89" fmla="*/ 2040063 w 3297383"/>
                <a:gd name="connsiteY89" fmla="*/ 3103236 h 5020058"/>
                <a:gd name="connsiteX90" fmla="*/ 2105376 w 3297383"/>
                <a:gd name="connsiteY90" fmla="*/ 3315508 h 5020058"/>
                <a:gd name="connsiteX91" fmla="*/ 1876777 w 3297383"/>
                <a:gd name="connsiteY91" fmla="*/ 3380821 h 5020058"/>
                <a:gd name="connsiteX92" fmla="*/ 1762477 w 3297383"/>
                <a:gd name="connsiteY92" fmla="*/ 3380821 h 5020058"/>
                <a:gd name="connsiteX93" fmla="*/ 2187020 w 3297383"/>
                <a:gd name="connsiteY93" fmla="*/ 3821693 h 5020058"/>
                <a:gd name="connsiteX94" fmla="*/ 2219677 w 3297383"/>
                <a:gd name="connsiteY94" fmla="*/ 3903336 h 5020058"/>
                <a:gd name="connsiteX95" fmla="*/ 2252334 w 3297383"/>
                <a:gd name="connsiteY95" fmla="*/ 3691064 h 5020058"/>
                <a:gd name="connsiteX96" fmla="*/ 2236006 w 3297383"/>
                <a:gd name="connsiteY96" fmla="*/ 3511450 h 5020058"/>
                <a:gd name="connsiteX97" fmla="*/ 2513592 w 3297383"/>
                <a:gd name="connsiteY97" fmla="*/ 3495121 h 5020058"/>
                <a:gd name="connsiteX98" fmla="*/ 2725863 w 3297383"/>
                <a:gd name="connsiteY98" fmla="*/ 3789036 h 5020058"/>
                <a:gd name="connsiteX99" fmla="*/ 2464605 w 3297383"/>
                <a:gd name="connsiteY99" fmla="*/ 3919664 h 5020058"/>
                <a:gd name="connsiteX100" fmla="*/ 2464605 w 3297383"/>
                <a:gd name="connsiteY100" fmla="*/ 4099279 h 5020058"/>
                <a:gd name="connsiteX101" fmla="*/ 2513591 w 3297383"/>
                <a:gd name="connsiteY101" fmla="*/ 4164593 h 5020058"/>
                <a:gd name="connsiteX102" fmla="*/ 2431948 w 3297383"/>
                <a:gd name="connsiteY102" fmla="*/ 4540150 h 5020058"/>
                <a:gd name="connsiteX103" fmla="*/ 2709534 w 3297383"/>
                <a:gd name="connsiteY103" fmla="*/ 4850393 h 5020058"/>
                <a:gd name="connsiteX104" fmla="*/ 2627891 w 3297383"/>
                <a:gd name="connsiteY104" fmla="*/ 5013679 h 5020058"/>
                <a:gd name="connsiteX105" fmla="*/ 2284991 w 3297383"/>
                <a:gd name="connsiteY105" fmla="*/ 4638121 h 5020058"/>
                <a:gd name="connsiteX106" fmla="*/ 2399291 w 3297383"/>
                <a:gd name="connsiteY106" fmla="*/ 4295221 h 5020058"/>
                <a:gd name="connsiteX107" fmla="*/ 2007405 w 3297383"/>
                <a:gd name="connsiteY107" fmla="*/ 3984979 h 5020058"/>
                <a:gd name="connsiteX108" fmla="*/ 1550205 w 3297383"/>
                <a:gd name="connsiteY108" fmla="*/ 3250193 h 5020058"/>
                <a:gd name="connsiteX109" fmla="*/ 1305277 w 3297383"/>
                <a:gd name="connsiteY109" fmla="*/ 2744007 h 5020058"/>
                <a:gd name="connsiteX110" fmla="*/ 1337934 w 3297383"/>
                <a:gd name="connsiteY110" fmla="*/ 2662364 h 5020058"/>
                <a:gd name="connsiteX111" fmla="*/ 1174648 w 3297383"/>
                <a:gd name="connsiteY111" fmla="*/ 2515407 h 5020058"/>
                <a:gd name="connsiteX112" fmla="*/ 1060348 w 3297383"/>
                <a:gd name="connsiteY112" fmla="*/ 2597050 h 5020058"/>
                <a:gd name="connsiteX113" fmla="*/ 1027691 w 3297383"/>
                <a:gd name="connsiteY113" fmla="*/ 2744007 h 5020058"/>
                <a:gd name="connsiteX114" fmla="*/ 1239962 w 3297383"/>
                <a:gd name="connsiteY114" fmla="*/ 2972607 h 5020058"/>
                <a:gd name="connsiteX115" fmla="*/ 1435905 w 3297383"/>
                <a:gd name="connsiteY115" fmla="*/ 3413479 h 5020058"/>
                <a:gd name="connsiteX116" fmla="*/ 1533877 w 3297383"/>
                <a:gd name="connsiteY116" fmla="*/ 3772707 h 5020058"/>
                <a:gd name="connsiteX117" fmla="*/ 1550205 w 3297383"/>
                <a:gd name="connsiteY117" fmla="*/ 4050293 h 5020058"/>
                <a:gd name="connsiteX118" fmla="*/ 1550205 w 3297383"/>
                <a:gd name="connsiteY118" fmla="*/ 4050293 h 5020058"/>
                <a:gd name="connsiteX0" fmla="*/ 1468562 w 3297383"/>
                <a:gd name="connsiteY0" fmla="*/ 4050293 h 5020058"/>
                <a:gd name="connsiteX1" fmla="*/ 1403248 w 3297383"/>
                <a:gd name="connsiteY1" fmla="*/ 3674736 h 5020058"/>
                <a:gd name="connsiteX2" fmla="*/ 1223634 w 3297383"/>
                <a:gd name="connsiteY2" fmla="*/ 3217536 h 5020058"/>
                <a:gd name="connsiteX3" fmla="*/ 1060348 w 3297383"/>
                <a:gd name="connsiteY3" fmla="*/ 2907293 h 5020058"/>
                <a:gd name="connsiteX4" fmla="*/ 848077 w 3297383"/>
                <a:gd name="connsiteY4" fmla="*/ 2695021 h 5020058"/>
                <a:gd name="connsiteX5" fmla="*/ 929720 w 3297383"/>
                <a:gd name="connsiteY5" fmla="*/ 2515407 h 5020058"/>
                <a:gd name="connsiteX6" fmla="*/ 1060348 w 3297383"/>
                <a:gd name="connsiteY6" fmla="*/ 2368450 h 5020058"/>
                <a:gd name="connsiteX7" fmla="*/ 1044020 w 3297383"/>
                <a:gd name="connsiteY7" fmla="*/ 2205164 h 5020058"/>
                <a:gd name="connsiteX8" fmla="*/ 1011362 w 3297383"/>
                <a:gd name="connsiteY8" fmla="*/ 2172507 h 5020058"/>
                <a:gd name="connsiteX9" fmla="*/ 1044020 w 3297383"/>
                <a:gd name="connsiteY9" fmla="*/ 2335793 h 5020058"/>
                <a:gd name="connsiteX10" fmla="*/ 929720 w 3297383"/>
                <a:gd name="connsiteY10" fmla="*/ 2417436 h 5020058"/>
                <a:gd name="connsiteX11" fmla="*/ 733777 w 3297383"/>
                <a:gd name="connsiteY11" fmla="*/ 2401107 h 5020058"/>
                <a:gd name="connsiteX12" fmla="*/ 619477 w 3297383"/>
                <a:gd name="connsiteY12" fmla="*/ 2286807 h 5020058"/>
                <a:gd name="connsiteX13" fmla="*/ 668462 w 3297383"/>
                <a:gd name="connsiteY13" fmla="*/ 2172507 h 5020058"/>
                <a:gd name="connsiteX14" fmla="*/ 766434 w 3297383"/>
                <a:gd name="connsiteY14" fmla="*/ 2139850 h 5020058"/>
                <a:gd name="connsiteX15" fmla="*/ 815420 w 3297383"/>
                <a:gd name="connsiteY15" fmla="*/ 2107193 h 5020058"/>
                <a:gd name="connsiteX16" fmla="*/ 880734 w 3297383"/>
                <a:gd name="connsiteY16" fmla="*/ 2090864 h 5020058"/>
                <a:gd name="connsiteX17" fmla="*/ 831748 w 3297383"/>
                <a:gd name="connsiteY17" fmla="*/ 2009221 h 5020058"/>
                <a:gd name="connsiteX18" fmla="*/ 815420 w 3297383"/>
                <a:gd name="connsiteY18" fmla="*/ 1960236 h 5020058"/>
                <a:gd name="connsiteX19" fmla="*/ 635805 w 3297383"/>
                <a:gd name="connsiteY19" fmla="*/ 1911250 h 5020058"/>
                <a:gd name="connsiteX20" fmla="*/ 472520 w 3297383"/>
                <a:gd name="connsiteY20" fmla="*/ 1894921 h 5020058"/>
                <a:gd name="connsiteX21" fmla="*/ 292905 w 3297383"/>
                <a:gd name="connsiteY21" fmla="*/ 1862264 h 5020058"/>
                <a:gd name="connsiteX22" fmla="*/ 31648 w 3297383"/>
                <a:gd name="connsiteY22" fmla="*/ 1584679 h 5020058"/>
                <a:gd name="connsiteX23" fmla="*/ 15320 w 3297383"/>
                <a:gd name="connsiteY23" fmla="*/ 1388736 h 5020058"/>
                <a:gd name="connsiteX24" fmla="*/ 129620 w 3297383"/>
                <a:gd name="connsiteY24" fmla="*/ 1062164 h 5020058"/>
                <a:gd name="connsiteX25" fmla="*/ 570491 w 3297383"/>
                <a:gd name="connsiteY25" fmla="*/ 670279 h 5020058"/>
                <a:gd name="connsiteX26" fmla="*/ 2333977 w 3297383"/>
                <a:gd name="connsiteY26" fmla="*/ 807 h 5020058"/>
                <a:gd name="connsiteX27" fmla="*/ 1174648 w 3297383"/>
                <a:gd name="connsiteY27" fmla="*/ 539650 h 5020058"/>
                <a:gd name="connsiteX28" fmla="*/ 570491 w 3297383"/>
                <a:gd name="connsiteY28" fmla="*/ 817236 h 5020058"/>
                <a:gd name="connsiteX29" fmla="*/ 227591 w 3297383"/>
                <a:gd name="connsiteY29" fmla="*/ 1143807 h 5020058"/>
                <a:gd name="connsiteX30" fmla="*/ 129620 w 3297383"/>
                <a:gd name="connsiteY30" fmla="*/ 1437721 h 5020058"/>
                <a:gd name="connsiteX31" fmla="*/ 325562 w 3297383"/>
                <a:gd name="connsiteY31" fmla="*/ 1747964 h 5020058"/>
                <a:gd name="connsiteX32" fmla="*/ 570491 w 3297383"/>
                <a:gd name="connsiteY32" fmla="*/ 1862264 h 5020058"/>
                <a:gd name="connsiteX33" fmla="*/ 390876 w 3297383"/>
                <a:gd name="connsiteY33" fmla="*/ 1503035 h 5020058"/>
                <a:gd name="connsiteX34" fmla="*/ 537833 w 3297383"/>
                <a:gd name="connsiteY34" fmla="*/ 1111150 h 5020058"/>
                <a:gd name="connsiteX35" fmla="*/ 1011362 w 3297383"/>
                <a:gd name="connsiteY35" fmla="*/ 866221 h 5020058"/>
                <a:gd name="connsiteX36" fmla="*/ 1615520 w 3297383"/>
                <a:gd name="connsiteY36" fmla="*/ 572307 h 5020058"/>
                <a:gd name="connsiteX37" fmla="*/ 2399291 w 3297383"/>
                <a:gd name="connsiteY37" fmla="*/ 278393 h 5020058"/>
                <a:gd name="connsiteX38" fmla="*/ 1615520 w 3297383"/>
                <a:gd name="connsiteY38" fmla="*/ 702936 h 5020058"/>
                <a:gd name="connsiteX39" fmla="*/ 2611563 w 3297383"/>
                <a:gd name="connsiteY39" fmla="*/ 866222 h 5020058"/>
                <a:gd name="connsiteX40" fmla="*/ 1599191 w 3297383"/>
                <a:gd name="connsiteY40" fmla="*/ 817236 h 5020058"/>
                <a:gd name="connsiteX41" fmla="*/ 1174648 w 3297383"/>
                <a:gd name="connsiteY41" fmla="*/ 915207 h 5020058"/>
                <a:gd name="connsiteX42" fmla="*/ 652134 w 3297383"/>
                <a:gd name="connsiteY42" fmla="*/ 1192793 h 5020058"/>
                <a:gd name="connsiteX43" fmla="*/ 505177 w 3297383"/>
                <a:gd name="connsiteY43" fmla="*/ 1454050 h 5020058"/>
                <a:gd name="connsiteX44" fmla="*/ 586820 w 3297383"/>
                <a:gd name="connsiteY44" fmla="*/ 1747964 h 5020058"/>
                <a:gd name="connsiteX45" fmla="*/ 750105 w 3297383"/>
                <a:gd name="connsiteY45" fmla="*/ 1878593 h 5020058"/>
                <a:gd name="connsiteX46" fmla="*/ 652134 w 3297383"/>
                <a:gd name="connsiteY46" fmla="*/ 1747964 h 5020058"/>
                <a:gd name="connsiteX47" fmla="*/ 766434 w 3297383"/>
                <a:gd name="connsiteY47" fmla="*/ 1584678 h 5020058"/>
                <a:gd name="connsiteX48" fmla="*/ 946048 w 3297383"/>
                <a:gd name="connsiteY48" fmla="*/ 1568350 h 5020058"/>
                <a:gd name="connsiteX49" fmla="*/ 1125662 w 3297383"/>
                <a:gd name="connsiteY49" fmla="*/ 1666321 h 5020058"/>
                <a:gd name="connsiteX50" fmla="*/ 1060348 w 3297383"/>
                <a:gd name="connsiteY50" fmla="*/ 1829607 h 5020058"/>
                <a:gd name="connsiteX51" fmla="*/ 1223634 w 3297383"/>
                <a:gd name="connsiteY51" fmla="*/ 1747964 h 5020058"/>
                <a:gd name="connsiteX52" fmla="*/ 1305277 w 3297383"/>
                <a:gd name="connsiteY52" fmla="*/ 1731636 h 5020058"/>
                <a:gd name="connsiteX53" fmla="*/ 1256291 w 3297383"/>
                <a:gd name="connsiteY53" fmla="*/ 1617336 h 5020058"/>
                <a:gd name="connsiteX54" fmla="*/ 1272620 w 3297383"/>
                <a:gd name="connsiteY54" fmla="*/ 1421393 h 5020058"/>
                <a:gd name="connsiteX55" fmla="*/ 1484890 w 3297383"/>
                <a:gd name="connsiteY55" fmla="*/ 1356079 h 5020058"/>
                <a:gd name="connsiteX56" fmla="*/ 1631848 w 3297383"/>
                <a:gd name="connsiteY56" fmla="*/ 1486707 h 5020058"/>
                <a:gd name="connsiteX57" fmla="*/ 1615519 w 3297383"/>
                <a:gd name="connsiteY57" fmla="*/ 1682650 h 5020058"/>
                <a:gd name="connsiteX58" fmla="*/ 1631848 w 3297383"/>
                <a:gd name="connsiteY58" fmla="*/ 1601007 h 5020058"/>
                <a:gd name="connsiteX59" fmla="*/ 2203347 w 3297383"/>
                <a:gd name="connsiteY59" fmla="*/ 1307092 h 5020058"/>
                <a:gd name="connsiteX60" fmla="*/ 3297360 w 3297383"/>
                <a:gd name="connsiteY60" fmla="*/ 1633666 h 5020058"/>
                <a:gd name="connsiteX61" fmla="*/ 2187018 w 3297383"/>
                <a:gd name="connsiteY61" fmla="*/ 1421393 h 5020058"/>
                <a:gd name="connsiteX62" fmla="*/ 1501220 w 3297383"/>
                <a:gd name="connsiteY62" fmla="*/ 1796950 h 5020058"/>
                <a:gd name="connsiteX63" fmla="*/ 1664505 w 3297383"/>
                <a:gd name="connsiteY63" fmla="*/ 1862264 h 5020058"/>
                <a:gd name="connsiteX64" fmla="*/ 2089048 w 3297383"/>
                <a:gd name="connsiteY64" fmla="*/ 1992893 h 5020058"/>
                <a:gd name="connsiteX65" fmla="*/ 2480934 w 3297383"/>
                <a:gd name="connsiteY65" fmla="*/ 2041879 h 5020058"/>
                <a:gd name="connsiteX66" fmla="*/ 3134077 w 3297383"/>
                <a:gd name="connsiteY66" fmla="*/ 2156179 h 5020058"/>
                <a:gd name="connsiteX67" fmla="*/ 1909434 w 3297383"/>
                <a:gd name="connsiteY67" fmla="*/ 1992893 h 5020058"/>
                <a:gd name="connsiteX68" fmla="*/ 1484891 w 3297383"/>
                <a:gd name="connsiteY68" fmla="*/ 1780621 h 5020058"/>
                <a:gd name="connsiteX69" fmla="*/ 1158320 w 3297383"/>
                <a:gd name="connsiteY69" fmla="*/ 1862264 h 5020058"/>
                <a:gd name="connsiteX70" fmla="*/ 1125662 w 3297383"/>
                <a:gd name="connsiteY70" fmla="*/ 2025550 h 5020058"/>
                <a:gd name="connsiteX71" fmla="*/ 1207305 w 3297383"/>
                <a:gd name="connsiteY71" fmla="*/ 2156179 h 5020058"/>
                <a:gd name="connsiteX72" fmla="*/ 1321605 w 3297383"/>
                <a:gd name="connsiteY72" fmla="*/ 2352121 h 5020058"/>
                <a:gd name="connsiteX73" fmla="*/ 1256291 w 3297383"/>
                <a:gd name="connsiteY73" fmla="*/ 2466421 h 5020058"/>
                <a:gd name="connsiteX74" fmla="*/ 1354262 w 3297383"/>
                <a:gd name="connsiteY74" fmla="*/ 2499079 h 5020058"/>
                <a:gd name="connsiteX75" fmla="*/ 1517548 w 3297383"/>
                <a:gd name="connsiteY75" fmla="*/ 2270479 h 5020058"/>
                <a:gd name="connsiteX76" fmla="*/ 1631848 w 3297383"/>
                <a:gd name="connsiteY76" fmla="*/ 2286807 h 5020058"/>
                <a:gd name="connsiteX77" fmla="*/ 1631848 w 3297383"/>
                <a:gd name="connsiteY77" fmla="*/ 2368450 h 5020058"/>
                <a:gd name="connsiteX78" fmla="*/ 1435905 w 3297383"/>
                <a:gd name="connsiteY78" fmla="*/ 2515407 h 5020058"/>
                <a:gd name="connsiteX79" fmla="*/ 1419577 w 3297383"/>
                <a:gd name="connsiteY79" fmla="*/ 2629707 h 5020058"/>
                <a:gd name="connsiteX80" fmla="*/ 1615520 w 3297383"/>
                <a:gd name="connsiteY80" fmla="*/ 2335793 h 5020058"/>
                <a:gd name="connsiteX81" fmla="*/ 2023734 w 3297383"/>
                <a:gd name="connsiteY81" fmla="*/ 2482750 h 5020058"/>
                <a:gd name="connsiteX82" fmla="*/ 1925762 w 3297383"/>
                <a:gd name="connsiteY82" fmla="*/ 2613379 h 5020058"/>
                <a:gd name="connsiteX83" fmla="*/ 1713491 w 3297383"/>
                <a:gd name="connsiteY83" fmla="*/ 2564393 h 5020058"/>
                <a:gd name="connsiteX84" fmla="*/ 1533877 w 3297383"/>
                <a:gd name="connsiteY84" fmla="*/ 2662364 h 5020058"/>
                <a:gd name="connsiteX85" fmla="*/ 1582862 w 3297383"/>
                <a:gd name="connsiteY85" fmla="*/ 2972607 h 5020058"/>
                <a:gd name="connsiteX86" fmla="*/ 1664505 w 3297383"/>
                <a:gd name="connsiteY86" fmla="*/ 3119564 h 5020058"/>
                <a:gd name="connsiteX87" fmla="*/ 1762477 w 3297383"/>
                <a:gd name="connsiteY87" fmla="*/ 3233864 h 5020058"/>
                <a:gd name="connsiteX88" fmla="*/ 1811463 w 3297383"/>
                <a:gd name="connsiteY88" fmla="*/ 3103236 h 5020058"/>
                <a:gd name="connsiteX89" fmla="*/ 2040063 w 3297383"/>
                <a:gd name="connsiteY89" fmla="*/ 3103236 h 5020058"/>
                <a:gd name="connsiteX90" fmla="*/ 2105376 w 3297383"/>
                <a:gd name="connsiteY90" fmla="*/ 3315508 h 5020058"/>
                <a:gd name="connsiteX91" fmla="*/ 1876777 w 3297383"/>
                <a:gd name="connsiteY91" fmla="*/ 3380821 h 5020058"/>
                <a:gd name="connsiteX92" fmla="*/ 1762477 w 3297383"/>
                <a:gd name="connsiteY92" fmla="*/ 3380821 h 5020058"/>
                <a:gd name="connsiteX93" fmla="*/ 2187020 w 3297383"/>
                <a:gd name="connsiteY93" fmla="*/ 3821693 h 5020058"/>
                <a:gd name="connsiteX94" fmla="*/ 2219677 w 3297383"/>
                <a:gd name="connsiteY94" fmla="*/ 3903336 h 5020058"/>
                <a:gd name="connsiteX95" fmla="*/ 2252334 w 3297383"/>
                <a:gd name="connsiteY95" fmla="*/ 3691064 h 5020058"/>
                <a:gd name="connsiteX96" fmla="*/ 2236006 w 3297383"/>
                <a:gd name="connsiteY96" fmla="*/ 3511450 h 5020058"/>
                <a:gd name="connsiteX97" fmla="*/ 2513592 w 3297383"/>
                <a:gd name="connsiteY97" fmla="*/ 3495121 h 5020058"/>
                <a:gd name="connsiteX98" fmla="*/ 2627891 w 3297383"/>
                <a:gd name="connsiteY98" fmla="*/ 3740050 h 5020058"/>
                <a:gd name="connsiteX99" fmla="*/ 2464605 w 3297383"/>
                <a:gd name="connsiteY99" fmla="*/ 3919664 h 5020058"/>
                <a:gd name="connsiteX100" fmla="*/ 2464605 w 3297383"/>
                <a:gd name="connsiteY100" fmla="*/ 4099279 h 5020058"/>
                <a:gd name="connsiteX101" fmla="*/ 2513591 w 3297383"/>
                <a:gd name="connsiteY101" fmla="*/ 4164593 h 5020058"/>
                <a:gd name="connsiteX102" fmla="*/ 2431948 w 3297383"/>
                <a:gd name="connsiteY102" fmla="*/ 4540150 h 5020058"/>
                <a:gd name="connsiteX103" fmla="*/ 2709534 w 3297383"/>
                <a:gd name="connsiteY103" fmla="*/ 4850393 h 5020058"/>
                <a:gd name="connsiteX104" fmla="*/ 2627891 w 3297383"/>
                <a:gd name="connsiteY104" fmla="*/ 5013679 h 5020058"/>
                <a:gd name="connsiteX105" fmla="*/ 2284991 w 3297383"/>
                <a:gd name="connsiteY105" fmla="*/ 4638121 h 5020058"/>
                <a:gd name="connsiteX106" fmla="*/ 2399291 w 3297383"/>
                <a:gd name="connsiteY106" fmla="*/ 4295221 h 5020058"/>
                <a:gd name="connsiteX107" fmla="*/ 2007405 w 3297383"/>
                <a:gd name="connsiteY107" fmla="*/ 3984979 h 5020058"/>
                <a:gd name="connsiteX108" fmla="*/ 1550205 w 3297383"/>
                <a:gd name="connsiteY108" fmla="*/ 3250193 h 5020058"/>
                <a:gd name="connsiteX109" fmla="*/ 1305277 w 3297383"/>
                <a:gd name="connsiteY109" fmla="*/ 2744007 h 5020058"/>
                <a:gd name="connsiteX110" fmla="*/ 1337934 w 3297383"/>
                <a:gd name="connsiteY110" fmla="*/ 2662364 h 5020058"/>
                <a:gd name="connsiteX111" fmla="*/ 1174648 w 3297383"/>
                <a:gd name="connsiteY111" fmla="*/ 2515407 h 5020058"/>
                <a:gd name="connsiteX112" fmla="*/ 1060348 w 3297383"/>
                <a:gd name="connsiteY112" fmla="*/ 2597050 h 5020058"/>
                <a:gd name="connsiteX113" fmla="*/ 1027691 w 3297383"/>
                <a:gd name="connsiteY113" fmla="*/ 2744007 h 5020058"/>
                <a:gd name="connsiteX114" fmla="*/ 1239962 w 3297383"/>
                <a:gd name="connsiteY114" fmla="*/ 2972607 h 5020058"/>
                <a:gd name="connsiteX115" fmla="*/ 1435905 w 3297383"/>
                <a:gd name="connsiteY115" fmla="*/ 3413479 h 5020058"/>
                <a:gd name="connsiteX116" fmla="*/ 1533877 w 3297383"/>
                <a:gd name="connsiteY116" fmla="*/ 3772707 h 5020058"/>
                <a:gd name="connsiteX117" fmla="*/ 1550205 w 3297383"/>
                <a:gd name="connsiteY117" fmla="*/ 4050293 h 5020058"/>
                <a:gd name="connsiteX118" fmla="*/ 1550205 w 3297383"/>
                <a:gd name="connsiteY118" fmla="*/ 4050293 h 5020058"/>
                <a:gd name="connsiteX0" fmla="*/ 1468562 w 3297383"/>
                <a:gd name="connsiteY0" fmla="*/ 4050293 h 5020058"/>
                <a:gd name="connsiteX1" fmla="*/ 1403248 w 3297383"/>
                <a:gd name="connsiteY1" fmla="*/ 3674736 h 5020058"/>
                <a:gd name="connsiteX2" fmla="*/ 1223634 w 3297383"/>
                <a:gd name="connsiteY2" fmla="*/ 3217536 h 5020058"/>
                <a:gd name="connsiteX3" fmla="*/ 1060348 w 3297383"/>
                <a:gd name="connsiteY3" fmla="*/ 2907293 h 5020058"/>
                <a:gd name="connsiteX4" fmla="*/ 848077 w 3297383"/>
                <a:gd name="connsiteY4" fmla="*/ 2695021 h 5020058"/>
                <a:gd name="connsiteX5" fmla="*/ 929720 w 3297383"/>
                <a:gd name="connsiteY5" fmla="*/ 2515407 h 5020058"/>
                <a:gd name="connsiteX6" fmla="*/ 1060348 w 3297383"/>
                <a:gd name="connsiteY6" fmla="*/ 2368450 h 5020058"/>
                <a:gd name="connsiteX7" fmla="*/ 1044020 w 3297383"/>
                <a:gd name="connsiteY7" fmla="*/ 2205164 h 5020058"/>
                <a:gd name="connsiteX8" fmla="*/ 1011362 w 3297383"/>
                <a:gd name="connsiteY8" fmla="*/ 2172507 h 5020058"/>
                <a:gd name="connsiteX9" fmla="*/ 1044020 w 3297383"/>
                <a:gd name="connsiteY9" fmla="*/ 2335793 h 5020058"/>
                <a:gd name="connsiteX10" fmla="*/ 929720 w 3297383"/>
                <a:gd name="connsiteY10" fmla="*/ 2417436 h 5020058"/>
                <a:gd name="connsiteX11" fmla="*/ 733777 w 3297383"/>
                <a:gd name="connsiteY11" fmla="*/ 2401107 h 5020058"/>
                <a:gd name="connsiteX12" fmla="*/ 619477 w 3297383"/>
                <a:gd name="connsiteY12" fmla="*/ 2286807 h 5020058"/>
                <a:gd name="connsiteX13" fmla="*/ 668462 w 3297383"/>
                <a:gd name="connsiteY13" fmla="*/ 2172507 h 5020058"/>
                <a:gd name="connsiteX14" fmla="*/ 766434 w 3297383"/>
                <a:gd name="connsiteY14" fmla="*/ 2139850 h 5020058"/>
                <a:gd name="connsiteX15" fmla="*/ 815420 w 3297383"/>
                <a:gd name="connsiteY15" fmla="*/ 2107193 h 5020058"/>
                <a:gd name="connsiteX16" fmla="*/ 880734 w 3297383"/>
                <a:gd name="connsiteY16" fmla="*/ 2090864 h 5020058"/>
                <a:gd name="connsiteX17" fmla="*/ 831748 w 3297383"/>
                <a:gd name="connsiteY17" fmla="*/ 2009221 h 5020058"/>
                <a:gd name="connsiteX18" fmla="*/ 815420 w 3297383"/>
                <a:gd name="connsiteY18" fmla="*/ 1960236 h 5020058"/>
                <a:gd name="connsiteX19" fmla="*/ 635805 w 3297383"/>
                <a:gd name="connsiteY19" fmla="*/ 1911250 h 5020058"/>
                <a:gd name="connsiteX20" fmla="*/ 472520 w 3297383"/>
                <a:gd name="connsiteY20" fmla="*/ 1894921 h 5020058"/>
                <a:gd name="connsiteX21" fmla="*/ 292905 w 3297383"/>
                <a:gd name="connsiteY21" fmla="*/ 1862264 h 5020058"/>
                <a:gd name="connsiteX22" fmla="*/ 31648 w 3297383"/>
                <a:gd name="connsiteY22" fmla="*/ 1584679 h 5020058"/>
                <a:gd name="connsiteX23" fmla="*/ 15320 w 3297383"/>
                <a:gd name="connsiteY23" fmla="*/ 1388736 h 5020058"/>
                <a:gd name="connsiteX24" fmla="*/ 129620 w 3297383"/>
                <a:gd name="connsiteY24" fmla="*/ 1062164 h 5020058"/>
                <a:gd name="connsiteX25" fmla="*/ 570491 w 3297383"/>
                <a:gd name="connsiteY25" fmla="*/ 670279 h 5020058"/>
                <a:gd name="connsiteX26" fmla="*/ 2333977 w 3297383"/>
                <a:gd name="connsiteY26" fmla="*/ 807 h 5020058"/>
                <a:gd name="connsiteX27" fmla="*/ 1174648 w 3297383"/>
                <a:gd name="connsiteY27" fmla="*/ 539650 h 5020058"/>
                <a:gd name="connsiteX28" fmla="*/ 570491 w 3297383"/>
                <a:gd name="connsiteY28" fmla="*/ 817236 h 5020058"/>
                <a:gd name="connsiteX29" fmla="*/ 227591 w 3297383"/>
                <a:gd name="connsiteY29" fmla="*/ 1143807 h 5020058"/>
                <a:gd name="connsiteX30" fmla="*/ 129620 w 3297383"/>
                <a:gd name="connsiteY30" fmla="*/ 1437721 h 5020058"/>
                <a:gd name="connsiteX31" fmla="*/ 325562 w 3297383"/>
                <a:gd name="connsiteY31" fmla="*/ 1747964 h 5020058"/>
                <a:gd name="connsiteX32" fmla="*/ 570491 w 3297383"/>
                <a:gd name="connsiteY32" fmla="*/ 1862264 h 5020058"/>
                <a:gd name="connsiteX33" fmla="*/ 390876 w 3297383"/>
                <a:gd name="connsiteY33" fmla="*/ 1503035 h 5020058"/>
                <a:gd name="connsiteX34" fmla="*/ 537833 w 3297383"/>
                <a:gd name="connsiteY34" fmla="*/ 1111150 h 5020058"/>
                <a:gd name="connsiteX35" fmla="*/ 1011362 w 3297383"/>
                <a:gd name="connsiteY35" fmla="*/ 866221 h 5020058"/>
                <a:gd name="connsiteX36" fmla="*/ 1615520 w 3297383"/>
                <a:gd name="connsiteY36" fmla="*/ 572307 h 5020058"/>
                <a:gd name="connsiteX37" fmla="*/ 2399291 w 3297383"/>
                <a:gd name="connsiteY37" fmla="*/ 278393 h 5020058"/>
                <a:gd name="connsiteX38" fmla="*/ 1615520 w 3297383"/>
                <a:gd name="connsiteY38" fmla="*/ 702936 h 5020058"/>
                <a:gd name="connsiteX39" fmla="*/ 2611563 w 3297383"/>
                <a:gd name="connsiteY39" fmla="*/ 866222 h 5020058"/>
                <a:gd name="connsiteX40" fmla="*/ 1599191 w 3297383"/>
                <a:gd name="connsiteY40" fmla="*/ 817236 h 5020058"/>
                <a:gd name="connsiteX41" fmla="*/ 1174648 w 3297383"/>
                <a:gd name="connsiteY41" fmla="*/ 915207 h 5020058"/>
                <a:gd name="connsiteX42" fmla="*/ 652134 w 3297383"/>
                <a:gd name="connsiteY42" fmla="*/ 1192793 h 5020058"/>
                <a:gd name="connsiteX43" fmla="*/ 505177 w 3297383"/>
                <a:gd name="connsiteY43" fmla="*/ 1454050 h 5020058"/>
                <a:gd name="connsiteX44" fmla="*/ 586820 w 3297383"/>
                <a:gd name="connsiteY44" fmla="*/ 1747964 h 5020058"/>
                <a:gd name="connsiteX45" fmla="*/ 750105 w 3297383"/>
                <a:gd name="connsiteY45" fmla="*/ 1878593 h 5020058"/>
                <a:gd name="connsiteX46" fmla="*/ 652134 w 3297383"/>
                <a:gd name="connsiteY46" fmla="*/ 1747964 h 5020058"/>
                <a:gd name="connsiteX47" fmla="*/ 766434 w 3297383"/>
                <a:gd name="connsiteY47" fmla="*/ 1584678 h 5020058"/>
                <a:gd name="connsiteX48" fmla="*/ 946048 w 3297383"/>
                <a:gd name="connsiteY48" fmla="*/ 1568350 h 5020058"/>
                <a:gd name="connsiteX49" fmla="*/ 1125662 w 3297383"/>
                <a:gd name="connsiteY49" fmla="*/ 1666321 h 5020058"/>
                <a:gd name="connsiteX50" fmla="*/ 1060348 w 3297383"/>
                <a:gd name="connsiteY50" fmla="*/ 1829607 h 5020058"/>
                <a:gd name="connsiteX51" fmla="*/ 1223634 w 3297383"/>
                <a:gd name="connsiteY51" fmla="*/ 1747964 h 5020058"/>
                <a:gd name="connsiteX52" fmla="*/ 1305277 w 3297383"/>
                <a:gd name="connsiteY52" fmla="*/ 1731636 h 5020058"/>
                <a:gd name="connsiteX53" fmla="*/ 1256291 w 3297383"/>
                <a:gd name="connsiteY53" fmla="*/ 1617336 h 5020058"/>
                <a:gd name="connsiteX54" fmla="*/ 1272620 w 3297383"/>
                <a:gd name="connsiteY54" fmla="*/ 1421393 h 5020058"/>
                <a:gd name="connsiteX55" fmla="*/ 1484890 w 3297383"/>
                <a:gd name="connsiteY55" fmla="*/ 1356079 h 5020058"/>
                <a:gd name="connsiteX56" fmla="*/ 1631848 w 3297383"/>
                <a:gd name="connsiteY56" fmla="*/ 1486707 h 5020058"/>
                <a:gd name="connsiteX57" fmla="*/ 1615519 w 3297383"/>
                <a:gd name="connsiteY57" fmla="*/ 1682650 h 5020058"/>
                <a:gd name="connsiteX58" fmla="*/ 1631848 w 3297383"/>
                <a:gd name="connsiteY58" fmla="*/ 1601007 h 5020058"/>
                <a:gd name="connsiteX59" fmla="*/ 2203347 w 3297383"/>
                <a:gd name="connsiteY59" fmla="*/ 1307092 h 5020058"/>
                <a:gd name="connsiteX60" fmla="*/ 3297360 w 3297383"/>
                <a:gd name="connsiteY60" fmla="*/ 1633666 h 5020058"/>
                <a:gd name="connsiteX61" fmla="*/ 2187018 w 3297383"/>
                <a:gd name="connsiteY61" fmla="*/ 1421393 h 5020058"/>
                <a:gd name="connsiteX62" fmla="*/ 1501220 w 3297383"/>
                <a:gd name="connsiteY62" fmla="*/ 1796950 h 5020058"/>
                <a:gd name="connsiteX63" fmla="*/ 1664505 w 3297383"/>
                <a:gd name="connsiteY63" fmla="*/ 1862264 h 5020058"/>
                <a:gd name="connsiteX64" fmla="*/ 2089048 w 3297383"/>
                <a:gd name="connsiteY64" fmla="*/ 1992893 h 5020058"/>
                <a:gd name="connsiteX65" fmla="*/ 2480934 w 3297383"/>
                <a:gd name="connsiteY65" fmla="*/ 2041879 h 5020058"/>
                <a:gd name="connsiteX66" fmla="*/ 3134077 w 3297383"/>
                <a:gd name="connsiteY66" fmla="*/ 2156179 h 5020058"/>
                <a:gd name="connsiteX67" fmla="*/ 1909434 w 3297383"/>
                <a:gd name="connsiteY67" fmla="*/ 1992893 h 5020058"/>
                <a:gd name="connsiteX68" fmla="*/ 1484891 w 3297383"/>
                <a:gd name="connsiteY68" fmla="*/ 1780621 h 5020058"/>
                <a:gd name="connsiteX69" fmla="*/ 1158320 w 3297383"/>
                <a:gd name="connsiteY69" fmla="*/ 1862264 h 5020058"/>
                <a:gd name="connsiteX70" fmla="*/ 1125662 w 3297383"/>
                <a:gd name="connsiteY70" fmla="*/ 2025550 h 5020058"/>
                <a:gd name="connsiteX71" fmla="*/ 1207305 w 3297383"/>
                <a:gd name="connsiteY71" fmla="*/ 2156179 h 5020058"/>
                <a:gd name="connsiteX72" fmla="*/ 1321605 w 3297383"/>
                <a:gd name="connsiteY72" fmla="*/ 2352121 h 5020058"/>
                <a:gd name="connsiteX73" fmla="*/ 1256291 w 3297383"/>
                <a:gd name="connsiteY73" fmla="*/ 2466421 h 5020058"/>
                <a:gd name="connsiteX74" fmla="*/ 1354262 w 3297383"/>
                <a:gd name="connsiteY74" fmla="*/ 2499079 h 5020058"/>
                <a:gd name="connsiteX75" fmla="*/ 1517548 w 3297383"/>
                <a:gd name="connsiteY75" fmla="*/ 2270479 h 5020058"/>
                <a:gd name="connsiteX76" fmla="*/ 1631848 w 3297383"/>
                <a:gd name="connsiteY76" fmla="*/ 2286807 h 5020058"/>
                <a:gd name="connsiteX77" fmla="*/ 1631848 w 3297383"/>
                <a:gd name="connsiteY77" fmla="*/ 2368450 h 5020058"/>
                <a:gd name="connsiteX78" fmla="*/ 1435905 w 3297383"/>
                <a:gd name="connsiteY78" fmla="*/ 2515407 h 5020058"/>
                <a:gd name="connsiteX79" fmla="*/ 1419577 w 3297383"/>
                <a:gd name="connsiteY79" fmla="*/ 2629707 h 5020058"/>
                <a:gd name="connsiteX80" fmla="*/ 1615520 w 3297383"/>
                <a:gd name="connsiteY80" fmla="*/ 2335793 h 5020058"/>
                <a:gd name="connsiteX81" fmla="*/ 2023734 w 3297383"/>
                <a:gd name="connsiteY81" fmla="*/ 2482750 h 5020058"/>
                <a:gd name="connsiteX82" fmla="*/ 1925762 w 3297383"/>
                <a:gd name="connsiteY82" fmla="*/ 2613379 h 5020058"/>
                <a:gd name="connsiteX83" fmla="*/ 1713491 w 3297383"/>
                <a:gd name="connsiteY83" fmla="*/ 2564393 h 5020058"/>
                <a:gd name="connsiteX84" fmla="*/ 1533877 w 3297383"/>
                <a:gd name="connsiteY84" fmla="*/ 2662364 h 5020058"/>
                <a:gd name="connsiteX85" fmla="*/ 1582862 w 3297383"/>
                <a:gd name="connsiteY85" fmla="*/ 2972607 h 5020058"/>
                <a:gd name="connsiteX86" fmla="*/ 1664505 w 3297383"/>
                <a:gd name="connsiteY86" fmla="*/ 3119564 h 5020058"/>
                <a:gd name="connsiteX87" fmla="*/ 1762477 w 3297383"/>
                <a:gd name="connsiteY87" fmla="*/ 3233864 h 5020058"/>
                <a:gd name="connsiteX88" fmla="*/ 1811463 w 3297383"/>
                <a:gd name="connsiteY88" fmla="*/ 3103236 h 5020058"/>
                <a:gd name="connsiteX89" fmla="*/ 2040063 w 3297383"/>
                <a:gd name="connsiteY89" fmla="*/ 3103236 h 5020058"/>
                <a:gd name="connsiteX90" fmla="*/ 2105376 w 3297383"/>
                <a:gd name="connsiteY90" fmla="*/ 3315508 h 5020058"/>
                <a:gd name="connsiteX91" fmla="*/ 1876777 w 3297383"/>
                <a:gd name="connsiteY91" fmla="*/ 3380821 h 5020058"/>
                <a:gd name="connsiteX92" fmla="*/ 1762477 w 3297383"/>
                <a:gd name="connsiteY92" fmla="*/ 3380821 h 5020058"/>
                <a:gd name="connsiteX93" fmla="*/ 2187020 w 3297383"/>
                <a:gd name="connsiteY93" fmla="*/ 3821693 h 5020058"/>
                <a:gd name="connsiteX94" fmla="*/ 2219677 w 3297383"/>
                <a:gd name="connsiteY94" fmla="*/ 3903336 h 5020058"/>
                <a:gd name="connsiteX95" fmla="*/ 2252334 w 3297383"/>
                <a:gd name="connsiteY95" fmla="*/ 3691064 h 5020058"/>
                <a:gd name="connsiteX96" fmla="*/ 2236006 w 3297383"/>
                <a:gd name="connsiteY96" fmla="*/ 3511450 h 5020058"/>
                <a:gd name="connsiteX97" fmla="*/ 2513592 w 3297383"/>
                <a:gd name="connsiteY97" fmla="*/ 3495121 h 5020058"/>
                <a:gd name="connsiteX98" fmla="*/ 2627891 w 3297383"/>
                <a:gd name="connsiteY98" fmla="*/ 3740050 h 5020058"/>
                <a:gd name="connsiteX99" fmla="*/ 2431948 w 3297383"/>
                <a:gd name="connsiteY99" fmla="*/ 3870679 h 5020058"/>
                <a:gd name="connsiteX100" fmla="*/ 2464605 w 3297383"/>
                <a:gd name="connsiteY100" fmla="*/ 4099279 h 5020058"/>
                <a:gd name="connsiteX101" fmla="*/ 2513591 w 3297383"/>
                <a:gd name="connsiteY101" fmla="*/ 4164593 h 5020058"/>
                <a:gd name="connsiteX102" fmla="*/ 2431948 w 3297383"/>
                <a:gd name="connsiteY102" fmla="*/ 4540150 h 5020058"/>
                <a:gd name="connsiteX103" fmla="*/ 2709534 w 3297383"/>
                <a:gd name="connsiteY103" fmla="*/ 4850393 h 5020058"/>
                <a:gd name="connsiteX104" fmla="*/ 2627891 w 3297383"/>
                <a:gd name="connsiteY104" fmla="*/ 5013679 h 5020058"/>
                <a:gd name="connsiteX105" fmla="*/ 2284991 w 3297383"/>
                <a:gd name="connsiteY105" fmla="*/ 4638121 h 5020058"/>
                <a:gd name="connsiteX106" fmla="*/ 2399291 w 3297383"/>
                <a:gd name="connsiteY106" fmla="*/ 4295221 h 5020058"/>
                <a:gd name="connsiteX107" fmla="*/ 2007405 w 3297383"/>
                <a:gd name="connsiteY107" fmla="*/ 3984979 h 5020058"/>
                <a:gd name="connsiteX108" fmla="*/ 1550205 w 3297383"/>
                <a:gd name="connsiteY108" fmla="*/ 3250193 h 5020058"/>
                <a:gd name="connsiteX109" fmla="*/ 1305277 w 3297383"/>
                <a:gd name="connsiteY109" fmla="*/ 2744007 h 5020058"/>
                <a:gd name="connsiteX110" fmla="*/ 1337934 w 3297383"/>
                <a:gd name="connsiteY110" fmla="*/ 2662364 h 5020058"/>
                <a:gd name="connsiteX111" fmla="*/ 1174648 w 3297383"/>
                <a:gd name="connsiteY111" fmla="*/ 2515407 h 5020058"/>
                <a:gd name="connsiteX112" fmla="*/ 1060348 w 3297383"/>
                <a:gd name="connsiteY112" fmla="*/ 2597050 h 5020058"/>
                <a:gd name="connsiteX113" fmla="*/ 1027691 w 3297383"/>
                <a:gd name="connsiteY113" fmla="*/ 2744007 h 5020058"/>
                <a:gd name="connsiteX114" fmla="*/ 1239962 w 3297383"/>
                <a:gd name="connsiteY114" fmla="*/ 2972607 h 5020058"/>
                <a:gd name="connsiteX115" fmla="*/ 1435905 w 3297383"/>
                <a:gd name="connsiteY115" fmla="*/ 3413479 h 5020058"/>
                <a:gd name="connsiteX116" fmla="*/ 1533877 w 3297383"/>
                <a:gd name="connsiteY116" fmla="*/ 3772707 h 5020058"/>
                <a:gd name="connsiteX117" fmla="*/ 1550205 w 3297383"/>
                <a:gd name="connsiteY117" fmla="*/ 4050293 h 5020058"/>
                <a:gd name="connsiteX118" fmla="*/ 1550205 w 3297383"/>
                <a:gd name="connsiteY118" fmla="*/ 4050293 h 5020058"/>
                <a:gd name="connsiteX0" fmla="*/ 1468562 w 3297383"/>
                <a:gd name="connsiteY0" fmla="*/ 4050293 h 5020058"/>
                <a:gd name="connsiteX1" fmla="*/ 1403248 w 3297383"/>
                <a:gd name="connsiteY1" fmla="*/ 3674736 h 5020058"/>
                <a:gd name="connsiteX2" fmla="*/ 1223634 w 3297383"/>
                <a:gd name="connsiteY2" fmla="*/ 3217536 h 5020058"/>
                <a:gd name="connsiteX3" fmla="*/ 1060348 w 3297383"/>
                <a:gd name="connsiteY3" fmla="*/ 2907293 h 5020058"/>
                <a:gd name="connsiteX4" fmla="*/ 848077 w 3297383"/>
                <a:gd name="connsiteY4" fmla="*/ 2695021 h 5020058"/>
                <a:gd name="connsiteX5" fmla="*/ 929720 w 3297383"/>
                <a:gd name="connsiteY5" fmla="*/ 2515407 h 5020058"/>
                <a:gd name="connsiteX6" fmla="*/ 1060348 w 3297383"/>
                <a:gd name="connsiteY6" fmla="*/ 2368450 h 5020058"/>
                <a:gd name="connsiteX7" fmla="*/ 1044020 w 3297383"/>
                <a:gd name="connsiteY7" fmla="*/ 2205164 h 5020058"/>
                <a:gd name="connsiteX8" fmla="*/ 1011362 w 3297383"/>
                <a:gd name="connsiteY8" fmla="*/ 2172507 h 5020058"/>
                <a:gd name="connsiteX9" fmla="*/ 1044020 w 3297383"/>
                <a:gd name="connsiteY9" fmla="*/ 2335793 h 5020058"/>
                <a:gd name="connsiteX10" fmla="*/ 929720 w 3297383"/>
                <a:gd name="connsiteY10" fmla="*/ 2417436 h 5020058"/>
                <a:gd name="connsiteX11" fmla="*/ 733777 w 3297383"/>
                <a:gd name="connsiteY11" fmla="*/ 2401107 h 5020058"/>
                <a:gd name="connsiteX12" fmla="*/ 619477 w 3297383"/>
                <a:gd name="connsiteY12" fmla="*/ 2286807 h 5020058"/>
                <a:gd name="connsiteX13" fmla="*/ 668462 w 3297383"/>
                <a:gd name="connsiteY13" fmla="*/ 2172507 h 5020058"/>
                <a:gd name="connsiteX14" fmla="*/ 766434 w 3297383"/>
                <a:gd name="connsiteY14" fmla="*/ 2139850 h 5020058"/>
                <a:gd name="connsiteX15" fmla="*/ 815420 w 3297383"/>
                <a:gd name="connsiteY15" fmla="*/ 2107193 h 5020058"/>
                <a:gd name="connsiteX16" fmla="*/ 880734 w 3297383"/>
                <a:gd name="connsiteY16" fmla="*/ 2090864 h 5020058"/>
                <a:gd name="connsiteX17" fmla="*/ 831748 w 3297383"/>
                <a:gd name="connsiteY17" fmla="*/ 2009221 h 5020058"/>
                <a:gd name="connsiteX18" fmla="*/ 815420 w 3297383"/>
                <a:gd name="connsiteY18" fmla="*/ 1960236 h 5020058"/>
                <a:gd name="connsiteX19" fmla="*/ 635805 w 3297383"/>
                <a:gd name="connsiteY19" fmla="*/ 1911250 h 5020058"/>
                <a:gd name="connsiteX20" fmla="*/ 472520 w 3297383"/>
                <a:gd name="connsiteY20" fmla="*/ 1894921 h 5020058"/>
                <a:gd name="connsiteX21" fmla="*/ 292905 w 3297383"/>
                <a:gd name="connsiteY21" fmla="*/ 1862264 h 5020058"/>
                <a:gd name="connsiteX22" fmla="*/ 31648 w 3297383"/>
                <a:gd name="connsiteY22" fmla="*/ 1584679 h 5020058"/>
                <a:gd name="connsiteX23" fmla="*/ 15320 w 3297383"/>
                <a:gd name="connsiteY23" fmla="*/ 1388736 h 5020058"/>
                <a:gd name="connsiteX24" fmla="*/ 129620 w 3297383"/>
                <a:gd name="connsiteY24" fmla="*/ 1062164 h 5020058"/>
                <a:gd name="connsiteX25" fmla="*/ 570491 w 3297383"/>
                <a:gd name="connsiteY25" fmla="*/ 670279 h 5020058"/>
                <a:gd name="connsiteX26" fmla="*/ 2333977 w 3297383"/>
                <a:gd name="connsiteY26" fmla="*/ 807 h 5020058"/>
                <a:gd name="connsiteX27" fmla="*/ 1174648 w 3297383"/>
                <a:gd name="connsiteY27" fmla="*/ 539650 h 5020058"/>
                <a:gd name="connsiteX28" fmla="*/ 570491 w 3297383"/>
                <a:gd name="connsiteY28" fmla="*/ 817236 h 5020058"/>
                <a:gd name="connsiteX29" fmla="*/ 227591 w 3297383"/>
                <a:gd name="connsiteY29" fmla="*/ 1143807 h 5020058"/>
                <a:gd name="connsiteX30" fmla="*/ 129620 w 3297383"/>
                <a:gd name="connsiteY30" fmla="*/ 1437721 h 5020058"/>
                <a:gd name="connsiteX31" fmla="*/ 325562 w 3297383"/>
                <a:gd name="connsiteY31" fmla="*/ 1747964 h 5020058"/>
                <a:gd name="connsiteX32" fmla="*/ 570491 w 3297383"/>
                <a:gd name="connsiteY32" fmla="*/ 1862264 h 5020058"/>
                <a:gd name="connsiteX33" fmla="*/ 390876 w 3297383"/>
                <a:gd name="connsiteY33" fmla="*/ 1503035 h 5020058"/>
                <a:gd name="connsiteX34" fmla="*/ 537833 w 3297383"/>
                <a:gd name="connsiteY34" fmla="*/ 1111150 h 5020058"/>
                <a:gd name="connsiteX35" fmla="*/ 1011362 w 3297383"/>
                <a:gd name="connsiteY35" fmla="*/ 866221 h 5020058"/>
                <a:gd name="connsiteX36" fmla="*/ 1615520 w 3297383"/>
                <a:gd name="connsiteY36" fmla="*/ 572307 h 5020058"/>
                <a:gd name="connsiteX37" fmla="*/ 2399291 w 3297383"/>
                <a:gd name="connsiteY37" fmla="*/ 278393 h 5020058"/>
                <a:gd name="connsiteX38" fmla="*/ 1615520 w 3297383"/>
                <a:gd name="connsiteY38" fmla="*/ 702936 h 5020058"/>
                <a:gd name="connsiteX39" fmla="*/ 2611563 w 3297383"/>
                <a:gd name="connsiteY39" fmla="*/ 866222 h 5020058"/>
                <a:gd name="connsiteX40" fmla="*/ 1599191 w 3297383"/>
                <a:gd name="connsiteY40" fmla="*/ 817236 h 5020058"/>
                <a:gd name="connsiteX41" fmla="*/ 1174648 w 3297383"/>
                <a:gd name="connsiteY41" fmla="*/ 915207 h 5020058"/>
                <a:gd name="connsiteX42" fmla="*/ 652134 w 3297383"/>
                <a:gd name="connsiteY42" fmla="*/ 1192793 h 5020058"/>
                <a:gd name="connsiteX43" fmla="*/ 505177 w 3297383"/>
                <a:gd name="connsiteY43" fmla="*/ 1454050 h 5020058"/>
                <a:gd name="connsiteX44" fmla="*/ 586820 w 3297383"/>
                <a:gd name="connsiteY44" fmla="*/ 1747964 h 5020058"/>
                <a:gd name="connsiteX45" fmla="*/ 750105 w 3297383"/>
                <a:gd name="connsiteY45" fmla="*/ 1878593 h 5020058"/>
                <a:gd name="connsiteX46" fmla="*/ 652134 w 3297383"/>
                <a:gd name="connsiteY46" fmla="*/ 1747964 h 5020058"/>
                <a:gd name="connsiteX47" fmla="*/ 766434 w 3297383"/>
                <a:gd name="connsiteY47" fmla="*/ 1584678 h 5020058"/>
                <a:gd name="connsiteX48" fmla="*/ 946048 w 3297383"/>
                <a:gd name="connsiteY48" fmla="*/ 1568350 h 5020058"/>
                <a:gd name="connsiteX49" fmla="*/ 1125662 w 3297383"/>
                <a:gd name="connsiteY49" fmla="*/ 1666321 h 5020058"/>
                <a:gd name="connsiteX50" fmla="*/ 1060348 w 3297383"/>
                <a:gd name="connsiteY50" fmla="*/ 1829607 h 5020058"/>
                <a:gd name="connsiteX51" fmla="*/ 1223634 w 3297383"/>
                <a:gd name="connsiteY51" fmla="*/ 1747964 h 5020058"/>
                <a:gd name="connsiteX52" fmla="*/ 1305277 w 3297383"/>
                <a:gd name="connsiteY52" fmla="*/ 1731636 h 5020058"/>
                <a:gd name="connsiteX53" fmla="*/ 1256291 w 3297383"/>
                <a:gd name="connsiteY53" fmla="*/ 1617336 h 5020058"/>
                <a:gd name="connsiteX54" fmla="*/ 1272620 w 3297383"/>
                <a:gd name="connsiteY54" fmla="*/ 1421393 h 5020058"/>
                <a:gd name="connsiteX55" fmla="*/ 1484890 w 3297383"/>
                <a:gd name="connsiteY55" fmla="*/ 1356079 h 5020058"/>
                <a:gd name="connsiteX56" fmla="*/ 1631848 w 3297383"/>
                <a:gd name="connsiteY56" fmla="*/ 1486707 h 5020058"/>
                <a:gd name="connsiteX57" fmla="*/ 1615519 w 3297383"/>
                <a:gd name="connsiteY57" fmla="*/ 1682650 h 5020058"/>
                <a:gd name="connsiteX58" fmla="*/ 1631848 w 3297383"/>
                <a:gd name="connsiteY58" fmla="*/ 1601007 h 5020058"/>
                <a:gd name="connsiteX59" fmla="*/ 2203347 w 3297383"/>
                <a:gd name="connsiteY59" fmla="*/ 1307092 h 5020058"/>
                <a:gd name="connsiteX60" fmla="*/ 3297360 w 3297383"/>
                <a:gd name="connsiteY60" fmla="*/ 1633666 h 5020058"/>
                <a:gd name="connsiteX61" fmla="*/ 2187018 w 3297383"/>
                <a:gd name="connsiteY61" fmla="*/ 1421393 h 5020058"/>
                <a:gd name="connsiteX62" fmla="*/ 1501220 w 3297383"/>
                <a:gd name="connsiteY62" fmla="*/ 1796950 h 5020058"/>
                <a:gd name="connsiteX63" fmla="*/ 1664505 w 3297383"/>
                <a:gd name="connsiteY63" fmla="*/ 1862264 h 5020058"/>
                <a:gd name="connsiteX64" fmla="*/ 2089048 w 3297383"/>
                <a:gd name="connsiteY64" fmla="*/ 1992893 h 5020058"/>
                <a:gd name="connsiteX65" fmla="*/ 2480934 w 3297383"/>
                <a:gd name="connsiteY65" fmla="*/ 2041879 h 5020058"/>
                <a:gd name="connsiteX66" fmla="*/ 3134077 w 3297383"/>
                <a:gd name="connsiteY66" fmla="*/ 2156179 h 5020058"/>
                <a:gd name="connsiteX67" fmla="*/ 1909434 w 3297383"/>
                <a:gd name="connsiteY67" fmla="*/ 1992893 h 5020058"/>
                <a:gd name="connsiteX68" fmla="*/ 1484891 w 3297383"/>
                <a:gd name="connsiteY68" fmla="*/ 1780621 h 5020058"/>
                <a:gd name="connsiteX69" fmla="*/ 1158320 w 3297383"/>
                <a:gd name="connsiteY69" fmla="*/ 1862264 h 5020058"/>
                <a:gd name="connsiteX70" fmla="*/ 1125662 w 3297383"/>
                <a:gd name="connsiteY70" fmla="*/ 2025550 h 5020058"/>
                <a:gd name="connsiteX71" fmla="*/ 1207305 w 3297383"/>
                <a:gd name="connsiteY71" fmla="*/ 2156179 h 5020058"/>
                <a:gd name="connsiteX72" fmla="*/ 1321605 w 3297383"/>
                <a:gd name="connsiteY72" fmla="*/ 2352121 h 5020058"/>
                <a:gd name="connsiteX73" fmla="*/ 1256291 w 3297383"/>
                <a:gd name="connsiteY73" fmla="*/ 2466421 h 5020058"/>
                <a:gd name="connsiteX74" fmla="*/ 1354262 w 3297383"/>
                <a:gd name="connsiteY74" fmla="*/ 2499079 h 5020058"/>
                <a:gd name="connsiteX75" fmla="*/ 1517548 w 3297383"/>
                <a:gd name="connsiteY75" fmla="*/ 2270479 h 5020058"/>
                <a:gd name="connsiteX76" fmla="*/ 1631848 w 3297383"/>
                <a:gd name="connsiteY76" fmla="*/ 2286807 h 5020058"/>
                <a:gd name="connsiteX77" fmla="*/ 1631848 w 3297383"/>
                <a:gd name="connsiteY77" fmla="*/ 2368450 h 5020058"/>
                <a:gd name="connsiteX78" fmla="*/ 1435905 w 3297383"/>
                <a:gd name="connsiteY78" fmla="*/ 2515407 h 5020058"/>
                <a:gd name="connsiteX79" fmla="*/ 1419577 w 3297383"/>
                <a:gd name="connsiteY79" fmla="*/ 2629707 h 5020058"/>
                <a:gd name="connsiteX80" fmla="*/ 1615520 w 3297383"/>
                <a:gd name="connsiteY80" fmla="*/ 2335793 h 5020058"/>
                <a:gd name="connsiteX81" fmla="*/ 2023734 w 3297383"/>
                <a:gd name="connsiteY81" fmla="*/ 2482750 h 5020058"/>
                <a:gd name="connsiteX82" fmla="*/ 1925762 w 3297383"/>
                <a:gd name="connsiteY82" fmla="*/ 2613379 h 5020058"/>
                <a:gd name="connsiteX83" fmla="*/ 1713491 w 3297383"/>
                <a:gd name="connsiteY83" fmla="*/ 2564393 h 5020058"/>
                <a:gd name="connsiteX84" fmla="*/ 1533877 w 3297383"/>
                <a:gd name="connsiteY84" fmla="*/ 2662364 h 5020058"/>
                <a:gd name="connsiteX85" fmla="*/ 1582862 w 3297383"/>
                <a:gd name="connsiteY85" fmla="*/ 2972607 h 5020058"/>
                <a:gd name="connsiteX86" fmla="*/ 1664505 w 3297383"/>
                <a:gd name="connsiteY86" fmla="*/ 3119564 h 5020058"/>
                <a:gd name="connsiteX87" fmla="*/ 1762477 w 3297383"/>
                <a:gd name="connsiteY87" fmla="*/ 3233864 h 5020058"/>
                <a:gd name="connsiteX88" fmla="*/ 1811463 w 3297383"/>
                <a:gd name="connsiteY88" fmla="*/ 3103236 h 5020058"/>
                <a:gd name="connsiteX89" fmla="*/ 2040063 w 3297383"/>
                <a:gd name="connsiteY89" fmla="*/ 3103236 h 5020058"/>
                <a:gd name="connsiteX90" fmla="*/ 2105376 w 3297383"/>
                <a:gd name="connsiteY90" fmla="*/ 3315508 h 5020058"/>
                <a:gd name="connsiteX91" fmla="*/ 1876777 w 3297383"/>
                <a:gd name="connsiteY91" fmla="*/ 3380821 h 5020058"/>
                <a:gd name="connsiteX92" fmla="*/ 1762477 w 3297383"/>
                <a:gd name="connsiteY92" fmla="*/ 3380821 h 5020058"/>
                <a:gd name="connsiteX93" fmla="*/ 2187020 w 3297383"/>
                <a:gd name="connsiteY93" fmla="*/ 3821693 h 5020058"/>
                <a:gd name="connsiteX94" fmla="*/ 2219677 w 3297383"/>
                <a:gd name="connsiteY94" fmla="*/ 3903336 h 5020058"/>
                <a:gd name="connsiteX95" fmla="*/ 2252334 w 3297383"/>
                <a:gd name="connsiteY95" fmla="*/ 3691064 h 5020058"/>
                <a:gd name="connsiteX96" fmla="*/ 2301320 w 3297383"/>
                <a:gd name="connsiteY96" fmla="*/ 3544107 h 5020058"/>
                <a:gd name="connsiteX97" fmla="*/ 2513592 w 3297383"/>
                <a:gd name="connsiteY97" fmla="*/ 3495121 h 5020058"/>
                <a:gd name="connsiteX98" fmla="*/ 2627891 w 3297383"/>
                <a:gd name="connsiteY98" fmla="*/ 3740050 h 5020058"/>
                <a:gd name="connsiteX99" fmla="*/ 2431948 w 3297383"/>
                <a:gd name="connsiteY99" fmla="*/ 3870679 h 5020058"/>
                <a:gd name="connsiteX100" fmla="*/ 2464605 w 3297383"/>
                <a:gd name="connsiteY100" fmla="*/ 4099279 h 5020058"/>
                <a:gd name="connsiteX101" fmla="*/ 2513591 w 3297383"/>
                <a:gd name="connsiteY101" fmla="*/ 4164593 h 5020058"/>
                <a:gd name="connsiteX102" fmla="*/ 2431948 w 3297383"/>
                <a:gd name="connsiteY102" fmla="*/ 4540150 h 5020058"/>
                <a:gd name="connsiteX103" fmla="*/ 2709534 w 3297383"/>
                <a:gd name="connsiteY103" fmla="*/ 4850393 h 5020058"/>
                <a:gd name="connsiteX104" fmla="*/ 2627891 w 3297383"/>
                <a:gd name="connsiteY104" fmla="*/ 5013679 h 5020058"/>
                <a:gd name="connsiteX105" fmla="*/ 2284991 w 3297383"/>
                <a:gd name="connsiteY105" fmla="*/ 4638121 h 5020058"/>
                <a:gd name="connsiteX106" fmla="*/ 2399291 w 3297383"/>
                <a:gd name="connsiteY106" fmla="*/ 4295221 h 5020058"/>
                <a:gd name="connsiteX107" fmla="*/ 2007405 w 3297383"/>
                <a:gd name="connsiteY107" fmla="*/ 3984979 h 5020058"/>
                <a:gd name="connsiteX108" fmla="*/ 1550205 w 3297383"/>
                <a:gd name="connsiteY108" fmla="*/ 3250193 h 5020058"/>
                <a:gd name="connsiteX109" fmla="*/ 1305277 w 3297383"/>
                <a:gd name="connsiteY109" fmla="*/ 2744007 h 5020058"/>
                <a:gd name="connsiteX110" fmla="*/ 1337934 w 3297383"/>
                <a:gd name="connsiteY110" fmla="*/ 2662364 h 5020058"/>
                <a:gd name="connsiteX111" fmla="*/ 1174648 w 3297383"/>
                <a:gd name="connsiteY111" fmla="*/ 2515407 h 5020058"/>
                <a:gd name="connsiteX112" fmla="*/ 1060348 w 3297383"/>
                <a:gd name="connsiteY112" fmla="*/ 2597050 h 5020058"/>
                <a:gd name="connsiteX113" fmla="*/ 1027691 w 3297383"/>
                <a:gd name="connsiteY113" fmla="*/ 2744007 h 5020058"/>
                <a:gd name="connsiteX114" fmla="*/ 1239962 w 3297383"/>
                <a:gd name="connsiteY114" fmla="*/ 2972607 h 5020058"/>
                <a:gd name="connsiteX115" fmla="*/ 1435905 w 3297383"/>
                <a:gd name="connsiteY115" fmla="*/ 3413479 h 5020058"/>
                <a:gd name="connsiteX116" fmla="*/ 1533877 w 3297383"/>
                <a:gd name="connsiteY116" fmla="*/ 3772707 h 5020058"/>
                <a:gd name="connsiteX117" fmla="*/ 1550205 w 3297383"/>
                <a:gd name="connsiteY117" fmla="*/ 4050293 h 5020058"/>
                <a:gd name="connsiteX118" fmla="*/ 1550205 w 3297383"/>
                <a:gd name="connsiteY118" fmla="*/ 4050293 h 5020058"/>
                <a:gd name="connsiteX0" fmla="*/ 1468562 w 3297383"/>
                <a:gd name="connsiteY0" fmla="*/ 4050293 h 5020058"/>
                <a:gd name="connsiteX1" fmla="*/ 1403248 w 3297383"/>
                <a:gd name="connsiteY1" fmla="*/ 3674736 h 5020058"/>
                <a:gd name="connsiteX2" fmla="*/ 1223634 w 3297383"/>
                <a:gd name="connsiteY2" fmla="*/ 3217536 h 5020058"/>
                <a:gd name="connsiteX3" fmla="*/ 1060348 w 3297383"/>
                <a:gd name="connsiteY3" fmla="*/ 2907293 h 5020058"/>
                <a:gd name="connsiteX4" fmla="*/ 848077 w 3297383"/>
                <a:gd name="connsiteY4" fmla="*/ 2695021 h 5020058"/>
                <a:gd name="connsiteX5" fmla="*/ 929720 w 3297383"/>
                <a:gd name="connsiteY5" fmla="*/ 2515407 h 5020058"/>
                <a:gd name="connsiteX6" fmla="*/ 1060348 w 3297383"/>
                <a:gd name="connsiteY6" fmla="*/ 2368450 h 5020058"/>
                <a:gd name="connsiteX7" fmla="*/ 1044020 w 3297383"/>
                <a:gd name="connsiteY7" fmla="*/ 2205164 h 5020058"/>
                <a:gd name="connsiteX8" fmla="*/ 1011362 w 3297383"/>
                <a:gd name="connsiteY8" fmla="*/ 2172507 h 5020058"/>
                <a:gd name="connsiteX9" fmla="*/ 1044020 w 3297383"/>
                <a:gd name="connsiteY9" fmla="*/ 2335793 h 5020058"/>
                <a:gd name="connsiteX10" fmla="*/ 929720 w 3297383"/>
                <a:gd name="connsiteY10" fmla="*/ 2417436 h 5020058"/>
                <a:gd name="connsiteX11" fmla="*/ 733777 w 3297383"/>
                <a:gd name="connsiteY11" fmla="*/ 2401107 h 5020058"/>
                <a:gd name="connsiteX12" fmla="*/ 619477 w 3297383"/>
                <a:gd name="connsiteY12" fmla="*/ 2286807 h 5020058"/>
                <a:gd name="connsiteX13" fmla="*/ 668462 w 3297383"/>
                <a:gd name="connsiteY13" fmla="*/ 2172507 h 5020058"/>
                <a:gd name="connsiteX14" fmla="*/ 766434 w 3297383"/>
                <a:gd name="connsiteY14" fmla="*/ 2139850 h 5020058"/>
                <a:gd name="connsiteX15" fmla="*/ 815420 w 3297383"/>
                <a:gd name="connsiteY15" fmla="*/ 2107193 h 5020058"/>
                <a:gd name="connsiteX16" fmla="*/ 880734 w 3297383"/>
                <a:gd name="connsiteY16" fmla="*/ 2090864 h 5020058"/>
                <a:gd name="connsiteX17" fmla="*/ 831748 w 3297383"/>
                <a:gd name="connsiteY17" fmla="*/ 2009221 h 5020058"/>
                <a:gd name="connsiteX18" fmla="*/ 815420 w 3297383"/>
                <a:gd name="connsiteY18" fmla="*/ 1960236 h 5020058"/>
                <a:gd name="connsiteX19" fmla="*/ 635805 w 3297383"/>
                <a:gd name="connsiteY19" fmla="*/ 1911250 h 5020058"/>
                <a:gd name="connsiteX20" fmla="*/ 472520 w 3297383"/>
                <a:gd name="connsiteY20" fmla="*/ 1894921 h 5020058"/>
                <a:gd name="connsiteX21" fmla="*/ 292905 w 3297383"/>
                <a:gd name="connsiteY21" fmla="*/ 1862264 h 5020058"/>
                <a:gd name="connsiteX22" fmla="*/ 31648 w 3297383"/>
                <a:gd name="connsiteY22" fmla="*/ 1584679 h 5020058"/>
                <a:gd name="connsiteX23" fmla="*/ 15320 w 3297383"/>
                <a:gd name="connsiteY23" fmla="*/ 1388736 h 5020058"/>
                <a:gd name="connsiteX24" fmla="*/ 129620 w 3297383"/>
                <a:gd name="connsiteY24" fmla="*/ 1062164 h 5020058"/>
                <a:gd name="connsiteX25" fmla="*/ 570491 w 3297383"/>
                <a:gd name="connsiteY25" fmla="*/ 670279 h 5020058"/>
                <a:gd name="connsiteX26" fmla="*/ 2333977 w 3297383"/>
                <a:gd name="connsiteY26" fmla="*/ 807 h 5020058"/>
                <a:gd name="connsiteX27" fmla="*/ 1174648 w 3297383"/>
                <a:gd name="connsiteY27" fmla="*/ 539650 h 5020058"/>
                <a:gd name="connsiteX28" fmla="*/ 570491 w 3297383"/>
                <a:gd name="connsiteY28" fmla="*/ 817236 h 5020058"/>
                <a:gd name="connsiteX29" fmla="*/ 227591 w 3297383"/>
                <a:gd name="connsiteY29" fmla="*/ 1143807 h 5020058"/>
                <a:gd name="connsiteX30" fmla="*/ 129620 w 3297383"/>
                <a:gd name="connsiteY30" fmla="*/ 1437721 h 5020058"/>
                <a:gd name="connsiteX31" fmla="*/ 325562 w 3297383"/>
                <a:gd name="connsiteY31" fmla="*/ 1747964 h 5020058"/>
                <a:gd name="connsiteX32" fmla="*/ 570491 w 3297383"/>
                <a:gd name="connsiteY32" fmla="*/ 1862264 h 5020058"/>
                <a:gd name="connsiteX33" fmla="*/ 390876 w 3297383"/>
                <a:gd name="connsiteY33" fmla="*/ 1503035 h 5020058"/>
                <a:gd name="connsiteX34" fmla="*/ 537833 w 3297383"/>
                <a:gd name="connsiteY34" fmla="*/ 1111150 h 5020058"/>
                <a:gd name="connsiteX35" fmla="*/ 1011362 w 3297383"/>
                <a:gd name="connsiteY35" fmla="*/ 866221 h 5020058"/>
                <a:gd name="connsiteX36" fmla="*/ 1615520 w 3297383"/>
                <a:gd name="connsiteY36" fmla="*/ 572307 h 5020058"/>
                <a:gd name="connsiteX37" fmla="*/ 2399291 w 3297383"/>
                <a:gd name="connsiteY37" fmla="*/ 278393 h 5020058"/>
                <a:gd name="connsiteX38" fmla="*/ 1615520 w 3297383"/>
                <a:gd name="connsiteY38" fmla="*/ 702936 h 5020058"/>
                <a:gd name="connsiteX39" fmla="*/ 2611563 w 3297383"/>
                <a:gd name="connsiteY39" fmla="*/ 866222 h 5020058"/>
                <a:gd name="connsiteX40" fmla="*/ 1599191 w 3297383"/>
                <a:gd name="connsiteY40" fmla="*/ 817236 h 5020058"/>
                <a:gd name="connsiteX41" fmla="*/ 1174648 w 3297383"/>
                <a:gd name="connsiteY41" fmla="*/ 915207 h 5020058"/>
                <a:gd name="connsiteX42" fmla="*/ 652134 w 3297383"/>
                <a:gd name="connsiteY42" fmla="*/ 1192793 h 5020058"/>
                <a:gd name="connsiteX43" fmla="*/ 505177 w 3297383"/>
                <a:gd name="connsiteY43" fmla="*/ 1454050 h 5020058"/>
                <a:gd name="connsiteX44" fmla="*/ 586820 w 3297383"/>
                <a:gd name="connsiteY44" fmla="*/ 1747964 h 5020058"/>
                <a:gd name="connsiteX45" fmla="*/ 750105 w 3297383"/>
                <a:gd name="connsiteY45" fmla="*/ 1878593 h 5020058"/>
                <a:gd name="connsiteX46" fmla="*/ 652134 w 3297383"/>
                <a:gd name="connsiteY46" fmla="*/ 1747964 h 5020058"/>
                <a:gd name="connsiteX47" fmla="*/ 766434 w 3297383"/>
                <a:gd name="connsiteY47" fmla="*/ 1584678 h 5020058"/>
                <a:gd name="connsiteX48" fmla="*/ 946048 w 3297383"/>
                <a:gd name="connsiteY48" fmla="*/ 1568350 h 5020058"/>
                <a:gd name="connsiteX49" fmla="*/ 1125662 w 3297383"/>
                <a:gd name="connsiteY49" fmla="*/ 1666321 h 5020058"/>
                <a:gd name="connsiteX50" fmla="*/ 1060348 w 3297383"/>
                <a:gd name="connsiteY50" fmla="*/ 1829607 h 5020058"/>
                <a:gd name="connsiteX51" fmla="*/ 1223634 w 3297383"/>
                <a:gd name="connsiteY51" fmla="*/ 1747964 h 5020058"/>
                <a:gd name="connsiteX52" fmla="*/ 1305277 w 3297383"/>
                <a:gd name="connsiteY52" fmla="*/ 1731636 h 5020058"/>
                <a:gd name="connsiteX53" fmla="*/ 1256291 w 3297383"/>
                <a:gd name="connsiteY53" fmla="*/ 1617336 h 5020058"/>
                <a:gd name="connsiteX54" fmla="*/ 1272620 w 3297383"/>
                <a:gd name="connsiteY54" fmla="*/ 1421393 h 5020058"/>
                <a:gd name="connsiteX55" fmla="*/ 1484890 w 3297383"/>
                <a:gd name="connsiteY55" fmla="*/ 1356079 h 5020058"/>
                <a:gd name="connsiteX56" fmla="*/ 1631848 w 3297383"/>
                <a:gd name="connsiteY56" fmla="*/ 1486707 h 5020058"/>
                <a:gd name="connsiteX57" fmla="*/ 1615519 w 3297383"/>
                <a:gd name="connsiteY57" fmla="*/ 1682650 h 5020058"/>
                <a:gd name="connsiteX58" fmla="*/ 1631848 w 3297383"/>
                <a:gd name="connsiteY58" fmla="*/ 1601007 h 5020058"/>
                <a:gd name="connsiteX59" fmla="*/ 2203347 w 3297383"/>
                <a:gd name="connsiteY59" fmla="*/ 1307092 h 5020058"/>
                <a:gd name="connsiteX60" fmla="*/ 3297360 w 3297383"/>
                <a:gd name="connsiteY60" fmla="*/ 1633666 h 5020058"/>
                <a:gd name="connsiteX61" fmla="*/ 2187018 w 3297383"/>
                <a:gd name="connsiteY61" fmla="*/ 1421393 h 5020058"/>
                <a:gd name="connsiteX62" fmla="*/ 1501220 w 3297383"/>
                <a:gd name="connsiteY62" fmla="*/ 1796950 h 5020058"/>
                <a:gd name="connsiteX63" fmla="*/ 1664505 w 3297383"/>
                <a:gd name="connsiteY63" fmla="*/ 1862264 h 5020058"/>
                <a:gd name="connsiteX64" fmla="*/ 2089048 w 3297383"/>
                <a:gd name="connsiteY64" fmla="*/ 1992893 h 5020058"/>
                <a:gd name="connsiteX65" fmla="*/ 2480934 w 3297383"/>
                <a:gd name="connsiteY65" fmla="*/ 2041879 h 5020058"/>
                <a:gd name="connsiteX66" fmla="*/ 3134077 w 3297383"/>
                <a:gd name="connsiteY66" fmla="*/ 2156179 h 5020058"/>
                <a:gd name="connsiteX67" fmla="*/ 1909434 w 3297383"/>
                <a:gd name="connsiteY67" fmla="*/ 1992893 h 5020058"/>
                <a:gd name="connsiteX68" fmla="*/ 1484891 w 3297383"/>
                <a:gd name="connsiteY68" fmla="*/ 1780621 h 5020058"/>
                <a:gd name="connsiteX69" fmla="*/ 1158320 w 3297383"/>
                <a:gd name="connsiteY69" fmla="*/ 1862264 h 5020058"/>
                <a:gd name="connsiteX70" fmla="*/ 1125662 w 3297383"/>
                <a:gd name="connsiteY70" fmla="*/ 2025550 h 5020058"/>
                <a:gd name="connsiteX71" fmla="*/ 1207305 w 3297383"/>
                <a:gd name="connsiteY71" fmla="*/ 2156179 h 5020058"/>
                <a:gd name="connsiteX72" fmla="*/ 1321605 w 3297383"/>
                <a:gd name="connsiteY72" fmla="*/ 2352121 h 5020058"/>
                <a:gd name="connsiteX73" fmla="*/ 1256291 w 3297383"/>
                <a:gd name="connsiteY73" fmla="*/ 2466421 h 5020058"/>
                <a:gd name="connsiteX74" fmla="*/ 1354262 w 3297383"/>
                <a:gd name="connsiteY74" fmla="*/ 2499079 h 5020058"/>
                <a:gd name="connsiteX75" fmla="*/ 1517548 w 3297383"/>
                <a:gd name="connsiteY75" fmla="*/ 2270479 h 5020058"/>
                <a:gd name="connsiteX76" fmla="*/ 1631848 w 3297383"/>
                <a:gd name="connsiteY76" fmla="*/ 2286807 h 5020058"/>
                <a:gd name="connsiteX77" fmla="*/ 1631848 w 3297383"/>
                <a:gd name="connsiteY77" fmla="*/ 2368450 h 5020058"/>
                <a:gd name="connsiteX78" fmla="*/ 1435905 w 3297383"/>
                <a:gd name="connsiteY78" fmla="*/ 2515407 h 5020058"/>
                <a:gd name="connsiteX79" fmla="*/ 1419577 w 3297383"/>
                <a:gd name="connsiteY79" fmla="*/ 2629707 h 5020058"/>
                <a:gd name="connsiteX80" fmla="*/ 1615520 w 3297383"/>
                <a:gd name="connsiteY80" fmla="*/ 2335793 h 5020058"/>
                <a:gd name="connsiteX81" fmla="*/ 2023734 w 3297383"/>
                <a:gd name="connsiteY81" fmla="*/ 2482750 h 5020058"/>
                <a:gd name="connsiteX82" fmla="*/ 1925762 w 3297383"/>
                <a:gd name="connsiteY82" fmla="*/ 2613379 h 5020058"/>
                <a:gd name="connsiteX83" fmla="*/ 1713491 w 3297383"/>
                <a:gd name="connsiteY83" fmla="*/ 2564393 h 5020058"/>
                <a:gd name="connsiteX84" fmla="*/ 1533877 w 3297383"/>
                <a:gd name="connsiteY84" fmla="*/ 2662364 h 5020058"/>
                <a:gd name="connsiteX85" fmla="*/ 1582862 w 3297383"/>
                <a:gd name="connsiteY85" fmla="*/ 2972607 h 5020058"/>
                <a:gd name="connsiteX86" fmla="*/ 1664505 w 3297383"/>
                <a:gd name="connsiteY86" fmla="*/ 3119564 h 5020058"/>
                <a:gd name="connsiteX87" fmla="*/ 1762477 w 3297383"/>
                <a:gd name="connsiteY87" fmla="*/ 3233864 h 5020058"/>
                <a:gd name="connsiteX88" fmla="*/ 1811463 w 3297383"/>
                <a:gd name="connsiteY88" fmla="*/ 3103236 h 5020058"/>
                <a:gd name="connsiteX89" fmla="*/ 2040063 w 3297383"/>
                <a:gd name="connsiteY89" fmla="*/ 3103236 h 5020058"/>
                <a:gd name="connsiteX90" fmla="*/ 2105376 w 3297383"/>
                <a:gd name="connsiteY90" fmla="*/ 3315508 h 5020058"/>
                <a:gd name="connsiteX91" fmla="*/ 1876777 w 3297383"/>
                <a:gd name="connsiteY91" fmla="*/ 3380821 h 5020058"/>
                <a:gd name="connsiteX92" fmla="*/ 1762477 w 3297383"/>
                <a:gd name="connsiteY92" fmla="*/ 3380821 h 5020058"/>
                <a:gd name="connsiteX93" fmla="*/ 2187020 w 3297383"/>
                <a:gd name="connsiteY93" fmla="*/ 3821693 h 5020058"/>
                <a:gd name="connsiteX94" fmla="*/ 2219677 w 3297383"/>
                <a:gd name="connsiteY94" fmla="*/ 3903336 h 5020058"/>
                <a:gd name="connsiteX95" fmla="*/ 2252334 w 3297383"/>
                <a:gd name="connsiteY95" fmla="*/ 3691064 h 5020058"/>
                <a:gd name="connsiteX96" fmla="*/ 2301320 w 3297383"/>
                <a:gd name="connsiteY96" fmla="*/ 3544107 h 5020058"/>
                <a:gd name="connsiteX97" fmla="*/ 2513592 w 3297383"/>
                <a:gd name="connsiteY97" fmla="*/ 3495121 h 5020058"/>
                <a:gd name="connsiteX98" fmla="*/ 2627891 w 3297383"/>
                <a:gd name="connsiteY98" fmla="*/ 3740050 h 5020058"/>
                <a:gd name="connsiteX99" fmla="*/ 2431948 w 3297383"/>
                <a:gd name="connsiteY99" fmla="*/ 3870679 h 5020058"/>
                <a:gd name="connsiteX100" fmla="*/ 2464605 w 3297383"/>
                <a:gd name="connsiteY100" fmla="*/ 4099279 h 5020058"/>
                <a:gd name="connsiteX101" fmla="*/ 2513591 w 3297383"/>
                <a:gd name="connsiteY101" fmla="*/ 4164593 h 5020058"/>
                <a:gd name="connsiteX102" fmla="*/ 2431948 w 3297383"/>
                <a:gd name="connsiteY102" fmla="*/ 4540150 h 5020058"/>
                <a:gd name="connsiteX103" fmla="*/ 2709534 w 3297383"/>
                <a:gd name="connsiteY103" fmla="*/ 4850393 h 5020058"/>
                <a:gd name="connsiteX104" fmla="*/ 2627891 w 3297383"/>
                <a:gd name="connsiteY104" fmla="*/ 5013679 h 5020058"/>
                <a:gd name="connsiteX105" fmla="*/ 2284991 w 3297383"/>
                <a:gd name="connsiteY105" fmla="*/ 4638121 h 5020058"/>
                <a:gd name="connsiteX106" fmla="*/ 2399291 w 3297383"/>
                <a:gd name="connsiteY106" fmla="*/ 4295221 h 5020058"/>
                <a:gd name="connsiteX107" fmla="*/ 2121705 w 3297383"/>
                <a:gd name="connsiteY107" fmla="*/ 3952321 h 5020058"/>
                <a:gd name="connsiteX108" fmla="*/ 1550205 w 3297383"/>
                <a:gd name="connsiteY108" fmla="*/ 3250193 h 5020058"/>
                <a:gd name="connsiteX109" fmla="*/ 1305277 w 3297383"/>
                <a:gd name="connsiteY109" fmla="*/ 2744007 h 5020058"/>
                <a:gd name="connsiteX110" fmla="*/ 1337934 w 3297383"/>
                <a:gd name="connsiteY110" fmla="*/ 2662364 h 5020058"/>
                <a:gd name="connsiteX111" fmla="*/ 1174648 w 3297383"/>
                <a:gd name="connsiteY111" fmla="*/ 2515407 h 5020058"/>
                <a:gd name="connsiteX112" fmla="*/ 1060348 w 3297383"/>
                <a:gd name="connsiteY112" fmla="*/ 2597050 h 5020058"/>
                <a:gd name="connsiteX113" fmla="*/ 1027691 w 3297383"/>
                <a:gd name="connsiteY113" fmla="*/ 2744007 h 5020058"/>
                <a:gd name="connsiteX114" fmla="*/ 1239962 w 3297383"/>
                <a:gd name="connsiteY114" fmla="*/ 2972607 h 5020058"/>
                <a:gd name="connsiteX115" fmla="*/ 1435905 w 3297383"/>
                <a:gd name="connsiteY115" fmla="*/ 3413479 h 5020058"/>
                <a:gd name="connsiteX116" fmla="*/ 1533877 w 3297383"/>
                <a:gd name="connsiteY116" fmla="*/ 3772707 h 5020058"/>
                <a:gd name="connsiteX117" fmla="*/ 1550205 w 3297383"/>
                <a:gd name="connsiteY117" fmla="*/ 4050293 h 5020058"/>
                <a:gd name="connsiteX118" fmla="*/ 1550205 w 3297383"/>
                <a:gd name="connsiteY118" fmla="*/ 4050293 h 5020058"/>
                <a:gd name="connsiteX0" fmla="*/ 1468562 w 3297383"/>
                <a:gd name="connsiteY0" fmla="*/ 4050293 h 5020058"/>
                <a:gd name="connsiteX1" fmla="*/ 1403248 w 3297383"/>
                <a:gd name="connsiteY1" fmla="*/ 3674736 h 5020058"/>
                <a:gd name="connsiteX2" fmla="*/ 1223634 w 3297383"/>
                <a:gd name="connsiteY2" fmla="*/ 3217536 h 5020058"/>
                <a:gd name="connsiteX3" fmla="*/ 1060348 w 3297383"/>
                <a:gd name="connsiteY3" fmla="*/ 2907293 h 5020058"/>
                <a:gd name="connsiteX4" fmla="*/ 848077 w 3297383"/>
                <a:gd name="connsiteY4" fmla="*/ 2695021 h 5020058"/>
                <a:gd name="connsiteX5" fmla="*/ 929720 w 3297383"/>
                <a:gd name="connsiteY5" fmla="*/ 2515407 h 5020058"/>
                <a:gd name="connsiteX6" fmla="*/ 1060348 w 3297383"/>
                <a:gd name="connsiteY6" fmla="*/ 2368450 h 5020058"/>
                <a:gd name="connsiteX7" fmla="*/ 1044020 w 3297383"/>
                <a:gd name="connsiteY7" fmla="*/ 2205164 h 5020058"/>
                <a:gd name="connsiteX8" fmla="*/ 1011362 w 3297383"/>
                <a:gd name="connsiteY8" fmla="*/ 2172507 h 5020058"/>
                <a:gd name="connsiteX9" fmla="*/ 1044020 w 3297383"/>
                <a:gd name="connsiteY9" fmla="*/ 2335793 h 5020058"/>
                <a:gd name="connsiteX10" fmla="*/ 929720 w 3297383"/>
                <a:gd name="connsiteY10" fmla="*/ 2417436 h 5020058"/>
                <a:gd name="connsiteX11" fmla="*/ 733777 w 3297383"/>
                <a:gd name="connsiteY11" fmla="*/ 2401107 h 5020058"/>
                <a:gd name="connsiteX12" fmla="*/ 619477 w 3297383"/>
                <a:gd name="connsiteY12" fmla="*/ 2286807 h 5020058"/>
                <a:gd name="connsiteX13" fmla="*/ 668462 w 3297383"/>
                <a:gd name="connsiteY13" fmla="*/ 2172507 h 5020058"/>
                <a:gd name="connsiteX14" fmla="*/ 766434 w 3297383"/>
                <a:gd name="connsiteY14" fmla="*/ 2139850 h 5020058"/>
                <a:gd name="connsiteX15" fmla="*/ 815420 w 3297383"/>
                <a:gd name="connsiteY15" fmla="*/ 2107193 h 5020058"/>
                <a:gd name="connsiteX16" fmla="*/ 880734 w 3297383"/>
                <a:gd name="connsiteY16" fmla="*/ 2090864 h 5020058"/>
                <a:gd name="connsiteX17" fmla="*/ 831748 w 3297383"/>
                <a:gd name="connsiteY17" fmla="*/ 2009221 h 5020058"/>
                <a:gd name="connsiteX18" fmla="*/ 815420 w 3297383"/>
                <a:gd name="connsiteY18" fmla="*/ 1960236 h 5020058"/>
                <a:gd name="connsiteX19" fmla="*/ 635805 w 3297383"/>
                <a:gd name="connsiteY19" fmla="*/ 1911250 h 5020058"/>
                <a:gd name="connsiteX20" fmla="*/ 472520 w 3297383"/>
                <a:gd name="connsiteY20" fmla="*/ 1894921 h 5020058"/>
                <a:gd name="connsiteX21" fmla="*/ 292905 w 3297383"/>
                <a:gd name="connsiteY21" fmla="*/ 1862264 h 5020058"/>
                <a:gd name="connsiteX22" fmla="*/ 31648 w 3297383"/>
                <a:gd name="connsiteY22" fmla="*/ 1584679 h 5020058"/>
                <a:gd name="connsiteX23" fmla="*/ 15320 w 3297383"/>
                <a:gd name="connsiteY23" fmla="*/ 1388736 h 5020058"/>
                <a:gd name="connsiteX24" fmla="*/ 129620 w 3297383"/>
                <a:gd name="connsiteY24" fmla="*/ 1062164 h 5020058"/>
                <a:gd name="connsiteX25" fmla="*/ 570491 w 3297383"/>
                <a:gd name="connsiteY25" fmla="*/ 670279 h 5020058"/>
                <a:gd name="connsiteX26" fmla="*/ 2333977 w 3297383"/>
                <a:gd name="connsiteY26" fmla="*/ 807 h 5020058"/>
                <a:gd name="connsiteX27" fmla="*/ 1174648 w 3297383"/>
                <a:gd name="connsiteY27" fmla="*/ 539650 h 5020058"/>
                <a:gd name="connsiteX28" fmla="*/ 570491 w 3297383"/>
                <a:gd name="connsiteY28" fmla="*/ 817236 h 5020058"/>
                <a:gd name="connsiteX29" fmla="*/ 227591 w 3297383"/>
                <a:gd name="connsiteY29" fmla="*/ 1143807 h 5020058"/>
                <a:gd name="connsiteX30" fmla="*/ 129620 w 3297383"/>
                <a:gd name="connsiteY30" fmla="*/ 1437721 h 5020058"/>
                <a:gd name="connsiteX31" fmla="*/ 325562 w 3297383"/>
                <a:gd name="connsiteY31" fmla="*/ 1747964 h 5020058"/>
                <a:gd name="connsiteX32" fmla="*/ 570491 w 3297383"/>
                <a:gd name="connsiteY32" fmla="*/ 1862264 h 5020058"/>
                <a:gd name="connsiteX33" fmla="*/ 390876 w 3297383"/>
                <a:gd name="connsiteY33" fmla="*/ 1503035 h 5020058"/>
                <a:gd name="connsiteX34" fmla="*/ 537833 w 3297383"/>
                <a:gd name="connsiteY34" fmla="*/ 1111150 h 5020058"/>
                <a:gd name="connsiteX35" fmla="*/ 1011362 w 3297383"/>
                <a:gd name="connsiteY35" fmla="*/ 866221 h 5020058"/>
                <a:gd name="connsiteX36" fmla="*/ 1615520 w 3297383"/>
                <a:gd name="connsiteY36" fmla="*/ 572307 h 5020058"/>
                <a:gd name="connsiteX37" fmla="*/ 2399291 w 3297383"/>
                <a:gd name="connsiteY37" fmla="*/ 278393 h 5020058"/>
                <a:gd name="connsiteX38" fmla="*/ 1615520 w 3297383"/>
                <a:gd name="connsiteY38" fmla="*/ 702936 h 5020058"/>
                <a:gd name="connsiteX39" fmla="*/ 2611563 w 3297383"/>
                <a:gd name="connsiteY39" fmla="*/ 866222 h 5020058"/>
                <a:gd name="connsiteX40" fmla="*/ 1599191 w 3297383"/>
                <a:gd name="connsiteY40" fmla="*/ 817236 h 5020058"/>
                <a:gd name="connsiteX41" fmla="*/ 1174648 w 3297383"/>
                <a:gd name="connsiteY41" fmla="*/ 915207 h 5020058"/>
                <a:gd name="connsiteX42" fmla="*/ 652134 w 3297383"/>
                <a:gd name="connsiteY42" fmla="*/ 1192793 h 5020058"/>
                <a:gd name="connsiteX43" fmla="*/ 505177 w 3297383"/>
                <a:gd name="connsiteY43" fmla="*/ 1454050 h 5020058"/>
                <a:gd name="connsiteX44" fmla="*/ 586820 w 3297383"/>
                <a:gd name="connsiteY44" fmla="*/ 1747964 h 5020058"/>
                <a:gd name="connsiteX45" fmla="*/ 750105 w 3297383"/>
                <a:gd name="connsiteY45" fmla="*/ 1878593 h 5020058"/>
                <a:gd name="connsiteX46" fmla="*/ 652134 w 3297383"/>
                <a:gd name="connsiteY46" fmla="*/ 1747964 h 5020058"/>
                <a:gd name="connsiteX47" fmla="*/ 766434 w 3297383"/>
                <a:gd name="connsiteY47" fmla="*/ 1584678 h 5020058"/>
                <a:gd name="connsiteX48" fmla="*/ 946048 w 3297383"/>
                <a:gd name="connsiteY48" fmla="*/ 1568350 h 5020058"/>
                <a:gd name="connsiteX49" fmla="*/ 1125662 w 3297383"/>
                <a:gd name="connsiteY49" fmla="*/ 1666321 h 5020058"/>
                <a:gd name="connsiteX50" fmla="*/ 1060348 w 3297383"/>
                <a:gd name="connsiteY50" fmla="*/ 1829607 h 5020058"/>
                <a:gd name="connsiteX51" fmla="*/ 1223634 w 3297383"/>
                <a:gd name="connsiteY51" fmla="*/ 1747964 h 5020058"/>
                <a:gd name="connsiteX52" fmla="*/ 1305277 w 3297383"/>
                <a:gd name="connsiteY52" fmla="*/ 1731636 h 5020058"/>
                <a:gd name="connsiteX53" fmla="*/ 1256291 w 3297383"/>
                <a:gd name="connsiteY53" fmla="*/ 1617336 h 5020058"/>
                <a:gd name="connsiteX54" fmla="*/ 1272620 w 3297383"/>
                <a:gd name="connsiteY54" fmla="*/ 1421393 h 5020058"/>
                <a:gd name="connsiteX55" fmla="*/ 1484890 w 3297383"/>
                <a:gd name="connsiteY55" fmla="*/ 1356079 h 5020058"/>
                <a:gd name="connsiteX56" fmla="*/ 1631848 w 3297383"/>
                <a:gd name="connsiteY56" fmla="*/ 1486707 h 5020058"/>
                <a:gd name="connsiteX57" fmla="*/ 1615519 w 3297383"/>
                <a:gd name="connsiteY57" fmla="*/ 1682650 h 5020058"/>
                <a:gd name="connsiteX58" fmla="*/ 1631848 w 3297383"/>
                <a:gd name="connsiteY58" fmla="*/ 1601007 h 5020058"/>
                <a:gd name="connsiteX59" fmla="*/ 2203347 w 3297383"/>
                <a:gd name="connsiteY59" fmla="*/ 1307092 h 5020058"/>
                <a:gd name="connsiteX60" fmla="*/ 3297360 w 3297383"/>
                <a:gd name="connsiteY60" fmla="*/ 1633666 h 5020058"/>
                <a:gd name="connsiteX61" fmla="*/ 2187018 w 3297383"/>
                <a:gd name="connsiteY61" fmla="*/ 1421393 h 5020058"/>
                <a:gd name="connsiteX62" fmla="*/ 1501220 w 3297383"/>
                <a:gd name="connsiteY62" fmla="*/ 1796950 h 5020058"/>
                <a:gd name="connsiteX63" fmla="*/ 1664505 w 3297383"/>
                <a:gd name="connsiteY63" fmla="*/ 1862264 h 5020058"/>
                <a:gd name="connsiteX64" fmla="*/ 2089048 w 3297383"/>
                <a:gd name="connsiteY64" fmla="*/ 1992893 h 5020058"/>
                <a:gd name="connsiteX65" fmla="*/ 2480934 w 3297383"/>
                <a:gd name="connsiteY65" fmla="*/ 2041879 h 5020058"/>
                <a:gd name="connsiteX66" fmla="*/ 3134077 w 3297383"/>
                <a:gd name="connsiteY66" fmla="*/ 2156179 h 5020058"/>
                <a:gd name="connsiteX67" fmla="*/ 1909434 w 3297383"/>
                <a:gd name="connsiteY67" fmla="*/ 1992893 h 5020058"/>
                <a:gd name="connsiteX68" fmla="*/ 1484891 w 3297383"/>
                <a:gd name="connsiteY68" fmla="*/ 1780621 h 5020058"/>
                <a:gd name="connsiteX69" fmla="*/ 1158320 w 3297383"/>
                <a:gd name="connsiteY69" fmla="*/ 1862264 h 5020058"/>
                <a:gd name="connsiteX70" fmla="*/ 1125662 w 3297383"/>
                <a:gd name="connsiteY70" fmla="*/ 2025550 h 5020058"/>
                <a:gd name="connsiteX71" fmla="*/ 1207305 w 3297383"/>
                <a:gd name="connsiteY71" fmla="*/ 2156179 h 5020058"/>
                <a:gd name="connsiteX72" fmla="*/ 1321605 w 3297383"/>
                <a:gd name="connsiteY72" fmla="*/ 2352121 h 5020058"/>
                <a:gd name="connsiteX73" fmla="*/ 1256291 w 3297383"/>
                <a:gd name="connsiteY73" fmla="*/ 2466421 h 5020058"/>
                <a:gd name="connsiteX74" fmla="*/ 1354262 w 3297383"/>
                <a:gd name="connsiteY74" fmla="*/ 2499079 h 5020058"/>
                <a:gd name="connsiteX75" fmla="*/ 1517548 w 3297383"/>
                <a:gd name="connsiteY75" fmla="*/ 2270479 h 5020058"/>
                <a:gd name="connsiteX76" fmla="*/ 1631848 w 3297383"/>
                <a:gd name="connsiteY76" fmla="*/ 2286807 h 5020058"/>
                <a:gd name="connsiteX77" fmla="*/ 1631848 w 3297383"/>
                <a:gd name="connsiteY77" fmla="*/ 2368450 h 5020058"/>
                <a:gd name="connsiteX78" fmla="*/ 1435905 w 3297383"/>
                <a:gd name="connsiteY78" fmla="*/ 2515407 h 5020058"/>
                <a:gd name="connsiteX79" fmla="*/ 1419577 w 3297383"/>
                <a:gd name="connsiteY79" fmla="*/ 2629707 h 5020058"/>
                <a:gd name="connsiteX80" fmla="*/ 1615520 w 3297383"/>
                <a:gd name="connsiteY80" fmla="*/ 2335793 h 5020058"/>
                <a:gd name="connsiteX81" fmla="*/ 2023734 w 3297383"/>
                <a:gd name="connsiteY81" fmla="*/ 2482750 h 5020058"/>
                <a:gd name="connsiteX82" fmla="*/ 1925762 w 3297383"/>
                <a:gd name="connsiteY82" fmla="*/ 2613379 h 5020058"/>
                <a:gd name="connsiteX83" fmla="*/ 1713491 w 3297383"/>
                <a:gd name="connsiteY83" fmla="*/ 2564393 h 5020058"/>
                <a:gd name="connsiteX84" fmla="*/ 1533877 w 3297383"/>
                <a:gd name="connsiteY84" fmla="*/ 2662364 h 5020058"/>
                <a:gd name="connsiteX85" fmla="*/ 1582862 w 3297383"/>
                <a:gd name="connsiteY85" fmla="*/ 2972607 h 5020058"/>
                <a:gd name="connsiteX86" fmla="*/ 1664505 w 3297383"/>
                <a:gd name="connsiteY86" fmla="*/ 3119564 h 5020058"/>
                <a:gd name="connsiteX87" fmla="*/ 1762477 w 3297383"/>
                <a:gd name="connsiteY87" fmla="*/ 3233864 h 5020058"/>
                <a:gd name="connsiteX88" fmla="*/ 1811463 w 3297383"/>
                <a:gd name="connsiteY88" fmla="*/ 3103236 h 5020058"/>
                <a:gd name="connsiteX89" fmla="*/ 2040063 w 3297383"/>
                <a:gd name="connsiteY89" fmla="*/ 3103236 h 5020058"/>
                <a:gd name="connsiteX90" fmla="*/ 2105376 w 3297383"/>
                <a:gd name="connsiteY90" fmla="*/ 3315508 h 5020058"/>
                <a:gd name="connsiteX91" fmla="*/ 1876777 w 3297383"/>
                <a:gd name="connsiteY91" fmla="*/ 3380821 h 5020058"/>
                <a:gd name="connsiteX92" fmla="*/ 1762477 w 3297383"/>
                <a:gd name="connsiteY92" fmla="*/ 3380821 h 5020058"/>
                <a:gd name="connsiteX93" fmla="*/ 2187020 w 3297383"/>
                <a:gd name="connsiteY93" fmla="*/ 3821693 h 5020058"/>
                <a:gd name="connsiteX94" fmla="*/ 2219677 w 3297383"/>
                <a:gd name="connsiteY94" fmla="*/ 3903336 h 5020058"/>
                <a:gd name="connsiteX95" fmla="*/ 2252334 w 3297383"/>
                <a:gd name="connsiteY95" fmla="*/ 3691064 h 5020058"/>
                <a:gd name="connsiteX96" fmla="*/ 2301320 w 3297383"/>
                <a:gd name="connsiteY96" fmla="*/ 3544107 h 5020058"/>
                <a:gd name="connsiteX97" fmla="*/ 2513592 w 3297383"/>
                <a:gd name="connsiteY97" fmla="*/ 3495121 h 5020058"/>
                <a:gd name="connsiteX98" fmla="*/ 2627891 w 3297383"/>
                <a:gd name="connsiteY98" fmla="*/ 3740050 h 5020058"/>
                <a:gd name="connsiteX99" fmla="*/ 2431948 w 3297383"/>
                <a:gd name="connsiteY99" fmla="*/ 3870679 h 5020058"/>
                <a:gd name="connsiteX100" fmla="*/ 2464605 w 3297383"/>
                <a:gd name="connsiteY100" fmla="*/ 4099279 h 5020058"/>
                <a:gd name="connsiteX101" fmla="*/ 2513591 w 3297383"/>
                <a:gd name="connsiteY101" fmla="*/ 4164593 h 5020058"/>
                <a:gd name="connsiteX102" fmla="*/ 2431948 w 3297383"/>
                <a:gd name="connsiteY102" fmla="*/ 4540150 h 5020058"/>
                <a:gd name="connsiteX103" fmla="*/ 2709534 w 3297383"/>
                <a:gd name="connsiteY103" fmla="*/ 4850393 h 5020058"/>
                <a:gd name="connsiteX104" fmla="*/ 2627891 w 3297383"/>
                <a:gd name="connsiteY104" fmla="*/ 5013679 h 5020058"/>
                <a:gd name="connsiteX105" fmla="*/ 2284991 w 3297383"/>
                <a:gd name="connsiteY105" fmla="*/ 4638121 h 5020058"/>
                <a:gd name="connsiteX106" fmla="*/ 2399291 w 3297383"/>
                <a:gd name="connsiteY106" fmla="*/ 4295221 h 5020058"/>
                <a:gd name="connsiteX107" fmla="*/ 2121705 w 3297383"/>
                <a:gd name="connsiteY107" fmla="*/ 3952321 h 5020058"/>
                <a:gd name="connsiteX108" fmla="*/ 1550205 w 3297383"/>
                <a:gd name="connsiteY108" fmla="*/ 3250193 h 5020058"/>
                <a:gd name="connsiteX109" fmla="*/ 1305277 w 3297383"/>
                <a:gd name="connsiteY109" fmla="*/ 2744007 h 5020058"/>
                <a:gd name="connsiteX110" fmla="*/ 1337934 w 3297383"/>
                <a:gd name="connsiteY110" fmla="*/ 2662364 h 5020058"/>
                <a:gd name="connsiteX111" fmla="*/ 1174648 w 3297383"/>
                <a:gd name="connsiteY111" fmla="*/ 2515407 h 5020058"/>
                <a:gd name="connsiteX112" fmla="*/ 1060348 w 3297383"/>
                <a:gd name="connsiteY112" fmla="*/ 2597050 h 5020058"/>
                <a:gd name="connsiteX113" fmla="*/ 1027691 w 3297383"/>
                <a:gd name="connsiteY113" fmla="*/ 2744007 h 5020058"/>
                <a:gd name="connsiteX114" fmla="*/ 1239962 w 3297383"/>
                <a:gd name="connsiteY114" fmla="*/ 2972607 h 5020058"/>
                <a:gd name="connsiteX115" fmla="*/ 1435905 w 3297383"/>
                <a:gd name="connsiteY115" fmla="*/ 3413479 h 5020058"/>
                <a:gd name="connsiteX116" fmla="*/ 1533877 w 3297383"/>
                <a:gd name="connsiteY116" fmla="*/ 3772707 h 5020058"/>
                <a:gd name="connsiteX117" fmla="*/ 1550205 w 3297383"/>
                <a:gd name="connsiteY117" fmla="*/ 4050293 h 5020058"/>
                <a:gd name="connsiteX118" fmla="*/ 1550205 w 3297383"/>
                <a:gd name="connsiteY118" fmla="*/ 4050293 h 5020058"/>
                <a:gd name="connsiteX0" fmla="*/ 1468562 w 3297383"/>
                <a:gd name="connsiteY0" fmla="*/ 4050293 h 5020058"/>
                <a:gd name="connsiteX1" fmla="*/ 1403248 w 3297383"/>
                <a:gd name="connsiteY1" fmla="*/ 3674736 h 5020058"/>
                <a:gd name="connsiteX2" fmla="*/ 1223634 w 3297383"/>
                <a:gd name="connsiteY2" fmla="*/ 3217536 h 5020058"/>
                <a:gd name="connsiteX3" fmla="*/ 1060348 w 3297383"/>
                <a:gd name="connsiteY3" fmla="*/ 2907293 h 5020058"/>
                <a:gd name="connsiteX4" fmla="*/ 848077 w 3297383"/>
                <a:gd name="connsiteY4" fmla="*/ 2695021 h 5020058"/>
                <a:gd name="connsiteX5" fmla="*/ 929720 w 3297383"/>
                <a:gd name="connsiteY5" fmla="*/ 2515407 h 5020058"/>
                <a:gd name="connsiteX6" fmla="*/ 1060348 w 3297383"/>
                <a:gd name="connsiteY6" fmla="*/ 2368450 h 5020058"/>
                <a:gd name="connsiteX7" fmla="*/ 1044020 w 3297383"/>
                <a:gd name="connsiteY7" fmla="*/ 2205164 h 5020058"/>
                <a:gd name="connsiteX8" fmla="*/ 1011362 w 3297383"/>
                <a:gd name="connsiteY8" fmla="*/ 2172507 h 5020058"/>
                <a:gd name="connsiteX9" fmla="*/ 1044020 w 3297383"/>
                <a:gd name="connsiteY9" fmla="*/ 2335793 h 5020058"/>
                <a:gd name="connsiteX10" fmla="*/ 929720 w 3297383"/>
                <a:gd name="connsiteY10" fmla="*/ 2417436 h 5020058"/>
                <a:gd name="connsiteX11" fmla="*/ 733777 w 3297383"/>
                <a:gd name="connsiteY11" fmla="*/ 2401107 h 5020058"/>
                <a:gd name="connsiteX12" fmla="*/ 619477 w 3297383"/>
                <a:gd name="connsiteY12" fmla="*/ 2286807 h 5020058"/>
                <a:gd name="connsiteX13" fmla="*/ 668462 w 3297383"/>
                <a:gd name="connsiteY13" fmla="*/ 2172507 h 5020058"/>
                <a:gd name="connsiteX14" fmla="*/ 766434 w 3297383"/>
                <a:gd name="connsiteY14" fmla="*/ 2139850 h 5020058"/>
                <a:gd name="connsiteX15" fmla="*/ 815420 w 3297383"/>
                <a:gd name="connsiteY15" fmla="*/ 2107193 h 5020058"/>
                <a:gd name="connsiteX16" fmla="*/ 880734 w 3297383"/>
                <a:gd name="connsiteY16" fmla="*/ 2090864 h 5020058"/>
                <a:gd name="connsiteX17" fmla="*/ 831748 w 3297383"/>
                <a:gd name="connsiteY17" fmla="*/ 2009221 h 5020058"/>
                <a:gd name="connsiteX18" fmla="*/ 815420 w 3297383"/>
                <a:gd name="connsiteY18" fmla="*/ 1960236 h 5020058"/>
                <a:gd name="connsiteX19" fmla="*/ 635805 w 3297383"/>
                <a:gd name="connsiteY19" fmla="*/ 1911250 h 5020058"/>
                <a:gd name="connsiteX20" fmla="*/ 472520 w 3297383"/>
                <a:gd name="connsiteY20" fmla="*/ 1894921 h 5020058"/>
                <a:gd name="connsiteX21" fmla="*/ 292905 w 3297383"/>
                <a:gd name="connsiteY21" fmla="*/ 1862264 h 5020058"/>
                <a:gd name="connsiteX22" fmla="*/ 31648 w 3297383"/>
                <a:gd name="connsiteY22" fmla="*/ 1584679 h 5020058"/>
                <a:gd name="connsiteX23" fmla="*/ 15320 w 3297383"/>
                <a:gd name="connsiteY23" fmla="*/ 1388736 h 5020058"/>
                <a:gd name="connsiteX24" fmla="*/ 129620 w 3297383"/>
                <a:gd name="connsiteY24" fmla="*/ 1062164 h 5020058"/>
                <a:gd name="connsiteX25" fmla="*/ 570491 w 3297383"/>
                <a:gd name="connsiteY25" fmla="*/ 670279 h 5020058"/>
                <a:gd name="connsiteX26" fmla="*/ 2333977 w 3297383"/>
                <a:gd name="connsiteY26" fmla="*/ 807 h 5020058"/>
                <a:gd name="connsiteX27" fmla="*/ 1174648 w 3297383"/>
                <a:gd name="connsiteY27" fmla="*/ 539650 h 5020058"/>
                <a:gd name="connsiteX28" fmla="*/ 570491 w 3297383"/>
                <a:gd name="connsiteY28" fmla="*/ 817236 h 5020058"/>
                <a:gd name="connsiteX29" fmla="*/ 227591 w 3297383"/>
                <a:gd name="connsiteY29" fmla="*/ 1143807 h 5020058"/>
                <a:gd name="connsiteX30" fmla="*/ 129620 w 3297383"/>
                <a:gd name="connsiteY30" fmla="*/ 1437721 h 5020058"/>
                <a:gd name="connsiteX31" fmla="*/ 325562 w 3297383"/>
                <a:gd name="connsiteY31" fmla="*/ 1747964 h 5020058"/>
                <a:gd name="connsiteX32" fmla="*/ 570491 w 3297383"/>
                <a:gd name="connsiteY32" fmla="*/ 1862264 h 5020058"/>
                <a:gd name="connsiteX33" fmla="*/ 390876 w 3297383"/>
                <a:gd name="connsiteY33" fmla="*/ 1503035 h 5020058"/>
                <a:gd name="connsiteX34" fmla="*/ 537833 w 3297383"/>
                <a:gd name="connsiteY34" fmla="*/ 1111150 h 5020058"/>
                <a:gd name="connsiteX35" fmla="*/ 1011362 w 3297383"/>
                <a:gd name="connsiteY35" fmla="*/ 866221 h 5020058"/>
                <a:gd name="connsiteX36" fmla="*/ 1615520 w 3297383"/>
                <a:gd name="connsiteY36" fmla="*/ 572307 h 5020058"/>
                <a:gd name="connsiteX37" fmla="*/ 2399291 w 3297383"/>
                <a:gd name="connsiteY37" fmla="*/ 278393 h 5020058"/>
                <a:gd name="connsiteX38" fmla="*/ 1615520 w 3297383"/>
                <a:gd name="connsiteY38" fmla="*/ 702936 h 5020058"/>
                <a:gd name="connsiteX39" fmla="*/ 2611563 w 3297383"/>
                <a:gd name="connsiteY39" fmla="*/ 866222 h 5020058"/>
                <a:gd name="connsiteX40" fmla="*/ 1599191 w 3297383"/>
                <a:gd name="connsiteY40" fmla="*/ 817236 h 5020058"/>
                <a:gd name="connsiteX41" fmla="*/ 1174648 w 3297383"/>
                <a:gd name="connsiteY41" fmla="*/ 915207 h 5020058"/>
                <a:gd name="connsiteX42" fmla="*/ 652134 w 3297383"/>
                <a:gd name="connsiteY42" fmla="*/ 1192793 h 5020058"/>
                <a:gd name="connsiteX43" fmla="*/ 505177 w 3297383"/>
                <a:gd name="connsiteY43" fmla="*/ 1454050 h 5020058"/>
                <a:gd name="connsiteX44" fmla="*/ 586820 w 3297383"/>
                <a:gd name="connsiteY44" fmla="*/ 1747964 h 5020058"/>
                <a:gd name="connsiteX45" fmla="*/ 750105 w 3297383"/>
                <a:gd name="connsiteY45" fmla="*/ 1878593 h 5020058"/>
                <a:gd name="connsiteX46" fmla="*/ 652134 w 3297383"/>
                <a:gd name="connsiteY46" fmla="*/ 1747964 h 5020058"/>
                <a:gd name="connsiteX47" fmla="*/ 766434 w 3297383"/>
                <a:gd name="connsiteY47" fmla="*/ 1584678 h 5020058"/>
                <a:gd name="connsiteX48" fmla="*/ 946048 w 3297383"/>
                <a:gd name="connsiteY48" fmla="*/ 1568350 h 5020058"/>
                <a:gd name="connsiteX49" fmla="*/ 1125662 w 3297383"/>
                <a:gd name="connsiteY49" fmla="*/ 1666321 h 5020058"/>
                <a:gd name="connsiteX50" fmla="*/ 1060348 w 3297383"/>
                <a:gd name="connsiteY50" fmla="*/ 1829607 h 5020058"/>
                <a:gd name="connsiteX51" fmla="*/ 1223634 w 3297383"/>
                <a:gd name="connsiteY51" fmla="*/ 1747964 h 5020058"/>
                <a:gd name="connsiteX52" fmla="*/ 1305277 w 3297383"/>
                <a:gd name="connsiteY52" fmla="*/ 1731636 h 5020058"/>
                <a:gd name="connsiteX53" fmla="*/ 1256291 w 3297383"/>
                <a:gd name="connsiteY53" fmla="*/ 1617336 h 5020058"/>
                <a:gd name="connsiteX54" fmla="*/ 1272620 w 3297383"/>
                <a:gd name="connsiteY54" fmla="*/ 1421393 h 5020058"/>
                <a:gd name="connsiteX55" fmla="*/ 1484890 w 3297383"/>
                <a:gd name="connsiteY55" fmla="*/ 1356079 h 5020058"/>
                <a:gd name="connsiteX56" fmla="*/ 1631848 w 3297383"/>
                <a:gd name="connsiteY56" fmla="*/ 1486707 h 5020058"/>
                <a:gd name="connsiteX57" fmla="*/ 1615519 w 3297383"/>
                <a:gd name="connsiteY57" fmla="*/ 1682650 h 5020058"/>
                <a:gd name="connsiteX58" fmla="*/ 1631848 w 3297383"/>
                <a:gd name="connsiteY58" fmla="*/ 1601007 h 5020058"/>
                <a:gd name="connsiteX59" fmla="*/ 2203347 w 3297383"/>
                <a:gd name="connsiteY59" fmla="*/ 1307092 h 5020058"/>
                <a:gd name="connsiteX60" fmla="*/ 3297360 w 3297383"/>
                <a:gd name="connsiteY60" fmla="*/ 1633666 h 5020058"/>
                <a:gd name="connsiteX61" fmla="*/ 2187018 w 3297383"/>
                <a:gd name="connsiteY61" fmla="*/ 1421393 h 5020058"/>
                <a:gd name="connsiteX62" fmla="*/ 1501220 w 3297383"/>
                <a:gd name="connsiteY62" fmla="*/ 1796950 h 5020058"/>
                <a:gd name="connsiteX63" fmla="*/ 1664505 w 3297383"/>
                <a:gd name="connsiteY63" fmla="*/ 1862264 h 5020058"/>
                <a:gd name="connsiteX64" fmla="*/ 2089048 w 3297383"/>
                <a:gd name="connsiteY64" fmla="*/ 1992893 h 5020058"/>
                <a:gd name="connsiteX65" fmla="*/ 2480934 w 3297383"/>
                <a:gd name="connsiteY65" fmla="*/ 2041879 h 5020058"/>
                <a:gd name="connsiteX66" fmla="*/ 3134077 w 3297383"/>
                <a:gd name="connsiteY66" fmla="*/ 2156179 h 5020058"/>
                <a:gd name="connsiteX67" fmla="*/ 1909434 w 3297383"/>
                <a:gd name="connsiteY67" fmla="*/ 1992893 h 5020058"/>
                <a:gd name="connsiteX68" fmla="*/ 1484891 w 3297383"/>
                <a:gd name="connsiteY68" fmla="*/ 1780621 h 5020058"/>
                <a:gd name="connsiteX69" fmla="*/ 1158320 w 3297383"/>
                <a:gd name="connsiteY69" fmla="*/ 1862264 h 5020058"/>
                <a:gd name="connsiteX70" fmla="*/ 1125662 w 3297383"/>
                <a:gd name="connsiteY70" fmla="*/ 2025550 h 5020058"/>
                <a:gd name="connsiteX71" fmla="*/ 1207305 w 3297383"/>
                <a:gd name="connsiteY71" fmla="*/ 2156179 h 5020058"/>
                <a:gd name="connsiteX72" fmla="*/ 1321605 w 3297383"/>
                <a:gd name="connsiteY72" fmla="*/ 2352121 h 5020058"/>
                <a:gd name="connsiteX73" fmla="*/ 1256291 w 3297383"/>
                <a:gd name="connsiteY73" fmla="*/ 2466421 h 5020058"/>
                <a:gd name="connsiteX74" fmla="*/ 1354262 w 3297383"/>
                <a:gd name="connsiteY74" fmla="*/ 2499079 h 5020058"/>
                <a:gd name="connsiteX75" fmla="*/ 1517548 w 3297383"/>
                <a:gd name="connsiteY75" fmla="*/ 2270479 h 5020058"/>
                <a:gd name="connsiteX76" fmla="*/ 1631848 w 3297383"/>
                <a:gd name="connsiteY76" fmla="*/ 2286807 h 5020058"/>
                <a:gd name="connsiteX77" fmla="*/ 1631848 w 3297383"/>
                <a:gd name="connsiteY77" fmla="*/ 2368450 h 5020058"/>
                <a:gd name="connsiteX78" fmla="*/ 1435905 w 3297383"/>
                <a:gd name="connsiteY78" fmla="*/ 2515407 h 5020058"/>
                <a:gd name="connsiteX79" fmla="*/ 1419577 w 3297383"/>
                <a:gd name="connsiteY79" fmla="*/ 2629707 h 5020058"/>
                <a:gd name="connsiteX80" fmla="*/ 1615520 w 3297383"/>
                <a:gd name="connsiteY80" fmla="*/ 2335793 h 5020058"/>
                <a:gd name="connsiteX81" fmla="*/ 2023734 w 3297383"/>
                <a:gd name="connsiteY81" fmla="*/ 2482750 h 5020058"/>
                <a:gd name="connsiteX82" fmla="*/ 1925762 w 3297383"/>
                <a:gd name="connsiteY82" fmla="*/ 2613379 h 5020058"/>
                <a:gd name="connsiteX83" fmla="*/ 1713491 w 3297383"/>
                <a:gd name="connsiteY83" fmla="*/ 2564393 h 5020058"/>
                <a:gd name="connsiteX84" fmla="*/ 1533877 w 3297383"/>
                <a:gd name="connsiteY84" fmla="*/ 2662364 h 5020058"/>
                <a:gd name="connsiteX85" fmla="*/ 1582862 w 3297383"/>
                <a:gd name="connsiteY85" fmla="*/ 2972607 h 5020058"/>
                <a:gd name="connsiteX86" fmla="*/ 1664505 w 3297383"/>
                <a:gd name="connsiteY86" fmla="*/ 3119564 h 5020058"/>
                <a:gd name="connsiteX87" fmla="*/ 1762477 w 3297383"/>
                <a:gd name="connsiteY87" fmla="*/ 3233864 h 5020058"/>
                <a:gd name="connsiteX88" fmla="*/ 1811463 w 3297383"/>
                <a:gd name="connsiteY88" fmla="*/ 3103236 h 5020058"/>
                <a:gd name="connsiteX89" fmla="*/ 2040063 w 3297383"/>
                <a:gd name="connsiteY89" fmla="*/ 3103236 h 5020058"/>
                <a:gd name="connsiteX90" fmla="*/ 2105376 w 3297383"/>
                <a:gd name="connsiteY90" fmla="*/ 3315508 h 5020058"/>
                <a:gd name="connsiteX91" fmla="*/ 1876777 w 3297383"/>
                <a:gd name="connsiteY91" fmla="*/ 3380821 h 5020058"/>
                <a:gd name="connsiteX92" fmla="*/ 1762477 w 3297383"/>
                <a:gd name="connsiteY92" fmla="*/ 3380821 h 5020058"/>
                <a:gd name="connsiteX93" fmla="*/ 2187020 w 3297383"/>
                <a:gd name="connsiteY93" fmla="*/ 3821693 h 5020058"/>
                <a:gd name="connsiteX94" fmla="*/ 2219677 w 3297383"/>
                <a:gd name="connsiteY94" fmla="*/ 3903336 h 5020058"/>
                <a:gd name="connsiteX95" fmla="*/ 2252334 w 3297383"/>
                <a:gd name="connsiteY95" fmla="*/ 3691064 h 5020058"/>
                <a:gd name="connsiteX96" fmla="*/ 2301320 w 3297383"/>
                <a:gd name="connsiteY96" fmla="*/ 3544107 h 5020058"/>
                <a:gd name="connsiteX97" fmla="*/ 2513592 w 3297383"/>
                <a:gd name="connsiteY97" fmla="*/ 3495121 h 5020058"/>
                <a:gd name="connsiteX98" fmla="*/ 2627891 w 3297383"/>
                <a:gd name="connsiteY98" fmla="*/ 3740050 h 5020058"/>
                <a:gd name="connsiteX99" fmla="*/ 2431948 w 3297383"/>
                <a:gd name="connsiteY99" fmla="*/ 3870679 h 5020058"/>
                <a:gd name="connsiteX100" fmla="*/ 2464605 w 3297383"/>
                <a:gd name="connsiteY100" fmla="*/ 4099279 h 5020058"/>
                <a:gd name="connsiteX101" fmla="*/ 2513591 w 3297383"/>
                <a:gd name="connsiteY101" fmla="*/ 4164593 h 5020058"/>
                <a:gd name="connsiteX102" fmla="*/ 2431948 w 3297383"/>
                <a:gd name="connsiteY102" fmla="*/ 4540150 h 5020058"/>
                <a:gd name="connsiteX103" fmla="*/ 2709534 w 3297383"/>
                <a:gd name="connsiteY103" fmla="*/ 4850393 h 5020058"/>
                <a:gd name="connsiteX104" fmla="*/ 2627891 w 3297383"/>
                <a:gd name="connsiteY104" fmla="*/ 5013679 h 5020058"/>
                <a:gd name="connsiteX105" fmla="*/ 2284991 w 3297383"/>
                <a:gd name="connsiteY105" fmla="*/ 4638121 h 5020058"/>
                <a:gd name="connsiteX106" fmla="*/ 2333977 w 3297383"/>
                <a:gd name="connsiteY106" fmla="*/ 4229907 h 5020058"/>
                <a:gd name="connsiteX107" fmla="*/ 2121705 w 3297383"/>
                <a:gd name="connsiteY107" fmla="*/ 3952321 h 5020058"/>
                <a:gd name="connsiteX108" fmla="*/ 1550205 w 3297383"/>
                <a:gd name="connsiteY108" fmla="*/ 3250193 h 5020058"/>
                <a:gd name="connsiteX109" fmla="*/ 1305277 w 3297383"/>
                <a:gd name="connsiteY109" fmla="*/ 2744007 h 5020058"/>
                <a:gd name="connsiteX110" fmla="*/ 1337934 w 3297383"/>
                <a:gd name="connsiteY110" fmla="*/ 2662364 h 5020058"/>
                <a:gd name="connsiteX111" fmla="*/ 1174648 w 3297383"/>
                <a:gd name="connsiteY111" fmla="*/ 2515407 h 5020058"/>
                <a:gd name="connsiteX112" fmla="*/ 1060348 w 3297383"/>
                <a:gd name="connsiteY112" fmla="*/ 2597050 h 5020058"/>
                <a:gd name="connsiteX113" fmla="*/ 1027691 w 3297383"/>
                <a:gd name="connsiteY113" fmla="*/ 2744007 h 5020058"/>
                <a:gd name="connsiteX114" fmla="*/ 1239962 w 3297383"/>
                <a:gd name="connsiteY114" fmla="*/ 2972607 h 5020058"/>
                <a:gd name="connsiteX115" fmla="*/ 1435905 w 3297383"/>
                <a:gd name="connsiteY115" fmla="*/ 3413479 h 5020058"/>
                <a:gd name="connsiteX116" fmla="*/ 1533877 w 3297383"/>
                <a:gd name="connsiteY116" fmla="*/ 3772707 h 5020058"/>
                <a:gd name="connsiteX117" fmla="*/ 1550205 w 3297383"/>
                <a:gd name="connsiteY117" fmla="*/ 4050293 h 5020058"/>
                <a:gd name="connsiteX118" fmla="*/ 1550205 w 3297383"/>
                <a:gd name="connsiteY118" fmla="*/ 4050293 h 5020058"/>
                <a:gd name="connsiteX0" fmla="*/ 1468562 w 3297383"/>
                <a:gd name="connsiteY0" fmla="*/ 4050293 h 5020058"/>
                <a:gd name="connsiteX1" fmla="*/ 1403248 w 3297383"/>
                <a:gd name="connsiteY1" fmla="*/ 3674736 h 5020058"/>
                <a:gd name="connsiteX2" fmla="*/ 1223634 w 3297383"/>
                <a:gd name="connsiteY2" fmla="*/ 3217536 h 5020058"/>
                <a:gd name="connsiteX3" fmla="*/ 1060348 w 3297383"/>
                <a:gd name="connsiteY3" fmla="*/ 2907293 h 5020058"/>
                <a:gd name="connsiteX4" fmla="*/ 848077 w 3297383"/>
                <a:gd name="connsiteY4" fmla="*/ 2695021 h 5020058"/>
                <a:gd name="connsiteX5" fmla="*/ 929720 w 3297383"/>
                <a:gd name="connsiteY5" fmla="*/ 2515407 h 5020058"/>
                <a:gd name="connsiteX6" fmla="*/ 1060348 w 3297383"/>
                <a:gd name="connsiteY6" fmla="*/ 2368450 h 5020058"/>
                <a:gd name="connsiteX7" fmla="*/ 1044020 w 3297383"/>
                <a:gd name="connsiteY7" fmla="*/ 2205164 h 5020058"/>
                <a:gd name="connsiteX8" fmla="*/ 1011362 w 3297383"/>
                <a:gd name="connsiteY8" fmla="*/ 2172507 h 5020058"/>
                <a:gd name="connsiteX9" fmla="*/ 1044020 w 3297383"/>
                <a:gd name="connsiteY9" fmla="*/ 2335793 h 5020058"/>
                <a:gd name="connsiteX10" fmla="*/ 929720 w 3297383"/>
                <a:gd name="connsiteY10" fmla="*/ 2417436 h 5020058"/>
                <a:gd name="connsiteX11" fmla="*/ 733777 w 3297383"/>
                <a:gd name="connsiteY11" fmla="*/ 2401107 h 5020058"/>
                <a:gd name="connsiteX12" fmla="*/ 619477 w 3297383"/>
                <a:gd name="connsiteY12" fmla="*/ 2286807 h 5020058"/>
                <a:gd name="connsiteX13" fmla="*/ 668462 w 3297383"/>
                <a:gd name="connsiteY13" fmla="*/ 2172507 h 5020058"/>
                <a:gd name="connsiteX14" fmla="*/ 766434 w 3297383"/>
                <a:gd name="connsiteY14" fmla="*/ 2139850 h 5020058"/>
                <a:gd name="connsiteX15" fmla="*/ 815420 w 3297383"/>
                <a:gd name="connsiteY15" fmla="*/ 2107193 h 5020058"/>
                <a:gd name="connsiteX16" fmla="*/ 880734 w 3297383"/>
                <a:gd name="connsiteY16" fmla="*/ 2090864 h 5020058"/>
                <a:gd name="connsiteX17" fmla="*/ 831748 w 3297383"/>
                <a:gd name="connsiteY17" fmla="*/ 2009221 h 5020058"/>
                <a:gd name="connsiteX18" fmla="*/ 815420 w 3297383"/>
                <a:gd name="connsiteY18" fmla="*/ 1960236 h 5020058"/>
                <a:gd name="connsiteX19" fmla="*/ 635805 w 3297383"/>
                <a:gd name="connsiteY19" fmla="*/ 1911250 h 5020058"/>
                <a:gd name="connsiteX20" fmla="*/ 472520 w 3297383"/>
                <a:gd name="connsiteY20" fmla="*/ 1894921 h 5020058"/>
                <a:gd name="connsiteX21" fmla="*/ 292905 w 3297383"/>
                <a:gd name="connsiteY21" fmla="*/ 1862264 h 5020058"/>
                <a:gd name="connsiteX22" fmla="*/ 31648 w 3297383"/>
                <a:gd name="connsiteY22" fmla="*/ 1584679 h 5020058"/>
                <a:gd name="connsiteX23" fmla="*/ 15320 w 3297383"/>
                <a:gd name="connsiteY23" fmla="*/ 1388736 h 5020058"/>
                <a:gd name="connsiteX24" fmla="*/ 129620 w 3297383"/>
                <a:gd name="connsiteY24" fmla="*/ 1062164 h 5020058"/>
                <a:gd name="connsiteX25" fmla="*/ 570491 w 3297383"/>
                <a:gd name="connsiteY25" fmla="*/ 670279 h 5020058"/>
                <a:gd name="connsiteX26" fmla="*/ 2333977 w 3297383"/>
                <a:gd name="connsiteY26" fmla="*/ 807 h 5020058"/>
                <a:gd name="connsiteX27" fmla="*/ 1174648 w 3297383"/>
                <a:gd name="connsiteY27" fmla="*/ 539650 h 5020058"/>
                <a:gd name="connsiteX28" fmla="*/ 570491 w 3297383"/>
                <a:gd name="connsiteY28" fmla="*/ 817236 h 5020058"/>
                <a:gd name="connsiteX29" fmla="*/ 227591 w 3297383"/>
                <a:gd name="connsiteY29" fmla="*/ 1143807 h 5020058"/>
                <a:gd name="connsiteX30" fmla="*/ 129620 w 3297383"/>
                <a:gd name="connsiteY30" fmla="*/ 1437721 h 5020058"/>
                <a:gd name="connsiteX31" fmla="*/ 325562 w 3297383"/>
                <a:gd name="connsiteY31" fmla="*/ 1747964 h 5020058"/>
                <a:gd name="connsiteX32" fmla="*/ 570491 w 3297383"/>
                <a:gd name="connsiteY32" fmla="*/ 1862264 h 5020058"/>
                <a:gd name="connsiteX33" fmla="*/ 390876 w 3297383"/>
                <a:gd name="connsiteY33" fmla="*/ 1503035 h 5020058"/>
                <a:gd name="connsiteX34" fmla="*/ 537833 w 3297383"/>
                <a:gd name="connsiteY34" fmla="*/ 1111150 h 5020058"/>
                <a:gd name="connsiteX35" fmla="*/ 1011362 w 3297383"/>
                <a:gd name="connsiteY35" fmla="*/ 866221 h 5020058"/>
                <a:gd name="connsiteX36" fmla="*/ 1615520 w 3297383"/>
                <a:gd name="connsiteY36" fmla="*/ 572307 h 5020058"/>
                <a:gd name="connsiteX37" fmla="*/ 2399291 w 3297383"/>
                <a:gd name="connsiteY37" fmla="*/ 278393 h 5020058"/>
                <a:gd name="connsiteX38" fmla="*/ 1615520 w 3297383"/>
                <a:gd name="connsiteY38" fmla="*/ 702936 h 5020058"/>
                <a:gd name="connsiteX39" fmla="*/ 2611563 w 3297383"/>
                <a:gd name="connsiteY39" fmla="*/ 866222 h 5020058"/>
                <a:gd name="connsiteX40" fmla="*/ 1599191 w 3297383"/>
                <a:gd name="connsiteY40" fmla="*/ 817236 h 5020058"/>
                <a:gd name="connsiteX41" fmla="*/ 1174648 w 3297383"/>
                <a:gd name="connsiteY41" fmla="*/ 915207 h 5020058"/>
                <a:gd name="connsiteX42" fmla="*/ 652134 w 3297383"/>
                <a:gd name="connsiteY42" fmla="*/ 1192793 h 5020058"/>
                <a:gd name="connsiteX43" fmla="*/ 505177 w 3297383"/>
                <a:gd name="connsiteY43" fmla="*/ 1454050 h 5020058"/>
                <a:gd name="connsiteX44" fmla="*/ 586820 w 3297383"/>
                <a:gd name="connsiteY44" fmla="*/ 1747964 h 5020058"/>
                <a:gd name="connsiteX45" fmla="*/ 750105 w 3297383"/>
                <a:gd name="connsiteY45" fmla="*/ 1878593 h 5020058"/>
                <a:gd name="connsiteX46" fmla="*/ 652134 w 3297383"/>
                <a:gd name="connsiteY46" fmla="*/ 1747964 h 5020058"/>
                <a:gd name="connsiteX47" fmla="*/ 766434 w 3297383"/>
                <a:gd name="connsiteY47" fmla="*/ 1584678 h 5020058"/>
                <a:gd name="connsiteX48" fmla="*/ 946048 w 3297383"/>
                <a:gd name="connsiteY48" fmla="*/ 1568350 h 5020058"/>
                <a:gd name="connsiteX49" fmla="*/ 1125662 w 3297383"/>
                <a:gd name="connsiteY49" fmla="*/ 1666321 h 5020058"/>
                <a:gd name="connsiteX50" fmla="*/ 1060348 w 3297383"/>
                <a:gd name="connsiteY50" fmla="*/ 1829607 h 5020058"/>
                <a:gd name="connsiteX51" fmla="*/ 1223634 w 3297383"/>
                <a:gd name="connsiteY51" fmla="*/ 1747964 h 5020058"/>
                <a:gd name="connsiteX52" fmla="*/ 1305277 w 3297383"/>
                <a:gd name="connsiteY52" fmla="*/ 1731636 h 5020058"/>
                <a:gd name="connsiteX53" fmla="*/ 1256291 w 3297383"/>
                <a:gd name="connsiteY53" fmla="*/ 1617336 h 5020058"/>
                <a:gd name="connsiteX54" fmla="*/ 1272620 w 3297383"/>
                <a:gd name="connsiteY54" fmla="*/ 1421393 h 5020058"/>
                <a:gd name="connsiteX55" fmla="*/ 1484890 w 3297383"/>
                <a:gd name="connsiteY55" fmla="*/ 1356079 h 5020058"/>
                <a:gd name="connsiteX56" fmla="*/ 1631848 w 3297383"/>
                <a:gd name="connsiteY56" fmla="*/ 1486707 h 5020058"/>
                <a:gd name="connsiteX57" fmla="*/ 1615519 w 3297383"/>
                <a:gd name="connsiteY57" fmla="*/ 1682650 h 5020058"/>
                <a:gd name="connsiteX58" fmla="*/ 1631848 w 3297383"/>
                <a:gd name="connsiteY58" fmla="*/ 1601007 h 5020058"/>
                <a:gd name="connsiteX59" fmla="*/ 2203347 w 3297383"/>
                <a:gd name="connsiteY59" fmla="*/ 1307092 h 5020058"/>
                <a:gd name="connsiteX60" fmla="*/ 3297360 w 3297383"/>
                <a:gd name="connsiteY60" fmla="*/ 1633666 h 5020058"/>
                <a:gd name="connsiteX61" fmla="*/ 2187018 w 3297383"/>
                <a:gd name="connsiteY61" fmla="*/ 1421393 h 5020058"/>
                <a:gd name="connsiteX62" fmla="*/ 1501220 w 3297383"/>
                <a:gd name="connsiteY62" fmla="*/ 1796950 h 5020058"/>
                <a:gd name="connsiteX63" fmla="*/ 1664505 w 3297383"/>
                <a:gd name="connsiteY63" fmla="*/ 1862264 h 5020058"/>
                <a:gd name="connsiteX64" fmla="*/ 2089048 w 3297383"/>
                <a:gd name="connsiteY64" fmla="*/ 1992893 h 5020058"/>
                <a:gd name="connsiteX65" fmla="*/ 2480934 w 3297383"/>
                <a:gd name="connsiteY65" fmla="*/ 2041879 h 5020058"/>
                <a:gd name="connsiteX66" fmla="*/ 3134077 w 3297383"/>
                <a:gd name="connsiteY66" fmla="*/ 2156179 h 5020058"/>
                <a:gd name="connsiteX67" fmla="*/ 1909434 w 3297383"/>
                <a:gd name="connsiteY67" fmla="*/ 1992893 h 5020058"/>
                <a:gd name="connsiteX68" fmla="*/ 1484891 w 3297383"/>
                <a:gd name="connsiteY68" fmla="*/ 1780621 h 5020058"/>
                <a:gd name="connsiteX69" fmla="*/ 1158320 w 3297383"/>
                <a:gd name="connsiteY69" fmla="*/ 1862264 h 5020058"/>
                <a:gd name="connsiteX70" fmla="*/ 1125662 w 3297383"/>
                <a:gd name="connsiteY70" fmla="*/ 2025550 h 5020058"/>
                <a:gd name="connsiteX71" fmla="*/ 1207305 w 3297383"/>
                <a:gd name="connsiteY71" fmla="*/ 2156179 h 5020058"/>
                <a:gd name="connsiteX72" fmla="*/ 1321605 w 3297383"/>
                <a:gd name="connsiteY72" fmla="*/ 2352121 h 5020058"/>
                <a:gd name="connsiteX73" fmla="*/ 1256291 w 3297383"/>
                <a:gd name="connsiteY73" fmla="*/ 2466421 h 5020058"/>
                <a:gd name="connsiteX74" fmla="*/ 1354262 w 3297383"/>
                <a:gd name="connsiteY74" fmla="*/ 2499079 h 5020058"/>
                <a:gd name="connsiteX75" fmla="*/ 1517548 w 3297383"/>
                <a:gd name="connsiteY75" fmla="*/ 2270479 h 5020058"/>
                <a:gd name="connsiteX76" fmla="*/ 1631848 w 3297383"/>
                <a:gd name="connsiteY76" fmla="*/ 2286807 h 5020058"/>
                <a:gd name="connsiteX77" fmla="*/ 1631848 w 3297383"/>
                <a:gd name="connsiteY77" fmla="*/ 2368450 h 5020058"/>
                <a:gd name="connsiteX78" fmla="*/ 1435905 w 3297383"/>
                <a:gd name="connsiteY78" fmla="*/ 2515407 h 5020058"/>
                <a:gd name="connsiteX79" fmla="*/ 1419577 w 3297383"/>
                <a:gd name="connsiteY79" fmla="*/ 2629707 h 5020058"/>
                <a:gd name="connsiteX80" fmla="*/ 1615520 w 3297383"/>
                <a:gd name="connsiteY80" fmla="*/ 2335793 h 5020058"/>
                <a:gd name="connsiteX81" fmla="*/ 2023734 w 3297383"/>
                <a:gd name="connsiteY81" fmla="*/ 2482750 h 5020058"/>
                <a:gd name="connsiteX82" fmla="*/ 1925762 w 3297383"/>
                <a:gd name="connsiteY82" fmla="*/ 2613379 h 5020058"/>
                <a:gd name="connsiteX83" fmla="*/ 1713491 w 3297383"/>
                <a:gd name="connsiteY83" fmla="*/ 2564393 h 5020058"/>
                <a:gd name="connsiteX84" fmla="*/ 1533877 w 3297383"/>
                <a:gd name="connsiteY84" fmla="*/ 2662364 h 5020058"/>
                <a:gd name="connsiteX85" fmla="*/ 1582862 w 3297383"/>
                <a:gd name="connsiteY85" fmla="*/ 2972607 h 5020058"/>
                <a:gd name="connsiteX86" fmla="*/ 1664505 w 3297383"/>
                <a:gd name="connsiteY86" fmla="*/ 3119564 h 5020058"/>
                <a:gd name="connsiteX87" fmla="*/ 1762477 w 3297383"/>
                <a:gd name="connsiteY87" fmla="*/ 3233864 h 5020058"/>
                <a:gd name="connsiteX88" fmla="*/ 1811463 w 3297383"/>
                <a:gd name="connsiteY88" fmla="*/ 3103236 h 5020058"/>
                <a:gd name="connsiteX89" fmla="*/ 2040063 w 3297383"/>
                <a:gd name="connsiteY89" fmla="*/ 3103236 h 5020058"/>
                <a:gd name="connsiteX90" fmla="*/ 2105376 w 3297383"/>
                <a:gd name="connsiteY90" fmla="*/ 3315508 h 5020058"/>
                <a:gd name="connsiteX91" fmla="*/ 1876777 w 3297383"/>
                <a:gd name="connsiteY91" fmla="*/ 3380821 h 5020058"/>
                <a:gd name="connsiteX92" fmla="*/ 1762477 w 3297383"/>
                <a:gd name="connsiteY92" fmla="*/ 3380821 h 5020058"/>
                <a:gd name="connsiteX93" fmla="*/ 2187020 w 3297383"/>
                <a:gd name="connsiteY93" fmla="*/ 3821693 h 5020058"/>
                <a:gd name="connsiteX94" fmla="*/ 2219677 w 3297383"/>
                <a:gd name="connsiteY94" fmla="*/ 3903336 h 5020058"/>
                <a:gd name="connsiteX95" fmla="*/ 2252334 w 3297383"/>
                <a:gd name="connsiteY95" fmla="*/ 3691064 h 5020058"/>
                <a:gd name="connsiteX96" fmla="*/ 2301320 w 3297383"/>
                <a:gd name="connsiteY96" fmla="*/ 3544107 h 5020058"/>
                <a:gd name="connsiteX97" fmla="*/ 2513592 w 3297383"/>
                <a:gd name="connsiteY97" fmla="*/ 3495121 h 5020058"/>
                <a:gd name="connsiteX98" fmla="*/ 2627891 w 3297383"/>
                <a:gd name="connsiteY98" fmla="*/ 3740050 h 5020058"/>
                <a:gd name="connsiteX99" fmla="*/ 2333976 w 3297383"/>
                <a:gd name="connsiteY99" fmla="*/ 3903336 h 5020058"/>
                <a:gd name="connsiteX100" fmla="*/ 2464605 w 3297383"/>
                <a:gd name="connsiteY100" fmla="*/ 4099279 h 5020058"/>
                <a:gd name="connsiteX101" fmla="*/ 2513591 w 3297383"/>
                <a:gd name="connsiteY101" fmla="*/ 4164593 h 5020058"/>
                <a:gd name="connsiteX102" fmla="*/ 2431948 w 3297383"/>
                <a:gd name="connsiteY102" fmla="*/ 4540150 h 5020058"/>
                <a:gd name="connsiteX103" fmla="*/ 2709534 w 3297383"/>
                <a:gd name="connsiteY103" fmla="*/ 4850393 h 5020058"/>
                <a:gd name="connsiteX104" fmla="*/ 2627891 w 3297383"/>
                <a:gd name="connsiteY104" fmla="*/ 5013679 h 5020058"/>
                <a:gd name="connsiteX105" fmla="*/ 2284991 w 3297383"/>
                <a:gd name="connsiteY105" fmla="*/ 4638121 h 5020058"/>
                <a:gd name="connsiteX106" fmla="*/ 2333977 w 3297383"/>
                <a:gd name="connsiteY106" fmla="*/ 4229907 h 5020058"/>
                <a:gd name="connsiteX107" fmla="*/ 2121705 w 3297383"/>
                <a:gd name="connsiteY107" fmla="*/ 3952321 h 5020058"/>
                <a:gd name="connsiteX108" fmla="*/ 1550205 w 3297383"/>
                <a:gd name="connsiteY108" fmla="*/ 3250193 h 5020058"/>
                <a:gd name="connsiteX109" fmla="*/ 1305277 w 3297383"/>
                <a:gd name="connsiteY109" fmla="*/ 2744007 h 5020058"/>
                <a:gd name="connsiteX110" fmla="*/ 1337934 w 3297383"/>
                <a:gd name="connsiteY110" fmla="*/ 2662364 h 5020058"/>
                <a:gd name="connsiteX111" fmla="*/ 1174648 w 3297383"/>
                <a:gd name="connsiteY111" fmla="*/ 2515407 h 5020058"/>
                <a:gd name="connsiteX112" fmla="*/ 1060348 w 3297383"/>
                <a:gd name="connsiteY112" fmla="*/ 2597050 h 5020058"/>
                <a:gd name="connsiteX113" fmla="*/ 1027691 w 3297383"/>
                <a:gd name="connsiteY113" fmla="*/ 2744007 h 5020058"/>
                <a:gd name="connsiteX114" fmla="*/ 1239962 w 3297383"/>
                <a:gd name="connsiteY114" fmla="*/ 2972607 h 5020058"/>
                <a:gd name="connsiteX115" fmla="*/ 1435905 w 3297383"/>
                <a:gd name="connsiteY115" fmla="*/ 3413479 h 5020058"/>
                <a:gd name="connsiteX116" fmla="*/ 1533877 w 3297383"/>
                <a:gd name="connsiteY116" fmla="*/ 3772707 h 5020058"/>
                <a:gd name="connsiteX117" fmla="*/ 1550205 w 3297383"/>
                <a:gd name="connsiteY117" fmla="*/ 4050293 h 5020058"/>
                <a:gd name="connsiteX118" fmla="*/ 1550205 w 3297383"/>
                <a:gd name="connsiteY118" fmla="*/ 4050293 h 5020058"/>
                <a:gd name="connsiteX0" fmla="*/ 1468562 w 3297383"/>
                <a:gd name="connsiteY0" fmla="*/ 4050293 h 5020058"/>
                <a:gd name="connsiteX1" fmla="*/ 1403248 w 3297383"/>
                <a:gd name="connsiteY1" fmla="*/ 3674736 h 5020058"/>
                <a:gd name="connsiteX2" fmla="*/ 1223634 w 3297383"/>
                <a:gd name="connsiteY2" fmla="*/ 3217536 h 5020058"/>
                <a:gd name="connsiteX3" fmla="*/ 1060348 w 3297383"/>
                <a:gd name="connsiteY3" fmla="*/ 2907293 h 5020058"/>
                <a:gd name="connsiteX4" fmla="*/ 848077 w 3297383"/>
                <a:gd name="connsiteY4" fmla="*/ 2695021 h 5020058"/>
                <a:gd name="connsiteX5" fmla="*/ 929720 w 3297383"/>
                <a:gd name="connsiteY5" fmla="*/ 2515407 h 5020058"/>
                <a:gd name="connsiteX6" fmla="*/ 1060348 w 3297383"/>
                <a:gd name="connsiteY6" fmla="*/ 2368450 h 5020058"/>
                <a:gd name="connsiteX7" fmla="*/ 1044020 w 3297383"/>
                <a:gd name="connsiteY7" fmla="*/ 2205164 h 5020058"/>
                <a:gd name="connsiteX8" fmla="*/ 1011362 w 3297383"/>
                <a:gd name="connsiteY8" fmla="*/ 2172507 h 5020058"/>
                <a:gd name="connsiteX9" fmla="*/ 1044020 w 3297383"/>
                <a:gd name="connsiteY9" fmla="*/ 2335793 h 5020058"/>
                <a:gd name="connsiteX10" fmla="*/ 929720 w 3297383"/>
                <a:gd name="connsiteY10" fmla="*/ 2417436 h 5020058"/>
                <a:gd name="connsiteX11" fmla="*/ 733777 w 3297383"/>
                <a:gd name="connsiteY11" fmla="*/ 2401107 h 5020058"/>
                <a:gd name="connsiteX12" fmla="*/ 619477 w 3297383"/>
                <a:gd name="connsiteY12" fmla="*/ 2286807 h 5020058"/>
                <a:gd name="connsiteX13" fmla="*/ 668462 w 3297383"/>
                <a:gd name="connsiteY13" fmla="*/ 2172507 h 5020058"/>
                <a:gd name="connsiteX14" fmla="*/ 766434 w 3297383"/>
                <a:gd name="connsiteY14" fmla="*/ 2139850 h 5020058"/>
                <a:gd name="connsiteX15" fmla="*/ 815420 w 3297383"/>
                <a:gd name="connsiteY15" fmla="*/ 2107193 h 5020058"/>
                <a:gd name="connsiteX16" fmla="*/ 880734 w 3297383"/>
                <a:gd name="connsiteY16" fmla="*/ 2090864 h 5020058"/>
                <a:gd name="connsiteX17" fmla="*/ 831748 w 3297383"/>
                <a:gd name="connsiteY17" fmla="*/ 2009221 h 5020058"/>
                <a:gd name="connsiteX18" fmla="*/ 815420 w 3297383"/>
                <a:gd name="connsiteY18" fmla="*/ 1960236 h 5020058"/>
                <a:gd name="connsiteX19" fmla="*/ 635805 w 3297383"/>
                <a:gd name="connsiteY19" fmla="*/ 1911250 h 5020058"/>
                <a:gd name="connsiteX20" fmla="*/ 472520 w 3297383"/>
                <a:gd name="connsiteY20" fmla="*/ 1894921 h 5020058"/>
                <a:gd name="connsiteX21" fmla="*/ 292905 w 3297383"/>
                <a:gd name="connsiteY21" fmla="*/ 1862264 h 5020058"/>
                <a:gd name="connsiteX22" fmla="*/ 31648 w 3297383"/>
                <a:gd name="connsiteY22" fmla="*/ 1584679 h 5020058"/>
                <a:gd name="connsiteX23" fmla="*/ 15320 w 3297383"/>
                <a:gd name="connsiteY23" fmla="*/ 1388736 h 5020058"/>
                <a:gd name="connsiteX24" fmla="*/ 129620 w 3297383"/>
                <a:gd name="connsiteY24" fmla="*/ 1062164 h 5020058"/>
                <a:gd name="connsiteX25" fmla="*/ 570491 w 3297383"/>
                <a:gd name="connsiteY25" fmla="*/ 670279 h 5020058"/>
                <a:gd name="connsiteX26" fmla="*/ 2333977 w 3297383"/>
                <a:gd name="connsiteY26" fmla="*/ 807 h 5020058"/>
                <a:gd name="connsiteX27" fmla="*/ 1174648 w 3297383"/>
                <a:gd name="connsiteY27" fmla="*/ 539650 h 5020058"/>
                <a:gd name="connsiteX28" fmla="*/ 570491 w 3297383"/>
                <a:gd name="connsiteY28" fmla="*/ 817236 h 5020058"/>
                <a:gd name="connsiteX29" fmla="*/ 227591 w 3297383"/>
                <a:gd name="connsiteY29" fmla="*/ 1143807 h 5020058"/>
                <a:gd name="connsiteX30" fmla="*/ 129620 w 3297383"/>
                <a:gd name="connsiteY30" fmla="*/ 1437721 h 5020058"/>
                <a:gd name="connsiteX31" fmla="*/ 325562 w 3297383"/>
                <a:gd name="connsiteY31" fmla="*/ 1747964 h 5020058"/>
                <a:gd name="connsiteX32" fmla="*/ 570491 w 3297383"/>
                <a:gd name="connsiteY32" fmla="*/ 1862264 h 5020058"/>
                <a:gd name="connsiteX33" fmla="*/ 390876 w 3297383"/>
                <a:gd name="connsiteY33" fmla="*/ 1503035 h 5020058"/>
                <a:gd name="connsiteX34" fmla="*/ 537833 w 3297383"/>
                <a:gd name="connsiteY34" fmla="*/ 1111150 h 5020058"/>
                <a:gd name="connsiteX35" fmla="*/ 1011362 w 3297383"/>
                <a:gd name="connsiteY35" fmla="*/ 866221 h 5020058"/>
                <a:gd name="connsiteX36" fmla="*/ 1615520 w 3297383"/>
                <a:gd name="connsiteY36" fmla="*/ 572307 h 5020058"/>
                <a:gd name="connsiteX37" fmla="*/ 2399291 w 3297383"/>
                <a:gd name="connsiteY37" fmla="*/ 278393 h 5020058"/>
                <a:gd name="connsiteX38" fmla="*/ 1615520 w 3297383"/>
                <a:gd name="connsiteY38" fmla="*/ 702936 h 5020058"/>
                <a:gd name="connsiteX39" fmla="*/ 2611563 w 3297383"/>
                <a:gd name="connsiteY39" fmla="*/ 866222 h 5020058"/>
                <a:gd name="connsiteX40" fmla="*/ 1599191 w 3297383"/>
                <a:gd name="connsiteY40" fmla="*/ 817236 h 5020058"/>
                <a:gd name="connsiteX41" fmla="*/ 1174648 w 3297383"/>
                <a:gd name="connsiteY41" fmla="*/ 915207 h 5020058"/>
                <a:gd name="connsiteX42" fmla="*/ 652134 w 3297383"/>
                <a:gd name="connsiteY42" fmla="*/ 1192793 h 5020058"/>
                <a:gd name="connsiteX43" fmla="*/ 505177 w 3297383"/>
                <a:gd name="connsiteY43" fmla="*/ 1454050 h 5020058"/>
                <a:gd name="connsiteX44" fmla="*/ 586820 w 3297383"/>
                <a:gd name="connsiteY44" fmla="*/ 1747964 h 5020058"/>
                <a:gd name="connsiteX45" fmla="*/ 750105 w 3297383"/>
                <a:gd name="connsiteY45" fmla="*/ 1878593 h 5020058"/>
                <a:gd name="connsiteX46" fmla="*/ 652134 w 3297383"/>
                <a:gd name="connsiteY46" fmla="*/ 1747964 h 5020058"/>
                <a:gd name="connsiteX47" fmla="*/ 766434 w 3297383"/>
                <a:gd name="connsiteY47" fmla="*/ 1584678 h 5020058"/>
                <a:gd name="connsiteX48" fmla="*/ 946048 w 3297383"/>
                <a:gd name="connsiteY48" fmla="*/ 1568350 h 5020058"/>
                <a:gd name="connsiteX49" fmla="*/ 1125662 w 3297383"/>
                <a:gd name="connsiteY49" fmla="*/ 1666321 h 5020058"/>
                <a:gd name="connsiteX50" fmla="*/ 1060348 w 3297383"/>
                <a:gd name="connsiteY50" fmla="*/ 1829607 h 5020058"/>
                <a:gd name="connsiteX51" fmla="*/ 1223634 w 3297383"/>
                <a:gd name="connsiteY51" fmla="*/ 1747964 h 5020058"/>
                <a:gd name="connsiteX52" fmla="*/ 1305277 w 3297383"/>
                <a:gd name="connsiteY52" fmla="*/ 1731636 h 5020058"/>
                <a:gd name="connsiteX53" fmla="*/ 1256291 w 3297383"/>
                <a:gd name="connsiteY53" fmla="*/ 1617336 h 5020058"/>
                <a:gd name="connsiteX54" fmla="*/ 1272620 w 3297383"/>
                <a:gd name="connsiteY54" fmla="*/ 1421393 h 5020058"/>
                <a:gd name="connsiteX55" fmla="*/ 1484890 w 3297383"/>
                <a:gd name="connsiteY55" fmla="*/ 1356079 h 5020058"/>
                <a:gd name="connsiteX56" fmla="*/ 1631848 w 3297383"/>
                <a:gd name="connsiteY56" fmla="*/ 1486707 h 5020058"/>
                <a:gd name="connsiteX57" fmla="*/ 1615519 w 3297383"/>
                <a:gd name="connsiteY57" fmla="*/ 1682650 h 5020058"/>
                <a:gd name="connsiteX58" fmla="*/ 1631848 w 3297383"/>
                <a:gd name="connsiteY58" fmla="*/ 1601007 h 5020058"/>
                <a:gd name="connsiteX59" fmla="*/ 2203347 w 3297383"/>
                <a:gd name="connsiteY59" fmla="*/ 1307092 h 5020058"/>
                <a:gd name="connsiteX60" fmla="*/ 3297360 w 3297383"/>
                <a:gd name="connsiteY60" fmla="*/ 1633666 h 5020058"/>
                <a:gd name="connsiteX61" fmla="*/ 2187018 w 3297383"/>
                <a:gd name="connsiteY61" fmla="*/ 1421393 h 5020058"/>
                <a:gd name="connsiteX62" fmla="*/ 1501220 w 3297383"/>
                <a:gd name="connsiteY62" fmla="*/ 1796950 h 5020058"/>
                <a:gd name="connsiteX63" fmla="*/ 1664505 w 3297383"/>
                <a:gd name="connsiteY63" fmla="*/ 1862264 h 5020058"/>
                <a:gd name="connsiteX64" fmla="*/ 2089048 w 3297383"/>
                <a:gd name="connsiteY64" fmla="*/ 1992893 h 5020058"/>
                <a:gd name="connsiteX65" fmla="*/ 2480934 w 3297383"/>
                <a:gd name="connsiteY65" fmla="*/ 2041879 h 5020058"/>
                <a:gd name="connsiteX66" fmla="*/ 3134077 w 3297383"/>
                <a:gd name="connsiteY66" fmla="*/ 2156179 h 5020058"/>
                <a:gd name="connsiteX67" fmla="*/ 1909434 w 3297383"/>
                <a:gd name="connsiteY67" fmla="*/ 1992893 h 5020058"/>
                <a:gd name="connsiteX68" fmla="*/ 1484891 w 3297383"/>
                <a:gd name="connsiteY68" fmla="*/ 1780621 h 5020058"/>
                <a:gd name="connsiteX69" fmla="*/ 1158320 w 3297383"/>
                <a:gd name="connsiteY69" fmla="*/ 1862264 h 5020058"/>
                <a:gd name="connsiteX70" fmla="*/ 1125662 w 3297383"/>
                <a:gd name="connsiteY70" fmla="*/ 2025550 h 5020058"/>
                <a:gd name="connsiteX71" fmla="*/ 1207305 w 3297383"/>
                <a:gd name="connsiteY71" fmla="*/ 2156179 h 5020058"/>
                <a:gd name="connsiteX72" fmla="*/ 1321605 w 3297383"/>
                <a:gd name="connsiteY72" fmla="*/ 2352121 h 5020058"/>
                <a:gd name="connsiteX73" fmla="*/ 1256291 w 3297383"/>
                <a:gd name="connsiteY73" fmla="*/ 2466421 h 5020058"/>
                <a:gd name="connsiteX74" fmla="*/ 1354262 w 3297383"/>
                <a:gd name="connsiteY74" fmla="*/ 2499079 h 5020058"/>
                <a:gd name="connsiteX75" fmla="*/ 1517548 w 3297383"/>
                <a:gd name="connsiteY75" fmla="*/ 2270479 h 5020058"/>
                <a:gd name="connsiteX76" fmla="*/ 1631848 w 3297383"/>
                <a:gd name="connsiteY76" fmla="*/ 2286807 h 5020058"/>
                <a:gd name="connsiteX77" fmla="*/ 1631848 w 3297383"/>
                <a:gd name="connsiteY77" fmla="*/ 2368450 h 5020058"/>
                <a:gd name="connsiteX78" fmla="*/ 1435905 w 3297383"/>
                <a:gd name="connsiteY78" fmla="*/ 2515407 h 5020058"/>
                <a:gd name="connsiteX79" fmla="*/ 1419577 w 3297383"/>
                <a:gd name="connsiteY79" fmla="*/ 2629707 h 5020058"/>
                <a:gd name="connsiteX80" fmla="*/ 1615520 w 3297383"/>
                <a:gd name="connsiteY80" fmla="*/ 2335793 h 5020058"/>
                <a:gd name="connsiteX81" fmla="*/ 2023734 w 3297383"/>
                <a:gd name="connsiteY81" fmla="*/ 2482750 h 5020058"/>
                <a:gd name="connsiteX82" fmla="*/ 1925762 w 3297383"/>
                <a:gd name="connsiteY82" fmla="*/ 2613379 h 5020058"/>
                <a:gd name="connsiteX83" fmla="*/ 1713491 w 3297383"/>
                <a:gd name="connsiteY83" fmla="*/ 2564393 h 5020058"/>
                <a:gd name="connsiteX84" fmla="*/ 1533877 w 3297383"/>
                <a:gd name="connsiteY84" fmla="*/ 2662364 h 5020058"/>
                <a:gd name="connsiteX85" fmla="*/ 1582862 w 3297383"/>
                <a:gd name="connsiteY85" fmla="*/ 2972607 h 5020058"/>
                <a:gd name="connsiteX86" fmla="*/ 1664505 w 3297383"/>
                <a:gd name="connsiteY86" fmla="*/ 3119564 h 5020058"/>
                <a:gd name="connsiteX87" fmla="*/ 1762477 w 3297383"/>
                <a:gd name="connsiteY87" fmla="*/ 3233864 h 5020058"/>
                <a:gd name="connsiteX88" fmla="*/ 1811463 w 3297383"/>
                <a:gd name="connsiteY88" fmla="*/ 3103236 h 5020058"/>
                <a:gd name="connsiteX89" fmla="*/ 2040063 w 3297383"/>
                <a:gd name="connsiteY89" fmla="*/ 3103236 h 5020058"/>
                <a:gd name="connsiteX90" fmla="*/ 2105376 w 3297383"/>
                <a:gd name="connsiteY90" fmla="*/ 3315508 h 5020058"/>
                <a:gd name="connsiteX91" fmla="*/ 1876777 w 3297383"/>
                <a:gd name="connsiteY91" fmla="*/ 3380821 h 5020058"/>
                <a:gd name="connsiteX92" fmla="*/ 1762477 w 3297383"/>
                <a:gd name="connsiteY92" fmla="*/ 3380821 h 5020058"/>
                <a:gd name="connsiteX93" fmla="*/ 2187020 w 3297383"/>
                <a:gd name="connsiteY93" fmla="*/ 3821693 h 5020058"/>
                <a:gd name="connsiteX94" fmla="*/ 2219677 w 3297383"/>
                <a:gd name="connsiteY94" fmla="*/ 3903336 h 5020058"/>
                <a:gd name="connsiteX95" fmla="*/ 2252334 w 3297383"/>
                <a:gd name="connsiteY95" fmla="*/ 3691064 h 5020058"/>
                <a:gd name="connsiteX96" fmla="*/ 2301320 w 3297383"/>
                <a:gd name="connsiteY96" fmla="*/ 3544107 h 5020058"/>
                <a:gd name="connsiteX97" fmla="*/ 2513592 w 3297383"/>
                <a:gd name="connsiteY97" fmla="*/ 3495121 h 5020058"/>
                <a:gd name="connsiteX98" fmla="*/ 2660549 w 3297383"/>
                <a:gd name="connsiteY98" fmla="*/ 3691064 h 5020058"/>
                <a:gd name="connsiteX99" fmla="*/ 2333976 w 3297383"/>
                <a:gd name="connsiteY99" fmla="*/ 3903336 h 5020058"/>
                <a:gd name="connsiteX100" fmla="*/ 2464605 w 3297383"/>
                <a:gd name="connsiteY100" fmla="*/ 4099279 h 5020058"/>
                <a:gd name="connsiteX101" fmla="*/ 2513591 w 3297383"/>
                <a:gd name="connsiteY101" fmla="*/ 4164593 h 5020058"/>
                <a:gd name="connsiteX102" fmla="*/ 2431948 w 3297383"/>
                <a:gd name="connsiteY102" fmla="*/ 4540150 h 5020058"/>
                <a:gd name="connsiteX103" fmla="*/ 2709534 w 3297383"/>
                <a:gd name="connsiteY103" fmla="*/ 4850393 h 5020058"/>
                <a:gd name="connsiteX104" fmla="*/ 2627891 w 3297383"/>
                <a:gd name="connsiteY104" fmla="*/ 5013679 h 5020058"/>
                <a:gd name="connsiteX105" fmla="*/ 2284991 w 3297383"/>
                <a:gd name="connsiteY105" fmla="*/ 4638121 h 5020058"/>
                <a:gd name="connsiteX106" fmla="*/ 2333977 w 3297383"/>
                <a:gd name="connsiteY106" fmla="*/ 4229907 h 5020058"/>
                <a:gd name="connsiteX107" fmla="*/ 2121705 w 3297383"/>
                <a:gd name="connsiteY107" fmla="*/ 3952321 h 5020058"/>
                <a:gd name="connsiteX108" fmla="*/ 1550205 w 3297383"/>
                <a:gd name="connsiteY108" fmla="*/ 3250193 h 5020058"/>
                <a:gd name="connsiteX109" fmla="*/ 1305277 w 3297383"/>
                <a:gd name="connsiteY109" fmla="*/ 2744007 h 5020058"/>
                <a:gd name="connsiteX110" fmla="*/ 1337934 w 3297383"/>
                <a:gd name="connsiteY110" fmla="*/ 2662364 h 5020058"/>
                <a:gd name="connsiteX111" fmla="*/ 1174648 w 3297383"/>
                <a:gd name="connsiteY111" fmla="*/ 2515407 h 5020058"/>
                <a:gd name="connsiteX112" fmla="*/ 1060348 w 3297383"/>
                <a:gd name="connsiteY112" fmla="*/ 2597050 h 5020058"/>
                <a:gd name="connsiteX113" fmla="*/ 1027691 w 3297383"/>
                <a:gd name="connsiteY113" fmla="*/ 2744007 h 5020058"/>
                <a:gd name="connsiteX114" fmla="*/ 1239962 w 3297383"/>
                <a:gd name="connsiteY114" fmla="*/ 2972607 h 5020058"/>
                <a:gd name="connsiteX115" fmla="*/ 1435905 w 3297383"/>
                <a:gd name="connsiteY115" fmla="*/ 3413479 h 5020058"/>
                <a:gd name="connsiteX116" fmla="*/ 1533877 w 3297383"/>
                <a:gd name="connsiteY116" fmla="*/ 3772707 h 5020058"/>
                <a:gd name="connsiteX117" fmla="*/ 1550205 w 3297383"/>
                <a:gd name="connsiteY117" fmla="*/ 4050293 h 5020058"/>
                <a:gd name="connsiteX118" fmla="*/ 1550205 w 3297383"/>
                <a:gd name="connsiteY118" fmla="*/ 4050293 h 5020058"/>
                <a:gd name="connsiteX0" fmla="*/ 1468562 w 3297383"/>
                <a:gd name="connsiteY0" fmla="*/ 4050293 h 5020058"/>
                <a:gd name="connsiteX1" fmla="*/ 1403248 w 3297383"/>
                <a:gd name="connsiteY1" fmla="*/ 3674736 h 5020058"/>
                <a:gd name="connsiteX2" fmla="*/ 1223634 w 3297383"/>
                <a:gd name="connsiteY2" fmla="*/ 3217536 h 5020058"/>
                <a:gd name="connsiteX3" fmla="*/ 1060348 w 3297383"/>
                <a:gd name="connsiteY3" fmla="*/ 2907293 h 5020058"/>
                <a:gd name="connsiteX4" fmla="*/ 848077 w 3297383"/>
                <a:gd name="connsiteY4" fmla="*/ 2695021 h 5020058"/>
                <a:gd name="connsiteX5" fmla="*/ 929720 w 3297383"/>
                <a:gd name="connsiteY5" fmla="*/ 2515407 h 5020058"/>
                <a:gd name="connsiteX6" fmla="*/ 1060348 w 3297383"/>
                <a:gd name="connsiteY6" fmla="*/ 2368450 h 5020058"/>
                <a:gd name="connsiteX7" fmla="*/ 1044020 w 3297383"/>
                <a:gd name="connsiteY7" fmla="*/ 2205164 h 5020058"/>
                <a:gd name="connsiteX8" fmla="*/ 1011362 w 3297383"/>
                <a:gd name="connsiteY8" fmla="*/ 2172507 h 5020058"/>
                <a:gd name="connsiteX9" fmla="*/ 1044020 w 3297383"/>
                <a:gd name="connsiteY9" fmla="*/ 2335793 h 5020058"/>
                <a:gd name="connsiteX10" fmla="*/ 929720 w 3297383"/>
                <a:gd name="connsiteY10" fmla="*/ 2417436 h 5020058"/>
                <a:gd name="connsiteX11" fmla="*/ 733777 w 3297383"/>
                <a:gd name="connsiteY11" fmla="*/ 2401107 h 5020058"/>
                <a:gd name="connsiteX12" fmla="*/ 619477 w 3297383"/>
                <a:gd name="connsiteY12" fmla="*/ 2286807 h 5020058"/>
                <a:gd name="connsiteX13" fmla="*/ 668462 w 3297383"/>
                <a:gd name="connsiteY13" fmla="*/ 2172507 h 5020058"/>
                <a:gd name="connsiteX14" fmla="*/ 766434 w 3297383"/>
                <a:gd name="connsiteY14" fmla="*/ 2139850 h 5020058"/>
                <a:gd name="connsiteX15" fmla="*/ 815420 w 3297383"/>
                <a:gd name="connsiteY15" fmla="*/ 2107193 h 5020058"/>
                <a:gd name="connsiteX16" fmla="*/ 880734 w 3297383"/>
                <a:gd name="connsiteY16" fmla="*/ 2090864 h 5020058"/>
                <a:gd name="connsiteX17" fmla="*/ 831748 w 3297383"/>
                <a:gd name="connsiteY17" fmla="*/ 2009221 h 5020058"/>
                <a:gd name="connsiteX18" fmla="*/ 815420 w 3297383"/>
                <a:gd name="connsiteY18" fmla="*/ 1960236 h 5020058"/>
                <a:gd name="connsiteX19" fmla="*/ 635805 w 3297383"/>
                <a:gd name="connsiteY19" fmla="*/ 1911250 h 5020058"/>
                <a:gd name="connsiteX20" fmla="*/ 472520 w 3297383"/>
                <a:gd name="connsiteY20" fmla="*/ 1894921 h 5020058"/>
                <a:gd name="connsiteX21" fmla="*/ 292905 w 3297383"/>
                <a:gd name="connsiteY21" fmla="*/ 1862264 h 5020058"/>
                <a:gd name="connsiteX22" fmla="*/ 31648 w 3297383"/>
                <a:gd name="connsiteY22" fmla="*/ 1584679 h 5020058"/>
                <a:gd name="connsiteX23" fmla="*/ 15320 w 3297383"/>
                <a:gd name="connsiteY23" fmla="*/ 1388736 h 5020058"/>
                <a:gd name="connsiteX24" fmla="*/ 129620 w 3297383"/>
                <a:gd name="connsiteY24" fmla="*/ 1062164 h 5020058"/>
                <a:gd name="connsiteX25" fmla="*/ 570491 w 3297383"/>
                <a:gd name="connsiteY25" fmla="*/ 670279 h 5020058"/>
                <a:gd name="connsiteX26" fmla="*/ 2333977 w 3297383"/>
                <a:gd name="connsiteY26" fmla="*/ 807 h 5020058"/>
                <a:gd name="connsiteX27" fmla="*/ 1174648 w 3297383"/>
                <a:gd name="connsiteY27" fmla="*/ 539650 h 5020058"/>
                <a:gd name="connsiteX28" fmla="*/ 570491 w 3297383"/>
                <a:gd name="connsiteY28" fmla="*/ 817236 h 5020058"/>
                <a:gd name="connsiteX29" fmla="*/ 227591 w 3297383"/>
                <a:gd name="connsiteY29" fmla="*/ 1143807 h 5020058"/>
                <a:gd name="connsiteX30" fmla="*/ 129620 w 3297383"/>
                <a:gd name="connsiteY30" fmla="*/ 1437721 h 5020058"/>
                <a:gd name="connsiteX31" fmla="*/ 325562 w 3297383"/>
                <a:gd name="connsiteY31" fmla="*/ 1747964 h 5020058"/>
                <a:gd name="connsiteX32" fmla="*/ 570491 w 3297383"/>
                <a:gd name="connsiteY32" fmla="*/ 1862264 h 5020058"/>
                <a:gd name="connsiteX33" fmla="*/ 390876 w 3297383"/>
                <a:gd name="connsiteY33" fmla="*/ 1503035 h 5020058"/>
                <a:gd name="connsiteX34" fmla="*/ 537833 w 3297383"/>
                <a:gd name="connsiteY34" fmla="*/ 1111150 h 5020058"/>
                <a:gd name="connsiteX35" fmla="*/ 1011362 w 3297383"/>
                <a:gd name="connsiteY35" fmla="*/ 866221 h 5020058"/>
                <a:gd name="connsiteX36" fmla="*/ 1615520 w 3297383"/>
                <a:gd name="connsiteY36" fmla="*/ 572307 h 5020058"/>
                <a:gd name="connsiteX37" fmla="*/ 2399291 w 3297383"/>
                <a:gd name="connsiteY37" fmla="*/ 278393 h 5020058"/>
                <a:gd name="connsiteX38" fmla="*/ 1615520 w 3297383"/>
                <a:gd name="connsiteY38" fmla="*/ 702936 h 5020058"/>
                <a:gd name="connsiteX39" fmla="*/ 2611563 w 3297383"/>
                <a:gd name="connsiteY39" fmla="*/ 866222 h 5020058"/>
                <a:gd name="connsiteX40" fmla="*/ 1599191 w 3297383"/>
                <a:gd name="connsiteY40" fmla="*/ 817236 h 5020058"/>
                <a:gd name="connsiteX41" fmla="*/ 1174648 w 3297383"/>
                <a:gd name="connsiteY41" fmla="*/ 915207 h 5020058"/>
                <a:gd name="connsiteX42" fmla="*/ 652134 w 3297383"/>
                <a:gd name="connsiteY42" fmla="*/ 1192793 h 5020058"/>
                <a:gd name="connsiteX43" fmla="*/ 505177 w 3297383"/>
                <a:gd name="connsiteY43" fmla="*/ 1454050 h 5020058"/>
                <a:gd name="connsiteX44" fmla="*/ 586820 w 3297383"/>
                <a:gd name="connsiteY44" fmla="*/ 1747964 h 5020058"/>
                <a:gd name="connsiteX45" fmla="*/ 750105 w 3297383"/>
                <a:gd name="connsiteY45" fmla="*/ 1878593 h 5020058"/>
                <a:gd name="connsiteX46" fmla="*/ 652134 w 3297383"/>
                <a:gd name="connsiteY46" fmla="*/ 1747964 h 5020058"/>
                <a:gd name="connsiteX47" fmla="*/ 766434 w 3297383"/>
                <a:gd name="connsiteY47" fmla="*/ 1584678 h 5020058"/>
                <a:gd name="connsiteX48" fmla="*/ 946048 w 3297383"/>
                <a:gd name="connsiteY48" fmla="*/ 1568350 h 5020058"/>
                <a:gd name="connsiteX49" fmla="*/ 1125662 w 3297383"/>
                <a:gd name="connsiteY49" fmla="*/ 1666321 h 5020058"/>
                <a:gd name="connsiteX50" fmla="*/ 1060348 w 3297383"/>
                <a:gd name="connsiteY50" fmla="*/ 1829607 h 5020058"/>
                <a:gd name="connsiteX51" fmla="*/ 1223634 w 3297383"/>
                <a:gd name="connsiteY51" fmla="*/ 1747964 h 5020058"/>
                <a:gd name="connsiteX52" fmla="*/ 1305277 w 3297383"/>
                <a:gd name="connsiteY52" fmla="*/ 1731636 h 5020058"/>
                <a:gd name="connsiteX53" fmla="*/ 1256291 w 3297383"/>
                <a:gd name="connsiteY53" fmla="*/ 1617336 h 5020058"/>
                <a:gd name="connsiteX54" fmla="*/ 1272620 w 3297383"/>
                <a:gd name="connsiteY54" fmla="*/ 1421393 h 5020058"/>
                <a:gd name="connsiteX55" fmla="*/ 1484890 w 3297383"/>
                <a:gd name="connsiteY55" fmla="*/ 1356079 h 5020058"/>
                <a:gd name="connsiteX56" fmla="*/ 1631848 w 3297383"/>
                <a:gd name="connsiteY56" fmla="*/ 1486707 h 5020058"/>
                <a:gd name="connsiteX57" fmla="*/ 1615519 w 3297383"/>
                <a:gd name="connsiteY57" fmla="*/ 1682650 h 5020058"/>
                <a:gd name="connsiteX58" fmla="*/ 1631848 w 3297383"/>
                <a:gd name="connsiteY58" fmla="*/ 1601007 h 5020058"/>
                <a:gd name="connsiteX59" fmla="*/ 2203347 w 3297383"/>
                <a:gd name="connsiteY59" fmla="*/ 1307092 h 5020058"/>
                <a:gd name="connsiteX60" fmla="*/ 3297360 w 3297383"/>
                <a:gd name="connsiteY60" fmla="*/ 1633666 h 5020058"/>
                <a:gd name="connsiteX61" fmla="*/ 2187018 w 3297383"/>
                <a:gd name="connsiteY61" fmla="*/ 1421393 h 5020058"/>
                <a:gd name="connsiteX62" fmla="*/ 1501220 w 3297383"/>
                <a:gd name="connsiteY62" fmla="*/ 1796950 h 5020058"/>
                <a:gd name="connsiteX63" fmla="*/ 1664505 w 3297383"/>
                <a:gd name="connsiteY63" fmla="*/ 1862264 h 5020058"/>
                <a:gd name="connsiteX64" fmla="*/ 2089048 w 3297383"/>
                <a:gd name="connsiteY64" fmla="*/ 1992893 h 5020058"/>
                <a:gd name="connsiteX65" fmla="*/ 2480934 w 3297383"/>
                <a:gd name="connsiteY65" fmla="*/ 2041879 h 5020058"/>
                <a:gd name="connsiteX66" fmla="*/ 3134077 w 3297383"/>
                <a:gd name="connsiteY66" fmla="*/ 2156179 h 5020058"/>
                <a:gd name="connsiteX67" fmla="*/ 1909434 w 3297383"/>
                <a:gd name="connsiteY67" fmla="*/ 1992893 h 5020058"/>
                <a:gd name="connsiteX68" fmla="*/ 1484891 w 3297383"/>
                <a:gd name="connsiteY68" fmla="*/ 1780621 h 5020058"/>
                <a:gd name="connsiteX69" fmla="*/ 1158320 w 3297383"/>
                <a:gd name="connsiteY69" fmla="*/ 1862264 h 5020058"/>
                <a:gd name="connsiteX70" fmla="*/ 1125662 w 3297383"/>
                <a:gd name="connsiteY70" fmla="*/ 2025550 h 5020058"/>
                <a:gd name="connsiteX71" fmla="*/ 1207305 w 3297383"/>
                <a:gd name="connsiteY71" fmla="*/ 2156179 h 5020058"/>
                <a:gd name="connsiteX72" fmla="*/ 1321605 w 3297383"/>
                <a:gd name="connsiteY72" fmla="*/ 2352121 h 5020058"/>
                <a:gd name="connsiteX73" fmla="*/ 1256291 w 3297383"/>
                <a:gd name="connsiteY73" fmla="*/ 2466421 h 5020058"/>
                <a:gd name="connsiteX74" fmla="*/ 1354262 w 3297383"/>
                <a:gd name="connsiteY74" fmla="*/ 2499079 h 5020058"/>
                <a:gd name="connsiteX75" fmla="*/ 1517548 w 3297383"/>
                <a:gd name="connsiteY75" fmla="*/ 2270479 h 5020058"/>
                <a:gd name="connsiteX76" fmla="*/ 1631848 w 3297383"/>
                <a:gd name="connsiteY76" fmla="*/ 2286807 h 5020058"/>
                <a:gd name="connsiteX77" fmla="*/ 1631848 w 3297383"/>
                <a:gd name="connsiteY77" fmla="*/ 2368450 h 5020058"/>
                <a:gd name="connsiteX78" fmla="*/ 1435905 w 3297383"/>
                <a:gd name="connsiteY78" fmla="*/ 2515407 h 5020058"/>
                <a:gd name="connsiteX79" fmla="*/ 1419577 w 3297383"/>
                <a:gd name="connsiteY79" fmla="*/ 2629707 h 5020058"/>
                <a:gd name="connsiteX80" fmla="*/ 1615520 w 3297383"/>
                <a:gd name="connsiteY80" fmla="*/ 2335793 h 5020058"/>
                <a:gd name="connsiteX81" fmla="*/ 2023734 w 3297383"/>
                <a:gd name="connsiteY81" fmla="*/ 2482750 h 5020058"/>
                <a:gd name="connsiteX82" fmla="*/ 1925762 w 3297383"/>
                <a:gd name="connsiteY82" fmla="*/ 2613379 h 5020058"/>
                <a:gd name="connsiteX83" fmla="*/ 1713491 w 3297383"/>
                <a:gd name="connsiteY83" fmla="*/ 2564393 h 5020058"/>
                <a:gd name="connsiteX84" fmla="*/ 1533877 w 3297383"/>
                <a:gd name="connsiteY84" fmla="*/ 2662364 h 5020058"/>
                <a:gd name="connsiteX85" fmla="*/ 1582862 w 3297383"/>
                <a:gd name="connsiteY85" fmla="*/ 2972607 h 5020058"/>
                <a:gd name="connsiteX86" fmla="*/ 1664505 w 3297383"/>
                <a:gd name="connsiteY86" fmla="*/ 3119564 h 5020058"/>
                <a:gd name="connsiteX87" fmla="*/ 1762477 w 3297383"/>
                <a:gd name="connsiteY87" fmla="*/ 3233864 h 5020058"/>
                <a:gd name="connsiteX88" fmla="*/ 1811463 w 3297383"/>
                <a:gd name="connsiteY88" fmla="*/ 3103236 h 5020058"/>
                <a:gd name="connsiteX89" fmla="*/ 2040063 w 3297383"/>
                <a:gd name="connsiteY89" fmla="*/ 3103236 h 5020058"/>
                <a:gd name="connsiteX90" fmla="*/ 2105376 w 3297383"/>
                <a:gd name="connsiteY90" fmla="*/ 3315508 h 5020058"/>
                <a:gd name="connsiteX91" fmla="*/ 1876777 w 3297383"/>
                <a:gd name="connsiteY91" fmla="*/ 3380821 h 5020058"/>
                <a:gd name="connsiteX92" fmla="*/ 1762477 w 3297383"/>
                <a:gd name="connsiteY92" fmla="*/ 3380821 h 5020058"/>
                <a:gd name="connsiteX93" fmla="*/ 2187020 w 3297383"/>
                <a:gd name="connsiteY93" fmla="*/ 3821693 h 5020058"/>
                <a:gd name="connsiteX94" fmla="*/ 2219677 w 3297383"/>
                <a:gd name="connsiteY94" fmla="*/ 3903336 h 5020058"/>
                <a:gd name="connsiteX95" fmla="*/ 2252334 w 3297383"/>
                <a:gd name="connsiteY95" fmla="*/ 3691064 h 5020058"/>
                <a:gd name="connsiteX96" fmla="*/ 2301320 w 3297383"/>
                <a:gd name="connsiteY96" fmla="*/ 3544107 h 5020058"/>
                <a:gd name="connsiteX97" fmla="*/ 2513592 w 3297383"/>
                <a:gd name="connsiteY97" fmla="*/ 3495121 h 5020058"/>
                <a:gd name="connsiteX98" fmla="*/ 2660549 w 3297383"/>
                <a:gd name="connsiteY98" fmla="*/ 3691064 h 5020058"/>
                <a:gd name="connsiteX99" fmla="*/ 2513591 w 3297383"/>
                <a:gd name="connsiteY99" fmla="*/ 3838021 h 5020058"/>
                <a:gd name="connsiteX100" fmla="*/ 2333976 w 3297383"/>
                <a:gd name="connsiteY100" fmla="*/ 3903336 h 5020058"/>
                <a:gd name="connsiteX101" fmla="*/ 2464605 w 3297383"/>
                <a:gd name="connsiteY101" fmla="*/ 4099279 h 5020058"/>
                <a:gd name="connsiteX102" fmla="*/ 2513591 w 3297383"/>
                <a:gd name="connsiteY102" fmla="*/ 4164593 h 5020058"/>
                <a:gd name="connsiteX103" fmla="*/ 2431948 w 3297383"/>
                <a:gd name="connsiteY103" fmla="*/ 4540150 h 5020058"/>
                <a:gd name="connsiteX104" fmla="*/ 2709534 w 3297383"/>
                <a:gd name="connsiteY104" fmla="*/ 4850393 h 5020058"/>
                <a:gd name="connsiteX105" fmla="*/ 2627891 w 3297383"/>
                <a:gd name="connsiteY105" fmla="*/ 5013679 h 5020058"/>
                <a:gd name="connsiteX106" fmla="*/ 2284991 w 3297383"/>
                <a:gd name="connsiteY106" fmla="*/ 4638121 h 5020058"/>
                <a:gd name="connsiteX107" fmla="*/ 2333977 w 3297383"/>
                <a:gd name="connsiteY107" fmla="*/ 4229907 h 5020058"/>
                <a:gd name="connsiteX108" fmla="*/ 2121705 w 3297383"/>
                <a:gd name="connsiteY108" fmla="*/ 3952321 h 5020058"/>
                <a:gd name="connsiteX109" fmla="*/ 1550205 w 3297383"/>
                <a:gd name="connsiteY109" fmla="*/ 3250193 h 5020058"/>
                <a:gd name="connsiteX110" fmla="*/ 1305277 w 3297383"/>
                <a:gd name="connsiteY110" fmla="*/ 2744007 h 5020058"/>
                <a:gd name="connsiteX111" fmla="*/ 1337934 w 3297383"/>
                <a:gd name="connsiteY111" fmla="*/ 2662364 h 5020058"/>
                <a:gd name="connsiteX112" fmla="*/ 1174648 w 3297383"/>
                <a:gd name="connsiteY112" fmla="*/ 2515407 h 5020058"/>
                <a:gd name="connsiteX113" fmla="*/ 1060348 w 3297383"/>
                <a:gd name="connsiteY113" fmla="*/ 2597050 h 5020058"/>
                <a:gd name="connsiteX114" fmla="*/ 1027691 w 3297383"/>
                <a:gd name="connsiteY114" fmla="*/ 2744007 h 5020058"/>
                <a:gd name="connsiteX115" fmla="*/ 1239962 w 3297383"/>
                <a:gd name="connsiteY115" fmla="*/ 2972607 h 5020058"/>
                <a:gd name="connsiteX116" fmla="*/ 1435905 w 3297383"/>
                <a:gd name="connsiteY116" fmla="*/ 3413479 h 5020058"/>
                <a:gd name="connsiteX117" fmla="*/ 1533877 w 3297383"/>
                <a:gd name="connsiteY117" fmla="*/ 3772707 h 5020058"/>
                <a:gd name="connsiteX118" fmla="*/ 1550205 w 3297383"/>
                <a:gd name="connsiteY118" fmla="*/ 4050293 h 5020058"/>
                <a:gd name="connsiteX119" fmla="*/ 1550205 w 3297383"/>
                <a:gd name="connsiteY119" fmla="*/ 4050293 h 5020058"/>
                <a:gd name="connsiteX0" fmla="*/ 1468562 w 3297383"/>
                <a:gd name="connsiteY0" fmla="*/ 4050293 h 5020058"/>
                <a:gd name="connsiteX1" fmla="*/ 1403248 w 3297383"/>
                <a:gd name="connsiteY1" fmla="*/ 3674736 h 5020058"/>
                <a:gd name="connsiteX2" fmla="*/ 1223634 w 3297383"/>
                <a:gd name="connsiteY2" fmla="*/ 3217536 h 5020058"/>
                <a:gd name="connsiteX3" fmla="*/ 1060348 w 3297383"/>
                <a:gd name="connsiteY3" fmla="*/ 2907293 h 5020058"/>
                <a:gd name="connsiteX4" fmla="*/ 848077 w 3297383"/>
                <a:gd name="connsiteY4" fmla="*/ 2695021 h 5020058"/>
                <a:gd name="connsiteX5" fmla="*/ 929720 w 3297383"/>
                <a:gd name="connsiteY5" fmla="*/ 2515407 h 5020058"/>
                <a:gd name="connsiteX6" fmla="*/ 1060348 w 3297383"/>
                <a:gd name="connsiteY6" fmla="*/ 2368450 h 5020058"/>
                <a:gd name="connsiteX7" fmla="*/ 1044020 w 3297383"/>
                <a:gd name="connsiteY7" fmla="*/ 2205164 h 5020058"/>
                <a:gd name="connsiteX8" fmla="*/ 1011362 w 3297383"/>
                <a:gd name="connsiteY8" fmla="*/ 2172507 h 5020058"/>
                <a:gd name="connsiteX9" fmla="*/ 1044020 w 3297383"/>
                <a:gd name="connsiteY9" fmla="*/ 2335793 h 5020058"/>
                <a:gd name="connsiteX10" fmla="*/ 929720 w 3297383"/>
                <a:gd name="connsiteY10" fmla="*/ 2417436 h 5020058"/>
                <a:gd name="connsiteX11" fmla="*/ 733777 w 3297383"/>
                <a:gd name="connsiteY11" fmla="*/ 2401107 h 5020058"/>
                <a:gd name="connsiteX12" fmla="*/ 619477 w 3297383"/>
                <a:gd name="connsiteY12" fmla="*/ 2286807 h 5020058"/>
                <a:gd name="connsiteX13" fmla="*/ 668462 w 3297383"/>
                <a:gd name="connsiteY13" fmla="*/ 2172507 h 5020058"/>
                <a:gd name="connsiteX14" fmla="*/ 766434 w 3297383"/>
                <a:gd name="connsiteY14" fmla="*/ 2139850 h 5020058"/>
                <a:gd name="connsiteX15" fmla="*/ 815420 w 3297383"/>
                <a:gd name="connsiteY15" fmla="*/ 2107193 h 5020058"/>
                <a:gd name="connsiteX16" fmla="*/ 880734 w 3297383"/>
                <a:gd name="connsiteY16" fmla="*/ 2090864 h 5020058"/>
                <a:gd name="connsiteX17" fmla="*/ 831748 w 3297383"/>
                <a:gd name="connsiteY17" fmla="*/ 2009221 h 5020058"/>
                <a:gd name="connsiteX18" fmla="*/ 815420 w 3297383"/>
                <a:gd name="connsiteY18" fmla="*/ 1960236 h 5020058"/>
                <a:gd name="connsiteX19" fmla="*/ 635805 w 3297383"/>
                <a:gd name="connsiteY19" fmla="*/ 1911250 h 5020058"/>
                <a:gd name="connsiteX20" fmla="*/ 472520 w 3297383"/>
                <a:gd name="connsiteY20" fmla="*/ 1894921 h 5020058"/>
                <a:gd name="connsiteX21" fmla="*/ 292905 w 3297383"/>
                <a:gd name="connsiteY21" fmla="*/ 1862264 h 5020058"/>
                <a:gd name="connsiteX22" fmla="*/ 31648 w 3297383"/>
                <a:gd name="connsiteY22" fmla="*/ 1584679 h 5020058"/>
                <a:gd name="connsiteX23" fmla="*/ 15320 w 3297383"/>
                <a:gd name="connsiteY23" fmla="*/ 1388736 h 5020058"/>
                <a:gd name="connsiteX24" fmla="*/ 129620 w 3297383"/>
                <a:gd name="connsiteY24" fmla="*/ 1062164 h 5020058"/>
                <a:gd name="connsiteX25" fmla="*/ 570491 w 3297383"/>
                <a:gd name="connsiteY25" fmla="*/ 670279 h 5020058"/>
                <a:gd name="connsiteX26" fmla="*/ 2333977 w 3297383"/>
                <a:gd name="connsiteY26" fmla="*/ 807 h 5020058"/>
                <a:gd name="connsiteX27" fmla="*/ 1174648 w 3297383"/>
                <a:gd name="connsiteY27" fmla="*/ 539650 h 5020058"/>
                <a:gd name="connsiteX28" fmla="*/ 570491 w 3297383"/>
                <a:gd name="connsiteY28" fmla="*/ 817236 h 5020058"/>
                <a:gd name="connsiteX29" fmla="*/ 227591 w 3297383"/>
                <a:gd name="connsiteY29" fmla="*/ 1143807 h 5020058"/>
                <a:gd name="connsiteX30" fmla="*/ 129620 w 3297383"/>
                <a:gd name="connsiteY30" fmla="*/ 1437721 h 5020058"/>
                <a:gd name="connsiteX31" fmla="*/ 325562 w 3297383"/>
                <a:gd name="connsiteY31" fmla="*/ 1747964 h 5020058"/>
                <a:gd name="connsiteX32" fmla="*/ 570491 w 3297383"/>
                <a:gd name="connsiteY32" fmla="*/ 1862264 h 5020058"/>
                <a:gd name="connsiteX33" fmla="*/ 390876 w 3297383"/>
                <a:gd name="connsiteY33" fmla="*/ 1503035 h 5020058"/>
                <a:gd name="connsiteX34" fmla="*/ 537833 w 3297383"/>
                <a:gd name="connsiteY34" fmla="*/ 1111150 h 5020058"/>
                <a:gd name="connsiteX35" fmla="*/ 1011362 w 3297383"/>
                <a:gd name="connsiteY35" fmla="*/ 866221 h 5020058"/>
                <a:gd name="connsiteX36" fmla="*/ 1615520 w 3297383"/>
                <a:gd name="connsiteY36" fmla="*/ 572307 h 5020058"/>
                <a:gd name="connsiteX37" fmla="*/ 2399291 w 3297383"/>
                <a:gd name="connsiteY37" fmla="*/ 278393 h 5020058"/>
                <a:gd name="connsiteX38" fmla="*/ 1615520 w 3297383"/>
                <a:gd name="connsiteY38" fmla="*/ 702936 h 5020058"/>
                <a:gd name="connsiteX39" fmla="*/ 2611563 w 3297383"/>
                <a:gd name="connsiteY39" fmla="*/ 866222 h 5020058"/>
                <a:gd name="connsiteX40" fmla="*/ 1599191 w 3297383"/>
                <a:gd name="connsiteY40" fmla="*/ 817236 h 5020058"/>
                <a:gd name="connsiteX41" fmla="*/ 1174648 w 3297383"/>
                <a:gd name="connsiteY41" fmla="*/ 915207 h 5020058"/>
                <a:gd name="connsiteX42" fmla="*/ 652134 w 3297383"/>
                <a:gd name="connsiteY42" fmla="*/ 1192793 h 5020058"/>
                <a:gd name="connsiteX43" fmla="*/ 505177 w 3297383"/>
                <a:gd name="connsiteY43" fmla="*/ 1454050 h 5020058"/>
                <a:gd name="connsiteX44" fmla="*/ 586820 w 3297383"/>
                <a:gd name="connsiteY44" fmla="*/ 1747964 h 5020058"/>
                <a:gd name="connsiteX45" fmla="*/ 750105 w 3297383"/>
                <a:gd name="connsiteY45" fmla="*/ 1878593 h 5020058"/>
                <a:gd name="connsiteX46" fmla="*/ 652134 w 3297383"/>
                <a:gd name="connsiteY46" fmla="*/ 1747964 h 5020058"/>
                <a:gd name="connsiteX47" fmla="*/ 766434 w 3297383"/>
                <a:gd name="connsiteY47" fmla="*/ 1584678 h 5020058"/>
                <a:gd name="connsiteX48" fmla="*/ 946048 w 3297383"/>
                <a:gd name="connsiteY48" fmla="*/ 1568350 h 5020058"/>
                <a:gd name="connsiteX49" fmla="*/ 1125662 w 3297383"/>
                <a:gd name="connsiteY49" fmla="*/ 1666321 h 5020058"/>
                <a:gd name="connsiteX50" fmla="*/ 1060348 w 3297383"/>
                <a:gd name="connsiteY50" fmla="*/ 1829607 h 5020058"/>
                <a:gd name="connsiteX51" fmla="*/ 1223634 w 3297383"/>
                <a:gd name="connsiteY51" fmla="*/ 1747964 h 5020058"/>
                <a:gd name="connsiteX52" fmla="*/ 1305277 w 3297383"/>
                <a:gd name="connsiteY52" fmla="*/ 1731636 h 5020058"/>
                <a:gd name="connsiteX53" fmla="*/ 1256291 w 3297383"/>
                <a:gd name="connsiteY53" fmla="*/ 1617336 h 5020058"/>
                <a:gd name="connsiteX54" fmla="*/ 1272620 w 3297383"/>
                <a:gd name="connsiteY54" fmla="*/ 1421393 h 5020058"/>
                <a:gd name="connsiteX55" fmla="*/ 1484890 w 3297383"/>
                <a:gd name="connsiteY55" fmla="*/ 1356079 h 5020058"/>
                <a:gd name="connsiteX56" fmla="*/ 1631848 w 3297383"/>
                <a:gd name="connsiteY56" fmla="*/ 1486707 h 5020058"/>
                <a:gd name="connsiteX57" fmla="*/ 1615519 w 3297383"/>
                <a:gd name="connsiteY57" fmla="*/ 1682650 h 5020058"/>
                <a:gd name="connsiteX58" fmla="*/ 1631848 w 3297383"/>
                <a:gd name="connsiteY58" fmla="*/ 1601007 h 5020058"/>
                <a:gd name="connsiteX59" fmla="*/ 2203347 w 3297383"/>
                <a:gd name="connsiteY59" fmla="*/ 1307092 h 5020058"/>
                <a:gd name="connsiteX60" fmla="*/ 3297360 w 3297383"/>
                <a:gd name="connsiteY60" fmla="*/ 1633666 h 5020058"/>
                <a:gd name="connsiteX61" fmla="*/ 2187018 w 3297383"/>
                <a:gd name="connsiteY61" fmla="*/ 1421393 h 5020058"/>
                <a:gd name="connsiteX62" fmla="*/ 1501220 w 3297383"/>
                <a:gd name="connsiteY62" fmla="*/ 1796950 h 5020058"/>
                <a:gd name="connsiteX63" fmla="*/ 1664505 w 3297383"/>
                <a:gd name="connsiteY63" fmla="*/ 1862264 h 5020058"/>
                <a:gd name="connsiteX64" fmla="*/ 2089048 w 3297383"/>
                <a:gd name="connsiteY64" fmla="*/ 1992893 h 5020058"/>
                <a:gd name="connsiteX65" fmla="*/ 2480934 w 3297383"/>
                <a:gd name="connsiteY65" fmla="*/ 2041879 h 5020058"/>
                <a:gd name="connsiteX66" fmla="*/ 3134077 w 3297383"/>
                <a:gd name="connsiteY66" fmla="*/ 2156179 h 5020058"/>
                <a:gd name="connsiteX67" fmla="*/ 1909434 w 3297383"/>
                <a:gd name="connsiteY67" fmla="*/ 1992893 h 5020058"/>
                <a:gd name="connsiteX68" fmla="*/ 1484891 w 3297383"/>
                <a:gd name="connsiteY68" fmla="*/ 1780621 h 5020058"/>
                <a:gd name="connsiteX69" fmla="*/ 1158320 w 3297383"/>
                <a:gd name="connsiteY69" fmla="*/ 1862264 h 5020058"/>
                <a:gd name="connsiteX70" fmla="*/ 1125662 w 3297383"/>
                <a:gd name="connsiteY70" fmla="*/ 2025550 h 5020058"/>
                <a:gd name="connsiteX71" fmla="*/ 1207305 w 3297383"/>
                <a:gd name="connsiteY71" fmla="*/ 2156179 h 5020058"/>
                <a:gd name="connsiteX72" fmla="*/ 1321605 w 3297383"/>
                <a:gd name="connsiteY72" fmla="*/ 2352121 h 5020058"/>
                <a:gd name="connsiteX73" fmla="*/ 1256291 w 3297383"/>
                <a:gd name="connsiteY73" fmla="*/ 2466421 h 5020058"/>
                <a:gd name="connsiteX74" fmla="*/ 1354262 w 3297383"/>
                <a:gd name="connsiteY74" fmla="*/ 2499079 h 5020058"/>
                <a:gd name="connsiteX75" fmla="*/ 1517548 w 3297383"/>
                <a:gd name="connsiteY75" fmla="*/ 2270479 h 5020058"/>
                <a:gd name="connsiteX76" fmla="*/ 1631848 w 3297383"/>
                <a:gd name="connsiteY76" fmla="*/ 2286807 h 5020058"/>
                <a:gd name="connsiteX77" fmla="*/ 1631848 w 3297383"/>
                <a:gd name="connsiteY77" fmla="*/ 2368450 h 5020058"/>
                <a:gd name="connsiteX78" fmla="*/ 1435905 w 3297383"/>
                <a:gd name="connsiteY78" fmla="*/ 2515407 h 5020058"/>
                <a:gd name="connsiteX79" fmla="*/ 1419577 w 3297383"/>
                <a:gd name="connsiteY79" fmla="*/ 2629707 h 5020058"/>
                <a:gd name="connsiteX80" fmla="*/ 1615520 w 3297383"/>
                <a:gd name="connsiteY80" fmla="*/ 2335793 h 5020058"/>
                <a:gd name="connsiteX81" fmla="*/ 2023734 w 3297383"/>
                <a:gd name="connsiteY81" fmla="*/ 2482750 h 5020058"/>
                <a:gd name="connsiteX82" fmla="*/ 1925762 w 3297383"/>
                <a:gd name="connsiteY82" fmla="*/ 2613379 h 5020058"/>
                <a:gd name="connsiteX83" fmla="*/ 1713491 w 3297383"/>
                <a:gd name="connsiteY83" fmla="*/ 2564393 h 5020058"/>
                <a:gd name="connsiteX84" fmla="*/ 1533877 w 3297383"/>
                <a:gd name="connsiteY84" fmla="*/ 2662364 h 5020058"/>
                <a:gd name="connsiteX85" fmla="*/ 1582862 w 3297383"/>
                <a:gd name="connsiteY85" fmla="*/ 2972607 h 5020058"/>
                <a:gd name="connsiteX86" fmla="*/ 1664505 w 3297383"/>
                <a:gd name="connsiteY86" fmla="*/ 3119564 h 5020058"/>
                <a:gd name="connsiteX87" fmla="*/ 1762477 w 3297383"/>
                <a:gd name="connsiteY87" fmla="*/ 3233864 h 5020058"/>
                <a:gd name="connsiteX88" fmla="*/ 1811463 w 3297383"/>
                <a:gd name="connsiteY88" fmla="*/ 3103236 h 5020058"/>
                <a:gd name="connsiteX89" fmla="*/ 2040063 w 3297383"/>
                <a:gd name="connsiteY89" fmla="*/ 3103236 h 5020058"/>
                <a:gd name="connsiteX90" fmla="*/ 2105376 w 3297383"/>
                <a:gd name="connsiteY90" fmla="*/ 3315508 h 5020058"/>
                <a:gd name="connsiteX91" fmla="*/ 1876777 w 3297383"/>
                <a:gd name="connsiteY91" fmla="*/ 3380821 h 5020058"/>
                <a:gd name="connsiteX92" fmla="*/ 1762477 w 3297383"/>
                <a:gd name="connsiteY92" fmla="*/ 3380821 h 5020058"/>
                <a:gd name="connsiteX93" fmla="*/ 2187020 w 3297383"/>
                <a:gd name="connsiteY93" fmla="*/ 3821693 h 5020058"/>
                <a:gd name="connsiteX94" fmla="*/ 2219677 w 3297383"/>
                <a:gd name="connsiteY94" fmla="*/ 3903336 h 5020058"/>
                <a:gd name="connsiteX95" fmla="*/ 2252334 w 3297383"/>
                <a:gd name="connsiteY95" fmla="*/ 3691064 h 5020058"/>
                <a:gd name="connsiteX96" fmla="*/ 2301320 w 3297383"/>
                <a:gd name="connsiteY96" fmla="*/ 3544107 h 5020058"/>
                <a:gd name="connsiteX97" fmla="*/ 2513592 w 3297383"/>
                <a:gd name="connsiteY97" fmla="*/ 3495121 h 5020058"/>
                <a:gd name="connsiteX98" fmla="*/ 2660549 w 3297383"/>
                <a:gd name="connsiteY98" fmla="*/ 3691064 h 5020058"/>
                <a:gd name="connsiteX99" fmla="*/ 2513591 w 3297383"/>
                <a:gd name="connsiteY99" fmla="*/ 3870678 h 5020058"/>
                <a:gd name="connsiteX100" fmla="*/ 2333976 w 3297383"/>
                <a:gd name="connsiteY100" fmla="*/ 3903336 h 5020058"/>
                <a:gd name="connsiteX101" fmla="*/ 2464605 w 3297383"/>
                <a:gd name="connsiteY101" fmla="*/ 4099279 h 5020058"/>
                <a:gd name="connsiteX102" fmla="*/ 2513591 w 3297383"/>
                <a:gd name="connsiteY102" fmla="*/ 4164593 h 5020058"/>
                <a:gd name="connsiteX103" fmla="*/ 2431948 w 3297383"/>
                <a:gd name="connsiteY103" fmla="*/ 4540150 h 5020058"/>
                <a:gd name="connsiteX104" fmla="*/ 2709534 w 3297383"/>
                <a:gd name="connsiteY104" fmla="*/ 4850393 h 5020058"/>
                <a:gd name="connsiteX105" fmla="*/ 2627891 w 3297383"/>
                <a:gd name="connsiteY105" fmla="*/ 5013679 h 5020058"/>
                <a:gd name="connsiteX106" fmla="*/ 2284991 w 3297383"/>
                <a:gd name="connsiteY106" fmla="*/ 4638121 h 5020058"/>
                <a:gd name="connsiteX107" fmla="*/ 2333977 w 3297383"/>
                <a:gd name="connsiteY107" fmla="*/ 4229907 h 5020058"/>
                <a:gd name="connsiteX108" fmla="*/ 2121705 w 3297383"/>
                <a:gd name="connsiteY108" fmla="*/ 3952321 h 5020058"/>
                <a:gd name="connsiteX109" fmla="*/ 1550205 w 3297383"/>
                <a:gd name="connsiteY109" fmla="*/ 3250193 h 5020058"/>
                <a:gd name="connsiteX110" fmla="*/ 1305277 w 3297383"/>
                <a:gd name="connsiteY110" fmla="*/ 2744007 h 5020058"/>
                <a:gd name="connsiteX111" fmla="*/ 1337934 w 3297383"/>
                <a:gd name="connsiteY111" fmla="*/ 2662364 h 5020058"/>
                <a:gd name="connsiteX112" fmla="*/ 1174648 w 3297383"/>
                <a:gd name="connsiteY112" fmla="*/ 2515407 h 5020058"/>
                <a:gd name="connsiteX113" fmla="*/ 1060348 w 3297383"/>
                <a:gd name="connsiteY113" fmla="*/ 2597050 h 5020058"/>
                <a:gd name="connsiteX114" fmla="*/ 1027691 w 3297383"/>
                <a:gd name="connsiteY114" fmla="*/ 2744007 h 5020058"/>
                <a:gd name="connsiteX115" fmla="*/ 1239962 w 3297383"/>
                <a:gd name="connsiteY115" fmla="*/ 2972607 h 5020058"/>
                <a:gd name="connsiteX116" fmla="*/ 1435905 w 3297383"/>
                <a:gd name="connsiteY116" fmla="*/ 3413479 h 5020058"/>
                <a:gd name="connsiteX117" fmla="*/ 1533877 w 3297383"/>
                <a:gd name="connsiteY117" fmla="*/ 3772707 h 5020058"/>
                <a:gd name="connsiteX118" fmla="*/ 1550205 w 3297383"/>
                <a:gd name="connsiteY118" fmla="*/ 4050293 h 5020058"/>
                <a:gd name="connsiteX119" fmla="*/ 1550205 w 3297383"/>
                <a:gd name="connsiteY119" fmla="*/ 4050293 h 5020058"/>
                <a:gd name="connsiteX0" fmla="*/ 1468562 w 3297383"/>
                <a:gd name="connsiteY0" fmla="*/ 4050293 h 5020058"/>
                <a:gd name="connsiteX1" fmla="*/ 1403248 w 3297383"/>
                <a:gd name="connsiteY1" fmla="*/ 3674736 h 5020058"/>
                <a:gd name="connsiteX2" fmla="*/ 1223634 w 3297383"/>
                <a:gd name="connsiteY2" fmla="*/ 3217536 h 5020058"/>
                <a:gd name="connsiteX3" fmla="*/ 1060348 w 3297383"/>
                <a:gd name="connsiteY3" fmla="*/ 2907293 h 5020058"/>
                <a:gd name="connsiteX4" fmla="*/ 848077 w 3297383"/>
                <a:gd name="connsiteY4" fmla="*/ 2695021 h 5020058"/>
                <a:gd name="connsiteX5" fmla="*/ 929720 w 3297383"/>
                <a:gd name="connsiteY5" fmla="*/ 2515407 h 5020058"/>
                <a:gd name="connsiteX6" fmla="*/ 1060348 w 3297383"/>
                <a:gd name="connsiteY6" fmla="*/ 2368450 h 5020058"/>
                <a:gd name="connsiteX7" fmla="*/ 1044020 w 3297383"/>
                <a:gd name="connsiteY7" fmla="*/ 2205164 h 5020058"/>
                <a:gd name="connsiteX8" fmla="*/ 1011362 w 3297383"/>
                <a:gd name="connsiteY8" fmla="*/ 2172507 h 5020058"/>
                <a:gd name="connsiteX9" fmla="*/ 1044020 w 3297383"/>
                <a:gd name="connsiteY9" fmla="*/ 2335793 h 5020058"/>
                <a:gd name="connsiteX10" fmla="*/ 929720 w 3297383"/>
                <a:gd name="connsiteY10" fmla="*/ 2417436 h 5020058"/>
                <a:gd name="connsiteX11" fmla="*/ 733777 w 3297383"/>
                <a:gd name="connsiteY11" fmla="*/ 2401107 h 5020058"/>
                <a:gd name="connsiteX12" fmla="*/ 619477 w 3297383"/>
                <a:gd name="connsiteY12" fmla="*/ 2286807 h 5020058"/>
                <a:gd name="connsiteX13" fmla="*/ 668462 w 3297383"/>
                <a:gd name="connsiteY13" fmla="*/ 2172507 h 5020058"/>
                <a:gd name="connsiteX14" fmla="*/ 766434 w 3297383"/>
                <a:gd name="connsiteY14" fmla="*/ 2139850 h 5020058"/>
                <a:gd name="connsiteX15" fmla="*/ 815420 w 3297383"/>
                <a:gd name="connsiteY15" fmla="*/ 2107193 h 5020058"/>
                <a:gd name="connsiteX16" fmla="*/ 880734 w 3297383"/>
                <a:gd name="connsiteY16" fmla="*/ 2090864 h 5020058"/>
                <a:gd name="connsiteX17" fmla="*/ 831748 w 3297383"/>
                <a:gd name="connsiteY17" fmla="*/ 2009221 h 5020058"/>
                <a:gd name="connsiteX18" fmla="*/ 815420 w 3297383"/>
                <a:gd name="connsiteY18" fmla="*/ 1960236 h 5020058"/>
                <a:gd name="connsiteX19" fmla="*/ 635805 w 3297383"/>
                <a:gd name="connsiteY19" fmla="*/ 1911250 h 5020058"/>
                <a:gd name="connsiteX20" fmla="*/ 472520 w 3297383"/>
                <a:gd name="connsiteY20" fmla="*/ 1894921 h 5020058"/>
                <a:gd name="connsiteX21" fmla="*/ 292905 w 3297383"/>
                <a:gd name="connsiteY21" fmla="*/ 1862264 h 5020058"/>
                <a:gd name="connsiteX22" fmla="*/ 31648 w 3297383"/>
                <a:gd name="connsiteY22" fmla="*/ 1584679 h 5020058"/>
                <a:gd name="connsiteX23" fmla="*/ 15320 w 3297383"/>
                <a:gd name="connsiteY23" fmla="*/ 1388736 h 5020058"/>
                <a:gd name="connsiteX24" fmla="*/ 129620 w 3297383"/>
                <a:gd name="connsiteY24" fmla="*/ 1062164 h 5020058"/>
                <a:gd name="connsiteX25" fmla="*/ 570491 w 3297383"/>
                <a:gd name="connsiteY25" fmla="*/ 670279 h 5020058"/>
                <a:gd name="connsiteX26" fmla="*/ 2333977 w 3297383"/>
                <a:gd name="connsiteY26" fmla="*/ 807 h 5020058"/>
                <a:gd name="connsiteX27" fmla="*/ 1174648 w 3297383"/>
                <a:gd name="connsiteY27" fmla="*/ 539650 h 5020058"/>
                <a:gd name="connsiteX28" fmla="*/ 570491 w 3297383"/>
                <a:gd name="connsiteY28" fmla="*/ 817236 h 5020058"/>
                <a:gd name="connsiteX29" fmla="*/ 227591 w 3297383"/>
                <a:gd name="connsiteY29" fmla="*/ 1143807 h 5020058"/>
                <a:gd name="connsiteX30" fmla="*/ 129620 w 3297383"/>
                <a:gd name="connsiteY30" fmla="*/ 1437721 h 5020058"/>
                <a:gd name="connsiteX31" fmla="*/ 325562 w 3297383"/>
                <a:gd name="connsiteY31" fmla="*/ 1747964 h 5020058"/>
                <a:gd name="connsiteX32" fmla="*/ 570491 w 3297383"/>
                <a:gd name="connsiteY32" fmla="*/ 1862264 h 5020058"/>
                <a:gd name="connsiteX33" fmla="*/ 390876 w 3297383"/>
                <a:gd name="connsiteY33" fmla="*/ 1503035 h 5020058"/>
                <a:gd name="connsiteX34" fmla="*/ 537833 w 3297383"/>
                <a:gd name="connsiteY34" fmla="*/ 1111150 h 5020058"/>
                <a:gd name="connsiteX35" fmla="*/ 1011362 w 3297383"/>
                <a:gd name="connsiteY35" fmla="*/ 866221 h 5020058"/>
                <a:gd name="connsiteX36" fmla="*/ 1615520 w 3297383"/>
                <a:gd name="connsiteY36" fmla="*/ 572307 h 5020058"/>
                <a:gd name="connsiteX37" fmla="*/ 2399291 w 3297383"/>
                <a:gd name="connsiteY37" fmla="*/ 278393 h 5020058"/>
                <a:gd name="connsiteX38" fmla="*/ 1615520 w 3297383"/>
                <a:gd name="connsiteY38" fmla="*/ 702936 h 5020058"/>
                <a:gd name="connsiteX39" fmla="*/ 2611563 w 3297383"/>
                <a:gd name="connsiteY39" fmla="*/ 866222 h 5020058"/>
                <a:gd name="connsiteX40" fmla="*/ 1599191 w 3297383"/>
                <a:gd name="connsiteY40" fmla="*/ 817236 h 5020058"/>
                <a:gd name="connsiteX41" fmla="*/ 1174648 w 3297383"/>
                <a:gd name="connsiteY41" fmla="*/ 915207 h 5020058"/>
                <a:gd name="connsiteX42" fmla="*/ 652134 w 3297383"/>
                <a:gd name="connsiteY42" fmla="*/ 1192793 h 5020058"/>
                <a:gd name="connsiteX43" fmla="*/ 505177 w 3297383"/>
                <a:gd name="connsiteY43" fmla="*/ 1454050 h 5020058"/>
                <a:gd name="connsiteX44" fmla="*/ 586820 w 3297383"/>
                <a:gd name="connsiteY44" fmla="*/ 1747964 h 5020058"/>
                <a:gd name="connsiteX45" fmla="*/ 750105 w 3297383"/>
                <a:gd name="connsiteY45" fmla="*/ 1878593 h 5020058"/>
                <a:gd name="connsiteX46" fmla="*/ 652134 w 3297383"/>
                <a:gd name="connsiteY46" fmla="*/ 1747964 h 5020058"/>
                <a:gd name="connsiteX47" fmla="*/ 766434 w 3297383"/>
                <a:gd name="connsiteY47" fmla="*/ 1584678 h 5020058"/>
                <a:gd name="connsiteX48" fmla="*/ 946048 w 3297383"/>
                <a:gd name="connsiteY48" fmla="*/ 1568350 h 5020058"/>
                <a:gd name="connsiteX49" fmla="*/ 1125662 w 3297383"/>
                <a:gd name="connsiteY49" fmla="*/ 1666321 h 5020058"/>
                <a:gd name="connsiteX50" fmla="*/ 1060348 w 3297383"/>
                <a:gd name="connsiteY50" fmla="*/ 1829607 h 5020058"/>
                <a:gd name="connsiteX51" fmla="*/ 1223634 w 3297383"/>
                <a:gd name="connsiteY51" fmla="*/ 1747964 h 5020058"/>
                <a:gd name="connsiteX52" fmla="*/ 1305277 w 3297383"/>
                <a:gd name="connsiteY52" fmla="*/ 1731636 h 5020058"/>
                <a:gd name="connsiteX53" fmla="*/ 1256291 w 3297383"/>
                <a:gd name="connsiteY53" fmla="*/ 1617336 h 5020058"/>
                <a:gd name="connsiteX54" fmla="*/ 1272620 w 3297383"/>
                <a:gd name="connsiteY54" fmla="*/ 1421393 h 5020058"/>
                <a:gd name="connsiteX55" fmla="*/ 1484890 w 3297383"/>
                <a:gd name="connsiteY55" fmla="*/ 1356079 h 5020058"/>
                <a:gd name="connsiteX56" fmla="*/ 1631848 w 3297383"/>
                <a:gd name="connsiteY56" fmla="*/ 1486707 h 5020058"/>
                <a:gd name="connsiteX57" fmla="*/ 1615519 w 3297383"/>
                <a:gd name="connsiteY57" fmla="*/ 1682650 h 5020058"/>
                <a:gd name="connsiteX58" fmla="*/ 1631848 w 3297383"/>
                <a:gd name="connsiteY58" fmla="*/ 1601007 h 5020058"/>
                <a:gd name="connsiteX59" fmla="*/ 2203347 w 3297383"/>
                <a:gd name="connsiteY59" fmla="*/ 1307092 h 5020058"/>
                <a:gd name="connsiteX60" fmla="*/ 3297360 w 3297383"/>
                <a:gd name="connsiteY60" fmla="*/ 1633666 h 5020058"/>
                <a:gd name="connsiteX61" fmla="*/ 2187018 w 3297383"/>
                <a:gd name="connsiteY61" fmla="*/ 1421393 h 5020058"/>
                <a:gd name="connsiteX62" fmla="*/ 1501220 w 3297383"/>
                <a:gd name="connsiteY62" fmla="*/ 1796950 h 5020058"/>
                <a:gd name="connsiteX63" fmla="*/ 1664505 w 3297383"/>
                <a:gd name="connsiteY63" fmla="*/ 1862264 h 5020058"/>
                <a:gd name="connsiteX64" fmla="*/ 2089048 w 3297383"/>
                <a:gd name="connsiteY64" fmla="*/ 1992893 h 5020058"/>
                <a:gd name="connsiteX65" fmla="*/ 2480934 w 3297383"/>
                <a:gd name="connsiteY65" fmla="*/ 2041879 h 5020058"/>
                <a:gd name="connsiteX66" fmla="*/ 3134077 w 3297383"/>
                <a:gd name="connsiteY66" fmla="*/ 2156179 h 5020058"/>
                <a:gd name="connsiteX67" fmla="*/ 1909434 w 3297383"/>
                <a:gd name="connsiteY67" fmla="*/ 1992893 h 5020058"/>
                <a:gd name="connsiteX68" fmla="*/ 1484891 w 3297383"/>
                <a:gd name="connsiteY68" fmla="*/ 1780621 h 5020058"/>
                <a:gd name="connsiteX69" fmla="*/ 1158320 w 3297383"/>
                <a:gd name="connsiteY69" fmla="*/ 1862264 h 5020058"/>
                <a:gd name="connsiteX70" fmla="*/ 1125662 w 3297383"/>
                <a:gd name="connsiteY70" fmla="*/ 2025550 h 5020058"/>
                <a:gd name="connsiteX71" fmla="*/ 1207305 w 3297383"/>
                <a:gd name="connsiteY71" fmla="*/ 2156179 h 5020058"/>
                <a:gd name="connsiteX72" fmla="*/ 1321605 w 3297383"/>
                <a:gd name="connsiteY72" fmla="*/ 2352121 h 5020058"/>
                <a:gd name="connsiteX73" fmla="*/ 1256291 w 3297383"/>
                <a:gd name="connsiteY73" fmla="*/ 2466421 h 5020058"/>
                <a:gd name="connsiteX74" fmla="*/ 1354262 w 3297383"/>
                <a:gd name="connsiteY74" fmla="*/ 2499079 h 5020058"/>
                <a:gd name="connsiteX75" fmla="*/ 1517548 w 3297383"/>
                <a:gd name="connsiteY75" fmla="*/ 2270479 h 5020058"/>
                <a:gd name="connsiteX76" fmla="*/ 1631848 w 3297383"/>
                <a:gd name="connsiteY76" fmla="*/ 2286807 h 5020058"/>
                <a:gd name="connsiteX77" fmla="*/ 1631848 w 3297383"/>
                <a:gd name="connsiteY77" fmla="*/ 2368450 h 5020058"/>
                <a:gd name="connsiteX78" fmla="*/ 1435905 w 3297383"/>
                <a:gd name="connsiteY78" fmla="*/ 2515407 h 5020058"/>
                <a:gd name="connsiteX79" fmla="*/ 1419577 w 3297383"/>
                <a:gd name="connsiteY79" fmla="*/ 2629707 h 5020058"/>
                <a:gd name="connsiteX80" fmla="*/ 1615520 w 3297383"/>
                <a:gd name="connsiteY80" fmla="*/ 2335793 h 5020058"/>
                <a:gd name="connsiteX81" fmla="*/ 2023734 w 3297383"/>
                <a:gd name="connsiteY81" fmla="*/ 2482750 h 5020058"/>
                <a:gd name="connsiteX82" fmla="*/ 1925762 w 3297383"/>
                <a:gd name="connsiteY82" fmla="*/ 2613379 h 5020058"/>
                <a:gd name="connsiteX83" fmla="*/ 1713491 w 3297383"/>
                <a:gd name="connsiteY83" fmla="*/ 2564393 h 5020058"/>
                <a:gd name="connsiteX84" fmla="*/ 1533877 w 3297383"/>
                <a:gd name="connsiteY84" fmla="*/ 2662364 h 5020058"/>
                <a:gd name="connsiteX85" fmla="*/ 1582862 w 3297383"/>
                <a:gd name="connsiteY85" fmla="*/ 2972607 h 5020058"/>
                <a:gd name="connsiteX86" fmla="*/ 1664505 w 3297383"/>
                <a:gd name="connsiteY86" fmla="*/ 3119564 h 5020058"/>
                <a:gd name="connsiteX87" fmla="*/ 1762477 w 3297383"/>
                <a:gd name="connsiteY87" fmla="*/ 3233864 h 5020058"/>
                <a:gd name="connsiteX88" fmla="*/ 1811463 w 3297383"/>
                <a:gd name="connsiteY88" fmla="*/ 3103236 h 5020058"/>
                <a:gd name="connsiteX89" fmla="*/ 2040063 w 3297383"/>
                <a:gd name="connsiteY89" fmla="*/ 3103236 h 5020058"/>
                <a:gd name="connsiteX90" fmla="*/ 2105376 w 3297383"/>
                <a:gd name="connsiteY90" fmla="*/ 3315508 h 5020058"/>
                <a:gd name="connsiteX91" fmla="*/ 1876777 w 3297383"/>
                <a:gd name="connsiteY91" fmla="*/ 3380821 h 5020058"/>
                <a:gd name="connsiteX92" fmla="*/ 1762477 w 3297383"/>
                <a:gd name="connsiteY92" fmla="*/ 3380821 h 5020058"/>
                <a:gd name="connsiteX93" fmla="*/ 2187020 w 3297383"/>
                <a:gd name="connsiteY93" fmla="*/ 3821693 h 5020058"/>
                <a:gd name="connsiteX94" fmla="*/ 2219677 w 3297383"/>
                <a:gd name="connsiteY94" fmla="*/ 3903336 h 5020058"/>
                <a:gd name="connsiteX95" fmla="*/ 2252334 w 3297383"/>
                <a:gd name="connsiteY95" fmla="*/ 3691064 h 5020058"/>
                <a:gd name="connsiteX96" fmla="*/ 2301320 w 3297383"/>
                <a:gd name="connsiteY96" fmla="*/ 3544107 h 5020058"/>
                <a:gd name="connsiteX97" fmla="*/ 2513592 w 3297383"/>
                <a:gd name="connsiteY97" fmla="*/ 3495121 h 5020058"/>
                <a:gd name="connsiteX98" fmla="*/ 2660549 w 3297383"/>
                <a:gd name="connsiteY98" fmla="*/ 3691064 h 5020058"/>
                <a:gd name="connsiteX99" fmla="*/ 2513591 w 3297383"/>
                <a:gd name="connsiteY99" fmla="*/ 3870678 h 5020058"/>
                <a:gd name="connsiteX100" fmla="*/ 2333976 w 3297383"/>
                <a:gd name="connsiteY100" fmla="*/ 3903336 h 5020058"/>
                <a:gd name="connsiteX101" fmla="*/ 2464605 w 3297383"/>
                <a:gd name="connsiteY101" fmla="*/ 4099279 h 5020058"/>
                <a:gd name="connsiteX102" fmla="*/ 2464605 w 3297383"/>
                <a:gd name="connsiteY102" fmla="*/ 4115608 h 5020058"/>
                <a:gd name="connsiteX103" fmla="*/ 2431948 w 3297383"/>
                <a:gd name="connsiteY103" fmla="*/ 4540150 h 5020058"/>
                <a:gd name="connsiteX104" fmla="*/ 2709534 w 3297383"/>
                <a:gd name="connsiteY104" fmla="*/ 4850393 h 5020058"/>
                <a:gd name="connsiteX105" fmla="*/ 2627891 w 3297383"/>
                <a:gd name="connsiteY105" fmla="*/ 5013679 h 5020058"/>
                <a:gd name="connsiteX106" fmla="*/ 2284991 w 3297383"/>
                <a:gd name="connsiteY106" fmla="*/ 4638121 h 5020058"/>
                <a:gd name="connsiteX107" fmla="*/ 2333977 w 3297383"/>
                <a:gd name="connsiteY107" fmla="*/ 4229907 h 5020058"/>
                <a:gd name="connsiteX108" fmla="*/ 2121705 w 3297383"/>
                <a:gd name="connsiteY108" fmla="*/ 3952321 h 5020058"/>
                <a:gd name="connsiteX109" fmla="*/ 1550205 w 3297383"/>
                <a:gd name="connsiteY109" fmla="*/ 3250193 h 5020058"/>
                <a:gd name="connsiteX110" fmla="*/ 1305277 w 3297383"/>
                <a:gd name="connsiteY110" fmla="*/ 2744007 h 5020058"/>
                <a:gd name="connsiteX111" fmla="*/ 1337934 w 3297383"/>
                <a:gd name="connsiteY111" fmla="*/ 2662364 h 5020058"/>
                <a:gd name="connsiteX112" fmla="*/ 1174648 w 3297383"/>
                <a:gd name="connsiteY112" fmla="*/ 2515407 h 5020058"/>
                <a:gd name="connsiteX113" fmla="*/ 1060348 w 3297383"/>
                <a:gd name="connsiteY113" fmla="*/ 2597050 h 5020058"/>
                <a:gd name="connsiteX114" fmla="*/ 1027691 w 3297383"/>
                <a:gd name="connsiteY114" fmla="*/ 2744007 h 5020058"/>
                <a:gd name="connsiteX115" fmla="*/ 1239962 w 3297383"/>
                <a:gd name="connsiteY115" fmla="*/ 2972607 h 5020058"/>
                <a:gd name="connsiteX116" fmla="*/ 1435905 w 3297383"/>
                <a:gd name="connsiteY116" fmla="*/ 3413479 h 5020058"/>
                <a:gd name="connsiteX117" fmla="*/ 1533877 w 3297383"/>
                <a:gd name="connsiteY117" fmla="*/ 3772707 h 5020058"/>
                <a:gd name="connsiteX118" fmla="*/ 1550205 w 3297383"/>
                <a:gd name="connsiteY118" fmla="*/ 4050293 h 5020058"/>
                <a:gd name="connsiteX119" fmla="*/ 1550205 w 3297383"/>
                <a:gd name="connsiteY119" fmla="*/ 4050293 h 5020058"/>
                <a:gd name="connsiteX0" fmla="*/ 1468562 w 3297383"/>
                <a:gd name="connsiteY0" fmla="*/ 4050293 h 5020058"/>
                <a:gd name="connsiteX1" fmla="*/ 1403248 w 3297383"/>
                <a:gd name="connsiteY1" fmla="*/ 3674736 h 5020058"/>
                <a:gd name="connsiteX2" fmla="*/ 1223634 w 3297383"/>
                <a:gd name="connsiteY2" fmla="*/ 3217536 h 5020058"/>
                <a:gd name="connsiteX3" fmla="*/ 1060348 w 3297383"/>
                <a:gd name="connsiteY3" fmla="*/ 2907293 h 5020058"/>
                <a:gd name="connsiteX4" fmla="*/ 848077 w 3297383"/>
                <a:gd name="connsiteY4" fmla="*/ 2695021 h 5020058"/>
                <a:gd name="connsiteX5" fmla="*/ 929720 w 3297383"/>
                <a:gd name="connsiteY5" fmla="*/ 2515407 h 5020058"/>
                <a:gd name="connsiteX6" fmla="*/ 1060348 w 3297383"/>
                <a:gd name="connsiteY6" fmla="*/ 2368450 h 5020058"/>
                <a:gd name="connsiteX7" fmla="*/ 1044020 w 3297383"/>
                <a:gd name="connsiteY7" fmla="*/ 2205164 h 5020058"/>
                <a:gd name="connsiteX8" fmla="*/ 1011362 w 3297383"/>
                <a:gd name="connsiteY8" fmla="*/ 2172507 h 5020058"/>
                <a:gd name="connsiteX9" fmla="*/ 1044020 w 3297383"/>
                <a:gd name="connsiteY9" fmla="*/ 2335793 h 5020058"/>
                <a:gd name="connsiteX10" fmla="*/ 929720 w 3297383"/>
                <a:gd name="connsiteY10" fmla="*/ 2417436 h 5020058"/>
                <a:gd name="connsiteX11" fmla="*/ 733777 w 3297383"/>
                <a:gd name="connsiteY11" fmla="*/ 2401107 h 5020058"/>
                <a:gd name="connsiteX12" fmla="*/ 619477 w 3297383"/>
                <a:gd name="connsiteY12" fmla="*/ 2286807 h 5020058"/>
                <a:gd name="connsiteX13" fmla="*/ 668462 w 3297383"/>
                <a:gd name="connsiteY13" fmla="*/ 2172507 h 5020058"/>
                <a:gd name="connsiteX14" fmla="*/ 766434 w 3297383"/>
                <a:gd name="connsiteY14" fmla="*/ 2139850 h 5020058"/>
                <a:gd name="connsiteX15" fmla="*/ 815420 w 3297383"/>
                <a:gd name="connsiteY15" fmla="*/ 2107193 h 5020058"/>
                <a:gd name="connsiteX16" fmla="*/ 880734 w 3297383"/>
                <a:gd name="connsiteY16" fmla="*/ 2090864 h 5020058"/>
                <a:gd name="connsiteX17" fmla="*/ 831748 w 3297383"/>
                <a:gd name="connsiteY17" fmla="*/ 2009221 h 5020058"/>
                <a:gd name="connsiteX18" fmla="*/ 815420 w 3297383"/>
                <a:gd name="connsiteY18" fmla="*/ 1960236 h 5020058"/>
                <a:gd name="connsiteX19" fmla="*/ 635805 w 3297383"/>
                <a:gd name="connsiteY19" fmla="*/ 1911250 h 5020058"/>
                <a:gd name="connsiteX20" fmla="*/ 472520 w 3297383"/>
                <a:gd name="connsiteY20" fmla="*/ 1894921 h 5020058"/>
                <a:gd name="connsiteX21" fmla="*/ 292905 w 3297383"/>
                <a:gd name="connsiteY21" fmla="*/ 1862264 h 5020058"/>
                <a:gd name="connsiteX22" fmla="*/ 31648 w 3297383"/>
                <a:gd name="connsiteY22" fmla="*/ 1584679 h 5020058"/>
                <a:gd name="connsiteX23" fmla="*/ 15320 w 3297383"/>
                <a:gd name="connsiteY23" fmla="*/ 1388736 h 5020058"/>
                <a:gd name="connsiteX24" fmla="*/ 129620 w 3297383"/>
                <a:gd name="connsiteY24" fmla="*/ 1062164 h 5020058"/>
                <a:gd name="connsiteX25" fmla="*/ 570491 w 3297383"/>
                <a:gd name="connsiteY25" fmla="*/ 670279 h 5020058"/>
                <a:gd name="connsiteX26" fmla="*/ 2333977 w 3297383"/>
                <a:gd name="connsiteY26" fmla="*/ 807 h 5020058"/>
                <a:gd name="connsiteX27" fmla="*/ 1174648 w 3297383"/>
                <a:gd name="connsiteY27" fmla="*/ 539650 h 5020058"/>
                <a:gd name="connsiteX28" fmla="*/ 570491 w 3297383"/>
                <a:gd name="connsiteY28" fmla="*/ 817236 h 5020058"/>
                <a:gd name="connsiteX29" fmla="*/ 227591 w 3297383"/>
                <a:gd name="connsiteY29" fmla="*/ 1143807 h 5020058"/>
                <a:gd name="connsiteX30" fmla="*/ 129620 w 3297383"/>
                <a:gd name="connsiteY30" fmla="*/ 1437721 h 5020058"/>
                <a:gd name="connsiteX31" fmla="*/ 325562 w 3297383"/>
                <a:gd name="connsiteY31" fmla="*/ 1747964 h 5020058"/>
                <a:gd name="connsiteX32" fmla="*/ 570491 w 3297383"/>
                <a:gd name="connsiteY32" fmla="*/ 1862264 h 5020058"/>
                <a:gd name="connsiteX33" fmla="*/ 390876 w 3297383"/>
                <a:gd name="connsiteY33" fmla="*/ 1503035 h 5020058"/>
                <a:gd name="connsiteX34" fmla="*/ 537833 w 3297383"/>
                <a:gd name="connsiteY34" fmla="*/ 1111150 h 5020058"/>
                <a:gd name="connsiteX35" fmla="*/ 1011362 w 3297383"/>
                <a:gd name="connsiteY35" fmla="*/ 866221 h 5020058"/>
                <a:gd name="connsiteX36" fmla="*/ 1615520 w 3297383"/>
                <a:gd name="connsiteY36" fmla="*/ 572307 h 5020058"/>
                <a:gd name="connsiteX37" fmla="*/ 2399291 w 3297383"/>
                <a:gd name="connsiteY37" fmla="*/ 278393 h 5020058"/>
                <a:gd name="connsiteX38" fmla="*/ 1615520 w 3297383"/>
                <a:gd name="connsiteY38" fmla="*/ 702936 h 5020058"/>
                <a:gd name="connsiteX39" fmla="*/ 2611563 w 3297383"/>
                <a:gd name="connsiteY39" fmla="*/ 866222 h 5020058"/>
                <a:gd name="connsiteX40" fmla="*/ 1599191 w 3297383"/>
                <a:gd name="connsiteY40" fmla="*/ 817236 h 5020058"/>
                <a:gd name="connsiteX41" fmla="*/ 1174648 w 3297383"/>
                <a:gd name="connsiteY41" fmla="*/ 915207 h 5020058"/>
                <a:gd name="connsiteX42" fmla="*/ 652134 w 3297383"/>
                <a:gd name="connsiteY42" fmla="*/ 1192793 h 5020058"/>
                <a:gd name="connsiteX43" fmla="*/ 505177 w 3297383"/>
                <a:gd name="connsiteY43" fmla="*/ 1454050 h 5020058"/>
                <a:gd name="connsiteX44" fmla="*/ 586820 w 3297383"/>
                <a:gd name="connsiteY44" fmla="*/ 1747964 h 5020058"/>
                <a:gd name="connsiteX45" fmla="*/ 750105 w 3297383"/>
                <a:gd name="connsiteY45" fmla="*/ 1878593 h 5020058"/>
                <a:gd name="connsiteX46" fmla="*/ 652134 w 3297383"/>
                <a:gd name="connsiteY46" fmla="*/ 1747964 h 5020058"/>
                <a:gd name="connsiteX47" fmla="*/ 766434 w 3297383"/>
                <a:gd name="connsiteY47" fmla="*/ 1584678 h 5020058"/>
                <a:gd name="connsiteX48" fmla="*/ 946048 w 3297383"/>
                <a:gd name="connsiteY48" fmla="*/ 1568350 h 5020058"/>
                <a:gd name="connsiteX49" fmla="*/ 1125662 w 3297383"/>
                <a:gd name="connsiteY49" fmla="*/ 1666321 h 5020058"/>
                <a:gd name="connsiteX50" fmla="*/ 1060348 w 3297383"/>
                <a:gd name="connsiteY50" fmla="*/ 1829607 h 5020058"/>
                <a:gd name="connsiteX51" fmla="*/ 1223634 w 3297383"/>
                <a:gd name="connsiteY51" fmla="*/ 1747964 h 5020058"/>
                <a:gd name="connsiteX52" fmla="*/ 1305277 w 3297383"/>
                <a:gd name="connsiteY52" fmla="*/ 1731636 h 5020058"/>
                <a:gd name="connsiteX53" fmla="*/ 1256291 w 3297383"/>
                <a:gd name="connsiteY53" fmla="*/ 1617336 h 5020058"/>
                <a:gd name="connsiteX54" fmla="*/ 1272620 w 3297383"/>
                <a:gd name="connsiteY54" fmla="*/ 1421393 h 5020058"/>
                <a:gd name="connsiteX55" fmla="*/ 1484890 w 3297383"/>
                <a:gd name="connsiteY55" fmla="*/ 1356079 h 5020058"/>
                <a:gd name="connsiteX56" fmla="*/ 1631848 w 3297383"/>
                <a:gd name="connsiteY56" fmla="*/ 1486707 h 5020058"/>
                <a:gd name="connsiteX57" fmla="*/ 1615519 w 3297383"/>
                <a:gd name="connsiteY57" fmla="*/ 1682650 h 5020058"/>
                <a:gd name="connsiteX58" fmla="*/ 1631848 w 3297383"/>
                <a:gd name="connsiteY58" fmla="*/ 1601007 h 5020058"/>
                <a:gd name="connsiteX59" fmla="*/ 2203347 w 3297383"/>
                <a:gd name="connsiteY59" fmla="*/ 1307092 h 5020058"/>
                <a:gd name="connsiteX60" fmla="*/ 3297360 w 3297383"/>
                <a:gd name="connsiteY60" fmla="*/ 1633666 h 5020058"/>
                <a:gd name="connsiteX61" fmla="*/ 2187018 w 3297383"/>
                <a:gd name="connsiteY61" fmla="*/ 1421393 h 5020058"/>
                <a:gd name="connsiteX62" fmla="*/ 1501220 w 3297383"/>
                <a:gd name="connsiteY62" fmla="*/ 1796950 h 5020058"/>
                <a:gd name="connsiteX63" fmla="*/ 1664505 w 3297383"/>
                <a:gd name="connsiteY63" fmla="*/ 1862264 h 5020058"/>
                <a:gd name="connsiteX64" fmla="*/ 2089048 w 3297383"/>
                <a:gd name="connsiteY64" fmla="*/ 1992893 h 5020058"/>
                <a:gd name="connsiteX65" fmla="*/ 2480934 w 3297383"/>
                <a:gd name="connsiteY65" fmla="*/ 2041879 h 5020058"/>
                <a:gd name="connsiteX66" fmla="*/ 3134077 w 3297383"/>
                <a:gd name="connsiteY66" fmla="*/ 2156179 h 5020058"/>
                <a:gd name="connsiteX67" fmla="*/ 1909434 w 3297383"/>
                <a:gd name="connsiteY67" fmla="*/ 1992893 h 5020058"/>
                <a:gd name="connsiteX68" fmla="*/ 1484891 w 3297383"/>
                <a:gd name="connsiteY68" fmla="*/ 1780621 h 5020058"/>
                <a:gd name="connsiteX69" fmla="*/ 1158320 w 3297383"/>
                <a:gd name="connsiteY69" fmla="*/ 1862264 h 5020058"/>
                <a:gd name="connsiteX70" fmla="*/ 1125662 w 3297383"/>
                <a:gd name="connsiteY70" fmla="*/ 2025550 h 5020058"/>
                <a:gd name="connsiteX71" fmla="*/ 1207305 w 3297383"/>
                <a:gd name="connsiteY71" fmla="*/ 2156179 h 5020058"/>
                <a:gd name="connsiteX72" fmla="*/ 1321605 w 3297383"/>
                <a:gd name="connsiteY72" fmla="*/ 2352121 h 5020058"/>
                <a:gd name="connsiteX73" fmla="*/ 1256291 w 3297383"/>
                <a:gd name="connsiteY73" fmla="*/ 2466421 h 5020058"/>
                <a:gd name="connsiteX74" fmla="*/ 1354262 w 3297383"/>
                <a:gd name="connsiteY74" fmla="*/ 2499079 h 5020058"/>
                <a:gd name="connsiteX75" fmla="*/ 1517548 w 3297383"/>
                <a:gd name="connsiteY75" fmla="*/ 2270479 h 5020058"/>
                <a:gd name="connsiteX76" fmla="*/ 1631848 w 3297383"/>
                <a:gd name="connsiteY76" fmla="*/ 2286807 h 5020058"/>
                <a:gd name="connsiteX77" fmla="*/ 1631848 w 3297383"/>
                <a:gd name="connsiteY77" fmla="*/ 2368450 h 5020058"/>
                <a:gd name="connsiteX78" fmla="*/ 1435905 w 3297383"/>
                <a:gd name="connsiteY78" fmla="*/ 2515407 h 5020058"/>
                <a:gd name="connsiteX79" fmla="*/ 1419577 w 3297383"/>
                <a:gd name="connsiteY79" fmla="*/ 2629707 h 5020058"/>
                <a:gd name="connsiteX80" fmla="*/ 1615520 w 3297383"/>
                <a:gd name="connsiteY80" fmla="*/ 2335793 h 5020058"/>
                <a:gd name="connsiteX81" fmla="*/ 2023734 w 3297383"/>
                <a:gd name="connsiteY81" fmla="*/ 2482750 h 5020058"/>
                <a:gd name="connsiteX82" fmla="*/ 1925762 w 3297383"/>
                <a:gd name="connsiteY82" fmla="*/ 2613379 h 5020058"/>
                <a:gd name="connsiteX83" fmla="*/ 1713491 w 3297383"/>
                <a:gd name="connsiteY83" fmla="*/ 2564393 h 5020058"/>
                <a:gd name="connsiteX84" fmla="*/ 1533877 w 3297383"/>
                <a:gd name="connsiteY84" fmla="*/ 2662364 h 5020058"/>
                <a:gd name="connsiteX85" fmla="*/ 1582862 w 3297383"/>
                <a:gd name="connsiteY85" fmla="*/ 2972607 h 5020058"/>
                <a:gd name="connsiteX86" fmla="*/ 1664505 w 3297383"/>
                <a:gd name="connsiteY86" fmla="*/ 3119564 h 5020058"/>
                <a:gd name="connsiteX87" fmla="*/ 1762477 w 3297383"/>
                <a:gd name="connsiteY87" fmla="*/ 3233864 h 5020058"/>
                <a:gd name="connsiteX88" fmla="*/ 1811463 w 3297383"/>
                <a:gd name="connsiteY88" fmla="*/ 3103236 h 5020058"/>
                <a:gd name="connsiteX89" fmla="*/ 2040063 w 3297383"/>
                <a:gd name="connsiteY89" fmla="*/ 3103236 h 5020058"/>
                <a:gd name="connsiteX90" fmla="*/ 2105376 w 3297383"/>
                <a:gd name="connsiteY90" fmla="*/ 3315508 h 5020058"/>
                <a:gd name="connsiteX91" fmla="*/ 1876777 w 3297383"/>
                <a:gd name="connsiteY91" fmla="*/ 3380821 h 5020058"/>
                <a:gd name="connsiteX92" fmla="*/ 1762477 w 3297383"/>
                <a:gd name="connsiteY92" fmla="*/ 3380821 h 5020058"/>
                <a:gd name="connsiteX93" fmla="*/ 2187020 w 3297383"/>
                <a:gd name="connsiteY93" fmla="*/ 3821693 h 5020058"/>
                <a:gd name="connsiteX94" fmla="*/ 2219677 w 3297383"/>
                <a:gd name="connsiteY94" fmla="*/ 3903336 h 5020058"/>
                <a:gd name="connsiteX95" fmla="*/ 2252334 w 3297383"/>
                <a:gd name="connsiteY95" fmla="*/ 3691064 h 5020058"/>
                <a:gd name="connsiteX96" fmla="*/ 2301320 w 3297383"/>
                <a:gd name="connsiteY96" fmla="*/ 3544107 h 5020058"/>
                <a:gd name="connsiteX97" fmla="*/ 2513592 w 3297383"/>
                <a:gd name="connsiteY97" fmla="*/ 3495121 h 5020058"/>
                <a:gd name="connsiteX98" fmla="*/ 2660549 w 3297383"/>
                <a:gd name="connsiteY98" fmla="*/ 3691064 h 5020058"/>
                <a:gd name="connsiteX99" fmla="*/ 2513591 w 3297383"/>
                <a:gd name="connsiteY99" fmla="*/ 3870678 h 5020058"/>
                <a:gd name="connsiteX100" fmla="*/ 2333976 w 3297383"/>
                <a:gd name="connsiteY100" fmla="*/ 3903336 h 5020058"/>
                <a:gd name="connsiteX101" fmla="*/ 2464605 w 3297383"/>
                <a:gd name="connsiteY101" fmla="*/ 4099279 h 5020058"/>
                <a:gd name="connsiteX102" fmla="*/ 2595234 w 3297383"/>
                <a:gd name="connsiteY102" fmla="*/ 4229908 h 5020058"/>
                <a:gd name="connsiteX103" fmla="*/ 2431948 w 3297383"/>
                <a:gd name="connsiteY103" fmla="*/ 4540150 h 5020058"/>
                <a:gd name="connsiteX104" fmla="*/ 2709534 w 3297383"/>
                <a:gd name="connsiteY104" fmla="*/ 4850393 h 5020058"/>
                <a:gd name="connsiteX105" fmla="*/ 2627891 w 3297383"/>
                <a:gd name="connsiteY105" fmla="*/ 5013679 h 5020058"/>
                <a:gd name="connsiteX106" fmla="*/ 2284991 w 3297383"/>
                <a:gd name="connsiteY106" fmla="*/ 4638121 h 5020058"/>
                <a:gd name="connsiteX107" fmla="*/ 2333977 w 3297383"/>
                <a:gd name="connsiteY107" fmla="*/ 4229907 h 5020058"/>
                <a:gd name="connsiteX108" fmla="*/ 2121705 w 3297383"/>
                <a:gd name="connsiteY108" fmla="*/ 3952321 h 5020058"/>
                <a:gd name="connsiteX109" fmla="*/ 1550205 w 3297383"/>
                <a:gd name="connsiteY109" fmla="*/ 3250193 h 5020058"/>
                <a:gd name="connsiteX110" fmla="*/ 1305277 w 3297383"/>
                <a:gd name="connsiteY110" fmla="*/ 2744007 h 5020058"/>
                <a:gd name="connsiteX111" fmla="*/ 1337934 w 3297383"/>
                <a:gd name="connsiteY111" fmla="*/ 2662364 h 5020058"/>
                <a:gd name="connsiteX112" fmla="*/ 1174648 w 3297383"/>
                <a:gd name="connsiteY112" fmla="*/ 2515407 h 5020058"/>
                <a:gd name="connsiteX113" fmla="*/ 1060348 w 3297383"/>
                <a:gd name="connsiteY113" fmla="*/ 2597050 h 5020058"/>
                <a:gd name="connsiteX114" fmla="*/ 1027691 w 3297383"/>
                <a:gd name="connsiteY114" fmla="*/ 2744007 h 5020058"/>
                <a:gd name="connsiteX115" fmla="*/ 1239962 w 3297383"/>
                <a:gd name="connsiteY115" fmla="*/ 2972607 h 5020058"/>
                <a:gd name="connsiteX116" fmla="*/ 1435905 w 3297383"/>
                <a:gd name="connsiteY116" fmla="*/ 3413479 h 5020058"/>
                <a:gd name="connsiteX117" fmla="*/ 1533877 w 3297383"/>
                <a:gd name="connsiteY117" fmla="*/ 3772707 h 5020058"/>
                <a:gd name="connsiteX118" fmla="*/ 1550205 w 3297383"/>
                <a:gd name="connsiteY118" fmla="*/ 4050293 h 5020058"/>
                <a:gd name="connsiteX119" fmla="*/ 1550205 w 3297383"/>
                <a:gd name="connsiteY119" fmla="*/ 4050293 h 5020058"/>
                <a:gd name="connsiteX0" fmla="*/ 1468562 w 3297383"/>
                <a:gd name="connsiteY0" fmla="*/ 4050293 h 5020058"/>
                <a:gd name="connsiteX1" fmla="*/ 1403248 w 3297383"/>
                <a:gd name="connsiteY1" fmla="*/ 3674736 h 5020058"/>
                <a:gd name="connsiteX2" fmla="*/ 1223634 w 3297383"/>
                <a:gd name="connsiteY2" fmla="*/ 3217536 h 5020058"/>
                <a:gd name="connsiteX3" fmla="*/ 1060348 w 3297383"/>
                <a:gd name="connsiteY3" fmla="*/ 2907293 h 5020058"/>
                <a:gd name="connsiteX4" fmla="*/ 848077 w 3297383"/>
                <a:gd name="connsiteY4" fmla="*/ 2695021 h 5020058"/>
                <a:gd name="connsiteX5" fmla="*/ 929720 w 3297383"/>
                <a:gd name="connsiteY5" fmla="*/ 2515407 h 5020058"/>
                <a:gd name="connsiteX6" fmla="*/ 1060348 w 3297383"/>
                <a:gd name="connsiteY6" fmla="*/ 2368450 h 5020058"/>
                <a:gd name="connsiteX7" fmla="*/ 1044020 w 3297383"/>
                <a:gd name="connsiteY7" fmla="*/ 2205164 h 5020058"/>
                <a:gd name="connsiteX8" fmla="*/ 1011362 w 3297383"/>
                <a:gd name="connsiteY8" fmla="*/ 2172507 h 5020058"/>
                <a:gd name="connsiteX9" fmla="*/ 1044020 w 3297383"/>
                <a:gd name="connsiteY9" fmla="*/ 2335793 h 5020058"/>
                <a:gd name="connsiteX10" fmla="*/ 929720 w 3297383"/>
                <a:gd name="connsiteY10" fmla="*/ 2417436 h 5020058"/>
                <a:gd name="connsiteX11" fmla="*/ 733777 w 3297383"/>
                <a:gd name="connsiteY11" fmla="*/ 2401107 h 5020058"/>
                <a:gd name="connsiteX12" fmla="*/ 619477 w 3297383"/>
                <a:gd name="connsiteY12" fmla="*/ 2286807 h 5020058"/>
                <a:gd name="connsiteX13" fmla="*/ 668462 w 3297383"/>
                <a:gd name="connsiteY13" fmla="*/ 2172507 h 5020058"/>
                <a:gd name="connsiteX14" fmla="*/ 766434 w 3297383"/>
                <a:gd name="connsiteY14" fmla="*/ 2139850 h 5020058"/>
                <a:gd name="connsiteX15" fmla="*/ 815420 w 3297383"/>
                <a:gd name="connsiteY15" fmla="*/ 2107193 h 5020058"/>
                <a:gd name="connsiteX16" fmla="*/ 880734 w 3297383"/>
                <a:gd name="connsiteY16" fmla="*/ 2090864 h 5020058"/>
                <a:gd name="connsiteX17" fmla="*/ 831748 w 3297383"/>
                <a:gd name="connsiteY17" fmla="*/ 2009221 h 5020058"/>
                <a:gd name="connsiteX18" fmla="*/ 815420 w 3297383"/>
                <a:gd name="connsiteY18" fmla="*/ 1960236 h 5020058"/>
                <a:gd name="connsiteX19" fmla="*/ 635805 w 3297383"/>
                <a:gd name="connsiteY19" fmla="*/ 1911250 h 5020058"/>
                <a:gd name="connsiteX20" fmla="*/ 472520 w 3297383"/>
                <a:gd name="connsiteY20" fmla="*/ 1894921 h 5020058"/>
                <a:gd name="connsiteX21" fmla="*/ 292905 w 3297383"/>
                <a:gd name="connsiteY21" fmla="*/ 1862264 h 5020058"/>
                <a:gd name="connsiteX22" fmla="*/ 31648 w 3297383"/>
                <a:gd name="connsiteY22" fmla="*/ 1584679 h 5020058"/>
                <a:gd name="connsiteX23" fmla="*/ 15320 w 3297383"/>
                <a:gd name="connsiteY23" fmla="*/ 1388736 h 5020058"/>
                <a:gd name="connsiteX24" fmla="*/ 129620 w 3297383"/>
                <a:gd name="connsiteY24" fmla="*/ 1062164 h 5020058"/>
                <a:gd name="connsiteX25" fmla="*/ 570491 w 3297383"/>
                <a:gd name="connsiteY25" fmla="*/ 670279 h 5020058"/>
                <a:gd name="connsiteX26" fmla="*/ 2333977 w 3297383"/>
                <a:gd name="connsiteY26" fmla="*/ 807 h 5020058"/>
                <a:gd name="connsiteX27" fmla="*/ 1174648 w 3297383"/>
                <a:gd name="connsiteY27" fmla="*/ 539650 h 5020058"/>
                <a:gd name="connsiteX28" fmla="*/ 570491 w 3297383"/>
                <a:gd name="connsiteY28" fmla="*/ 817236 h 5020058"/>
                <a:gd name="connsiteX29" fmla="*/ 227591 w 3297383"/>
                <a:gd name="connsiteY29" fmla="*/ 1143807 h 5020058"/>
                <a:gd name="connsiteX30" fmla="*/ 129620 w 3297383"/>
                <a:gd name="connsiteY30" fmla="*/ 1437721 h 5020058"/>
                <a:gd name="connsiteX31" fmla="*/ 325562 w 3297383"/>
                <a:gd name="connsiteY31" fmla="*/ 1747964 h 5020058"/>
                <a:gd name="connsiteX32" fmla="*/ 570491 w 3297383"/>
                <a:gd name="connsiteY32" fmla="*/ 1862264 h 5020058"/>
                <a:gd name="connsiteX33" fmla="*/ 390876 w 3297383"/>
                <a:gd name="connsiteY33" fmla="*/ 1503035 h 5020058"/>
                <a:gd name="connsiteX34" fmla="*/ 537833 w 3297383"/>
                <a:gd name="connsiteY34" fmla="*/ 1111150 h 5020058"/>
                <a:gd name="connsiteX35" fmla="*/ 1011362 w 3297383"/>
                <a:gd name="connsiteY35" fmla="*/ 866221 h 5020058"/>
                <a:gd name="connsiteX36" fmla="*/ 1615520 w 3297383"/>
                <a:gd name="connsiteY36" fmla="*/ 572307 h 5020058"/>
                <a:gd name="connsiteX37" fmla="*/ 2399291 w 3297383"/>
                <a:gd name="connsiteY37" fmla="*/ 278393 h 5020058"/>
                <a:gd name="connsiteX38" fmla="*/ 1615520 w 3297383"/>
                <a:gd name="connsiteY38" fmla="*/ 702936 h 5020058"/>
                <a:gd name="connsiteX39" fmla="*/ 2611563 w 3297383"/>
                <a:gd name="connsiteY39" fmla="*/ 866222 h 5020058"/>
                <a:gd name="connsiteX40" fmla="*/ 1599191 w 3297383"/>
                <a:gd name="connsiteY40" fmla="*/ 817236 h 5020058"/>
                <a:gd name="connsiteX41" fmla="*/ 1174648 w 3297383"/>
                <a:gd name="connsiteY41" fmla="*/ 915207 h 5020058"/>
                <a:gd name="connsiteX42" fmla="*/ 652134 w 3297383"/>
                <a:gd name="connsiteY42" fmla="*/ 1192793 h 5020058"/>
                <a:gd name="connsiteX43" fmla="*/ 505177 w 3297383"/>
                <a:gd name="connsiteY43" fmla="*/ 1454050 h 5020058"/>
                <a:gd name="connsiteX44" fmla="*/ 586820 w 3297383"/>
                <a:gd name="connsiteY44" fmla="*/ 1747964 h 5020058"/>
                <a:gd name="connsiteX45" fmla="*/ 750105 w 3297383"/>
                <a:gd name="connsiteY45" fmla="*/ 1878593 h 5020058"/>
                <a:gd name="connsiteX46" fmla="*/ 652134 w 3297383"/>
                <a:gd name="connsiteY46" fmla="*/ 1747964 h 5020058"/>
                <a:gd name="connsiteX47" fmla="*/ 766434 w 3297383"/>
                <a:gd name="connsiteY47" fmla="*/ 1584678 h 5020058"/>
                <a:gd name="connsiteX48" fmla="*/ 946048 w 3297383"/>
                <a:gd name="connsiteY48" fmla="*/ 1568350 h 5020058"/>
                <a:gd name="connsiteX49" fmla="*/ 1125662 w 3297383"/>
                <a:gd name="connsiteY49" fmla="*/ 1666321 h 5020058"/>
                <a:gd name="connsiteX50" fmla="*/ 1060348 w 3297383"/>
                <a:gd name="connsiteY50" fmla="*/ 1829607 h 5020058"/>
                <a:gd name="connsiteX51" fmla="*/ 1223634 w 3297383"/>
                <a:gd name="connsiteY51" fmla="*/ 1747964 h 5020058"/>
                <a:gd name="connsiteX52" fmla="*/ 1305277 w 3297383"/>
                <a:gd name="connsiteY52" fmla="*/ 1731636 h 5020058"/>
                <a:gd name="connsiteX53" fmla="*/ 1256291 w 3297383"/>
                <a:gd name="connsiteY53" fmla="*/ 1617336 h 5020058"/>
                <a:gd name="connsiteX54" fmla="*/ 1272620 w 3297383"/>
                <a:gd name="connsiteY54" fmla="*/ 1421393 h 5020058"/>
                <a:gd name="connsiteX55" fmla="*/ 1484890 w 3297383"/>
                <a:gd name="connsiteY55" fmla="*/ 1356079 h 5020058"/>
                <a:gd name="connsiteX56" fmla="*/ 1631848 w 3297383"/>
                <a:gd name="connsiteY56" fmla="*/ 1486707 h 5020058"/>
                <a:gd name="connsiteX57" fmla="*/ 1615519 w 3297383"/>
                <a:gd name="connsiteY57" fmla="*/ 1682650 h 5020058"/>
                <a:gd name="connsiteX58" fmla="*/ 1631848 w 3297383"/>
                <a:gd name="connsiteY58" fmla="*/ 1601007 h 5020058"/>
                <a:gd name="connsiteX59" fmla="*/ 2203347 w 3297383"/>
                <a:gd name="connsiteY59" fmla="*/ 1307092 h 5020058"/>
                <a:gd name="connsiteX60" fmla="*/ 3297360 w 3297383"/>
                <a:gd name="connsiteY60" fmla="*/ 1633666 h 5020058"/>
                <a:gd name="connsiteX61" fmla="*/ 2187018 w 3297383"/>
                <a:gd name="connsiteY61" fmla="*/ 1421393 h 5020058"/>
                <a:gd name="connsiteX62" fmla="*/ 1501220 w 3297383"/>
                <a:gd name="connsiteY62" fmla="*/ 1796950 h 5020058"/>
                <a:gd name="connsiteX63" fmla="*/ 1664505 w 3297383"/>
                <a:gd name="connsiteY63" fmla="*/ 1862264 h 5020058"/>
                <a:gd name="connsiteX64" fmla="*/ 2089048 w 3297383"/>
                <a:gd name="connsiteY64" fmla="*/ 1992893 h 5020058"/>
                <a:gd name="connsiteX65" fmla="*/ 2480934 w 3297383"/>
                <a:gd name="connsiteY65" fmla="*/ 2041879 h 5020058"/>
                <a:gd name="connsiteX66" fmla="*/ 3134077 w 3297383"/>
                <a:gd name="connsiteY66" fmla="*/ 2156179 h 5020058"/>
                <a:gd name="connsiteX67" fmla="*/ 1909434 w 3297383"/>
                <a:gd name="connsiteY67" fmla="*/ 1992893 h 5020058"/>
                <a:gd name="connsiteX68" fmla="*/ 1484891 w 3297383"/>
                <a:gd name="connsiteY68" fmla="*/ 1780621 h 5020058"/>
                <a:gd name="connsiteX69" fmla="*/ 1158320 w 3297383"/>
                <a:gd name="connsiteY69" fmla="*/ 1862264 h 5020058"/>
                <a:gd name="connsiteX70" fmla="*/ 1125662 w 3297383"/>
                <a:gd name="connsiteY70" fmla="*/ 2025550 h 5020058"/>
                <a:gd name="connsiteX71" fmla="*/ 1207305 w 3297383"/>
                <a:gd name="connsiteY71" fmla="*/ 2156179 h 5020058"/>
                <a:gd name="connsiteX72" fmla="*/ 1321605 w 3297383"/>
                <a:gd name="connsiteY72" fmla="*/ 2352121 h 5020058"/>
                <a:gd name="connsiteX73" fmla="*/ 1256291 w 3297383"/>
                <a:gd name="connsiteY73" fmla="*/ 2466421 h 5020058"/>
                <a:gd name="connsiteX74" fmla="*/ 1354262 w 3297383"/>
                <a:gd name="connsiteY74" fmla="*/ 2499079 h 5020058"/>
                <a:gd name="connsiteX75" fmla="*/ 1517548 w 3297383"/>
                <a:gd name="connsiteY75" fmla="*/ 2270479 h 5020058"/>
                <a:gd name="connsiteX76" fmla="*/ 1631848 w 3297383"/>
                <a:gd name="connsiteY76" fmla="*/ 2286807 h 5020058"/>
                <a:gd name="connsiteX77" fmla="*/ 1631848 w 3297383"/>
                <a:gd name="connsiteY77" fmla="*/ 2368450 h 5020058"/>
                <a:gd name="connsiteX78" fmla="*/ 1435905 w 3297383"/>
                <a:gd name="connsiteY78" fmla="*/ 2515407 h 5020058"/>
                <a:gd name="connsiteX79" fmla="*/ 1419577 w 3297383"/>
                <a:gd name="connsiteY79" fmla="*/ 2629707 h 5020058"/>
                <a:gd name="connsiteX80" fmla="*/ 1615520 w 3297383"/>
                <a:gd name="connsiteY80" fmla="*/ 2335793 h 5020058"/>
                <a:gd name="connsiteX81" fmla="*/ 2023734 w 3297383"/>
                <a:gd name="connsiteY81" fmla="*/ 2482750 h 5020058"/>
                <a:gd name="connsiteX82" fmla="*/ 1925762 w 3297383"/>
                <a:gd name="connsiteY82" fmla="*/ 2613379 h 5020058"/>
                <a:gd name="connsiteX83" fmla="*/ 1713491 w 3297383"/>
                <a:gd name="connsiteY83" fmla="*/ 2564393 h 5020058"/>
                <a:gd name="connsiteX84" fmla="*/ 1533877 w 3297383"/>
                <a:gd name="connsiteY84" fmla="*/ 2662364 h 5020058"/>
                <a:gd name="connsiteX85" fmla="*/ 1582862 w 3297383"/>
                <a:gd name="connsiteY85" fmla="*/ 2972607 h 5020058"/>
                <a:gd name="connsiteX86" fmla="*/ 1664505 w 3297383"/>
                <a:gd name="connsiteY86" fmla="*/ 3119564 h 5020058"/>
                <a:gd name="connsiteX87" fmla="*/ 1762477 w 3297383"/>
                <a:gd name="connsiteY87" fmla="*/ 3233864 h 5020058"/>
                <a:gd name="connsiteX88" fmla="*/ 1811463 w 3297383"/>
                <a:gd name="connsiteY88" fmla="*/ 3103236 h 5020058"/>
                <a:gd name="connsiteX89" fmla="*/ 2040063 w 3297383"/>
                <a:gd name="connsiteY89" fmla="*/ 3103236 h 5020058"/>
                <a:gd name="connsiteX90" fmla="*/ 2105376 w 3297383"/>
                <a:gd name="connsiteY90" fmla="*/ 3315508 h 5020058"/>
                <a:gd name="connsiteX91" fmla="*/ 1876777 w 3297383"/>
                <a:gd name="connsiteY91" fmla="*/ 3380821 h 5020058"/>
                <a:gd name="connsiteX92" fmla="*/ 1762477 w 3297383"/>
                <a:gd name="connsiteY92" fmla="*/ 3380821 h 5020058"/>
                <a:gd name="connsiteX93" fmla="*/ 2187020 w 3297383"/>
                <a:gd name="connsiteY93" fmla="*/ 3821693 h 5020058"/>
                <a:gd name="connsiteX94" fmla="*/ 2219677 w 3297383"/>
                <a:gd name="connsiteY94" fmla="*/ 3903336 h 5020058"/>
                <a:gd name="connsiteX95" fmla="*/ 2252334 w 3297383"/>
                <a:gd name="connsiteY95" fmla="*/ 3691064 h 5020058"/>
                <a:gd name="connsiteX96" fmla="*/ 2301320 w 3297383"/>
                <a:gd name="connsiteY96" fmla="*/ 3544107 h 5020058"/>
                <a:gd name="connsiteX97" fmla="*/ 2513592 w 3297383"/>
                <a:gd name="connsiteY97" fmla="*/ 3495121 h 5020058"/>
                <a:gd name="connsiteX98" fmla="*/ 2660549 w 3297383"/>
                <a:gd name="connsiteY98" fmla="*/ 3691064 h 5020058"/>
                <a:gd name="connsiteX99" fmla="*/ 2513591 w 3297383"/>
                <a:gd name="connsiteY99" fmla="*/ 3870678 h 5020058"/>
                <a:gd name="connsiteX100" fmla="*/ 2333976 w 3297383"/>
                <a:gd name="connsiteY100" fmla="*/ 3903336 h 5020058"/>
                <a:gd name="connsiteX101" fmla="*/ 2464605 w 3297383"/>
                <a:gd name="connsiteY101" fmla="*/ 4099279 h 5020058"/>
                <a:gd name="connsiteX102" fmla="*/ 2529920 w 3297383"/>
                <a:gd name="connsiteY102" fmla="*/ 4262565 h 5020058"/>
                <a:gd name="connsiteX103" fmla="*/ 2431948 w 3297383"/>
                <a:gd name="connsiteY103" fmla="*/ 4540150 h 5020058"/>
                <a:gd name="connsiteX104" fmla="*/ 2709534 w 3297383"/>
                <a:gd name="connsiteY104" fmla="*/ 4850393 h 5020058"/>
                <a:gd name="connsiteX105" fmla="*/ 2627891 w 3297383"/>
                <a:gd name="connsiteY105" fmla="*/ 5013679 h 5020058"/>
                <a:gd name="connsiteX106" fmla="*/ 2284991 w 3297383"/>
                <a:gd name="connsiteY106" fmla="*/ 4638121 h 5020058"/>
                <a:gd name="connsiteX107" fmla="*/ 2333977 w 3297383"/>
                <a:gd name="connsiteY107" fmla="*/ 4229907 h 5020058"/>
                <a:gd name="connsiteX108" fmla="*/ 2121705 w 3297383"/>
                <a:gd name="connsiteY108" fmla="*/ 3952321 h 5020058"/>
                <a:gd name="connsiteX109" fmla="*/ 1550205 w 3297383"/>
                <a:gd name="connsiteY109" fmla="*/ 3250193 h 5020058"/>
                <a:gd name="connsiteX110" fmla="*/ 1305277 w 3297383"/>
                <a:gd name="connsiteY110" fmla="*/ 2744007 h 5020058"/>
                <a:gd name="connsiteX111" fmla="*/ 1337934 w 3297383"/>
                <a:gd name="connsiteY111" fmla="*/ 2662364 h 5020058"/>
                <a:gd name="connsiteX112" fmla="*/ 1174648 w 3297383"/>
                <a:gd name="connsiteY112" fmla="*/ 2515407 h 5020058"/>
                <a:gd name="connsiteX113" fmla="*/ 1060348 w 3297383"/>
                <a:gd name="connsiteY113" fmla="*/ 2597050 h 5020058"/>
                <a:gd name="connsiteX114" fmla="*/ 1027691 w 3297383"/>
                <a:gd name="connsiteY114" fmla="*/ 2744007 h 5020058"/>
                <a:gd name="connsiteX115" fmla="*/ 1239962 w 3297383"/>
                <a:gd name="connsiteY115" fmla="*/ 2972607 h 5020058"/>
                <a:gd name="connsiteX116" fmla="*/ 1435905 w 3297383"/>
                <a:gd name="connsiteY116" fmla="*/ 3413479 h 5020058"/>
                <a:gd name="connsiteX117" fmla="*/ 1533877 w 3297383"/>
                <a:gd name="connsiteY117" fmla="*/ 3772707 h 5020058"/>
                <a:gd name="connsiteX118" fmla="*/ 1550205 w 3297383"/>
                <a:gd name="connsiteY118" fmla="*/ 4050293 h 5020058"/>
                <a:gd name="connsiteX119" fmla="*/ 1550205 w 3297383"/>
                <a:gd name="connsiteY119" fmla="*/ 4050293 h 5020058"/>
                <a:gd name="connsiteX0" fmla="*/ 1468562 w 3297383"/>
                <a:gd name="connsiteY0" fmla="*/ 4050293 h 5021677"/>
                <a:gd name="connsiteX1" fmla="*/ 1403248 w 3297383"/>
                <a:gd name="connsiteY1" fmla="*/ 3674736 h 5021677"/>
                <a:gd name="connsiteX2" fmla="*/ 1223634 w 3297383"/>
                <a:gd name="connsiteY2" fmla="*/ 3217536 h 5021677"/>
                <a:gd name="connsiteX3" fmla="*/ 1060348 w 3297383"/>
                <a:gd name="connsiteY3" fmla="*/ 2907293 h 5021677"/>
                <a:gd name="connsiteX4" fmla="*/ 848077 w 3297383"/>
                <a:gd name="connsiteY4" fmla="*/ 2695021 h 5021677"/>
                <a:gd name="connsiteX5" fmla="*/ 929720 w 3297383"/>
                <a:gd name="connsiteY5" fmla="*/ 2515407 h 5021677"/>
                <a:gd name="connsiteX6" fmla="*/ 1060348 w 3297383"/>
                <a:gd name="connsiteY6" fmla="*/ 2368450 h 5021677"/>
                <a:gd name="connsiteX7" fmla="*/ 1044020 w 3297383"/>
                <a:gd name="connsiteY7" fmla="*/ 2205164 h 5021677"/>
                <a:gd name="connsiteX8" fmla="*/ 1011362 w 3297383"/>
                <a:gd name="connsiteY8" fmla="*/ 2172507 h 5021677"/>
                <a:gd name="connsiteX9" fmla="*/ 1044020 w 3297383"/>
                <a:gd name="connsiteY9" fmla="*/ 2335793 h 5021677"/>
                <a:gd name="connsiteX10" fmla="*/ 929720 w 3297383"/>
                <a:gd name="connsiteY10" fmla="*/ 2417436 h 5021677"/>
                <a:gd name="connsiteX11" fmla="*/ 733777 w 3297383"/>
                <a:gd name="connsiteY11" fmla="*/ 2401107 h 5021677"/>
                <a:gd name="connsiteX12" fmla="*/ 619477 w 3297383"/>
                <a:gd name="connsiteY12" fmla="*/ 2286807 h 5021677"/>
                <a:gd name="connsiteX13" fmla="*/ 668462 w 3297383"/>
                <a:gd name="connsiteY13" fmla="*/ 2172507 h 5021677"/>
                <a:gd name="connsiteX14" fmla="*/ 766434 w 3297383"/>
                <a:gd name="connsiteY14" fmla="*/ 2139850 h 5021677"/>
                <a:gd name="connsiteX15" fmla="*/ 815420 w 3297383"/>
                <a:gd name="connsiteY15" fmla="*/ 2107193 h 5021677"/>
                <a:gd name="connsiteX16" fmla="*/ 880734 w 3297383"/>
                <a:gd name="connsiteY16" fmla="*/ 2090864 h 5021677"/>
                <a:gd name="connsiteX17" fmla="*/ 831748 w 3297383"/>
                <a:gd name="connsiteY17" fmla="*/ 2009221 h 5021677"/>
                <a:gd name="connsiteX18" fmla="*/ 815420 w 3297383"/>
                <a:gd name="connsiteY18" fmla="*/ 1960236 h 5021677"/>
                <a:gd name="connsiteX19" fmla="*/ 635805 w 3297383"/>
                <a:gd name="connsiteY19" fmla="*/ 1911250 h 5021677"/>
                <a:gd name="connsiteX20" fmla="*/ 472520 w 3297383"/>
                <a:gd name="connsiteY20" fmla="*/ 1894921 h 5021677"/>
                <a:gd name="connsiteX21" fmla="*/ 292905 w 3297383"/>
                <a:gd name="connsiteY21" fmla="*/ 1862264 h 5021677"/>
                <a:gd name="connsiteX22" fmla="*/ 31648 w 3297383"/>
                <a:gd name="connsiteY22" fmla="*/ 1584679 h 5021677"/>
                <a:gd name="connsiteX23" fmla="*/ 15320 w 3297383"/>
                <a:gd name="connsiteY23" fmla="*/ 1388736 h 5021677"/>
                <a:gd name="connsiteX24" fmla="*/ 129620 w 3297383"/>
                <a:gd name="connsiteY24" fmla="*/ 1062164 h 5021677"/>
                <a:gd name="connsiteX25" fmla="*/ 570491 w 3297383"/>
                <a:gd name="connsiteY25" fmla="*/ 670279 h 5021677"/>
                <a:gd name="connsiteX26" fmla="*/ 2333977 w 3297383"/>
                <a:gd name="connsiteY26" fmla="*/ 807 h 5021677"/>
                <a:gd name="connsiteX27" fmla="*/ 1174648 w 3297383"/>
                <a:gd name="connsiteY27" fmla="*/ 539650 h 5021677"/>
                <a:gd name="connsiteX28" fmla="*/ 570491 w 3297383"/>
                <a:gd name="connsiteY28" fmla="*/ 817236 h 5021677"/>
                <a:gd name="connsiteX29" fmla="*/ 227591 w 3297383"/>
                <a:gd name="connsiteY29" fmla="*/ 1143807 h 5021677"/>
                <a:gd name="connsiteX30" fmla="*/ 129620 w 3297383"/>
                <a:gd name="connsiteY30" fmla="*/ 1437721 h 5021677"/>
                <a:gd name="connsiteX31" fmla="*/ 325562 w 3297383"/>
                <a:gd name="connsiteY31" fmla="*/ 1747964 h 5021677"/>
                <a:gd name="connsiteX32" fmla="*/ 570491 w 3297383"/>
                <a:gd name="connsiteY32" fmla="*/ 1862264 h 5021677"/>
                <a:gd name="connsiteX33" fmla="*/ 390876 w 3297383"/>
                <a:gd name="connsiteY33" fmla="*/ 1503035 h 5021677"/>
                <a:gd name="connsiteX34" fmla="*/ 537833 w 3297383"/>
                <a:gd name="connsiteY34" fmla="*/ 1111150 h 5021677"/>
                <a:gd name="connsiteX35" fmla="*/ 1011362 w 3297383"/>
                <a:gd name="connsiteY35" fmla="*/ 866221 h 5021677"/>
                <a:gd name="connsiteX36" fmla="*/ 1615520 w 3297383"/>
                <a:gd name="connsiteY36" fmla="*/ 572307 h 5021677"/>
                <a:gd name="connsiteX37" fmla="*/ 2399291 w 3297383"/>
                <a:gd name="connsiteY37" fmla="*/ 278393 h 5021677"/>
                <a:gd name="connsiteX38" fmla="*/ 1615520 w 3297383"/>
                <a:gd name="connsiteY38" fmla="*/ 702936 h 5021677"/>
                <a:gd name="connsiteX39" fmla="*/ 2611563 w 3297383"/>
                <a:gd name="connsiteY39" fmla="*/ 866222 h 5021677"/>
                <a:gd name="connsiteX40" fmla="*/ 1599191 w 3297383"/>
                <a:gd name="connsiteY40" fmla="*/ 817236 h 5021677"/>
                <a:gd name="connsiteX41" fmla="*/ 1174648 w 3297383"/>
                <a:gd name="connsiteY41" fmla="*/ 915207 h 5021677"/>
                <a:gd name="connsiteX42" fmla="*/ 652134 w 3297383"/>
                <a:gd name="connsiteY42" fmla="*/ 1192793 h 5021677"/>
                <a:gd name="connsiteX43" fmla="*/ 505177 w 3297383"/>
                <a:gd name="connsiteY43" fmla="*/ 1454050 h 5021677"/>
                <a:gd name="connsiteX44" fmla="*/ 586820 w 3297383"/>
                <a:gd name="connsiteY44" fmla="*/ 1747964 h 5021677"/>
                <a:gd name="connsiteX45" fmla="*/ 750105 w 3297383"/>
                <a:gd name="connsiteY45" fmla="*/ 1878593 h 5021677"/>
                <a:gd name="connsiteX46" fmla="*/ 652134 w 3297383"/>
                <a:gd name="connsiteY46" fmla="*/ 1747964 h 5021677"/>
                <a:gd name="connsiteX47" fmla="*/ 766434 w 3297383"/>
                <a:gd name="connsiteY47" fmla="*/ 1584678 h 5021677"/>
                <a:gd name="connsiteX48" fmla="*/ 946048 w 3297383"/>
                <a:gd name="connsiteY48" fmla="*/ 1568350 h 5021677"/>
                <a:gd name="connsiteX49" fmla="*/ 1125662 w 3297383"/>
                <a:gd name="connsiteY49" fmla="*/ 1666321 h 5021677"/>
                <a:gd name="connsiteX50" fmla="*/ 1060348 w 3297383"/>
                <a:gd name="connsiteY50" fmla="*/ 1829607 h 5021677"/>
                <a:gd name="connsiteX51" fmla="*/ 1223634 w 3297383"/>
                <a:gd name="connsiteY51" fmla="*/ 1747964 h 5021677"/>
                <a:gd name="connsiteX52" fmla="*/ 1305277 w 3297383"/>
                <a:gd name="connsiteY52" fmla="*/ 1731636 h 5021677"/>
                <a:gd name="connsiteX53" fmla="*/ 1256291 w 3297383"/>
                <a:gd name="connsiteY53" fmla="*/ 1617336 h 5021677"/>
                <a:gd name="connsiteX54" fmla="*/ 1272620 w 3297383"/>
                <a:gd name="connsiteY54" fmla="*/ 1421393 h 5021677"/>
                <a:gd name="connsiteX55" fmla="*/ 1484890 w 3297383"/>
                <a:gd name="connsiteY55" fmla="*/ 1356079 h 5021677"/>
                <a:gd name="connsiteX56" fmla="*/ 1631848 w 3297383"/>
                <a:gd name="connsiteY56" fmla="*/ 1486707 h 5021677"/>
                <a:gd name="connsiteX57" fmla="*/ 1615519 w 3297383"/>
                <a:gd name="connsiteY57" fmla="*/ 1682650 h 5021677"/>
                <a:gd name="connsiteX58" fmla="*/ 1631848 w 3297383"/>
                <a:gd name="connsiteY58" fmla="*/ 1601007 h 5021677"/>
                <a:gd name="connsiteX59" fmla="*/ 2203347 w 3297383"/>
                <a:gd name="connsiteY59" fmla="*/ 1307092 h 5021677"/>
                <a:gd name="connsiteX60" fmla="*/ 3297360 w 3297383"/>
                <a:gd name="connsiteY60" fmla="*/ 1633666 h 5021677"/>
                <a:gd name="connsiteX61" fmla="*/ 2187018 w 3297383"/>
                <a:gd name="connsiteY61" fmla="*/ 1421393 h 5021677"/>
                <a:gd name="connsiteX62" fmla="*/ 1501220 w 3297383"/>
                <a:gd name="connsiteY62" fmla="*/ 1796950 h 5021677"/>
                <a:gd name="connsiteX63" fmla="*/ 1664505 w 3297383"/>
                <a:gd name="connsiteY63" fmla="*/ 1862264 h 5021677"/>
                <a:gd name="connsiteX64" fmla="*/ 2089048 w 3297383"/>
                <a:gd name="connsiteY64" fmla="*/ 1992893 h 5021677"/>
                <a:gd name="connsiteX65" fmla="*/ 2480934 w 3297383"/>
                <a:gd name="connsiteY65" fmla="*/ 2041879 h 5021677"/>
                <a:gd name="connsiteX66" fmla="*/ 3134077 w 3297383"/>
                <a:gd name="connsiteY66" fmla="*/ 2156179 h 5021677"/>
                <a:gd name="connsiteX67" fmla="*/ 1909434 w 3297383"/>
                <a:gd name="connsiteY67" fmla="*/ 1992893 h 5021677"/>
                <a:gd name="connsiteX68" fmla="*/ 1484891 w 3297383"/>
                <a:gd name="connsiteY68" fmla="*/ 1780621 h 5021677"/>
                <a:gd name="connsiteX69" fmla="*/ 1158320 w 3297383"/>
                <a:gd name="connsiteY69" fmla="*/ 1862264 h 5021677"/>
                <a:gd name="connsiteX70" fmla="*/ 1125662 w 3297383"/>
                <a:gd name="connsiteY70" fmla="*/ 2025550 h 5021677"/>
                <a:gd name="connsiteX71" fmla="*/ 1207305 w 3297383"/>
                <a:gd name="connsiteY71" fmla="*/ 2156179 h 5021677"/>
                <a:gd name="connsiteX72" fmla="*/ 1321605 w 3297383"/>
                <a:gd name="connsiteY72" fmla="*/ 2352121 h 5021677"/>
                <a:gd name="connsiteX73" fmla="*/ 1256291 w 3297383"/>
                <a:gd name="connsiteY73" fmla="*/ 2466421 h 5021677"/>
                <a:gd name="connsiteX74" fmla="*/ 1354262 w 3297383"/>
                <a:gd name="connsiteY74" fmla="*/ 2499079 h 5021677"/>
                <a:gd name="connsiteX75" fmla="*/ 1517548 w 3297383"/>
                <a:gd name="connsiteY75" fmla="*/ 2270479 h 5021677"/>
                <a:gd name="connsiteX76" fmla="*/ 1631848 w 3297383"/>
                <a:gd name="connsiteY76" fmla="*/ 2286807 h 5021677"/>
                <a:gd name="connsiteX77" fmla="*/ 1631848 w 3297383"/>
                <a:gd name="connsiteY77" fmla="*/ 2368450 h 5021677"/>
                <a:gd name="connsiteX78" fmla="*/ 1435905 w 3297383"/>
                <a:gd name="connsiteY78" fmla="*/ 2515407 h 5021677"/>
                <a:gd name="connsiteX79" fmla="*/ 1419577 w 3297383"/>
                <a:gd name="connsiteY79" fmla="*/ 2629707 h 5021677"/>
                <a:gd name="connsiteX80" fmla="*/ 1615520 w 3297383"/>
                <a:gd name="connsiteY80" fmla="*/ 2335793 h 5021677"/>
                <a:gd name="connsiteX81" fmla="*/ 2023734 w 3297383"/>
                <a:gd name="connsiteY81" fmla="*/ 2482750 h 5021677"/>
                <a:gd name="connsiteX82" fmla="*/ 1925762 w 3297383"/>
                <a:gd name="connsiteY82" fmla="*/ 2613379 h 5021677"/>
                <a:gd name="connsiteX83" fmla="*/ 1713491 w 3297383"/>
                <a:gd name="connsiteY83" fmla="*/ 2564393 h 5021677"/>
                <a:gd name="connsiteX84" fmla="*/ 1533877 w 3297383"/>
                <a:gd name="connsiteY84" fmla="*/ 2662364 h 5021677"/>
                <a:gd name="connsiteX85" fmla="*/ 1582862 w 3297383"/>
                <a:gd name="connsiteY85" fmla="*/ 2972607 h 5021677"/>
                <a:gd name="connsiteX86" fmla="*/ 1664505 w 3297383"/>
                <a:gd name="connsiteY86" fmla="*/ 3119564 h 5021677"/>
                <a:gd name="connsiteX87" fmla="*/ 1762477 w 3297383"/>
                <a:gd name="connsiteY87" fmla="*/ 3233864 h 5021677"/>
                <a:gd name="connsiteX88" fmla="*/ 1811463 w 3297383"/>
                <a:gd name="connsiteY88" fmla="*/ 3103236 h 5021677"/>
                <a:gd name="connsiteX89" fmla="*/ 2040063 w 3297383"/>
                <a:gd name="connsiteY89" fmla="*/ 3103236 h 5021677"/>
                <a:gd name="connsiteX90" fmla="*/ 2105376 w 3297383"/>
                <a:gd name="connsiteY90" fmla="*/ 3315508 h 5021677"/>
                <a:gd name="connsiteX91" fmla="*/ 1876777 w 3297383"/>
                <a:gd name="connsiteY91" fmla="*/ 3380821 h 5021677"/>
                <a:gd name="connsiteX92" fmla="*/ 1762477 w 3297383"/>
                <a:gd name="connsiteY92" fmla="*/ 3380821 h 5021677"/>
                <a:gd name="connsiteX93" fmla="*/ 2187020 w 3297383"/>
                <a:gd name="connsiteY93" fmla="*/ 3821693 h 5021677"/>
                <a:gd name="connsiteX94" fmla="*/ 2219677 w 3297383"/>
                <a:gd name="connsiteY94" fmla="*/ 3903336 h 5021677"/>
                <a:gd name="connsiteX95" fmla="*/ 2252334 w 3297383"/>
                <a:gd name="connsiteY95" fmla="*/ 3691064 h 5021677"/>
                <a:gd name="connsiteX96" fmla="*/ 2301320 w 3297383"/>
                <a:gd name="connsiteY96" fmla="*/ 3544107 h 5021677"/>
                <a:gd name="connsiteX97" fmla="*/ 2513592 w 3297383"/>
                <a:gd name="connsiteY97" fmla="*/ 3495121 h 5021677"/>
                <a:gd name="connsiteX98" fmla="*/ 2660549 w 3297383"/>
                <a:gd name="connsiteY98" fmla="*/ 3691064 h 5021677"/>
                <a:gd name="connsiteX99" fmla="*/ 2513591 w 3297383"/>
                <a:gd name="connsiteY99" fmla="*/ 3870678 h 5021677"/>
                <a:gd name="connsiteX100" fmla="*/ 2333976 w 3297383"/>
                <a:gd name="connsiteY100" fmla="*/ 3903336 h 5021677"/>
                <a:gd name="connsiteX101" fmla="*/ 2464605 w 3297383"/>
                <a:gd name="connsiteY101" fmla="*/ 4099279 h 5021677"/>
                <a:gd name="connsiteX102" fmla="*/ 2529920 w 3297383"/>
                <a:gd name="connsiteY102" fmla="*/ 4262565 h 5021677"/>
                <a:gd name="connsiteX103" fmla="*/ 2431948 w 3297383"/>
                <a:gd name="connsiteY103" fmla="*/ 4540150 h 5021677"/>
                <a:gd name="connsiteX104" fmla="*/ 2644220 w 3297383"/>
                <a:gd name="connsiteY104" fmla="*/ 4866722 h 5021677"/>
                <a:gd name="connsiteX105" fmla="*/ 2627891 w 3297383"/>
                <a:gd name="connsiteY105" fmla="*/ 5013679 h 5021677"/>
                <a:gd name="connsiteX106" fmla="*/ 2284991 w 3297383"/>
                <a:gd name="connsiteY106" fmla="*/ 4638121 h 5021677"/>
                <a:gd name="connsiteX107" fmla="*/ 2333977 w 3297383"/>
                <a:gd name="connsiteY107" fmla="*/ 4229907 h 5021677"/>
                <a:gd name="connsiteX108" fmla="*/ 2121705 w 3297383"/>
                <a:gd name="connsiteY108" fmla="*/ 3952321 h 5021677"/>
                <a:gd name="connsiteX109" fmla="*/ 1550205 w 3297383"/>
                <a:gd name="connsiteY109" fmla="*/ 3250193 h 5021677"/>
                <a:gd name="connsiteX110" fmla="*/ 1305277 w 3297383"/>
                <a:gd name="connsiteY110" fmla="*/ 2744007 h 5021677"/>
                <a:gd name="connsiteX111" fmla="*/ 1337934 w 3297383"/>
                <a:gd name="connsiteY111" fmla="*/ 2662364 h 5021677"/>
                <a:gd name="connsiteX112" fmla="*/ 1174648 w 3297383"/>
                <a:gd name="connsiteY112" fmla="*/ 2515407 h 5021677"/>
                <a:gd name="connsiteX113" fmla="*/ 1060348 w 3297383"/>
                <a:gd name="connsiteY113" fmla="*/ 2597050 h 5021677"/>
                <a:gd name="connsiteX114" fmla="*/ 1027691 w 3297383"/>
                <a:gd name="connsiteY114" fmla="*/ 2744007 h 5021677"/>
                <a:gd name="connsiteX115" fmla="*/ 1239962 w 3297383"/>
                <a:gd name="connsiteY115" fmla="*/ 2972607 h 5021677"/>
                <a:gd name="connsiteX116" fmla="*/ 1435905 w 3297383"/>
                <a:gd name="connsiteY116" fmla="*/ 3413479 h 5021677"/>
                <a:gd name="connsiteX117" fmla="*/ 1533877 w 3297383"/>
                <a:gd name="connsiteY117" fmla="*/ 3772707 h 5021677"/>
                <a:gd name="connsiteX118" fmla="*/ 1550205 w 3297383"/>
                <a:gd name="connsiteY118" fmla="*/ 4050293 h 5021677"/>
                <a:gd name="connsiteX119" fmla="*/ 1550205 w 3297383"/>
                <a:gd name="connsiteY119" fmla="*/ 4050293 h 5021677"/>
                <a:gd name="connsiteX0" fmla="*/ 1468562 w 3297383"/>
                <a:gd name="connsiteY0" fmla="*/ 4050293 h 5020825"/>
                <a:gd name="connsiteX1" fmla="*/ 1403248 w 3297383"/>
                <a:gd name="connsiteY1" fmla="*/ 3674736 h 5020825"/>
                <a:gd name="connsiteX2" fmla="*/ 1223634 w 3297383"/>
                <a:gd name="connsiteY2" fmla="*/ 3217536 h 5020825"/>
                <a:gd name="connsiteX3" fmla="*/ 1060348 w 3297383"/>
                <a:gd name="connsiteY3" fmla="*/ 2907293 h 5020825"/>
                <a:gd name="connsiteX4" fmla="*/ 848077 w 3297383"/>
                <a:gd name="connsiteY4" fmla="*/ 2695021 h 5020825"/>
                <a:gd name="connsiteX5" fmla="*/ 929720 w 3297383"/>
                <a:gd name="connsiteY5" fmla="*/ 2515407 h 5020825"/>
                <a:gd name="connsiteX6" fmla="*/ 1060348 w 3297383"/>
                <a:gd name="connsiteY6" fmla="*/ 2368450 h 5020825"/>
                <a:gd name="connsiteX7" fmla="*/ 1044020 w 3297383"/>
                <a:gd name="connsiteY7" fmla="*/ 2205164 h 5020825"/>
                <a:gd name="connsiteX8" fmla="*/ 1011362 w 3297383"/>
                <a:gd name="connsiteY8" fmla="*/ 2172507 h 5020825"/>
                <a:gd name="connsiteX9" fmla="*/ 1044020 w 3297383"/>
                <a:gd name="connsiteY9" fmla="*/ 2335793 h 5020825"/>
                <a:gd name="connsiteX10" fmla="*/ 929720 w 3297383"/>
                <a:gd name="connsiteY10" fmla="*/ 2417436 h 5020825"/>
                <a:gd name="connsiteX11" fmla="*/ 733777 w 3297383"/>
                <a:gd name="connsiteY11" fmla="*/ 2401107 h 5020825"/>
                <a:gd name="connsiteX12" fmla="*/ 619477 w 3297383"/>
                <a:gd name="connsiteY12" fmla="*/ 2286807 h 5020825"/>
                <a:gd name="connsiteX13" fmla="*/ 668462 w 3297383"/>
                <a:gd name="connsiteY13" fmla="*/ 2172507 h 5020825"/>
                <a:gd name="connsiteX14" fmla="*/ 766434 w 3297383"/>
                <a:gd name="connsiteY14" fmla="*/ 2139850 h 5020825"/>
                <a:gd name="connsiteX15" fmla="*/ 815420 w 3297383"/>
                <a:gd name="connsiteY15" fmla="*/ 2107193 h 5020825"/>
                <a:gd name="connsiteX16" fmla="*/ 880734 w 3297383"/>
                <a:gd name="connsiteY16" fmla="*/ 2090864 h 5020825"/>
                <a:gd name="connsiteX17" fmla="*/ 831748 w 3297383"/>
                <a:gd name="connsiteY17" fmla="*/ 2009221 h 5020825"/>
                <a:gd name="connsiteX18" fmla="*/ 815420 w 3297383"/>
                <a:gd name="connsiteY18" fmla="*/ 1960236 h 5020825"/>
                <a:gd name="connsiteX19" fmla="*/ 635805 w 3297383"/>
                <a:gd name="connsiteY19" fmla="*/ 1911250 h 5020825"/>
                <a:gd name="connsiteX20" fmla="*/ 472520 w 3297383"/>
                <a:gd name="connsiteY20" fmla="*/ 1894921 h 5020825"/>
                <a:gd name="connsiteX21" fmla="*/ 292905 w 3297383"/>
                <a:gd name="connsiteY21" fmla="*/ 1862264 h 5020825"/>
                <a:gd name="connsiteX22" fmla="*/ 31648 w 3297383"/>
                <a:gd name="connsiteY22" fmla="*/ 1584679 h 5020825"/>
                <a:gd name="connsiteX23" fmla="*/ 15320 w 3297383"/>
                <a:gd name="connsiteY23" fmla="*/ 1388736 h 5020825"/>
                <a:gd name="connsiteX24" fmla="*/ 129620 w 3297383"/>
                <a:gd name="connsiteY24" fmla="*/ 1062164 h 5020825"/>
                <a:gd name="connsiteX25" fmla="*/ 570491 w 3297383"/>
                <a:gd name="connsiteY25" fmla="*/ 670279 h 5020825"/>
                <a:gd name="connsiteX26" fmla="*/ 2333977 w 3297383"/>
                <a:gd name="connsiteY26" fmla="*/ 807 h 5020825"/>
                <a:gd name="connsiteX27" fmla="*/ 1174648 w 3297383"/>
                <a:gd name="connsiteY27" fmla="*/ 539650 h 5020825"/>
                <a:gd name="connsiteX28" fmla="*/ 570491 w 3297383"/>
                <a:gd name="connsiteY28" fmla="*/ 817236 h 5020825"/>
                <a:gd name="connsiteX29" fmla="*/ 227591 w 3297383"/>
                <a:gd name="connsiteY29" fmla="*/ 1143807 h 5020825"/>
                <a:gd name="connsiteX30" fmla="*/ 129620 w 3297383"/>
                <a:gd name="connsiteY30" fmla="*/ 1437721 h 5020825"/>
                <a:gd name="connsiteX31" fmla="*/ 325562 w 3297383"/>
                <a:gd name="connsiteY31" fmla="*/ 1747964 h 5020825"/>
                <a:gd name="connsiteX32" fmla="*/ 570491 w 3297383"/>
                <a:gd name="connsiteY32" fmla="*/ 1862264 h 5020825"/>
                <a:gd name="connsiteX33" fmla="*/ 390876 w 3297383"/>
                <a:gd name="connsiteY33" fmla="*/ 1503035 h 5020825"/>
                <a:gd name="connsiteX34" fmla="*/ 537833 w 3297383"/>
                <a:gd name="connsiteY34" fmla="*/ 1111150 h 5020825"/>
                <a:gd name="connsiteX35" fmla="*/ 1011362 w 3297383"/>
                <a:gd name="connsiteY35" fmla="*/ 866221 h 5020825"/>
                <a:gd name="connsiteX36" fmla="*/ 1615520 w 3297383"/>
                <a:gd name="connsiteY36" fmla="*/ 572307 h 5020825"/>
                <a:gd name="connsiteX37" fmla="*/ 2399291 w 3297383"/>
                <a:gd name="connsiteY37" fmla="*/ 278393 h 5020825"/>
                <a:gd name="connsiteX38" fmla="*/ 1615520 w 3297383"/>
                <a:gd name="connsiteY38" fmla="*/ 702936 h 5020825"/>
                <a:gd name="connsiteX39" fmla="*/ 2611563 w 3297383"/>
                <a:gd name="connsiteY39" fmla="*/ 866222 h 5020825"/>
                <a:gd name="connsiteX40" fmla="*/ 1599191 w 3297383"/>
                <a:gd name="connsiteY40" fmla="*/ 817236 h 5020825"/>
                <a:gd name="connsiteX41" fmla="*/ 1174648 w 3297383"/>
                <a:gd name="connsiteY41" fmla="*/ 915207 h 5020825"/>
                <a:gd name="connsiteX42" fmla="*/ 652134 w 3297383"/>
                <a:gd name="connsiteY42" fmla="*/ 1192793 h 5020825"/>
                <a:gd name="connsiteX43" fmla="*/ 505177 w 3297383"/>
                <a:gd name="connsiteY43" fmla="*/ 1454050 h 5020825"/>
                <a:gd name="connsiteX44" fmla="*/ 586820 w 3297383"/>
                <a:gd name="connsiteY44" fmla="*/ 1747964 h 5020825"/>
                <a:gd name="connsiteX45" fmla="*/ 750105 w 3297383"/>
                <a:gd name="connsiteY45" fmla="*/ 1878593 h 5020825"/>
                <a:gd name="connsiteX46" fmla="*/ 652134 w 3297383"/>
                <a:gd name="connsiteY46" fmla="*/ 1747964 h 5020825"/>
                <a:gd name="connsiteX47" fmla="*/ 766434 w 3297383"/>
                <a:gd name="connsiteY47" fmla="*/ 1584678 h 5020825"/>
                <a:gd name="connsiteX48" fmla="*/ 946048 w 3297383"/>
                <a:gd name="connsiteY48" fmla="*/ 1568350 h 5020825"/>
                <a:gd name="connsiteX49" fmla="*/ 1125662 w 3297383"/>
                <a:gd name="connsiteY49" fmla="*/ 1666321 h 5020825"/>
                <a:gd name="connsiteX50" fmla="*/ 1060348 w 3297383"/>
                <a:gd name="connsiteY50" fmla="*/ 1829607 h 5020825"/>
                <a:gd name="connsiteX51" fmla="*/ 1223634 w 3297383"/>
                <a:gd name="connsiteY51" fmla="*/ 1747964 h 5020825"/>
                <a:gd name="connsiteX52" fmla="*/ 1305277 w 3297383"/>
                <a:gd name="connsiteY52" fmla="*/ 1731636 h 5020825"/>
                <a:gd name="connsiteX53" fmla="*/ 1256291 w 3297383"/>
                <a:gd name="connsiteY53" fmla="*/ 1617336 h 5020825"/>
                <a:gd name="connsiteX54" fmla="*/ 1272620 w 3297383"/>
                <a:gd name="connsiteY54" fmla="*/ 1421393 h 5020825"/>
                <a:gd name="connsiteX55" fmla="*/ 1484890 w 3297383"/>
                <a:gd name="connsiteY55" fmla="*/ 1356079 h 5020825"/>
                <a:gd name="connsiteX56" fmla="*/ 1631848 w 3297383"/>
                <a:gd name="connsiteY56" fmla="*/ 1486707 h 5020825"/>
                <a:gd name="connsiteX57" fmla="*/ 1615519 w 3297383"/>
                <a:gd name="connsiteY57" fmla="*/ 1682650 h 5020825"/>
                <a:gd name="connsiteX58" fmla="*/ 1631848 w 3297383"/>
                <a:gd name="connsiteY58" fmla="*/ 1601007 h 5020825"/>
                <a:gd name="connsiteX59" fmla="*/ 2203347 w 3297383"/>
                <a:gd name="connsiteY59" fmla="*/ 1307092 h 5020825"/>
                <a:gd name="connsiteX60" fmla="*/ 3297360 w 3297383"/>
                <a:gd name="connsiteY60" fmla="*/ 1633666 h 5020825"/>
                <a:gd name="connsiteX61" fmla="*/ 2187018 w 3297383"/>
                <a:gd name="connsiteY61" fmla="*/ 1421393 h 5020825"/>
                <a:gd name="connsiteX62" fmla="*/ 1501220 w 3297383"/>
                <a:gd name="connsiteY62" fmla="*/ 1796950 h 5020825"/>
                <a:gd name="connsiteX63" fmla="*/ 1664505 w 3297383"/>
                <a:gd name="connsiteY63" fmla="*/ 1862264 h 5020825"/>
                <a:gd name="connsiteX64" fmla="*/ 2089048 w 3297383"/>
                <a:gd name="connsiteY64" fmla="*/ 1992893 h 5020825"/>
                <a:gd name="connsiteX65" fmla="*/ 2480934 w 3297383"/>
                <a:gd name="connsiteY65" fmla="*/ 2041879 h 5020825"/>
                <a:gd name="connsiteX66" fmla="*/ 3134077 w 3297383"/>
                <a:gd name="connsiteY66" fmla="*/ 2156179 h 5020825"/>
                <a:gd name="connsiteX67" fmla="*/ 1909434 w 3297383"/>
                <a:gd name="connsiteY67" fmla="*/ 1992893 h 5020825"/>
                <a:gd name="connsiteX68" fmla="*/ 1484891 w 3297383"/>
                <a:gd name="connsiteY68" fmla="*/ 1780621 h 5020825"/>
                <a:gd name="connsiteX69" fmla="*/ 1158320 w 3297383"/>
                <a:gd name="connsiteY69" fmla="*/ 1862264 h 5020825"/>
                <a:gd name="connsiteX70" fmla="*/ 1125662 w 3297383"/>
                <a:gd name="connsiteY70" fmla="*/ 2025550 h 5020825"/>
                <a:gd name="connsiteX71" fmla="*/ 1207305 w 3297383"/>
                <a:gd name="connsiteY71" fmla="*/ 2156179 h 5020825"/>
                <a:gd name="connsiteX72" fmla="*/ 1321605 w 3297383"/>
                <a:gd name="connsiteY72" fmla="*/ 2352121 h 5020825"/>
                <a:gd name="connsiteX73" fmla="*/ 1256291 w 3297383"/>
                <a:gd name="connsiteY73" fmla="*/ 2466421 h 5020825"/>
                <a:gd name="connsiteX74" fmla="*/ 1354262 w 3297383"/>
                <a:gd name="connsiteY74" fmla="*/ 2499079 h 5020825"/>
                <a:gd name="connsiteX75" fmla="*/ 1517548 w 3297383"/>
                <a:gd name="connsiteY75" fmla="*/ 2270479 h 5020825"/>
                <a:gd name="connsiteX76" fmla="*/ 1631848 w 3297383"/>
                <a:gd name="connsiteY76" fmla="*/ 2286807 h 5020825"/>
                <a:gd name="connsiteX77" fmla="*/ 1631848 w 3297383"/>
                <a:gd name="connsiteY77" fmla="*/ 2368450 h 5020825"/>
                <a:gd name="connsiteX78" fmla="*/ 1435905 w 3297383"/>
                <a:gd name="connsiteY78" fmla="*/ 2515407 h 5020825"/>
                <a:gd name="connsiteX79" fmla="*/ 1419577 w 3297383"/>
                <a:gd name="connsiteY79" fmla="*/ 2629707 h 5020825"/>
                <a:gd name="connsiteX80" fmla="*/ 1615520 w 3297383"/>
                <a:gd name="connsiteY80" fmla="*/ 2335793 h 5020825"/>
                <a:gd name="connsiteX81" fmla="*/ 2023734 w 3297383"/>
                <a:gd name="connsiteY81" fmla="*/ 2482750 h 5020825"/>
                <a:gd name="connsiteX82" fmla="*/ 1925762 w 3297383"/>
                <a:gd name="connsiteY82" fmla="*/ 2613379 h 5020825"/>
                <a:gd name="connsiteX83" fmla="*/ 1713491 w 3297383"/>
                <a:gd name="connsiteY83" fmla="*/ 2564393 h 5020825"/>
                <a:gd name="connsiteX84" fmla="*/ 1533877 w 3297383"/>
                <a:gd name="connsiteY84" fmla="*/ 2662364 h 5020825"/>
                <a:gd name="connsiteX85" fmla="*/ 1582862 w 3297383"/>
                <a:gd name="connsiteY85" fmla="*/ 2972607 h 5020825"/>
                <a:gd name="connsiteX86" fmla="*/ 1664505 w 3297383"/>
                <a:gd name="connsiteY86" fmla="*/ 3119564 h 5020825"/>
                <a:gd name="connsiteX87" fmla="*/ 1762477 w 3297383"/>
                <a:gd name="connsiteY87" fmla="*/ 3233864 h 5020825"/>
                <a:gd name="connsiteX88" fmla="*/ 1811463 w 3297383"/>
                <a:gd name="connsiteY88" fmla="*/ 3103236 h 5020825"/>
                <a:gd name="connsiteX89" fmla="*/ 2040063 w 3297383"/>
                <a:gd name="connsiteY89" fmla="*/ 3103236 h 5020825"/>
                <a:gd name="connsiteX90" fmla="*/ 2105376 w 3297383"/>
                <a:gd name="connsiteY90" fmla="*/ 3315508 h 5020825"/>
                <a:gd name="connsiteX91" fmla="*/ 1876777 w 3297383"/>
                <a:gd name="connsiteY91" fmla="*/ 3380821 h 5020825"/>
                <a:gd name="connsiteX92" fmla="*/ 1762477 w 3297383"/>
                <a:gd name="connsiteY92" fmla="*/ 3380821 h 5020825"/>
                <a:gd name="connsiteX93" fmla="*/ 2187020 w 3297383"/>
                <a:gd name="connsiteY93" fmla="*/ 3821693 h 5020825"/>
                <a:gd name="connsiteX94" fmla="*/ 2219677 w 3297383"/>
                <a:gd name="connsiteY94" fmla="*/ 3903336 h 5020825"/>
                <a:gd name="connsiteX95" fmla="*/ 2252334 w 3297383"/>
                <a:gd name="connsiteY95" fmla="*/ 3691064 h 5020825"/>
                <a:gd name="connsiteX96" fmla="*/ 2301320 w 3297383"/>
                <a:gd name="connsiteY96" fmla="*/ 3544107 h 5020825"/>
                <a:gd name="connsiteX97" fmla="*/ 2513592 w 3297383"/>
                <a:gd name="connsiteY97" fmla="*/ 3495121 h 5020825"/>
                <a:gd name="connsiteX98" fmla="*/ 2660549 w 3297383"/>
                <a:gd name="connsiteY98" fmla="*/ 3691064 h 5020825"/>
                <a:gd name="connsiteX99" fmla="*/ 2513591 w 3297383"/>
                <a:gd name="connsiteY99" fmla="*/ 3870678 h 5020825"/>
                <a:gd name="connsiteX100" fmla="*/ 2333976 w 3297383"/>
                <a:gd name="connsiteY100" fmla="*/ 3903336 h 5020825"/>
                <a:gd name="connsiteX101" fmla="*/ 2464605 w 3297383"/>
                <a:gd name="connsiteY101" fmla="*/ 4099279 h 5020825"/>
                <a:gd name="connsiteX102" fmla="*/ 2529920 w 3297383"/>
                <a:gd name="connsiteY102" fmla="*/ 4262565 h 5020825"/>
                <a:gd name="connsiteX103" fmla="*/ 2431948 w 3297383"/>
                <a:gd name="connsiteY103" fmla="*/ 4540150 h 5020825"/>
                <a:gd name="connsiteX104" fmla="*/ 2644220 w 3297383"/>
                <a:gd name="connsiteY104" fmla="*/ 4866722 h 5020825"/>
                <a:gd name="connsiteX105" fmla="*/ 2627891 w 3297383"/>
                <a:gd name="connsiteY105" fmla="*/ 5013679 h 5020825"/>
                <a:gd name="connsiteX106" fmla="*/ 2317648 w 3297383"/>
                <a:gd name="connsiteY106" fmla="*/ 4654450 h 5020825"/>
                <a:gd name="connsiteX107" fmla="*/ 2333977 w 3297383"/>
                <a:gd name="connsiteY107" fmla="*/ 4229907 h 5020825"/>
                <a:gd name="connsiteX108" fmla="*/ 2121705 w 3297383"/>
                <a:gd name="connsiteY108" fmla="*/ 3952321 h 5020825"/>
                <a:gd name="connsiteX109" fmla="*/ 1550205 w 3297383"/>
                <a:gd name="connsiteY109" fmla="*/ 3250193 h 5020825"/>
                <a:gd name="connsiteX110" fmla="*/ 1305277 w 3297383"/>
                <a:gd name="connsiteY110" fmla="*/ 2744007 h 5020825"/>
                <a:gd name="connsiteX111" fmla="*/ 1337934 w 3297383"/>
                <a:gd name="connsiteY111" fmla="*/ 2662364 h 5020825"/>
                <a:gd name="connsiteX112" fmla="*/ 1174648 w 3297383"/>
                <a:gd name="connsiteY112" fmla="*/ 2515407 h 5020825"/>
                <a:gd name="connsiteX113" fmla="*/ 1060348 w 3297383"/>
                <a:gd name="connsiteY113" fmla="*/ 2597050 h 5020825"/>
                <a:gd name="connsiteX114" fmla="*/ 1027691 w 3297383"/>
                <a:gd name="connsiteY114" fmla="*/ 2744007 h 5020825"/>
                <a:gd name="connsiteX115" fmla="*/ 1239962 w 3297383"/>
                <a:gd name="connsiteY115" fmla="*/ 2972607 h 5020825"/>
                <a:gd name="connsiteX116" fmla="*/ 1435905 w 3297383"/>
                <a:gd name="connsiteY116" fmla="*/ 3413479 h 5020825"/>
                <a:gd name="connsiteX117" fmla="*/ 1533877 w 3297383"/>
                <a:gd name="connsiteY117" fmla="*/ 3772707 h 5020825"/>
                <a:gd name="connsiteX118" fmla="*/ 1550205 w 3297383"/>
                <a:gd name="connsiteY118" fmla="*/ 4050293 h 5020825"/>
                <a:gd name="connsiteX119" fmla="*/ 1550205 w 3297383"/>
                <a:gd name="connsiteY119" fmla="*/ 4050293 h 5020825"/>
                <a:gd name="connsiteX0" fmla="*/ 1468562 w 3297383"/>
                <a:gd name="connsiteY0" fmla="*/ 4050293 h 5025059"/>
                <a:gd name="connsiteX1" fmla="*/ 1403248 w 3297383"/>
                <a:gd name="connsiteY1" fmla="*/ 3674736 h 5025059"/>
                <a:gd name="connsiteX2" fmla="*/ 1223634 w 3297383"/>
                <a:gd name="connsiteY2" fmla="*/ 3217536 h 5025059"/>
                <a:gd name="connsiteX3" fmla="*/ 1060348 w 3297383"/>
                <a:gd name="connsiteY3" fmla="*/ 2907293 h 5025059"/>
                <a:gd name="connsiteX4" fmla="*/ 848077 w 3297383"/>
                <a:gd name="connsiteY4" fmla="*/ 2695021 h 5025059"/>
                <a:gd name="connsiteX5" fmla="*/ 929720 w 3297383"/>
                <a:gd name="connsiteY5" fmla="*/ 2515407 h 5025059"/>
                <a:gd name="connsiteX6" fmla="*/ 1060348 w 3297383"/>
                <a:gd name="connsiteY6" fmla="*/ 2368450 h 5025059"/>
                <a:gd name="connsiteX7" fmla="*/ 1044020 w 3297383"/>
                <a:gd name="connsiteY7" fmla="*/ 2205164 h 5025059"/>
                <a:gd name="connsiteX8" fmla="*/ 1011362 w 3297383"/>
                <a:gd name="connsiteY8" fmla="*/ 2172507 h 5025059"/>
                <a:gd name="connsiteX9" fmla="*/ 1044020 w 3297383"/>
                <a:gd name="connsiteY9" fmla="*/ 2335793 h 5025059"/>
                <a:gd name="connsiteX10" fmla="*/ 929720 w 3297383"/>
                <a:gd name="connsiteY10" fmla="*/ 2417436 h 5025059"/>
                <a:gd name="connsiteX11" fmla="*/ 733777 w 3297383"/>
                <a:gd name="connsiteY11" fmla="*/ 2401107 h 5025059"/>
                <a:gd name="connsiteX12" fmla="*/ 619477 w 3297383"/>
                <a:gd name="connsiteY12" fmla="*/ 2286807 h 5025059"/>
                <a:gd name="connsiteX13" fmla="*/ 668462 w 3297383"/>
                <a:gd name="connsiteY13" fmla="*/ 2172507 h 5025059"/>
                <a:gd name="connsiteX14" fmla="*/ 766434 w 3297383"/>
                <a:gd name="connsiteY14" fmla="*/ 2139850 h 5025059"/>
                <a:gd name="connsiteX15" fmla="*/ 815420 w 3297383"/>
                <a:gd name="connsiteY15" fmla="*/ 2107193 h 5025059"/>
                <a:gd name="connsiteX16" fmla="*/ 880734 w 3297383"/>
                <a:gd name="connsiteY16" fmla="*/ 2090864 h 5025059"/>
                <a:gd name="connsiteX17" fmla="*/ 831748 w 3297383"/>
                <a:gd name="connsiteY17" fmla="*/ 2009221 h 5025059"/>
                <a:gd name="connsiteX18" fmla="*/ 815420 w 3297383"/>
                <a:gd name="connsiteY18" fmla="*/ 1960236 h 5025059"/>
                <a:gd name="connsiteX19" fmla="*/ 635805 w 3297383"/>
                <a:gd name="connsiteY19" fmla="*/ 1911250 h 5025059"/>
                <a:gd name="connsiteX20" fmla="*/ 472520 w 3297383"/>
                <a:gd name="connsiteY20" fmla="*/ 1894921 h 5025059"/>
                <a:gd name="connsiteX21" fmla="*/ 292905 w 3297383"/>
                <a:gd name="connsiteY21" fmla="*/ 1862264 h 5025059"/>
                <a:gd name="connsiteX22" fmla="*/ 31648 w 3297383"/>
                <a:gd name="connsiteY22" fmla="*/ 1584679 h 5025059"/>
                <a:gd name="connsiteX23" fmla="*/ 15320 w 3297383"/>
                <a:gd name="connsiteY23" fmla="*/ 1388736 h 5025059"/>
                <a:gd name="connsiteX24" fmla="*/ 129620 w 3297383"/>
                <a:gd name="connsiteY24" fmla="*/ 1062164 h 5025059"/>
                <a:gd name="connsiteX25" fmla="*/ 570491 w 3297383"/>
                <a:gd name="connsiteY25" fmla="*/ 670279 h 5025059"/>
                <a:gd name="connsiteX26" fmla="*/ 2333977 w 3297383"/>
                <a:gd name="connsiteY26" fmla="*/ 807 h 5025059"/>
                <a:gd name="connsiteX27" fmla="*/ 1174648 w 3297383"/>
                <a:gd name="connsiteY27" fmla="*/ 539650 h 5025059"/>
                <a:gd name="connsiteX28" fmla="*/ 570491 w 3297383"/>
                <a:gd name="connsiteY28" fmla="*/ 817236 h 5025059"/>
                <a:gd name="connsiteX29" fmla="*/ 227591 w 3297383"/>
                <a:gd name="connsiteY29" fmla="*/ 1143807 h 5025059"/>
                <a:gd name="connsiteX30" fmla="*/ 129620 w 3297383"/>
                <a:gd name="connsiteY30" fmla="*/ 1437721 h 5025059"/>
                <a:gd name="connsiteX31" fmla="*/ 325562 w 3297383"/>
                <a:gd name="connsiteY31" fmla="*/ 1747964 h 5025059"/>
                <a:gd name="connsiteX32" fmla="*/ 570491 w 3297383"/>
                <a:gd name="connsiteY32" fmla="*/ 1862264 h 5025059"/>
                <a:gd name="connsiteX33" fmla="*/ 390876 w 3297383"/>
                <a:gd name="connsiteY33" fmla="*/ 1503035 h 5025059"/>
                <a:gd name="connsiteX34" fmla="*/ 537833 w 3297383"/>
                <a:gd name="connsiteY34" fmla="*/ 1111150 h 5025059"/>
                <a:gd name="connsiteX35" fmla="*/ 1011362 w 3297383"/>
                <a:gd name="connsiteY35" fmla="*/ 866221 h 5025059"/>
                <a:gd name="connsiteX36" fmla="*/ 1615520 w 3297383"/>
                <a:gd name="connsiteY36" fmla="*/ 572307 h 5025059"/>
                <a:gd name="connsiteX37" fmla="*/ 2399291 w 3297383"/>
                <a:gd name="connsiteY37" fmla="*/ 278393 h 5025059"/>
                <a:gd name="connsiteX38" fmla="*/ 1615520 w 3297383"/>
                <a:gd name="connsiteY38" fmla="*/ 702936 h 5025059"/>
                <a:gd name="connsiteX39" fmla="*/ 2611563 w 3297383"/>
                <a:gd name="connsiteY39" fmla="*/ 866222 h 5025059"/>
                <a:gd name="connsiteX40" fmla="*/ 1599191 w 3297383"/>
                <a:gd name="connsiteY40" fmla="*/ 817236 h 5025059"/>
                <a:gd name="connsiteX41" fmla="*/ 1174648 w 3297383"/>
                <a:gd name="connsiteY41" fmla="*/ 915207 h 5025059"/>
                <a:gd name="connsiteX42" fmla="*/ 652134 w 3297383"/>
                <a:gd name="connsiteY42" fmla="*/ 1192793 h 5025059"/>
                <a:gd name="connsiteX43" fmla="*/ 505177 w 3297383"/>
                <a:gd name="connsiteY43" fmla="*/ 1454050 h 5025059"/>
                <a:gd name="connsiteX44" fmla="*/ 586820 w 3297383"/>
                <a:gd name="connsiteY44" fmla="*/ 1747964 h 5025059"/>
                <a:gd name="connsiteX45" fmla="*/ 750105 w 3297383"/>
                <a:gd name="connsiteY45" fmla="*/ 1878593 h 5025059"/>
                <a:gd name="connsiteX46" fmla="*/ 652134 w 3297383"/>
                <a:gd name="connsiteY46" fmla="*/ 1747964 h 5025059"/>
                <a:gd name="connsiteX47" fmla="*/ 766434 w 3297383"/>
                <a:gd name="connsiteY47" fmla="*/ 1584678 h 5025059"/>
                <a:gd name="connsiteX48" fmla="*/ 946048 w 3297383"/>
                <a:gd name="connsiteY48" fmla="*/ 1568350 h 5025059"/>
                <a:gd name="connsiteX49" fmla="*/ 1125662 w 3297383"/>
                <a:gd name="connsiteY49" fmla="*/ 1666321 h 5025059"/>
                <a:gd name="connsiteX50" fmla="*/ 1060348 w 3297383"/>
                <a:gd name="connsiteY50" fmla="*/ 1829607 h 5025059"/>
                <a:gd name="connsiteX51" fmla="*/ 1223634 w 3297383"/>
                <a:gd name="connsiteY51" fmla="*/ 1747964 h 5025059"/>
                <a:gd name="connsiteX52" fmla="*/ 1305277 w 3297383"/>
                <a:gd name="connsiteY52" fmla="*/ 1731636 h 5025059"/>
                <a:gd name="connsiteX53" fmla="*/ 1256291 w 3297383"/>
                <a:gd name="connsiteY53" fmla="*/ 1617336 h 5025059"/>
                <a:gd name="connsiteX54" fmla="*/ 1272620 w 3297383"/>
                <a:gd name="connsiteY54" fmla="*/ 1421393 h 5025059"/>
                <a:gd name="connsiteX55" fmla="*/ 1484890 w 3297383"/>
                <a:gd name="connsiteY55" fmla="*/ 1356079 h 5025059"/>
                <a:gd name="connsiteX56" fmla="*/ 1631848 w 3297383"/>
                <a:gd name="connsiteY56" fmla="*/ 1486707 h 5025059"/>
                <a:gd name="connsiteX57" fmla="*/ 1615519 w 3297383"/>
                <a:gd name="connsiteY57" fmla="*/ 1682650 h 5025059"/>
                <a:gd name="connsiteX58" fmla="*/ 1631848 w 3297383"/>
                <a:gd name="connsiteY58" fmla="*/ 1601007 h 5025059"/>
                <a:gd name="connsiteX59" fmla="*/ 2203347 w 3297383"/>
                <a:gd name="connsiteY59" fmla="*/ 1307092 h 5025059"/>
                <a:gd name="connsiteX60" fmla="*/ 3297360 w 3297383"/>
                <a:gd name="connsiteY60" fmla="*/ 1633666 h 5025059"/>
                <a:gd name="connsiteX61" fmla="*/ 2187018 w 3297383"/>
                <a:gd name="connsiteY61" fmla="*/ 1421393 h 5025059"/>
                <a:gd name="connsiteX62" fmla="*/ 1501220 w 3297383"/>
                <a:gd name="connsiteY62" fmla="*/ 1796950 h 5025059"/>
                <a:gd name="connsiteX63" fmla="*/ 1664505 w 3297383"/>
                <a:gd name="connsiteY63" fmla="*/ 1862264 h 5025059"/>
                <a:gd name="connsiteX64" fmla="*/ 2089048 w 3297383"/>
                <a:gd name="connsiteY64" fmla="*/ 1992893 h 5025059"/>
                <a:gd name="connsiteX65" fmla="*/ 2480934 w 3297383"/>
                <a:gd name="connsiteY65" fmla="*/ 2041879 h 5025059"/>
                <a:gd name="connsiteX66" fmla="*/ 3134077 w 3297383"/>
                <a:gd name="connsiteY66" fmla="*/ 2156179 h 5025059"/>
                <a:gd name="connsiteX67" fmla="*/ 1909434 w 3297383"/>
                <a:gd name="connsiteY67" fmla="*/ 1992893 h 5025059"/>
                <a:gd name="connsiteX68" fmla="*/ 1484891 w 3297383"/>
                <a:gd name="connsiteY68" fmla="*/ 1780621 h 5025059"/>
                <a:gd name="connsiteX69" fmla="*/ 1158320 w 3297383"/>
                <a:gd name="connsiteY69" fmla="*/ 1862264 h 5025059"/>
                <a:gd name="connsiteX70" fmla="*/ 1125662 w 3297383"/>
                <a:gd name="connsiteY70" fmla="*/ 2025550 h 5025059"/>
                <a:gd name="connsiteX71" fmla="*/ 1207305 w 3297383"/>
                <a:gd name="connsiteY71" fmla="*/ 2156179 h 5025059"/>
                <a:gd name="connsiteX72" fmla="*/ 1321605 w 3297383"/>
                <a:gd name="connsiteY72" fmla="*/ 2352121 h 5025059"/>
                <a:gd name="connsiteX73" fmla="*/ 1256291 w 3297383"/>
                <a:gd name="connsiteY73" fmla="*/ 2466421 h 5025059"/>
                <a:gd name="connsiteX74" fmla="*/ 1354262 w 3297383"/>
                <a:gd name="connsiteY74" fmla="*/ 2499079 h 5025059"/>
                <a:gd name="connsiteX75" fmla="*/ 1517548 w 3297383"/>
                <a:gd name="connsiteY75" fmla="*/ 2270479 h 5025059"/>
                <a:gd name="connsiteX76" fmla="*/ 1631848 w 3297383"/>
                <a:gd name="connsiteY76" fmla="*/ 2286807 h 5025059"/>
                <a:gd name="connsiteX77" fmla="*/ 1631848 w 3297383"/>
                <a:gd name="connsiteY77" fmla="*/ 2368450 h 5025059"/>
                <a:gd name="connsiteX78" fmla="*/ 1435905 w 3297383"/>
                <a:gd name="connsiteY78" fmla="*/ 2515407 h 5025059"/>
                <a:gd name="connsiteX79" fmla="*/ 1419577 w 3297383"/>
                <a:gd name="connsiteY79" fmla="*/ 2629707 h 5025059"/>
                <a:gd name="connsiteX80" fmla="*/ 1615520 w 3297383"/>
                <a:gd name="connsiteY80" fmla="*/ 2335793 h 5025059"/>
                <a:gd name="connsiteX81" fmla="*/ 2023734 w 3297383"/>
                <a:gd name="connsiteY81" fmla="*/ 2482750 h 5025059"/>
                <a:gd name="connsiteX82" fmla="*/ 1925762 w 3297383"/>
                <a:gd name="connsiteY82" fmla="*/ 2613379 h 5025059"/>
                <a:gd name="connsiteX83" fmla="*/ 1713491 w 3297383"/>
                <a:gd name="connsiteY83" fmla="*/ 2564393 h 5025059"/>
                <a:gd name="connsiteX84" fmla="*/ 1533877 w 3297383"/>
                <a:gd name="connsiteY84" fmla="*/ 2662364 h 5025059"/>
                <a:gd name="connsiteX85" fmla="*/ 1582862 w 3297383"/>
                <a:gd name="connsiteY85" fmla="*/ 2972607 h 5025059"/>
                <a:gd name="connsiteX86" fmla="*/ 1664505 w 3297383"/>
                <a:gd name="connsiteY86" fmla="*/ 3119564 h 5025059"/>
                <a:gd name="connsiteX87" fmla="*/ 1762477 w 3297383"/>
                <a:gd name="connsiteY87" fmla="*/ 3233864 h 5025059"/>
                <a:gd name="connsiteX88" fmla="*/ 1811463 w 3297383"/>
                <a:gd name="connsiteY88" fmla="*/ 3103236 h 5025059"/>
                <a:gd name="connsiteX89" fmla="*/ 2040063 w 3297383"/>
                <a:gd name="connsiteY89" fmla="*/ 3103236 h 5025059"/>
                <a:gd name="connsiteX90" fmla="*/ 2105376 w 3297383"/>
                <a:gd name="connsiteY90" fmla="*/ 3315508 h 5025059"/>
                <a:gd name="connsiteX91" fmla="*/ 1876777 w 3297383"/>
                <a:gd name="connsiteY91" fmla="*/ 3380821 h 5025059"/>
                <a:gd name="connsiteX92" fmla="*/ 1762477 w 3297383"/>
                <a:gd name="connsiteY92" fmla="*/ 3380821 h 5025059"/>
                <a:gd name="connsiteX93" fmla="*/ 2187020 w 3297383"/>
                <a:gd name="connsiteY93" fmla="*/ 3821693 h 5025059"/>
                <a:gd name="connsiteX94" fmla="*/ 2219677 w 3297383"/>
                <a:gd name="connsiteY94" fmla="*/ 3903336 h 5025059"/>
                <a:gd name="connsiteX95" fmla="*/ 2252334 w 3297383"/>
                <a:gd name="connsiteY95" fmla="*/ 3691064 h 5025059"/>
                <a:gd name="connsiteX96" fmla="*/ 2301320 w 3297383"/>
                <a:gd name="connsiteY96" fmla="*/ 3544107 h 5025059"/>
                <a:gd name="connsiteX97" fmla="*/ 2513592 w 3297383"/>
                <a:gd name="connsiteY97" fmla="*/ 3495121 h 5025059"/>
                <a:gd name="connsiteX98" fmla="*/ 2660549 w 3297383"/>
                <a:gd name="connsiteY98" fmla="*/ 3691064 h 5025059"/>
                <a:gd name="connsiteX99" fmla="*/ 2513591 w 3297383"/>
                <a:gd name="connsiteY99" fmla="*/ 3870678 h 5025059"/>
                <a:gd name="connsiteX100" fmla="*/ 2333976 w 3297383"/>
                <a:gd name="connsiteY100" fmla="*/ 3903336 h 5025059"/>
                <a:gd name="connsiteX101" fmla="*/ 2464605 w 3297383"/>
                <a:gd name="connsiteY101" fmla="*/ 4099279 h 5025059"/>
                <a:gd name="connsiteX102" fmla="*/ 2529920 w 3297383"/>
                <a:gd name="connsiteY102" fmla="*/ 4262565 h 5025059"/>
                <a:gd name="connsiteX103" fmla="*/ 2431948 w 3297383"/>
                <a:gd name="connsiteY103" fmla="*/ 4540150 h 5025059"/>
                <a:gd name="connsiteX104" fmla="*/ 2676877 w 3297383"/>
                <a:gd name="connsiteY104" fmla="*/ 4899380 h 5025059"/>
                <a:gd name="connsiteX105" fmla="*/ 2627891 w 3297383"/>
                <a:gd name="connsiteY105" fmla="*/ 5013679 h 5025059"/>
                <a:gd name="connsiteX106" fmla="*/ 2317648 w 3297383"/>
                <a:gd name="connsiteY106" fmla="*/ 4654450 h 5025059"/>
                <a:gd name="connsiteX107" fmla="*/ 2333977 w 3297383"/>
                <a:gd name="connsiteY107" fmla="*/ 4229907 h 5025059"/>
                <a:gd name="connsiteX108" fmla="*/ 2121705 w 3297383"/>
                <a:gd name="connsiteY108" fmla="*/ 3952321 h 5025059"/>
                <a:gd name="connsiteX109" fmla="*/ 1550205 w 3297383"/>
                <a:gd name="connsiteY109" fmla="*/ 3250193 h 5025059"/>
                <a:gd name="connsiteX110" fmla="*/ 1305277 w 3297383"/>
                <a:gd name="connsiteY110" fmla="*/ 2744007 h 5025059"/>
                <a:gd name="connsiteX111" fmla="*/ 1337934 w 3297383"/>
                <a:gd name="connsiteY111" fmla="*/ 2662364 h 5025059"/>
                <a:gd name="connsiteX112" fmla="*/ 1174648 w 3297383"/>
                <a:gd name="connsiteY112" fmla="*/ 2515407 h 5025059"/>
                <a:gd name="connsiteX113" fmla="*/ 1060348 w 3297383"/>
                <a:gd name="connsiteY113" fmla="*/ 2597050 h 5025059"/>
                <a:gd name="connsiteX114" fmla="*/ 1027691 w 3297383"/>
                <a:gd name="connsiteY114" fmla="*/ 2744007 h 5025059"/>
                <a:gd name="connsiteX115" fmla="*/ 1239962 w 3297383"/>
                <a:gd name="connsiteY115" fmla="*/ 2972607 h 5025059"/>
                <a:gd name="connsiteX116" fmla="*/ 1435905 w 3297383"/>
                <a:gd name="connsiteY116" fmla="*/ 3413479 h 5025059"/>
                <a:gd name="connsiteX117" fmla="*/ 1533877 w 3297383"/>
                <a:gd name="connsiteY117" fmla="*/ 3772707 h 5025059"/>
                <a:gd name="connsiteX118" fmla="*/ 1550205 w 3297383"/>
                <a:gd name="connsiteY118" fmla="*/ 4050293 h 5025059"/>
                <a:gd name="connsiteX119" fmla="*/ 1550205 w 3297383"/>
                <a:gd name="connsiteY119" fmla="*/ 4050293 h 5025059"/>
                <a:gd name="connsiteX0" fmla="*/ 1468562 w 3297383"/>
                <a:gd name="connsiteY0" fmla="*/ 4050293 h 5025059"/>
                <a:gd name="connsiteX1" fmla="*/ 1403248 w 3297383"/>
                <a:gd name="connsiteY1" fmla="*/ 3674736 h 5025059"/>
                <a:gd name="connsiteX2" fmla="*/ 1223634 w 3297383"/>
                <a:gd name="connsiteY2" fmla="*/ 3217536 h 5025059"/>
                <a:gd name="connsiteX3" fmla="*/ 1060348 w 3297383"/>
                <a:gd name="connsiteY3" fmla="*/ 2907293 h 5025059"/>
                <a:gd name="connsiteX4" fmla="*/ 848077 w 3297383"/>
                <a:gd name="connsiteY4" fmla="*/ 2695021 h 5025059"/>
                <a:gd name="connsiteX5" fmla="*/ 929720 w 3297383"/>
                <a:gd name="connsiteY5" fmla="*/ 2515407 h 5025059"/>
                <a:gd name="connsiteX6" fmla="*/ 1060348 w 3297383"/>
                <a:gd name="connsiteY6" fmla="*/ 2368450 h 5025059"/>
                <a:gd name="connsiteX7" fmla="*/ 1044020 w 3297383"/>
                <a:gd name="connsiteY7" fmla="*/ 2205164 h 5025059"/>
                <a:gd name="connsiteX8" fmla="*/ 1011362 w 3297383"/>
                <a:gd name="connsiteY8" fmla="*/ 2172507 h 5025059"/>
                <a:gd name="connsiteX9" fmla="*/ 1044020 w 3297383"/>
                <a:gd name="connsiteY9" fmla="*/ 2335793 h 5025059"/>
                <a:gd name="connsiteX10" fmla="*/ 929720 w 3297383"/>
                <a:gd name="connsiteY10" fmla="*/ 2417436 h 5025059"/>
                <a:gd name="connsiteX11" fmla="*/ 733777 w 3297383"/>
                <a:gd name="connsiteY11" fmla="*/ 2401107 h 5025059"/>
                <a:gd name="connsiteX12" fmla="*/ 619477 w 3297383"/>
                <a:gd name="connsiteY12" fmla="*/ 2286807 h 5025059"/>
                <a:gd name="connsiteX13" fmla="*/ 668462 w 3297383"/>
                <a:gd name="connsiteY13" fmla="*/ 2172507 h 5025059"/>
                <a:gd name="connsiteX14" fmla="*/ 766434 w 3297383"/>
                <a:gd name="connsiteY14" fmla="*/ 2139850 h 5025059"/>
                <a:gd name="connsiteX15" fmla="*/ 815420 w 3297383"/>
                <a:gd name="connsiteY15" fmla="*/ 2107193 h 5025059"/>
                <a:gd name="connsiteX16" fmla="*/ 880734 w 3297383"/>
                <a:gd name="connsiteY16" fmla="*/ 2090864 h 5025059"/>
                <a:gd name="connsiteX17" fmla="*/ 831748 w 3297383"/>
                <a:gd name="connsiteY17" fmla="*/ 2009221 h 5025059"/>
                <a:gd name="connsiteX18" fmla="*/ 815420 w 3297383"/>
                <a:gd name="connsiteY18" fmla="*/ 1960236 h 5025059"/>
                <a:gd name="connsiteX19" fmla="*/ 635805 w 3297383"/>
                <a:gd name="connsiteY19" fmla="*/ 1911250 h 5025059"/>
                <a:gd name="connsiteX20" fmla="*/ 472520 w 3297383"/>
                <a:gd name="connsiteY20" fmla="*/ 1894921 h 5025059"/>
                <a:gd name="connsiteX21" fmla="*/ 292905 w 3297383"/>
                <a:gd name="connsiteY21" fmla="*/ 1862264 h 5025059"/>
                <a:gd name="connsiteX22" fmla="*/ 31648 w 3297383"/>
                <a:gd name="connsiteY22" fmla="*/ 1584679 h 5025059"/>
                <a:gd name="connsiteX23" fmla="*/ 15320 w 3297383"/>
                <a:gd name="connsiteY23" fmla="*/ 1388736 h 5025059"/>
                <a:gd name="connsiteX24" fmla="*/ 129620 w 3297383"/>
                <a:gd name="connsiteY24" fmla="*/ 1062164 h 5025059"/>
                <a:gd name="connsiteX25" fmla="*/ 570491 w 3297383"/>
                <a:gd name="connsiteY25" fmla="*/ 670279 h 5025059"/>
                <a:gd name="connsiteX26" fmla="*/ 2333977 w 3297383"/>
                <a:gd name="connsiteY26" fmla="*/ 807 h 5025059"/>
                <a:gd name="connsiteX27" fmla="*/ 1174648 w 3297383"/>
                <a:gd name="connsiteY27" fmla="*/ 539650 h 5025059"/>
                <a:gd name="connsiteX28" fmla="*/ 570491 w 3297383"/>
                <a:gd name="connsiteY28" fmla="*/ 817236 h 5025059"/>
                <a:gd name="connsiteX29" fmla="*/ 227591 w 3297383"/>
                <a:gd name="connsiteY29" fmla="*/ 1143807 h 5025059"/>
                <a:gd name="connsiteX30" fmla="*/ 129620 w 3297383"/>
                <a:gd name="connsiteY30" fmla="*/ 1437721 h 5025059"/>
                <a:gd name="connsiteX31" fmla="*/ 325562 w 3297383"/>
                <a:gd name="connsiteY31" fmla="*/ 1747964 h 5025059"/>
                <a:gd name="connsiteX32" fmla="*/ 570491 w 3297383"/>
                <a:gd name="connsiteY32" fmla="*/ 1862264 h 5025059"/>
                <a:gd name="connsiteX33" fmla="*/ 390876 w 3297383"/>
                <a:gd name="connsiteY33" fmla="*/ 1503035 h 5025059"/>
                <a:gd name="connsiteX34" fmla="*/ 537833 w 3297383"/>
                <a:gd name="connsiteY34" fmla="*/ 1111150 h 5025059"/>
                <a:gd name="connsiteX35" fmla="*/ 1011362 w 3297383"/>
                <a:gd name="connsiteY35" fmla="*/ 866221 h 5025059"/>
                <a:gd name="connsiteX36" fmla="*/ 1615520 w 3297383"/>
                <a:gd name="connsiteY36" fmla="*/ 572307 h 5025059"/>
                <a:gd name="connsiteX37" fmla="*/ 2399291 w 3297383"/>
                <a:gd name="connsiteY37" fmla="*/ 278393 h 5025059"/>
                <a:gd name="connsiteX38" fmla="*/ 1615520 w 3297383"/>
                <a:gd name="connsiteY38" fmla="*/ 702936 h 5025059"/>
                <a:gd name="connsiteX39" fmla="*/ 2611563 w 3297383"/>
                <a:gd name="connsiteY39" fmla="*/ 866222 h 5025059"/>
                <a:gd name="connsiteX40" fmla="*/ 1599191 w 3297383"/>
                <a:gd name="connsiteY40" fmla="*/ 817236 h 5025059"/>
                <a:gd name="connsiteX41" fmla="*/ 1174648 w 3297383"/>
                <a:gd name="connsiteY41" fmla="*/ 915207 h 5025059"/>
                <a:gd name="connsiteX42" fmla="*/ 652134 w 3297383"/>
                <a:gd name="connsiteY42" fmla="*/ 1192793 h 5025059"/>
                <a:gd name="connsiteX43" fmla="*/ 505177 w 3297383"/>
                <a:gd name="connsiteY43" fmla="*/ 1454050 h 5025059"/>
                <a:gd name="connsiteX44" fmla="*/ 586820 w 3297383"/>
                <a:gd name="connsiteY44" fmla="*/ 1747964 h 5025059"/>
                <a:gd name="connsiteX45" fmla="*/ 750105 w 3297383"/>
                <a:gd name="connsiteY45" fmla="*/ 1878593 h 5025059"/>
                <a:gd name="connsiteX46" fmla="*/ 652134 w 3297383"/>
                <a:gd name="connsiteY46" fmla="*/ 1747964 h 5025059"/>
                <a:gd name="connsiteX47" fmla="*/ 766434 w 3297383"/>
                <a:gd name="connsiteY47" fmla="*/ 1584678 h 5025059"/>
                <a:gd name="connsiteX48" fmla="*/ 946048 w 3297383"/>
                <a:gd name="connsiteY48" fmla="*/ 1568350 h 5025059"/>
                <a:gd name="connsiteX49" fmla="*/ 1125662 w 3297383"/>
                <a:gd name="connsiteY49" fmla="*/ 1666321 h 5025059"/>
                <a:gd name="connsiteX50" fmla="*/ 1060348 w 3297383"/>
                <a:gd name="connsiteY50" fmla="*/ 1829607 h 5025059"/>
                <a:gd name="connsiteX51" fmla="*/ 1223634 w 3297383"/>
                <a:gd name="connsiteY51" fmla="*/ 1747964 h 5025059"/>
                <a:gd name="connsiteX52" fmla="*/ 1305277 w 3297383"/>
                <a:gd name="connsiteY52" fmla="*/ 1731636 h 5025059"/>
                <a:gd name="connsiteX53" fmla="*/ 1256291 w 3297383"/>
                <a:gd name="connsiteY53" fmla="*/ 1617336 h 5025059"/>
                <a:gd name="connsiteX54" fmla="*/ 1272620 w 3297383"/>
                <a:gd name="connsiteY54" fmla="*/ 1421393 h 5025059"/>
                <a:gd name="connsiteX55" fmla="*/ 1484890 w 3297383"/>
                <a:gd name="connsiteY55" fmla="*/ 1356079 h 5025059"/>
                <a:gd name="connsiteX56" fmla="*/ 1631848 w 3297383"/>
                <a:gd name="connsiteY56" fmla="*/ 1486707 h 5025059"/>
                <a:gd name="connsiteX57" fmla="*/ 1615519 w 3297383"/>
                <a:gd name="connsiteY57" fmla="*/ 1682650 h 5025059"/>
                <a:gd name="connsiteX58" fmla="*/ 1631848 w 3297383"/>
                <a:gd name="connsiteY58" fmla="*/ 1601007 h 5025059"/>
                <a:gd name="connsiteX59" fmla="*/ 2203347 w 3297383"/>
                <a:gd name="connsiteY59" fmla="*/ 1307092 h 5025059"/>
                <a:gd name="connsiteX60" fmla="*/ 3297360 w 3297383"/>
                <a:gd name="connsiteY60" fmla="*/ 1633666 h 5025059"/>
                <a:gd name="connsiteX61" fmla="*/ 2187018 w 3297383"/>
                <a:gd name="connsiteY61" fmla="*/ 1421393 h 5025059"/>
                <a:gd name="connsiteX62" fmla="*/ 1501220 w 3297383"/>
                <a:gd name="connsiteY62" fmla="*/ 1796950 h 5025059"/>
                <a:gd name="connsiteX63" fmla="*/ 1664505 w 3297383"/>
                <a:gd name="connsiteY63" fmla="*/ 1862264 h 5025059"/>
                <a:gd name="connsiteX64" fmla="*/ 2089048 w 3297383"/>
                <a:gd name="connsiteY64" fmla="*/ 1992893 h 5025059"/>
                <a:gd name="connsiteX65" fmla="*/ 2480934 w 3297383"/>
                <a:gd name="connsiteY65" fmla="*/ 2041879 h 5025059"/>
                <a:gd name="connsiteX66" fmla="*/ 3134077 w 3297383"/>
                <a:gd name="connsiteY66" fmla="*/ 2156179 h 5025059"/>
                <a:gd name="connsiteX67" fmla="*/ 1909434 w 3297383"/>
                <a:gd name="connsiteY67" fmla="*/ 1992893 h 5025059"/>
                <a:gd name="connsiteX68" fmla="*/ 1484891 w 3297383"/>
                <a:gd name="connsiteY68" fmla="*/ 1780621 h 5025059"/>
                <a:gd name="connsiteX69" fmla="*/ 1158320 w 3297383"/>
                <a:gd name="connsiteY69" fmla="*/ 1862264 h 5025059"/>
                <a:gd name="connsiteX70" fmla="*/ 1125662 w 3297383"/>
                <a:gd name="connsiteY70" fmla="*/ 2025550 h 5025059"/>
                <a:gd name="connsiteX71" fmla="*/ 1207305 w 3297383"/>
                <a:gd name="connsiteY71" fmla="*/ 2156179 h 5025059"/>
                <a:gd name="connsiteX72" fmla="*/ 1321605 w 3297383"/>
                <a:gd name="connsiteY72" fmla="*/ 2352121 h 5025059"/>
                <a:gd name="connsiteX73" fmla="*/ 1256291 w 3297383"/>
                <a:gd name="connsiteY73" fmla="*/ 2466421 h 5025059"/>
                <a:gd name="connsiteX74" fmla="*/ 1354262 w 3297383"/>
                <a:gd name="connsiteY74" fmla="*/ 2499079 h 5025059"/>
                <a:gd name="connsiteX75" fmla="*/ 1517548 w 3297383"/>
                <a:gd name="connsiteY75" fmla="*/ 2270479 h 5025059"/>
                <a:gd name="connsiteX76" fmla="*/ 1631848 w 3297383"/>
                <a:gd name="connsiteY76" fmla="*/ 2286807 h 5025059"/>
                <a:gd name="connsiteX77" fmla="*/ 1631848 w 3297383"/>
                <a:gd name="connsiteY77" fmla="*/ 2368450 h 5025059"/>
                <a:gd name="connsiteX78" fmla="*/ 1435905 w 3297383"/>
                <a:gd name="connsiteY78" fmla="*/ 2515407 h 5025059"/>
                <a:gd name="connsiteX79" fmla="*/ 1419577 w 3297383"/>
                <a:gd name="connsiteY79" fmla="*/ 2629707 h 5025059"/>
                <a:gd name="connsiteX80" fmla="*/ 1615520 w 3297383"/>
                <a:gd name="connsiteY80" fmla="*/ 2335793 h 5025059"/>
                <a:gd name="connsiteX81" fmla="*/ 2023734 w 3297383"/>
                <a:gd name="connsiteY81" fmla="*/ 2482750 h 5025059"/>
                <a:gd name="connsiteX82" fmla="*/ 1925762 w 3297383"/>
                <a:gd name="connsiteY82" fmla="*/ 2613379 h 5025059"/>
                <a:gd name="connsiteX83" fmla="*/ 1713491 w 3297383"/>
                <a:gd name="connsiteY83" fmla="*/ 2564393 h 5025059"/>
                <a:gd name="connsiteX84" fmla="*/ 1533877 w 3297383"/>
                <a:gd name="connsiteY84" fmla="*/ 2662364 h 5025059"/>
                <a:gd name="connsiteX85" fmla="*/ 1582862 w 3297383"/>
                <a:gd name="connsiteY85" fmla="*/ 2972607 h 5025059"/>
                <a:gd name="connsiteX86" fmla="*/ 1664505 w 3297383"/>
                <a:gd name="connsiteY86" fmla="*/ 3119564 h 5025059"/>
                <a:gd name="connsiteX87" fmla="*/ 1762477 w 3297383"/>
                <a:gd name="connsiteY87" fmla="*/ 3233864 h 5025059"/>
                <a:gd name="connsiteX88" fmla="*/ 1811463 w 3297383"/>
                <a:gd name="connsiteY88" fmla="*/ 3103236 h 5025059"/>
                <a:gd name="connsiteX89" fmla="*/ 2040063 w 3297383"/>
                <a:gd name="connsiteY89" fmla="*/ 3103236 h 5025059"/>
                <a:gd name="connsiteX90" fmla="*/ 2105376 w 3297383"/>
                <a:gd name="connsiteY90" fmla="*/ 3315508 h 5025059"/>
                <a:gd name="connsiteX91" fmla="*/ 1876777 w 3297383"/>
                <a:gd name="connsiteY91" fmla="*/ 3380821 h 5025059"/>
                <a:gd name="connsiteX92" fmla="*/ 1762477 w 3297383"/>
                <a:gd name="connsiteY92" fmla="*/ 3380821 h 5025059"/>
                <a:gd name="connsiteX93" fmla="*/ 2187020 w 3297383"/>
                <a:gd name="connsiteY93" fmla="*/ 3821693 h 5025059"/>
                <a:gd name="connsiteX94" fmla="*/ 2219677 w 3297383"/>
                <a:gd name="connsiteY94" fmla="*/ 3903336 h 5025059"/>
                <a:gd name="connsiteX95" fmla="*/ 2252334 w 3297383"/>
                <a:gd name="connsiteY95" fmla="*/ 3691064 h 5025059"/>
                <a:gd name="connsiteX96" fmla="*/ 2301320 w 3297383"/>
                <a:gd name="connsiteY96" fmla="*/ 3544107 h 5025059"/>
                <a:gd name="connsiteX97" fmla="*/ 2513592 w 3297383"/>
                <a:gd name="connsiteY97" fmla="*/ 3495121 h 5025059"/>
                <a:gd name="connsiteX98" fmla="*/ 2660549 w 3297383"/>
                <a:gd name="connsiteY98" fmla="*/ 3691064 h 5025059"/>
                <a:gd name="connsiteX99" fmla="*/ 2513591 w 3297383"/>
                <a:gd name="connsiteY99" fmla="*/ 3870678 h 5025059"/>
                <a:gd name="connsiteX100" fmla="*/ 2333976 w 3297383"/>
                <a:gd name="connsiteY100" fmla="*/ 3903336 h 5025059"/>
                <a:gd name="connsiteX101" fmla="*/ 2464605 w 3297383"/>
                <a:gd name="connsiteY101" fmla="*/ 4099279 h 5025059"/>
                <a:gd name="connsiteX102" fmla="*/ 2529920 w 3297383"/>
                <a:gd name="connsiteY102" fmla="*/ 4262565 h 5025059"/>
                <a:gd name="connsiteX103" fmla="*/ 2431948 w 3297383"/>
                <a:gd name="connsiteY103" fmla="*/ 4540150 h 5025059"/>
                <a:gd name="connsiteX104" fmla="*/ 2676877 w 3297383"/>
                <a:gd name="connsiteY104" fmla="*/ 4899380 h 5025059"/>
                <a:gd name="connsiteX105" fmla="*/ 2627891 w 3297383"/>
                <a:gd name="connsiteY105" fmla="*/ 5013679 h 5025059"/>
                <a:gd name="connsiteX106" fmla="*/ 2317648 w 3297383"/>
                <a:gd name="connsiteY106" fmla="*/ 4654450 h 5025059"/>
                <a:gd name="connsiteX107" fmla="*/ 2333977 w 3297383"/>
                <a:gd name="connsiteY107" fmla="*/ 4229907 h 5025059"/>
                <a:gd name="connsiteX108" fmla="*/ 2121705 w 3297383"/>
                <a:gd name="connsiteY108" fmla="*/ 3952321 h 5025059"/>
                <a:gd name="connsiteX109" fmla="*/ 1550205 w 3297383"/>
                <a:gd name="connsiteY109" fmla="*/ 3250193 h 5025059"/>
                <a:gd name="connsiteX110" fmla="*/ 1305277 w 3297383"/>
                <a:gd name="connsiteY110" fmla="*/ 2744007 h 5025059"/>
                <a:gd name="connsiteX111" fmla="*/ 1337934 w 3297383"/>
                <a:gd name="connsiteY111" fmla="*/ 2662364 h 5025059"/>
                <a:gd name="connsiteX112" fmla="*/ 1174648 w 3297383"/>
                <a:gd name="connsiteY112" fmla="*/ 2515407 h 5025059"/>
                <a:gd name="connsiteX113" fmla="*/ 1060348 w 3297383"/>
                <a:gd name="connsiteY113" fmla="*/ 2597050 h 5025059"/>
                <a:gd name="connsiteX114" fmla="*/ 1027691 w 3297383"/>
                <a:gd name="connsiteY114" fmla="*/ 2744007 h 5025059"/>
                <a:gd name="connsiteX115" fmla="*/ 1239962 w 3297383"/>
                <a:gd name="connsiteY115" fmla="*/ 2972607 h 5025059"/>
                <a:gd name="connsiteX116" fmla="*/ 1435905 w 3297383"/>
                <a:gd name="connsiteY116" fmla="*/ 3413479 h 5025059"/>
                <a:gd name="connsiteX117" fmla="*/ 1533877 w 3297383"/>
                <a:gd name="connsiteY117" fmla="*/ 3772707 h 5025059"/>
                <a:gd name="connsiteX118" fmla="*/ 1550205 w 3297383"/>
                <a:gd name="connsiteY118" fmla="*/ 4050293 h 5025059"/>
                <a:gd name="connsiteX119" fmla="*/ 1550205 w 3297383"/>
                <a:gd name="connsiteY119" fmla="*/ 4050293 h 5025059"/>
                <a:gd name="connsiteX0" fmla="*/ 1468562 w 3297383"/>
                <a:gd name="connsiteY0" fmla="*/ 4050293 h 5025059"/>
                <a:gd name="connsiteX1" fmla="*/ 1403248 w 3297383"/>
                <a:gd name="connsiteY1" fmla="*/ 3674736 h 5025059"/>
                <a:gd name="connsiteX2" fmla="*/ 1223634 w 3297383"/>
                <a:gd name="connsiteY2" fmla="*/ 3217536 h 5025059"/>
                <a:gd name="connsiteX3" fmla="*/ 1060348 w 3297383"/>
                <a:gd name="connsiteY3" fmla="*/ 2907293 h 5025059"/>
                <a:gd name="connsiteX4" fmla="*/ 848077 w 3297383"/>
                <a:gd name="connsiteY4" fmla="*/ 2695021 h 5025059"/>
                <a:gd name="connsiteX5" fmla="*/ 929720 w 3297383"/>
                <a:gd name="connsiteY5" fmla="*/ 2515407 h 5025059"/>
                <a:gd name="connsiteX6" fmla="*/ 1060348 w 3297383"/>
                <a:gd name="connsiteY6" fmla="*/ 2368450 h 5025059"/>
                <a:gd name="connsiteX7" fmla="*/ 1044020 w 3297383"/>
                <a:gd name="connsiteY7" fmla="*/ 2205164 h 5025059"/>
                <a:gd name="connsiteX8" fmla="*/ 1011362 w 3297383"/>
                <a:gd name="connsiteY8" fmla="*/ 2172507 h 5025059"/>
                <a:gd name="connsiteX9" fmla="*/ 1044020 w 3297383"/>
                <a:gd name="connsiteY9" fmla="*/ 2335793 h 5025059"/>
                <a:gd name="connsiteX10" fmla="*/ 929720 w 3297383"/>
                <a:gd name="connsiteY10" fmla="*/ 2417436 h 5025059"/>
                <a:gd name="connsiteX11" fmla="*/ 733777 w 3297383"/>
                <a:gd name="connsiteY11" fmla="*/ 2401107 h 5025059"/>
                <a:gd name="connsiteX12" fmla="*/ 619477 w 3297383"/>
                <a:gd name="connsiteY12" fmla="*/ 2286807 h 5025059"/>
                <a:gd name="connsiteX13" fmla="*/ 668462 w 3297383"/>
                <a:gd name="connsiteY13" fmla="*/ 2172507 h 5025059"/>
                <a:gd name="connsiteX14" fmla="*/ 766434 w 3297383"/>
                <a:gd name="connsiteY14" fmla="*/ 2139850 h 5025059"/>
                <a:gd name="connsiteX15" fmla="*/ 815420 w 3297383"/>
                <a:gd name="connsiteY15" fmla="*/ 2107193 h 5025059"/>
                <a:gd name="connsiteX16" fmla="*/ 880734 w 3297383"/>
                <a:gd name="connsiteY16" fmla="*/ 2090864 h 5025059"/>
                <a:gd name="connsiteX17" fmla="*/ 831748 w 3297383"/>
                <a:gd name="connsiteY17" fmla="*/ 2009221 h 5025059"/>
                <a:gd name="connsiteX18" fmla="*/ 815420 w 3297383"/>
                <a:gd name="connsiteY18" fmla="*/ 1960236 h 5025059"/>
                <a:gd name="connsiteX19" fmla="*/ 635805 w 3297383"/>
                <a:gd name="connsiteY19" fmla="*/ 1911250 h 5025059"/>
                <a:gd name="connsiteX20" fmla="*/ 472520 w 3297383"/>
                <a:gd name="connsiteY20" fmla="*/ 1894921 h 5025059"/>
                <a:gd name="connsiteX21" fmla="*/ 292905 w 3297383"/>
                <a:gd name="connsiteY21" fmla="*/ 1862264 h 5025059"/>
                <a:gd name="connsiteX22" fmla="*/ 31648 w 3297383"/>
                <a:gd name="connsiteY22" fmla="*/ 1584679 h 5025059"/>
                <a:gd name="connsiteX23" fmla="*/ 15320 w 3297383"/>
                <a:gd name="connsiteY23" fmla="*/ 1388736 h 5025059"/>
                <a:gd name="connsiteX24" fmla="*/ 129620 w 3297383"/>
                <a:gd name="connsiteY24" fmla="*/ 1062164 h 5025059"/>
                <a:gd name="connsiteX25" fmla="*/ 570491 w 3297383"/>
                <a:gd name="connsiteY25" fmla="*/ 670279 h 5025059"/>
                <a:gd name="connsiteX26" fmla="*/ 2333977 w 3297383"/>
                <a:gd name="connsiteY26" fmla="*/ 807 h 5025059"/>
                <a:gd name="connsiteX27" fmla="*/ 1174648 w 3297383"/>
                <a:gd name="connsiteY27" fmla="*/ 539650 h 5025059"/>
                <a:gd name="connsiteX28" fmla="*/ 570491 w 3297383"/>
                <a:gd name="connsiteY28" fmla="*/ 817236 h 5025059"/>
                <a:gd name="connsiteX29" fmla="*/ 227591 w 3297383"/>
                <a:gd name="connsiteY29" fmla="*/ 1143807 h 5025059"/>
                <a:gd name="connsiteX30" fmla="*/ 129620 w 3297383"/>
                <a:gd name="connsiteY30" fmla="*/ 1437721 h 5025059"/>
                <a:gd name="connsiteX31" fmla="*/ 325562 w 3297383"/>
                <a:gd name="connsiteY31" fmla="*/ 1747964 h 5025059"/>
                <a:gd name="connsiteX32" fmla="*/ 570491 w 3297383"/>
                <a:gd name="connsiteY32" fmla="*/ 1862264 h 5025059"/>
                <a:gd name="connsiteX33" fmla="*/ 390876 w 3297383"/>
                <a:gd name="connsiteY33" fmla="*/ 1503035 h 5025059"/>
                <a:gd name="connsiteX34" fmla="*/ 537833 w 3297383"/>
                <a:gd name="connsiteY34" fmla="*/ 1111150 h 5025059"/>
                <a:gd name="connsiteX35" fmla="*/ 1011362 w 3297383"/>
                <a:gd name="connsiteY35" fmla="*/ 866221 h 5025059"/>
                <a:gd name="connsiteX36" fmla="*/ 1615520 w 3297383"/>
                <a:gd name="connsiteY36" fmla="*/ 572307 h 5025059"/>
                <a:gd name="connsiteX37" fmla="*/ 2399291 w 3297383"/>
                <a:gd name="connsiteY37" fmla="*/ 278393 h 5025059"/>
                <a:gd name="connsiteX38" fmla="*/ 1615520 w 3297383"/>
                <a:gd name="connsiteY38" fmla="*/ 702936 h 5025059"/>
                <a:gd name="connsiteX39" fmla="*/ 2611563 w 3297383"/>
                <a:gd name="connsiteY39" fmla="*/ 866222 h 5025059"/>
                <a:gd name="connsiteX40" fmla="*/ 1599191 w 3297383"/>
                <a:gd name="connsiteY40" fmla="*/ 817236 h 5025059"/>
                <a:gd name="connsiteX41" fmla="*/ 1174648 w 3297383"/>
                <a:gd name="connsiteY41" fmla="*/ 915207 h 5025059"/>
                <a:gd name="connsiteX42" fmla="*/ 652134 w 3297383"/>
                <a:gd name="connsiteY42" fmla="*/ 1192793 h 5025059"/>
                <a:gd name="connsiteX43" fmla="*/ 505177 w 3297383"/>
                <a:gd name="connsiteY43" fmla="*/ 1454050 h 5025059"/>
                <a:gd name="connsiteX44" fmla="*/ 586820 w 3297383"/>
                <a:gd name="connsiteY44" fmla="*/ 1747964 h 5025059"/>
                <a:gd name="connsiteX45" fmla="*/ 750105 w 3297383"/>
                <a:gd name="connsiteY45" fmla="*/ 1878593 h 5025059"/>
                <a:gd name="connsiteX46" fmla="*/ 652134 w 3297383"/>
                <a:gd name="connsiteY46" fmla="*/ 1747964 h 5025059"/>
                <a:gd name="connsiteX47" fmla="*/ 766434 w 3297383"/>
                <a:gd name="connsiteY47" fmla="*/ 1584678 h 5025059"/>
                <a:gd name="connsiteX48" fmla="*/ 946048 w 3297383"/>
                <a:gd name="connsiteY48" fmla="*/ 1568350 h 5025059"/>
                <a:gd name="connsiteX49" fmla="*/ 1125662 w 3297383"/>
                <a:gd name="connsiteY49" fmla="*/ 1666321 h 5025059"/>
                <a:gd name="connsiteX50" fmla="*/ 1060348 w 3297383"/>
                <a:gd name="connsiteY50" fmla="*/ 1829607 h 5025059"/>
                <a:gd name="connsiteX51" fmla="*/ 1223634 w 3297383"/>
                <a:gd name="connsiteY51" fmla="*/ 1747964 h 5025059"/>
                <a:gd name="connsiteX52" fmla="*/ 1305277 w 3297383"/>
                <a:gd name="connsiteY52" fmla="*/ 1731636 h 5025059"/>
                <a:gd name="connsiteX53" fmla="*/ 1256291 w 3297383"/>
                <a:gd name="connsiteY53" fmla="*/ 1617336 h 5025059"/>
                <a:gd name="connsiteX54" fmla="*/ 1272620 w 3297383"/>
                <a:gd name="connsiteY54" fmla="*/ 1421393 h 5025059"/>
                <a:gd name="connsiteX55" fmla="*/ 1484890 w 3297383"/>
                <a:gd name="connsiteY55" fmla="*/ 1356079 h 5025059"/>
                <a:gd name="connsiteX56" fmla="*/ 1631848 w 3297383"/>
                <a:gd name="connsiteY56" fmla="*/ 1486707 h 5025059"/>
                <a:gd name="connsiteX57" fmla="*/ 1615519 w 3297383"/>
                <a:gd name="connsiteY57" fmla="*/ 1682650 h 5025059"/>
                <a:gd name="connsiteX58" fmla="*/ 1631848 w 3297383"/>
                <a:gd name="connsiteY58" fmla="*/ 1601007 h 5025059"/>
                <a:gd name="connsiteX59" fmla="*/ 2203347 w 3297383"/>
                <a:gd name="connsiteY59" fmla="*/ 1307092 h 5025059"/>
                <a:gd name="connsiteX60" fmla="*/ 3297360 w 3297383"/>
                <a:gd name="connsiteY60" fmla="*/ 1633666 h 5025059"/>
                <a:gd name="connsiteX61" fmla="*/ 2187018 w 3297383"/>
                <a:gd name="connsiteY61" fmla="*/ 1421393 h 5025059"/>
                <a:gd name="connsiteX62" fmla="*/ 1501220 w 3297383"/>
                <a:gd name="connsiteY62" fmla="*/ 1796950 h 5025059"/>
                <a:gd name="connsiteX63" fmla="*/ 1664505 w 3297383"/>
                <a:gd name="connsiteY63" fmla="*/ 1862264 h 5025059"/>
                <a:gd name="connsiteX64" fmla="*/ 2089048 w 3297383"/>
                <a:gd name="connsiteY64" fmla="*/ 1992893 h 5025059"/>
                <a:gd name="connsiteX65" fmla="*/ 2480934 w 3297383"/>
                <a:gd name="connsiteY65" fmla="*/ 2041879 h 5025059"/>
                <a:gd name="connsiteX66" fmla="*/ 3134077 w 3297383"/>
                <a:gd name="connsiteY66" fmla="*/ 2156179 h 5025059"/>
                <a:gd name="connsiteX67" fmla="*/ 1909434 w 3297383"/>
                <a:gd name="connsiteY67" fmla="*/ 1992893 h 5025059"/>
                <a:gd name="connsiteX68" fmla="*/ 1484891 w 3297383"/>
                <a:gd name="connsiteY68" fmla="*/ 1780621 h 5025059"/>
                <a:gd name="connsiteX69" fmla="*/ 1158320 w 3297383"/>
                <a:gd name="connsiteY69" fmla="*/ 1862264 h 5025059"/>
                <a:gd name="connsiteX70" fmla="*/ 1125662 w 3297383"/>
                <a:gd name="connsiteY70" fmla="*/ 2025550 h 5025059"/>
                <a:gd name="connsiteX71" fmla="*/ 1207305 w 3297383"/>
                <a:gd name="connsiteY71" fmla="*/ 2156179 h 5025059"/>
                <a:gd name="connsiteX72" fmla="*/ 1321605 w 3297383"/>
                <a:gd name="connsiteY72" fmla="*/ 2352121 h 5025059"/>
                <a:gd name="connsiteX73" fmla="*/ 1256291 w 3297383"/>
                <a:gd name="connsiteY73" fmla="*/ 2466421 h 5025059"/>
                <a:gd name="connsiteX74" fmla="*/ 1354262 w 3297383"/>
                <a:gd name="connsiteY74" fmla="*/ 2499079 h 5025059"/>
                <a:gd name="connsiteX75" fmla="*/ 1517548 w 3297383"/>
                <a:gd name="connsiteY75" fmla="*/ 2270479 h 5025059"/>
                <a:gd name="connsiteX76" fmla="*/ 1631848 w 3297383"/>
                <a:gd name="connsiteY76" fmla="*/ 2286807 h 5025059"/>
                <a:gd name="connsiteX77" fmla="*/ 1631848 w 3297383"/>
                <a:gd name="connsiteY77" fmla="*/ 2368450 h 5025059"/>
                <a:gd name="connsiteX78" fmla="*/ 1435905 w 3297383"/>
                <a:gd name="connsiteY78" fmla="*/ 2515407 h 5025059"/>
                <a:gd name="connsiteX79" fmla="*/ 1419577 w 3297383"/>
                <a:gd name="connsiteY79" fmla="*/ 2629707 h 5025059"/>
                <a:gd name="connsiteX80" fmla="*/ 1615520 w 3297383"/>
                <a:gd name="connsiteY80" fmla="*/ 2335793 h 5025059"/>
                <a:gd name="connsiteX81" fmla="*/ 2023734 w 3297383"/>
                <a:gd name="connsiteY81" fmla="*/ 2482750 h 5025059"/>
                <a:gd name="connsiteX82" fmla="*/ 1925762 w 3297383"/>
                <a:gd name="connsiteY82" fmla="*/ 2613379 h 5025059"/>
                <a:gd name="connsiteX83" fmla="*/ 1713491 w 3297383"/>
                <a:gd name="connsiteY83" fmla="*/ 2564393 h 5025059"/>
                <a:gd name="connsiteX84" fmla="*/ 1533877 w 3297383"/>
                <a:gd name="connsiteY84" fmla="*/ 2662364 h 5025059"/>
                <a:gd name="connsiteX85" fmla="*/ 1582862 w 3297383"/>
                <a:gd name="connsiteY85" fmla="*/ 2972607 h 5025059"/>
                <a:gd name="connsiteX86" fmla="*/ 1664505 w 3297383"/>
                <a:gd name="connsiteY86" fmla="*/ 3119564 h 5025059"/>
                <a:gd name="connsiteX87" fmla="*/ 1762477 w 3297383"/>
                <a:gd name="connsiteY87" fmla="*/ 3233864 h 5025059"/>
                <a:gd name="connsiteX88" fmla="*/ 1811463 w 3297383"/>
                <a:gd name="connsiteY88" fmla="*/ 3103236 h 5025059"/>
                <a:gd name="connsiteX89" fmla="*/ 2040063 w 3297383"/>
                <a:gd name="connsiteY89" fmla="*/ 3103236 h 5025059"/>
                <a:gd name="connsiteX90" fmla="*/ 2105376 w 3297383"/>
                <a:gd name="connsiteY90" fmla="*/ 3315508 h 5025059"/>
                <a:gd name="connsiteX91" fmla="*/ 1876777 w 3297383"/>
                <a:gd name="connsiteY91" fmla="*/ 3380821 h 5025059"/>
                <a:gd name="connsiteX92" fmla="*/ 1762477 w 3297383"/>
                <a:gd name="connsiteY92" fmla="*/ 3380821 h 5025059"/>
                <a:gd name="connsiteX93" fmla="*/ 2187020 w 3297383"/>
                <a:gd name="connsiteY93" fmla="*/ 3821693 h 5025059"/>
                <a:gd name="connsiteX94" fmla="*/ 2219677 w 3297383"/>
                <a:gd name="connsiteY94" fmla="*/ 3903336 h 5025059"/>
                <a:gd name="connsiteX95" fmla="*/ 2252334 w 3297383"/>
                <a:gd name="connsiteY95" fmla="*/ 3691064 h 5025059"/>
                <a:gd name="connsiteX96" fmla="*/ 2301320 w 3297383"/>
                <a:gd name="connsiteY96" fmla="*/ 3544107 h 5025059"/>
                <a:gd name="connsiteX97" fmla="*/ 2513592 w 3297383"/>
                <a:gd name="connsiteY97" fmla="*/ 3495121 h 5025059"/>
                <a:gd name="connsiteX98" fmla="*/ 2660549 w 3297383"/>
                <a:gd name="connsiteY98" fmla="*/ 3691064 h 5025059"/>
                <a:gd name="connsiteX99" fmla="*/ 2513591 w 3297383"/>
                <a:gd name="connsiteY99" fmla="*/ 3870678 h 5025059"/>
                <a:gd name="connsiteX100" fmla="*/ 2333976 w 3297383"/>
                <a:gd name="connsiteY100" fmla="*/ 3903336 h 5025059"/>
                <a:gd name="connsiteX101" fmla="*/ 2464605 w 3297383"/>
                <a:gd name="connsiteY101" fmla="*/ 4099279 h 5025059"/>
                <a:gd name="connsiteX102" fmla="*/ 2529920 w 3297383"/>
                <a:gd name="connsiteY102" fmla="*/ 4262565 h 5025059"/>
                <a:gd name="connsiteX103" fmla="*/ 2431948 w 3297383"/>
                <a:gd name="connsiteY103" fmla="*/ 4540150 h 5025059"/>
                <a:gd name="connsiteX104" fmla="*/ 2676877 w 3297383"/>
                <a:gd name="connsiteY104" fmla="*/ 4899380 h 5025059"/>
                <a:gd name="connsiteX105" fmla="*/ 2627891 w 3297383"/>
                <a:gd name="connsiteY105" fmla="*/ 5013679 h 5025059"/>
                <a:gd name="connsiteX106" fmla="*/ 2317648 w 3297383"/>
                <a:gd name="connsiteY106" fmla="*/ 4654450 h 5025059"/>
                <a:gd name="connsiteX107" fmla="*/ 2333977 w 3297383"/>
                <a:gd name="connsiteY107" fmla="*/ 4229907 h 5025059"/>
                <a:gd name="connsiteX108" fmla="*/ 2121705 w 3297383"/>
                <a:gd name="connsiteY108" fmla="*/ 3952321 h 5025059"/>
                <a:gd name="connsiteX109" fmla="*/ 1550205 w 3297383"/>
                <a:gd name="connsiteY109" fmla="*/ 3250193 h 5025059"/>
                <a:gd name="connsiteX110" fmla="*/ 1305277 w 3297383"/>
                <a:gd name="connsiteY110" fmla="*/ 2744007 h 5025059"/>
                <a:gd name="connsiteX111" fmla="*/ 1337934 w 3297383"/>
                <a:gd name="connsiteY111" fmla="*/ 2662364 h 5025059"/>
                <a:gd name="connsiteX112" fmla="*/ 1174648 w 3297383"/>
                <a:gd name="connsiteY112" fmla="*/ 2515407 h 5025059"/>
                <a:gd name="connsiteX113" fmla="*/ 1060348 w 3297383"/>
                <a:gd name="connsiteY113" fmla="*/ 2597050 h 5025059"/>
                <a:gd name="connsiteX114" fmla="*/ 1027691 w 3297383"/>
                <a:gd name="connsiteY114" fmla="*/ 2744007 h 5025059"/>
                <a:gd name="connsiteX115" fmla="*/ 1239962 w 3297383"/>
                <a:gd name="connsiteY115" fmla="*/ 2972607 h 5025059"/>
                <a:gd name="connsiteX116" fmla="*/ 1435905 w 3297383"/>
                <a:gd name="connsiteY116" fmla="*/ 3413479 h 5025059"/>
                <a:gd name="connsiteX117" fmla="*/ 1533877 w 3297383"/>
                <a:gd name="connsiteY117" fmla="*/ 3772707 h 5025059"/>
                <a:gd name="connsiteX118" fmla="*/ 1550205 w 3297383"/>
                <a:gd name="connsiteY118" fmla="*/ 4050293 h 5025059"/>
                <a:gd name="connsiteX119" fmla="*/ 1550205 w 3297383"/>
                <a:gd name="connsiteY119" fmla="*/ 4050293 h 5025059"/>
                <a:gd name="connsiteX0" fmla="*/ 1468562 w 3297383"/>
                <a:gd name="connsiteY0" fmla="*/ 4050293 h 5025059"/>
                <a:gd name="connsiteX1" fmla="*/ 1403248 w 3297383"/>
                <a:gd name="connsiteY1" fmla="*/ 3674736 h 5025059"/>
                <a:gd name="connsiteX2" fmla="*/ 1223634 w 3297383"/>
                <a:gd name="connsiteY2" fmla="*/ 3217536 h 5025059"/>
                <a:gd name="connsiteX3" fmla="*/ 1060348 w 3297383"/>
                <a:gd name="connsiteY3" fmla="*/ 2907293 h 5025059"/>
                <a:gd name="connsiteX4" fmla="*/ 848077 w 3297383"/>
                <a:gd name="connsiteY4" fmla="*/ 2695021 h 5025059"/>
                <a:gd name="connsiteX5" fmla="*/ 929720 w 3297383"/>
                <a:gd name="connsiteY5" fmla="*/ 2515407 h 5025059"/>
                <a:gd name="connsiteX6" fmla="*/ 1060348 w 3297383"/>
                <a:gd name="connsiteY6" fmla="*/ 2368450 h 5025059"/>
                <a:gd name="connsiteX7" fmla="*/ 1044020 w 3297383"/>
                <a:gd name="connsiteY7" fmla="*/ 2205164 h 5025059"/>
                <a:gd name="connsiteX8" fmla="*/ 1011362 w 3297383"/>
                <a:gd name="connsiteY8" fmla="*/ 2172507 h 5025059"/>
                <a:gd name="connsiteX9" fmla="*/ 1044020 w 3297383"/>
                <a:gd name="connsiteY9" fmla="*/ 2335793 h 5025059"/>
                <a:gd name="connsiteX10" fmla="*/ 929720 w 3297383"/>
                <a:gd name="connsiteY10" fmla="*/ 2417436 h 5025059"/>
                <a:gd name="connsiteX11" fmla="*/ 733777 w 3297383"/>
                <a:gd name="connsiteY11" fmla="*/ 2401107 h 5025059"/>
                <a:gd name="connsiteX12" fmla="*/ 619477 w 3297383"/>
                <a:gd name="connsiteY12" fmla="*/ 2286807 h 5025059"/>
                <a:gd name="connsiteX13" fmla="*/ 668462 w 3297383"/>
                <a:gd name="connsiteY13" fmla="*/ 2172507 h 5025059"/>
                <a:gd name="connsiteX14" fmla="*/ 766434 w 3297383"/>
                <a:gd name="connsiteY14" fmla="*/ 2139850 h 5025059"/>
                <a:gd name="connsiteX15" fmla="*/ 815420 w 3297383"/>
                <a:gd name="connsiteY15" fmla="*/ 2107193 h 5025059"/>
                <a:gd name="connsiteX16" fmla="*/ 880734 w 3297383"/>
                <a:gd name="connsiteY16" fmla="*/ 2090864 h 5025059"/>
                <a:gd name="connsiteX17" fmla="*/ 831748 w 3297383"/>
                <a:gd name="connsiteY17" fmla="*/ 2009221 h 5025059"/>
                <a:gd name="connsiteX18" fmla="*/ 815420 w 3297383"/>
                <a:gd name="connsiteY18" fmla="*/ 1960236 h 5025059"/>
                <a:gd name="connsiteX19" fmla="*/ 635805 w 3297383"/>
                <a:gd name="connsiteY19" fmla="*/ 1911250 h 5025059"/>
                <a:gd name="connsiteX20" fmla="*/ 472520 w 3297383"/>
                <a:gd name="connsiteY20" fmla="*/ 1894921 h 5025059"/>
                <a:gd name="connsiteX21" fmla="*/ 292905 w 3297383"/>
                <a:gd name="connsiteY21" fmla="*/ 1862264 h 5025059"/>
                <a:gd name="connsiteX22" fmla="*/ 31648 w 3297383"/>
                <a:gd name="connsiteY22" fmla="*/ 1584679 h 5025059"/>
                <a:gd name="connsiteX23" fmla="*/ 15320 w 3297383"/>
                <a:gd name="connsiteY23" fmla="*/ 1388736 h 5025059"/>
                <a:gd name="connsiteX24" fmla="*/ 129620 w 3297383"/>
                <a:gd name="connsiteY24" fmla="*/ 1062164 h 5025059"/>
                <a:gd name="connsiteX25" fmla="*/ 570491 w 3297383"/>
                <a:gd name="connsiteY25" fmla="*/ 670279 h 5025059"/>
                <a:gd name="connsiteX26" fmla="*/ 2333977 w 3297383"/>
                <a:gd name="connsiteY26" fmla="*/ 807 h 5025059"/>
                <a:gd name="connsiteX27" fmla="*/ 1174648 w 3297383"/>
                <a:gd name="connsiteY27" fmla="*/ 539650 h 5025059"/>
                <a:gd name="connsiteX28" fmla="*/ 570491 w 3297383"/>
                <a:gd name="connsiteY28" fmla="*/ 817236 h 5025059"/>
                <a:gd name="connsiteX29" fmla="*/ 227591 w 3297383"/>
                <a:gd name="connsiteY29" fmla="*/ 1143807 h 5025059"/>
                <a:gd name="connsiteX30" fmla="*/ 129620 w 3297383"/>
                <a:gd name="connsiteY30" fmla="*/ 1437721 h 5025059"/>
                <a:gd name="connsiteX31" fmla="*/ 325562 w 3297383"/>
                <a:gd name="connsiteY31" fmla="*/ 1747964 h 5025059"/>
                <a:gd name="connsiteX32" fmla="*/ 570491 w 3297383"/>
                <a:gd name="connsiteY32" fmla="*/ 1862264 h 5025059"/>
                <a:gd name="connsiteX33" fmla="*/ 390876 w 3297383"/>
                <a:gd name="connsiteY33" fmla="*/ 1503035 h 5025059"/>
                <a:gd name="connsiteX34" fmla="*/ 537833 w 3297383"/>
                <a:gd name="connsiteY34" fmla="*/ 1111150 h 5025059"/>
                <a:gd name="connsiteX35" fmla="*/ 1011362 w 3297383"/>
                <a:gd name="connsiteY35" fmla="*/ 866221 h 5025059"/>
                <a:gd name="connsiteX36" fmla="*/ 1615520 w 3297383"/>
                <a:gd name="connsiteY36" fmla="*/ 572307 h 5025059"/>
                <a:gd name="connsiteX37" fmla="*/ 2399291 w 3297383"/>
                <a:gd name="connsiteY37" fmla="*/ 278393 h 5025059"/>
                <a:gd name="connsiteX38" fmla="*/ 1615520 w 3297383"/>
                <a:gd name="connsiteY38" fmla="*/ 702936 h 5025059"/>
                <a:gd name="connsiteX39" fmla="*/ 2611563 w 3297383"/>
                <a:gd name="connsiteY39" fmla="*/ 866222 h 5025059"/>
                <a:gd name="connsiteX40" fmla="*/ 1599191 w 3297383"/>
                <a:gd name="connsiteY40" fmla="*/ 817236 h 5025059"/>
                <a:gd name="connsiteX41" fmla="*/ 1174648 w 3297383"/>
                <a:gd name="connsiteY41" fmla="*/ 915207 h 5025059"/>
                <a:gd name="connsiteX42" fmla="*/ 652134 w 3297383"/>
                <a:gd name="connsiteY42" fmla="*/ 1192793 h 5025059"/>
                <a:gd name="connsiteX43" fmla="*/ 505177 w 3297383"/>
                <a:gd name="connsiteY43" fmla="*/ 1454050 h 5025059"/>
                <a:gd name="connsiteX44" fmla="*/ 586820 w 3297383"/>
                <a:gd name="connsiteY44" fmla="*/ 1747964 h 5025059"/>
                <a:gd name="connsiteX45" fmla="*/ 750105 w 3297383"/>
                <a:gd name="connsiteY45" fmla="*/ 1878593 h 5025059"/>
                <a:gd name="connsiteX46" fmla="*/ 652134 w 3297383"/>
                <a:gd name="connsiteY46" fmla="*/ 1747964 h 5025059"/>
                <a:gd name="connsiteX47" fmla="*/ 766434 w 3297383"/>
                <a:gd name="connsiteY47" fmla="*/ 1584678 h 5025059"/>
                <a:gd name="connsiteX48" fmla="*/ 946048 w 3297383"/>
                <a:gd name="connsiteY48" fmla="*/ 1568350 h 5025059"/>
                <a:gd name="connsiteX49" fmla="*/ 1125662 w 3297383"/>
                <a:gd name="connsiteY49" fmla="*/ 1666321 h 5025059"/>
                <a:gd name="connsiteX50" fmla="*/ 1060348 w 3297383"/>
                <a:gd name="connsiteY50" fmla="*/ 1829607 h 5025059"/>
                <a:gd name="connsiteX51" fmla="*/ 1223634 w 3297383"/>
                <a:gd name="connsiteY51" fmla="*/ 1747964 h 5025059"/>
                <a:gd name="connsiteX52" fmla="*/ 1305277 w 3297383"/>
                <a:gd name="connsiteY52" fmla="*/ 1731636 h 5025059"/>
                <a:gd name="connsiteX53" fmla="*/ 1256291 w 3297383"/>
                <a:gd name="connsiteY53" fmla="*/ 1617336 h 5025059"/>
                <a:gd name="connsiteX54" fmla="*/ 1272620 w 3297383"/>
                <a:gd name="connsiteY54" fmla="*/ 1421393 h 5025059"/>
                <a:gd name="connsiteX55" fmla="*/ 1484890 w 3297383"/>
                <a:gd name="connsiteY55" fmla="*/ 1356079 h 5025059"/>
                <a:gd name="connsiteX56" fmla="*/ 1631848 w 3297383"/>
                <a:gd name="connsiteY56" fmla="*/ 1486707 h 5025059"/>
                <a:gd name="connsiteX57" fmla="*/ 1615519 w 3297383"/>
                <a:gd name="connsiteY57" fmla="*/ 1682650 h 5025059"/>
                <a:gd name="connsiteX58" fmla="*/ 1631848 w 3297383"/>
                <a:gd name="connsiteY58" fmla="*/ 1601007 h 5025059"/>
                <a:gd name="connsiteX59" fmla="*/ 2203347 w 3297383"/>
                <a:gd name="connsiteY59" fmla="*/ 1307092 h 5025059"/>
                <a:gd name="connsiteX60" fmla="*/ 3297360 w 3297383"/>
                <a:gd name="connsiteY60" fmla="*/ 1633666 h 5025059"/>
                <a:gd name="connsiteX61" fmla="*/ 2187018 w 3297383"/>
                <a:gd name="connsiteY61" fmla="*/ 1421393 h 5025059"/>
                <a:gd name="connsiteX62" fmla="*/ 1501220 w 3297383"/>
                <a:gd name="connsiteY62" fmla="*/ 1796950 h 5025059"/>
                <a:gd name="connsiteX63" fmla="*/ 1664505 w 3297383"/>
                <a:gd name="connsiteY63" fmla="*/ 1862264 h 5025059"/>
                <a:gd name="connsiteX64" fmla="*/ 2089048 w 3297383"/>
                <a:gd name="connsiteY64" fmla="*/ 1992893 h 5025059"/>
                <a:gd name="connsiteX65" fmla="*/ 2480934 w 3297383"/>
                <a:gd name="connsiteY65" fmla="*/ 2041879 h 5025059"/>
                <a:gd name="connsiteX66" fmla="*/ 3134077 w 3297383"/>
                <a:gd name="connsiteY66" fmla="*/ 2156179 h 5025059"/>
                <a:gd name="connsiteX67" fmla="*/ 1909434 w 3297383"/>
                <a:gd name="connsiteY67" fmla="*/ 1992893 h 5025059"/>
                <a:gd name="connsiteX68" fmla="*/ 1484891 w 3297383"/>
                <a:gd name="connsiteY68" fmla="*/ 1862264 h 5025059"/>
                <a:gd name="connsiteX69" fmla="*/ 1158320 w 3297383"/>
                <a:gd name="connsiteY69" fmla="*/ 1862264 h 5025059"/>
                <a:gd name="connsiteX70" fmla="*/ 1125662 w 3297383"/>
                <a:gd name="connsiteY70" fmla="*/ 2025550 h 5025059"/>
                <a:gd name="connsiteX71" fmla="*/ 1207305 w 3297383"/>
                <a:gd name="connsiteY71" fmla="*/ 2156179 h 5025059"/>
                <a:gd name="connsiteX72" fmla="*/ 1321605 w 3297383"/>
                <a:gd name="connsiteY72" fmla="*/ 2352121 h 5025059"/>
                <a:gd name="connsiteX73" fmla="*/ 1256291 w 3297383"/>
                <a:gd name="connsiteY73" fmla="*/ 2466421 h 5025059"/>
                <a:gd name="connsiteX74" fmla="*/ 1354262 w 3297383"/>
                <a:gd name="connsiteY74" fmla="*/ 2499079 h 5025059"/>
                <a:gd name="connsiteX75" fmla="*/ 1517548 w 3297383"/>
                <a:gd name="connsiteY75" fmla="*/ 2270479 h 5025059"/>
                <a:gd name="connsiteX76" fmla="*/ 1631848 w 3297383"/>
                <a:gd name="connsiteY76" fmla="*/ 2286807 h 5025059"/>
                <a:gd name="connsiteX77" fmla="*/ 1631848 w 3297383"/>
                <a:gd name="connsiteY77" fmla="*/ 2368450 h 5025059"/>
                <a:gd name="connsiteX78" fmla="*/ 1435905 w 3297383"/>
                <a:gd name="connsiteY78" fmla="*/ 2515407 h 5025059"/>
                <a:gd name="connsiteX79" fmla="*/ 1419577 w 3297383"/>
                <a:gd name="connsiteY79" fmla="*/ 2629707 h 5025059"/>
                <a:gd name="connsiteX80" fmla="*/ 1615520 w 3297383"/>
                <a:gd name="connsiteY80" fmla="*/ 2335793 h 5025059"/>
                <a:gd name="connsiteX81" fmla="*/ 2023734 w 3297383"/>
                <a:gd name="connsiteY81" fmla="*/ 2482750 h 5025059"/>
                <a:gd name="connsiteX82" fmla="*/ 1925762 w 3297383"/>
                <a:gd name="connsiteY82" fmla="*/ 2613379 h 5025059"/>
                <a:gd name="connsiteX83" fmla="*/ 1713491 w 3297383"/>
                <a:gd name="connsiteY83" fmla="*/ 2564393 h 5025059"/>
                <a:gd name="connsiteX84" fmla="*/ 1533877 w 3297383"/>
                <a:gd name="connsiteY84" fmla="*/ 2662364 h 5025059"/>
                <a:gd name="connsiteX85" fmla="*/ 1582862 w 3297383"/>
                <a:gd name="connsiteY85" fmla="*/ 2972607 h 5025059"/>
                <a:gd name="connsiteX86" fmla="*/ 1664505 w 3297383"/>
                <a:gd name="connsiteY86" fmla="*/ 3119564 h 5025059"/>
                <a:gd name="connsiteX87" fmla="*/ 1762477 w 3297383"/>
                <a:gd name="connsiteY87" fmla="*/ 3233864 h 5025059"/>
                <a:gd name="connsiteX88" fmla="*/ 1811463 w 3297383"/>
                <a:gd name="connsiteY88" fmla="*/ 3103236 h 5025059"/>
                <a:gd name="connsiteX89" fmla="*/ 2040063 w 3297383"/>
                <a:gd name="connsiteY89" fmla="*/ 3103236 h 5025059"/>
                <a:gd name="connsiteX90" fmla="*/ 2105376 w 3297383"/>
                <a:gd name="connsiteY90" fmla="*/ 3315508 h 5025059"/>
                <a:gd name="connsiteX91" fmla="*/ 1876777 w 3297383"/>
                <a:gd name="connsiteY91" fmla="*/ 3380821 h 5025059"/>
                <a:gd name="connsiteX92" fmla="*/ 1762477 w 3297383"/>
                <a:gd name="connsiteY92" fmla="*/ 3380821 h 5025059"/>
                <a:gd name="connsiteX93" fmla="*/ 2187020 w 3297383"/>
                <a:gd name="connsiteY93" fmla="*/ 3821693 h 5025059"/>
                <a:gd name="connsiteX94" fmla="*/ 2219677 w 3297383"/>
                <a:gd name="connsiteY94" fmla="*/ 3903336 h 5025059"/>
                <a:gd name="connsiteX95" fmla="*/ 2252334 w 3297383"/>
                <a:gd name="connsiteY95" fmla="*/ 3691064 h 5025059"/>
                <a:gd name="connsiteX96" fmla="*/ 2301320 w 3297383"/>
                <a:gd name="connsiteY96" fmla="*/ 3544107 h 5025059"/>
                <a:gd name="connsiteX97" fmla="*/ 2513592 w 3297383"/>
                <a:gd name="connsiteY97" fmla="*/ 3495121 h 5025059"/>
                <a:gd name="connsiteX98" fmla="*/ 2660549 w 3297383"/>
                <a:gd name="connsiteY98" fmla="*/ 3691064 h 5025059"/>
                <a:gd name="connsiteX99" fmla="*/ 2513591 w 3297383"/>
                <a:gd name="connsiteY99" fmla="*/ 3870678 h 5025059"/>
                <a:gd name="connsiteX100" fmla="*/ 2333976 w 3297383"/>
                <a:gd name="connsiteY100" fmla="*/ 3903336 h 5025059"/>
                <a:gd name="connsiteX101" fmla="*/ 2464605 w 3297383"/>
                <a:gd name="connsiteY101" fmla="*/ 4099279 h 5025059"/>
                <a:gd name="connsiteX102" fmla="*/ 2529920 w 3297383"/>
                <a:gd name="connsiteY102" fmla="*/ 4262565 h 5025059"/>
                <a:gd name="connsiteX103" fmla="*/ 2431948 w 3297383"/>
                <a:gd name="connsiteY103" fmla="*/ 4540150 h 5025059"/>
                <a:gd name="connsiteX104" fmla="*/ 2676877 w 3297383"/>
                <a:gd name="connsiteY104" fmla="*/ 4899380 h 5025059"/>
                <a:gd name="connsiteX105" fmla="*/ 2627891 w 3297383"/>
                <a:gd name="connsiteY105" fmla="*/ 5013679 h 5025059"/>
                <a:gd name="connsiteX106" fmla="*/ 2317648 w 3297383"/>
                <a:gd name="connsiteY106" fmla="*/ 4654450 h 5025059"/>
                <a:gd name="connsiteX107" fmla="*/ 2333977 w 3297383"/>
                <a:gd name="connsiteY107" fmla="*/ 4229907 h 5025059"/>
                <a:gd name="connsiteX108" fmla="*/ 2121705 w 3297383"/>
                <a:gd name="connsiteY108" fmla="*/ 3952321 h 5025059"/>
                <a:gd name="connsiteX109" fmla="*/ 1550205 w 3297383"/>
                <a:gd name="connsiteY109" fmla="*/ 3250193 h 5025059"/>
                <a:gd name="connsiteX110" fmla="*/ 1305277 w 3297383"/>
                <a:gd name="connsiteY110" fmla="*/ 2744007 h 5025059"/>
                <a:gd name="connsiteX111" fmla="*/ 1337934 w 3297383"/>
                <a:gd name="connsiteY111" fmla="*/ 2662364 h 5025059"/>
                <a:gd name="connsiteX112" fmla="*/ 1174648 w 3297383"/>
                <a:gd name="connsiteY112" fmla="*/ 2515407 h 5025059"/>
                <a:gd name="connsiteX113" fmla="*/ 1060348 w 3297383"/>
                <a:gd name="connsiteY113" fmla="*/ 2597050 h 5025059"/>
                <a:gd name="connsiteX114" fmla="*/ 1027691 w 3297383"/>
                <a:gd name="connsiteY114" fmla="*/ 2744007 h 5025059"/>
                <a:gd name="connsiteX115" fmla="*/ 1239962 w 3297383"/>
                <a:gd name="connsiteY115" fmla="*/ 2972607 h 5025059"/>
                <a:gd name="connsiteX116" fmla="*/ 1435905 w 3297383"/>
                <a:gd name="connsiteY116" fmla="*/ 3413479 h 5025059"/>
                <a:gd name="connsiteX117" fmla="*/ 1533877 w 3297383"/>
                <a:gd name="connsiteY117" fmla="*/ 3772707 h 5025059"/>
                <a:gd name="connsiteX118" fmla="*/ 1550205 w 3297383"/>
                <a:gd name="connsiteY118" fmla="*/ 4050293 h 5025059"/>
                <a:gd name="connsiteX119" fmla="*/ 1550205 w 3297383"/>
                <a:gd name="connsiteY119"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664505 w 3297386"/>
                <a:gd name="connsiteY63" fmla="*/ 1862264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1909434 w 3297386"/>
                <a:gd name="connsiteY67" fmla="*/ 1992893 h 5025059"/>
                <a:gd name="connsiteX68" fmla="*/ 1484891 w 3297386"/>
                <a:gd name="connsiteY68" fmla="*/ 1862264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321605 w 3297386"/>
                <a:gd name="connsiteY72" fmla="*/ 2352121 h 5025059"/>
                <a:gd name="connsiteX73" fmla="*/ 1256291 w 3297386"/>
                <a:gd name="connsiteY73" fmla="*/ 2466421 h 5025059"/>
                <a:gd name="connsiteX74" fmla="*/ 1354262 w 3297386"/>
                <a:gd name="connsiteY74" fmla="*/ 2499079 h 5025059"/>
                <a:gd name="connsiteX75" fmla="*/ 1517548 w 3297386"/>
                <a:gd name="connsiteY75" fmla="*/ 2270479 h 5025059"/>
                <a:gd name="connsiteX76" fmla="*/ 1631848 w 3297386"/>
                <a:gd name="connsiteY76" fmla="*/ 2286807 h 5025059"/>
                <a:gd name="connsiteX77" fmla="*/ 1631848 w 3297386"/>
                <a:gd name="connsiteY77" fmla="*/ 2368450 h 5025059"/>
                <a:gd name="connsiteX78" fmla="*/ 1435905 w 3297386"/>
                <a:gd name="connsiteY78" fmla="*/ 2515407 h 5025059"/>
                <a:gd name="connsiteX79" fmla="*/ 1419577 w 3297386"/>
                <a:gd name="connsiteY79" fmla="*/ 2629707 h 5025059"/>
                <a:gd name="connsiteX80" fmla="*/ 1615520 w 3297386"/>
                <a:gd name="connsiteY80" fmla="*/ 2335793 h 5025059"/>
                <a:gd name="connsiteX81" fmla="*/ 2023734 w 3297386"/>
                <a:gd name="connsiteY81" fmla="*/ 2482750 h 5025059"/>
                <a:gd name="connsiteX82" fmla="*/ 1925762 w 3297386"/>
                <a:gd name="connsiteY82" fmla="*/ 2613379 h 5025059"/>
                <a:gd name="connsiteX83" fmla="*/ 1713491 w 3297386"/>
                <a:gd name="connsiteY83" fmla="*/ 2564393 h 5025059"/>
                <a:gd name="connsiteX84" fmla="*/ 1533877 w 3297386"/>
                <a:gd name="connsiteY84" fmla="*/ 2662364 h 5025059"/>
                <a:gd name="connsiteX85" fmla="*/ 1582862 w 3297386"/>
                <a:gd name="connsiteY85" fmla="*/ 2972607 h 5025059"/>
                <a:gd name="connsiteX86" fmla="*/ 1664505 w 3297386"/>
                <a:gd name="connsiteY86" fmla="*/ 3119564 h 5025059"/>
                <a:gd name="connsiteX87" fmla="*/ 1762477 w 3297386"/>
                <a:gd name="connsiteY87" fmla="*/ 3233864 h 5025059"/>
                <a:gd name="connsiteX88" fmla="*/ 1811463 w 3297386"/>
                <a:gd name="connsiteY88" fmla="*/ 3103236 h 5025059"/>
                <a:gd name="connsiteX89" fmla="*/ 2040063 w 3297386"/>
                <a:gd name="connsiteY89" fmla="*/ 3103236 h 5025059"/>
                <a:gd name="connsiteX90" fmla="*/ 2105376 w 3297386"/>
                <a:gd name="connsiteY90" fmla="*/ 3315508 h 5025059"/>
                <a:gd name="connsiteX91" fmla="*/ 1876777 w 3297386"/>
                <a:gd name="connsiteY91" fmla="*/ 3380821 h 5025059"/>
                <a:gd name="connsiteX92" fmla="*/ 1762477 w 3297386"/>
                <a:gd name="connsiteY92" fmla="*/ 3380821 h 5025059"/>
                <a:gd name="connsiteX93" fmla="*/ 2187020 w 3297386"/>
                <a:gd name="connsiteY93" fmla="*/ 3821693 h 5025059"/>
                <a:gd name="connsiteX94" fmla="*/ 2219677 w 3297386"/>
                <a:gd name="connsiteY94" fmla="*/ 3903336 h 5025059"/>
                <a:gd name="connsiteX95" fmla="*/ 2252334 w 3297386"/>
                <a:gd name="connsiteY95" fmla="*/ 3691064 h 5025059"/>
                <a:gd name="connsiteX96" fmla="*/ 2301320 w 3297386"/>
                <a:gd name="connsiteY96" fmla="*/ 3544107 h 5025059"/>
                <a:gd name="connsiteX97" fmla="*/ 2513592 w 3297386"/>
                <a:gd name="connsiteY97" fmla="*/ 3495121 h 5025059"/>
                <a:gd name="connsiteX98" fmla="*/ 2660549 w 3297386"/>
                <a:gd name="connsiteY98" fmla="*/ 3691064 h 5025059"/>
                <a:gd name="connsiteX99" fmla="*/ 2513591 w 3297386"/>
                <a:gd name="connsiteY99" fmla="*/ 3870678 h 5025059"/>
                <a:gd name="connsiteX100" fmla="*/ 2333976 w 3297386"/>
                <a:gd name="connsiteY100" fmla="*/ 3903336 h 5025059"/>
                <a:gd name="connsiteX101" fmla="*/ 2464605 w 3297386"/>
                <a:gd name="connsiteY101" fmla="*/ 4099279 h 5025059"/>
                <a:gd name="connsiteX102" fmla="*/ 2529920 w 3297386"/>
                <a:gd name="connsiteY102" fmla="*/ 4262565 h 5025059"/>
                <a:gd name="connsiteX103" fmla="*/ 2431948 w 3297386"/>
                <a:gd name="connsiteY103" fmla="*/ 4540150 h 5025059"/>
                <a:gd name="connsiteX104" fmla="*/ 2676877 w 3297386"/>
                <a:gd name="connsiteY104" fmla="*/ 4899380 h 5025059"/>
                <a:gd name="connsiteX105" fmla="*/ 2627891 w 3297386"/>
                <a:gd name="connsiteY105" fmla="*/ 5013679 h 5025059"/>
                <a:gd name="connsiteX106" fmla="*/ 2317648 w 3297386"/>
                <a:gd name="connsiteY106" fmla="*/ 4654450 h 5025059"/>
                <a:gd name="connsiteX107" fmla="*/ 2333977 w 3297386"/>
                <a:gd name="connsiteY107" fmla="*/ 4229907 h 5025059"/>
                <a:gd name="connsiteX108" fmla="*/ 2121705 w 3297386"/>
                <a:gd name="connsiteY108" fmla="*/ 3952321 h 5025059"/>
                <a:gd name="connsiteX109" fmla="*/ 1550205 w 3297386"/>
                <a:gd name="connsiteY109" fmla="*/ 3250193 h 5025059"/>
                <a:gd name="connsiteX110" fmla="*/ 1305277 w 3297386"/>
                <a:gd name="connsiteY110" fmla="*/ 2744007 h 5025059"/>
                <a:gd name="connsiteX111" fmla="*/ 1337934 w 3297386"/>
                <a:gd name="connsiteY111" fmla="*/ 2662364 h 5025059"/>
                <a:gd name="connsiteX112" fmla="*/ 1174648 w 3297386"/>
                <a:gd name="connsiteY112" fmla="*/ 2515407 h 5025059"/>
                <a:gd name="connsiteX113" fmla="*/ 1060348 w 3297386"/>
                <a:gd name="connsiteY113" fmla="*/ 2597050 h 5025059"/>
                <a:gd name="connsiteX114" fmla="*/ 1027691 w 3297386"/>
                <a:gd name="connsiteY114" fmla="*/ 2744007 h 5025059"/>
                <a:gd name="connsiteX115" fmla="*/ 1239962 w 3297386"/>
                <a:gd name="connsiteY115" fmla="*/ 2972607 h 5025059"/>
                <a:gd name="connsiteX116" fmla="*/ 1435905 w 3297386"/>
                <a:gd name="connsiteY116" fmla="*/ 3413479 h 5025059"/>
                <a:gd name="connsiteX117" fmla="*/ 1533877 w 3297386"/>
                <a:gd name="connsiteY117" fmla="*/ 3772707 h 5025059"/>
                <a:gd name="connsiteX118" fmla="*/ 1550205 w 3297386"/>
                <a:gd name="connsiteY118" fmla="*/ 4050293 h 5025059"/>
                <a:gd name="connsiteX119" fmla="*/ 1550205 w 3297386"/>
                <a:gd name="connsiteY119"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664505 w 3297386"/>
                <a:gd name="connsiteY63" fmla="*/ 1862264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1909434 w 3297386"/>
                <a:gd name="connsiteY67" fmla="*/ 1992893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321605 w 3297386"/>
                <a:gd name="connsiteY72" fmla="*/ 2352121 h 5025059"/>
                <a:gd name="connsiteX73" fmla="*/ 1256291 w 3297386"/>
                <a:gd name="connsiteY73" fmla="*/ 2466421 h 5025059"/>
                <a:gd name="connsiteX74" fmla="*/ 1354262 w 3297386"/>
                <a:gd name="connsiteY74" fmla="*/ 2499079 h 5025059"/>
                <a:gd name="connsiteX75" fmla="*/ 1517548 w 3297386"/>
                <a:gd name="connsiteY75" fmla="*/ 2270479 h 5025059"/>
                <a:gd name="connsiteX76" fmla="*/ 1631848 w 3297386"/>
                <a:gd name="connsiteY76" fmla="*/ 2286807 h 5025059"/>
                <a:gd name="connsiteX77" fmla="*/ 1631848 w 3297386"/>
                <a:gd name="connsiteY77" fmla="*/ 2368450 h 5025059"/>
                <a:gd name="connsiteX78" fmla="*/ 1435905 w 3297386"/>
                <a:gd name="connsiteY78" fmla="*/ 2515407 h 5025059"/>
                <a:gd name="connsiteX79" fmla="*/ 1419577 w 3297386"/>
                <a:gd name="connsiteY79" fmla="*/ 2629707 h 5025059"/>
                <a:gd name="connsiteX80" fmla="*/ 1615520 w 3297386"/>
                <a:gd name="connsiteY80" fmla="*/ 2335793 h 5025059"/>
                <a:gd name="connsiteX81" fmla="*/ 2023734 w 3297386"/>
                <a:gd name="connsiteY81" fmla="*/ 2482750 h 5025059"/>
                <a:gd name="connsiteX82" fmla="*/ 1925762 w 3297386"/>
                <a:gd name="connsiteY82" fmla="*/ 2613379 h 5025059"/>
                <a:gd name="connsiteX83" fmla="*/ 1713491 w 3297386"/>
                <a:gd name="connsiteY83" fmla="*/ 2564393 h 5025059"/>
                <a:gd name="connsiteX84" fmla="*/ 1533877 w 3297386"/>
                <a:gd name="connsiteY84" fmla="*/ 2662364 h 5025059"/>
                <a:gd name="connsiteX85" fmla="*/ 1582862 w 3297386"/>
                <a:gd name="connsiteY85" fmla="*/ 2972607 h 5025059"/>
                <a:gd name="connsiteX86" fmla="*/ 1664505 w 3297386"/>
                <a:gd name="connsiteY86" fmla="*/ 3119564 h 5025059"/>
                <a:gd name="connsiteX87" fmla="*/ 1762477 w 3297386"/>
                <a:gd name="connsiteY87" fmla="*/ 3233864 h 5025059"/>
                <a:gd name="connsiteX88" fmla="*/ 1811463 w 3297386"/>
                <a:gd name="connsiteY88" fmla="*/ 3103236 h 5025059"/>
                <a:gd name="connsiteX89" fmla="*/ 2040063 w 3297386"/>
                <a:gd name="connsiteY89" fmla="*/ 3103236 h 5025059"/>
                <a:gd name="connsiteX90" fmla="*/ 2105376 w 3297386"/>
                <a:gd name="connsiteY90" fmla="*/ 3315508 h 5025059"/>
                <a:gd name="connsiteX91" fmla="*/ 1876777 w 3297386"/>
                <a:gd name="connsiteY91" fmla="*/ 3380821 h 5025059"/>
                <a:gd name="connsiteX92" fmla="*/ 1762477 w 3297386"/>
                <a:gd name="connsiteY92" fmla="*/ 3380821 h 5025059"/>
                <a:gd name="connsiteX93" fmla="*/ 2187020 w 3297386"/>
                <a:gd name="connsiteY93" fmla="*/ 3821693 h 5025059"/>
                <a:gd name="connsiteX94" fmla="*/ 2219677 w 3297386"/>
                <a:gd name="connsiteY94" fmla="*/ 3903336 h 5025059"/>
                <a:gd name="connsiteX95" fmla="*/ 2252334 w 3297386"/>
                <a:gd name="connsiteY95" fmla="*/ 3691064 h 5025059"/>
                <a:gd name="connsiteX96" fmla="*/ 2301320 w 3297386"/>
                <a:gd name="connsiteY96" fmla="*/ 3544107 h 5025059"/>
                <a:gd name="connsiteX97" fmla="*/ 2513592 w 3297386"/>
                <a:gd name="connsiteY97" fmla="*/ 3495121 h 5025059"/>
                <a:gd name="connsiteX98" fmla="*/ 2660549 w 3297386"/>
                <a:gd name="connsiteY98" fmla="*/ 3691064 h 5025059"/>
                <a:gd name="connsiteX99" fmla="*/ 2513591 w 3297386"/>
                <a:gd name="connsiteY99" fmla="*/ 3870678 h 5025059"/>
                <a:gd name="connsiteX100" fmla="*/ 2333976 w 3297386"/>
                <a:gd name="connsiteY100" fmla="*/ 3903336 h 5025059"/>
                <a:gd name="connsiteX101" fmla="*/ 2464605 w 3297386"/>
                <a:gd name="connsiteY101" fmla="*/ 4099279 h 5025059"/>
                <a:gd name="connsiteX102" fmla="*/ 2529920 w 3297386"/>
                <a:gd name="connsiteY102" fmla="*/ 4262565 h 5025059"/>
                <a:gd name="connsiteX103" fmla="*/ 2431948 w 3297386"/>
                <a:gd name="connsiteY103" fmla="*/ 4540150 h 5025059"/>
                <a:gd name="connsiteX104" fmla="*/ 2676877 w 3297386"/>
                <a:gd name="connsiteY104" fmla="*/ 4899380 h 5025059"/>
                <a:gd name="connsiteX105" fmla="*/ 2627891 w 3297386"/>
                <a:gd name="connsiteY105" fmla="*/ 5013679 h 5025059"/>
                <a:gd name="connsiteX106" fmla="*/ 2317648 w 3297386"/>
                <a:gd name="connsiteY106" fmla="*/ 4654450 h 5025059"/>
                <a:gd name="connsiteX107" fmla="*/ 2333977 w 3297386"/>
                <a:gd name="connsiteY107" fmla="*/ 4229907 h 5025059"/>
                <a:gd name="connsiteX108" fmla="*/ 2121705 w 3297386"/>
                <a:gd name="connsiteY108" fmla="*/ 3952321 h 5025059"/>
                <a:gd name="connsiteX109" fmla="*/ 1550205 w 3297386"/>
                <a:gd name="connsiteY109" fmla="*/ 3250193 h 5025059"/>
                <a:gd name="connsiteX110" fmla="*/ 1305277 w 3297386"/>
                <a:gd name="connsiteY110" fmla="*/ 2744007 h 5025059"/>
                <a:gd name="connsiteX111" fmla="*/ 1337934 w 3297386"/>
                <a:gd name="connsiteY111" fmla="*/ 2662364 h 5025059"/>
                <a:gd name="connsiteX112" fmla="*/ 1174648 w 3297386"/>
                <a:gd name="connsiteY112" fmla="*/ 2515407 h 5025059"/>
                <a:gd name="connsiteX113" fmla="*/ 1060348 w 3297386"/>
                <a:gd name="connsiteY113" fmla="*/ 2597050 h 5025059"/>
                <a:gd name="connsiteX114" fmla="*/ 1027691 w 3297386"/>
                <a:gd name="connsiteY114" fmla="*/ 2744007 h 5025059"/>
                <a:gd name="connsiteX115" fmla="*/ 1239962 w 3297386"/>
                <a:gd name="connsiteY115" fmla="*/ 2972607 h 5025059"/>
                <a:gd name="connsiteX116" fmla="*/ 1435905 w 3297386"/>
                <a:gd name="connsiteY116" fmla="*/ 3413479 h 5025059"/>
                <a:gd name="connsiteX117" fmla="*/ 1533877 w 3297386"/>
                <a:gd name="connsiteY117" fmla="*/ 3772707 h 5025059"/>
                <a:gd name="connsiteX118" fmla="*/ 1550205 w 3297386"/>
                <a:gd name="connsiteY118" fmla="*/ 4050293 h 5025059"/>
                <a:gd name="connsiteX119" fmla="*/ 1550205 w 3297386"/>
                <a:gd name="connsiteY119"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1909434 w 3297386"/>
                <a:gd name="connsiteY67" fmla="*/ 1992893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321605 w 3297386"/>
                <a:gd name="connsiteY72" fmla="*/ 2352121 h 5025059"/>
                <a:gd name="connsiteX73" fmla="*/ 1256291 w 3297386"/>
                <a:gd name="connsiteY73" fmla="*/ 2466421 h 5025059"/>
                <a:gd name="connsiteX74" fmla="*/ 1354262 w 3297386"/>
                <a:gd name="connsiteY74" fmla="*/ 2499079 h 5025059"/>
                <a:gd name="connsiteX75" fmla="*/ 1517548 w 3297386"/>
                <a:gd name="connsiteY75" fmla="*/ 2270479 h 5025059"/>
                <a:gd name="connsiteX76" fmla="*/ 1631848 w 3297386"/>
                <a:gd name="connsiteY76" fmla="*/ 2286807 h 5025059"/>
                <a:gd name="connsiteX77" fmla="*/ 1631848 w 3297386"/>
                <a:gd name="connsiteY77" fmla="*/ 2368450 h 5025059"/>
                <a:gd name="connsiteX78" fmla="*/ 1435905 w 3297386"/>
                <a:gd name="connsiteY78" fmla="*/ 2515407 h 5025059"/>
                <a:gd name="connsiteX79" fmla="*/ 1419577 w 3297386"/>
                <a:gd name="connsiteY79" fmla="*/ 2629707 h 5025059"/>
                <a:gd name="connsiteX80" fmla="*/ 1615520 w 3297386"/>
                <a:gd name="connsiteY80" fmla="*/ 2335793 h 5025059"/>
                <a:gd name="connsiteX81" fmla="*/ 2023734 w 3297386"/>
                <a:gd name="connsiteY81" fmla="*/ 2482750 h 5025059"/>
                <a:gd name="connsiteX82" fmla="*/ 1925762 w 3297386"/>
                <a:gd name="connsiteY82" fmla="*/ 2613379 h 5025059"/>
                <a:gd name="connsiteX83" fmla="*/ 1713491 w 3297386"/>
                <a:gd name="connsiteY83" fmla="*/ 2564393 h 5025059"/>
                <a:gd name="connsiteX84" fmla="*/ 1533877 w 3297386"/>
                <a:gd name="connsiteY84" fmla="*/ 2662364 h 5025059"/>
                <a:gd name="connsiteX85" fmla="*/ 1582862 w 3297386"/>
                <a:gd name="connsiteY85" fmla="*/ 2972607 h 5025059"/>
                <a:gd name="connsiteX86" fmla="*/ 1664505 w 3297386"/>
                <a:gd name="connsiteY86" fmla="*/ 3119564 h 5025059"/>
                <a:gd name="connsiteX87" fmla="*/ 1762477 w 3297386"/>
                <a:gd name="connsiteY87" fmla="*/ 3233864 h 5025059"/>
                <a:gd name="connsiteX88" fmla="*/ 1811463 w 3297386"/>
                <a:gd name="connsiteY88" fmla="*/ 3103236 h 5025059"/>
                <a:gd name="connsiteX89" fmla="*/ 2040063 w 3297386"/>
                <a:gd name="connsiteY89" fmla="*/ 3103236 h 5025059"/>
                <a:gd name="connsiteX90" fmla="*/ 2105376 w 3297386"/>
                <a:gd name="connsiteY90" fmla="*/ 3315508 h 5025059"/>
                <a:gd name="connsiteX91" fmla="*/ 1876777 w 3297386"/>
                <a:gd name="connsiteY91" fmla="*/ 3380821 h 5025059"/>
                <a:gd name="connsiteX92" fmla="*/ 1762477 w 3297386"/>
                <a:gd name="connsiteY92" fmla="*/ 3380821 h 5025059"/>
                <a:gd name="connsiteX93" fmla="*/ 2187020 w 3297386"/>
                <a:gd name="connsiteY93" fmla="*/ 3821693 h 5025059"/>
                <a:gd name="connsiteX94" fmla="*/ 2219677 w 3297386"/>
                <a:gd name="connsiteY94" fmla="*/ 3903336 h 5025059"/>
                <a:gd name="connsiteX95" fmla="*/ 2252334 w 3297386"/>
                <a:gd name="connsiteY95" fmla="*/ 3691064 h 5025059"/>
                <a:gd name="connsiteX96" fmla="*/ 2301320 w 3297386"/>
                <a:gd name="connsiteY96" fmla="*/ 3544107 h 5025059"/>
                <a:gd name="connsiteX97" fmla="*/ 2513592 w 3297386"/>
                <a:gd name="connsiteY97" fmla="*/ 3495121 h 5025059"/>
                <a:gd name="connsiteX98" fmla="*/ 2660549 w 3297386"/>
                <a:gd name="connsiteY98" fmla="*/ 3691064 h 5025059"/>
                <a:gd name="connsiteX99" fmla="*/ 2513591 w 3297386"/>
                <a:gd name="connsiteY99" fmla="*/ 3870678 h 5025059"/>
                <a:gd name="connsiteX100" fmla="*/ 2333976 w 3297386"/>
                <a:gd name="connsiteY100" fmla="*/ 3903336 h 5025059"/>
                <a:gd name="connsiteX101" fmla="*/ 2464605 w 3297386"/>
                <a:gd name="connsiteY101" fmla="*/ 4099279 h 5025059"/>
                <a:gd name="connsiteX102" fmla="*/ 2529920 w 3297386"/>
                <a:gd name="connsiteY102" fmla="*/ 4262565 h 5025059"/>
                <a:gd name="connsiteX103" fmla="*/ 2431948 w 3297386"/>
                <a:gd name="connsiteY103" fmla="*/ 4540150 h 5025059"/>
                <a:gd name="connsiteX104" fmla="*/ 2676877 w 3297386"/>
                <a:gd name="connsiteY104" fmla="*/ 4899380 h 5025059"/>
                <a:gd name="connsiteX105" fmla="*/ 2627891 w 3297386"/>
                <a:gd name="connsiteY105" fmla="*/ 5013679 h 5025059"/>
                <a:gd name="connsiteX106" fmla="*/ 2317648 w 3297386"/>
                <a:gd name="connsiteY106" fmla="*/ 4654450 h 5025059"/>
                <a:gd name="connsiteX107" fmla="*/ 2333977 w 3297386"/>
                <a:gd name="connsiteY107" fmla="*/ 4229907 h 5025059"/>
                <a:gd name="connsiteX108" fmla="*/ 2121705 w 3297386"/>
                <a:gd name="connsiteY108" fmla="*/ 3952321 h 5025059"/>
                <a:gd name="connsiteX109" fmla="*/ 1550205 w 3297386"/>
                <a:gd name="connsiteY109" fmla="*/ 3250193 h 5025059"/>
                <a:gd name="connsiteX110" fmla="*/ 1305277 w 3297386"/>
                <a:gd name="connsiteY110" fmla="*/ 2744007 h 5025059"/>
                <a:gd name="connsiteX111" fmla="*/ 1337934 w 3297386"/>
                <a:gd name="connsiteY111" fmla="*/ 2662364 h 5025059"/>
                <a:gd name="connsiteX112" fmla="*/ 1174648 w 3297386"/>
                <a:gd name="connsiteY112" fmla="*/ 2515407 h 5025059"/>
                <a:gd name="connsiteX113" fmla="*/ 1060348 w 3297386"/>
                <a:gd name="connsiteY113" fmla="*/ 2597050 h 5025059"/>
                <a:gd name="connsiteX114" fmla="*/ 1027691 w 3297386"/>
                <a:gd name="connsiteY114" fmla="*/ 2744007 h 5025059"/>
                <a:gd name="connsiteX115" fmla="*/ 1239962 w 3297386"/>
                <a:gd name="connsiteY115" fmla="*/ 2972607 h 5025059"/>
                <a:gd name="connsiteX116" fmla="*/ 1435905 w 3297386"/>
                <a:gd name="connsiteY116" fmla="*/ 3413479 h 5025059"/>
                <a:gd name="connsiteX117" fmla="*/ 1533877 w 3297386"/>
                <a:gd name="connsiteY117" fmla="*/ 3772707 h 5025059"/>
                <a:gd name="connsiteX118" fmla="*/ 1550205 w 3297386"/>
                <a:gd name="connsiteY118" fmla="*/ 4050293 h 5025059"/>
                <a:gd name="connsiteX119" fmla="*/ 1550205 w 3297386"/>
                <a:gd name="connsiteY119"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1909434 w 3297386"/>
                <a:gd name="connsiteY67" fmla="*/ 1992893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321605 w 3297386"/>
                <a:gd name="connsiteY72" fmla="*/ 2352121 h 5025059"/>
                <a:gd name="connsiteX73" fmla="*/ 1256291 w 3297386"/>
                <a:gd name="connsiteY73" fmla="*/ 2466421 h 5025059"/>
                <a:gd name="connsiteX74" fmla="*/ 1354262 w 3297386"/>
                <a:gd name="connsiteY74" fmla="*/ 2499079 h 5025059"/>
                <a:gd name="connsiteX75" fmla="*/ 1517548 w 3297386"/>
                <a:gd name="connsiteY75" fmla="*/ 2270479 h 5025059"/>
                <a:gd name="connsiteX76" fmla="*/ 1631848 w 3297386"/>
                <a:gd name="connsiteY76" fmla="*/ 2286807 h 5025059"/>
                <a:gd name="connsiteX77" fmla="*/ 1631848 w 3297386"/>
                <a:gd name="connsiteY77" fmla="*/ 2368450 h 5025059"/>
                <a:gd name="connsiteX78" fmla="*/ 1435905 w 3297386"/>
                <a:gd name="connsiteY78" fmla="*/ 2515407 h 5025059"/>
                <a:gd name="connsiteX79" fmla="*/ 1419577 w 3297386"/>
                <a:gd name="connsiteY79" fmla="*/ 2629707 h 5025059"/>
                <a:gd name="connsiteX80" fmla="*/ 1664505 w 3297386"/>
                <a:gd name="connsiteY80" fmla="*/ 2401108 h 5025059"/>
                <a:gd name="connsiteX81" fmla="*/ 2023734 w 3297386"/>
                <a:gd name="connsiteY81" fmla="*/ 2482750 h 5025059"/>
                <a:gd name="connsiteX82" fmla="*/ 1925762 w 3297386"/>
                <a:gd name="connsiteY82" fmla="*/ 2613379 h 5025059"/>
                <a:gd name="connsiteX83" fmla="*/ 1713491 w 3297386"/>
                <a:gd name="connsiteY83" fmla="*/ 2564393 h 5025059"/>
                <a:gd name="connsiteX84" fmla="*/ 1533877 w 3297386"/>
                <a:gd name="connsiteY84" fmla="*/ 2662364 h 5025059"/>
                <a:gd name="connsiteX85" fmla="*/ 1582862 w 3297386"/>
                <a:gd name="connsiteY85" fmla="*/ 2972607 h 5025059"/>
                <a:gd name="connsiteX86" fmla="*/ 1664505 w 3297386"/>
                <a:gd name="connsiteY86" fmla="*/ 3119564 h 5025059"/>
                <a:gd name="connsiteX87" fmla="*/ 1762477 w 3297386"/>
                <a:gd name="connsiteY87" fmla="*/ 3233864 h 5025059"/>
                <a:gd name="connsiteX88" fmla="*/ 1811463 w 3297386"/>
                <a:gd name="connsiteY88" fmla="*/ 3103236 h 5025059"/>
                <a:gd name="connsiteX89" fmla="*/ 2040063 w 3297386"/>
                <a:gd name="connsiteY89" fmla="*/ 3103236 h 5025059"/>
                <a:gd name="connsiteX90" fmla="*/ 2105376 w 3297386"/>
                <a:gd name="connsiteY90" fmla="*/ 3315508 h 5025059"/>
                <a:gd name="connsiteX91" fmla="*/ 1876777 w 3297386"/>
                <a:gd name="connsiteY91" fmla="*/ 3380821 h 5025059"/>
                <a:gd name="connsiteX92" fmla="*/ 1762477 w 3297386"/>
                <a:gd name="connsiteY92" fmla="*/ 3380821 h 5025059"/>
                <a:gd name="connsiteX93" fmla="*/ 2187020 w 3297386"/>
                <a:gd name="connsiteY93" fmla="*/ 3821693 h 5025059"/>
                <a:gd name="connsiteX94" fmla="*/ 2219677 w 3297386"/>
                <a:gd name="connsiteY94" fmla="*/ 3903336 h 5025059"/>
                <a:gd name="connsiteX95" fmla="*/ 2252334 w 3297386"/>
                <a:gd name="connsiteY95" fmla="*/ 3691064 h 5025059"/>
                <a:gd name="connsiteX96" fmla="*/ 2301320 w 3297386"/>
                <a:gd name="connsiteY96" fmla="*/ 3544107 h 5025059"/>
                <a:gd name="connsiteX97" fmla="*/ 2513592 w 3297386"/>
                <a:gd name="connsiteY97" fmla="*/ 3495121 h 5025059"/>
                <a:gd name="connsiteX98" fmla="*/ 2660549 w 3297386"/>
                <a:gd name="connsiteY98" fmla="*/ 3691064 h 5025059"/>
                <a:gd name="connsiteX99" fmla="*/ 2513591 w 3297386"/>
                <a:gd name="connsiteY99" fmla="*/ 3870678 h 5025059"/>
                <a:gd name="connsiteX100" fmla="*/ 2333976 w 3297386"/>
                <a:gd name="connsiteY100" fmla="*/ 3903336 h 5025059"/>
                <a:gd name="connsiteX101" fmla="*/ 2464605 w 3297386"/>
                <a:gd name="connsiteY101" fmla="*/ 4099279 h 5025059"/>
                <a:gd name="connsiteX102" fmla="*/ 2529920 w 3297386"/>
                <a:gd name="connsiteY102" fmla="*/ 4262565 h 5025059"/>
                <a:gd name="connsiteX103" fmla="*/ 2431948 w 3297386"/>
                <a:gd name="connsiteY103" fmla="*/ 4540150 h 5025059"/>
                <a:gd name="connsiteX104" fmla="*/ 2676877 w 3297386"/>
                <a:gd name="connsiteY104" fmla="*/ 4899380 h 5025059"/>
                <a:gd name="connsiteX105" fmla="*/ 2627891 w 3297386"/>
                <a:gd name="connsiteY105" fmla="*/ 5013679 h 5025059"/>
                <a:gd name="connsiteX106" fmla="*/ 2317648 w 3297386"/>
                <a:gd name="connsiteY106" fmla="*/ 4654450 h 5025059"/>
                <a:gd name="connsiteX107" fmla="*/ 2333977 w 3297386"/>
                <a:gd name="connsiteY107" fmla="*/ 4229907 h 5025059"/>
                <a:gd name="connsiteX108" fmla="*/ 2121705 w 3297386"/>
                <a:gd name="connsiteY108" fmla="*/ 3952321 h 5025059"/>
                <a:gd name="connsiteX109" fmla="*/ 1550205 w 3297386"/>
                <a:gd name="connsiteY109" fmla="*/ 3250193 h 5025059"/>
                <a:gd name="connsiteX110" fmla="*/ 1305277 w 3297386"/>
                <a:gd name="connsiteY110" fmla="*/ 2744007 h 5025059"/>
                <a:gd name="connsiteX111" fmla="*/ 1337934 w 3297386"/>
                <a:gd name="connsiteY111" fmla="*/ 2662364 h 5025059"/>
                <a:gd name="connsiteX112" fmla="*/ 1174648 w 3297386"/>
                <a:gd name="connsiteY112" fmla="*/ 2515407 h 5025059"/>
                <a:gd name="connsiteX113" fmla="*/ 1060348 w 3297386"/>
                <a:gd name="connsiteY113" fmla="*/ 2597050 h 5025059"/>
                <a:gd name="connsiteX114" fmla="*/ 1027691 w 3297386"/>
                <a:gd name="connsiteY114" fmla="*/ 2744007 h 5025059"/>
                <a:gd name="connsiteX115" fmla="*/ 1239962 w 3297386"/>
                <a:gd name="connsiteY115" fmla="*/ 2972607 h 5025059"/>
                <a:gd name="connsiteX116" fmla="*/ 1435905 w 3297386"/>
                <a:gd name="connsiteY116" fmla="*/ 3413479 h 5025059"/>
                <a:gd name="connsiteX117" fmla="*/ 1533877 w 3297386"/>
                <a:gd name="connsiteY117" fmla="*/ 3772707 h 5025059"/>
                <a:gd name="connsiteX118" fmla="*/ 1550205 w 3297386"/>
                <a:gd name="connsiteY118" fmla="*/ 4050293 h 5025059"/>
                <a:gd name="connsiteX119" fmla="*/ 1550205 w 3297386"/>
                <a:gd name="connsiteY119"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1909434 w 3297386"/>
                <a:gd name="connsiteY67" fmla="*/ 1992893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321605 w 3297386"/>
                <a:gd name="connsiteY72" fmla="*/ 2352121 h 5025059"/>
                <a:gd name="connsiteX73" fmla="*/ 1256291 w 3297386"/>
                <a:gd name="connsiteY73" fmla="*/ 2466421 h 5025059"/>
                <a:gd name="connsiteX74" fmla="*/ 1354262 w 3297386"/>
                <a:gd name="connsiteY74" fmla="*/ 2499079 h 5025059"/>
                <a:gd name="connsiteX75" fmla="*/ 1517548 w 3297386"/>
                <a:gd name="connsiteY75" fmla="*/ 2270479 h 5025059"/>
                <a:gd name="connsiteX76" fmla="*/ 1631848 w 3297386"/>
                <a:gd name="connsiteY76" fmla="*/ 2286807 h 5025059"/>
                <a:gd name="connsiteX77" fmla="*/ 1631848 w 3297386"/>
                <a:gd name="connsiteY77" fmla="*/ 2368450 h 5025059"/>
                <a:gd name="connsiteX78" fmla="*/ 1435905 w 3297386"/>
                <a:gd name="connsiteY78" fmla="*/ 2515407 h 5025059"/>
                <a:gd name="connsiteX79" fmla="*/ 1419577 w 3297386"/>
                <a:gd name="connsiteY79" fmla="*/ 2629707 h 5025059"/>
                <a:gd name="connsiteX80" fmla="*/ 1664505 w 3297386"/>
                <a:gd name="connsiteY80" fmla="*/ 2401108 h 5025059"/>
                <a:gd name="connsiteX81" fmla="*/ 1942092 w 3297386"/>
                <a:gd name="connsiteY81" fmla="*/ 2450093 h 5025059"/>
                <a:gd name="connsiteX82" fmla="*/ 1925762 w 3297386"/>
                <a:gd name="connsiteY82" fmla="*/ 2613379 h 5025059"/>
                <a:gd name="connsiteX83" fmla="*/ 1713491 w 3297386"/>
                <a:gd name="connsiteY83" fmla="*/ 2564393 h 5025059"/>
                <a:gd name="connsiteX84" fmla="*/ 1533877 w 3297386"/>
                <a:gd name="connsiteY84" fmla="*/ 2662364 h 5025059"/>
                <a:gd name="connsiteX85" fmla="*/ 1582862 w 3297386"/>
                <a:gd name="connsiteY85" fmla="*/ 2972607 h 5025059"/>
                <a:gd name="connsiteX86" fmla="*/ 1664505 w 3297386"/>
                <a:gd name="connsiteY86" fmla="*/ 3119564 h 5025059"/>
                <a:gd name="connsiteX87" fmla="*/ 1762477 w 3297386"/>
                <a:gd name="connsiteY87" fmla="*/ 3233864 h 5025059"/>
                <a:gd name="connsiteX88" fmla="*/ 1811463 w 3297386"/>
                <a:gd name="connsiteY88" fmla="*/ 3103236 h 5025059"/>
                <a:gd name="connsiteX89" fmla="*/ 2040063 w 3297386"/>
                <a:gd name="connsiteY89" fmla="*/ 3103236 h 5025059"/>
                <a:gd name="connsiteX90" fmla="*/ 2105376 w 3297386"/>
                <a:gd name="connsiteY90" fmla="*/ 3315508 h 5025059"/>
                <a:gd name="connsiteX91" fmla="*/ 1876777 w 3297386"/>
                <a:gd name="connsiteY91" fmla="*/ 3380821 h 5025059"/>
                <a:gd name="connsiteX92" fmla="*/ 1762477 w 3297386"/>
                <a:gd name="connsiteY92" fmla="*/ 3380821 h 5025059"/>
                <a:gd name="connsiteX93" fmla="*/ 2187020 w 3297386"/>
                <a:gd name="connsiteY93" fmla="*/ 3821693 h 5025059"/>
                <a:gd name="connsiteX94" fmla="*/ 2219677 w 3297386"/>
                <a:gd name="connsiteY94" fmla="*/ 3903336 h 5025059"/>
                <a:gd name="connsiteX95" fmla="*/ 2252334 w 3297386"/>
                <a:gd name="connsiteY95" fmla="*/ 3691064 h 5025059"/>
                <a:gd name="connsiteX96" fmla="*/ 2301320 w 3297386"/>
                <a:gd name="connsiteY96" fmla="*/ 3544107 h 5025059"/>
                <a:gd name="connsiteX97" fmla="*/ 2513592 w 3297386"/>
                <a:gd name="connsiteY97" fmla="*/ 3495121 h 5025059"/>
                <a:gd name="connsiteX98" fmla="*/ 2660549 w 3297386"/>
                <a:gd name="connsiteY98" fmla="*/ 3691064 h 5025059"/>
                <a:gd name="connsiteX99" fmla="*/ 2513591 w 3297386"/>
                <a:gd name="connsiteY99" fmla="*/ 3870678 h 5025059"/>
                <a:gd name="connsiteX100" fmla="*/ 2333976 w 3297386"/>
                <a:gd name="connsiteY100" fmla="*/ 3903336 h 5025059"/>
                <a:gd name="connsiteX101" fmla="*/ 2464605 w 3297386"/>
                <a:gd name="connsiteY101" fmla="*/ 4099279 h 5025059"/>
                <a:gd name="connsiteX102" fmla="*/ 2529920 w 3297386"/>
                <a:gd name="connsiteY102" fmla="*/ 4262565 h 5025059"/>
                <a:gd name="connsiteX103" fmla="*/ 2431948 w 3297386"/>
                <a:gd name="connsiteY103" fmla="*/ 4540150 h 5025059"/>
                <a:gd name="connsiteX104" fmla="*/ 2676877 w 3297386"/>
                <a:gd name="connsiteY104" fmla="*/ 4899380 h 5025059"/>
                <a:gd name="connsiteX105" fmla="*/ 2627891 w 3297386"/>
                <a:gd name="connsiteY105" fmla="*/ 5013679 h 5025059"/>
                <a:gd name="connsiteX106" fmla="*/ 2317648 w 3297386"/>
                <a:gd name="connsiteY106" fmla="*/ 4654450 h 5025059"/>
                <a:gd name="connsiteX107" fmla="*/ 2333977 w 3297386"/>
                <a:gd name="connsiteY107" fmla="*/ 4229907 h 5025059"/>
                <a:gd name="connsiteX108" fmla="*/ 2121705 w 3297386"/>
                <a:gd name="connsiteY108" fmla="*/ 3952321 h 5025059"/>
                <a:gd name="connsiteX109" fmla="*/ 1550205 w 3297386"/>
                <a:gd name="connsiteY109" fmla="*/ 3250193 h 5025059"/>
                <a:gd name="connsiteX110" fmla="*/ 1305277 w 3297386"/>
                <a:gd name="connsiteY110" fmla="*/ 2744007 h 5025059"/>
                <a:gd name="connsiteX111" fmla="*/ 1337934 w 3297386"/>
                <a:gd name="connsiteY111" fmla="*/ 2662364 h 5025059"/>
                <a:gd name="connsiteX112" fmla="*/ 1174648 w 3297386"/>
                <a:gd name="connsiteY112" fmla="*/ 2515407 h 5025059"/>
                <a:gd name="connsiteX113" fmla="*/ 1060348 w 3297386"/>
                <a:gd name="connsiteY113" fmla="*/ 2597050 h 5025059"/>
                <a:gd name="connsiteX114" fmla="*/ 1027691 w 3297386"/>
                <a:gd name="connsiteY114" fmla="*/ 2744007 h 5025059"/>
                <a:gd name="connsiteX115" fmla="*/ 1239962 w 3297386"/>
                <a:gd name="connsiteY115" fmla="*/ 2972607 h 5025059"/>
                <a:gd name="connsiteX116" fmla="*/ 1435905 w 3297386"/>
                <a:gd name="connsiteY116" fmla="*/ 3413479 h 5025059"/>
                <a:gd name="connsiteX117" fmla="*/ 1533877 w 3297386"/>
                <a:gd name="connsiteY117" fmla="*/ 3772707 h 5025059"/>
                <a:gd name="connsiteX118" fmla="*/ 1550205 w 3297386"/>
                <a:gd name="connsiteY118" fmla="*/ 4050293 h 5025059"/>
                <a:gd name="connsiteX119" fmla="*/ 1550205 w 3297386"/>
                <a:gd name="connsiteY119"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1909434 w 3297386"/>
                <a:gd name="connsiteY67" fmla="*/ 1992893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321605 w 3297386"/>
                <a:gd name="connsiteY72" fmla="*/ 2352121 h 5025059"/>
                <a:gd name="connsiteX73" fmla="*/ 1256291 w 3297386"/>
                <a:gd name="connsiteY73" fmla="*/ 2466421 h 5025059"/>
                <a:gd name="connsiteX74" fmla="*/ 1354262 w 3297386"/>
                <a:gd name="connsiteY74" fmla="*/ 2499079 h 5025059"/>
                <a:gd name="connsiteX75" fmla="*/ 1517548 w 3297386"/>
                <a:gd name="connsiteY75" fmla="*/ 2270479 h 5025059"/>
                <a:gd name="connsiteX76" fmla="*/ 1631848 w 3297386"/>
                <a:gd name="connsiteY76" fmla="*/ 2286807 h 5025059"/>
                <a:gd name="connsiteX77" fmla="*/ 1631848 w 3297386"/>
                <a:gd name="connsiteY77" fmla="*/ 2368450 h 5025059"/>
                <a:gd name="connsiteX78" fmla="*/ 1435905 w 3297386"/>
                <a:gd name="connsiteY78" fmla="*/ 2515407 h 5025059"/>
                <a:gd name="connsiteX79" fmla="*/ 1419577 w 3297386"/>
                <a:gd name="connsiteY79" fmla="*/ 2629707 h 5025059"/>
                <a:gd name="connsiteX80" fmla="*/ 1664505 w 3297386"/>
                <a:gd name="connsiteY80" fmla="*/ 2401108 h 5025059"/>
                <a:gd name="connsiteX81" fmla="*/ 1942092 w 3297386"/>
                <a:gd name="connsiteY81" fmla="*/ 2450093 h 5025059"/>
                <a:gd name="connsiteX82" fmla="*/ 1925762 w 3297386"/>
                <a:gd name="connsiteY82" fmla="*/ 2564394 h 5025059"/>
                <a:gd name="connsiteX83" fmla="*/ 1713491 w 3297386"/>
                <a:gd name="connsiteY83" fmla="*/ 2564393 h 5025059"/>
                <a:gd name="connsiteX84" fmla="*/ 1533877 w 3297386"/>
                <a:gd name="connsiteY84" fmla="*/ 2662364 h 5025059"/>
                <a:gd name="connsiteX85" fmla="*/ 1582862 w 3297386"/>
                <a:gd name="connsiteY85" fmla="*/ 2972607 h 5025059"/>
                <a:gd name="connsiteX86" fmla="*/ 1664505 w 3297386"/>
                <a:gd name="connsiteY86" fmla="*/ 3119564 h 5025059"/>
                <a:gd name="connsiteX87" fmla="*/ 1762477 w 3297386"/>
                <a:gd name="connsiteY87" fmla="*/ 3233864 h 5025059"/>
                <a:gd name="connsiteX88" fmla="*/ 1811463 w 3297386"/>
                <a:gd name="connsiteY88" fmla="*/ 3103236 h 5025059"/>
                <a:gd name="connsiteX89" fmla="*/ 2040063 w 3297386"/>
                <a:gd name="connsiteY89" fmla="*/ 3103236 h 5025059"/>
                <a:gd name="connsiteX90" fmla="*/ 2105376 w 3297386"/>
                <a:gd name="connsiteY90" fmla="*/ 3315508 h 5025059"/>
                <a:gd name="connsiteX91" fmla="*/ 1876777 w 3297386"/>
                <a:gd name="connsiteY91" fmla="*/ 3380821 h 5025059"/>
                <a:gd name="connsiteX92" fmla="*/ 1762477 w 3297386"/>
                <a:gd name="connsiteY92" fmla="*/ 3380821 h 5025059"/>
                <a:gd name="connsiteX93" fmla="*/ 2187020 w 3297386"/>
                <a:gd name="connsiteY93" fmla="*/ 3821693 h 5025059"/>
                <a:gd name="connsiteX94" fmla="*/ 2219677 w 3297386"/>
                <a:gd name="connsiteY94" fmla="*/ 3903336 h 5025059"/>
                <a:gd name="connsiteX95" fmla="*/ 2252334 w 3297386"/>
                <a:gd name="connsiteY95" fmla="*/ 3691064 h 5025059"/>
                <a:gd name="connsiteX96" fmla="*/ 2301320 w 3297386"/>
                <a:gd name="connsiteY96" fmla="*/ 3544107 h 5025059"/>
                <a:gd name="connsiteX97" fmla="*/ 2513592 w 3297386"/>
                <a:gd name="connsiteY97" fmla="*/ 3495121 h 5025059"/>
                <a:gd name="connsiteX98" fmla="*/ 2660549 w 3297386"/>
                <a:gd name="connsiteY98" fmla="*/ 3691064 h 5025059"/>
                <a:gd name="connsiteX99" fmla="*/ 2513591 w 3297386"/>
                <a:gd name="connsiteY99" fmla="*/ 3870678 h 5025059"/>
                <a:gd name="connsiteX100" fmla="*/ 2333976 w 3297386"/>
                <a:gd name="connsiteY100" fmla="*/ 3903336 h 5025059"/>
                <a:gd name="connsiteX101" fmla="*/ 2464605 w 3297386"/>
                <a:gd name="connsiteY101" fmla="*/ 4099279 h 5025059"/>
                <a:gd name="connsiteX102" fmla="*/ 2529920 w 3297386"/>
                <a:gd name="connsiteY102" fmla="*/ 4262565 h 5025059"/>
                <a:gd name="connsiteX103" fmla="*/ 2431948 w 3297386"/>
                <a:gd name="connsiteY103" fmla="*/ 4540150 h 5025059"/>
                <a:gd name="connsiteX104" fmla="*/ 2676877 w 3297386"/>
                <a:gd name="connsiteY104" fmla="*/ 4899380 h 5025059"/>
                <a:gd name="connsiteX105" fmla="*/ 2627891 w 3297386"/>
                <a:gd name="connsiteY105" fmla="*/ 5013679 h 5025059"/>
                <a:gd name="connsiteX106" fmla="*/ 2317648 w 3297386"/>
                <a:gd name="connsiteY106" fmla="*/ 4654450 h 5025059"/>
                <a:gd name="connsiteX107" fmla="*/ 2333977 w 3297386"/>
                <a:gd name="connsiteY107" fmla="*/ 4229907 h 5025059"/>
                <a:gd name="connsiteX108" fmla="*/ 2121705 w 3297386"/>
                <a:gd name="connsiteY108" fmla="*/ 3952321 h 5025059"/>
                <a:gd name="connsiteX109" fmla="*/ 1550205 w 3297386"/>
                <a:gd name="connsiteY109" fmla="*/ 3250193 h 5025059"/>
                <a:gd name="connsiteX110" fmla="*/ 1305277 w 3297386"/>
                <a:gd name="connsiteY110" fmla="*/ 2744007 h 5025059"/>
                <a:gd name="connsiteX111" fmla="*/ 1337934 w 3297386"/>
                <a:gd name="connsiteY111" fmla="*/ 2662364 h 5025059"/>
                <a:gd name="connsiteX112" fmla="*/ 1174648 w 3297386"/>
                <a:gd name="connsiteY112" fmla="*/ 2515407 h 5025059"/>
                <a:gd name="connsiteX113" fmla="*/ 1060348 w 3297386"/>
                <a:gd name="connsiteY113" fmla="*/ 2597050 h 5025059"/>
                <a:gd name="connsiteX114" fmla="*/ 1027691 w 3297386"/>
                <a:gd name="connsiteY114" fmla="*/ 2744007 h 5025059"/>
                <a:gd name="connsiteX115" fmla="*/ 1239962 w 3297386"/>
                <a:gd name="connsiteY115" fmla="*/ 2972607 h 5025059"/>
                <a:gd name="connsiteX116" fmla="*/ 1435905 w 3297386"/>
                <a:gd name="connsiteY116" fmla="*/ 3413479 h 5025059"/>
                <a:gd name="connsiteX117" fmla="*/ 1533877 w 3297386"/>
                <a:gd name="connsiteY117" fmla="*/ 3772707 h 5025059"/>
                <a:gd name="connsiteX118" fmla="*/ 1550205 w 3297386"/>
                <a:gd name="connsiteY118" fmla="*/ 4050293 h 5025059"/>
                <a:gd name="connsiteX119" fmla="*/ 1550205 w 3297386"/>
                <a:gd name="connsiteY119"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1909434 w 3297386"/>
                <a:gd name="connsiteY67" fmla="*/ 1992893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321605 w 3297386"/>
                <a:gd name="connsiteY72" fmla="*/ 2352121 h 5025059"/>
                <a:gd name="connsiteX73" fmla="*/ 1256291 w 3297386"/>
                <a:gd name="connsiteY73" fmla="*/ 2466421 h 5025059"/>
                <a:gd name="connsiteX74" fmla="*/ 1354262 w 3297386"/>
                <a:gd name="connsiteY74" fmla="*/ 2499079 h 5025059"/>
                <a:gd name="connsiteX75" fmla="*/ 1517548 w 3297386"/>
                <a:gd name="connsiteY75" fmla="*/ 2270479 h 5025059"/>
                <a:gd name="connsiteX76" fmla="*/ 1631848 w 3297386"/>
                <a:gd name="connsiteY76" fmla="*/ 2286807 h 5025059"/>
                <a:gd name="connsiteX77" fmla="*/ 1631848 w 3297386"/>
                <a:gd name="connsiteY77" fmla="*/ 2368450 h 5025059"/>
                <a:gd name="connsiteX78" fmla="*/ 1435905 w 3297386"/>
                <a:gd name="connsiteY78" fmla="*/ 2515407 h 5025059"/>
                <a:gd name="connsiteX79" fmla="*/ 1419577 w 3297386"/>
                <a:gd name="connsiteY79" fmla="*/ 2629707 h 5025059"/>
                <a:gd name="connsiteX80" fmla="*/ 1664505 w 3297386"/>
                <a:gd name="connsiteY80" fmla="*/ 2401108 h 5025059"/>
                <a:gd name="connsiteX81" fmla="*/ 1942092 w 3297386"/>
                <a:gd name="connsiteY81" fmla="*/ 2450093 h 5025059"/>
                <a:gd name="connsiteX82" fmla="*/ 1925762 w 3297386"/>
                <a:gd name="connsiteY82" fmla="*/ 2564394 h 5025059"/>
                <a:gd name="connsiteX83" fmla="*/ 1697163 w 3297386"/>
                <a:gd name="connsiteY83" fmla="*/ 2531736 h 5025059"/>
                <a:gd name="connsiteX84" fmla="*/ 1533877 w 3297386"/>
                <a:gd name="connsiteY84" fmla="*/ 2662364 h 5025059"/>
                <a:gd name="connsiteX85" fmla="*/ 1582862 w 3297386"/>
                <a:gd name="connsiteY85" fmla="*/ 2972607 h 5025059"/>
                <a:gd name="connsiteX86" fmla="*/ 1664505 w 3297386"/>
                <a:gd name="connsiteY86" fmla="*/ 3119564 h 5025059"/>
                <a:gd name="connsiteX87" fmla="*/ 1762477 w 3297386"/>
                <a:gd name="connsiteY87" fmla="*/ 3233864 h 5025059"/>
                <a:gd name="connsiteX88" fmla="*/ 1811463 w 3297386"/>
                <a:gd name="connsiteY88" fmla="*/ 3103236 h 5025059"/>
                <a:gd name="connsiteX89" fmla="*/ 2040063 w 3297386"/>
                <a:gd name="connsiteY89" fmla="*/ 3103236 h 5025059"/>
                <a:gd name="connsiteX90" fmla="*/ 2105376 w 3297386"/>
                <a:gd name="connsiteY90" fmla="*/ 3315508 h 5025059"/>
                <a:gd name="connsiteX91" fmla="*/ 1876777 w 3297386"/>
                <a:gd name="connsiteY91" fmla="*/ 3380821 h 5025059"/>
                <a:gd name="connsiteX92" fmla="*/ 1762477 w 3297386"/>
                <a:gd name="connsiteY92" fmla="*/ 3380821 h 5025059"/>
                <a:gd name="connsiteX93" fmla="*/ 2187020 w 3297386"/>
                <a:gd name="connsiteY93" fmla="*/ 3821693 h 5025059"/>
                <a:gd name="connsiteX94" fmla="*/ 2219677 w 3297386"/>
                <a:gd name="connsiteY94" fmla="*/ 3903336 h 5025059"/>
                <a:gd name="connsiteX95" fmla="*/ 2252334 w 3297386"/>
                <a:gd name="connsiteY95" fmla="*/ 3691064 h 5025059"/>
                <a:gd name="connsiteX96" fmla="*/ 2301320 w 3297386"/>
                <a:gd name="connsiteY96" fmla="*/ 3544107 h 5025059"/>
                <a:gd name="connsiteX97" fmla="*/ 2513592 w 3297386"/>
                <a:gd name="connsiteY97" fmla="*/ 3495121 h 5025059"/>
                <a:gd name="connsiteX98" fmla="*/ 2660549 w 3297386"/>
                <a:gd name="connsiteY98" fmla="*/ 3691064 h 5025059"/>
                <a:gd name="connsiteX99" fmla="*/ 2513591 w 3297386"/>
                <a:gd name="connsiteY99" fmla="*/ 3870678 h 5025059"/>
                <a:gd name="connsiteX100" fmla="*/ 2333976 w 3297386"/>
                <a:gd name="connsiteY100" fmla="*/ 3903336 h 5025059"/>
                <a:gd name="connsiteX101" fmla="*/ 2464605 w 3297386"/>
                <a:gd name="connsiteY101" fmla="*/ 4099279 h 5025059"/>
                <a:gd name="connsiteX102" fmla="*/ 2529920 w 3297386"/>
                <a:gd name="connsiteY102" fmla="*/ 4262565 h 5025059"/>
                <a:gd name="connsiteX103" fmla="*/ 2431948 w 3297386"/>
                <a:gd name="connsiteY103" fmla="*/ 4540150 h 5025059"/>
                <a:gd name="connsiteX104" fmla="*/ 2676877 w 3297386"/>
                <a:gd name="connsiteY104" fmla="*/ 4899380 h 5025059"/>
                <a:gd name="connsiteX105" fmla="*/ 2627891 w 3297386"/>
                <a:gd name="connsiteY105" fmla="*/ 5013679 h 5025059"/>
                <a:gd name="connsiteX106" fmla="*/ 2317648 w 3297386"/>
                <a:gd name="connsiteY106" fmla="*/ 4654450 h 5025059"/>
                <a:gd name="connsiteX107" fmla="*/ 2333977 w 3297386"/>
                <a:gd name="connsiteY107" fmla="*/ 4229907 h 5025059"/>
                <a:gd name="connsiteX108" fmla="*/ 2121705 w 3297386"/>
                <a:gd name="connsiteY108" fmla="*/ 3952321 h 5025059"/>
                <a:gd name="connsiteX109" fmla="*/ 1550205 w 3297386"/>
                <a:gd name="connsiteY109" fmla="*/ 3250193 h 5025059"/>
                <a:gd name="connsiteX110" fmla="*/ 1305277 w 3297386"/>
                <a:gd name="connsiteY110" fmla="*/ 2744007 h 5025059"/>
                <a:gd name="connsiteX111" fmla="*/ 1337934 w 3297386"/>
                <a:gd name="connsiteY111" fmla="*/ 2662364 h 5025059"/>
                <a:gd name="connsiteX112" fmla="*/ 1174648 w 3297386"/>
                <a:gd name="connsiteY112" fmla="*/ 2515407 h 5025059"/>
                <a:gd name="connsiteX113" fmla="*/ 1060348 w 3297386"/>
                <a:gd name="connsiteY113" fmla="*/ 2597050 h 5025059"/>
                <a:gd name="connsiteX114" fmla="*/ 1027691 w 3297386"/>
                <a:gd name="connsiteY114" fmla="*/ 2744007 h 5025059"/>
                <a:gd name="connsiteX115" fmla="*/ 1239962 w 3297386"/>
                <a:gd name="connsiteY115" fmla="*/ 2972607 h 5025059"/>
                <a:gd name="connsiteX116" fmla="*/ 1435905 w 3297386"/>
                <a:gd name="connsiteY116" fmla="*/ 3413479 h 5025059"/>
                <a:gd name="connsiteX117" fmla="*/ 1533877 w 3297386"/>
                <a:gd name="connsiteY117" fmla="*/ 3772707 h 5025059"/>
                <a:gd name="connsiteX118" fmla="*/ 1550205 w 3297386"/>
                <a:gd name="connsiteY118" fmla="*/ 4050293 h 5025059"/>
                <a:gd name="connsiteX119" fmla="*/ 1550205 w 3297386"/>
                <a:gd name="connsiteY119"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1909434 w 3297386"/>
                <a:gd name="connsiteY67" fmla="*/ 1992893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321605 w 3297386"/>
                <a:gd name="connsiteY72" fmla="*/ 2352121 h 5025059"/>
                <a:gd name="connsiteX73" fmla="*/ 1256291 w 3297386"/>
                <a:gd name="connsiteY73" fmla="*/ 2466421 h 5025059"/>
                <a:gd name="connsiteX74" fmla="*/ 1354262 w 3297386"/>
                <a:gd name="connsiteY74" fmla="*/ 2499079 h 5025059"/>
                <a:gd name="connsiteX75" fmla="*/ 1517548 w 3297386"/>
                <a:gd name="connsiteY75" fmla="*/ 2270479 h 5025059"/>
                <a:gd name="connsiteX76" fmla="*/ 1631848 w 3297386"/>
                <a:gd name="connsiteY76" fmla="*/ 2286807 h 5025059"/>
                <a:gd name="connsiteX77" fmla="*/ 1631848 w 3297386"/>
                <a:gd name="connsiteY77" fmla="*/ 2368450 h 5025059"/>
                <a:gd name="connsiteX78" fmla="*/ 1435905 w 3297386"/>
                <a:gd name="connsiteY78" fmla="*/ 2515407 h 5025059"/>
                <a:gd name="connsiteX79" fmla="*/ 1419577 w 3297386"/>
                <a:gd name="connsiteY79" fmla="*/ 2629707 h 5025059"/>
                <a:gd name="connsiteX80" fmla="*/ 1664505 w 3297386"/>
                <a:gd name="connsiteY80" fmla="*/ 2401108 h 5025059"/>
                <a:gd name="connsiteX81" fmla="*/ 1942092 w 3297386"/>
                <a:gd name="connsiteY81" fmla="*/ 2450093 h 5025059"/>
                <a:gd name="connsiteX82" fmla="*/ 1925762 w 3297386"/>
                <a:gd name="connsiteY82" fmla="*/ 2564394 h 5025059"/>
                <a:gd name="connsiteX83" fmla="*/ 1697163 w 3297386"/>
                <a:gd name="connsiteY83" fmla="*/ 2531736 h 5025059"/>
                <a:gd name="connsiteX84" fmla="*/ 1501219 w 3297386"/>
                <a:gd name="connsiteY84" fmla="*/ 2695021 h 5025059"/>
                <a:gd name="connsiteX85" fmla="*/ 1582862 w 3297386"/>
                <a:gd name="connsiteY85" fmla="*/ 2972607 h 5025059"/>
                <a:gd name="connsiteX86" fmla="*/ 1664505 w 3297386"/>
                <a:gd name="connsiteY86" fmla="*/ 3119564 h 5025059"/>
                <a:gd name="connsiteX87" fmla="*/ 1762477 w 3297386"/>
                <a:gd name="connsiteY87" fmla="*/ 3233864 h 5025059"/>
                <a:gd name="connsiteX88" fmla="*/ 1811463 w 3297386"/>
                <a:gd name="connsiteY88" fmla="*/ 3103236 h 5025059"/>
                <a:gd name="connsiteX89" fmla="*/ 2040063 w 3297386"/>
                <a:gd name="connsiteY89" fmla="*/ 3103236 h 5025059"/>
                <a:gd name="connsiteX90" fmla="*/ 2105376 w 3297386"/>
                <a:gd name="connsiteY90" fmla="*/ 3315508 h 5025059"/>
                <a:gd name="connsiteX91" fmla="*/ 1876777 w 3297386"/>
                <a:gd name="connsiteY91" fmla="*/ 3380821 h 5025059"/>
                <a:gd name="connsiteX92" fmla="*/ 1762477 w 3297386"/>
                <a:gd name="connsiteY92" fmla="*/ 3380821 h 5025059"/>
                <a:gd name="connsiteX93" fmla="*/ 2187020 w 3297386"/>
                <a:gd name="connsiteY93" fmla="*/ 3821693 h 5025059"/>
                <a:gd name="connsiteX94" fmla="*/ 2219677 w 3297386"/>
                <a:gd name="connsiteY94" fmla="*/ 3903336 h 5025059"/>
                <a:gd name="connsiteX95" fmla="*/ 2252334 w 3297386"/>
                <a:gd name="connsiteY95" fmla="*/ 3691064 h 5025059"/>
                <a:gd name="connsiteX96" fmla="*/ 2301320 w 3297386"/>
                <a:gd name="connsiteY96" fmla="*/ 3544107 h 5025059"/>
                <a:gd name="connsiteX97" fmla="*/ 2513592 w 3297386"/>
                <a:gd name="connsiteY97" fmla="*/ 3495121 h 5025059"/>
                <a:gd name="connsiteX98" fmla="*/ 2660549 w 3297386"/>
                <a:gd name="connsiteY98" fmla="*/ 3691064 h 5025059"/>
                <a:gd name="connsiteX99" fmla="*/ 2513591 w 3297386"/>
                <a:gd name="connsiteY99" fmla="*/ 3870678 h 5025059"/>
                <a:gd name="connsiteX100" fmla="*/ 2333976 w 3297386"/>
                <a:gd name="connsiteY100" fmla="*/ 3903336 h 5025059"/>
                <a:gd name="connsiteX101" fmla="*/ 2464605 w 3297386"/>
                <a:gd name="connsiteY101" fmla="*/ 4099279 h 5025059"/>
                <a:gd name="connsiteX102" fmla="*/ 2529920 w 3297386"/>
                <a:gd name="connsiteY102" fmla="*/ 4262565 h 5025059"/>
                <a:gd name="connsiteX103" fmla="*/ 2431948 w 3297386"/>
                <a:gd name="connsiteY103" fmla="*/ 4540150 h 5025059"/>
                <a:gd name="connsiteX104" fmla="*/ 2676877 w 3297386"/>
                <a:gd name="connsiteY104" fmla="*/ 4899380 h 5025059"/>
                <a:gd name="connsiteX105" fmla="*/ 2627891 w 3297386"/>
                <a:gd name="connsiteY105" fmla="*/ 5013679 h 5025059"/>
                <a:gd name="connsiteX106" fmla="*/ 2317648 w 3297386"/>
                <a:gd name="connsiteY106" fmla="*/ 4654450 h 5025059"/>
                <a:gd name="connsiteX107" fmla="*/ 2333977 w 3297386"/>
                <a:gd name="connsiteY107" fmla="*/ 4229907 h 5025059"/>
                <a:gd name="connsiteX108" fmla="*/ 2121705 w 3297386"/>
                <a:gd name="connsiteY108" fmla="*/ 3952321 h 5025059"/>
                <a:gd name="connsiteX109" fmla="*/ 1550205 w 3297386"/>
                <a:gd name="connsiteY109" fmla="*/ 3250193 h 5025059"/>
                <a:gd name="connsiteX110" fmla="*/ 1305277 w 3297386"/>
                <a:gd name="connsiteY110" fmla="*/ 2744007 h 5025059"/>
                <a:gd name="connsiteX111" fmla="*/ 1337934 w 3297386"/>
                <a:gd name="connsiteY111" fmla="*/ 2662364 h 5025059"/>
                <a:gd name="connsiteX112" fmla="*/ 1174648 w 3297386"/>
                <a:gd name="connsiteY112" fmla="*/ 2515407 h 5025059"/>
                <a:gd name="connsiteX113" fmla="*/ 1060348 w 3297386"/>
                <a:gd name="connsiteY113" fmla="*/ 2597050 h 5025059"/>
                <a:gd name="connsiteX114" fmla="*/ 1027691 w 3297386"/>
                <a:gd name="connsiteY114" fmla="*/ 2744007 h 5025059"/>
                <a:gd name="connsiteX115" fmla="*/ 1239962 w 3297386"/>
                <a:gd name="connsiteY115" fmla="*/ 2972607 h 5025059"/>
                <a:gd name="connsiteX116" fmla="*/ 1435905 w 3297386"/>
                <a:gd name="connsiteY116" fmla="*/ 3413479 h 5025059"/>
                <a:gd name="connsiteX117" fmla="*/ 1533877 w 3297386"/>
                <a:gd name="connsiteY117" fmla="*/ 3772707 h 5025059"/>
                <a:gd name="connsiteX118" fmla="*/ 1550205 w 3297386"/>
                <a:gd name="connsiteY118" fmla="*/ 4050293 h 5025059"/>
                <a:gd name="connsiteX119" fmla="*/ 1550205 w 3297386"/>
                <a:gd name="connsiteY119"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1909434 w 3297386"/>
                <a:gd name="connsiteY67" fmla="*/ 1992893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321605 w 3297386"/>
                <a:gd name="connsiteY72" fmla="*/ 2352121 h 5025059"/>
                <a:gd name="connsiteX73" fmla="*/ 1256291 w 3297386"/>
                <a:gd name="connsiteY73" fmla="*/ 2466421 h 5025059"/>
                <a:gd name="connsiteX74" fmla="*/ 1354262 w 3297386"/>
                <a:gd name="connsiteY74" fmla="*/ 2499079 h 5025059"/>
                <a:gd name="connsiteX75" fmla="*/ 1517548 w 3297386"/>
                <a:gd name="connsiteY75" fmla="*/ 2270479 h 5025059"/>
                <a:gd name="connsiteX76" fmla="*/ 1631848 w 3297386"/>
                <a:gd name="connsiteY76" fmla="*/ 2286807 h 5025059"/>
                <a:gd name="connsiteX77" fmla="*/ 1615519 w 3297386"/>
                <a:gd name="connsiteY77" fmla="*/ 2123522 h 5025059"/>
                <a:gd name="connsiteX78" fmla="*/ 1435905 w 3297386"/>
                <a:gd name="connsiteY78" fmla="*/ 2515407 h 5025059"/>
                <a:gd name="connsiteX79" fmla="*/ 1419577 w 3297386"/>
                <a:gd name="connsiteY79" fmla="*/ 2629707 h 5025059"/>
                <a:gd name="connsiteX80" fmla="*/ 1664505 w 3297386"/>
                <a:gd name="connsiteY80" fmla="*/ 2401108 h 5025059"/>
                <a:gd name="connsiteX81" fmla="*/ 1942092 w 3297386"/>
                <a:gd name="connsiteY81" fmla="*/ 2450093 h 5025059"/>
                <a:gd name="connsiteX82" fmla="*/ 1925762 w 3297386"/>
                <a:gd name="connsiteY82" fmla="*/ 2564394 h 5025059"/>
                <a:gd name="connsiteX83" fmla="*/ 1697163 w 3297386"/>
                <a:gd name="connsiteY83" fmla="*/ 2531736 h 5025059"/>
                <a:gd name="connsiteX84" fmla="*/ 1501219 w 3297386"/>
                <a:gd name="connsiteY84" fmla="*/ 2695021 h 5025059"/>
                <a:gd name="connsiteX85" fmla="*/ 1582862 w 3297386"/>
                <a:gd name="connsiteY85" fmla="*/ 2972607 h 5025059"/>
                <a:gd name="connsiteX86" fmla="*/ 1664505 w 3297386"/>
                <a:gd name="connsiteY86" fmla="*/ 3119564 h 5025059"/>
                <a:gd name="connsiteX87" fmla="*/ 1762477 w 3297386"/>
                <a:gd name="connsiteY87" fmla="*/ 3233864 h 5025059"/>
                <a:gd name="connsiteX88" fmla="*/ 1811463 w 3297386"/>
                <a:gd name="connsiteY88" fmla="*/ 3103236 h 5025059"/>
                <a:gd name="connsiteX89" fmla="*/ 2040063 w 3297386"/>
                <a:gd name="connsiteY89" fmla="*/ 3103236 h 5025059"/>
                <a:gd name="connsiteX90" fmla="*/ 2105376 w 3297386"/>
                <a:gd name="connsiteY90" fmla="*/ 3315508 h 5025059"/>
                <a:gd name="connsiteX91" fmla="*/ 1876777 w 3297386"/>
                <a:gd name="connsiteY91" fmla="*/ 3380821 h 5025059"/>
                <a:gd name="connsiteX92" fmla="*/ 1762477 w 3297386"/>
                <a:gd name="connsiteY92" fmla="*/ 3380821 h 5025059"/>
                <a:gd name="connsiteX93" fmla="*/ 2187020 w 3297386"/>
                <a:gd name="connsiteY93" fmla="*/ 3821693 h 5025059"/>
                <a:gd name="connsiteX94" fmla="*/ 2219677 w 3297386"/>
                <a:gd name="connsiteY94" fmla="*/ 3903336 h 5025059"/>
                <a:gd name="connsiteX95" fmla="*/ 2252334 w 3297386"/>
                <a:gd name="connsiteY95" fmla="*/ 3691064 h 5025059"/>
                <a:gd name="connsiteX96" fmla="*/ 2301320 w 3297386"/>
                <a:gd name="connsiteY96" fmla="*/ 3544107 h 5025059"/>
                <a:gd name="connsiteX97" fmla="*/ 2513592 w 3297386"/>
                <a:gd name="connsiteY97" fmla="*/ 3495121 h 5025059"/>
                <a:gd name="connsiteX98" fmla="*/ 2660549 w 3297386"/>
                <a:gd name="connsiteY98" fmla="*/ 3691064 h 5025059"/>
                <a:gd name="connsiteX99" fmla="*/ 2513591 w 3297386"/>
                <a:gd name="connsiteY99" fmla="*/ 3870678 h 5025059"/>
                <a:gd name="connsiteX100" fmla="*/ 2333976 w 3297386"/>
                <a:gd name="connsiteY100" fmla="*/ 3903336 h 5025059"/>
                <a:gd name="connsiteX101" fmla="*/ 2464605 w 3297386"/>
                <a:gd name="connsiteY101" fmla="*/ 4099279 h 5025059"/>
                <a:gd name="connsiteX102" fmla="*/ 2529920 w 3297386"/>
                <a:gd name="connsiteY102" fmla="*/ 4262565 h 5025059"/>
                <a:gd name="connsiteX103" fmla="*/ 2431948 w 3297386"/>
                <a:gd name="connsiteY103" fmla="*/ 4540150 h 5025059"/>
                <a:gd name="connsiteX104" fmla="*/ 2676877 w 3297386"/>
                <a:gd name="connsiteY104" fmla="*/ 4899380 h 5025059"/>
                <a:gd name="connsiteX105" fmla="*/ 2627891 w 3297386"/>
                <a:gd name="connsiteY105" fmla="*/ 5013679 h 5025059"/>
                <a:gd name="connsiteX106" fmla="*/ 2317648 w 3297386"/>
                <a:gd name="connsiteY106" fmla="*/ 4654450 h 5025059"/>
                <a:gd name="connsiteX107" fmla="*/ 2333977 w 3297386"/>
                <a:gd name="connsiteY107" fmla="*/ 4229907 h 5025059"/>
                <a:gd name="connsiteX108" fmla="*/ 2121705 w 3297386"/>
                <a:gd name="connsiteY108" fmla="*/ 3952321 h 5025059"/>
                <a:gd name="connsiteX109" fmla="*/ 1550205 w 3297386"/>
                <a:gd name="connsiteY109" fmla="*/ 3250193 h 5025059"/>
                <a:gd name="connsiteX110" fmla="*/ 1305277 w 3297386"/>
                <a:gd name="connsiteY110" fmla="*/ 2744007 h 5025059"/>
                <a:gd name="connsiteX111" fmla="*/ 1337934 w 3297386"/>
                <a:gd name="connsiteY111" fmla="*/ 2662364 h 5025059"/>
                <a:gd name="connsiteX112" fmla="*/ 1174648 w 3297386"/>
                <a:gd name="connsiteY112" fmla="*/ 2515407 h 5025059"/>
                <a:gd name="connsiteX113" fmla="*/ 1060348 w 3297386"/>
                <a:gd name="connsiteY113" fmla="*/ 2597050 h 5025059"/>
                <a:gd name="connsiteX114" fmla="*/ 1027691 w 3297386"/>
                <a:gd name="connsiteY114" fmla="*/ 2744007 h 5025059"/>
                <a:gd name="connsiteX115" fmla="*/ 1239962 w 3297386"/>
                <a:gd name="connsiteY115" fmla="*/ 2972607 h 5025059"/>
                <a:gd name="connsiteX116" fmla="*/ 1435905 w 3297386"/>
                <a:gd name="connsiteY116" fmla="*/ 3413479 h 5025059"/>
                <a:gd name="connsiteX117" fmla="*/ 1533877 w 3297386"/>
                <a:gd name="connsiteY117" fmla="*/ 3772707 h 5025059"/>
                <a:gd name="connsiteX118" fmla="*/ 1550205 w 3297386"/>
                <a:gd name="connsiteY118" fmla="*/ 4050293 h 5025059"/>
                <a:gd name="connsiteX119" fmla="*/ 1550205 w 3297386"/>
                <a:gd name="connsiteY119"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1909434 w 3297386"/>
                <a:gd name="connsiteY67" fmla="*/ 1992893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321605 w 3297386"/>
                <a:gd name="connsiteY72" fmla="*/ 2352121 h 5025059"/>
                <a:gd name="connsiteX73" fmla="*/ 1256291 w 3297386"/>
                <a:gd name="connsiteY73" fmla="*/ 2466421 h 5025059"/>
                <a:gd name="connsiteX74" fmla="*/ 1354262 w 3297386"/>
                <a:gd name="connsiteY74" fmla="*/ 2499079 h 5025059"/>
                <a:gd name="connsiteX75" fmla="*/ 1517548 w 3297386"/>
                <a:gd name="connsiteY75" fmla="*/ 2270479 h 5025059"/>
                <a:gd name="connsiteX76" fmla="*/ 1795134 w 3297386"/>
                <a:gd name="connsiteY76" fmla="*/ 2205165 h 5025059"/>
                <a:gd name="connsiteX77" fmla="*/ 1615519 w 3297386"/>
                <a:gd name="connsiteY77" fmla="*/ 2123522 h 5025059"/>
                <a:gd name="connsiteX78" fmla="*/ 1435905 w 3297386"/>
                <a:gd name="connsiteY78" fmla="*/ 2515407 h 5025059"/>
                <a:gd name="connsiteX79" fmla="*/ 1419577 w 3297386"/>
                <a:gd name="connsiteY79" fmla="*/ 2629707 h 5025059"/>
                <a:gd name="connsiteX80" fmla="*/ 1664505 w 3297386"/>
                <a:gd name="connsiteY80" fmla="*/ 2401108 h 5025059"/>
                <a:gd name="connsiteX81" fmla="*/ 1942092 w 3297386"/>
                <a:gd name="connsiteY81" fmla="*/ 2450093 h 5025059"/>
                <a:gd name="connsiteX82" fmla="*/ 1925762 w 3297386"/>
                <a:gd name="connsiteY82" fmla="*/ 2564394 h 5025059"/>
                <a:gd name="connsiteX83" fmla="*/ 1697163 w 3297386"/>
                <a:gd name="connsiteY83" fmla="*/ 2531736 h 5025059"/>
                <a:gd name="connsiteX84" fmla="*/ 1501219 w 3297386"/>
                <a:gd name="connsiteY84" fmla="*/ 2695021 h 5025059"/>
                <a:gd name="connsiteX85" fmla="*/ 1582862 w 3297386"/>
                <a:gd name="connsiteY85" fmla="*/ 2972607 h 5025059"/>
                <a:gd name="connsiteX86" fmla="*/ 1664505 w 3297386"/>
                <a:gd name="connsiteY86" fmla="*/ 3119564 h 5025059"/>
                <a:gd name="connsiteX87" fmla="*/ 1762477 w 3297386"/>
                <a:gd name="connsiteY87" fmla="*/ 3233864 h 5025059"/>
                <a:gd name="connsiteX88" fmla="*/ 1811463 w 3297386"/>
                <a:gd name="connsiteY88" fmla="*/ 3103236 h 5025059"/>
                <a:gd name="connsiteX89" fmla="*/ 2040063 w 3297386"/>
                <a:gd name="connsiteY89" fmla="*/ 3103236 h 5025059"/>
                <a:gd name="connsiteX90" fmla="*/ 2105376 w 3297386"/>
                <a:gd name="connsiteY90" fmla="*/ 3315508 h 5025059"/>
                <a:gd name="connsiteX91" fmla="*/ 1876777 w 3297386"/>
                <a:gd name="connsiteY91" fmla="*/ 3380821 h 5025059"/>
                <a:gd name="connsiteX92" fmla="*/ 1762477 w 3297386"/>
                <a:gd name="connsiteY92" fmla="*/ 3380821 h 5025059"/>
                <a:gd name="connsiteX93" fmla="*/ 2187020 w 3297386"/>
                <a:gd name="connsiteY93" fmla="*/ 3821693 h 5025059"/>
                <a:gd name="connsiteX94" fmla="*/ 2219677 w 3297386"/>
                <a:gd name="connsiteY94" fmla="*/ 3903336 h 5025059"/>
                <a:gd name="connsiteX95" fmla="*/ 2252334 w 3297386"/>
                <a:gd name="connsiteY95" fmla="*/ 3691064 h 5025059"/>
                <a:gd name="connsiteX96" fmla="*/ 2301320 w 3297386"/>
                <a:gd name="connsiteY96" fmla="*/ 3544107 h 5025059"/>
                <a:gd name="connsiteX97" fmla="*/ 2513592 w 3297386"/>
                <a:gd name="connsiteY97" fmla="*/ 3495121 h 5025059"/>
                <a:gd name="connsiteX98" fmla="*/ 2660549 w 3297386"/>
                <a:gd name="connsiteY98" fmla="*/ 3691064 h 5025059"/>
                <a:gd name="connsiteX99" fmla="*/ 2513591 w 3297386"/>
                <a:gd name="connsiteY99" fmla="*/ 3870678 h 5025059"/>
                <a:gd name="connsiteX100" fmla="*/ 2333976 w 3297386"/>
                <a:gd name="connsiteY100" fmla="*/ 3903336 h 5025059"/>
                <a:gd name="connsiteX101" fmla="*/ 2464605 w 3297386"/>
                <a:gd name="connsiteY101" fmla="*/ 4099279 h 5025059"/>
                <a:gd name="connsiteX102" fmla="*/ 2529920 w 3297386"/>
                <a:gd name="connsiteY102" fmla="*/ 4262565 h 5025059"/>
                <a:gd name="connsiteX103" fmla="*/ 2431948 w 3297386"/>
                <a:gd name="connsiteY103" fmla="*/ 4540150 h 5025059"/>
                <a:gd name="connsiteX104" fmla="*/ 2676877 w 3297386"/>
                <a:gd name="connsiteY104" fmla="*/ 4899380 h 5025059"/>
                <a:gd name="connsiteX105" fmla="*/ 2627891 w 3297386"/>
                <a:gd name="connsiteY105" fmla="*/ 5013679 h 5025059"/>
                <a:gd name="connsiteX106" fmla="*/ 2317648 w 3297386"/>
                <a:gd name="connsiteY106" fmla="*/ 4654450 h 5025059"/>
                <a:gd name="connsiteX107" fmla="*/ 2333977 w 3297386"/>
                <a:gd name="connsiteY107" fmla="*/ 4229907 h 5025059"/>
                <a:gd name="connsiteX108" fmla="*/ 2121705 w 3297386"/>
                <a:gd name="connsiteY108" fmla="*/ 3952321 h 5025059"/>
                <a:gd name="connsiteX109" fmla="*/ 1550205 w 3297386"/>
                <a:gd name="connsiteY109" fmla="*/ 3250193 h 5025059"/>
                <a:gd name="connsiteX110" fmla="*/ 1305277 w 3297386"/>
                <a:gd name="connsiteY110" fmla="*/ 2744007 h 5025059"/>
                <a:gd name="connsiteX111" fmla="*/ 1337934 w 3297386"/>
                <a:gd name="connsiteY111" fmla="*/ 2662364 h 5025059"/>
                <a:gd name="connsiteX112" fmla="*/ 1174648 w 3297386"/>
                <a:gd name="connsiteY112" fmla="*/ 2515407 h 5025059"/>
                <a:gd name="connsiteX113" fmla="*/ 1060348 w 3297386"/>
                <a:gd name="connsiteY113" fmla="*/ 2597050 h 5025059"/>
                <a:gd name="connsiteX114" fmla="*/ 1027691 w 3297386"/>
                <a:gd name="connsiteY114" fmla="*/ 2744007 h 5025059"/>
                <a:gd name="connsiteX115" fmla="*/ 1239962 w 3297386"/>
                <a:gd name="connsiteY115" fmla="*/ 2972607 h 5025059"/>
                <a:gd name="connsiteX116" fmla="*/ 1435905 w 3297386"/>
                <a:gd name="connsiteY116" fmla="*/ 3413479 h 5025059"/>
                <a:gd name="connsiteX117" fmla="*/ 1533877 w 3297386"/>
                <a:gd name="connsiteY117" fmla="*/ 3772707 h 5025059"/>
                <a:gd name="connsiteX118" fmla="*/ 1550205 w 3297386"/>
                <a:gd name="connsiteY118" fmla="*/ 4050293 h 5025059"/>
                <a:gd name="connsiteX119" fmla="*/ 1550205 w 3297386"/>
                <a:gd name="connsiteY119"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1909434 w 3297386"/>
                <a:gd name="connsiteY67" fmla="*/ 1992893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321605 w 3297386"/>
                <a:gd name="connsiteY72" fmla="*/ 2352121 h 5025059"/>
                <a:gd name="connsiteX73" fmla="*/ 1256291 w 3297386"/>
                <a:gd name="connsiteY73" fmla="*/ 2466421 h 5025059"/>
                <a:gd name="connsiteX74" fmla="*/ 1354262 w 3297386"/>
                <a:gd name="connsiteY74" fmla="*/ 2499079 h 5025059"/>
                <a:gd name="connsiteX75" fmla="*/ 1599191 w 3297386"/>
                <a:gd name="connsiteY75" fmla="*/ 2286808 h 5025059"/>
                <a:gd name="connsiteX76" fmla="*/ 1795134 w 3297386"/>
                <a:gd name="connsiteY76" fmla="*/ 2205165 h 5025059"/>
                <a:gd name="connsiteX77" fmla="*/ 1615519 w 3297386"/>
                <a:gd name="connsiteY77" fmla="*/ 2123522 h 5025059"/>
                <a:gd name="connsiteX78" fmla="*/ 1435905 w 3297386"/>
                <a:gd name="connsiteY78" fmla="*/ 2515407 h 5025059"/>
                <a:gd name="connsiteX79" fmla="*/ 1419577 w 3297386"/>
                <a:gd name="connsiteY79" fmla="*/ 2629707 h 5025059"/>
                <a:gd name="connsiteX80" fmla="*/ 1664505 w 3297386"/>
                <a:gd name="connsiteY80" fmla="*/ 2401108 h 5025059"/>
                <a:gd name="connsiteX81" fmla="*/ 1942092 w 3297386"/>
                <a:gd name="connsiteY81" fmla="*/ 2450093 h 5025059"/>
                <a:gd name="connsiteX82" fmla="*/ 1925762 w 3297386"/>
                <a:gd name="connsiteY82" fmla="*/ 2564394 h 5025059"/>
                <a:gd name="connsiteX83" fmla="*/ 1697163 w 3297386"/>
                <a:gd name="connsiteY83" fmla="*/ 2531736 h 5025059"/>
                <a:gd name="connsiteX84" fmla="*/ 1501219 w 3297386"/>
                <a:gd name="connsiteY84" fmla="*/ 2695021 h 5025059"/>
                <a:gd name="connsiteX85" fmla="*/ 1582862 w 3297386"/>
                <a:gd name="connsiteY85" fmla="*/ 2972607 h 5025059"/>
                <a:gd name="connsiteX86" fmla="*/ 1664505 w 3297386"/>
                <a:gd name="connsiteY86" fmla="*/ 3119564 h 5025059"/>
                <a:gd name="connsiteX87" fmla="*/ 1762477 w 3297386"/>
                <a:gd name="connsiteY87" fmla="*/ 3233864 h 5025059"/>
                <a:gd name="connsiteX88" fmla="*/ 1811463 w 3297386"/>
                <a:gd name="connsiteY88" fmla="*/ 3103236 h 5025059"/>
                <a:gd name="connsiteX89" fmla="*/ 2040063 w 3297386"/>
                <a:gd name="connsiteY89" fmla="*/ 3103236 h 5025059"/>
                <a:gd name="connsiteX90" fmla="*/ 2105376 w 3297386"/>
                <a:gd name="connsiteY90" fmla="*/ 3315508 h 5025059"/>
                <a:gd name="connsiteX91" fmla="*/ 1876777 w 3297386"/>
                <a:gd name="connsiteY91" fmla="*/ 3380821 h 5025059"/>
                <a:gd name="connsiteX92" fmla="*/ 1762477 w 3297386"/>
                <a:gd name="connsiteY92" fmla="*/ 3380821 h 5025059"/>
                <a:gd name="connsiteX93" fmla="*/ 2187020 w 3297386"/>
                <a:gd name="connsiteY93" fmla="*/ 3821693 h 5025059"/>
                <a:gd name="connsiteX94" fmla="*/ 2219677 w 3297386"/>
                <a:gd name="connsiteY94" fmla="*/ 3903336 h 5025059"/>
                <a:gd name="connsiteX95" fmla="*/ 2252334 w 3297386"/>
                <a:gd name="connsiteY95" fmla="*/ 3691064 h 5025059"/>
                <a:gd name="connsiteX96" fmla="*/ 2301320 w 3297386"/>
                <a:gd name="connsiteY96" fmla="*/ 3544107 h 5025059"/>
                <a:gd name="connsiteX97" fmla="*/ 2513592 w 3297386"/>
                <a:gd name="connsiteY97" fmla="*/ 3495121 h 5025059"/>
                <a:gd name="connsiteX98" fmla="*/ 2660549 w 3297386"/>
                <a:gd name="connsiteY98" fmla="*/ 3691064 h 5025059"/>
                <a:gd name="connsiteX99" fmla="*/ 2513591 w 3297386"/>
                <a:gd name="connsiteY99" fmla="*/ 3870678 h 5025059"/>
                <a:gd name="connsiteX100" fmla="*/ 2333976 w 3297386"/>
                <a:gd name="connsiteY100" fmla="*/ 3903336 h 5025059"/>
                <a:gd name="connsiteX101" fmla="*/ 2464605 w 3297386"/>
                <a:gd name="connsiteY101" fmla="*/ 4099279 h 5025059"/>
                <a:gd name="connsiteX102" fmla="*/ 2529920 w 3297386"/>
                <a:gd name="connsiteY102" fmla="*/ 4262565 h 5025059"/>
                <a:gd name="connsiteX103" fmla="*/ 2431948 w 3297386"/>
                <a:gd name="connsiteY103" fmla="*/ 4540150 h 5025059"/>
                <a:gd name="connsiteX104" fmla="*/ 2676877 w 3297386"/>
                <a:gd name="connsiteY104" fmla="*/ 4899380 h 5025059"/>
                <a:gd name="connsiteX105" fmla="*/ 2627891 w 3297386"/>
                <a:gd name="connsiteY105" fmla="*/ 5013679 h 5025059"/>
                <a:gd name="connsiteX106" fmla="*/ 2317648 w 3297386"/>
                <a:gd name="connsiteY106" fmla="*/ 4654450 h 5025059"/>
                <a:gd name="connsiteX107" fmla="*/ 2333977 w 3297386"/>
                <a:gd name="connsiteY107" fmla="*/ 4229907 h 5025059"/>
                <a:gd name="connsiteX108" fmla="*/ 2121705 w 3297386"/>
                <a:gd name="connsiteY108" fmla="*/ 3952321 h 5025059"/>
                <a:gd name="connsiteX109" fmla="*/ 1550205 w 3297386"/>
                <a:gd name="connsiteY109" fmla="*/ 3250193 h 5025059"/>
                <a:gd name="connsiteX110" fmla="*/ 1305277 w 3297386"/>
                <a:gd name="connsiteY110" fmla="*/ 2744007 h 5025059"/>
                <a:gd name="connsiteX111" fmla="*/ 1337934 w 3297386"/>
                <a:gd name="connsiteY111" fmla="*/ 2662364 h 5025059"/>
                <a:gd name="connsiteX112" fmla="*/ 1174648 w 3297386"/>
                <a:gd name="connsiteY112" fmla="*/ 2515407 h 5025059"/>
                <a:gd name="connsiteX113" fmla="*/ 1060348 w 3297386"/>
                <a:gd name="connsiteY113" fmla="*/ 2597050 h 5025059"/>
                <a:gd name="connsiteX114" fmla="*/ 1027691 w 3297386"/>
                <a:gd name="connsiteY114" fmla="*/ 2744007 h 5025059"/>
                <a:gd name="connsiteX115" fmla="*/ 1239962 w 3297386"/>
                <a:gd name="connsiteY115" fmla="*/ 2972607 h 5025059"/>
                <a:gd name="connsiteX116" fmla="*/ 1435905 w 3297386"/>
                <a:gd name="connsiteY116" fmla="*/ 3413479 h 5025059"/>
                <a:gd name="connsiteX117" fmla="*/ 1533877 w 3297386"/>
                <a:gd name="connsiteY117" fmla="*/ 3772707 h 5025059"/>
                <a:gd name="connsiteX118" fmla="*/ 1550205 w 3297386"/>
                <a:gd name="connsiteY118" fmla="*/ 4050293 h 5025059"/>
                <a:gd name="connsiteX119" fmla="*/ 1550205 w 3297386"/>
                <a:gd name="connsiteY119"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1909434 w 3297386"/>
                <a:gd name="connsiteY67" fmla="*/ 1992893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321605 w 3297386"/>
                <a:gd name="connsiteY72" fmla="*/ 2352121 h 5025059"/>
                <a:gd name="connsiteX73" fmla="*/ 1256291 w 3297386"/>
                <a:gd name="connsiteY73" fmla="*/ 2466421 h 5025059"/>
                <a:gd name="connsiteX74" fmla="*/ 1354262 w 3297386"/>
                <a:gd name="connsiteY74" fmla="*/ 2499079 h 5025059"/>
                <a:gd name="connsiteX75" fmla="*/ 1599191 w 3297386"/>
                <a:gd name="connsiteY75" fmla="*/ 2286808 h 5025059"/>
                <a:gd name="connsiteX76" fmla="*/ 1844120 w 3297386"/>
                <a:gd name="connsiteY76" fmla="*/ 2090865 h 5025059"/>
                <a:gd name="connsiteX77" fmla="*/ 1615519 w 3297386"/>
                <a:gd name="connsiteY77" fmla="*/ 2123522 h 5025059"/>
                <a:gd name="connsiteX78" fmla="*/ 1435905 w 3297386"/>
                <a:gd name="connsiteY78" fmla="*/ 2515407 h 5025059"/>
                <a:gd name="connsiteX79" fmla="*/ 1419577 w 3297386"/>
                <a:gd name="connsiteY79" fmla="*/ 2629707 h 5025059"/>
                <a:gd name="connsiteX80" fmla="*/ 1664505 w 3297386"/>
                <a:gd name="connsiteY80" fmla="*/ 2401108 h 5025059"/>
                <a:gd name="connsiteX81" fmla="*/ 1942092 w 3297386"/>
                <a:gd name="connsiteY81" fmla="*/ 2450093 h 5025059"/>
                <a:gd name="connsiteX82" fmla="*/ 1925762 w 3297386"/>
                <a:gd name="connsiteY82" fmla="*/ 2564394 h 5025059"/>
                <a:gd name="connsiteX83" fmla="*/ 1697163 w 3297386"/>
                <a:gd name="connsiteY83" fmla="*/ 2531736 h 5025059"/>
                <a:gd name="connsiteX84" fmla="*/ 1501219 w 3297386"/>
                <a:gd name="connsiteY84" fmla="*/ 2695021 h 5025059"/>
                <a:gd name="connsiteX85" fmla="*/ 1582862 w 3297386"/>
                <a:gd name="connsiteY85" fmla="*/ 2972607 h 5025059"/>
                <a:gd name="connsiteX86" fmla="*/ 1664505 w 3297386"/>
                <a:gd name="connsiteY86" fmla="*/ 3119564 h 5025059"/>
                <a:gd name="connsiteX87" fmla="*/ 1762477 w 3297386"/>
                <a:gd name="connsiteY87" fmla="*/ 3233864 h 5025059"/>
                <a:gd name="connsiteX88" fmla="*/ 1811463 w 3297386"/>
                <a:gd name="connsiteY88" fmla="*/ 3103236 h 5025059"/>
                <a:gd name="connsiteX89" fmla="*/ 2040063 w 3297386"/>
                <a:gd name="connsiteY89" fmla="*/ 3103236 h 5025059"/>
                <a:gd name="connsiteX90" fmla="*/ 2105376 w 3297386"/>
                <a:gd name="connsiteY90" fmla="*/ 3315508 h 5025059"/>
                <a:gd name="connsiteX91" fmla="*/ 1876777 w 3297386"/>
                <a:gd name="connsiteY91" fmla="*/ 3380821 h 5025059"/>
                <a:gd name="connsiteX92" fmla="*/ 1762477 w 3297386"/>
                <a:gd name="connsiteY92" fmla="*/ 3380821 h 5025059"/>
                <a:gd name="connsiteX93" fmla="*/ 2187020 w 3297386"/>
                <a:gd name="connsiteY93" fmla="*/ 3821693 h 5025059"/>
                <a:gd name="connsiteX94" fmla="*/ 2219677 w 3297386"/>
                <a:gd name="connsiteY94" fmla="*/ 3903336 h 5025059"/>
                <a:gd name="connsiteX95" fmla="*/ 2252334 w 3297386"/>
                <a:gd name="connsiteY95" fmla="*/ 3691064 h 5025059"/>
                <a:gd name="connsiteX96" fmla="*/ 2301320 w 3297386"/>
                <a:gd name="connsiteY96" fmla="*/ 3544107 h 5025059"/>
                <a:gd name="connsiteX97" fmla="*/ 2513592 w 3297386"/>
                <a:gd name="connsiteY97" fmla="*/ 3495121 h 5025059"/>
                <a:gd name="connsiteX98" fmla="*/ 2660549 w 3297386"/>
                <a:gd name="connsiteY98" fmla="*/ 3691064 h 5025059"/>
                <a:gd name="connsiteX99" fmla="*/ 2513591 w 3297386"/>
                <a:gd name="connsiteY99" fmla="*/ 3870678 h 5025059"/>
                <a:gd name="connsiteX100" fmla="*/ 2333976 w 3297386"/>
                <a:gd name="connsiteY100" fmla="*/ 3903336 h 5025059"/>
                <a:gd name="connsiteX101" fmla="*/ 2464605 w 3297386"/>
                <a:gd name="connsiteY101" fmla="*/ 4099279 h 5025059"/>
                <a:gd name="connsiteX102" fmla="*/ 2529920 w 3297386"/>
                <a:gd name="connsiteY102" fmla="*/ 4262565 h 5025059"/>
                <a:gd name="connsiteX103" fmla="*/ 2431948 w 3297386"/>
                <a:gd name="connsiteY103" fmla="*/ 4540150 h 5025059"/>
                <a:gd name="connsiteX104" fmla="*/ 2676877 w 3297386"/>
                <a:gd name="connsiteY104" fmla="*/ 4899380 h 5025059"/>
                <a:gd name="connsiteX105" fmla="*/ 2627891 w 3297386"/>
                <a:gd name="connsiteY105" fmla="*/ 5013679 h 5025059"/>
                <a:gd name="connsiteX106" fmla="*/ 2317648 w 3297386"/>
                <a:gd name="connsiteY106" fmla="*/ 4654450 h 5025059"/>
                <a:gd name="connsiteX107" fmla="*/ 2333977 w 3297386"/>
                <a:gd name="connsiteY107" fmla="*/ 4229907 h 5025059"/>
                <a:gd name="connsiteX108" fmla="*/ 2121705 w 3297386"/>
                <a:gd name="connsiteY108" fmla="*/ 3952321 h 5025059"/>
                <a:gd name="connsiteX109" fmla="*/ 1550205 w 3297386"/>
                <a:gd name="connsiteY109" fmla="*/ 3250193 h 5025059"/>
                <a:gd name="connsiteX110" fmla="*/ 1305277 w 3297386"/>
                <a:gd name="connsiteY110" fmla="*/ 2744007 h 5025059"/>
                <a:gd name="connsiteX111" fmla="*/ 1337934 w 3297386"/>
                <a:gd name="connsiteY111" fmla="*/ 2662364 h 5025059"/>
                <a:gd name="connsiteX112" fmla="*/ 1174648 w 3297386"/>
                <a:gd name="connsiteY112" fmla="*/ 2515407 h 5025059"/>
                <a:gd name="connsiteX113" fmla="*/ 1060348 w 3297386"/>
                <a:gd name="connsiteY113" fmla="*/ 2597050 h 5025059"/>
                <a:gd name="connsiteX114" fmla="*/ 1027691 w 3297386"/>
                <a:gd name="connsiteY114" fmla="*/ 2744007 h 5025059"/>
                <a:gd name="connsiteX115" fmla="*/ 1239962 w 3297386"/>
                <a:gd name="connsiteY115" fmla="*/ 2972607 h 5025059"/>
                <a:gd name="connsiteX116" fmla="*/ 1435905 w 3297386"/>
                <a:gd name="connsiteY116" fmla="*/ 3413479 h 5025059"/>
                <a:gd name="connsiteX117" fmla="*/ 1533877 w 3297386"/>
                <a:gd name="connsiteY117" fmla="*/ 3772707 h 5025059"/>
                <a:gd name="connsiteX118" fmla="*/ 1550205 w 3297386"/>
                <a:gd name="connsiteY118" fmla="*/ 4050293 h 5025059"/>
                <a:gd name="connsiteX119" fmla="*/ 1550205 w 3297386"/>
                <a:gd name="connsiteY119"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1909434 w 3297386"/>
                <a:gd name="connsiteY67" fmla="*/ 1992893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321605 w 3297386"/>
                <a:gd name="connsiteY72" fmla="*/ 2352121 h 5025059"/>
                <a:gd name="connsiteX73" fmla="*/ 1256291 w 3297386"/>
                <a:gd name="connsiteY73" fmla="*/ 2466421 h 5025059"/>
                <a:gd name="connsiteX74" fmla="*/ 1354262 w 3297386"/>
                <a:gd name="connsiteY74" fmla="*/ 2499079 h 5025059"/>
                <a:gd name="connsiteX75" fmla="*/ 1599191 w 3297386"/>
                <a:gd name="connsiteY75" fmla="*/ 2286808 h 5025059"/>
                <a:gd name="connsiteX76" fmla="*/ 1844120 w 3297386"/>
                <a:gd name="connsiteY76" fmla="*/ 2090865 h 5025059"/>
                <a:gd name="connsiteX77" fmla="*/ 1615519 w 3297386"/>
                <a:gd name="connsiteY77" fmla="*/ 2123522 h 5025059"/>
                <a:gd name="connsiteX78" fmla="*/ 1435905 w 3297386"/>
                <a:gd name="connsiteY78" fmla="*/ 2515407 h 5025059"/>
                <a:gd name="connsiteX79" fmla="*/ 1419577 w 3297386"/>
                <a:gd name="connsiteY79" fmla="*/ 2629707 h 5025059"/>
                <a:gd name="connsiteX80" fmla="*/ 1664505 w 3297386"/>
                <a:gd name="connsiteY80" fmla="*/ 2401108 h 5025059"/>
                <a:gd name="connsiteX81" fmla="*/ 2089049 w 3297386"/>
                <a:gd name="connsiteY81" fmla="*/ 2499079 h 5025059"/>
                <a:gd name="connsiteX82" fmla="*/ 1925762 w 3297386"/>
                <a:gd name="connsiteY82" fmla="*/ 2564394 h 5025059"/>
                <a:gd name="connsiteX83" fmla="*/ 1697163 w 3297386"/>
                <a:gd name="connsiteY83" fmla="*/ 2531736 h 5025059"/>
                <a:gd name="connsiteX84" fmla="*/ 1501219 w 3297386"/>
                <a:gd name="connsiteY84" fmla="*/ 2695021 h 5025059"/>
                <a:gd name="connsiteX85" fmla="*/ 1582862 w 3297386"/>
                <a:gd name="connsiteY85" fmla="*/ 2972607 h 5025059"/>
                <a:gd name="connsiteX86" fmla="*/ 1664505 w 3297386"/>
                <a:gd name="connsiteY86" fmla="*/ 3119564 h 5025059"/>
                <a:gd name="connsiteX87" fmla="*/ 1762477 w 3297386"/>
                <a:gd name="connsiteY87" fmla="*/ 3233864 h 5025059"/>
                <a:gd name="connsiteX88" fmla="*/ 1811463 w 3297386"/>
                <a:gd name="connsiteY88" fmla="*/ 3103236 h 5025059"/>
                <a:gd name="connsiteX89" fmla="*/ 2040063 w 3297386"/>
                <a:gd name="connsiteY89" fmla="*/ 3103236 h 5025059"/>
                <a:gd name="connsiteX90" fmla="*/ 2105376 w 3297386"/>
                <a:gd name="connsiteY90" fmla="*/ 3315508 h 5025059"/>
                <a:gd name="connsiteX91" fmla="*/ 1876777 w 3297386"/>
                <a:gd name="connsiteY91" fmla="*/ 3380821 h 5025059"/>
                <a:gd name="connsiteX92" fmla="*/ 1762477 w 3297386"/>
                <a:gd name="connsiteY92" fmla="*/ 3380821 h 5025059"/>
                <a:gd name="connsiteX93" fmla="*/ 2187020 w 3297386"/>
                <a:gd name="connsiteY93" fmla="*/ 3821693 h 5025059"/>
                <a:gd name="connsiteX94" fmla="*/ 2219677 w 3297386"/>
                <a:gd name="connsiteY94" fmla="*/ 3903336 h 5025059"/>
                <a:gd name="connsiteX95" fmla="*/ 2252334 w 3297386"/>
                <a:gd name="connsiteY95" fmla="*/ 3691064 h 5025059"/>
                <a:gd name="connsiteX96" fmla="*/ 2301320 w 3297386"/>
                <a:gd name="connsiteY96" fmla="*/ 3544107 h 5025059"/>
                <a:gd name="connsiteX97" fmla="*/ 2513592 w 3297386"/>
                <a:gd name="connsiteY97" fmla="*/ 3495121 h 5025059"/>
                <a:gd name="connsiteX98" fmla="*/ 2660549 w 3297386"/>
                <a:gd name="connsiteY98" fmla="*/ 3691064 h 5025059"/>
                <a:gd name="connsiteX99" fmla="*/ 2513591 w 3297386"/>
                <a:gd name="connsiteY99" fmla="*/ 3870678 h 5025059"/>
                <a:gd name="connsiteX100" fmla="*/ 2333976 w 3297386"/>
                <a:gd name="connsiteY100" fmla="*/ 3903336 h 5025059"/>
                <a:gd name="connsiteX101" fmla="*/ 2464605 w 3297386"/>
                <a:gd name="connsiteY101" fmla="*/ 4099279 h 5025059"/>
                <a:gd name="connsiteX102" fmla="*/ 2529920 w 3297386"/>
                <a:gd name="connsiteY102" fmla="*/ 4262565 h 5025059"/>
                <a:gd name="connsiteX103" fmla="*/ 2431948 w 3297386"/>
                <a:gd name="connsiteY103" fmla="*/ 4540150 h 5025059"/>
                <a:gd name="connsiteX104" fmla="*/ 2676877 w 3297386"/>
                <a:gd name="connsiteY104" fmla="*/ 4899380 h 5025059"/>
                <a:gd name="connsiteX105" fmla="*/ 2627891 w 3297386"/>
                <a:gd name="connsiteY105" fmla="*/ 5013679 h 5025059"/>
                <a:gd name="connsiteX106" fmla="*/ 2317648 w 3297386"/>
                <a:gd name="connsiteY106" fmla="*/ 4654450 h 5025059"/>
                <a:gd name="connsiteX107" fmla="*/ 2333977 w 3297386"/>
                <a:gd name="connsiteY107" fmla="*/ 4229907 h 5025059"/>
                <a:gd name="connsiteX108" fmla="*/ 2121705 w 3297386"/>
                <a:gd name="connsiteY108" fmla="*/ 3952321 h 5025059"/>
                <a:gd name="connsiteX109" fmla="*/ 1550205 w 3297386"/>
                <a:gd name="connsiteY109" fmla="*/ 3250193 h 5025059"/>
                <a:gd name="connsiteX110" fmla="*/ 1305277 w 3297386"/>
                <a:gd name="connsiteY110" fmla="*/ 2744007 h 5025059"/>
                <a:gd name="connsiteX111" fmla="*/ 1337934 w 3297386"/>
                <a:gd name="connsiteY111" fmla="*/ 2662364 h 5025059"/>
                <a:gd name="connsiteX112" fmla="*/ 1174648 w 3297386"/>
                <a:gd name="connsiteY112" fmla="*/ 2515407 h 5025059"/>
                <a:gd name="connsiteX113" fmla="*/ 1060348 w 3297386"/>
                <a:gd name="connsiteY113" fmla="*/ 2597050 h 5025059"/>
                <a:gd name="connsiteX114" fmla="*/ 1027691 w 3297386"/>
                <a:gd name="connsiteY114" fmla="*/ 2744007 h 5025059"/>
                <a:gd name="connsiteX115" fmla="*/ 1239962 w 3297386"/>
                <a:gd name="connsiteY115" fmla="*/ 2972607 h 5025059"/>
                <a:gd name="connsiteX116" fmla="*/ 1435905 w 3297386"/>
                <a:gd name="connsiteY116" fmla="*/ 3413479 h 5025059"/>
                <a:gd name="connsiteX117" fmla="*/ 1533877 w 3297386"/>
                <a:gd name="connsiteY117" fmla="*/ 3772707 h 5025059"/>
                <a:gd name="connsiteX118" fmla="*/ 1550205 w 3297386"/>
                <a:gd name="connsiteY118" fmla="*/ 4050293 h 5025059"/>
                <a:gd name="connsiteX119" fmla="*/ 1550205 w 3297386"/>
                <a:gd name="connsiteY119"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1909434 w 3297386"/>
                <a:gd name="connsiteY67" fmla="*/ 1992893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321605 w 3297386"/>
                <a:gd name="connsiteY72" fmla="*/ 2352121 h 5025059"/>
                <a:gd name="connsiteX73" fmla="*/ 1256291 w 3297386"/>
                <a:gd name="connsiteY73" fmla="*/ 2466421 h 5025059"/>
                <a:gd name="connsiteX74" fmla="*/ 1354262 w 3297386"/>
                <a:gd name="connsiteY74" fmla="*/ 2499079 h 5025059"/>
                <a:gd name="connsiteX75" fmla="*/ 1599191 w 3297386"/>
                <a:gd name="connsiteY75" fmla="*/ 2286808 h 5025059"/>
                <a:gd name="connsiteX76" fmla="*/ 1844120 w 3297386"/>
                <a:gd name="connsiteY76" fmla="*/ 2090865 h 5025059"/>
                <a:gd name="connsiteX77" fmla="*/ 1615519 w 3297386"/>
                <a:gd name="connsiteY77" fmla="*/ 2123522 h 5025059"/>
                <a:gd name="connsiteX78" fmla="*/ 1435905 w 3297386"/>
                <a:gd name="connsiteY78" fmla="*/ 2515407 h 5025059"/>
                <a:gd name="connsiteX79" fmla="*/ 1419577 w 3297386"/>
                <a:gd name="connsiteY79" fmla="*/ 2629707 h 5025059"/>
                <a:gd name="connsiteX80" fmla="*/ 1729820 w 3297386"/>
                <a:gd name="connsiteY80" fmla="*/ 2450093 h 5025059"/>
                <a:gd name="connsiteX81" fmla="*/ 2089049 w 3297386"/>
                <a:gd name="connsiteY81" fmla="*/ 2499079 h 5025059"/>
                <a:gd name="connsiteX82" fmla="*/ 1925762 w 3297386"/>
                <a:gd name="connsiteY82" fmla="*/ 2564394 h 5025059"/>
                <a:gd name="connsiteX83" fmla="*/ 1697163 w 3297386"/>
                <a:gd name="connsiteY83" fmla="*/ 2531736 h 5025059"/>
                <a:gd name="connsiteX84" fmla="*/ 1501219 w 3297386"/>
                <a:gd name="connsiteY84" fmla="*/ 2695021 h 5025059"/>
                <a:gd name="connsiteX85" fmla="*/ 1582862 w 3297386"/>
                <a:gd name="connsiteY85" fmla="*/ 2972607 h 5025059"/>
                <a:gd name="connsiteX86" fmla="*/ 1664505 w 3297386"/>
                <a:gd name="connsiteY86" fmla="*/ 3119564 h 5025059"/>
                <a:gd name="connsiteX87" fmla="*/ 1762477 w 3297386"/>
                <a:gd name="connsiteY87" fmla="*/ 3233864 h 5025059"/>
                <a:gd name="connsiteX88" fmla="*/ 1811463 w 3297386"/>
                <a:gd name="connsiteY88" fmla="*/ 3103236 h 5025059"/>
                <a:gd name="connsiteX89" fmla="*/ 2040063 w 3297386"/>
                <a:gd name="connsiteY89" fmla="*/ 3103236 h 5025059"/>
                <a:gd name="connsiteX90" fmla="*/ 2105376 w 3297386"/>
                <a:gd name="connsiteY90" fmla="*/ 3315508 h 5025059"/>
                <a:gd name="connsiteX91" fmla="*/ 1876777 w 3297386"/>
                <a:gd name="connsiteY91" fmla="*/ 3380821 h 5025059"/>
                <a:gd name="connsiteX92" fmla="*/ 1762477 w 3297386"/>
                <a:gd name="connsiteY92" fmla="*/ 3380821 h 5025059"/>
                <a:gd name="connsiteX93" fmla="*/ 2187020 w 3297386"/>
                <a:gd name="connsiteY93" fmla="*/ 3821693 h 5025059"/>
                <a:gd name="connsiteX94" fmla="*/ 2219677 w 3297386"/>
                <a:gd name="connsiteY94" fmla="*/ 3903336 h 5025059"/>
                <a:gd name="connsiteX95" fmla="*/ 2252334 w 3297386"/>
                <a:gd name="connsiteY95" fmla="*/ 3691064 h 5025059"/>
                <a:gd name="connsiteX96" fmla="*/ 2301320 w 3297386"/>
                <a:gd name="connsiteY96" fmla="*/ 3544107 h 5025059"/>
                <a:gd name="connsiteX97" fmla="*/ 2513592 w 3297386"/>
                <a:gd name="connsiteY97" fmla="*/ 3495121 h 5025059"/>
                <a:gd name="connsiteX98" fmla="*/ 2660549 w 3297386"/>
                <a:gd name="connsiteY98" fmla="*/ 3691064 h 5025059"/>
                <a:gd name="connsiteX99" fmla="*/ 2513591 w 3297386"/>
                <a:gd name="connsiteY99" fmla="*/ 3870678 h 5025059"/>
                <a:gd name="connsiteX100" fmla="*/ 2333976 w 3297386"/>
                <a:gd name="connsiteY100" fmla="*/ 3903336 h 5025059"/>
                <a:gd name="connsiteX101" fmla="*/ 2464605 w 3297386"/>
                <a:gd name="connsiteY101" fmla="*/ 4099279 h 5025059"/>
                <a:gd name="connsiteX102" fmla="*/ 2529920 w 3297386"/>
                <a:gd name="connsiteY102" fmla="*/ 4262565 h 5025059"/>
                <a:gd name="connsiteX103" fmla="*/ 2431948 w 3297386"/>
                <a:gd name="connsiteY103" fmla="*/ 4540150 h 5025059"/>
                <a:gd name="connsiteX104" fmla="*/ 2676877 w 3297386"/>
                <a:gd name="connsiteY104" fmla="*/ 4899380 h 5025059"/>
                <a:gd name="connsiteX105" fmla="*/ 2627891 w 3297386"/>
                <a:gd name="connsiteY105" fmla="*/ 5013679 h 5025059"/>
                <a:gd name="connsiteX106" fmla="*/ 2317648 w 3297386"/>
                <a:gd name="connsiteY106" fmla="*/ 4654450 h 5025059"/>
                <a:gd name="connsiteX107" fmla="*/ 2333977 w 3297386"/>
                <a:gd name="connsiteY107" fmla="*/ 4229907 h 5025059"/>
                <a:gd name="connsiteX108" fmla="*/ 2121705 w 3297386"/>
                <a:gd name="connsiteY108" fmla="*/ 3952321 h 5025059"/>
                <a:gd name="connsiteX109" fmla="*/ 1550205 w 3297386"/>
                <a:gd name="connsiteY109" fmla="*/ 3250193 h 5025059"/>
                <a:gd name="connsiteX110" fmla="*/ 1305277 w 3297386"/>
                <a:gd name="connsiteY110" fmla="*/ 2744007 h 5025059"/>
                <a:gd name="connsiteX111" fmla="*/ 1337934 w 3297386"/>
                <a:gd name="connsiteY111" fmla="*/ 2662364 h 5025059"/>
                <a:gd name="connsiteX112" fmla="*/ 1174648 w 3297386"/>
                <a:gd name="connsiteY112" fmla="*/ 2515407 h 5025059"/>
                <a:gd name="connsiteX113" fmla="*/ 1060348 w 3297386"/>
                <a:gd name="connsiteY113" fmla="*/ 2597050 h 5025059"/>
                <a:gd name="connsiteX114" fmla="*/ 1027691 w 3297386"/>
                <a:gd name="connsiteY114" fmla="*/ 2744007 h 5025059"/>
                <a:gd name="connsiteX115" fmla="*/ 1239962 w 3297386"/>
                <a:gd name="connsiteY115" fmla="*/ 2972607 h 5025059"/>
                <a:gd name="connsiteX116" fmla="*/ 1435905 w 3297386"/>
                <a:gd name="connsiteY116" fmla="*/ 3413479 h 5025059"/>
                <a:gd name="connsiteX117" fmla="*/ 1533877 w 3297386"/>
                <a:gd name="connsiteY117" fmla="*/ 3772707 h 5025059"/>
                <a:gd name="connsiteX118" fmla="*/ 1550205 w 3297386"/>
                <a:gd name="connsiteY118" fmla="*/ 4050293 h 5025059"/>
                <a:gd name="connsiteX119" fmla="*/ 1550205 w 3297386"/>
                <a:gd name="connsiteY119"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1909434 w 3297386"/>
                <a:gd name="connsiteY67" fmla="*/ 1992893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321605 w 3297386"/>
                <a:gd name="connsiteY72" fmla="*/ 2352121 h 5025059"/>
                <a:gd name="connsiteX73" fmla="*/ 1256291 w 3297386"/>
                <a:gd name="connsiteY73" fmla="*/ 2466421 h 5025059"/>
                <a:gd name="connsiteX74" fmla="*/ 1354262 w 3297386"/>
                <a:gd name="connsiteY74" fmla="*/ 2499079 h 5025059"/>
                <a:gd name="connsiteX75" fmla="*/ 1599191 w 3297386"/>
                <a:gd name="connsiteY75" fmla="*/ 2286808 h 5025059"/>
                <a:gd name="connsiteX76" fmla="*/ 1844120 w 3297386"/>
                <a:gd name="connsiteY76" fmla="*/ 2090865 h 5025059"/>
                <a:gd name="connsiteX77" fmla="*/ 1615519 w 3297386"/>
                <a:gd name="connsiteY77" fmla="*/ 2123522 h 5025059"/>
                <a:gd name="connsiteX78" fmla="*/ 1435905 w 3297386"/>
                <a:gd name="connsiteY78" fmla="*/ 2515407 h 5025059"/>
                <a:gd name="connsiteX79" fmla="*/ 1419577 w 3297386"/>
                <a:gd name="connsiteY79" fmla="*/ 2629707 h 5025059"/>
                <a:gd name="connsiteX80" fmla="*/ 1729820 w 3297386"/>
                <a:gd name="connsiteY80" fmla="*/ 2450093 h 5025059"/>
                <a:gd name="connsiteX81" fmla="*/ 2089049 w 3297386"/>
                <a:gd name="connsiteY81" fmla="*/ 2499079 h 5025059"/>
                <a:gd name="connsiteX82" fmla="*/ 2100387 w 3297386"/>
                <a:gd name="connsiteY82" fmla="*/ 2599319 h 5025059"/>
                <a:gd name="connsiteX83" fmla="*/ 1697163 w 3297386"/>
                <a:gd name="connsiteY83" fmla="*/ 2531736 h 5025059"/>
                <a:gd name="connsiteX84" fmla="*/ 1501219 w 3297386"/>
                <a:gd name="connsiteY84" fmla="*/ 2695021 h 5025059"/>
                <a:gd name="connsiteX85" fmla="*/ 1582862 w 3297386"/>
                <a:gd name="connsiteY85" fmla="*/ 2972607 h 5025059"/>
                <a:gd name="connsiteX86" fmla="*/ 1664505 w 3297386"/>
                <a:gd name="connsiteY86" fmla="*/ 3119564 h 5025059"/>
                <a:gd name="connsiteX87" fmla="*/ 1762477 w 3297386"/>
                <a:gd name="connsiteY87" fmla="*/ 3233864 h 5025059"/>
                <a:gd name="connsiteX88" fmla="*/ 1811463 w 3297386"/>
                <a:gd name="connsiteY88" fmla="*/ 3103236 h 5025059"/>
                <a:gd name="connsiteX89" fmla="*/ 2040063 w 3297386"/>
                <a:gd name="connsiteY89" fmla="*/ 3103236 h 5025059"/>
                <a:gd name="connsiteX90" fmla="*/ 2105376 w 3297386"/>
                <a:gd name="connsiteY90" fmla="*/ 3315508 h 5025059"/>
                <a:gd name="connsiteX91" fmla="*/ 1876777 w 3297386"/>
                <a:gd name="connsiteY91" fmla="*/ 3380821 h 5025059"/>
                <a:gd name="connsiteX92" fmla="*/ 1762477 w 3297386"/>
                <a:gd name="connsiteY92" fmla="*/ 3380821 h 5025059"/>
                <a:gd name="connsiteX93" fmla="*/ 2187020 w 3297386"/>
                <a:gd name="connsiteY93" fmla="*/ 3821693 h 5025059"/>
                <a:gd name="connsiteX94" fmla="*/ 2219677 w 3297386"/>
                <a:gd name="connsiteY94" fmla="*/ 3903336 h 5025059"/>
                <a:gd name="connsiteX95" fmla="*/ 2252334 w 3297386"/>
                <a:gd name="connsiteY95" fmla="*/ 3691064 h 5025059"/>
                <a:gd name="connsiteX96" fmla="*/ 2301320 w 3297386"/>
                <a:gd name="connsiteY96" fmla="*/ 3544107 h 5025059"/>
                <a:gd name="connsiteX97" fmla="*/ 2513592 w 3297386"/>
                <a:gd name="connsiteY97" fmla="*/ 3495121 h 5025059"/>
                <a:gd name="connsiteX98" fmla="*/ 2660549 w 3297386"/>
                <a:gd name="connsiteY98" fmla="*/ 3691064 h 5025059"/>
                <a:gd name="connsiteX99" fmla="*/ 2513591 w 3297386"/>
                <a:gd name="connsiteY99" fmla="*/ 3870678 h 5025059"/>
                <a:gd name="connsiteX100" fmla="*/ 2333976 w 3297386"/>
                <a:gd name="connsiteY100" fmla="*/ 3903336 h 5025059"/>
                <a:gd name="connsiteX101" fmla="*/ 2464605 w 3297386"/>
                <a:gd name="connsiteY101" fmla="*/ 4099279 h 5025059"/>
                <a:gd name="connsiteX102" fmla="*/ 2529920 w 3297386"/>
                <a:gd name="connsiteY102" fmla="*/ 4262565 h 5025059"/>
                <a:gd name="connsiteX103" fmla="*/ 2431948 w 3297386"/>
                <a:gd name="connsiteY103" fmla="*/ 4540150 h 5025059"/>
                <a:gd name="connsiteX104" fmla="*/ 2676877 w 3297386"/>
                <a:gd name="connsiteY104" fmla="*/ 4899380 h 5025059"/>
                <a:gd name="connsiteX105" fmla="*/ 2627891 w 3297386"/>
                <a:gd name="connsiteY105" fmla="*/ 5013679 h 5025059"/>
                <a:gd name="connsiteX106" fmla="*/ 2317648 w 3297386"/>
                <a:gd name="connsiteY106" fmla="*/ 4654450 h 5025059"/>
                <a:gd name="connsiteX107" fmla="*/ 2333977 w 3297386"/>
                <a:gd name="connsiteY107" fmla="*/ 4229907 h 5025059"/>
                <a:gd name="connsiteX108" fmla="*/ 2121705 w 3297386"/>
                <a:gd name="connsiteY108" fmla="*/ 3952321 h 5025059"/>
                <a:gd name="connsiteX109" fmla="*/ 1550205 w 3297386"/>
                <a:gd name="connsiteY109" fmla="*/ 3250193 h 5025059"/>
                <a:gd name="connsiteX110" fmla="*/ 1305277 w 3297386"/>
                <a:gd name="connsiteY110" fmla="*/ 2744007 h 5025059"/>
                <a:gd name="connsiteX111" fmla="*/ 1337934 w 3297386"/>
                <a:gd name="connsiteY111" fmla="*/ 2662364 h 5025059"/>
                <a:gd name="connsiteX112" fmla="*/ 1174648 w 3297386"/>
                <a:gd name="connsiteY112" fmla="*/ 2515407 h 5025059"/>
                <a:gd name="connsiteX113" fmla="*/ 1060348 w 3297386"/>
                <a:gd name="connsiteY113" fmla="*/ 2597050 h 5025059"/>
                <a:gd name="connsiteX114" fmla="*/ 1027691 w 3297386"/>
                <a:gd name="connsiteY114" fmla="*/ 2744007 h 5025059"/>
                <a:gd name="connsiteX115" fmla="*/ 1239962 w 3297386"/>
                <a:gd name="connsiteY115" fmla="*/ 2972607 h 5025059"/>
                <a:gd name="connsiteX116" fmla="*/ 1435905 w 3297386"/>
                <a:gd name="connsiteY116" fmla="*/ 3413479 h 5025059"/>
                <a:gd name="connsiteX117" fmla="*/ 1533877 w 3297386"/>
                <a:gd name="connsiteY117" fmla="*/ 3772707 h 5025059"/>
                <a:gd name="connsiteX118" fmla="*/ 1550205 w 3297386"/>
                <a:gd name="connsiteY118" fmla="*/ 4050293 h 5025059"/>
                <a:gd name="connsiteX119" fmla="*/ 1550205 w 3297386"/>
                <a:gd name="connsiteY119"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1909434 w 3297386"/>
                <a:gd name="connsiteY67" fmla="*/ 1992893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321605 w 3297386"/>
                <a:gd name="connsiteY72" fmla="*/ 2352121 h 5025059"/>
                <a:gd name="connsiteX73" fmla="*/ 1256291 w 3297386"/>
                <a:gd name="connsiteY73" fmla="*/ 2466421 h 5025059"/>
                <a:gd name="connsiteX74" fmla="*/ 1354262 w 3297386"/>
                <a:gd name="connsiteY74" fmla="*/ 2499079 h 5025059"/>
                <a:gd name="connsiteX75" fmla="*/ 1599191 w 3297386"/>
                <a:gd name="connsiteY75" fmla="*/ 2286808 h 5025059"/>
                <a:gd name="connsiteX76" fmla="*/ 1844120 w 3297386"/>
                <a:gd name="connsiteY76" fmla="*/ 2090865 h 5025059"/>
                <a:gd name="connsiteX77" fmla="*/ 1796494 w 3297386"/>
                <a:gd name="connsiteY77" fmla="*/ 2187022 h 5025059"/>
                <a:gd name="connsiteX78" fmla="*/ 1435905 w 3297386"/>
                <a:gd name="connsiteY78" fmla="*/ 2515407 h 5025059"/>
                <a:gd name="connsiteX79" fmla="*/ 1419577 w 3297386"/>
                <a:gd name="connsiteY79" fmla="*/ 2629707 h 5025059"/>
                <a:gd name="connsiteX80" fmla="*/ 1729820 w 3297386"/>
                <a:gd name="connsiteY80" fmla="*/ 2450093 h 5025059"/>
                <a:gd name="connsiteX81" fmla="*/ 2089049 w 3297386"/>
                <a:gd name="connsiteY81" fmla="*/ 2499079 h 5025059"/>
                <a:gd name="connsiteX82" fmla="*/ 2100387 w 3297386"/>
                <a:gd name="connsiteY82" fmla="*/ 2599319 h 5025059"/>
                <a:gd name="connsiteX83" fmla="*/ 1697163 w 3297386"/>
                <a:gd name="connsiteY83" fmla="*/ 2531736 h 5025059"/>
                <a:gd name="connsiteX84" fmla="*/ 1501219 w 3297386"/>
                <a:gd name="connsiteY84" fmla="*/ 2695021 h 5025059"/>
                <a:gd name="connsiteX85" fmla="*/ 1582862 w 3297386"/>
                <a:gd name="connsiteY85" fmla="*/ 2972607 h 5025059"/>
                <a:gd name="connsiteX86" fmla="*/ 1664505 w 3297386"/>
                <a:gd name="connsiteY86" fmla="*/ 3119564 h 5025059"/>
                <a:gd name="connsiteX87" fmla="*/ 1762477 w 3297386"/>
                <a:gd name="connsiteY87" fmla="*/ 3233864 h 5025059"/>
                <a:gd name="connsiteX88" fmla="*/ 1811463 w 3297386"/>
                <a:gd name="connsiteY88" fmla="*/ 3103236 h 5025059"/>
                <a:gd name="connsiteX89" fmla="*/ 2040063 w 3297386"/>
                <a:gd name="connsiteY89" fmla="*/ 3103236 h 5025059"/>
                <a:gd name="connsiteX90" fmla="*/ 2105376 w 3297386"/>
                <a:gd name="connsiteY90" fmla="*/ 3315508 h 5025059"/>
                <a:gd name="connsiteX91" fmla="*/ 1876777 w 3297386"/>
                <a:gd name="connsiteY91" fmla="*/ 3380821 h 5025059"/>
                <a:gd name="connsiteX92" fmla="*/ 1762477 w 3297386"/>
                <a:gd name="connsiteY92" fmla="*/ 3380821 h 5025059"/>
                <a:gd name="connsiteX93" fmla="*/ 2187020 w 3297386"/>
                <a:gd name="connsiteY93" fmla="*/ 3821693 h 5025059"/>
                <a:gd name="connsiteX94" fmla="*/ 2219677 w 3297386"/>
                <a:gd name="connsiteY94" fmla="*/ 3903336 h 5025059"/>
                <a:gd name="connsiteX95" fmla="*/ 2252334 w 3297386"/>
                <a:gd name="connsiteY95" fmla="*/ 3691064 h 5025059"/>
                <a:gd name="connsiteX96" fmla="*/ 2301320 w 3297386"/>
                <a:gd name="connsiteY96" fmla="*/ 3544107 h 5025059"/>
                <a:gd name="connsiteX97" fmla="*/ 2513592 w 3297386"/>
                <a:gd name="connsiteY97" fmla="*/ 3495121 h 5025059"/>
                <a:gd name="connsiteX98" fmla="*/ 2660549 w 3297386"/>
                <a:gd name="connsiteY98" fmla="*/ 3691064 h 5025059"/>
                <a:gd name="connsiteX99" fmla="*/ 2513591 w 3297386"/>
                <a:gd name="connsiteY99" fmla="*/ 3870678 h 5025059"/>
                <a:gd name="connsiteX100" fmla="*/ 2333976 w 3297386"/>
                <a:gd name="connsiteY100" fmla="*/ 3903336 h 5025059"/>
                <a:gd name="connsiteX101" fmla="*/ 2464605 w 3297386"/>
                <a:gd name="connsiteY101" fmla="*/ 4099279 h 5025059"/>
                <a:gd name="connsiteX102" fmla="*/ 2529920 w 3297386"/>
                <a:gd name="connsiteY102" fmla="*/ 4262565 h 5025059"/>
                <a:gd name="connsiteX103" fmla="*/ 2431948 w 3297386"/>
                <a:gd name="connsiteY103" fmla="*/ 4540150 h 5025059"/>
                <a:gd name="connsiteX104" fmla="*/ 2676877 w 3297386"/>
                <a:gd name="connsiteY104" fmla="*/ 4899380 h 5025059"/>
                <a:gd name="connsiteX105" fmla="*/ 2627891 w 3297386"/>
                <a:gd name="connsiteY105" fmla="*/ 5013679 h 5025059"/>
                <a:gd name="connsiteX106" fmla="*/ 2317648 w 3297386"/>
                <a:gd name="connsiteY106" fmla="*/ 4654450 h 5025059"/>
                <a:gd name="connsiteX107" fmla="*/ 2333977 w 3297386"/>
                <a:gd name="connsiteY107" fmla="*/ 4229907 h 5025059"/>
                <a:gd name="connsiteX108" fmla="*/ 2121705 w 3297386"/>
                <a:gd name="connsiteY108" fmla="*/ 3952321 h 5025059"/>
                <a:gd name="connsiteX109" fmla="*/ 1550205 w 3297386"/>
                <a:gd name="connsiteY109" fmla="*/ 3250193 h 5025059"/>
                <a:gd name="connsiteX110" fmla="*/ 1305277 w 3297386"/>
                <a:gd name="connsiteY110" fmla="*/ 2744007 h 5025059"/>
                <a:gd name="connsiteX111" fmla="*/ 1337934 w 3297386"/>
                <a:gd name="connsiteY111" fmla="*/ 2662364 h 5025059"/>
                <a:gd name="connsiteX112" fmla="*/ 1174648 w 3297386"/>
                <a:gd name="connsiteY112" fmla="*/ 2515407 h 5025059"/>
                <a:gd name="connsiteX113" fmla="*/ 1060348 w 3297386"/>
                <a:gd name="connsiteY113" fmla="*/ 2597050 h 5025059"/>
                <a:gd name="connsiteX114" fmla="*/ 1027691 w 3297386"/>
                <a:gd name="connsiteY114" fmla="*/ 2744007 h 5025059"/>
                <a:gd name="connsiteX115" fmla="*/ 1239962 w 3297386"/>
                <a:gd name="connsiteY115" fmla="*/ 2972607 h 5025059"/>
                <a:gd name="connsiteX116" fmla="*/ 1435905 w 3297386"/>
                <a:gd name="connsiteY116" fmla="*/ 3413479 h 5025059"/>
                <a:gd name="connsiteX117" fmla="*/ 1533877 w 3297386"/>
                <a:gd name="connsiteY117" fmla="*/ 3772707 h 5025059"/>
                <a:gd name="connsiteX118" fmla="*/ 1550205 w 3297386"/>
                <a:gd name="connsiteY118" fmla="*/ 4050293 h 5025059"/>
                <a:gd name="connsiteX119" fmla="*/ 1550205 w 3297386"/>
                <a:gd name="connsiteY119"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1909434 w 3297386"/>
                <a:gd name="connsiteY67" fmla="*/ 1992893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321605 w 3297386"/>
                <a:gd name="connsiteY72" fmla="*/ 2352121 h 5025059"/>
                <a:gd name="connsiteX73" fmla="*/ 1256291 w 3297386"/>
                <a:gd name="connsiteY73" fmla="*/ 2466421 h 5025059"/>
                <a:gd name="connsiteX74" fmla="*/ 1354262 w 3297386"/>
                <a:gd name="connsiteY74" fmla="*/ 2499079 h 5025059"/>
                <a:gd name="connsiteX75" fmla="*/ 1545216 w 3297386"/>
                <a:gd name="connsiteY75" fmla="*/ 2232833 h 5025059"/>
                <a:gd name="connsiteX76" fmla="*/ 1844120 w 3297386"/>
                <a:gd name="connsiteY76" fmla="*/ 2090865 h 5025059"/>
                <a:gd name="connsiteX77" fmla="*/ 1796494 w 3297386"/>
                <a:gd name="connsiteY77" fmla="*/ 2187022 h 5025059"/>
                <a:gd name="connsiteX78" fmla="*/ 1435905 w 3297386"/>
                <a:gd name="connsiteY78" fmla="*/ 2515407 h 5025059"/>
                <a:gd name="connsiteX79" fmla="*/ 1419577 w 3297386"/>
                <a:gd name="connsiteY79" fmla="*/ 2629707 h 5025059"/>
                <a:gd name="connsiteX80" fmla="*/ 1729820 w 3297386"/>
                <a:gd name="connsiteY80" fmla="*/ 2450093 h 5025059"/>
                <a:gd name="connsiteX81" fmla="*/ 2089049 w 3297386"/>
                <a:gd name="connsiteY81" fmla="*/ 2499079 h 5025059"/>
                <a:gd name="connsiteX82" fmla="*/ 2100387 w 3297386"/>
                <a:gd name="connsiteY82" fmla="*/ 2599319 h 5025059"/>
                <a:gd name="connsiteX83" fmla="*/ 1697163 w 3297386"/>
                <a:gd name="connsiteY83" fmla="*/ 2531736 h 5025059"/>
                <a:gd name="connsiteX84" fmla="*/ 1501219 w 3297386"/>
                <a:gd name="connsiteY84" fmla="*/ 2695021 h 5025059"/>
                <a:gd name="connsiteX85" fmla="*/ 1582862 w 3297386"/>
                <a:gd name="connsiteY85" fmla="*/ 2972607 h 5025059"/>
                <a:gd name="connsiteX86" fmla="*/ 1664505 w 3297386"/>
                <a:gd name="connsiteY86" fmla="*/ 3119564 h 5025059"/>
                <a:gd name="connsiteX87" fmla="*/ 1762477 w 3297386"/>
                <a:gd name="connsiteY87" fmla="*/ 3233864 h 5025059"/>
                <a:gd name="connsiteX88" fmla="*/ 1811463 w 3297386"/>
                <a:gd name="connsiteY88" fmla="*/ 3103236 h 5025059"/>
                <a:gd name="connsiteX89" fmla="*/ 2040063 w 3297386"/>
                <a:gd name="connsiteY89" fmla="*/ 3103236 h 5025059"/>
                <a:gd name="connsiteX90" fmla="*/ 2105376 w 3297386"/>
                <a:gd name="connsiteY90" fmla="*/ 3315508 h 5025059"/>
                <a:gd name="connsiteX91" fmla="*/ 1876777 w 3297386"/>
                <a:gd name="connsiteY91" fmla="*/ 3380821 h 5025059"/>
                <a:gd name="connsiteX92" fmla="*/ 1762477 w 3297386"/>
                <a:gd name="connsiteY92" fmla="*/ 3380821 h 5025059"/>
                <a:gd name="connsiteX93" fmla="*/ 2187020 w 3297386"/>
                <a:gd name="connsiteY93" fmla="*/ 3821693 h 5025059"/>
                <a:gd name="connsiteX94" fmla="*/ 2219677 w 3297386"/>
                <a:gd name="connsiteY94" fmla="*/ 3903336 h 5025059"/>
                <a:gd name="connsiteX95" fmla="*/ 2252334 w 3297386"/>
                <a:gd name="connsiteY95" fmla="*/ 3691064 h 5025059"/>
                <a:gd name="connsiteX96" fmla="*/ 2301320 w 3297386"/>
                <a:gd name="connsiteY96" fmla="*/ 3544107 h 5025059"/>
                <a:gd name="connsiteX97" fmla="*/ 2513592 w 3297386"/>
                <a:gd name="connsiteY97" fmla="*/ 3495121 h 5025059"/>
                <a:gd name="connsiteX98" fmla="*/ 2660549 w 3297386"/>
                <a:gd name="connsiteY98" fmla="*/ 3691064 h 5025059"/>
                <a:gd name="connsiteX99" fmla="*/ 2513591 w 3297386"/>
                <a:gd name="connsiteY99" fmla="*/ 3870678 h 5025059"/>
                <a:gd name="connsiteX100" fmla="*/ 2333976 w 3297386"/>
                <a:gd name="connsiteY100" fmla="*/ 3903336 h 5025059"/>
                <a:gd name="connsiteX101" fmla="*/ 2464605 w 3297386"/>
                <a:gd name="connsiteY101" fmla="*/ 4099279 h 5025059"/>
                <a:gd name="connsiteX102" fmla="*/ 2529920 w 3297386"/>
                <a:gd name="connsiteY102" fmla="*/ 4262565 h 5025059"/>
                <a:gd name="connsiteX103" fmla="*/ 2431948 w 3297386"/>
                <a:gd name="connsiteY103" fmla="*/ 4540150 h 5025059"/>
                <a:gd name="connsiteX104" fmla="*/ 2676877 w 3297386"/>
                <a:gd name="connsiteY104" fmla="*/ 4899380 h 5025059"/>
                <a:gd name="connsiteX105" fmla="*/ 2627891 w 3297386"/>
                <a:gd name="connsiteY105" fmla="*/ 5013679 h 5025059"/>
                <a:gd name="connsiteX106" fmla="*/ 2317648 w 3297386"/>
                <a:gd name="connsiteY106" fmla="*/ 4654450 h 5025059"/>
                <a:gd name="connsiteX107" fmla="*/ 2333977 w 3297386"/>
                <a:gd name="connsiteY107" fmla="*/ 4229907 h 5025059"/>
                <a:gd name="connsiteX108" fmla="*/ 2121705 w 3297386"/>
                <a:gd name="connsiteY108" fmla="*/ 3952321 h 5025059"/>
                <a:gd name="connsiteX109" fmla="*/ 1550205 w 3297386"/>
                <a:gd name="connsiteY109" fmla="*/ 3250193 h 5025059"/>
                <a:gd name="connsiteX110" fmla="*/ 1305277 w 3297386"/>
                <a:gd name="connsiteY110" fmla="*/ 2744007 h 5025059"/>
                <a:gd name="connsiteX111" fmla="*/ 1337934 w 3297386"/>
                <a:gd name="connsiteY111" fmla="*/ 2662364 h 5025059"/>
                <a:gd name="connsiteX112" fmla="*/ 1174648 w 3297386"/>
                <a:gd name="connsiteY112" fmla="*/ 2515407 h 5025059"/>
                <a:gd name="connsiteX113" fmla="*/ 1060348 w 3297386"/>
                <a:gd name="connsiteY113" fmla="*/ 2597050 h 5025059"/>
                <a:gd name="connsiteX114" fmla="*/ 1027691 w 3297386"/>
                <a:gd name="connsiteY114" fmla="*/ 2744007 h 5025059"/>
                <a:gd name="connsiteX115" fmla="*/ 1239962 w 3297386"/>
                <a:gd name="connsiteY115" fmla="*/ 2972607 h 5025059"/>
                <a:gd name="connsiteX116" fmla="*/ 1435905 w 3297386"/>
                <a:gd name="connsiteY116" fmla="*/ 3413479 h 5025059"/>
                <a:gd name="connsiteX117" fmla="*/ 1533877 w 3297386"/>
                <a:gd name="connsiteY117" fmla="*/ 3772707 h 5025059"/>
                <a:gd name="connsiteX118" fmla="*/ 1550205 w 3297386"/>
                <a:gd name="connsiteY118" fmla="*/ 4050293 h 5025059"/>
                <a:gd name="connsiteX119" fmla="*/ 1550205 w 3297386"/>
                <a:gd name="connsiteY119"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1909434 w 3297386"/>
                <a:gd name="connsiteY67" fmla="*/ 1992893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321605 w 3297386"/>
                <a:gd name="connsiteY72" fmla="*/ 2352121 h 5025059"/>
                <a:gd name="connsiteX73" fmla="*/ 1256291 w 3297386"/>
                <a:gd name="connsiteY73" fmla="*/ 2466421 h 5025059"/>
                <a:gd name="connsiteX74" fmla="*/ 1354262 w 3297386"/>
                <a:gd name="connsiteY74" fmla="*/ 2499079 h 5025059"/>
                <a:gd name="connsiteX75" fmla="*/ 1545216 w 3297386"/>
                <a:gd name="connsiteY75" fmla="*/ 2232833 h 5025059"/>
                <a:gd name="connsiteX76" fmla="*/ 1739345 w 3297386"/>
                <a:gd name="connsiteY76" fmla="*/ 2113090 h 5025059"/>
                <a:gd name="connsiteX77" fmla="*/ 1796494 w 3297386"/>
                <a:gd name="connsiteY77" fmla="*/ 2187022 h 5025059"/>
                <a:gd name="connsiteX78" fmla="*/ 1435905 w 3297386"/>
                <a:gd name="connsiteY78" fmla="*/ 2515407 h 5025059"/>
                <a:gd name="connsiteX79" fmla="*/ 1419577 w 3297386"/>
                <a:gd name="connsiteY79" fmla="*/ 2629707 h 5025059"/>
                <a:gd name="connsiteX80" fmla="*/ 1729820 w 3297386"/>
                <a:gd name="connsiteY80" fmla="*/ 2450093 h 5025059"/>
                <a:gd name="connsiteX81" fmla="*/ 2089049 w 3297386"/>
                <a:gd name="connsiteY81" fmla="*/ 2499079 h 5025059"/>
                <a:gd name="connsiteX82" fmla="*/ 2100387 w 3297386"/>
                <a:gd name="connsiteY82" fmla="*/ 2599319 h 5025059"/>
                <a:gd name="connsiteX83" fmla="*/ 1697163 w 3297386"/>
                <a:gd name="connsiteY83" fmla="*/ 2531736 h 5025059"/>
                <a:gd name="connsiteX84" fmla="*/ 1501219 w 3297386"/>
                <a:gd name="connsiteY84" fmla="*/ 2695021 h 5025059"/>
                <a:gd name="connsiteX85" fmla="*/ 1582862 w 3297386"/>
                <a:gd name="connsiteY85" fmla="*/ 2972607 h 5025059"/>
                <a:gd name="connsiteX86" fmla="*/ 1664505 w 3297386"/>
                <a:gd name="connsiteY86" fmla="*/ 3119564 h 5025059"/>
                <a:gd name="connsiteX87" fmla="*/ 1762477 w 3297386"/>
                <a:gd name="connsiteY87" fmla="*/ 3233864 h 5025059"/>
                <a:gd name="connsiteX88" fmla="*/ 1811463 w 3297386"/>
                <a:gd name="connsiteY88" fmla="*/ 3103236 h 5025059"/>
                <a:gd name="connsiteX89" fmla="*/ 2040063 w 3297386"/>
                <a:gd name="connsiteY89" fmla="*/ 3103236 h 5025059"/>
                <a:gd name="connsiteX90" fmla="*/ 2105376 w 3297386"/>
                <a:gd name="connsiteY90" fmla="*/ 3315508 h 5025059"/>
                <a:gd name="connsiteX91" fmla="*/ 1876777 w 3297386"/>
                <a:gd name="connsiteY91" fmla="*/ 3380821 h 5025059"/>
                <a:gd name="connsiteX92" fmla="*/ 1762477 w 3297386"/>
                <a:gd name="connsiteY92" fmla="*/ 3380821 h 5025059"/>
                <a:gd name="connsiteX93" fmla="*/ 2187020 w 3297386"/>
                <a:gd name="connsiteY93" fmla="*/ 3821693 h 5025059"/>
                <a:gd name="connsiteX94" fmla="*/ 2219677 w 3297386"/>
                <a:gd name="connsiteY94" fmla="*/ 3903336 h 5025059"/>
                <a:gd name="connsiteX95" fmla="*/ 2252334 w 3297386"/>
                <a:gd name="connsiteY95" fmla="*/ 3691064 h 5025059"/>
                <a:gd name="connsiteX96" fmla="*/ 2301320 w 3297386"/>
                <a:gd name="connsiteY96" fmla="*/ 3544107 h 5025059"/>
                <a:gd name="connsiteX97" fmla="*/ 2513592 w 3297386"/>
                <a:gd name="connsiteY97" fmla="*/ 3495121 h 5025059"/>
                <a:gd name="connsiteX98" fmla="*/ 2660549 w 3297386"/>
                <a:gd name="connsiteY98" fmla="*/ 3691064 h 5025059"/>
                <a:gd name="connsiteX99" fmla="*/ 2513591 w 3297386"/>
                <a:gd name="connsiteY99" fmla="*/ 3870678 h 5025059"/>
                <a:gd name="connsiteX100" fmla="*/ 2333976 w 3297386"/>
                <a:gd name="connsiteY100" fmla="*/ 3903336 h 5025059"/>
                <a:gd name="connsiteX101" fmla="*/ 2464605 w 3297386"/>
                <a:gd name="connsiteY101" fmla="*/ 4099279 h 5025059"/>
                <a:gd name="connsiteX102" fmla="*/ 2529920 w 3297386"/>
                <a:gd name="connsiteY102" fmla="*/ 4262565 h 5025059"/>
                <a:gd name="connsiteX103" fmla="*/ 2431948 w 3297386"/>
                <a:gd name="connsiteY103" fmla="*/ 4540150 h 5025059"/>
                <a:gd name="connsiteX104" fmla="*/ 2676877 w 3297386"/>
                <a:gd name="connsiteY104" fmla="*/ 4899380 h 5025059"/>
                <a:gd name="connsiteX105" fmla="*/ 2627891 w 3297386"/>
                <a:gd name="connsiteY105" fmla="*/ 5013679 h 5025059"/>
                <a:gd name="connsiteX106" fmla="*/ 2317648 w 3297386"/>
                <a:gd name="connsiteY106" fmla="*/ 4654450 h 5025059"/>
                <a:gd name="connsiteX107" fmla="*/ 2333977 w 3297386"/>
                <a:gd name="connsiteY107" fmla="*/ 4229907 h 5025059"/>
                <a:gd name="connsiteX108" fmla="*/ 2121705 w 3297386"/>
                <a:gd name="connsiteY108" fmla="*/ 3952321 h 5025059"/>
                <a:gd name="connsiteX109" fmla="*/ 1550205 w 3297386"/>
                <a:gd name="connsiteY109" fmla="*/ 3250193 h 5025059"/>
                <a:gd name="connsiteX110" fmla="*/ 1305277 w 3297386"/>
                <a:gd name="connsiteY110" fmla="*/ 2744007 h 5025059"/>
                <a:gd name="connsiteX111" fmla="*/ 1337934 w 3297386"/>
                <a:gd name="connsiteY111" fmla="*/ 2662364 h 5025059"/>
                <a:gd name="connsiteX112" fmla="*/ 1174648 w 3297386"/>
                <a:gd name="connsiteY112" fmla="*/ 2515407 h 5025059"/>
                <a:gd name="connsiteX113" fmla="*/ 1060348 w 3297386"/>
                <a:gd name="connsiteY113" fmla="*/ 2597050 h 5025059"/>
                <a:gd name="connsiteX114" fmla="*/ 1027691 w 3297386"/>
                <a:gd name="connsiteY114" fmla="*/ 2744007 h 5025059"/>
                <a:gd name="connsiteX115" fmla="*/ 1239962 w 3297386"/>
                <a:gd name="connsiteY115" fmla="*/ 2972607 h 5025059"/>
                <a:gd name="connsiteX116" fmla="*/ 1435905 w 3297386"/>
                <a:gd name="connsiteY116" fmla="*/ 3413479 h 5025059"/>
                <a:gd name="connsiteX117" fmla="*/ 1533877 w 3297386"/>
                <a:gd name="connsiteY117" fmla="*/ 3772707 h 5025059"/>
                <a:gd name="connsiteX118" fmla="*/ 1550205 w 3297386"/>
                <a:gd name="connsiteY118" fmla="*/ 4050293 h 5025059"/>
                <a:gd name="connsiteX119" fmla="*/ 1550205 w 3297386"/>
                <a:gd name="connsiteY119"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321605 w 3297386"/>
                <a:gd name="connsiteY72" fmla="*/ 2352121 h 5025059"/>
                <a:gd name="connsiteX73" fmla="*/ 1256291 w 3297386"/>
                <a:gd name="connsiteY73" fmla="*/ 2466421 h 5025059"/>
                <a:gd name="connsiteX74" fmla="*/ 1354262 w 3297386"/>
                <a:gd name="connsiteY74" fmla="*/ 2499079 h 5025059"/>
                <a:gd name="connsiteX75" fmla="*/ 1545216 w 3297386"/>
                <a:gd name="connsiteY75" fmla="*/ 2232833 h 5025059"/>
                <a:gd name="connsiteX76" fmla="*/ 1739345 w 3297386"/>
                <a:gd name="connsiteY76" fmla="*/ 2113090 h 5025059"/>
                <a:gd name="connsiteX77" fmla="*/ 1796494 w 3297386"/>
                <a:gd name="connsiteY77" fmla="*/ 2187022 h 5025059"/>
                <a:gd name="connsiteX78" fmla="*/ 1435905 w 3297386"/>
                <a:gd name="connsiteY78" fmla="*/ 2515407 h 5025059"/>
                <a:gd name="connsiteX79" fmla="*/ 1419577 w 3297386"/>
                <a:gd name="connsiteY79" fmla="*/ 2629707 h 5025059"/>
                <a:gd name="connsiteX80" fmla="*/ 1729820 w 3297386"/>
                <a:gd name="connsiteY80" fmla="*/ 2450093 h 5025059"/>
                <a:gd name="connsiteX81" fmla="*/ 2089049 w 3297386"/>
                <a:gd name="connsiteY81" fmla="*/ 2499079 h 5025059"/>
                <a:gd name="connsiteX82" fmla="*/ 2100387 w 3297386"/>
                <a:gd name="connsiteY82" fmla="*/ 2599319 h 5025059"/>
                <a:gd name="connsiteX83" fmla="*/ 1697163 w 3297386"/>
                <a:gd name="connsiteY83" fmla="*/ 2531736 h 5025059"/>
                <a:gd name="connsiteX84" fmla="*/ 1501219 w 3297386"/>
                <a:gd name="connsiteY84" fmla="*/ 2695021 h 5025059"/>
                <a:gd name="connsiteX85" fmla="*/ 1582862 w 3297386"/>
                <a:gd name="connsiteY85" fmla="*/ 2972607 h 5025059"/>
                <a:gd name="connsiteX86" fmla="*/ 1664505 w 3297386"/>
                <a:gd name="connsiteY86" fmla="*/ 3119564 h 5025059"/>
                <a:gd name="connsiteX87" fmla="*/ 1762477 w 3297386"/>
                <a:gd name="connsiteY87" fmla="*/ 3233864 h 5025059"/>
                <a:gd name="connsiteX88" fmla="*/ 1811463 w 3297386"/>
                <a:gd name="connsiteY88" fmla="*/ 3103236 h 5025059"/>
                <a:gd name="connsiteX89" fmla="*/ 2040063 w 3297386"/>
                <a:gd name="connsiteY89" fmla="*/ 3103236 h 5025059"/>
                <a:gd name="connsiteX90" fmla="*/ 2105376 w 3297386"/>
                <a:gd name="connsiteY90" fmla="*/ 3315508 h 5025059"/>
                <a:gd name="connsiteX91" fmla="*/ 1876777 w 3297386"/>
                <a:gd name="connsiteY91" fmla="*/ 3380821 h 5025059"/>
                <a:gd name="connsiteX92" fmla="*/ 1762477 w 3297386"/>
                <a:gd name="connsiteY92" fmla="*/ 3380821 h 5025059"/>
                <a:gd name="connsiteX93" fmla="*/ 2187020 w 3297386"/>
                <a:gd name="connsiteY93" fmla="*/ 3821693 h 5025059"/>
                <a:gd name="connsiteX94" fmla="*/ 2219677 w 3297386"/>
                <a:gd name="connsiteY94" fmla="*/ 3903336 h 5025059"/>
                <a:gd name="connsiteX95" fmla="*/ 2252334 w 3297386"/>
                <a:gd name="connsiteY95" fmla="*/ 3691064 h 5025059"/>
                <a:gd name="connsiteX96" fmla="*/ 2301320 w 3297386"/>
                <a:gd name="connsiteY96" fmla="*/ 3544107 h 5025059"/>
                <a:gd name="connsiteX97" fmla="*/ 2513592 w 3297386"/>
                <a:gd name="connsiteY97" fmla="*/ 3495121 h 5025059"/>
                <a:gd name="connsiteX98" fmla="*/ 2660549 w 3297386"/>
                <a:gd name="connsiteY98" fmla="*/ 3691064 h 5025059"/>
                <a:gd name="connsiteX99" fmla="*/ 2513591 w 3297386"/>
                <a:gd name="connsiteY99" fmla="*/ 3870678 h 5025059"/>
                <a:gd name="connsiteX100" fmla="*/ 2333976 w 3297386"/>
                <a:gd name="connsiteY100" fmla="*/ 3903336 h 5025059"/>
                <a:gd name="connsiteX101" fmla="*/ 2464605 w 3297386"/>
                <a:gd name="connsiteY101" fmla="*/ 4099279 h 5025059"/>
                <a:gd name="connsiteX102" fmla="*/ 2529920 w 3297386"/>
                <a:gd name="connsiteY102" fmla="*/ 4262565 h 5025059"/>
                <a:gd name="connsiteX103" fmla="*/ 2431948 w 3297386"/>
                <a:gd name="connsiteY103" fmla="*/ 4540150 h 5025059"/>
                <a:gd name="connsiteX104" fmla="*/ 2676877 w 3297386"/>
                <a:gd name="connsiteY104" fmla="*/ 4899380 h 5025059"/>
                <a:gd name="connsiteX105" fmla="*/ 2627891 w 3297386"/>
                <a:gd name="connsiteY105" fmla="*/ 5013679 h 5025059"/>
                <a:gd name="connsiteX106" fmla="*/ 2317648 w 3297386"/>
                <a:gd name="connsiteY106" fmla="*/ 4654450 h 5025059"/>
                <a:gd name="connsiteX107" fmla="*/ 2333977 w 3297386"/>
                <a:gd name="connsiteY107" fmla="*/ 4229907 h 5025059"/>
                <a:gd name="connsiteX108" fmla="*/ 2121705 w 3297386"/>
                <a:gd name="connsiteY108" fmla="*/ 3952321 h 5025059"/>
                <a:gd name="connsiteX109" fmla="*/ 1550205 w 3297386"/>
                <a:gd name="connsiteY109" fmla="*/ 3250193 h 5025059"/>
                <a:gd name="connsiteX110" fmla="*/ 1305277 w 3297386"/>
                <a:gd name="connsiteY110" fmla="*/ 2744007 h 5025059"/>
                <a:gd name="connsiteX111" fmla="*/ 1337934 w 3297386"/>
                <a:gd name="connsiteY111" fmla="*/ 2662364 h 5025059"/>
                <a:gd name="connsiteX112" fmla="*/ 1174648 w 3297386"/>
                <a:gd name="connsiteY112" fmla="*/ 2515407 h 5025059"/>
                <a:gd name="connsiteX113" fmla="*/ 1060348 w 3297386"/>
                <a:gd name="connsiteY113" fmla="*/ 2597050 h 5025059"/>
                <a:gd name="connsiteX114" fmla="*/ 1027691 w 3297386"/>
                <a:gd name="connsiteY114" fmla="*/ 2744007 h 5025059"/>
                <a:gd name="connsiteX115" fmla="*/ 1239962 w 3297386"/>
                <a:gd name="connsiteY115" fmla="*/ 2972607 h 5025059"/>
                <a:gd name="connsiteX116" fmla="*/ 1435905 w 3297386"/>
                <a:gd name="connsiteY116" fmla="*/ 3413479 h 5025059"/>
                <a:gd name="connsiteX117" fmla="*/ 1533877 w 3297386"/>
                <a:gd name="connsiteY117" fmla="*/ 3772707 h 5025059"/>
                <a:gd name="connsiteX118" fmla="*/ 1550205 w 3297386"/>
                <a:gd name="connsiteY118" fmla="*/ 4050293 h 5025059"/>
                <a:gd name="connsiteX119" fmla="*/ 1550205 w 3297386"/>
                <a:gd name="connsiteY119"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321605 w 3297386"/>
                <a:gd name="connsiteY72" fmla="*/ 2352121 h 5025059"/>
                <a:gd name="connsiteX73" fmla="*/ 1256291 w 3297386"/>
                <a:gd name="connsiteY73" fmla="*/ 2466421 h 5025059"/>
                <a:gd name="connsiteX74" fmla="*/ 1354262 w 3297386"/>
                <a:gd name="connsiteY74" fmla="*/ 2499079 h 5025059"/>
                <a:gd name="connsiteX75" fmla="*/ 1545216 w 3297386"/>
                <a:gd name="connsiteY75" fmla="*/ 2232833 h 5025059"/>
                <a:gd name="connsiteX76" fmla="*/ 1739345 w 3297386"/>
                <a:gd name="connsiteY76" fmla="*/ 2113090 h 5025059"/>
                <a:gd name="connsiteX77" fmla="*/ 1796494 w 3297386"/>
                <a:gd name="connsiteY77" fmla="*/ 2187022 h 5025059"/>
                <a:gd name="connsiteX78" fmla="*/ 1435905 w 3297386"/>
                <a:gd name="connsiteY78" fmla="*/ 2515407 h 5025059"/>
                <a:gd name="connsiteX79" fmla="*/ 1419577 w 3297386"/>
                <a:gd name="connsiteY79" fmla="*/ 2629707 h 5025059"/>
                <a:gd name="connsiteX80" fmla="*/ 1729820 w 3297386"/>
                <a:gd name="connsiteY80" fmla="*/ 2450093 h 5025059"/>
                <a:gd name="connsiteX81" fmla="*/ 2089049 w 3297386"/>
                <a:gd name="connsiteY81" fmla="*/ 2499079 h 5025059"/>
                <a:gd name="connsiteX82" fmla="*/ 2100387 w 3297386"/>
                <a:gd name="connsiteY82" fmla="*/ 2599319 h 5025059"/>
                <a:gd name="connsiteX83" fmla="*/ 1697163 w 3297386"/>
                <a:gd name="connsiteY83" fmla="*/ 2531736 h 5025059"/>
                <a:gd name="connsiteX84" fmla="*/ 1501219 w 3297386"/>
                <a:gd name="connsiteY84" fmla="*/ 2695021 h 5025059"/>
                <a:gd name="connsiteX85" fmla="*/ 1582862 w 3297386"/>
                <a:gd name="connsiteY85" fmla="*/ 2972607 h 5025059"/>
                <a:gd name="connsiteX86" fmla="*/ 1664505 w 3297386"/>
                <a:gd name="connsiteY86" fmla="*/ 3119564 h 5025059"/>
                <a:gd name="connsiteX87" fmla="*/ 1762477 w 3297386"/>
                <a:gd name="connsiteY87" fmla="*/ 3233864 h 5025059"/>
                <a:gd name="connsiteX88" fmla="*/ 1811463 w 3297386"/>
                <a:gd name="connsiteY88" fmla="*/ 3103236 h 5025059"/>
                <a:gd name="connsiteX89" fmla="*/ 2040063 w 3297386"/>
                <a:gd name="connsiteY89" fmla="*/ 3103236 h 5025059"/>
                <a:gd name="connsiteX90" fmla="*/ 2105376 w 3297386"/>
                <a:gd name="connsiteY90" fmla="*/ 3315508 h 5025059"/>
                <a:gd name="connsiteX91" fmla="*/ 1876777 w 3297386"/>
                <a:gd name="connsiteY91" fmla="*/ 3380821 h 5025059"/>
                <a:gd name="connsiteX92" fmla="*/ 1762477 w 3297386"/>
                <a:gd name="connsiteY92" fmla="*/ 3380821 h 5025059"/>
                <a:gd name="connsiteX93" fmla="*/ 2187020 w 3297386"/>
                <a:gd name="connsiteY93" fmla="*/ 3821693 h 5025059"/>
                <a:gd name="connsiteX94" fmla="*/ 2219677 w 3297386"/>
                <a:gd name="connsiteY94" fmla="*/ 3903336 h 5025059"/>
                <a:gd name="connsiteX95" fmla="*/ 2252334 w 3297386"/>
                <a:gd name="connsiteY95" fmla="*/ 3691064 h 5025059"/>
                <a:gd name="connsiteX96" fmla="*/ 2301320 w 3297386"/>
                <a:gd name="connsiteY96" fmla="*/ 3544107 h 5025059"/>
                <a:gd name="connsiteX97" fmla="*/ 2513592 w 3297386"/>
                <a:gd name="connsiteY97" fmla="*/ 3495121 h 5025059"/>
                <a:gd name="connsiteX98" fmla="*/ 2660549 w 3297386"/>
                <a:gd name="connsiteY98" fmla="*/ 3691064 h 5025059"/>
                <a:gd name="connsiteX99" fmla="*/ 2513591 w 3297386"/>
                <a:gd name="connsiteY99" fmla="*/ 3870678 h 5025059"/>
                <a:gd name="connsiteX100" fmla="*/ 2333976 w 3297386"/>
                <a:gd name="connsiteY100" fmla="*/ 3903336 h 5025059"/>
                <a:gd name="connsiteX101" fmla="*/ 2464605 w 3297386"/>
                <a:gd name="connsiteY101" fmla="*/ 4099279 h 5025059"/>
                <a:gd name="connsiteX102" fmla="*/ 2529920 w 3297386"/>
                <a:gd name="connsiteY102" fmla="*/ 4262565 h 5025059"/>
                <a:gd name="connsiteX103" fmla="*/ 2431948 w 3297386"/>
                <a:gd name="connsiteY103" fmla="*/ 4540150 h 5025059"/>
                <a:gd name="connsiteX104" fmla="*/ 2676877 w 3297386"/>
                <a:gd name="connsiteY104" fmla="*/ 4899380 h 5025059"/>
                <a:gd name="connsiteX105" fmla="*/ 2627891 w 3297386"/>
                <a:gd name="connsiteY105" fmla="*/ 5013679 h 5025059"/>
                <a:gd name="connsiteX106" fmla="*/ 2317648 w 3297386"/>
                <a:gd name="connsiteY106" fmla="*/ 4654450 h 5025059"/>
                <a:gd name="connsiteX107" fmla="*/ 2333977 w 3297386"/>
                <a:gd name="connsiteY107" fmla="*/ 4229907 h 5025059"/>
                <a:gd name="connsiteX108" fmla="*/ 2121705 w 3297386"/>
                <a:gd name="connsiteY108" fmla="*/ 3952321 h 5025059"/>
                <a:gd name="connsiteX109" fmla="*/ 1550205 w 3297386"/>
                <a:gd name="connsiteY109" fmla="*/ 3250193 h 5025059"/>
                <a:gd name="connsiteX110" fmla="*/ 1305277 w 3297386"/>
                <a:gd name="connsiteY110" fmla="*/ 2744007 h 5025059"/>
                <a:gd name="connsiteX111" fmla="*/ 1337934 w 3297386"/>
                <a:gd name="connsiteY111" fmla="*/ 2662364 h 5025059"/>
                <a:gd name="connsiteX112" fmla="*/ 1174648 w 3297386"/>
                <a:gd name="connsiteY112" fmla="*/ 2515407 h 5025059"/>
                <a:gd name="connsiteX113" fmla="*/ 1060348 w 3297386"/>
                <a:gd name="connsiteY113" fmla="*/ 2597050 h 5025059"/>
                <a:gd name="connsiteX114" fmla="*/ 1027691 w 3297386"/>
                <a:gd name="connsiteY114" fmla="*/ 2744007 h 5025059"/>
                <a:gd name="connsiteX115" fmla="*/ 1239962 w 3297386"/>
                <a:gd name="connsiteY115" fmla="*/ 2972607 h 5025059"/>
                <a:gd name="connsiteX116" fmla="*/ 1435905 w 3297386"/>
                <a:gd name="connsiteY116" fmla="*/ 3413479 h 5025059"/>
                <a:gd name="connsiteX117" fmla="*/ 1533877 w 3297386"/>
                <a:gd name="connsiteY117" fmla="*/ 3772707 h 5025059"/>
                <a:gd name="connsiteX118" fmla="*/ 1550205 w 3297386"/>
                <a:gd name="connsiteY118" fmla="*/ 4050293 h 5025059"/>
                <a:gd name="connsiteX119" fmla="*/ 1550205 w 3297386"/>
                <a:gd name="connsiteY119"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321605 w 3297386"/>
                <a:gd name="connsiteY72" fmla="*/ 2352121 h 5025059"/>
                <a:gd name="connsiteX73" fmla="*/ 1256291 w 3297386"/>
                <a:gd name="connsiteY73" fmla="*/ 2466421 h 5025059"/>
                <a:gd name="connsiteX74" fmla="*/ 1354262 w 3297386"/>
                <a:gd name="connsiteY74" fmla="*/ 2499079 h 5025059"/>
                <a:gd name="connsiteX75" fmla="*/ 1545216 w 3297386"/>
                <a:gd name="connsiteY75" fmla="*/ 2232833 h 5025059"/>
                <a:gd name="connsiteX76" fmla="*/ 1739345 w 3297386"/>
                <a:gd name="connsiteY76" fmla="*/ 2113090 h 5025059"/>
                <a:gd name="connsiteX77" fmla="*/ 1796494 w 3297386"/>
                <a:gd name="connsiteY77" fmla="*/ 2187022 h 5025059"/>
                <a:gd name="connsiteX78" fmla="*/ 1435905 w 3297386"/>
                <a:gd name="connsiteY78" fmla="*/ 2515407 h 5025059"/>
                <a:gd name="connsiteX79" fmla="*/ 1419577 w 3297386"/>
                <a:gd name="connsiteY79" fmla="*/ 2629707 h 5025059"/>
                <a:gd name="connsiteX80" fmla="*/ 1729820 w 3297386"/>
                <a:gd name="connsiteY80" fmla="*/ 2450093 h 5025059"/>
                <a:gd name="connsiteX81" fmla="*/ 2089049 w 3297386"/>
                <a:gd name="connsiteY81" fmla="*/ 2499079 h 5025059"/>
                <a:gd name="connsiteX82" fmla="*/ 2100387 w 3297386"/>
                <a:gd name="connsiteY82" fmla="*/ 2599319 h 5025059"/>
                <a:gd name="connsiteX83" fmla="*/ 1697163 w 3297386"/>
                <a:gd name="connsiteY83" fmla="*/ 2531736 h 5025059"/>
                <a:gd name="connsiteX84" fmla="*/ 1501219 w 3297386"/>
                <a:gd name="connsiteY84" fmla="*/ 2695021 h 5025059"/>
                <a:gd name="connsiteX85" fmla="*/ 1582862 w 3297386"/>
                <a:gd name="connsiteY85" fmla="*/ 2972607 h 5025059"/>
                <a:gd name="connsiteX86" fmla="*/ 1664505 w 3297386"/>
                <a:gd name="connsiteY86" fmla="*/ 3119564 h 5025059"/>
                <a:gd name="connsiteX87" fmla="*/ 1762477 w 3297386"/>
                <a:gd name="connsiteY87" fmla="*/ 3233864 h 5025059"/>
                <a:gd name="connsiteX88" fmla="*/ 1811463 w 3297386"/>
                <a:gd name="connsiteY88" fmla="*/ 3103236 h 5025059"/>
                <a:gd name="connsiteX89" fmla="*/ 2040063 w 3297386"/>
                <a:gd name="connsiteY89" fmla="*/ 3103236 h 5025059"/>
                <a:gd name="connsiteX90" fmla="*/ 2105376 w 3297386"/>
                <a:gd name="connsiteY90" fmla="*/ 3315508 h 5025059"/>
                <a:gd name="connsiteX91" fmla="*/ 1876777 w 3297386"/>
                <a:gd name="connsiteY91" fmla="*/ 3380821 h 5025059"/>
                <a:gd name="connsiteX92" fmla="*/ 1762477 w 3297386"/>
                <a:gd name="connsiteY92" fmla="*/ 3380821 h 5025059"/>
                <a:gd name="connsiteX93" fmla="*/ 2187020 w 3297386"/>
                <a:gd name="connsiteY93" fmla="*/ 3821693 h 5025059"/>
                <a:gd name="connsiteX94" fmla="*/ 2219677 w 3297386"/>
                <a:gd name="connsiteY94" fmla="*/ 3903336 h 5025059"/>
                <a:gd name="connsiteX95" fmla="*/ 2252334 w 3297386"/>
                <a:gd name="connsiteY95" fmla="*/ 3691064 h 5025059"/>
                <a:gd name="connsiteX96" fmla="*/ 2301320 w 3297386"/>
                <a:gd name="connsiteY96" fmla="*/ 3544107 h 5025059"/>
                <a:gd name="connsiteX97" fmla="*/ 2513592 w 3297386"/>
                <a:gd name="connsiteY97" fmla="*/ 3495121 h 5025059"/>
                <a:gd name="connsiteX98" fmla="*/ 2660549 w 3297386"/>
                <a:gd name="connsiteY98" fmla="*/ 3691064 h 5025059"/>
                <a:gd name="connsiteX99" fmla="*/ 2513591 w 3297386"/>
                <a:gd name="connsiteY99" fmla="*/ 3870678 h 5025059"/>
                <a:gd name="connsiteX100" fmla="*/ 2333976 w 3297386"/>
                <a:gd name="connsiteY100" fmla="*/ 3903336 h 5025059"/>
                <a:gd name="connsiteX101" fmla="*/ 2464605 w 3297386"/>
                <a:gd name="connsiteY101" fmla="*/ 4099279 h 5025059"/>
                <a:gd name="connsiteX102" fmla="*/ 2529920 w 3297386"/>
                <a:gd name="connsiteY102" fmla="*/ 4262565 h 5025059"/>
                <a:gd name="connsiteX103" fmla="*/ 2431948 w 3297386"/>
                <a:gd name="connsiteY103" fmla="*/ 4540150 h 5025059"/>
                <a:gd name="connsiteX104" fmla="*/ 2676877 w 3297386"/>
                <a:gd name="connsiteY104" fmla="*/ 4899380 h 5025059"/>
                <a:gd name="connsiteX105" fmla="*/ 2627891 w 3297386"/>
                <a:gd name="connsiteY105" fmla="*/ 5013679 h 5025059"/>
                <a:gd name="connsiteX106" fmla="*/ 2317648 w 3297386"/>
                <a:gd name="connsiteY106" fmla="*/ 4654450 h 5025059"/>
                <a:gd name="connsiteX107" fmla="*/ 2333977 w 3297386"/>
                <a:gd name="connsiteY107" fmla="*/ 4229907 h 5025059"/>
                <a:gd name="connsiteX108" fmla="*/ 2121705 w 3297386"/>
                <a:gd name="connsiteY108" fmla="*/ 3952321 h 5025059"/>
                <a:gd name="connsiteX109" fmla="*/ 1550205 w 3297386"/>
                <a:gd name="connsiteY109" fmla="*/ 3250193 h 5025059"/>
                <a:gd name="connsiteX110" fmla="*/ 1305277 w 3297386"/>
                <a:gd name="connsiteY110" fmla="*/ 2744007 h 5025059"/>
                <a:gd name="connsiteX111" fmla="*/ 1328409 w 3297386"/>
                <a:gd name="connsiteY111" fmla="*/ 2595689 h 5025059"/>
                <a:gd name="connsiteX112" fmla="*/ 1174648 w 3297386"/>
                <a:gd name="connsiteY112" fmla="*/ 2515407 h 5025059"/>
                <a:gd name="connsiteX113" fmla="*/ 1060348 w 3297386"/>
                <a:gd name="connsiteY113" fmla="*/ 2597050 h 5025059"/>
                <a:gd name="connsiteX114" fmla="*/ 1027691 w 3297386"/>
                <a:gd name="connsiteY114" fmla="*/ 2744007 h 5025059"/>
                <a:gd name="connsiteX115" fmla="*/ 1239962 w 3297386"/>
                <a:gd name="connsiteY115" fmla="*/ 2972607 h 5025059"/>
                <a:gd name="connsiteX116" fmla="*/ 1435905 w 3297386"/>
                <a:gd name="connsiteY116" fmla="*/ 3413479 h 5025059"/>
                <a:gd name="connsiteX117" fmla="*/ 1533877 w 3297386"/>
                <a:gd name="connsiteY117" fmla="*/ 3772707 h 5025059"/>
                <a:gd name="connsiteX118" fmla="*/ 1550205 w 3297386"/>
                <a:gd name="connsiteY118" fmla="*/ 4050293 h 5025059"/>
                <a:gd name="connsiteX119" fmla="*/ 1550205 w 3297386"/>
                <a:gd name="connsiteY119"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321605 w 3297386"/>
                <a:gd name="connsiteY72" fmla="*/ 2352121 h 5025059"/>
                <a:gd name="connsiteX73" fmla="*/ 1256291 w 3297386"/>
                <a:gd name="connsiteY73" fmla="*/ 2466421 h 5025059"/>
                <a:gd name="connsiteX74" fmla="*/ 1354262 w 3297386"/>
                <a:gd name="connsiteY74" fmla="*/ 2499079 h 5025059"/>
                <a:gd name="connsiteX75" fmla="*/ 1545216 w 3297386"/>
                <a:gd name="connsiteY75" fmla="*/ 2232833 h 5025059"/>
                <a:gd name="connsiteX76" fmla="*/ 1739345 w 3297386"/>
                <a:gd name="connsiteY76" fmla="*/ 2113090 h 5025059"/>
                <a:gd name="connsiteX77" fmla="*/ 1796494 w 3297386"/>
                <a:gd name="connsiteY77" fmla="*/ 2187022 h 5025059"/>
                <a:gd name="connsiteX78" fmla="*/ 1435905 w 3297386"/>
                <a:gd name="connsiteY78" fmla="*/ 2515407 h 5025059"/>
                <a:gd name="connsiteX79" fmla="*/ 1419577 w 3297386"/>
                <a:gd name="connsiteY79" fmla="*/ 2629707 h 5025059"/>
                <a:gd name="connsiteX80" fmla="*/ 1729820 w 3297386"/>
                <a:gd name="connsiteY80" fmla="*/ 2450093 h 5025059"/>
                <a:gd name="connsiteX81" fmla="*/ 2089049 w 3297386"/>
                <a:gd name="connsiteY81" fmla="*/ 2499079 h 5025059"/>
                <a:gd name="connsiteX82" fmla="*/ 2100387 w 3297386"/>
                <a:gd name="connsiteY82" fmla="*/ 2599319 h 5025059"/>
                <a:gd name="connsiteX83" fmla="*/ 1697163 w 3297386"/>
                <a:gd name="connsiteY83" fmla="*/ 2531736 h 5025059"/>
                <a:gd name="connsiteX84" fmla="*/ 1501219 w 3297386"/>
                <a:gd name="connsiteY84" fmla="*/ 2695021 h 5025059"/>
                <a:gd name="connsiteX85" fmla="*/ 1582862 w 3297386"/>
                <a:gd name="connsiteY85" fmla="*/ 2972607 h 5025059"/>
                <a:gd name="connsiteX86" fmla="*/ 1664505 w 3297386"/>
                <a:gd name="connsiteY86" fmla="*/ 3119564 h 5025059"/>
                <a:gd name="connsiteX87" fmla="*/ 1762477 w 3297386"/>
                <a:gd name="connsiteY87" fmla="*/ 3233864 h 5025059"/>
                <a:gd name="connsiteX88" fmla="*/ 1811463 w 3297386"/>
                <a:gd name="connsiteY88" fmla="*/ 3103236 h 5025059"/>
                <a:gd name="connsiteX89" fmla="*/ 2040063 w 3297386"/>
                <a:gd name="connsiteY89" fmla="*/ 3103236 h 5025059"/>
                <a:gd name="connsiteX90" fmla="*/ 2105376 w 3297386"/>
                <a:gd name="connsiteY90" fmla="*/ 3315508 h 5025059"/>
                <a:gd name="connsiteX91" fmla="*/ 1876777 w 3297386"/>
                <a:gd name="connsiteY91" fmla="*/ 3380821 h 5025059"/>
                <a:gd name="connsiteX92" fmla="*/ 1762477 w 3297386"/>
                <a:gd name="connsiteY92" fmla="*/ 3380821 h 5025059"/>
                <a:gd name="connsiteX93" fmla="*/ 2187020 w 3297386"/>
                <a:gd name="connsiteY93" fmla="*/ 3821693 h 5025059"/>
                <a:gd name="connsiteX94" fmla="*/ 2219677 w 3297386"/>
                <a:gd name="connsiteY94" fmla="*/ 3903336 h 5025059"/>
                <a:gd name="connsiteX95" fmla="*/ 2252334 w 3297386"/>
                <a:gd name="connsiteY95" fmla="*/ 3691064 h 5025059"/>
                <a:gd name="connsiteX96" fmla="*/ 2301320 w 3297386"/>
                <a:gd name="connsiteY96" fmla="*/ 3544107 h 5025059"/>
                <a:gd name="connsiteX97" fmla="*/ 2513592 w 3297386"/>
                <a:gd name="connsiteY97" fmla="*/ 3495121 h 5025059"/>
                <a:gd name="connsiteX98" fmla="*/ 2660549 w 3297386"/>
                <a:gd name="connsiteY98" fmla="*/ 3691064 h 5025059"/>
                <a:gd name="connsiteX99" fmla="*/ 2513591 w 3297386"/>
                <a:gd name="connsiteY99" fmla="*/ 3870678 h 5025059"/>
                <a:gd name="connsiteX100" fmla="*/ 2333976 w 3297386"/>
                <a:gd name="connsiteY100" fmla="*/ 3903336 h 5025059"/>
                <a:gd name="connsiteX101" fmla="*/ 2464605 w 3297386"/>
                <a:gd name="connsiteY101" fmla="*/ 4099279 h 5025059"/>
                <a:gd name="connsiteX102" fmla="*/ 2529920 w 3297386"/>
                <a:gd name="connsiteY102" fmla="*/ 4262565 h 5025059"/>
                <a:gd name="connsiteX103" fmla="*/ 2431948 w 3297386"/>
                <a:gd name="connsiteY103" fmla="*/ 4540150 h 5025059"/>
                <a:gd name="connsiteX104" fmla="*/ 2676877 w 3297386"/>
                <a:gd name="connsiteY104" fmla="*/ 4899380 h 5025059"/>
                <a:gd name="connsiteX105" fmla="*/ 2627891 w 3297386"/>
                <a:gd name="connsiteY105" fmla="*/ 5013679 h 5025059"/>
                <a:gd name="connsiteX106" fmla="*/ 2317648 w 3297386"/>
                <a:gd name="connsiteY106" fmla="*/ 4654450 h 5025059"/>
                <a:gd name="connsiteX107" fmla="*/ 2333977 w 3297386"/>
                <a:gd name="connsiteY107" fmla="*/ 4229907 h 5025059"/>
                <a:gd name="connsiteX108" fmla="*/ 2121705 w 3297386"/>
                <a:gd name="connsiteY108" fmla="*/ 3952321 h 5025059"/>
                <a:gd name="connsiteX109" fmla="*/ 1550205 w 3297386"/>
                <a:gd name="connsiteY109" fmla="*/ 3250193 h 5025059"/>
                <a:gd name="connsiteX110" fmla="*/ 1356077 w 3297386"/>
                <a:gd name="connsiteY110" fmla="*/ 2747182 h 5025059"/>
                <a:gd name="connsiteX111" fmla="*/ 1328409 w 3297386"/>
                <a:gd name="connsiteY111" fmla="*/ 2595689 h 5025059"/>
                <a:gd name="connsiteX112" fmla="*/ 1174648 w 3297386"/>
                <a:gd name="connsiteY112" fmla="*/ 2515407 h 5025059"/>
                <a:gd name="connsiteX113" fmla="*/ 1060348 w 3297386"/>
                <a:gd name="connsiteY113" fmla="*/ 2597050 h 5025059"/>
                <a:gd name="connsiteX114" fmla="*/ 1027691 w 3297386"/>
                <a:gd name="connsiteY114" fmla="*/ 2744007 h 5025059"/>
                <a:gd name="connsiteX115" fmla="*/ 1239962 w 3297386"/>
                <a:gd name="connsiteY115" fmla="*/ 2972607 h 5025059"/>
                <a:gd name="connsiteX116" fmla="*/ 1435905 w 3297386"/>
                <a:gd name="connsiteY116" fmla="*/ 3413479 h 5025059"/>
                <a:gd name="connsiteX117" fmla="*/ 1533877 w 3297386"/>
                <a:gd name="connsiteY117" fmla="*/ 3772707 h 5025059"/>
                <a:gd name="connsiteX118" fmla="*/ 1550205 w 3297386"/>
                <a:gd name="connsiteY118" fmla="*/ 4050293 h 5025059"/>
                <a:gd name="connsiteX119" fmla="*/ 1550205 w 3297386"/>
                <a:gd name="connsiteY119"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321605 w 3297386"/>
                <a:gd name="connsiteY72" fmla="*/ 2352121 h 5025059"/>
                <a:gd name="connsiteX73" fmla="*/ 1256291 w 3297386"/>
                <a:gd name="connsiteY73" fmla="*/ 2466421 h 5025059"/>
                <a:gd name="connsiteX74" fmla="*/ 1322512 w 3297386"/>
                <a:gd name="connsiteY74" fmla="*/ 2448279 h 5025059"/>
                <a:gd name="connsiteX75" fmla="*/ 1545216 w 3297386"/>
                <a:gd name="connsiteY75" fmla="*/ 2232833 h 5025059"/>
                <a:gd name="connsiteX76" fmla="*/ 1739345 w 3297386"/>
                <a:gd name="connsiteY76" fmla="*/ 2113090 h 5025059"/>
                <a:gd name="connsiteX77" fmla="*/ 1796494 w 3297386"/>
                <a:gd name="connsiteY77" fmla="*/ 2187022 h 5025059"/>
                <a:gd name="connsiteX78" fmla="*/ 1435905 w 3297386"/>
                <a:gd name="connsiteY78" fmla="*/ 2515407 h 5025059"/>
                <a:gd name="connsiteX79" fmla="*/ 1419577 w 3297386"/>
                <a:gd name="connsiteY79" fmla="*/ 2629707 h 5025059"/>
                <a:gd name="connsiteX80" fmla="*/ 1729820 w 3297386"/>
                <a:gd name="connsiteY80" fmla="*/ 2450093 h 5025059"/>
                <a:gd name="connsiteX81" fmla="*/ 2089049 w 3297386"/>
                <a:gd name="connsiteY81" fmla="*/ 2499079 h 5025059"/>
                <a:gd name="connsiteX82" fmla="*/ 2100387 w 3297386"/>
                <a:gd name="connsiteY82" fmla="*/ 2599319 h 5025059"/>
                <a:gd name="connsiteX83" fmla="*/ 1697163 w 3297386"/>
                <a:gd name="connsiteY83" fmla="*/ 2531736 h 5025059"/>
                <a:gd name="connsiteX84" fmla="*/ 1501219 w 3297386"/>
                <a:gd name="connsiteY84" fmla="*/ 2695021 h 5025059"/>
                <a:gd name="connsiteX85" fmla="*/ 1582862 w 3297386"/>
                <a:gd name="connsiteY85" fmla="*/ 2972607 h 5025059"/>
                <a:gd name="connsiteX86" fmla="*/ 1664505 w 3297386"/>
                <a:gd name="connsiteY86" fmla="*/ 3119564 h 5025059"/>
                <a:gd name="connsiteX87" fmla="*/ 1762477 w 3297386"/>
                <a:gd name="connsiteY87" fmla="*/ 3233864 h 5025059"/>
                <a:gd name="connsiteX88" fmla="*/ 1811463 w 3297386"/>
                <a:gd name="connsiteY88" fmla="*/ 3103236 h 5025059"/>
                <a:gd name="connsiteX89" fmla="*/ 2040063 w 3297386"/>
                <a:gd name="connsiteY89" fmla="*/ 3103236 h 5025059"/>
                <a:gd name="connsiteX90" fmla="*/ 2105376 w 3297386"/>
                <a:gd name="connsiteY90" fmla="*/ 3315508 h 5025059"/>
                <a:gd name="connsiteX91" fmla="*/ 1876777 w 3297386"/>
                <a:gd name="connsiteY91" fmla="*/ 3380821 h 5025059"/>
                <a:gd name="connsiteX92" fmla="*/ 1762477 w 3297386"/>
                <a:gd name="connsiteY92" fmla="*/ 3380821 h 5025059"/>
                <a:gd name="connsiteX93" fmla="*/ 2187020 w 3297386"/>
                <a:gd name="connsiteY93" fmla="*/ 3821693 h 5025059"/>
                <a:gd name="connsiteX94" fmla="*/ 2219677 w 3297386"/>
                <a:gd name="connsiteY94" fmla="*/ 3903336 h 5025059"/>
                <a:gd name="connsiteX95" fmla="*/ 2252334 w 3297386"/>
                <a:gd name="connsiteY95" fmla="*/ 3691064 h 5025059"/>
                <a:gd name="connsiteX96" fmla="*/ 2301320 w 3297386"/>
                <a:gd name="connsiteY96" fmla="*/ 3544107 h 5025059"/>
                <a:gd name="connsiteX97" fmla="*/ 2513592 w 3297386"/>
                <a:gd name="connsiteY97" fmla="*/ 3495121 h 5025059"/>
                <a:gd name="connsiteX98" fmla="*/ 2660549 w 3297386"/>
                <a:gd name="connsiteY98" fmla="*/ 3691064 h 5025059"/>
                <a:gd name="connsiteX99" fmla="*/ 2513591 w 3297386"/>
                <a:gd name="connsiteY99" fmla="*/ 3870678 h 5025059"/>
                <a:gd name="connsiteX100" fmla="*/ 2333976 w 3297386"/>
                <a:gd name="connsiteY100" fmla="*/ 3903336 h 5025059"/>
                <a:gd name="connsiteX101" fmla="*/ 2464605 w 3297386"/>
                <a:gd name="connsiteY101" fmla="*/ 4099279 h 5025059"/>
                <a:gd name="connsiteX102" fmla="*/ 2529920 w 3297386"/>
                <a:gd name="connsiteY102" fmla="*/ 4262565 h 5025059"/>
                <a:gd name="connsiteX103" fmla="*/ 2431948 w 3297386"/>
                <a:gd name="connsiteY103" fmla="*/ 4540150 h 5025059"/>
                <a:gd name="connsiteX104" fmla="*/ 2676877 w 3297386"/>
                <a:gd name="connsiteY104" fmla="*/ 4899380 h 5025059"/>
                <a:gd name="connsiteX105" fmla="*/ 2627891 w 3297386"/>
                <a:gd name="connsiteY105" fmla="*/ 5013679 h 5025059"/>
                <a:gd name="connsiteX106" fmla="*/ 2317648 w 3297386"/>
                <a:gd name="connsiteY106" fmla="*/ 4654450 h 5025059"/>
                <a:gd name="connsiteX107" fmla="*/ 2333977 w 3297386"/>
                <a:gd name="connsiteY107" fmla="*/ 4229907 h 5025059"/>
                <a:gd name="connsiteX108" fmla="*/ 2121705 w 3297386"/>
                <a:gd name="connsiteY108" fmla="*/ 3952321 h 5025059"/>
                <a:gd name="connsiteX109" fmla="*/ 1550205 w 3297386"/>
                <a:gd name="connsiteY109" fmla="*/ 3250193 h 5025059"/>
                <a:gd name="connsiteX110" fmla="*/ 1356077 w 3297386"/>
                <a:gd name="connsiteY110" fmla="*/ 2747182 h 5025059"/>
                <a:gd name="connsiteX111" fmla="*/ 1328409 w 3297386"/>
                <a:gd name="connsiteY111" fmla="*/ 2595689 h 5025059"/>
                <a:gd name="connsiteX112" fmla="*/ 1174648 w 3297386"/>
                <a:gd name="connsiteY112" fmla="*/ 2515407 h 5025059"/>
                <a:gd name="connsiteX113" fmla="*/ 1060348 w 3297386"/>
                <a:gd name="connsiteY113" fmla="*/ 2597050 h 5025059"/>
                <a:gd name="connsiteX114" fmla="*/ 1027691 w 3297386"/>
                <a:gd name="connsiteY114" fmla="*/ 2744007 h 5025059"/>
                <a:gd name="connsiteX115" fmla="*/ 1239962 w 3297386"/>
                <a:gd name="connsiteY115" fmla="*/ 2972607 h 5025059"/>
                <a:gd name="connsiteX116" fmla="*/ 1435905 w 3297386"/>
                <a:gd name="connsiteY116" fmla="*/ 3413479 h 5025059"/>
                <a:gd name="connsiteX117" fmla="*/ 1533877 w 3297386"/>
                <a:gd name="connsiteY117" fmla="*/ 3772707 h 5025059"/>
                <a:gd name="connsiteX118" fmla="*/ 1550205 w 3297386"/>
                <a:gd name="connsiteY118" fmla="*/ 4050293 h 5025059"/>
                <a:gd name="connsiteX119" fmla="*/ 1550205 w 3297386"/>
                <a:gd name="connsiteY119"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22512 w 3297386"/>
                <a:gd name="connsiteY74" fmla="*/ 2448279 h 5025059"/>
                <a:gd name="connsiteX75" fmla="*/ 1545216 w 3297386"/>
                <a:gd name="connsiteY75" fmla="*/ 2232833 h 5025059"/>
                <a:gd name="connsiteX76" fmla="*/ 1739345 w 3297386"/>
                <a:gd name="connsiteY76" fmla="*/ 2113090 h 5025059"/>
                <a:gd name="connsiteX77" fmla="*/ 1796494 w 3297386"/>
                <a:gd name="connsiteY77" fmla="*/ 2187022 h 5025059"/>
                <a:gd name="connsiteX78" fmla="*/ 1435905 w 3297386"/>
                <a:gd name="connsiteY78" fmla="*/ 2515407 h 5025059"/>
                <a:gd name="connsiteX79" fmla="*/ 1419577 w 3297386"/>
                <a:gd name="connsiteY79" fmla="*/ 2629707 h 5025059"/>
                <a:gd name="connsiteX80" fmla="*/ 1729820 w 3297386"/>
                <a:gd name="connsiteY80" fmla="*/ 2450093 h 5025059"/>
                <a:gd name="connsiteX81" fmla="*/ 2089049 w 3297386"/>
                <a:gd name="connsiteY81" fmla="*/ 2499079 h 5025059"/>
                <a:gd name="connsiteX82" fmla="*/ 2100387 w 3297386"/>
                <a:gd name="connsiteY82" fmla="*/ 2599319 h 5025059"/>
                <a:gd name="connsiteX83" fmla="*/ 1697163 w 3297386"/>
                <a:gd name="connsiteY83" fmla="*/ 2531736 h 5025059"/>
                <a:gd name="connsiteX84" fmla="*/ 1501219 w 3297386"/>
                <a:gd name="connsiteY84" fmla="*/ 2695021 h 5025059"/>
                <a:gd name="connsiteX85" fmla="*/ 1582862 w 3297386"/>
                <a:gd name="connsiteY85" fmla="*/ 2972607 h 5025059"/>
                <a:gd name="connsiteX86" fmla="*/ 1664505 w 3297386"/>
                <a:gd name="connsiteY86" fmla="*/ 3119564 h 5025059"/>
                <a:gd name="connsiteX87" fmla="*/ 1762477 w 3297386"/>
                <a:gd name="connsiteY87" fmla="*/ 3233864 h 5025059"/>
                <a:gd name="connsiteX88" fmla="*/ 1811463 w 3297386"/>
                <a:gd name="connsiteY88" fmla="*/ 3103236 h 5025059"/>
                <a:gd name="connsiteX89" fmla="*/ 2040063 w 3297386"/>
                <a:gd name="connsiteY89" fmla="*/ 3103236 h 5025059"/>
                <a:gd name="connsiteX90" fmla="*/ 2105376 w 3297386"/>
                <a:gd name="connsiteY90" fmla="*/ 3315508 h 5025059"/>
                <a:gd name="connsiteX91" fmla="*/ 1876777 w 3297386"/>
                <a:gd name="connsiteY91" fmla="*/ 3380821 h 5025059"/>
                <a:gd name="connsiteX92" fmla="*/ 1762477 w 3297386"/>
                <a:gd name="connsiteY92" fmla="*/ 3380821 h 5025059"/>
                <a:gd name="connsiteX93" fmla="*/ 2187020 w 3297386"/>
                <a:gd name="connsiteY93" fmla="*/ 3821693 h 5025059"/>
                <a:gd name="connsiteX94" fmla="*/ 2219677 w 3297386"/>
                <a:gd name="connsiteY94" fmla="*/ 3903336 h 5025059"/>
                <a:gd name="connsiteX95" fmla="*/ 2252334 w 3297386"/>
                <a:gd name="connsiteY95" fmla="*/ 3691064 h 5025059"/>
                <a:gd name="connsiteX96" fmla="*/ 2301320 w 3297386"/>
                <a:gd name="connsiteY96" fmla="*/ 3544107 h 5025059"/>
                <a:gd name="connsiteX97" fmla="*/ 2513592 w 3297386"/>
                <a:gd name="connsiteY97" fmla="*/ 3495121 h 5025059"/>
                <a:gd name="connsiteX98" fmla="*/ 2660549 w 3297386"/>
                <a:gd name="connsiteY98" fmla="*/ 3691064 h 5025059"/>
                <a:gd name="connsiteX99" fmla="*/ 2513591 w 3297386"/>
                <a:gd name="connsiteY99" fmla="*/ 3870678 h 5025059"/>
                <a:gd name="connsiteX100" fmla="*/ 2333976 w 3297386"/>
                <a:gd name="connsiteY100" fmla="*/ 3903336 h 5025059"/>
                <a:gd name="connsiteX101" fmla="*/ 2464605 w 3297386"/>
                <a:gd name="connsiteY101" fmla="*/ 4099279 h 5025059"/>
                <a:gd name="connsiteX102" fmla="*/ 2529920 w 3297386"/>
                <a:gd name="connsiteY102" fmla="*/ 4262565 h 5025059"/>
                <a:gd name="connsiteX103" fmla="*/ 2431948 w 3297386"/>
                <a:gd name="connsiteY103" fmla="*/ 4540150 h 5025059"/>
                <a:gd name="connsiteX104" fmla="*/ 2676877 w 3297386"/>
                <a:gd name="connsiteY104" fmla="*/ 4899380 h 5025059"/>
                <a:gd name="connsiteX105" fmla="*/ 2627891 w 3297386"/>
                <a:gd name="connsiteY105" fmla="*/ 5013679 h 5025059"/>
                <a:gd name="connsiteX106" fmla="*/ 2317648 w 3297386"/>
                <a:gd name="connsiteY106" fmla="*/ 4654450 h 5025059"/>
                <a:gd name="connsiteX107" fmla="*/ 2333977 w 3297386"/>
                <a:gd name="connsiteY107" fmla="*/ 4229907 h 5025059"/>
                <a:gd name="connsiteX108" fmla="*/ 2121705 w 3297386"/>
                <a:gd name="connsiteY108" fmla="*/ 3952321 h 5025059"/>
                <a:gd name="connsiteX109" fmla="*/ 1550205 w 3297386"/>
                <a:gd name="connsiteY109" fmla="*/ 3250193 h 5025059"/>
                <a:gd name="connsiteX110" fmla="*/ 1356077 w 3297386"/>
                <a:gd name="connsiteY110" fmla="*/ 2747182 h 5025059"/>
                <a:gd name="connsiteX111" fmla="*/ 1328409 w 3297386"/>
                <a:gd name="connsiteY111" fmla="*/ 2595689 h 5025059"/>
                <a:gd name="connsiteX112" fmla="*/ 1174648 w 3297386"/>
                <a:gd name="connsiteY112" fmla="*/ 2515407 h 5025059"/>
                <a:gd name="connsiteX113" fmla="*/ 1060348 w 3297386"/>
                <a:gd name="connsiteY113" fmla="*/ 2597050 h 5025059"/>
                <a:gd name="connsiteX114" fmla="*/ 1027691 w 3297386"/>
                <a:gd name="connsiteY114" fmla="*/ 2744007 h 5025059"/>
                <a:gd name="connsiteX115" fmla="*/ 1239962 w 3297386"/>
                <a:gd name="connsiteY115" fmla="*/ 2972607 h 5025059"/>
                <a:gd name="connsiteX116" fmla="*/ 1435905 w 3297386"/>
                <a:gd name="connsiteY116" fmla="*/ 3413479 h 5025059"/>
                <a:gd name="connsiteX117" fmla="*/ 1533877 w 3297386"/>
                <a:gd name="connsiteY117" fmla="*/ 3772707 h 5025059"/>
                <a:gd name="connsiteX118" fmla="*/ 1550205 w 3297386"/>
                <a:gd name="connsiteY118" fmla="*/ 4050293 h 5025059"/>
                <a:gd name="connsiteX119" fmla="*/ 1550205 w 3297386"/>
                <a:gd name="connsiteY119"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5216 w 3297386"/>
                <a:gd name="connsiteY75" fmla="*/ 2232833 h 5025059"/>
                <a:gd name="connsiteX76" fmla="*/ 1739345 w 3297386"/>
                <a:gd name="connsiteY76" fmla="*/ 2113090 h 5025059"/>
                <a:gd name="connsiteX77" fmla="*/ 1796494 w 3297386"/>
                <a:gd name="connsiteY77" fmla="*/ 2187022 h 5025059"/>
                <a:gd name="connsiteX78" fmla="*/ 1435905 w 3297386"/>
                <a:gd name="connsiteY78" fmla="*/ 2515407 h 5025059"/>
                <a:gd name="connsiteX79" fmla="*/ 1419577 w 3297386"/>
                <a:gd name="connsiteY79" fmla="*/ 2629707 h 5025059"/>
                <a:gd name="connsiteX80" fmla="*/ 1729820 w 3297386"/>
                <a:gd name="connsiteY80" fmla="*/ 2450093 h 5025059"/>
                <a:gd name="connsiteX81" fmla="*/ 2089049 w 3297386"/>
                <a:gd name="connsiteY81" fmla="*/ 2499079 h 5025059"/>
                <a:gd name="connsiteX82" fmla="*/ 2100387 w 3297386"/>
                <a:gd name="connsiteY82" fmla="*/ 2599319 h 5025059"/>
                <a:gd name="connsiteX83" fmla="*/ 1697163 w 3297386"/>
                <a:gd name="connsiteY83" fmla="*/ 2531736 h 5025059"/>
                <a:gd name="connsiteX84" fmla="*/ 1501219 w 3297386"/>
                <a:gd name="connsiteY84" fmla="*/ 2695021 h 5025059"/>
                <a:gd name="connsiteX85" fmla="*/ 1582862 w 3297386"/>
                <a:gd name="connsiteY85" fmla="*/ 2972607 h 5025059"/>
                <a:gd name="connsiteX86" fmla="*/ 1664505 w 3297386"/>
                <a:gd name="connsiteY86" fmla="*/ 3119564 h 5025059"/>
                <a:gd name="connsiteX87" fmla="*/ 1762477 w 3297386"/>
                <a:gd name="connsiteY87" fmla="*/ 3233864 h 5025059"/>
                <a:gd name="connsiteX88" fmla="*/ 1811463 w 3297386"/>
                <a:gd name="connsiteY88" fmla="*/ 3103236 h 5025059"/>
                <a:gd name="connsiteX89" fmla="*/ 2040063 w 3297386"/>
                <a:gd name="connsiteY89" fmla="*/ 3103236 h 5025059"/>
                <a:gd name="connsiteX90" fmla="*/ 2105376 w 3297386"/>
                <a:gd name="connsiteY90" fmla="*/ 3315508 h 5025059"/>
                <a:gd name="connsiteX91" fmla="*/ 1876777 w 3297386"/>
                <a:gd name="connsiteY91" fmla="*/ 3380821 h 5025059"/>
                <a:gd name="connsiteX92" fmla="*/ 1762477 w 3297386"/>
                <a:gd name="connsiteY92" fmla="*/ 3380821 h 5025059"/>
                <a:gd name="connsiteX93" fmla="*/ 2187020 w 3297386"/>
                <a:gd name="connsiteY93" fmla="*/ 3821693 h 5025059"/>
                <a:gd name="connsiteX94" fmla="*/ 2219677 w 3297386"/>
                <a:gd name="connsiteY94" fmla="*/ 3903336 h 5025059"/>
                <a:gd name="connsiteX95" fmla="*/ 2252334 w 3297386"/>
                <a:gd name="connsiteY95" fmla="*/ 3691064 h 5025059"/>
                <a:gd name="connsiteX96" fmla="*/ 2301320 w 3297386"/>
                <a:gd name="connsiteY96" fmla="*/ 3544107 h 5025059"/>
                <a:gd name="connsiteX97" fmla="*/ 2513592 w 3297386"/>
                <a:gd name="connsiteY97" fmla="*/ 3495121 h 5025059"/>
                <a:gd name="connsiteX98" fmla="*/ 2660549 w 3297386"/>
                <a:gd name="connsiteY98" fmla="*/ 3691064 h 5025059"/>
                <a:gd name="connsiteX99" fmla="*/ 2513591 w 3297386"/>
                <a:gd name="connsiteY99" fmla="*/ 3870678 h 5025059"/>
                <a:gd name="connsiteX100" fmla="*/ 2333976 w 3297386"/>
                <a:gd name="connsiteY100" fmla="*/ 3903336 h 5025059"/>
                <a:gd name="connsiteX101" fmla="*/ 2464605 w 3297386"/>
                <a:gd name="connsiteY101" fmla="*/ 4099279 h 5025059"/>
                <a:gd name="connsiteX102" fmla="*/ 2529920 w 3297386"/>
                <a:gd name="connsiteY102" fmla="*/ 4262565 h 5025059"/>
                <a:gd name="connsiteX103" fmla="*/ 2431948 w 3297386"/>
                <a:gd name="connsiteY103" fmla="*/ 4540150 h 5025059"/>
                <a:gd name="connsiteX104" fmla="*/ 2676877 w 3297386"/>
                <a:gd name="connsiteY104" fmla="*/ 4899380 h 5025059"/>
                <a:gd name="connsiteX105" fmla="*/ 2627891 w 3297386"/>
                <a:gd name="connsiteY105" fmla="*/ 5013679 h 5025059"/>
                <a:gd name="connsiteX106" fmla="*/ 2317648 w 3297386"/>
                <a:gd name="connsiteY106" fmla="*/ 4654450 h 5025059"/>
                <a:gd name="connsiteX107" fmla="*/ 2333977 w 3297386"/>
                <a:gd name="connsiteY107" fmla="*/ 4229907 h 5025059"/>
                <a:gd name="connsiteX108" fmla="*/ 2121705 w 3297386"/>
                <a:gd name="connsiteY108" fmla="*/ 3952321 h 5025059"/>
                <a:gd name="connsiteX109" fmla="*/ 1550205 w 3297386"/>
                <a:gd name="connsiteY109" fmla="*/ 3250193 h 5025059"/>
                <a:gd name="connsiteX110" fmla="*/ 1356077 w 3297386"/>
                <a:gd name="connsiteY110" fmla="*/ 2747182 h 5025059"/>
                <a:gd name="connsiteX111" fmla="*/ 1328409 w 3297386"/>
                <a:gd name="connsiteY111" fmla="*/ 2595689 h 5025059"/>
                <a:gd name="connsiteX112" fmla="*/ 1174648 w 3297386"/>
                <a:gd name="connsiteY112" fmla="*/ 2515407 h 5025059"/>
                <a:gd name="connsiteX113" fmla="*/ 1060348 w 3297386"/>
                <a:gd name="connsiteY113" fmla="*/ 2597050 h 5025059"/>
                <a:gd name="connsiteX114" fmla="*/ 1027691 w 3297386"/>
                <a:gd name="connsiteY114" fmla="*/ 2744007 h 5025059"/>
                <a:gd name="connsiteX115" fmla="*/ 1239962 w 3297386"/>
                <a:gd name="connsiteY115" fmla="*/ 2972607 h 5025059"/>
                <a:gd name="connsiteX116" fmla="*/ 1435905 w 3297386"/>
                <a:gd name="connsiteY116" fmla="*/ 3413479 h 5025059"/>
                <a:gd name="connsiteX117" fmla="*/ 1533877 w 3297386"/>
                <a:gd name="connsiteY117" fmla="*/ 3772707 h 5025059"/>
                <a:gd name="connsiteX118" fmla="*/ 1550205 w 3297386"/>
                <a:gd name="connsiteY118" fmla="*/ 4050293 h 5025059"/>
                <a:gd name="connsiteX119" fmla="*/ 1550205 w 3297386"/>
                <a:gd name="connsiteY119"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39345 w 3297386"/>
                <a:gd name="connsiteY76" fmla="*/ 2113090 h 5025059"/>
                <a:gd name="connsiteX77" fmla="*/ 1796494 w 3297386"/>
                <a:gd name="connsiteY77" fmla="*/ 2187022 h 5025059"/>
                <a:gd name="connsiteX78" fmla="*/ 1435905 w 3297386"/>
                <a:gd name="connsiteY78" fmla="*/ 2515407 h 5025059"/>
                <a:gd name="connsiteX79" fmla="*/ 1419577 w 3297386"/>
                <a:gd name="connsiteY79" fmla="*/ 2629707 h 5025059"/>
                <a:gd name="connsiteX80" fmla="*/ 1729820 w 3297386"/>
                <a:gd name="connsiteY80" fmla="*/ 2450093 h 5025059"/>
                <a:gd name="connsiteX81" fmla="*/ 2089049 w 3297386"/>
                <a:gd name="connsiteY81" fmla="*/ 2499079 h 5025059"/>
                <a:gd name="connsiteX82" fmla="*/ 2100387 w 3297386"/>
                <a:gd name="connsiteY82" fmla="*/ 2599319 h 5025059"/>
                <a:gd name="connsiteX83" fmla="*/ 1697163 w 3297386"/>
                <a:gd name="connsiteY83" fmla="*/ 2531736 h 5025059"/>
                <a:gd name="connsiteX84" fmla="*/ 1501219 w 3297386"/>
                <a:gd name="connsiteY84" fmla="*/ 2695021 h 5025059"/>
                <a:gd name="connsiteX85" fmla="*/ 1582862 w 3297386"/>
                <a:gd name="connsiteY85" fmla="*/ 2972607 h 5025059"/>
                <a:gd name="connsiteX86" fmla="*/ 1664505 w 3297386"/>
                <a:gd name="connsiteY86" fmla="*/ 3119564 h 5025059"/>
                <a:gd name="connsiteX87" fmla="*/ 1762477 w 3297386"/>
                <a:gd name="connsiteY87" fmla="*/ 3233864 h 5025059"/>
                <a:gd name="connsiteX88" fmla="*/ 1811463 w 3297386"/>
                <a:gd name="connsiteY88" fmla="*/ 3103236 h 5025059"/>
                <a:gd name="connsiteX89" fmla="*/ 2040063 w 3297386"/>
                <a:gd name="connsiteY89" fmla="*/ 3103236 h 5025059"/>
                <a:gd name="connsiteX90" fmla="*/ 2105376 w 3297386"/>
                <a:gd name="connsiteY90" fmla="*/ 3315508 h 5025059"/>
                <a:gd name="connsiteX91" fmla="*/ 1876777 w 3297386"/>
                <a:gd name="connsiteY91" fmla="*/ 3380821 h 5025059"/>
                <a:gd name="connsiteX92" fmla="*/ 1762477 w 3297386"/>
                <a:gd name="connsiteY92" fmla="*/ 3380821 h 5025059"/>
                <a:gd name="connsiteX93" fmla="*/ 2187020 w 3297386"/>
                <a:gd name="connsiteY93" fmla="*/ 3821693 h 5025059"/>
                <a:gd name="connsiteX94" fmla="*/ 2219677 w 3297386"/>
                <a:gd name="connsiteY94" fmla="*/ 3903336 h 5025059"/>
                <a:gd name="connsiteX95" fmla="*/ 2252334 w 3297386"/>
                <a:gd name="connsiteY95" fmla="*/ 3691064 h 5025059"/>
                <a:gd name="connsiteX96" fmla="*/ 2301320 w 3297386"/>
                <a:gd name="connsiteY96" fmla="*/ 3544107 h 5025059"/>
                <a:gd name="connsiteX97" fmla="*/ 2513592 w 3297386"/>
                <a:gd name="connsiteY97" fmla="*/ 3495121 h 5025059"/>
                <a:gd name="connsiteX98" fmla="*/ 2660549 w 3297386"/>
                <a:gd name="connsiteY98" fmla="*/ 3691064 h 5025059"/>
                <a:gd name="connsiteX99" fmla="*/ 2513591 w 3297386"/>
                <a:gd name="connsiteY99" fmla="*/ 3870678 h 5025059"/>
                <a:gd name="connsiteX100" fmla="*/ 2333976 w 3297386"/>
                <a:gd name="connsiteY100" fmla="*/ 3903336 h 5025059"/>
                <a:gd name="connsiteX101" fmla="*/ 2464605 w 3297386"/>
                <a:gd name="connsiteY101" fmla="*/ 4099279 h 5025059"/>
                <a:gd name="connsiteX102" fmla="*/ 2529920 w 3297386"/>
                <a:gd name="connsiteY102" fmla="*/ 4262565 h 5025059"/>
                <a:gd name="connsiteX103" fmla="*/ 2431948 w 3297386"/>
                <a:gd name="connsiteY103" fmla="*/ 4540150 h 5025059"/>
                <a:gd name="connsiteX104" fmla="*/ 2676877 w 3297386"/>
                <a:gd name="connsiteY104" fmla="*/ 4899380 h 5025059"/>
                <a:gd name="connsiteX105" fmla="*/ 2627891 w 3297386"/>
                <a:gd name="connsiteY105" fmla="*/ 5013679 h 5025059"/>
                <a:gd name="connsiteX106" fmla="*/ 2317648 w 3297386"/>
                <a:gd name="connsiteY106" fmla="*/ 4654450 h 5025059"/>
                <a:gd name="connsiteX107" fmla="*/ 2333977 w 3297386"/>
                <a:gd name="connsiteY107" fmla="*/ 4229907 h 5025059"/>
                <a:gd name="connsiteX108" fmla="*/ 2121705 w 3297386"/>
                <a:gd name="connsiteY108" fmla="*/ 3952321 h 5025059"/>
                <a:gd name="connsiteX109" fmla="*/ 1550205 w 3297386"/>
                <a:gd name="connsiteY109" fmla="*/ 3250193 h 5025059"/>
                <a:gd name="connsiteX110" fmla="*/ 1356077 w 3297386"/>
                <a:gd name="connsiteY110" fmla="*/ 2747182 h 5025059"/>
                <a:gd name="connsiteX111" fmla="*/ 1328409 w 3297386"/>
                <a:gd name="connsiteY111" fmla="*/ 2595689 h 5025059"/>
                <a:gd name="connsiteX112" fmla="*/ 1174648 w 3297386"/>
                <a:gd name="connsiteY112" fmla="*/ 2515407 h 5025059"/>
                <a:gd name="connsiteX113" fmla="*/ 1060348 w 3297386"/>
                <a:gd name="connsiteY113" fmla="*/ 2597050 h 5025059"/>
                <a:gd name="connsiteX114" fmla="*/ 1027691 w 3297386"/>
                <a:gd name="connsiteY114" fmla="*/ 2744007 h 5025059"/>
                <a:gd name="connsiteX115" fmla="*/ 1239962 w 3297386"/>
                <a:gd name="connsiteY115" fmla="*/ 2972607 h 5025059"/>
                <a:gd name="connsiteX116" fmla="*/ 1435905 w 3297386"/>
                <a:gd name="connsiteY116" fmla="*/ 3413479 h 5025059"/>
                <a:gd name="connsiteX117" fmla="*/ 1533877 w 3297386"/>
                <a:gd name="connsiteY117" fmla="*/ 3772707 h 5025059"/>
                <a:gd name="connsiteX118" fmla="*/ 1550205 w 3297386"/>
                <a:gd name="connsiteY118" fmla="*/ 4050293 h 5025059"/>
                <a:gd name="connsiteX119" fmla="*/ 1550205 w 3297386"/>
                <a:gd name="connsiteY119"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96494 w 3297386"/>
                <a:gd name="connsiteY77" fmla="*/ 2187022 h 5025059"/>
                <a:gd name="connsiteX78" fmla="*/ 1435905 w 3297386"/>
                <a:gd name="connsiteY78" fmla="*/ 2515407 h 5025059"/>
                <a:gd name="connsiteX79" fmla="*/ 1419577 w 3297386"/>
                <a:gd name="connsiteY79" fmla="*/ 2629707 h 5025059"/>
                <a:gd name="connsiteX80" fmla="*/ 1729820 w 3297386"/>
                <a:gd name="connsiteY80" fmla="*/ 2450093 h 5025059"/>
                <a:gd name="connsiteX81" fmla="*/ 2089049 w 3297386"/>
                <a:gd name="connsiteY81" fmla="*/ 2499079 h 5025059"/>
                <a:gd name="connsiteX82" fmla="*/ 2100387 w 3297386"/>
                <a:gd name="connsiteY82" fmla="*/ 2599319 h 5025059"/>
                <a:gd name="connsiteX83" fmla="*/ 1697163 w 3297386"/>
                <a:gd name="connsiteY83" fmla="*/ 2531736 h 5025059"/>
                <a:gd name="connsiteX84" fmla="*/ 1501219 w 3297386"/>
                <a:gd name="connsiteY84" fmla="*/ 2695021 h 5025059"/>
                <a:gd name="connsiteX85" fmla="*/ 1582862 w 3297386"/>
                <a:gd name="connsiteY85" fmla="*/ 2972607 h 5025059"/>
                <a:gd name="connsiteX86" fmla="*/ 1664505 w 3297386"/>
                <a:gd name="connsiteY86" fmla="*/ 3119564 h 5025059"/>
                <a:gd name="connsiteX87" fmla="*/ 1762477 w 3297386"/>
                <a:gd name="connsiteY87" fmla="*/ 3233864 h 5025059"/>
                <a:gd name="connsiteX88" fmla="*/ 1811463 w 3297386"/>
                <a:gd name="connsiteY88" fmla="*/ 3103236 h 5025059"/>
                <a:gd name="connsiteX89" fmla="*/ 2040063 w 3297386"/>
                <a:gd name="connsiteY89" fmla="*/ 3103236 h 5025059"/>
                <a:gd name="connsiteX90" fmla="*/ 2105376 w 3297386"/>
                <a:gd name="connsiteY90" fmla="*/ 3315508 h 5025059"/>
                <a:gd name="connsiteX91" fmla="*/ 1876777 w 3297386"/>
                <a:gd name="connsiteY91" fmla="*/ 3380821 h 5025059"/>
                <a:gd name="connsiteX92" fmla="*/ 1762477 w 3297386"/>
                <a:gd name="connsiteY92" fmla="*/ 3380821 h 5025059"/>
                <a:gd name="connsiteX93" fmla="*/ 2187020 w 3297386"/>
                <a:gd name="connsiteY93" fmla="*/ 3821693 h 5025059"/>
                <a:gd name="connsiteX94" fmla="*/ 2219677 w 3297386"/>
                <a:gd name="connsiteY94" fmla="*/ 3903336 h 5025059"/>
                <a:gd name="connsiteX95" fmla="*/ 2252334 w 3297386"/>
                <a:gd name="connsiteY95" fmla="*/ 3691064 h 5025059"/>
                <a:gd name="connsiteX96" fmla="*/ 2301320 w 3297386"/>
                <a:gd name="connsiteY96" fmla="*/ 3544107 h 5025059"/>
                <a:gd name="connsiteX97" fmla="*/ 2513592 w 3297386"/>
                <a:gd name="connsiteY97" fmla="*/ 3495121 h 5025059"/>
                <a:gd name="connsiteX98" fmla="*/ 2660549 w 3297386"/>
                <a:gd name="connsiteY98" fmla="*/ 3691064 h 5025059"/>
                <a:gd name="connsiteX99" fmla="*/ 2513591 w 3297386"/>
                <a:gd name="connsiteY99" fmla="*/ 3870678 h 5025059"/>
                <a:gd name="connsiteX100" fmla="*/ 2333976 w 3297386"/>
                <a:gd name="connsiteY100" fmla="*/ 3903336 h 5025059"/>
                <a:gd name="connsiteX101" fmla="*/ 2464605 w 3297386"/>
                <a:gd name="connsiteY101" fmla="*/ 4099279 h 5025059"/>
                <a:gd name="connsiteX102" fmla="*/ 2529920 w 3297386"/>
                <a:gd name="connsiteY102" fmla="*/ 4262565 h 5025059"/>
                <a:gd name="connsiteX103" fmla="*/ 2431948 w 3297386"/>
                <a:gd name="connsiteY103" fmla="*/ 4540150 h 5025059"/>
                <a:gd name="connsiteX104" fmla="*/ 2676877 w 3297386"/>
                <a:gd name="connsiteY104" fmla="*/ 4899380 h 5025059"/>
                <a:gd name="connsiteX105" fmla="*/ 2627891 w 3297386"/>
                <a:gd name="connsiteY105" fmla="*/ 5013679 h 5025059"/>
                <a:gd name="connsiteX106" fmla="*/ 2317648 w 3297386"/>
                <a:gd name="connsiteY106" fmla="*/ 4654450 h 5025059"/>
                <a:gd name="connsiteX107" fmla="*/ 2333977 w 3297386"/>
                <a:gd name="connsiteY107" fmla="*/ 4229907 h 5025059"/>
                <a:gd name="connsiteX108" fmla="*/ 2121705 w 3297386"/>
                <a:gd name="connsiteY108" fmla="*/ 3952321 h 5025059"/>
                <a:gd name="connsiteX109" fmla="*/ 1550205 w 3297386"/>
                <a:gd name="connsiteY109" fmla="*/ 3250193 h 5025059"/>
                <a:gd name="connsiteX110" fmla="*/ 1356077 w 3297386"/>
                <a:gd name="connsiteY110" fmla="*/ 2747182 h 5025059"/>
                <a:gd name="connsiteX111" fmla="*/ 1328409 w 3297386"/>
                <a:gd name="connsiteY111" fmla="*/ 2595689 h 5025059"/>
                <a:gd name="connsiteX112" fmla="*/ 1174648 w 3297386"/>
                <a:gd name="connsiteY112" fmla="*/ 2515407 h 5025059"/>
                <a:gd name="connsiteX113" fmla="*/ 1060348 w 3297386"/>
                <a:gd name="connsiteY113" fmla="*/ 2597050 h 5025059"/>
                <a:gd name="connsiteX114" fmla="*/ 1027691 w 3297386"/>
                <a:gd name="connsiteY114" fmla="*/ 2744007 h 5025059"/>
                <a:gd name="connsiteX115" fmla="*/ 1239962 w 3297386"/>
                <a:gd name="connsiteY115" fmla="*/ 2972607 h 5025059"/>
                <a:gd name="connsiteX116" fmla="*/ 1435905 w 3297386"/>
                <a:gd name="connsiteY116" fmla="*/ 3413479 h 5025059"/>
                <a:gd name="connsiteX117" fmla="*/ 1533877 w 3297386"/>
                <a:gd name="connsiteY117" fmla="*/ 3772707 h 5025059"/>
                <a:gd name="connsiteX118" fmla="*/ 1550205 w 3297386"/>
                <a:gd name="connsiteY118" fmla="*/ 4050293 h 5025059"/>
                <a:gd name="connsiteX119" fmla="*/ 1550205 w 3297386"/>
                <a:gd name="connsiteY119"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435905 w 3297386"/>
                <a:gd name="connsiteY78" fmla="*/ 2515407 h 5025059"/>
                <a:gd name="connsiteX79" fmla="*/ 1419577 w 3297386"/>
                <a:gd name="connsiteY79" fmla="*/ 2629707 h 5025059"/>
                <a:gd name="connsiteX80" fmla="*/ 1729820 w 3297386"/>
                <a:gd name="connsiteY80" fmla="*/ 2450093 h 5025059"/>
                <a:gd name="connsiteX81" fmla="*/ 2089049 w 3297386"/>
                <a:gd name="connsiteY81" fmla="*/ 2499079 h 5025059"/>
                <a:gd name="connsiteX82" fmla="*/ 2100387 w 3297386"/>
                <a:gd name="connsiteY82" fmla="*/ 2599319 h 5025059"/>
                <a:gd name="connsiteX83" fmla="*/ 1697163 w 3297386"/>
                <a:gd name="connsiteY83" fmla="*/ 2531736 h 5025059"/>
                <a:gd name="connsiteX84" fmla="*/ 1501219 w 3297386"/>
                <a:gd name="connsiteY84" fmla="*/ 2695021 h 5025059"/>
                <a:gd name="connsiteX85" fmla="*/ 1582862 w 3297386"/>
                <a:gd name="connsiteY85" fmla="*/ 2972607 h 5025059"/>
                <a:gd name="connsiteX86" fmla="*/ 1664505 w 3297386"/>
                <a:gd name="connsiteY86" fmla="*/ 3119564 h 5025059"/>
                <a:gd name="connsiteX87" fmla="*/ 1762477 w 3297386"/>
                <a:gd name="connsiteY87" fmla="*/ 3233864 h 5025059"/>
                <a:gd name="connsiteX88" fmla="*/ 1811463 w 3297386"/>
                <a:gd name="connsiteY88" fmla="*/ 3103236 h 5025059"/>
                <a:gd name="connsiteX89" fmla="*/ 2040063 w 3297386"/>
                <a:gd name="connsiteY89" fmla="*/ 3103236 h 5025059"/>
                <a:gd name="connsiteX90" fmla="*/ 2105376 w 3297386"/>
                <a:gd name="connsiteY90" fmla="*/ 3315508 h 5025059"/>
                <a:gd name="connsiteX91" fmla="*/ 1876777 w 3297386"/>
                <a:gd name="connsiteY91" fmla="*/ 3380821 h 5025059"/>
                <a:gd name="connsiteX92" fmla="*/ 1762477 w 3297386"/>
                <a:gd name="connsiteY92" fmla="*/ 3380821 h 5025059"/>
                <a:gd name="connsiteX93" fmla="*/ 2187020 w 3297386"/>
                <a:gd name="connsiteY93" fmla="*/ 3821693 h 5025059"/>
                <a:gd name="connsiteX94" fmla="*/ 2219677 w 3297386"/>
                <a:gd name="connsiteY94" fmla="*/ 3903336 h 5025059"/>
                <a:gd name="connsiteX95" fmla="*/ 2252334 w 3297386"/>
                <a:gd name="connsiteY95" fmla="*/ 3691064 h 5025059"/>
                <a:gd name="connsiteX96" fmla="*/ 2301320 w 3297386"/>
                <a:gd name="connsiteY96" fmla="*/ 3544107 h 5025059"/>
                <a:gd name="connsiteX97" fmla="*/ 2513592 w 3297386"/>
                <a:gd name="connsiteY97" fmla="*/ 3495121 h 5025059"/>
                <a:gd name="connsiteX98" fmla="*/ 2660549 w 3297386"/>
                <a:gd name="connsiteY98" fmla="*/ 3691064 h 5025059"/>
                <a:gd name="connsiteX99" fmla="*/ 2513591 w 3297386"/>
                <a:gd name="connsiteY99" fmla="*/ 3870678 h 5025059"/>
                <a:gd name="connsiteX100" fmla="*/ 2333976 w 3297386"/>
                <a:gd name="connsiteY100" fmla="*/ 3903336 h 5025059"/>
                <a:gd name="connsiteX101" fmla="*/ 2464605 w 3297386"/>
                <a:gd name="connsiteY101" fmla="*/ 4099279 h 5025059"/>
                <a:gd name="connsiteX102" fmla="*/ 2529920 w 3297386"/>
                <a:gd name="connsiteY102" fmla="*/ 4262565 h 5025059"/>
                <a:gd name="connsiteX103" fmla="*/ 2431948 w 3297386"/>
                <a:gd name="connsiteY103" fmla="*/ 4540150 h 5025059"/>
                <a:gd name="connsiteX104" fmla="*/ 2676877 w 3297386"/>
                <a:gd name="connsiteY104" fmla="*/ 4899380 h 5025059"/>
                <a:gd name="connsiteX105" fmla="*/ 2627891 w 3297386"/>
                <a:gd name="connsiteY105" fmla="*/ 5013679 h 5025059"/>
                <a:gd name="connsiteX106" fmla="*/ 2317648 w 3297386"/>
                <a:gd name="connsiteY106" fmla="*/ 4654450 h 5025059"/>
                <a:gd name="connsiteX107" fmla="*/ 2333977 w 3297386"/>
                <a:gd name="connsiteY107" fmla="*/ 4229907 h 5025059"/>
                <a:gd name="connsiteX108" fmla="*/ 2121705 w 3297386"/>
                <a:gd name="connsiteY108" fmla="*/ 3952321 h 5025059"/>
                <a:gd name="connsiteX109" fmla="*/ 1550205 w 3297386"/>
                <a:gd name="connsiteY109" fmla="*/ 3250193 h 5025059"/>
                <a:gd name="connsiteX110" fmla="*/ 1356077 w 3297386"/>
                <a:gd name="connsiteY110" fmla="*/ 2747182 h 5025059"/>
                <a:gd name="connsiteX111" fmla="*/ 1328409 w 3297386"/>
                <a:gd name="connsiteY111" fmla="*/ 2595689 h 5025059"/>
                <a:gd name="connsiteX112" fmla="*/ 1174648 w 3297386"/>
                <a:gd name="connsiteY112" fmla="*/ 2515407 h 5025059"/>
                <a:gd name="connsiteX113" fmla="*/ 1060348 w 3297386"/>
                <a:gd name="connsiteY113" fmla="*/ 2597050 h 5025059"/>
                <a:gd name="connsiteX114" fmla="*/ 1027691 w 3297386"/>
                <a:gd name="connsiteY114" fmla="*/ 2744007 h 5025059"/>
                <a:gd name="connsiteX115" fmla="*/ 1239962 w 3297386"/>
                <a:gd name="connsiteY115" fmla="*/ 2972607 h 5025059"/>
                <a:gd name="connsiteX116" fmla="*/ 1435905 w 3297386"/>
                <a:gd name="connsiteY116" fmla="*/ 3413479 h 5025059"/>
                <a:gd name="connsiteX117" fmla="*/ 1533877 w 3297386"/>
                <a:gd name="connsiteY117" fmla="*/ 3772707 h 5025059"/>
                <a:gd name="connsiteX118" fmla="*/ 1550205 w 3297386"/>
                <a:gd name="connsiteY118" fmla="*/ 4050293 h 5025059"/>
                <a:gd name="connsiteX119" fmla="*/ 1550205 w 3297386"/>
                <a:gd name="connsiteY119"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435905 w 3297386"/>
                <a:gd name="connsiteY79" fmla="*/ 2515407 h 5025059"/>
                <a:gd name="connsiteX80" fmla="*/ 1419577 w 3297386"/>
                <a:gd name="connsiteY80" fmla="*/ 2629707 h 5025059"/>
                <a:gd name="connsiteX81" fmla="*/ 1729820 w 3297386"/>
                <a:gd name="connsiteY81" fmla="*/ 2450093 h 5025059"/>
                <a:gd name="connsiteX82" fmla="*/ 2089049 w 3297386"/>
                <a:gd name="connsiteY82" fmla="*/ 2499079 h 5025059"/>
                <a:gd name="connsiteX83" fmla="*/ 2100387 w 3297386"/>
                <a:gd name="connsiteY83" fmla="*/ 2599319 h 5025059"/>
                <a:gd name="connsiteX84" fmla="*/ 1697163 w 3297386"/>
                <a:gd name="connsiteY84" fmla="*/ 2531736 h 5025059"/>
                <a:gd name="connsiteX85" fmla="*/ 1501219 w 3297386"/>
                <a:gd name="connsiteY85" fmla="*/ 2695021 h 5025059"/>
                <a:gd name="connsiteX86" fmla="*/ 1582862 w 3297386"/>
                <a:gd name="connsiteY86" fmla="*/ 2972607 h 5025059"/>
                <a:gd name="connsiteX87" fmla="*/ 1664505 w 3297386"/>
                <a:gd name="connsiteY87" fmla="*/ 3119564 h 5025059"/>
                <a:gd name="connsiteX88" fmla="*/ 1762477 w 3297386"/>
                <a:gd name="connsiteY88" fmla="*/ 3233864 h 5025059"/>
                <a:gd name="connsiteX89" fmla="*/ 1811463 w 3297386"/>
                <a:gd name="connsiteY89" fmla="*/ 3103236 h 5025059"/>
                <a:gd name="connsiteX90" fmla="*/ 2040063 w 3297386"/>
                <a:gd name="connsiteY90" fmla="*/ 3103236 h 5025059"/>
                <a:gd name="connsiteX91" fmla="*/ 2105376 w 3297386"/>
                <a:gd name="connsiteY91" fmla="*/ 3315508 h 5025059"/>
                <a:gd name="connsiteX92" fmla="*/ 1876777 w 3297386"/>
                <a:gd name="connsiteY92" fmla="*/ 3380821 h 5025059"/>
                <a:gd name="connsiteX93" fmla="*/ 1762477 w 3297386"/>
                <a:gd name="connsiteY93" fmla="*/ 3380821 h 5025059"/>
                <a:gd name="connsiteX94" fmla="*/ 2187020 w 3297386"/>
                <a:gd name="connsiteY94" fmla="*/ 3821693 h 5025059"/>
                <a:gd name="connsiteX95" fmla="*/ 2219677 w 3297386"/>
                <a:gd name="connsiteY95" fmla="*/ 3903336 h 5025059"/>
                <a:gd name="connsiteX96" fmla="*/ 2252334 w 3297386"/>
                <a:gd name="connsiteY96" fmla="*/ 3691064 h 5025059"/>
                <a:gd name="connsiteX97" fmla="*/ 2301320 w 3297386"/>
                <a:gd name="connsiteY97" fmla="*/ 3544107 h 5025059"/>
                <a:gd name="connsiteX98" fmla="*/ 2513592 w 3297386"/>
                <a:gd name="connsiteY98" fmla="*/ 3495121 h 5025059"/>
                <a:gd name="connsiteX99" fmla="*/ 2660549 w 3297386"/>
                <a:gd name="connsiteY99" fmla="*/ 3691064 h 5025059"/>
                <a:gd name="connsiteX100" fmla="*/ 2513591 w 3297386"/>
                <a:gd name="connsiteY100" fmla="*/ 3870678 h 5025059"/>
                <a:gd name="connsiteX101" fmla="*/ 2333976 w 3297386"/>
                <a:gd name="connsiteY101" fmla="*/ 3903336 h 5025059"/>
                <a:gd name="connsiteX102" fmla="*/ 2464605 w 3297386"/>
                <a:gd name="connsiteY102" fmla="*/ 4099279 h 5025059"/>
                <a:gd name="connsiteX103" fmla="*/ 2529920 w 3297386"/>
                <a:gd name="connsiteY103" fmla="*/ 4262565 h 5025059"/>
                <a:gd name="connsiteX104" fmla="*/ 2431948 w 3297386"/>
                <a:gd name="connsiteY104" fmla="*/ 4540150 h 5025059"/>
                <a:gd name="connsiteX105" fmla="*/ 2676877 w 3297386"/>
                <a:gd name="connsiteY105" fmla="*/ 4899380 h 5025059"/>
                <a:gd name="connsiteX106" fmla="*/ 2627891 w 3297386"/>
                <a:gd name="connsiteY106" fmla="*/ 5013679 h 5025059"/>
                <a:gd name="connsiteX107" fmla="*/ 2317648 w 3297386"/>
                <a:gd name="connsiteY107" fmla="*/ 4654450 h 5025059"/>
                <a:gd name="connsiteX108" fmla="*/ 2333977 w 3297386"/>
                <a:gd name="connsiteY108" fmla="*/ 4229907 h 5025059"/>
                <a:gd name="connsiteX109" fmla="*/ 2121705 w 3297386"/>
                <a:gd name="connsiteY109" fmla="*/ 3952321 h 5025059"/>
                <a:gd name="connsiteX110" fmla="*/ 1550205 w 3297386"/>
                <a:gd name="connsiteY110" fmla="*/ 3250193 h 5025059"/>
                <a:gd name="connsiteX111" fmla="*/ 1356077 w 3297386"/>
                <a:gd name="connsiteY111" fmla="*/ 2747182 h 5025059"/>
                <a:gd name="connsiteX112" fmla="*/ 1328409 w 3297386"/>
                <a:gd name="connsiteY112" fmla="*/ 2595689 h 5025059"/>
                <a:gd name="connsiteX113" fmla="*/ 1174648 w 3297386"/>
                <a:gd name="connsiteY113" fmla="*/ 2515407 h 5025059"/>
                <a:gd name="connsiteX114" fmla="*/ 1060348 w 3297386"/>
                <a:gd name="connsiteY114" fmla="*/ 2597050 h 5025059"/>
                <a:gd name="connsiteX115" fmla="*/ 1027691 w 3297386"/>
                <a:gd name="connsiteY115" fmla="*/ 2744007 h 5025059"/>
                <a:gd name="connsiteX116" fmla="*/ 1239962 w 3297386"/>
                <a:gd name="connsiteY116" fmla="*/ 2972607 h 5025059"/>
                <a:gd name="connsiteX117" fmla="*/ 1435905 w 3297386"/>
                <a:gd name="connsiteY117" fmla="*/ 3413479 h 5025059"/>
                <a:gd name="connsiteX118" fmla="*/ 1533877 w 3297386"/>
                <a:gd name="connsiteY118" fmla="*/ 3772707 h 5025059"/>
                <a:gd name="connsiteX119" fmla="*/ 1550205 w 3297386"/>
                <a:gd name="connsiteY119" fmla="*/ 4050293 h 5025059"/>
                <a:gd name="connsiteX120" fmla="*/ 1550205 w 3297386"/>
                <a:gd name="connsiteY120"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81930 w 3297386"/>
                <a:gd name="connsiteY79" fmla="*/ 2505882 h 5025059"/>
                <a:gd name="connsiteX80" fmla="*/ 1419577 w 3297386"/>
                <a:gd name="connsiteY80" fmla="*/ 2629707 h 5025059"/>
                <a:gd name="connsiteX81" fmla="*/ 1729820 w 3297386"/>
                <a:gd name="connsiteY81" fmla="*/ 2450093 h 5025059"/>
                <a:gd name="connsiteX82" fmla="*/ 2089049 w 3297386"/>
                <a:gd name="connsiteY82" fmla="*/ 2499079 h 5025059"/>
                <a:gd name="connsiteX83" fmla="*/ 2100387 w 3297386"/>
                <a:gd name="connsiteY83" fmla="*/ 2599319 h 5025059"/>
                <a:gd name="connsiteX84" fmla="*/ 1697163 w 3297386"/>
                <a:gd name="connsiteY84" fmla="*/ 2531736 h 5025059"/>
                <a:gd name="connsiteX85" fmla="*/ 1501219 w 3297386"/>
                <a:gd name="connsiteY85" fmla="*/ 2695021 h 5025059"/>
                <a:gd name="connsiteX86" fmla="*/ 1582862 w 3297386"/>
                <a:gd name="connsiteY86" fmla="*/ 2972607 h 5025059"/>
                <a:gd name="connsiteX87" fmla="*/ 1664505 w 3297386"/>
                <a:gd name="connsiteY87" fmla="*/ 3119564 h 5025059"/>
                <a:gd name="connsiteX88" fmla="*/ 1762477 w 3297386"/>
                <a:gd name="connsiteY88" fmla="*/ 3233864 h 5025059"/>
                <a:gd name="connsiteX89" fmla="*/ 1811463 w 3297386"/>
                <a:gd name="connsiteY89" fmla="*/ 3103236 h 5025059"/>
                <a:gd name="connsiteX90" fmla="*/ 2040063 w 3297386"/>
                <a:gd name="connsiteY90" fmla="*/ 3103236 h 5025059"/>
                <a:gd name="connsiteX91" fmla="*/ 2105376 w 3297386"/>
                <a:gd name="connsiteY91" fmla="*/ 3315508 h 5025059"/>
                <a:gd name="connsiteX92" fmla="*/ 1876777 w 3297386"/>
                <a:gd name="connsiteY92" fmla="*/ 3380821 h 5025059"/>
                <a:gd name="connsiteX93" fmla="*/ 1762477 w 3297386"/>
                <a:gd name="connsiteY93" fmla="*/ 3380821 h 5025059"/>
                <a:gd name="connsiteX94" fmla="*/ 2187020 w 3297386"/>
                <a:gd name="connsiteY94" fmla="*/ 3821693 h 5025059"/>
                <a:gd name="connsiteX95" fmla="*/ 2219677 w 3297386"/>
                <a:gd name="connsiteY95" fmla="*/ 3903336 h 5025059"/>
                <a:gd name="connsiteX96" fmla="*/ 2252334 w 3297386"/>
                <a:gd name="connsiteY96" fmla="*/ 3691064 h 5025059"/>
                <a:gd name="connsiteX97" fmla="*/ 2301320 w 3297386"/>
                <a:gd name="connsiteY97" fmla="*/ 3544107 h 5025059"/>
                <a:gd name="connsiteX98" fmla="*/ 2513592 w 3297386"/>
                <a:gd name="connsiteY98" fmla="*/ 3495121 h 5025059"/>
                <a:gd name="connsiteX99" fmla="*/ 2660549 w 3297386"/>
                <a:gd name="connsiteY99" fmla="*/ 3691064 h 5025059"/>
                <a:gd name="connsiteX100" fmla="*/ 2513591 w 3297386"/>
                <a:gd name="connsiteY100" fmla="*/ 3870678 h 5025059"/>
                <a:gd name="connsiteX101" fmla="*/ 2333976 w 3297386"/>
                <a:gd name="connsiteY101" fmla="*/ 3903336 h 5025059"/>
                <a:gd name="connsiteX102" fmla="*/ 2464605 w 3297386"/>
                <a:gd name="connsiteY102" fmla="*/ 4099279 h 5025059"/>
                <a:gd name="connsiteX103" fmla="*/ 2529920 w 3297386"/>
                <a:gd name="connsiteY103" fmla="*/ 4262565 h 5025059"/>
                <a:gd name="connsiteX104" fmla="*/ 2431948 w 3297386"/>
                <a:gd name="connsiteY104" fmla="*/ 4540150 h 5025059"/>
                <a:gd name="connsiteX105" fmla="*/ 2676877 w 3297386"/>
                <a:gd name="connsiteY105" fmla="*/ 4899380 h 5025059"/>
                <a:gd name="connsiteX106" fmla="*/ 2627891 w 3297386"/>
                <a:gd name="connsiteY106" fmla="*/ 5013679 h 5025059"/>
                <a:gd name="connsiteX107" fmla="*/ 2317648 w 3297386"/>
                <a:gd name="connsiteY107" fmla="*/ 4654450 h 5025059"/>
                <a:gd name="connsiteX108" fmla="*/ 2333977 w 3297386"/>
                <a:gd name="connsiteY108" fmla="*/ 4229907 h 5025059"/>
                <a:gd name="connsiteX109" fmla="*/ 2121705 w 3297386"/>
                <a:gd name="connsiteY109" fmla="*/ 3952321 h 5025059"/>
                <a:gd name="connsiteX110" fmla="*/ 1550205 w 3297386"/>
                <a:gd name="connsiteY110" fmla="*/ 3250193 h 5025059"/>
                <a:gd name="connsiteX111" fmla="*/ 1356077 w 3297386"/>
                <a:gd name="connsiteY111" fmla="*/ 2747182 h 5025059"/>
                <a:gd name="connsiteX112" fmla="*/ 1328409 w 3297386"/>
                <a:gd name="connsiteY112" fmla="*/ 2595689 h 5025059"/>
                <a:gd name="connsiteX113" fmla="*/ 1174648 w 3297386"/>
                <a:gd name="connsiteY113" fmla="*/ 2515407 h 5025059"/>
                <a:gd name="connsiteX114" fmla="*/ 1060348 w 3297386"/>
                <a:gd name="connsiteY114" fmla="*/ 2597050 h 5025059"/>
                <a:gd name="connsiteX115" fmla="*/ 1027691 w 3297386"/>
                <a:gd name="connsiteY115" fmla="*/ 2744007 h 5025059"/>
                <a:gd name="connsiteX116" fmla="*/ 1239962 w 3297386"/>
                <a:gd name="connsiteY116" fmla="*/ 2972607 h 5025059"/>
                <a:gd name="connsiteX117" fmla="*/ 1435905 w 3297386"/>
                <a:gd name="connsiteY117" fmla="*/ 3413479 h 5025059"/>
                <a:gd name="connsiteX118" fmla="*/ 1533877 w 3297386"/>
                <a:gd name="connsiteY118" fmla="*/ 3772707 h 5025059"/>
                <a:gd name="connsiteX119" fmla="*/ 1550205 w 3297386"/>
                <a:gd name="connsiteY119" fmla="*/ 4050293 h 5025059"/>
                <a:gd name="connsiteX120" fmla="*/ 1550205 w 3297386"/>
                <a:gd name="connsiteY120"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81930 w 3297386"/>
                <a:gd name="connsiteY79" fmla="*/ 2505882 h 5025059"/>
                <a:gd name="connsiteX80" fmla="*/ 1429102 w 3297386"/>
                <a:gd name="connsiteY80" fmla="*/ 2648757 h 5025059"/>
                <a:gd name="connsiteX81" fmla="*/ 1729820 w 3297386"/>
                <a:gd name="connsiteY81" fmla="*/ 2450093 h 5025059"/>
                <a:gd name="connsiteX82" fmla="*/ 2089049 w 3297386"/>
                <a:gd name="connsiteY82" fmla="*/ 2499079 h 5025059"/>
                <a:gd name="connsiteX83" fmla="*/ 2100387 w 3297386"/>
                <a:gd name="connsiteY83" fmla="*/ 2599319 h 5025059"/>
                <a:gd name="connsiteX84" fmla="*/ 1697163 w 3297386"/>
                <a:gd name="connsiteY84" fmla="*/ 2531736 h 5025059"/>
                <a:gd name="connsiteX85" fmla="*/ 1501219 w 3297386"/>
                <a:gd name="connsiteY85" fmla="*/ 2695021 h 5025059"/>
                <a:gd name="connsiteX86" fmla="*/ 1582862 w 3297386"/>
                <a:gd name="connsiteY86" fmla="*/ 2972607 h 5025059"/>
                <a:gd name="connsiteX87" fmla="*/ 1664505 w 3297386"/>
                <a:gd name="connsiteY87" fmla="*/ 3119564 h 5025059"/>
                <a:gd name="connsiteX88" fmla="*/ 1762477 w 3297386"/>
                <a:gd name="connsiteY88" fmla="*/ 3233864 h 5025059"/>
                <a:gd name="connsiteX89" fmla="*/ 1811463 w 3297386"/>
                <a:gd name="connsiteY89" fmla="*/ 3103236 h 5025059"/>
                <a:gd name="connsiteX90" fmla="*/ 2040063 w 3297386"/>
                <a:gd name="connsiteY90" fmla="*/ 3103236 h 5025059"/>
                <a:gd name="connsiteX91" fmla="*/ 2105376 w 3297386"/>
                <a:gd name="connsiteY91" fmla="*/ 3315508 h 5025059"/>
                <a:gd name="connsiteX92" fmla="*/ 1876777 w 3297386"/>
                <a:gd name="connsiteY92" fmla="*/ 3380821 h 5025059"/>
                <a:gd name="connsiteX93" fmla="*/ 1762477 w 3297386"/>
                <a:gd name="connsiteY93" fmla="*/ 3380821 h 5025059"/>
                <a:gd name="connsiteX94" fmla="*/ 2187020 w 3297386"/>
                <a:gd name="connsiteY94" fmla="*/ 3821693 h 5025059"/>
                <a:gd name="connsiteX95" fmla="*/ 2219677 w 3297386"/>
                <a:gd name="connsiteY95" fmla="*/ 3903336 h 5025059"/>
                <a:gd name="connsiteX96" fmla="*/ 2252334 w 3297386"/>
                <a:gd name="connsiteY96" fmla="*/ 3691064 h 5025059"/>
                <a:gd name="connsiteX97" fmla="*/ 2301320 w 3297386"/>
                <a:gd name="connsiteY97" fmla="*/ 3544107 h 5025059"/>
                <a:gd name="connsiteX98" fmla="*/ 2513592 w 3297386"/>
                <a:gd name="connsiteY98" fmla="*/ 3495121 h 5025059"/>
                <a:gd name="connsiteX99" fmla="*/ 2660549 w 3297386"/>
                <a:gd name="connsiteY99" fmla="*/ 3691064 h 5025059"/>
                <a:gd name="connsiteX100" fmla="*/ 2513591 w 3297386"/>
                <a:gd name="connsiteY100" fmla="*/ 3870678 h 5025059"/>
                <a:gd name="connsiteX101" fmla="*/ 2333976 w 3297386"/>
                <a:gd name="connsiteY101" fmla="*/ 3903336 h 5025059"/>
                <a:gd name="connsiteX102" fmla="*/ 2464605 w 3297386"/>
                <a:gd name="connsiteY102" fmla="*/ 4099279 h 5025059"/>
                <a:gd name="connsiteX103" fmla="*/ 2529920 w 3297386"/>
                <a:gd name="connsiteY103" fmla="*/ 4262565 h 5025059"/>
                <a:gd name="connsiteX104" fmla="*/ 2431948 w 3297386"/>
                <a:gd name="connsiteY104" fmla="*/ 4540150 h 5025059"/>
                <a:gd name="connsiteX105" fmla="*/ 2676877 w 3297386"/>
                <a:gd name="connsiteY105" fmla="*/ 4899380 h 5025059"/>
                <a:gd name="connsiteX106" fmla="*/ 2627891 w 3297386"/>
                <a:gd name="connsiteY106" fmla="*/ 5013679 h 5025059"/>
                <a:gd name="connsiteX107" fmla="*/ 2317648 w 3297386"/>
                <a:gd name="connsiteY107" fmla="*/ 4654450 h 5025059"/>
                <a:gd name="connsiteX108" fmla="*/ 2333977 w 3297386"/>
                <a:gd name="connsiteY108" fmla="*/ 4229907 h 5025059"/>
                <a:gd name="connsiteX109" fmla="*/ 2121705 w 3297386"/>
                <a:gd name="connsiteY109" fmla="*/ 3952321 h 5025059"/>
                <a:gd name="connsiteX110" fmla="*/ 1550205 w 3297386"/>
                <a:gd name="connsiteY110" fmla="*/ 3250193 h 5025059"/>
                <a:gd name="connsiteX111" fmla="*/ 1356077 w 3297386"/>
                <a:gd name="connsiteY111" fmla="*/ 2747182 h 5025059"/>
                <a:gd name="connsiteX112" fmla="*/ 1328409 w 3297386"/>
                <a:gd name="connsiteY112" fmla="*/ 2595689 h 5025059"/>
                <a:gd name="connsiteX113" fmla="*/ 1174648 w 3297386"/>
                <a:gd name="connsiteY113" fmla="*/ 2515407 h 5025059"/>
                <a:gd name="connsiteX114" fmla="*/ 1060348 w 3297386"/>
                <a:gd name="connsiteY114" fmla="*/ 2597050 h 5025059"/>
                <a:gd name="connsiteX115" fmla="*/ 1027691 w 3297386"/>
                <a:gd name="connsiteY115" fmla="*/ 2744007 h 5025059"/>
                <a:gd name="connsiteX116" fmla="*/ 1239962 w 3297386"/>
                <a:gd name="connsiteY116" fmla="*/ 2972607 h 5025059"/>
                <a:gd name="connsiteX117" fmla="*/ 1435905 w 3297386"/>
                <a:gd name="connsiteY117" fmla="*/ 3413479 h 5025059"/>
                <a:gd name="connsiteX118" fmla="*/ 1533877 w 3297386"/>
                <a:gd name="connsiteY118" fmla="*/ 3772707 h 5025059"/>
                <a:gd name="connsiteX119" fmla="*/ 1550205 w 3297386"/>
                <a:gd name="connsiteY119" fmla="*/ 4050293 h 5025059"/>
                <a:gd name="connsiteX120" fmla="*/ 1550205 w 3297386"/>
                <a:gd name="connsiteY120"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81930 w 3297386"/>
                <a:gd name="connsiteY79" fmla="*/ 2505882 h 5025059"/>
                <a:gd name="connsiteX80" fmla="*/ 1370590 w 3297386"/>
                <a:gd name="connsiteY80" fmla="*/ 2597050 h 5025059"/>
                <a:gd name="connsiteX81" fmla="*/ 1429102 w 3297386"/>
                <a:gd name="connsiteY81" fmla="*/ 2648757 h 5025059"/>
                <a:gd name="connsiteX82" fmla="*/ 1729820 w 3297386"/>
                <a:gd name="connsiteY82" fmla="*/ 2450093 h 5025059"/>
                <a:gd name="connsiteX83" fmla="*/ 2089049 w 3297386"/>
                <a:gd name="connsiteY83" fmla="*/ 2499079 h 5025059"/>
                <a:gd name="connsiteX84" fmla="*/ 2100387 w 3297386"/>
                <a:gd name="connsiteY84" fmla="*/ 2599319 h 5025059"/>
                <a:gd name="connsiteX85" fmla="*/ 1697163 w 3297386"/>
                <a:gd name="connsiteY85" fmla="*/ 2531736 h 5025059"/>
                <a:gd name="connsiteX86" fmla="*/ 1501219 w 3297386"/>
                <a:gd name="connsiteY86" fmla="*/ 2695021 h 5025059"/>
                <a:gd name="connsiteX87" fmla="*/ 1582862 w 3297386"/>
                <a:gd name="connsiteY87" fmla="*/ 2972607 h 5025059"/>
                <a:gd name="connsiteX88" fmla="*/ 1664505 w 3297386"/>
                <a:gd name="connsiteY88" fmla="*/ 3119564 h 5025059"/>
                <a:gd name="connsiteX89" fmla="*/ 1762477 w 3297386"/>
                <a:gd name="connsiteY89" fmla="*/ 3233864 h 5025059"/>
                <a:gd name="connsiteX90" fmla="*/ 1811463 w 3297386"/>
                <a:gd name="connsiteY90" fmla="*/ 3103236 h 5025059"/>
                <a:gd name="connsiteX91" fmla="*/ 2040063 w 3297386"/>
                <a:gd name="connsiteY91" fmla="*/ 3103236 h 5025059"/>
                <a:gd name="connsiteX92" fmla="*/ 2105376 w 3297386"/>
                <a:gd name="connsiteY92" fmla="*/ 3315508 h 5025059"/>
                <a:gd name="connsiteX93" fmla="*/ 1876777 w 3297386"/>
                <a:gd name="connsiteY93" fmla="*/ 3380821 h 5025059"/>
                <a:gd name="connsiteX94" fmla="*/ 1762477 w 3297386"/>
                <a:gd name="connsiteY94" fmla="*/ 3380821 h 5025059"/>
                <a:gd name="connsiteX95" fmla="*/ 2187020 w 3297386"/>
                <a:gd name="connsiteY95" fmla="*/ 3821693 h 5025059"/>
                <a:gd name="connsiteX96" fmla="*/ 2219677 w 3297386"/>
                <a:gd name="connsiteY96" fmla="*/ 3903336 h 5025059"/>
                <a:gd name="connsiteX97" fmla="*/ 2252334 w 3297386"/>
                <a:gd name="connsiteY97" fmla="*/ 3691064 h 5025059"/>
                <a:gd name="connsiteX98" fmla="*/ 2301320 w 3297386"/>
                <a:gd name="connsiteY98" fmla="*/ 3544107 h 5025059"/>
                <a:gd name="connsiteX99" fmla="*/ 2513592 w 3297386"/>
                <a:gd name="connsiteY99" fmla="*/ 3495121 h 5025059"/>
                <a:gd name="connsiteX100" fmla="*/ 2660549 w 3297386"/>
                <a:gd name="connsiteY100" fmla="*/ 3691064 h 5025059"/>
                <a:gd name="connsiteX101" fmla="*/ 2513591 w 3297386"/>
                <a:gd name="connsiteY101" fmla="*/ 3870678 h 5025059"/>
                <a:gd name="connsiteX102" fmla="*/ 2333976 w 3297386"/>
                <a:gd name="connsiteY102" fmla="*/ 3903336 h 5025059"/>
                <a:gd name="connsiteX103" fmla="*/ 2464605 w 3297386"/>
                <a:gd name="connsiteY103" fmla="*/ 4099279 h 5025059"/>
                <a:gd name="connsiteX104" fmla="*/ 2529920 w 3297386"/>
                <a:gd name="connsiteY104" fmla="*/ 4262565 h 5025059"/>
                <a:gd name="connsiteX105" fmla="*/ 2431948 w 3297386"/>
                <a:gd name="connsiteY105" fmla="*/ 4540150 h 5025059"/>
                <a:gd name="connsiteX106" fmla="*/ 2676877 w 3297386"/>
                <a:gd name="connsiteY106" fmla="*/ 4899380 h 5025059"/>
                <a:gd name="connsiteX107" fmla="*/ 2627891 w 3297386"/>
                <a:gd name="connsiteY107" fmla="*/ 5013679 h 5025059"/>
                <a:gd name="connsiteX108" fmla="*/ 2317648 w 3297386"/>
                <a:gd name="connsiteY108" fmla="*/ 4654450 h 5025059"/>
                <a:gd name="connsiteX109" fmla="*/ 2333977 w 3297386"/>
                <a:gd name="connsiteY109" fmla="*/ 4229907 h 5025059"/>
                <a:gd name="connsiteX110" fmla="*/ 2121705 w 3297386"/>
                <a:gd name="connsiteY110" fmla="*/ 3952321 h 5025059"/>
                <a:gd name="connsiteX111" fmla="*/ 1550205 w 3297386"/>
                <a:gd name="connsiteY111" fmla="*/ 3250193 h 5025059"/>
                <a:gd name="connsiteX112" fmla="*/ 1356077 w 3297386"/>
                <a:gd name="connsiteY112" fmla="*/ 2747182 h 5025059"/>
                <a:gd name="connsiteX113" fmla="*/ 1328409 w 3297386"/>
                <a:gd name="connsiteY113" fmla="*/ 2595689 h 5025059"/>
                <a:gd name="connsiteX114" fmla="*/ 1174648 w 3297386"/>
                <a:gd name="connsiteY114" fmla="*/ 2515407 h 5025059"/>
                <a:gd name="connsiteX115" fmla="*/ 1060348 w 3297386"/>
                <a:gd name="connsiteY115" fmla="*/ 2597050 h 5025059"/>
                <a:gd name="connsiteX116" fmla="*/ 1027691 w 3297386"/>
                <a:gd name="connsiteY116" fmla="*/ 2744007 h 5025059"/>
                <a:gd name="connsiteX117" fmla="*/ 1239962 w 3297386"/>
                <a:gd name="connsiteY117" fmla="*/ 2972607 h 5025059"/>
                <a:gd name="connsiteX118" fmla="*/ 1435905 w 3297386"/>
                <a:gd name="connsiteY118" fmla="*/ 3413479 h 5025059"/>
                <a:gd name="connsiteX119" fmla="*/ 1533877 w 3297386"/>
                <a:gd name="connsiteY119" fmla="*/ 3772707 h 5025059"/>
                <a:gd name="connsiteX120" fmla="*/ 1550205 w 3297386"/>
                <a:gd name="connsiteY120" fmla="*/ 4050293 h 5025059"/>
                <a:gd name="connsiteX121" fmla="*/ 1550205 w 3297386"/>
                <a:gd name="connsiteY121"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81930 w 3297386"/>
                <a:gd name="connsiteY79" fmla="*/ 2505882 h 5025059"/>
                <a:gd name="connsiteX80" fmla="*/ 1469015 w 3297386"/>
                <a:gd name="connsiteY80" fmla="*/ 2530375 h 5025059"/>
                <a:gd name="connsiteX81" fmla="*/ 1429102 w 3297386"/>
                <a:gd name="connsiteY81" fmla="*/ 2648757 h 5025059"/>
                <a:gd name="connsiteX82" fmla="*/ 1729820 w 3297386"/>
                <a:gd name="connsiteY82" fmla="*/ 2450093 h 5025059"/>
                <a:gd name="connsiteX83" fmla="*/ 2089049 w 3297386"/>
                <a:gd name="connsiteY83" fmla="*/ 2499079 h 5025059"/>
                <a:gd name="connsiteX84" fmla="*/ 2100387 w 3297386"/>
                <a:gd name="connsiteY84" fmla="*/ 2599319 h 5025059"/>
                <a:gd name="connsiteX85" fmla="*/ 1697163 w 3297386"/>
                <a:gd name="connsiteY85" fmla="*/ 2531736 h 5025059"/>
                <a:gd name="connsiteX86" fmla="*/ 1501219 w 3297386"/>
                <a:gd name="connsiteY86" fmla="*/ 2695021 h 5025059"/>
                <a:gd name="connsiteX87" fmla="*/ 1582862 w 3297386"/>
                <a:gd name="connsiteY87" fmla="*/ 2972607 h 5025059"/>
                <a:gd name="connsiteX88" fmla="*/ 1664505 w 3297386"/>
                <a:gd name="connsiteY88" fmla="*/ 3119564 h 5025059"/>
                <a:gd name="connsiteX89" fmla="*/ 1762477 w 3297386"/>
                <a:gd name="connsiteY89" fmla="*/ 3233864 h 5025059"/>
                <a:gd name="connsiteX90" fmla="*/ 1811463 w 3297386"/>
                <a:gd name="connsiteY90" fmla="*/ 3103236 h 5025059"/>
                <a:gd name="connsiteX91" fmla="*/ 2040063 w 3297386"/>
                <a:gd name="connsiteY91" fmla="*/ 3103236 h 5025059"/>
                <a:gd name="connsiteX92" fmla="*/ 2105376 w 3297386"/>
                <a:gd name="connsiteY92" fmla="*/ 3315508 h 5025059"/>
                <a:gd name="connsiteX93" fmla="*/ 1876777 w 3297386"/>
                <a:gd name="connsiteY93" fmla="*/ 3380821 h 5025059"/>
                <a:gd name="connsiteX94" fmla="*/ 1762477 w 3297386"/>
                <a:gd name="connsiteY94" fmla="*/ 3380821 h 5025059"/>
                <a:gd name="connsiteX95" fmla="*/ 2187020 w 3297386"/>
                <a:gd name="connsiteY95" fmla="*/ 3821693 h 5025059"/>
                <a:gd name="connsiteX96" fmla="*/ 2219677 w 3297386"/>
                <a:gd name="connsiteY96" fmla="*/ 3903336 h 5025059"/>
                <a:gd name="connsiteX97" fmla="*/ 2252334 w 3297386"/>
                <a:gd name="connsiteY97" fmla="*/ 3691064 h 5025059"/>
                <a:gd name="connsiteX98" fmla="*/ 2301320 w 3297386"/>
                <a:gd name="connsiteY98" fmla="*/ 3544107 h 5025059"/>
                <a:gd name="connsiteX99" fmla="*/ 2513592 w 3297386"/>
                <a:gd name="connsiteY99" fmla="*/ 3495121 h 5025059"/>
                <a:gd name="connsiteX100" fmla="*/ 2660549 w 3297386"/>
                <a:gd name="connsiteY100" fmla="*/ 3691064 h 5025059"/>
                <a:gd name="connsiteX101" fmla="*/ 2513591 w 3297386"/>
                <a:gd name="connsiteY101" fmla="*/ 3870678 h 5025059"/>
                <a:gd name="connsiteX102" fmla="*/ 2333976 w 3297386"/>
                <a:gd name="connsiteY102" fmla="*/ 3903336 h 5025059"/>
                <a:gd name="connsiteX103" fmla="*/ 2464605 w 3297386"/>
                <a:gd name="connsiteY103" fmla="*/ 4099279 h 5025059"/>
                <a:gd name="connsiteX104" fmla="*/ 2529920 w 3297386"/>
                <a:gd name="connsiteY104" fmla="*/ 4262565 h 5025059"/>
                <a:gd name="connsiteX105" fmla="*/ 2431948 w 3297386"/>
                <a:gd name="connsiteY105" fmla="*/ 4540150 h 5025059"/>
                <a:gd name="connsiteX106" fmla="*/ 2676877 w 3297386"/>
                <a:gd name="connsiteY106" fmla="*/ 4899380 h 5025059"/>
                <a:gd name="connsiteX107" fmla="*/ 2627891 w 3297386"/>
                <a:gd name="connsiteY107" fmla="*/ 5013679 h 5025059"/>
                <a:gd name="connsiteX108" fmla="*/ 2317648 w 3297386"/>
                <a:gd name="connsiteY108" fmla="*/ 4654450 h 5025059"/>
                <a:gd name="connsiteX109" fmla="*/ 2333977 w 3297386"/>
                <a:gd name="connsiteY109" fmla="*/ 4229907 h 5025059"/>
                <a:gd name="connsiteX110" fmla="*/ 2121705 w 3297386"/>
                <a:gd name="connsiteY110" fmla="*/ 3952321 h 5025059"/>
                <a:gd name="connsiteX111" fmla="*/ 1550205 w 3297386"/>
                <a:gd name="connsiteY111" fmla="*/ 3250193 h 5025059"/>
                <a:gd name="connsiteX112" fmla="*/ 1356077 w 3297386"/>
                <a:gd name="connsiteY112" fmla="*/ 2747182 h 5025059"/>
                <a:gd name="connsiteX113" fmla="*/ 1328409 w 3297386"/>
                <a:gd name="connsiteY113" fmla="*/ 2595689 h 5025059"/>
                <a:gd name="connsiteX114" fmla="*/ 1174648 w 3297386"/>
                <a:gd name="connsiteY114" fmla="*/ 2515407 h 5025059"/>
                <a:gd name="connsiteX115" fmla="*/ 1060348 w 3297386"/>
                <a:gd name="connsiteY115" fmla="*/ 2597050 h 5025059"/>
                <a:gd name="connsiteX116" fmla="*/ 1027691 w 3297386"/>
                <a:gd name="connsiteY116" fmla="*/ 2744007 h 5025059"/>
                <a:gd name="connsiteX117" fmla="*/ 1239962 w 3297386"/>
                <a:gd name="connsiteY117" fmla="*/ 2972607 h 5025059"/>
                <a:gd name="connsiteX118" fmla="*/ 1435905 w 3297386"/>
                <a:gd name="connsiteY118" fmla="*/ 3413479 h 5025059"/>
                <a:gd name="connsiteX119" fmla="*/ 1533877 w 3297386"/>
                <a:gd name="connsiteY119" fmla="*/ 3772707 h 5025059"/>
                <a:gd name="connsiteX120" fmla="*/ 1550205 w 3297386"/>
                <a:gd name="connsiteY120" fmla="*/ 4050293 h 5025059"/>
                <a:gd name="connsiteX121" fmla="*/ 1550205 w 3297386"/>
                <a:gd name="connsiteY121"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81930 w 3297386"/>
                <a:gd name="connsiteY79" fmla="*/ 2505882 h 5025059"/>
                <a:gd name="connsiteX80" fmla="*/ 1418215 w 3297386"/>
                <a:gd name="connsiteY80" fmla="*/ 2517675 h 5025059"/>
                <a:gd name="connsiteX81" fmla="*/ 1469015 w 3297386"/>
                <a:gd name="connsiteY81" fmla="*/ 2530375 h 5025059"/>
                <a:gd name="connsiteX82" fmla="*/ 1429102 w 3297386"/>
                <a:gd name="connsiteY82" fmla="*/ 2648757 h 5025059"/>
                <a:gd name="connsiteX83" fmla="*/ 1729820 w 3297386"/>
                <a:gd name="connsiteY83" fmla="*/ 2450093 h 5025059"/>
                <a:gd name="connsiteX84" fmla="*/ 2089049 w 3297386"/>
                <a:gd name="connsiteY84" fmla="*/ 2499079 h 5025059"/>
                <a:gd name="connsiteX85" fmla="*/ 2100387 w 3297386"/>
                <a:gd name="connsiteY85" fmla="*/ 2599319 h 5025059"/>
                <a:gd name="connsiteX86" fmla="*/ 1697163 w 3297386"/>
                <a:gd name="connsiteY86" fmla="*/ 2531736 h 5025059"/>
                <a:gd name="connsiteX87" fmla="*/ 1501219 w 3297386"/>
                <a:gd name="connsiteY87" fmla="*/ 2695021 h 5025059"/>
                <a:gd name="connsiteX88" fmla="*/ 1582862 w 3297386"/>
                <a:gd name="connsiteY88" fmla="*/ 2972607 h 5025059"/>
                <a:gd name="connsiteX89" fmla="*/ 1664505 w 3297386"/>
                <a:gd name="connsiteY89" fmla="*/ 3119564 h 5025059"/>
                <a:gd name="connsiteX90" fmla="*/ 1762477 w 3297386"/>
                <a:gd name="connsiteY90" fmla="*/ 3233864 h 5025059"/>
                <a:gd name="connsiteX91" fmla="*/ 1811463 w 3297386"/>
                <a:gd name="connsiteY91" fmla="*/ 3103236 h 5025059"/>
                <a:gd name="connsiteX92" fmla="*/ 2040063 w 3297386"/>
                <a:gd name="connsiteY92" fmla="*/ 3103236 h 5025059"/>
                <a:gd name="connsiteX93" fmla="*/ 2105376 w 3297386"/>
                <a:gd name="connsiteY93" fmla="*/ 3315508 h 5025059"/>
                <a:gd name="connsiteX94" fmla="*/ 1876777 w 3297386"/>
                <a:gd name="connsiteY94" fmla="*/ 3380821 h 5025059"/>
                <a:gd name="connsiteX95" fmla="*/ 1762477 w 3297386"/>
                <a:gd name="connsiteY95" fmla="*/ 3380821 h 5025059"/>
                <a:gd name="connsiteX96" fmla="*/ 2187020 w 3297386"/>
                <a:gd name="connsiteY96" fmla="*/ 3821693 h 5025059"/>
                <a:gd name="connsiteX97" fmla="*/ 2219677 w 3297386"/>
                <a:gd name="connsiteY97" fmla="*/ 3903336 h 5025059"/>
                <a:gd name="connsiteX98" fmla="*/ 2252334 w 3297386"/>
                <a:gd name="connsiteY98" fmla="*/ 3691064 h 5025059"/>
                <a:gd name="connsiteX99" fmla="*/ 2301320 w 3297386"/>
                <a:gd name="connsiteY99" fmla="*/ 3544107 h 5025059"/>
                <a:gd name="connsiteX100" fmla="*/ 2513592 w 3297386"/>
                <a:gd name="connsiteY100" fmla="*/ 3495121 h 5025059"/>
                <a:gd name="connsiteX101" fmla="*/ 2660549 w 3297386"/>
                <a:gd name="connsiteY101" fmla="*/ 3691064 h 5025059"/>
                <a:gd name="connsiteX102" fmla="*/ 2513591 w 3297386"/>
                <a:gd name="connsiteY102" fmla="*/ 3870678 h 5025059"/>
                <a:gd name="connsiteX103" fmla="*/ 2333976 w 3297386"/>
                <a:gd name="connsiteY103" fmla="*/ 3903336 h 5025059"/>
                <a:gd name="connsiteX104" fmla="*/ 2464605 w 3297386"/>
                <a:gd name="connsiteY104" fmla="*/ 4099279 h 5025059"/>
                <a:gd name="connsiteX105" fmla="*/ 2529920 w 3297386"/>
                <a:gd name="connsiteY105" fmla="*/ 4262565 h 5025059"/>
                <a:gd name="connsiteX106" fmla="*/ 2431948 w 3297386"/>
                <a:gd name="connsiteY106" fmla="*/ 4540150 h 5025059"/>
                <a:gd name="connsiteX107" fmla="*/ 2676877 w 3297386"/>
                <a:gd name="connsiteY107" fmla="*/ 4899380 h 5025059"/>
                <a:gd name="connsiteX108" fmla="*/ 2627891 w 3297386"/>
                <a:gd name="connsiteY108" fmla="*/ 5013679 h 5025059"/>
                <a:gd name="connsiteX109" fmla="*/ 2317648 w 3297386"/>
                <a:gd name="connsiteY109" fmla="*/ 4654450 h 5025059"/>
                <a:gd name="connsiteX110" fmla="*/ 2333977 w 3297386"/>
                <a:gd name="connsiteY110" fmla="*/ 4229907 h 5025059"/>
                <a:gd name="connsiteX111" fmla="*/ 2121705 w 3297386"/>
                <a:gd name="connsiteY111" fmla="*/ 3952321 h 5025059"/>
                <a:gd name="connsiteX112" fmla="*/ 1550205 w 3297386"/>
                <a:gd name="connsiteY112" fmla="*/ 3250193 h 5025059"/>
                <a:gd name="connsiteX113" fmla="*/ 1356077 w 3297386"/>
                <a:gd name="connsiteY113" fmla="*/ 2747182 h 5025059"/>
                <a:gd name="connsiteX114" fmla="*/ 1328409 w 3297386"/>
                <a:gd name="connsiteY114" fmla="*/ 2595689 h 5025059"/>
                <a:gd name="connsiteX115" fmla="*/ 1174648 w 3297386"/>
                <a:gd name="connsiteY115" fmla="*/ 2515407 h 5025059"/>
                <a:gd name="connsiteX116" fmla="*/ 1060348 w 3297386"/>
                <a:gd name="connsiteY116" fmla="*/ 2597050 h 5025059"/>
                <a:gd name="connsiteX117" fmla="*/ 1027691 w 3297386"/>
                <a:gd name="connsiteY117" fmla="*/ 2744007 h 5025059"/>
                <a:gd name="connsiteX118" fmla="*/ 1239962 w 3297386"/>
                <a:gd name="connsiteY118" fmla="*/ 2972607 h 5025059"/>
                <a:gd name="connsiteX119" fmla="*/ 1435905 w 3297386"/>
                <a:gd name="connsiteY119" fmla="*/ 3413479 h 5025059"/>
                <a:gd name="connsiteX120" fmla="*/ 1533877 w 3297386"/>
                <a:gd name="connsiteY120" fmla="*/ 3772707 h 5025059"/>
                <a:gd name="connsiteX121" fmla="*/ 1550205 w 3297386"/>
                <a:gd name="connsiteY121" fmla="*/ 4050293 h 5025059"/>
                <a:gd name="connsiteX122" fmla="*/ 1550205 w 3297386"/>
                <a:gd name="connsiteY122"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81930 w 3297386"/>
                <a:gd name="connsiteY79" fmla="*/ 2505882 h 5025059"/>
                <a:gd name="connsiteX80" fmla="*/ 1418215 w 3297386"/>
                <a:gd name="connsiteY80" fmla="*/ 2517675 h 5025059"/>
                <a:gd name="connsiteX81" fmla="*/ 1469015 w 3297386"/>
                <a:gd name="connsiteY81" fmla="*/ 2530375 h 5025059"/>
                <a:gd name="connsiteX82" fmla="*/ 1443003 w 3297386"/>
                <a:gd name="connsiteY82" fmla="*/ 2584350 h 5025059"/>
                <a:gd name="connsiteX83" fmla="*/ 1429102 w 3297386"/>
                <a:gd name="connsiteY83" fmla="*/ 2648757 h 5025059"/>
                <a:gd name="connsiteX84" fmla="*/ 1729820 w 3297386"/>
                <a:gd name="connsiteY84" fmla="*/ 2450093 h 5025059"/>
                <a:gd name="connsiteX85" fmla="*/ 2089049 w 3297386"/>
                <a:gd name="connsiteY85" fmla="*/ 2499079 h 5025059"/>
                <a:gd name="connsiteX86" fmla="*/ 2100387 w 3297386"/>
                <a:gd name="connsiteY86" fmla="*/ 2599319 h 5025059"/>
                <a:gd name="connsiteX87" fmla="*/ 1697163 w 3297386"/>
                <a:gd name="connsiteY87" fmla="*/ 2531736 h 5025059"/>
                <a:gd name="connsiteX88" fmla="*/ 1501219 w 3297386"/>
                <a:gd name="connsiteY88" fmla="*/ 2695021 h 5025059"/>
                <a:gd name="connsiteX89" fmla="*/ 1582862 w 3297386"/>
                <a:gd name="connsiteY89" fmla="*/ 2972607 h 5025059"/>
                <a:gd name="connsiteX90" fmla="*/ 1664505 w 3297386"/>
                <a:gd name="connsiteY90" fmla="*/ 3119564 h 5025059"/>
                <a:gd name="connsiteX91" fmla="*/ 1762477 w 3297386"/>
                <a:gd name="connsiteY91" fmla="*/ 3233864 h 5025059"/>
                <a:gd name="connsiteX92" fmla="*/ 1811463 w 3297386"/>
                <a:gd name="connsiteY92" fmla="*/ 3103236 h 5025059"/>
                <a:gd name="connsiteX93" fmla="*/ 2040063 w 3297386"/>
                <a:gd name="connsiteY93" fmla="*/ 3103236 h 5025059"/>
                <a:gd name="connsiteX94" fmla="*/ 2105376 w 3297386"/>
                <a:gd name="connsiteY94" fmla="*/ 3315508 h 5025059"/>
                <a:gd name="connsiteX95" fmla="*/ 1876777 w 3297386"/>
                <a:gd name="connsiteY95" fmla="*/ 3380821 h 5025059"/>
                <a:gd name="connsiteX96" fmla="*/ 1762477 w 3297386"/>
                <a:gd name="connsiteY96" fmla="*/ 3380821 h 5025059"/>
                <a:gd name="connsiteX97" fmla="*/ 2187020 w 3297386"/>
                <a:gd name="connsiteY97" fmla="*/ 3821693 h 5025059"/>
                <a:gd name="connsiteX98" fmla="*/ 2219677 w 3297386"/>
                <a:gd name="connsiteY98" fmla="*/ 3903336 h 5025059"/>
                <a:gd name="connsiteX99" fmla="*/ 2252334 w 3297386"/>
                <a:gd name="connsiteY99" fmla="*/ 3691064 h 5025059"/>
                <a:gd name="connsiteX100" fmla="*/ 2301320 w 3297386"/>
                <a:gd name="connsiteY100" fmla="*/ 3544107 h 5025059"/>
                <a:gd name="connsiteX101" fmla="*/ 2513592 w 3297386"/>
                <a:gd name="connsiteY101" fmla="*/ 3495121 h 5025059"/>
                <a:gd name="connsiteX102" fmla="*/ 2660549 w 3297386"/>
                <a:gd name="connsiteY102" fmla="*/ 3691064 h 5025059"/>
                <a:gd name="connsiteX103" fmla="*/ 2513591 w 3297386"/>
                <a:gd name="connsiteY103" fmla="*/ 3870678 h 5025059"/>
                <a:gd name="connsiteX104" fmla="*/ 2333976 w 3297386"/>
                <a:gd name="connsiteY104" fmla="*/ 3903336 h 5025059"/>
                <a:gd name="connsiteX105" fmla="*/ 2464605 w 3297386"/>
                <a:gd name="connsiteY105" fmla="*/ 4099279 h 5025059"/>
                <a:gd name="connsiteX106" fmla="*/ 2529920 w 3297386"/>
                <a:gd name="connsiteY106" fmla="*/ 4262565 h 5025059"/>
                <a:gd name="connsiteX107" fmla="*/ 2431948 w 3297386"/>
                <a:gd name="connsiteY107" fmla="*/ 4540150 h 5025059"/>
                <a:gd name="connsiteX108" fmla="*/ 2676877 w 3297386"/>
                <a:gd name="connsiteY108" fmla="*/ 4899380 h 5025059"/>
                <a:gd name="connsiteX109" fmla="*/ 2627891 w 3297386"/>
                <a:gd name="connsiteY109" fmla="*/ 5013679 h 5025059"/>
                <a:gd name="connsiteX110" fmla="*/ 2317648 w 3297386"/>
                <a:gd name="connsiteY110" fmla="*/ 4654450 h 5025059"/>
                <a:gd name="connsiteX111" fmla="*/ 2333977 w 3297386"/>
                <a:gd name="connsiteY111" fmla="*/ 4229907 h 5025059"/>
                <a:gd name="connsiteX112" fmla="*/ 2121705 w 3297386"/>
                <a:gd name="connsiteY112" fmla="*/ 3952321 h 5025059"/>
                <a:gd name="connsiteX113" fmla="*/ 1550205 w 3297386"/>
                <a:gd name="connsiteY113" fmla="*/ 3250193 h 5025059"/>
                <a:gd name="connsiteX114" fmla="*/ 1356077 w 3297386"/>
                <a:gd name="connsiteY114" fmla="*/ 2747182 h 5025059"/>
                <a:gd name="connsiteX115" fmla="*/ 1328409 w 3297386"/>
                <a:gd name="connsiteY115" fmla="*/ 2595689 h 5025059"/>
                <a:gd name="connsiteX116" fmla="*/ 1174648 w 3297386"/>
                <a:gd name="connsiteY116" fmla="*/ 2515407 h 5025059"/>
                <a:gd name="connsiteX117" fmla="*/ 1060348 w 3297386"/>
                <a:gd name="connsiteY117" fmla="*/ 2597050 h 5025059"/>
                <a:gd name="connsiteX118" fmla="*/ 1027691 w 3297386"/>
                <a:gd name="connsiteY118" fmla="*/ 2744007 h 5025059"/>
                <a:gd name="connsiteX119" fmla="*/ 1239962 w 3297386"/>
                <a:gd name="connsiteY119" fmla="*/ 2972607 h 5025059"/>
                <a:gd name="connsiteX120" fmla="*/ 1435905 w 3297386"/>
                <a:gd name="connsiteY120" fmla="*/ 3413479 h 5025059"/>
                <a:gd name="connsiteX121" fmla="*/ 1533877 w 3297386"/>
                <a:gd name="connsiteY121" fmla="*/ 3772707 h 5025059"/>
                <a:gd name="connsiteX122" fmla="*/ 1550205 w 3297386"/>
                <a:gd name="connsiteY122" fmla="*/ 4050293 h 5025059"/>
                <a:gd name="connsiteX123" fmla="*/ 1550205 w 3297386"/>
                <a:gd name="connsiteY123"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81930 w 3297386"/>
                <a:gd name="connsiteY79" fmla="*/ 2505882 h 5025059"/>
                <a:gd name="connsiteX80" fmla="*/ 1418215 w 3297386"/>
                <a:gd name="connsiteY80" fmla="*/ 2517675 h 5025059"/>
                <a:gd name="connsiteX81" fmla="*/ 1478540 w 3297386"/>
                <a:gd name="connsiteY81" fmla="*/ 2568475 h 5025059"/>
                <a:gd name="connsiteX82" fmla="*/ 1443003 w 3297386"/>
                <a:gd name="connsiteY82" fmla="*/ 2584350 h 5025059"/>
                <a:gd name="connsiteX83" fmla="*/ 1429102 w 3297386"/>
                <a:gd name="connsiteY83" fmla="*/ 2648757 h 5025059"/>
                <a:gd name="connsiteX84" fmla="*/ 1729820 w 3297386"/>
                <a:gd name="connsiteY84" fmla="*/ 2450093 h 5025059"/>
                <a:gd name="connsiteX85" fmla="*/ 2089049 w 3297386"/>
                <a:gd name="connsiteY85" fmla="*/ 2499079 h 5025059"/>
                <a:gd name="connsiteX86" fmla="*/ 2100387 w 3297386"/>
                <a:gd name="connsiteY86" fmla="*/ 2599319 h 5025059"/>
                <a:gd name="connsiteX87" fmla="*/ 1697163 w 3297386"/>
                <a:gd name="connsiteY87" fmla="*/ 2531736 h 5025059"/>
                <a:gd name="connsiteX88" fmla="*/ 1501219 w 3297386"/>
                <a:gd name="connsiteY88" fmla="*/ 2695021 h 5025059"/>
                <a:gd name="connsiteX89" fmla="*/ 1582862 w 3297386"/>
                <a:gd name="connsiteY89" fmla="*/ 2972607 h 5025059"/>
                <a:gd name="connsiteX90" fmla="*/ 1664505 w 3297386"/>
                <a:gd name="connsiteY90" fmla="*/ 3119564 h 5025059"/>
                <a:gd name="connsiteX91" fmla="*/ 1762477 w 3297386"/>
                <a:gd name="connsiteY91" fmla="*/ 3233864 h 5025059"/>
                <a:gd name="connsiteX92" fmla="*/ 1811463 w 3297386"/>
                <a:gd name="connsiteY92" fmla="*/ 3103236 h 5025059"/>
                <a:gd name="connsiteX93" fmla="*/ 2040063 w 3297386"/>
                <a:gd name="connsiteY93" fmla="*/ 3103236 h 5025059"/>
                <a:gd name="connsiteX94" fmla="*/ 2105376 w 3297386"/>
                <a:gd name="connsiteY94" fmla="*/ 3315508 h 5025059"/>
                <a:gd name="connsiteX95" fmla="*/ 1876777 w 3297386"/>
                <a:gd name="connsiteY95" fmla="*/ 3380821 h 5025059"/>
                <a:gd name="connsiteX96" fmla="*/ 1762477 w 3297386"/>
                <a:gd name="connsiteY96" fmla="*/ 3380821 h 5025059"/>
                <a:gd name="connsiteX97" fmla="*/ 2187020 w 3297386"/>
                <a:gd name="connsiteY97" fmla="*/ 3821693 h 5025059"/>
                <a:gd name="connsiteX98" fmla="*/ 2219677 w 3297386"/>
                <a:gd name="connsiteY98" fmla="*/ 3903336 h 5025059"/>
                <a:gd name="connsiteX99" fmla="*/ 2252334 w 3297386"/>
                <a:gd name="connsiteY99" fmla="*/ 3691064 h 5025059"/>
                <a:gd name="connsiteX100" fmla="*/ 2301320 w 3297386"/>
                <a:gd name="connsiteY100" fmla="*/ 3544107 h 5025059"/>
                <a:gd name="connsiteX101" fmla="*/ 2513592 w 3297386"/>
                <a:gd name="connsiteY101" fmla="*/ 3495121 h 5025059"/>
                <a:gd name="connsiteX102" fmla="*/ 2660549 w 3297386"/>
                <a:gd name="connsiteY102" fmla="*/ 3691064 h 5025059"/>
                <a:gd name="connsiteX103" fmla="*/ 2513591 w 3297386"/>
                <a:gd name="connsiteY103" fmla="*/ 3870678 h 5025059"/>
                <a:gd name="connsiteX104" fmla="*/ 2333976 w 3297386"/>
                <a:gd name="connsiteY104" fmla="*/ 3903336 h 5025059"/>
                <a:gd name="connsiteX105" fmla="*/ 2464605 w 3297386"/>
                <a:gd name="connsiteY105" fmla="*/ 4099279 h 5025059"/>
                <a:gd name="connsiteX106" fmla="*/ 2529920 w 3297386"/>
                <a:gd name="connsiteY106" fmla="*/ 4262565 h 5025059"/>
                <a:gd name="connsiteX107" fmla="*/ 2431948 w 3297386"/>
                <a:gd name="connsiteY107" fmla="*/ 4540150 h 5025059"/>
                <a:gd name="connsiteX108" fmla="*/ 2676877 w 3297386"/>
                <a:gd name="connsiteY108" fmla="*/ 4899380 h 5025059"/>
                <a:gd name="connsiteX109" fmla="*/ 2627891 w 3297386"/>
                <a:gd name="connsiteY109" fmla="*/ 5013679 h 5025059"/>
                <a:gd name="connsiteX110" fmla="*/ 2317648 w 3297386"/>
                <a:gd name="connsiteY110" fmla="*/ 4654450 h 5025059"/>
                <a:gd name="connsiteX111" fmla="*/ 2333977 w 3297386"/>
                <a:gd name="connsiteY111" fmla="*/ 4229907 h 5025059"/>
                <a:gd name="connsiteX112" fmla="*/ 2121705 w 3297386"/>
                <a:gd name="connsiteY112" fmla="*/ 3952321 h 5025059"/>
                <a:gd name="connsiteX113" fmla="*/ 1550205 w 3297386"/>
                <a:gd name="connsiteY113" fmla="*/ 3250193 h 5025059"/>
                <a:gd name="connsiteX114" fmla="*/ 1356077 w 3297386"/>
                <a:gd name="connsiteY114" fmla="*/ 2747182 h 5025059"/>
                <a:gd name="connsiteX115" fmla="*/ 1328409 w 3297386"/>
                <a:gd name="connsiteY115" fmla="*/ 2595689 h 5025059"/>
                <a:gd name="connsiteX116" fmla="*/ 1174648 w 3297386"/>
                <a:gd name="connsiteY116" fmla="*/ 2515407 h 5025059"/>
                <a:gd name="connsiteX117" fmla="*/ 1060348 w 3297386"/>
                <a:gd name="connsiteY117" fmla="*/ 2597050 h 5025059"/>
                <a:gd name="connsiteX118" fmla="*/ 1027691 w 3297386"/>
                <a:gd name="connsiteY118" fmla="*/ 2744007 h 5025059"/>
                <a:gd name="connsiteX119" fmla="*/ 1239962 w 3297386"/>
                <a:gd name="connsiteY119" fmla="*/ 2972607 h 5025059"/>
                <a:gd name="connsiteX120" fmla="*/ 1435905 w 3297386"/>
                <a:gd name="connsiteY120" fmla="*/ 3413479 h 5025059"/>
                <a:gd name="connsiteX121" fmla="*/ 1533877 w 3297386"/>
                <a:gd name="connsiteY121" fmla="*/ 3772707 h 5025059"/>
                <a:gd name="connsiteX122" fmla="*/ 1550205 w 3297386"/>
                <a:gd name="connsiteY122" fmla="*/ 4050293 h 5025059"/>
                <a:gd name="connsiteX123" fmla="*/ 1550205 w 3297386"/>
                <a:gd name="connsiteY123"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81930 w 3297386"/>
                <a:gd name="connsiteY79" fmla="*/ 2505882 h 5025059"/>
                <a:gd name="connsiteX80" fmla="*/ 1418215 w 3297386"/>
                <a:gd name="connsiteY80" fmla="*/ 2517675 h 5025059"/>
                <a:gd name="connsiteX81" fmla="*/ 1478540 w 3297386"/>
                <a:gd name="connsiteY81" fmla="*/ 2568475 h 5025059"/>
                <a:gd name="connsiteX82" fmla="*/ 1443003 w 3297386"/>
                <a:gd name="connsiteY82" fmla="*/ 2584350 h 5025059"/>
                <a:gd name="connsiteX83" fmla="*/ 1433478 w 3297386"/>
                <a:gd name="connsiteY83" fmla="*/ 2600225 h 5025059"/>
                <a:gd name="connsiteX84" fmla="*/ 1429102 w 3297386"/>
                <a:gd name="connsiteY84" fmla="*/ 2648757 h 5025059"/>
                <a:gd name="connsiteX85" fmla="*/ 1729820 w 3297386"/>
                <a:gd name="connsiteY85" fmla="*/ 2450093 h 5025059"/>
                <a:gd name="connsiteX86" fmla="*/ 2089049 w 3297386"/>
                <a:gd name="connsiteY86" fmla="*/ 2499079 h 5025059"/>
                <a:gd name="connsiteX87" fmla="*/ 2100387 w 3297386"/>
                <a:gd name="connsiteY87" fmla="*/ 2599319 h 5025059"/>
                <a:gd name="connsiteX88" fmla="*/ 1697163 w 3297386"/>
                <a:gd name="connsiteY88" fmla="*/ 2531736 h 5025059"/>
                <a:gd name="connsiteX89" fmla="*/ 1501219 w 3297386"/>
                <a:gd name="connsiteY89" fmla="*/ 2695021 h 5025059"/>
                <a:gd name="connsiteX90" fmla="*/ 1582862 w 3297386"/>
                <a:gd name="connsiteY90" fmla="*/ 2972607 h 5025059"/>
                <a:gd name="connsiteX91" fmla="*/ 1664505 w 3297386"/>
                <a:gd name="connsiteY91" fmla="*/ 3119564 h 5025059"/>
                <a:gd name="connsiteX92" fmla="*/ 1762477 w 3297386"/>
                <a:gd name="connsiteY92" fmla="*/ 3233864 h 5025059"/>
                <a:gd name="connsiteX93" fmla="*/ 1811463 w 3297386"/>
                <a:gd name="connsiteY93" fmla="*/ 3103236 h 5025059"/>
                <a:gd name="connsiteX94" fmla="*/ 2040063 w 3297386"/>
                <a:gd name="connsiteY94" fmla="*/ 3103236 h 5025059"/>
                <a:gd name="connsiteX95" fmla="*/ 2105376 w 3297386"/>
                <a:gd name="connsiteY95" fmla="*/ 3315508 h 5025059"/>
                <a:gd name="connsiteX96" fmla="*/ 1876777 w 3297386"/>
                <a:gd name="connsiteY96" fmla="*/ 3380821 h 5025059"/>
                <a:gd name="connsiteX97" fmla="*/ 1762477 w 3297386"/>
                <a:gd name="connsiteY97" fmla="*/ 3380821 h 5025059"/>
                <a:gd name="connsiteX98" fmla="*/ 2187020 w 3297386"/>
                <a:gd name="connsiteY98" fmla="*/ 3821693 h 5025059"/>
                <a:gd name="connsiteX99" fmla="*/ 2219677 w 3297386"/>
                <a:gd name="connsiteY99" fmla="*/ 3903336 h 5025059"/>
                <a:gd name="connsiteX100" fmla="*/ 2252334 w 3297386"/>
                <a:gd name="connsiteY100" fmla="*/ 3691064 h 5025059"/>
                <a:gd name="connsiteX101" fmla="*/ 2301320 w 3297386"/>
                <a:gd name="connsiteY101" fmla="*/ 3544107 h 5025059"/>
                <a:gd name="connsiteX102" fmla="*/ 2513592 w 3297386"/>
                <a:gd name="connsiteY102" fmla="*/ 3495121 h 5025059"/>
                <a:gd name="connsiteX103" fmla="*/ 2660549 w 3297386"/>
                <a:gd name="connsiteY103" fmla="*/ 3691064 h 5025059"/>
                <a:gd name="connsiteX104" fmla="*/ 2513591 w 3297386"/>
                <a:gd name="connsiteY104" fmla="*/ 3870678 h 5025059"/>
                <a:gd name="connsiteX105" fmla="*/ 2333976 w 3297386"/>
                <a:gd name="connsiteY105" fmla="*/ 3903336 h 5025059"/>
                <a:gd name="connsiteX106" fmla="*/ 2464605 w 3297386"/>
                <a:gd name="connsiteY106" fmla="*/ 4099279 h 5025059"/>
                <a:gd name="connsiteX107" fmla="*/ 2529920 w 3297386"/>
                <a:gd name="connsiteY107" fmla="*/ 4262565 h 5025059"/>
                <a:gd name="connsiteX108" fmla="*/ 2431948 w 3297386"/>
                <a:gd name="connsiteY108" fmla="*/ 4540150 h 5025059"/>
                <a:gd name="connsiteX109" fmla="*/ 2676877 w 3297386"/>
                <a:gd name="connsiteY109" fmla="*/ 4899380 h 5025059"/>
                <a:gd name="connsiteX110" fmla="*/ 2627891 w 3297386"/>
                <a:gd name="connsiteY110" fmla="*/ 5013679 h 5025059"/>
                <a:gd name="connsiteX111" fmla="*/ 2317648 w 3297386"/>
                <a:gd name="connsiteY111" fmla="*/ 4654450 h 5025059"/>
                <a:gd name="connsiteX112" fmla="*/ 2333977 w 3297386"/>
                <a:gd name="connsiteY112" fmla="*/ 4229907 h 5025059"/>
                <a:gd name="connsiteX113" fmla="*/ 2121705 w 3297386"/>
                <a:gd name="connsiteY113" fmla="*/ 3952321 h 5025059"/>
                <a:gd name="connsiteX114" fmla="*/ 1550205 w 3297386"/>
                <a:gd name="connsiteY114" fmla="*/ 3250193 h 5025059"/>
                <a:gd name="connsiteX115" fmla="*/ 1356077 w 3297386"/>
                <a:gd name="connsiteY115" fmla="*/ 2747182 h 5025059"/>
                <a:gd name="connsiteX116" fmla="*/ 1328409 w 3297386"/>
                <a:gd name="connsiteY116" fmla="*/ 2595689 h 5025059"/>
                <a:gd name="connsiteX117" fmla="*/ 1174648 w 3297386"/>
                <a:gd name="connsiteY117" fmla="*/ 2515407 h 5025059"/>
                <a:gd name="connsiteX118" fmla="*/ 1060348 w 3297386"/>
                <a:gd name="connsiteY118" fmla="*/ 2597050 h 5025059"/>
                <a:gd name="connsiteX119" fmla="*/ 1027691 w 3297386"/>
                <a:gd name="connsiteY119" fmla="*/ 2744007 h 5025059"/>
                <a:gd name="connsiteX120" fmla="*/ 1239962 w 3297386"/>
                <a:gd name="connsiteY120" fmla="*/ 2972607 h 5025059"/>
                <a:gd name="connsiteX121" fmla="*/ 1435905 w 3297386"/>
                <a:gd name="connsiteY121" fmla="*/ 3413479 h 5025059"/>
                <a:gd name="connsiteX122" fmla="*/ 1533877 w 3297386"/>
                <a:gd name="connsiteY122" fmla="*/ 3772707 h 5025059"/>
                <a:gd name="connsiteX123" fmla="*/ 1550205 w 3297386"/>
                <a:gd name="connsiteY123" fmla="*/ 4050293 h 5025059"/>
                <a:gd name="connsiteX124" fmla="*/ 1550205 w 3297386"/>
                <a:gd name="connsiteY124"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81930 w 3297386"/>
                <a:gd name="connsiteY79" fmla="*/ 2505882 h 5025059"/>
                <a:gd name="connsiteX80" fmla="*/ 1418215 w 3297386"/>
                <a:gd name="connsiteY80" fmla="*/ 2517675 h 5025059"/>
                <a:gd name="connsiteX81" fmla="*/ 1478540 w 3297386"/>
                <a:gd name="connsiteY81" fmla="*/ 2568475 h 5025059"/>
                <a:gd name="connsiteX82" fmla="*/ 1481103 w 3297386"/>
                <a:gd name="connsiteY82" fmla="*/ 2600225 h 5025059"/>
                <a:gd name="connsiteX83" fmla="*/ 1433478 w 3297386"/>
                <a:gd name="connsiteY83" fmla="*/ 2600225 h 5025059"/>
                <a:gd name="connsiteX84" fmla="*/ 1429102 w 3297386"/>
                <a:gd name="connsiteY84" fmla="*/ 2648757 h 5025059"/>
                <a:gd name="connsiteX85" fmla="*/ 1729820 w 3297386"/>
                <a:gd name="connsiteY85" fmla="*/ 2450093 h 5025059"/>
                <a:gd name="connsiteX86" fmla="*/ 2089049 w 3297386"/>
                <a:gd name="connsiteY86" fmla="*/ 2499079 h 5025059"/>
                <a:gd name="connsiteX87" fmla="*/ 2100387 w 3297386"/>
                <a:gd name="connsiteY87" fmla="*/ 2599319 h 5025059"/>
                <a:gd name="connsiteX88" fmla="*/ 1697163 w 3297386"/>
                <a:gd name="connsiteY88" fmla="*/ 2531736 h 5025059"/>
                <a:gd name="connsiteX89" fmla="*/ 1501219 w 3297386"/>
                <a:gd name="connsiteY89" fmla="*/ 2695021 h 5025059"/>
                <a:gd name="connsiteX90" fmla="*/ 1582862 w 3297386"/>
                <a:gd name="connsiteY90" fmla="*/ 2972607 h 5025059"/>
                <a:gd name="connsiteX91" fmla="*/ 1664505 w 3297386"/>
                <a:gd name="connsiteY91" fmla="*/ 3119564 h 5025059"/>
                <a:gd name="connsiteX92" fmla="*/ 1762477 w 3297386"/>
                <a:gd name="connsiteY92" fmla="*/ 3233864 h 5025059"/>
                <a:gd name="connsiteX93" fmla="*/ 1811463 w 3297386"/>
                <a:gd name="connsiteY93" fmla="*/ 3103236 h 5025059"/>
                <a:gd name="connsiteX94" fmla="*/ 2040063 w 3297386"/>
                <a:gd name="connsiteY94" fmla="*/ 3103236 h 5025059"/>
                <a:gd name="connsiteX95" fmla="*/ 2105376 w 3297386"/>
                <a:gd name="connsiteY95" fmla="*/ 3315508 h 5025059"/>
                <a:gd name="connsiteX96" fmla="*/ 1876777 w 3297386"/>
                <a:gd name="connsiteY96" fmla="*/ 3380821 h 5025059"/>
                <a:gd name="connsiteX97" fmla="*/ 1762477 w 3297386"/>
                <a:gd name="connsiteY97" fmla="*/ 3380821 h 5025059"/>
                <a:gd name="connsiteX98" fmla="*/ 2187020 w 3297386"/>
                <a:gd name="connsiteY98" fmla="*/ 3821693 h 5025059"/>
                <a:gd name="connsiteX99" fmla="*/ 2219677 w 3297386"/>
                <a:gd name="connsiteY99" fmla="*/ 3903336 h 5025059"/>
                <a:gd name="connsiteX100" fmla="*/ 2252334 w 3297386"/>
                <a:gd name="connsiteY100" fmla="*/ 3691064 h 5025059"/>
                <a:gd name="connsiteX101" fmla="*/ 2301320 w 3297386"/>
                <a:gd name="connsiteY101" fmla="*/ 3544107 h 5025059"/>
                <a:gd name="connsiteX102" fmla="*/ 2513592 w 3297386"/>
                <a:gd name="connsiteY102" fmla="*/ 3495121 h 5025059"/>
                <a:gd name="connsiteX103" fmla="*/ 2660549 w 3297386"/>
                <a:gd name="connsiteY103" fmla="*/ 3691064 h 5025059"/>
                <a:gd name="connsiteX104" fmla="*/ 2513591 w 3297386"/>
                <a:gd name="connsiteY104" fmla="*/ 3870678 h 5025059"/>
                <a:gd name="connsiteX105" fmla="*/ 2333976 w 3297386"/>
                <a:gd name="connsiteY105" fmla="*/ 3903336 h 5025059"/>
                <a:gd name="connsiteX106" fmla="*/ 2464605 w 3297386"/>
                <a:gd name="connsiteY106" fmla="*/ 4099279 h 5025059"/>
                <a:gd name="connsiteX107" fmla="*/ 2529920 w 3297386"/>
                <a:gd name="connsiteY107" fmla="*/ 4262565 h 5025059"/>
                <a:gd name="connsiteX108" fmla="*/ 2431948 w 3297386"/>
                <a:gd name="connsiteY108" fmla="*/ 4540150 h 5025059"/>
                <a:gd name="connsiteX109" fmla="*/ 2676877 w 3297386"/>
                <a:gd name="connsiteY109" fmla="*/ 4899380 h 5025059"/>
                <a:gd name="connsiteX110" fmla="*/ 2627891 w 3297386"/>
                <a:gd name="connsiteY110" fmla="*/ 5013679 h 5025059"/>
                <a:gd name="connsiteX111" fmla="*/ 2317648 w 3297386"/>
                <a:gd name="connsiteY111" fmla="*/ 4654450 h 5025059"/>
                <a:gd name="connsiteX112" fmla="*/ 2333977 w 3297386"/>
                <a:gd name="connsiteY112" fmla="*/ 4229907 h 5025059"/>
                <a:gd name="connsiteX113" fmla="*/ 2121705 w 3297386"/>
                <a:gd name="connsiteY113" fmla="*/ 3952321 h 5025059"/>
                <a:gd name="connsiteX114" fmla="*/ 1550205 w 3297386"/>
                <a:gd name="connsiteY114" fmla="*/ 3250193 h 5025059"/>
                <a:gd name="connsiteX115" fmla="*/ 1356077 w 3297386"/>
                <a:gd name="connsiteY115" fmla="*/ 2747182 h 5025059"/>
                <a:gd name="connsiteX116" fmla="*/ 1328409 w 3297386"/>
                <a:gd name="connsiteY116" fmla="*/ 2595689 h 5025059"/>
                <a:gd name="connsiteX117" fmla="*/ 1174648 w 3297386"/>
                <a:gd name="connsiteY117" fmla="*/ 2515407 h 5025059"/>
                <a:gd name="connsiteX118" fmla="*/ 1060348 w 3297386"/>
                <a:gd name="connsiteY118" fmla="*/ 2597050 h 5025059"/>
                <a:gd name="connsiteX119" fmla="*/ 1027691 w 3297386"/>
                <a:gd name="connsiteY119" fmla="*/ 2744007 h 5025059"/>
                <a:gd name="connsiteX120" fmla="*/ 1239962 w 3297386"/>
                <a:gd name="connsiteY120" fmla="*/ 2972607 h 5025059"/>
                <a:gd name="connsiteX121" fmla="*/ 1435905 w 3297386"/>
                <a:gd name="connsiteY121" fmla="*/ 3413479 h 5025059"/>
                <a:gd name="connsiteX122" fmla="*/ 1533877 w 3297386"/>
                <a:gd name="connsiteY122" fmla="*/ 3772707 h 5025059"/>
                <a:gd name="connsiteX123" fmla="*/ 1550205 w 3297386"/>
                <a:gd name="connsiteY123" fmla="*/ 4050293 h 5025059"/>
                <a:gd name="connsiteX124" fmla="*/ 1550205 w 3297386"/>
                <a:gd name="connsiteY124"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37480 w 3297386"/>
                <a:gd name="connsiteY79" fmla="*/ 2505882 h 5025059"/>
                <a:gd name="connsiteX80" fmla="*/ 1418215 w 3297386"/>
                <a:gd name="connsiteY80" fmla="*/ 2517675 h 5025059"/>
                <a:gd name="connsiteX81" fmla="*/ 1478540 w 3297386"/>
                <a:gd name="connsiteY81" fmla="*/ 2568475 h 5025059"/>
                <a:gd name="connsiteX82" fmla="*/ 1481103 w 3297386"/>
                <a:gd name="connsiteY82" fmla="*/ 2600225 h 5025059"/>
                <a:gd name="connsiteX83" fmla="*/ 1433478 w 3297386"/>
                <a:gd name="connsiteY83" fmla="*/ 2600225 h 5025059"/>
                <a:gd name="connsiteX84" fmla="*/ 1429102 w 3297386"/>
                <a:gd name="connsiteY84" fmla="*/ 2648757 h 5025059"/>
                <a:gd name="connsiteX85" fmla="*/ 1729820 w 3297386"/>
                <a:gd name="connsiteY85" fmla="*/ 2450093 h 5025059"/>
                <a:gd name="connsiteX86" fmla="*/ 2089049 w 3297386"/>
                <a:gd name="connsiteY86" fmla="*/ 2499079 h 5025059"/>
                <a:gd name="connsiteX87" fmla="*/ 2100387 w 3297386"/>
                <a:gd name="connsiteY87" fmla="*/ 2599319 h 5025059"/>
                <a:gd name="connsiteX88" fmla="*/ 1697163 w 3297386"/>
                <a:gd name="connsiteY88" fmla="*/ 2531736 h 5025059"/>
                <a:gd name="connsiteX89" fmla="*/ 1501219 w 3297386"/>
                <a:gd name="connsiteY89" fmla="*/ 2695021 h 5025059"/>
                <a:gd name="connsiteX90" fmla="*/ 1582862 w 3297386"/>
                <a:gd name="connsiteY90" fmla="*/ 2972607 h 5025059"/>
                <a:gd name="connsiteX91" fmla="*/ 1664505 w 3297386"/>
                <a:gd name="connsiteY91" fmla="*/ 3119564 h 5025059"/>
                <a:gd name="connsiteX92" fmla="*/ 1762477 w 3297386"/>
                <a:gd name="connsiteY92" fmla="*/ 3233864 h 5025059"/>
                <a:gd name="connsiteX93" fmla="*/ 1811463 w 3297386"/>
                <a:gd name="connsiteY93" fmla="*/ 3103236 h 5025059"/>
                <a:gd name="connsiteX94" fmla="*/ 2040063 w 3297386"/>
                <a:gd name="connsiteY94" fmla="*/ 3103236 h 5025059"/>
                <a:gd name="connsiteX95" fmla="*/ 2105376 w 3297386"/>
                <a:gd name="connsiteY95" fmla="*/ 3315508 h 5025059"/>
                <a:gd name="connsiteX96" fmla="*/ 1876777 w 3297386"/>
                <a:gd name="connsiteY96" fmla="*/ 3380821 h 5025059"/>
                <a:gd name="connsiteX97" fmla="*/ 1762477 w 3297386"/>
                <a:gd name="connsiteY97" fmla="*/ 3380821 h 5025059"/>
                <a:gd name="connsiteX98" fmla="*/ 2187020 w 3297386"/>
                <a:gd name="connsiteY98" fmla="*/ 3821693 h 5025059"/>
                <a:gd name="connsiteX99" fmla="*/ 2219677 w 3297386"/>
                <a:gd name="connsiteY99" fmla="*/ 3903336 h 5025059"/>
                <a:gd name="connsiteX100" fmla="*/ 2252334 w 3297386"/>
                <a:gd name="connsiteY100" fmla="*/ 3691064 h 5025059"/>
                <a:gd name="connsiteX101" fmla="*/ 2301320 w 3297386"/>
                <a:gd name="connsiteY101" fmla="*/ 3544107 h 5025059"/>
                <a:gd name="connsiteX102" fmla="*/ 2513592 w 3297386"/>
                <a:gd name="connsiteY102" fmla="*/ 3495121 h 5025059"/>
                <a:gd name="connsiteX103" fmla="*/ 2660549 w 3297386"/>
                <a:gd name="connsiteY103" fmla="*/ 3691064 h 5025059"/>
                <a:gd name="connsiteX104" fmla="*/ 2513591 w 3297386"/>
                <a:gd name="connsiteY104" fmla="*/ 3870678 h 5025059"/>
                <a:gd name="connsiteX105" fmla="*/ 2333976 w 3297386"/>
                <a:gd name="connsiteY105" fmla="*/ 3903336 h 5025059"/>
                <a:gd name="connsiteX106" fmla="*/ 2464605 w 3297386"/>
                <a:gd name="connsiteY106" fmla="*/ 4099279 h 5025059"/>
                <a:gd name="connsiteX107" fmla="*/ 2529920 w 3297386"/>
                <a:gd name="connsiteY107" fmla="*/ 4262565 h 5025059"/>
                <a:gd name="connsiteX108" fmla="*/ 2431948 w 3297386"/>
                <a:gd name="connsiteY108" fmla="*/ 4540150 h 5025059"/>
                <a:gd name="connsiteX109" fmla="*/ 2676877 w 3297386"/>
                <a:gd name="connsiteY109" fmla="*/ 4899380 h 5025059"/>
                <a:gd name="connsiteX110" fmla="*/ 2627891 w 3297386"/>
                <a:gd name="connsiteY110" fmla="*/ 5013679 h 5025059"/>
                <a:gd name="connsiteX111" fmla="*/ 2317648 w 3297386"/>
                <a:gd name="connsiteY111" fmla="*/ 4654450 h 5025059"/>
                <a:gd name="connsiteX112" fmla="*/ 2333977 w 3297386"/>
                <a:gd name="connsiteY112" fmla="*/ 4229907 h 5025059"/>
                <a:gd name="connsiteX113" fmla="*/ 2121705 w 3297386"/>
                <a:gd name="connsiteY113" fmla="*/ 3952321 h 5025059"/>
                <a:gd name="connsiteX114" fmla="*/ 1550205 w 3297386"/>
                <a:gd name="connsiteY114" fmla="*/ 3250193 h 5025059"/>
                <a:gd name="connsiteX115" fmla="*/ 1356077 w 3297386"/>
                <a:gd name="connsiteY115" fmla="*/ 2747182 h 5025059"/>
                <a:gd name="connsiteX116" fmla="*/ 1328409 w 3297386"/>
                <a:gd name="connsiteY116" fmla="*/ 2595689 h 5025059"/>
                <a:gd name="connsiteX117" fmla="*/ 1174648 w 3297386"/>
                <a:gd name="connsiteY117" fmla="*/ 2515407 h 5025059"/>
                <a:gd name="connsiteX118" fmla="*/ 1060348 w 3297386"/>
                <a:gd name="connsiteY118" fmla="*/ 2597050 h 5025059"/>
                <a:gd name="connsiteX119" fmla="*/ 1027691 w 3297386"/>
                <a:gd name="connsiteY119" fmla="*/ 2744007 h 5025059"/>
                <a:gd name="connsiteX120" fmla="*/ 1239962 w 3297386"/>
                <a:gd name="connsiteY120" fmla="*/ 2972607 h 5025059"/>
                <a:gd name="connsiteX121" fmla="*/ 1435905 w 3297386"/>
                <a:gd name="connsiteY121" fmla="*/ 3413479 h 5025059"/>
                <a:gd name="connsiteX122" fmla="*/ 1533877 w 3297386"/>
                <a:gd name="connsiteY122" fmla="*/ 3772707 h 5025059"/>
                <a:gd name="connsiteX123" fmla="*/ 1550205 w 3297386"/>
                <a:gd name="connsiteY123" fmla="*/ 4050293 h 5025059"/>
                <a:gd name="connsiteX124" fmla="*/ 1550205 w 3297386"/>
                <a:gd name="connsiteY124"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34305 w 3297386"/>
                <a:gd name="connsiteY79" fmla="*/ 2509057 h 5025059"/>
                <a:gd name="connsiteX80" fmla="*/ 1418215 w 3297386"/>
                <a:gd name="connsiteY80" fmla="*/ 2517675 h 5025059"/>
                <a:gd name="connsiteX81" fmla="*/ 1478540 w 3297386"/>
                <a:gd name="connsiteY81" fmla="*/ 2568475 h 5025059"/>
                <a:gd name="connsiteX82" fmla="*/ 1481103 w 3297386"/>
                <a:gd name="connsiteY82" fmla="*/ 2600225 h 5025059"/>
                <a:gd name="connsiteX83" fmla="*/ 1433478 w 3297386"/>
                <a:gd name="connsiteY83" fmla="*/ 2600225 h 5025059"/>
                <a:gd name="connsiteX84" fmla="*/ 1429102 w 3297386"/>
                <a:gd name="connsiteY84" fmla="*/ 2648757 h 5025059"/>
                <a:gd name="connsiteX85" fmla="*/ 1729820 w 3297386"/>
                <a:gd name="connsiteY85" fmla="*/ 2450093 h 5025059"/>
                <a:gd name="connsiteX86" fmla="*/ 2089049 w 3297386"/>
                <a:gd name="connsiteY86" fmla="*/ 2499079 h 5025059"/>
                <a:gd name="connsiteX87" fmla="*/ 2100387 w 3297386"/>
                <a:gd name="connsiteY87" fmla="*/ 2599319 h 5025059"/>
                <a:gd name="connsiteX88" fmla="*/ 1697163 w 3297386"/>
                <a:gd name="connsiteY88" fmla="*/ 2531736 h 5025059"/>
                <a:gd name="connsiteX89" fmla="*/ 1501219 w 3297386"/>
                <a:gd name="connsiteY89" fmla="*/ 2695021 h 5025059"/>
                <a:gd name="connsiteX90" fmla="*/ 1582862 w 3297386"/>
                <a:gd name="connsiteY90" fmla="*/ 2972607 h 5025059"/>
                <a:gd name="connsiteX91" fmla="*/ 1664505 w 3297386"/>
                <a:gd name="connsiteY91" fmla="*/ 3119564 h 5025059"/>
                <a:gd name="connsiteX92" fmla="*/ 1762477 w 3297386"/>
                <a:gd name="connsiteY92" fmla="*/ 3233864 h 5025059"/>
                <a:gd name="connsiteX93" fmla="*/ 1811463 w 3297386"/>
                <a:gd name="connsiteY93" fmla="*/ 3103236 h 5025059"/>
                <a:gd name="connsiteX94" fmla="*/ 2040063 w 3297386"/>
                <a:gd name="connsiteY94" fmla="*/ 3103236 h 5025059"/>
                <a:gd name="connsiteX95" fmla="*/ 2105376 w 3297386"/>
                <a:gd name="connsiteY95" fmla="*/ 3315508 h 5025059"/>
                <a:gd name="connsiteX96" fmla="*/ 1876777 w 3297386"/>
                <a:gd name="connsiteY96" fmla="*/ 3380821 h 5025059"/>
                <a:gd name="connsiteX97" fmla="*/ 1762477 w 3297386"/>
                <a:gd name="connsiteY97" fmla="*/ 3380821 h 5025059"/>
                <a:gd name="connsiteX98" fmla="*/ 2187020 w 3297386"/>
                <a:gd name="connsiteY98" fmla="*/ 3821693 h 5025059"/>
                <a:gd name="connsiteX99" fmla="*/ 2219677 w 3297386"/>
                <a:gd name="connsiteY99" fmla="*/ 3903336 h 5025059"/>
                <a:gd name="connsiteX100" fmla="*/ 2252334 w 3297386"/>
                <a:gd name="connsiteY100" fmla="*/ 3691064 h 5025059"/>
                <a:gd name="connsiteX101" fmla="*/ 2301320 w 3297386"/>
                <a:gd name="connsiteY101" fmla="*/ 3544107 h 5025059"/>
                <a:gd name="connsiteX102" fmla="*/ 2513592 w 3297386"/>
                <a:gd name="connsiteY102" fmla="*/ 3495121 h 5025059"/>
                <a:gd name="connsiteX103" fmla="*/ 2660549 w 3297386"/>
                <a:gd name="connsiteY103" fmla="*/ 3691064 h 5025059"/>
                <a:gd name="connsiteX104" fmla="*/ 2513591 w 3297386"/>
                <a:gd name="connsiteY104" fmla="*/ 3870678 h 5025059"/>
                <a:gd name="connsiteX105" fmla="*/ 2333976 w 3297386"/>
                <a:gd name="connsiteY105" fmla="*/ 3903336 h 5025059"/>
                <a:gd name="connsiteX106" fmla="*/ 2464605 w 3297386"/>
                <a:gd name="connsiteY106" fmla="*/ 4099279 h 5025059"/>
                <a:gd name="connsiteX107" fmla="*/ 2529920 w 3297386"/>
                <a:gd name="connsiteY107" fmla="*/ 4262565 h 5025059"/>
                <a:gd name="connsiteX108" fmla="*/ 2431948 w 3297386"/>
                <a:gd name="connsiteY108" fmla="*/ 4540150 h 5025059"/>
                <a:gd name="connsiteX109" fmla="*/ 2676877 w 3297386"/>
                <a:gd name="connsiteY109" fmla="*/ 4899380 h 5025059"/>
                <a:gd name="connsiteX110" fmla="*/ 2627891 w 3297386"/>
                <a:gd name="connsiteY110" fmla="*/ 5013679 h 5025059"/>
                <a:gd name="connsiteX111" fmla="*/ 2317648 w 3297386"/>
                <a:gd name="connsiteY111" fmla="*/ 4654450 h 5025059"/>
                <a:gd name="connsiteX112" fmla="*/ 2333977 w 3297386"/>
                <a:gd name="connsiteY112" fmla="*/ 4229907 h 5025059"/>
                <a:gd name="connsiteX113" fmla="*/ 2121705 w 3297386"/>
                <a:gd name="connsiteY113" fmla="*/ 3952321 h 5025059"/>
                <a:gd name="connsiteX114" fmla="*/ 1550205 w 3297386"/>
                <a:gd name="connsiteY114" fmla="*/ 3250193 h 5025059"/>
                <a:gd name="connsiteX115" fmla="*/ 1356077 w 3297386"/>
                <a:gd name="connsiteY115" fmla="*/ 2747182 h 5025059"/>
                <a:gd name="connsiteX116" fmla="*/ 1328409 w 3297386"/>
                <a:gd name="connsiteY116" fmla="*/ 2595689 h 5025059"/>
                <a:gd name="connsiteX117" fmla="*/ 1174648 w 3297386"/>
                <a:gd name="connsiteY117" fmla="*/ 2515407 h 5025059"/>
                <a:gd name="connsiteX118" fmla="*/ 1060348 w 3297386"/>
                <a:gd name="connsiteY118" fmla="*/ 2597050 h 5025059"/>
                <a:gd name="connsiteX119" fmla="*/ 1027691 w 3297386"/>
                <a:gd name="connsiteY119" fmla="*/ 2744007 h 5025059"/>
                <a:gd name="connsiteX120" fmla="*/ 1239962 w 3297386"/>
                <a:gd name="connsiteY120" fmla="*/ 2972607 h 5025059"/>
                <a:gd name="connsiteX121" fmla="*/ 1435905 w 3297386"/>
                <a:gd name="connsiteY121" fmla="*/ 3413479 h 5025059"/>
                <a:gd name="connsiteX122" fmla="*/ 1533877 w 3297386"/>
                <a:gd name="connsiteY122" fmla="*/ 3772707 h 5025059"/>
                <a:gd name="connsiteX123" fmla="*/ 1550205 w 3297386"/>
                <a:gd name="connsiteY123" fmla="*/ 4050293 h 5025059"/>
                <a:gd name="connsiteX124" fmla="*/ 1550205 w 3297386"/>
                <a:gd name="connsiteY124"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34305 w 3297386"/>
                <a:gd name="connsiteY79" fmla="*/ 2509057 h 5025059"/>
                <a:gd name="connsiteX80" fmla="*/ 1418215 w 3297386"/>
                <a:gd name="connsiteY80" fmla="*/ 2517675 h 5025059"/>
                <a:gd name="connsiteX81" fmla="*/ 1478540 w 3297386"/>
                <a:gd name="connsiteY81" fmla="*/ 2568475 h 5025059"/>
                <a:gd name="connsiteX82" fmla="*/ 1481103 w 3297386"/>
                <a:gd name="connsiteY82" fmla="*/ 2600225 h 5025059"/>
                <a:gd name="connsiteX83" fmla="*/ 1433478 w 3297386"/>
                <a:gd name="connsiteY83" fmla="*/ 2600225 h 5025059"/>
                <a:gd name="connsiteX84" fmla="*/ 1429102 w 3297386"/>
                <a:gd name="connsiteY84" fmla="*/ 2648757 h 5025059"/>
                <a:gd name="connsiteX85" fmla="*/ 1729820 w 3297386"/>
                <a:gd name="connsiteY85" fmla="*/ 2450093 h 5025059"/>
                <a:gd name="connsiteX86" fmla="*/ 2089049 w 3297386"/>
                <a:gd name="connsiteY86" fmla="*/ 2499079 h 5025059"/>
                <a:gd name="connsiteX87" fmla="*/ 2100387 w 3297386"/>
                <a:gd name="connsiteY87" fmla="*/ 2599319 h 5025059"/>
                <a:gd name="connsiteX88" fmla="*/ 1697163 w 3297386"/>
                <a:gd name="connsiteY88" fmla="*/ 2531736 h 5025059"/>
                <a:gd name="connsiteX89" fmla="*/ 1501219 w 3297386"/>
                <a:gd name="connsiteY89" fmla="*/ 2695021 h 5025059"/>
                <a:gd name="connsiteX90" fmla="*/ 1582862 w 3297386"/>
                <a:gd name="connsiteY90" fmla="*/ 2972607 h 5025059"/>
                <a:gd name="connsiteX91" fmla="*/ 1664505 w 3297386"/>
                <a:gd name="connsiteY91" fmla="*/ 3119564 h 5025059"/>
                <a:gd name="connsiteX92" fmla="*/ 1762477 w 3297386"/>
                <a:gd name="connsiteY92" fmla="*/ 3233864 h 5025059"/>
                <a:gd name="connsiteX93" fmla="*/ 1811463 w 3297386"/>
                <a:gd name="connsiteY93" fmla="*/ 3103236 h 5025059"/>
                <a:gd name="connsiteX94" fmla="*/ 2040063 w 3297386"/>
                <a:gd name="connsiteY94" fmla="*/ 3103236 h 5025059"/>
                <a:gd name="connsiteX95" fmla="*/ 2105376 w 3297386"/>
                <a:gd name="connsiteY95" fmla="*/ 3315508 h 5025059"/>
                <a:gd name="connsiteX96" fmla="*/ 1876777 w 3297386"/>
                <a:gd name="connsiteY96" fmla="*/ 3380821 h 5025059"/>
                <a:gd name="connsiteX97" fmla="*/ 1762477 w 3297386"/>
                <a:gd name="connsiteY97" fmla="*/ 3380821 h 5025059"/>
                <a:gd name="connsiteX98" fmla="*/ 2187020 w 3297386"/>
                <a:gd name="connsiteY98" fmla="*/ 3821693 h 5025059"/>
                <a:gd name="connsiteX99" fmla="*/ 2219677 w 3297386"/>
                <a:gd name="connsiteY99" fmla="*/ 3903336 h 5025059"/>
                <a:gd name="connsiteX100" fmla="*/ 2252334 w 3297386"/>
                <a:gd name="connsiteY100" fmla="*/ 3691064 h 5025059"/>
                <a:gd name="connsiteX101" fmla="*/ 2301320 w 3297386"/>
                <a:gd name="connsiteY101" fmla="*/ 3544107 h 5025059"/>
                <a:gd name="connsiteX102" fmla="*/ 2513592 w 3297386"/>
                <a:gd name="connsiteY102" fmla="*/ 3495121 h 5025059"/>
                <a:gd name="connsiteX103" fmla="*/ 2660549 w 3297386"/>
                <a:gd name="connsiteY103" fmla="*/ 3691064 h 5025059"/>
                <a:gd name="connsiteX104" fmla="*/ 2513591 w 3297386"/>
                <a:gd name="connsiteY104" fmla="*/ 3870678 h 5025059"/>
                <a:gd name="connsiteX105" fmla="*/ 2333976 w 3297386"/>
                <a:gd name="connsiteY105" fmla="*/ 3903336 h 5025059"/>
                <a:gd name="connsiteX106" fmla="*/ 2464605 w 3297386"/>
                <a:gd name="connsiteY106" fmla="*/ 4099279 h 5025059"/>
                <a:gd name="connsiteX107" fmla="*/ 2529920 w 3297386"/>
                <a:gd name="connsiteY107" fmla="*/ 4262565 h 5025059"/>
                <a:gd name="connsiteX108" fmla="*/ 2431948 w 3297386"/>
                <a:gd name="connsiteY108" fmla="*/ 4540150 h 5025059"/>
                <a:gd name="connsiteX109" fmla="*/ 2676877 w 3297386"/>
                <a:gd name="connsiteY109" fmla="*/ 4899380 h 5025059"/>
                <a:gd name="connsiteX110" fmla="*/ 2627891 w 3297386"/>
                <a:gd name="connsiteY110" fmla="*/ 5013679 h 5025059"/>
                <a:gd name="connsiteX111" fmla="*/ 2317648 w 3297386"/>
                <a:gd name="connsiteY111" fmla="*/ 4654450 h 5025059"/>
                <a:gd name="connsiteX112" fmla="*/ 2333977 w 3297386"/>
                <a:gd name="connsiteY112" fmla="*/ 4229907 h 5025059"/>
                <a:gd name="connsiteX113" fmla="*/ 2121705 w 3297386"/>
                <a:gd name="connsiteY113" fmla="*/ 3952321 h 5025059"/>
                <a:gd name="connsiteX114" fmla="*/ 1550205 w 3297386"/>
                <a:gd name="connsiteY114" fmla="*/ 3250193 h 5025059"/>
                <a:gd name="connsiteX115" fmla="*/ 1356077 w 3297386"/>
                <a:gd name="connsiteY115" fmla="*/ 2747182 h 5025059"/>
                <a:gd name="connsiteX116" fmla="*/ 1328409 w 3297386"/>
                <a:gd name="connsiteY116" fmla="*/ 2595689 h 5025059"/>
                <a:gd name="connsiteX117" fmla="*/ 1174648 w 3297386"/>
                <a:gd name="connsiteY117" fmla="*/ 2515407 h 5025059"/>
                <a:gd name="connsiteX118" fmla="*/ 1060348 w 3297386"/>
                <a:gd name="connsiteY118" fmla="*/ 2597050 h 5025059"/>
                <a:gd name="connsiteX119" fmla="*/ 1027691 w 3297386"/>
                <a:gd name="connsiteY119" fmla="*/ 2744007 h 5025059"/>
                <a:gd name="connsiteX120" fmla="*/ 1239962 w 3297386"/>
                <a:gd name="connsiteY120" fmla="*/ 2972607 h 5025059"/>
                <a:gd name="connsiteX121" fmla="*/ 1435905 w 3297386"/>
                <a:gd name="connsiteY121" fmla="*/ 3413479 h 5025059"/>
                <a:gd name="connsiteX122" fmla="*/ 1533877 w 3297386"/>
                <a:gd name="connsiteY122" fmla="*/ 3772707 h 5025059"/>
                <a:gd name="connsiteX123" fmla="*/ 1550205 w 3297386"/>
                <a:gd name="connsiteY123" fmla="*/ 4050293 h 5025059"/>
                <a:gd name="connsiteX124" fmla="*/ 1550205 w 3297386"/>
                <a:gd name="connsiteY124"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34305 w 3297386"/>
                <a:gd name="connsiteY79" fmla="*/ 2509057 h 5025059"/>
                <a:gd name="connsiteX80" fmla="*/ 1383290 w 3297386"/>
                <a:gd name="connsiteY80" fmla="*/ 2549425 h 5025059"/>
                <a:gd name="connsiteX81" fmla="*/ 1478540 w 3297386"/>
                <a:gd name="connsiteY81" fmla="*/ 2568475 h 5025059"/>
                <a:gd name="connsiteX82" fmla="*/ 1481103 w 3297386"/>
                <a:gd name="connsiteY82" fmla="*/ 2600225 h 5025059"/>
                <a:gd name="connsiteX83" fmla="*/ 1433478 w 3297386"/>
                <a:gd name="connsiteY83" fmla="*/ 2600225 h 5025059"/>
                <a:gd name="connsiteX84" fmla="*/ 1429102 w 3297386"/>
                <a:gd name="connsiteY84" fmla="*/ 2648757 h 5025059"/>
                <a:gd name="connsiteX85" fmla="*/ 1729820 w 3297386"/>
                <a:gd name="connsiteY85" fmla="*/ 2450093 h 5025059"/>
                <a:gd name="connsiteX86" fmla="*/ 2089049 w 3297386"/>
                <a:gd name="connsiteY86" fmla="*/ 2499079 h 5025059"/>
                <a:gd name="connsiteX87" fmla="*/ 2100387 w 3297386"/>
                <a:gd name="connsiteY87" fmla="*/ 2599319 h 5025059"/>
                <a:gd name="connsiteX88" fmla="*/ 1697163 w 3297386"/>
                <a:gd name="connsiteY88" fmla="*/ 2531736 h 5025059"/>
                <a:gd name="connsiteX89" fmla="*/ 1501219 w 3297386"/>
                <a:gd name="connsiteY89" fmla="*/ 2695021 h 5025059"/>
                <a:gd name="connsiteX90" fmla="*/ 1582862 w 3297386"/>
                <a:gd name="connsiteY90" fmla="*/ 2972607 h 5025059"/>
                <a:gd name="connsiteX91" fmla="*/ 1664505 w 3297386"/>
                <a:gd name="connsiteY91" fmla="*/ 3119564 h 5025059"/>
                <a:gd name="connsiteX92" fmla="*/ 1762477 w 3297386"/>
                <a:gd name="connsiteY92" fmla="*/ 3233864 h 5025059"/>
                <a:gd name="connsiteX93" fmla="*/ 1811463 w 3297386"/>
                <a:gd name="connsiteY93" fmla="*/ 3103236 h 5025059"/>
                <a:gd name="connsiteX94" fmla="*/ 2040063 w 3297386"/>
                <a:gd name="connsiteY94" fmla="*/ 3103236 h 5025059"/>
                <a:gd name="connsiteX95" fmla="*/ 2105376 w 3297386"/>
                <a:gd name="connsiteY95" fmla="*/ 3315508 h 5025059"/>
                <a:gd name="connsiteX96" fmla="*/ 1876777 w 3297386"/>
                <a:gd name="connsiteY96" fmla="*/ 3380821 h 5025059"/>
                <a:gd name="connsiteX97" fmla="*/ 1762477 w 3297386"/>
                <a:gd name="connsiteY97" fmla="*/ 3380821 h 5025059"/>
                <a:gd name="connsiteX98" fmla="*/ 2187020 w 3297386"/>
                <a:gd name="connsiteY98" fmla="*/ 3821693 h 5025059"/>
                <a:gd name="connsiteX99" fmla="*/ 2219677 w 3297386"/>
                <a:gd name="connsiteY99" fmla="*/ 3903336 h 5025059"/>
                <a:gd name="connsiteX100" fmla="*/ 2252334 w 3297386"/>
                <a:gd name="connsiteY100" fmla="*/ 3691064 h 5025059"/>
                <a:gd name="connsiteX101" fmla="*/ 2301320 w 3297386"/>
                <a:gd name="connsiteY101" fmla="*/ 3544107 h 5025059"/>
                <a:gd name="connsiteX102" fmla="*/ 2513592 w 3297386"/>
                <a:gd name="connsiteY102" fmla="*/ 3495121 h 5025059"/>
                <a:gd name="connsiteX103" fmla="*/ 2660549 w 3297386"/>
                <a:gd name="connsiteY103" fmla="*/ 3691064 h 5025059"/>
                <a:gd name="connsiteX104" fmla="*/ 2513591 w 3297386"/>
                <a:gd name="connsiteY104" fmla="*/ 3870678 h 5025059"/>
                <a:gd name="connsiteX105" fmla="*/ 2333976 w 3297386"/>
                <a:gd name="connsiteY105" fmla="*/ 3903336 h 5025059"/>
                <a:gd name="connsiteX106" fmla="*/ 2464605 w 3297386"/>
                <a:gd name="connsiteY106" fmla="*/ 4099279 h 5025059"/>
                <a:gd name="connsiteX107" fmla="*/ 2529920 w 3297386"/>
                <a:gd name="connsiteY107" fmla="*/ 4262565 h 5025059"/>
                <a:gd name="connsiteX108" fmla="*/ 2431948 w 3297386"/>
                <a:gd name="connsiteY108" fmla="*/ 4540150 h 5025059"/>
                <a:gd name="connsiteX109" fmla="*/ 2676877 w 3297386"/>
                <a:gd name="connsiteY109" fmla="*/ 4899380 h 5025059"/>
                <a:gd name="connsiteX110" fmla="*/ 2627891 w 3297386"/>
                <a:gd name="connsiteY110" fmla="*/ 5013679 h 5025059"/>
                <a:gd name="connsiteX111" fmla="*/ 2317648 w 3297386"/>
                <a:gd name="connsiteY111" fmla="*/ 4654450 h 5025059"/>
                <a:gd name="connsiteX112" fmla="*/ 2333977 w 3297386"/>
                <a:gd name="connsiteY112" fmla="*/ 4229907 h 5025059"/>
                <a:gd name="connsiteX113" fmla="*/ 2121705 w 3297386"/>
                <a:gd name="connsiteY113" fmla="*/ 3952321 h 5025059"/>
                <a:gd name="connsiteX114" fmla="*/ 1550205 w 3297386"/>
                <a:gd name="connsiteY114" fmla="*/ 3250193 h 5025059"/>
                <a:gd name="connsiteX115" fmla="*/ 1356077 w 3297386"/>
                <a:gd name="connsiteY115" fmla="*/ 2747182 h 5025059"/>
                <a:gd name="connsiteX116" fmla="*/ 1328409 w 3297386"/>
                <a:gd name="connsiteY116" fmla="*/ 2595689 h 5025059"/>
                <a:gd name="connsiteX117" fmla="*/ 1174648 w 3297386"/>
                <a:gd name="connsiteY117" fmla="*/ 2515407 h 5025059"/>
                <a:gd name="connsiteX118" fmla="*/ 1060348 w 3297386"/>
                <a:gd name="connsiteY118" fmla="*/ 2597050 h 5025059"/>
                <a:gd name="connsiteX119" fmla="*/ 1027691 w 3297386"/>
                <a:gd name="connsiteY119" fmla="*/ 2744007 h 5025059"/>
                <a:gd name="connsiteX120" fmla="*/ 1239962 w 3297386"/>
                <a:gd name="connsiteY120" fmla="*/ 2972607 h 5025059"/>
                <a:gd name="connsiteX121" fmla="*/ 1435905 w 3297386"/>
                <a:gd name="connsiteY121" fmla="*/ 3413479 h 5025059"/>
                <a:gd name="connsiteX122" fmla="*/ 1533877 w 3297386"/>
                <a:gd name="connsiteY122" fmla="*/ 3772707 h 5025059"/>
                <a:gd name="connsiteX123" fmla="*/ 1550205 w 3297386"/>
                <a:gd name="connsiteY123" fmla="*/ 4050293 h 5025059"/>
                <a:gd name="connsiteX124" fmla="*/ 1550205 w 3297386"/>
                <a:gd name="connsiteY124"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34305 w 3297386"/>
                <a:gd name="connsiteY79" fmla="*/ 2509057 h 5025059"/>
                <a:gd name="connsiteX80" fmla="*/ 1383290 w 3297386"/>
                <a:gd name="connsiteY80" fmla="*/ 2549425 h 5025059"/>
                <a:gd name="connsiteX81" fmla="*/ 1446790 w 3297386"/>
                <a:gd name="connsiteY81" fmla="*/ 2495450 h 5025059"/>
                <a:gd name="connsiteX82" fmla="*/ 1481103 w 3297386"/>
                <a:gd name="connsiteY82" fmla="*/ 2600225 h 5025059"/>
                <a:gd name="connsiteX83" fmla="*/ 1433478 w 3297386"/>
                <a:gd name="connsiteY83" fmla="*/ 2600225 h 5025059"/>
                <a:gd name="connsiteX84" fmla="*/ 1429102 w 3297386"/>
                <a:gd name="connsiteY84" fmla="*/ 2648757 h 5025059"/>
                <a:gd name="connsiteX85" fmla="*/ 1729820 w 3297386"/>
                <a:gd name="connsiteY85" fmla="*/ 2450093 h 5025059"/>
                <a:gd name="connsiteX86" fmla="*/ 2089049 w 3297386"/>
                <a:gd name="connsiteY86" fmla="*/ 2499079 h 5025059"/>
                <a:gd name="connsiteX87" fmla="*/ 2100387 w 3297386"/>
                <a:gd name="connsiteY87" fmla="*/ 2599319 h 5025059"/>
                <a:gd name="connsiteX88" fmla="*/ 1697163 w 3297386"/>
                <a:gd name="connsiteY88" fmla="*/ 2531736 h 5025059"/>
                <a:gd name="connsiteX89" fmla="*/ 1501219 w 3297386"/>
                <a:gd name="connsiteY89" fmla="*/ 2695021 h 5025059"/>
                <a:gd name="connsiteX90" fmla="*/ 1582862 w 3297386"/>
                <a:gd name="connsiteY90" fmla="*/ 2972607 h 5025059"/>
                <a:gd name="connsiteX91" fmla="*/ 1664505 w 3297386"/>
                <a:gd name="connsiteY91" fmla="*/ 3119564 h 5025059"/>
                <a:gd name="connsiteX92" fmla="*/ 1762477 w 3297386"/>
                <a:gd name="connsiteY92" fmla="*/ 3233864 h 5025059"/>
                <a:gd name="connsiteX93" fmla="*/ 1811463 w 3297386"/>
                <a:gd name="connsiteY93" fmla="*/ 3103236 h 5025059"/>
                <a:gd name="connsiteX94" fmla="*/ 2040063 w 3297386"/>
                <a:gd name="connsiteY94" fmla="*/ 3103236 h 5025059"/>
                <a:gd name="connsiteX95" fmla="*/ 2105376 w 3297386"/>
                <a:gd name="connsiteY95" fmla="*/ 3315508 h 5025059"/>
                <a:gd name="connsiteX96" fmla="*/ 1876777 w 3297386"/>
                <a:gd name="connsiteY96" fmla="*/ 3380821 h 5025059"/>
                <a:gd name="connsiteX97" fmla="*/ 1762477 w 3297386"/>
                <a:gd name="connsiteY97" fmla="*/ 3380821 h 5025059"/>
                <a:gd name="connsiteX98" fmla="*/ 2187020 w 3297386"/>
                <a:gd name="connsiteY98" fmla="*/ 3821693 h 5025059"/>
                <a:gd name="connsiteX99" fmla="*/ 2219677 w 3297386"/>
                <a:gd name="connsiteY99" fmla="*/ 3903336 h 5025059"/>
                <a:gd name="connsiteX100" fmla="*/ 2252334 w 3297386"/>
                <a:gd name="connsiteY100" fmla="*/ 3691064 h 5025059"/>
                <a:gd name="connsiteX101" fmla="*/ 2301320 w 3297386"/>
                <a:gd name="connsiteY101" fmla="*/ 3544107 h 5025059"/>
                <a:gd name="connsiteX102" fmla="*/ 2513592 w 3297386"/>
                <a:gd name="connsiteY102" fmla="*/ 3495121 h 5025059"/>
                <a:gd name="connsiteX103" fmla="*/ 2660549 w 3297386"/>
                <a:gd name="connsiteY103" fmla="*/ 3691064 h 5025059"/>
                <a:gd name="connsiteX104" fmla="*/ 2513591 w 3297386"/>
                <a:gd name="connsiteY104" fmla="*/ 3870678 h 5025059"/>
                <a:gd name="connsiteX105" fmla="*/ 2333976 w 3297386"/>
                <a:gd name="connsiteY105" fmla="*/ 3903336 h 5025059"/>
                <a:gd name="connsiteX106" fmla="*/ 2464605 w 3297386"/>
                <a:gd name="connsiteY106" fmla="*/ 4099279 h 5025059"/>
                <a:gd name="connsiteX107" fmla="*/ 2529920 w 3297386"/>
                <a:gd name="connsiteY107" fmla="*/ 4262565 h 5025059"/>
                <a:gd name="connsiteX108" fmla="*/ 2431948 w 3297386"/>
                <a:gd name="connsiteY108" fmla="*/ 4540150 h 5025059"/>
                <a:gd name="connsiteX109" fmla="*/ 2676877 w 3297386"/>
                <a:gd name="connsiteY109" fmla="*/ 4899380 h 5025059"/>
                <a:gd name="connsiteX110" fmla="*/ 2627891 w 3297386"/>
                <a:gd name="connsiteY110" fmla="*/ 5013679 h 5025059"/>
                <a:gd name="connsiteX111" fmla="*/ 2317648 w 3297386"/>
                <a:gd name="connsiteY111" fmla="*/ 4654450 h 5025059"/>
                <a:gd name="connsiteX112" fmla="*/ 2333977 w 3297386"/>
                <a:gd name="connsiteY112" fmla="*/ 4229907 h 5025059"/>
                <a:gd name="connsiteX113" fmla="*/ 2121705 w 3297386"/>
                <a:gd name="connsiteY113" fmla="*/ 3952321 h 5025059"/>
                <a:gd name="connsiteX114" fmla="*/ 1550205 w 3297386"/>
                <a:gd name="connsiteY114" fmla="*/ 3250193 h 5025059"/>
                <a:gd name="connsiteX115" fmla="*/ 1356077 w 3297386"/>
                <a:gd name="connsiteY115" fmla="*/ 2747182 h 5025059"/>
                <a:gd name="connsiteX116" fmla="*/ 1328409 w 3297386"/>
                <a:gd name="connsiteY116" fmla="*/ 2595689 h 5025059"/>
                <a:gd name="connsiteX117" fmla="*/ 1174648 w 3297386"/>
                <a:gd name="connsiteY117" fmla="*/ 2515407 h 5025059"/>
                <a:gd name="connsiteX118" fmla="*/ 1060348 w 3297386"/>
                <a:gd name="connsiteY118" fmla="*/ 2597050 h 5025059"/>
                <a:gd name="connsiteX119" fmla="*/ 1027691 w 3297386"/>
                <a:gd name="connsiteY119" fmla="*/ 2744007 h 5025059"/>
                <a:gd name="connsiteX120" fmla="*/ 1239962 w 3297386"/>
                <a:gd name="connsiteY120" fmla="*/ 2972607 h 5025059"/>
                <a:gd name="connsiteX121" fmla="*/ 1435905 w 3297386"/>
                <a:gd name="connsiteY121" fmla="*/ 3413479 h 5025059"/>
                <a:gd name="connsiteX122" fmla="*/ 1533877 w 3297386"/>
                <a:gd name="connsiteY122" fmla="*/ 3772707 h 5025059"/>
                <a:gd name="connsiteX123" fmla="*/ 1550205 w 3297386"/>
                <a:gd name="connsiteY123" fmla="*/ 4050293 h 5025059"/>
                <a:gd name="connsiteX124" fmla="*/ 1550205 w 3297386"/>
                <a:gd name="connsiteY124"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34305 w 3297386"/>
                <a:gd name="connsiteY79" fmla="*/ 2509057 h 5025059"/>
                <a:gd name="connsiteX80" fmla="*/ 1361065 w 3297386"/>
                <a:gd name="connsiteY80" fmla="*/ 2536725 h 5025059"/>
                <a:gd name="connsiteX81" fmla="*/ 1446790 w 3297386"/>
                <a:gd name="connsiteY81" fmla="*/ 2495450 h 5025059"/>
                <a:gd name="connsiteX82" fmla="*/ 1481103 w 3297386"/>
                <a:gd name="connsiteY82" fmla="*/ 2600225 h 5025059"/>
                <a:gd name="connsiteX83" fmla="*/ 1433478 w 3297386"/>
                <a:gd name="connsiteY83" fmla="*/ 2600225 h 5025059"/>
                <a:gd name="connsiteX84" fmla="*/ 1429102 w 3297386"/>
                <a:gd name="connsiteY84" fmla="*/ 2648757 h 5025059"/>
                <a:gd name="connsiteX85" fmla="*/ 1729820 w 3297386"/>
                <a:gd name="connsiteY85" fmla="*/ 2450093 h 5025059"/>
                <a:gd name="connsiteX86" fmla="*/ 2089049 w 3297386"/>
                <a:gd name="connsiteY86" fmla="*/ 2499079 h 5025059"/>
                <a:gd name="connsiteX87" fmla="*/ 2100387 w 3297386"/>
                <a:gd name="connsiteY87" fmla="*/ 2599319 h 5025059"/>
                <a:gd name="connsiteX88" fmla="*/ 1697163 w 3297386"/>
                <a:gd name="connsiteY88" fmla="*/ 2531736 h 5025059"/>
                <a:gd name="connsiteX89" fmla="*/ 1501219 w 3297386"/>
                <a:gd name="connsiteY89" fmla="*/ 2695021 h 5025059"/>
                <a:gd name="connsiteX90" fmla="*/ 1582862 w 3297386"/>
                <a:gd name="connsiteY90" fmla="*/ 2972607 h 5025059"/>
                <a:gd name="connsiteX91" fmla="*/ 1664505 w 3297386"/>
                <a:gd name="connsiteY91" fmla="*/ 3119564 h 5025059"/>
                <a:gd name="connsiteX92" fmla="*/ 1762477 w 3297386"/>
                <a:gd name="connsiteY92" fmla="*/ 3233864 h 5025059"/>
                <a:gd name="connsiteX93" fmla="*/ 1811463 w 3297386"/>
                <a:gd name="connsiteY93" fmla="*/ 3103236 h 5025059"/>
                <a:gd name="connsiteX94" fmla="*/ 2040063 w 3297386"/>
                <a:gd name="connsiteY94" fmla="*/ 3103236 h 5025059"/>
                <a:gd name="connsiteX95" fmla="*/ 2105376 w 3297386"/>
                <a:gd name="connsiteY95" fmla="*/ 3315508 h 5025059"/>
                <a:gd name="connsiteX96" fmla="*/ 1876777 w 3297386"/>
                <a:gd name="connsiteY96" fmla="*/ 3380821 h 5025059"/>
                <a:gd name="connsiteX97" fmla="*/ 1762477 w 3297386"/>
                <a:gd name="connsiteY97" fmla="*/ 3380821 h 5025059"/>
                <a:gd name="connsiteX98" fmla="*/ 2187020 w 3297386"/>
                <a:gd name="connsiteY98" fmla="*/ 3821693 h 5025059"/>
                <a:gd name="connsiteX99" fmla="*/ 2219677 w 3297386"/>
                <a:gd name="connsiteY99" fmla="*/ 3903336 h 5025059"/>
                <a:gd name="connsiteX100" fmla="*/ 2252334 w 3297386"/>
                <a:gd name="connsiteY100" fmla="*/ 3691064 h 5025059"/>
                <a:gd name="connsiteX101" fmla="*/ 2301320 w 3297386"/>
                <a:gd name="connsiteY101" fmla="*/ 3544107 h 5025059"/>
                <a:gd name="connsiteX102" fmla="*/ 2513592 w 3297386"/>
                <a:gd name="connsiteY102" fmla="*/ 3495121 h 5025059"/>
                <a:gd name="connsiteX103" fmla="*/ 2660549 w 3297386"/>
                <a:gd name="connsiteY103" fmla="*/ 3691064 h 5025059"/>
                <a:gd name="connsiteX104" fmla="*/ 2513591 w 3297386"/>
                <a:gd name="connsiteY104" fmla="*/ 3870678 h 5025059"/>
                <a:gd name="connsiteX105" fmla="*/ 2333976 w 3297386"/>
                <a:gd name="connsiteY105" fmla="*/ 3903336 h 5025059"/>
                <a:gd name="connsiteX106" fmla="*/ 2464605 w 3297386"/>
                <a:gd name="connsiteY106" fmla="*/ 4099279 h 5025059"/>
                <a:gd name="connsiteX107" fmla="*/ 2529920 w 3297386"/>
                <a:gd name="connsiteY107" fmla="*/ 4262565 h 5025059"/>
                <a:gd name="connsiteX108" fmla="*/ 2431948 w 3297386"/>
                <a:gd name="connsiteY108" fmla="*/ 4540150 h 5025059"/>
                <a:gd name="connsiteX109" fmla="*/ 2676877 w 3297386"/>
                <a:gd name="connsiteY109" fmla="*/ 4899380 h 5025059"/>
                <a:gd name="connsiteX110" fmla="*/ 2627891 w 3297386"/>
                <a:gd name="connsiteY110" fmla="*/ 5013679 h 5025059"/>
                <a:gd name="connsiteX111" fmla="*/ 2317648 w 3297386"/>
                <a:gd name="connsiteY111" fmla="*/ 4654450 h 5025059"/>
                <a:gd name="connsiteX112" fmla="*/ 2333977 w 3297386"/>
                <a:gd name="connsiteY112" fmla="*/ 4229907 h 5025059"/>
                <a:gd name="connsiteX113" fmla="*/ 2121705 w 3297386"/>
                <a:gd name="connsiteY113" fmla="*/ 3952321 h 5025059"/>
                <a:gd name="connsiteX114" fmla="*/ 1550205 w 3297386"/>
                <a:gd name="connsiteY114" fmla="*/ 3250193 h 5025059"/>
                <a:gd name="connsiteX115" fmla="*/ 1356077 w 3297386"/>
                <a:gd name="connsiteY115" fmla="*/ 2747182 h 5025059"/>
                <a:gd name="connsiteX116" fmla="*/ 1328409 w 3297386"/>
                <a:gd name="connsiteY116" fmla="*/ 2595689 h 5025059"/>
                <a:gd name="connsiteX117" fmla="*/ 1174648 w 3297386"/>
                <a:gd name="connsiteY117" fmla="*/ 2515407 h 5025059"/>
                <a:gd name="connsiteX118" fmla="*/ 1060348 w 3297386"/>
                <a:gd name="connsiteY118" fmla="*/ 2597050 h 5025059"/>
                <a:gd name="connsiteX119" fmla="*/ 1027691 w 3297386"/>
                <a:gd name="connsiteY119" fmla="*/ 2744007 h 5025059"/>
                <a:gd name="connsiteX120" fmla="*/ 1239962 w 3297386"/>
                <a:gd name="connsiteY120" fmla="*/ 2972607 h 5025059"/>
                <a:gd name="connsiteX121" fmla="*/ 1435905 w 3297386"/>
                <a:gd name="connsiteY121" fmla="*/ 3413479 h 5025059"/>
                <a:gd name="connsiteX122" fmla="*/ 1533877 w 3297386"/>
                <a:gd name="connsiteY122" fmla="*/ 3772707 h 5025059"/>
                <a:gd name="connsiteX123" fmla="*/ 1550205 w 3297386"/>
                <a:gd name="connsiteY123" fmla="*/ 4050293 h 5025059"/>
                <a:gd name="connsiteX124" fmla="*/ 1550205 w 3297386"/>
                <a:gd name="connsiteY124"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34305 w 3297386"/>
                <a:gd name="connsiteY79" fmla="*/ 2509057 h 5025059"/>
                <a:gd name="connsiteX80" fmla="*/ 1361065 w 3297386"/>
                <a:gd name="connsiteY80" fmla="*/ 2536725 h 5025059"/>
                <a:gd name="connsiteX81" fmla="*/ 1446790 w 3297386"/>
                <a:gd name="connsiteY81" fmla="*/ 2495450 h 5025059"/>
                <a:gd name="connsiteX82" fmla="*/ 1503328 w 3297386"/>
                <a:gd name="connsiteY82" fmla="*/ 2539900 h 5025059"/>
                <a:gd name="connsiteX83" fmla="*/ 1433478 w 3297386"/>
                <a:gd name="connsiteY83" fmla="*/ 2600225 h 5025059"/>
                <a:gd name="connsiteX84" fmla="*/ 1429102 w 3297386"/>
                <a:gd name="connsiteY84" fmla="*/ 2648757 h 5025059"/>
                <a:gd name="connsiteX85" fmla="*/ 1729820 w 3297386"/>
                <a:gd name="connsiteY85" fmla="*/ 2450093 h 5025059"/>
                <a:gd name="connsiteX86" fmla="*/ 2089049 w 3297386"/>
                <a:gd name="connsiteY86" fmla="*/ 2499079 h 5025059"/>
                <a:gd name="connsiteX87" fmla="*/ 2100387 w 3297386"/>
                <a:gd name="connsiteY87" fmla="*/ 2599319 h 5025059"/>
                <a:gd name="connsiteX88" fmla="*/ 1697163 w 3297386"/>
                <a:gd name="connsiteY88" fmla="*/ 2531736 h 5025059"/>
                <a:gd name="connsiteX89" fmla="*/ 1501219 w 3297386"/>
                <a:gd name="connsiteY89" fmla="*/ 2695021 h 5025059"/>
                <a:gd name="connsiteX90" fmla="*/ 1582862 w 3297386"/>
                <a:gd name="connsiteY90" fmla="*/ 2972607 h 5025059"/>
                <a:gd name="connsiteX91" fmla="*/ 1664505 w 3297386"/>
                <a:gd name="connsiteY91" fmla="*/ 3119564 h 5025059"/>
                <a:gd name="connsiteX92" fmla="*/ 1762477 w 3297386"/>
                <a:gd name="connsiteY92" fmla="*/ 3233864 h 5025059"/>
                <a:gd name="connsiteX93" fmla="*/ 1811463 w 3297386"/>
                <a:gd name="connsiteY93" fmla="*/ 3103236 h 5025059"/>
                <a:gd name="connsiteX94" fmla="*/ 2040063 w 3297386"/>
                <a:gd name="connsiteY94" fmla="*/ 3103236 h 5025059"/>
                <a:gd name="connsiteX95" fmla="*/ 2105376 w 3297386"/>
                <a:gd name="connsiteY95" fmla="*/ 3315508 h 5025059"/>
                <a:gd name="connsiteX96" fmla="*/ 1876777 w 3297386"/>
                <a:gd name="connsiteY96" fmla="*/ 3380821 h 5025059"/>
                <a:gd name="connsiteX97" fmla="*/ 1762477 w 3297386"/>
                <a:gd name="connsiteY97" fmla="*/ 3380821 h 5025059"/>
                <a:gd name="connsiteX98" fmla="*/ 2187020 w 3297386"/>
                <a:gd name="connsiteY98" fmla="*/ 3821693 h 5025059"/>
                <a:gd name="connsiteX99" fmla="*/ 2219677 w 3297386"/>
                <a:gd name="connsiteY99" fmla="*/ 3903336 h 5025059"/>
                <a:gd name="connsiteX100" fmla="*/ 2252334 w 3297386"/>
                <a:gd name="connsiteY100" fmla="*/ 3691064 h 5025059"/>
                <a:gd name="connsiteX101" fmla="*/ 2301320 w 3297386"/>
                <a:gd name="connsiteY101" fmla="*/ 3544107 h 5025059"/>
                <a:gd name="connsiteX102" fmla="*/ 2513592 w 3297386"/>
                <a:gd name="connsiteY102" fmla="*/ 3495121 h 5025059"/>
                <a:gd name="connsiteX103" fmla="*/ 2660549 w 3297386"/>
                <a:gd name="connsiteY103" fmla="*/ 3691064 h 5025059"/>
                <a:gd name="connsiteX104" fmla="*/ 2513591 w 3297386"/>
                <a:gd name="connsiteY104" fmla="*/ 3870678 h 5025059"/>
                <a:gd name="connsiteX105" fmla="*/ 2333976 w 3297386"/>
                <a:gd name="connsiteY105" fmla="*/ 3903336 h 5025059"/>
                <a:gd name="connsiteX106" fmla="*/ 2464605 w 3297386"/>
                <a:gd name="connsiteY106" fmla="*/ 4099279 h 5025059"/>
                <a:gd name="connsiteX107" fmla="*/ 2529920 w 3297386"/>
                <a:gd name="connsiteY107" fmla="*/ 4262565 h 5025059"/>
                <a:gd name="connsiteX108" fmla="*/ 2431948 w 3297386"/>
                <a:gd name="connsiteY108" fmla="*/ 4540150 h 5025059"/>
                <a:gd name="connsiteX109" fmla="*/ 2676877 w 3297386"/>
                <a:gd name="connsiteY109" fmla="*/ 4899380 h 5025059"/>
                <a:gd name="connsiteX110" fmla="*/ 2627891 w 3297386"/>
                <a:gd name="connsiteY110" fmla="*/ 5013679 h 5025059"/>
                <a:gd name="connsiteX111" fmla="*/ 2317648 w 3297386"/>
                <a:gd name="connsiteY111" fmla="*/ 4654450 h 5025059"/>
                <a:gd name="connsiteX112" fmla="*/ 2333977 w 3297386"/>
                <a:gd name="connsiteY112" fmla="*/ 4229907 h 5025059"/>
                <a:gd name="connsiteX113" fmla="*/ 2121705 w 3297386"/>
                <a:gd name="connsiteY113" fmla="*/ 3952321 h 5025059"/>
                <a:gd name="connsiteX114" fmla="*/ 1550205 w 3297386"/>
                <a:gd name="connsiteY114" fmla="*/ 3250193 h 5025059"/>
                <a:gd name="connsiteX115" fmla="*/ 1356077 w 3297386"/>
                <a:gd name="connsiteY115" fmla="*/ 2747182 h 5025059"/>
                <a:gd name="connsiteX116" fmla="*/ 1328409 w 3297386"/>
                <a:gd name="connsiteY116" fmla="*/ 2595689 h 5025059"/>
                <a:gd name="connsiteX117" fmla="*/ 1174648 w 3297386"/>
                <a:gd name="connsiteY117" fmla="*/ 2515407 h 5025059"/>
                <a:gd name="connsiteX118" fmla="*/ 1060348 w 3297386"/>
                <a:gd name="connsiteY118" fmla="*/ 2597050 h 5025059"/>
                <a:gd name="connsiteX119" fmla="*/ 1027691 w 3297386"/>
                <a:gd name="connsiteY119" fmla="*/ 2744007 h 5025059"/>
                <a:gd name="connsiteX120" fmla="*/ 1239962 w 3297386"/>
                <a:gd name="connsiteY120" fmla="*/ 2972607 h 5025059"/>
                <a:gd name="connsiteX121" fmla="*/ 1435905 w 3297386"/>
                <a:gd name="connsiteY121" fmla="*/ 3413479 h 5025059"/>
                <a:gd name="connsiteX122" fmla="*/ 1533877 w 3297386"/>
                <a:gd name="connsiteY122" fmla="*/ 3772707 h 5025059"/>
                <a:gd name="connsiteX123" fmla="*/ 1550205 w 3297386"/>
                <a:gd name="connsiteY123" fmla="*/ 4050293 h 5025059"/>
                <a:gd name="connsiteX124" fmla="*/ 1550205 w 3297386"/>
                <a:gd name="connsiteY124"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34305 w 3297386"/>
                <a:gd name="connsiteY79" fmla="*/ 2509057 h 5025059"/>
                <a:gd name="connsiteX80" fmla="*/ 1361065 w 3297386"/>
                <a:gd name="connsiteY80" fmla="*/ 2536725 h 5025059"/>
                <a:gd name="connsiteX81" fmla="*/ 1437265 w 3297386"/>
                <a:gd name="connsiteY81" fmla="*/ 2492275 h 5025059"/>
                <a:gd name="connsiteX82" fmla="*/ 1503328 w 3297386"/>
                <a:gd name="connsiteY82" fmla="*/ 2539900 h 5025059"/>
                <a:gd name="connsiteX83" fmla="*/ 1433478 w 3297386"/>
                <a:gd name="connsiteY83" fmla="*/ 2600225 h 5025059"/>
                <a:gd name="connsiteX84" fmla="*/ 1429102 w 3297386"/>
                <a:gd name="connsiteY84" fmla="*/ 2648757 h 5025059"/>
                <a:gd name="connsiteX85" fmla="*/ 1729820 w 3297386"/>
                <a:gd name="connsiteY85" fmla="*/ 2450093 h 5025059"/>
                <a:gd name="connsiteX86" fmla="*/ 2089049 w 3297386"/>
                <a:gd name="connsiteY86" fmla="*/ 2499079 h 5025059"/>
                <a:gd name="connsiteX87" fmla="*/ 2100387 w 3297386"/>
                <a:gd name="connsiteY87" fmla="*/ 2599319 h 5025059"/>
                <a:gd name="connsiteX88" fmla="*/ 1697163 w 3297386"/>
                <a:gd name="connsiteY88" fmla="*/ 2531736 h 5025059"/>
                <a:gd name="connsiteX89" fmla="*/ 1501219 w 3297386"/>
                <a:gd name="connsiteY89" fmla="*/ 2695021 h 5025059"/>
                <a:gd name="connsiteX90" fmla="*/ 1582862 w 3297386"/>
                <a:gd name="connsiteY90" fmla="*/ 2972607 h 5025059"/>
                <a:gd name="connsiteX91" fmla="*/ 1664505 w 3297386"/>
                <a:gd name="connsiteY91" fmla="*/ 3119564 h 5025059"/>
                <a:gd name="connsiteX92" fmla="*/ 1762477 w 3297386"/>
                <a:gd name="connsiteY92" fmla="*/ 3233864 h 5025059"/>
                <a:gd name="connsiteX93" fmla="*/ 1811463 w 3297386"/>
                <a:gd name="connsiteY93" fmla="*/ 3103236 h 5025059"/>
                <a:gd name="connsiteX94" fmla="*/ 2040063 w 3297386"/>
                <a:gd name="connsiteY94" fmla="*/ 3103236 h 5025059"/>
                <a:gd name="connsiteX95" fmla="*/ 2105376 w 3297386"/>
                <a:gd name="connsiteY95" fmla="*/ 3315508 h 5025059"/>
                <a:gd name="connsiteX96" fmla="*/ 1876777 w 3297386"/>
                <a:gd name="connsiteY96" fmla="*/ 3380821 h 5025059"/>
                <a:gd name="connsiteX97" fmla="*/ 1762477 w 3297386"/>
                <a:gd name="connsiteY97" fmla="*/ 3380821 h 5025059"/>
                <a:gd name="connsiteX98" fmla="*/ 2187020 w 3297386"/>
                <a:gd name="connsiteY98" fmla="*/ 3821693 h 5025059"/>
                <a:gd name="connsiteX99" fmla="*/ 2219677 w 3297386"/>
                <a:gd name="connsiteY99" fmla="*/ 3903336 h 5025059"/>
                <a:gd name="connsiteX100" fmla="*/ 2252334 w 3297386"/>
                <a:gd name="connsiteY100" fmla="*/ 3691064 h 5025059"/>
                <a:gd name="connsiteX101" fmla="*/ 2301320 w 3297386"/>
                <a:gd name="connsiteY101" fmla="*/ 3544107 h 5025059"/>
                <a:gd name="connsiteX102" fmla="*/ 2513592 w 3297386"/>
                <a:gd name="connsiteY102" fmla="*/ 3495121 h 5025059"/>
                <a:gd name="connsiteX103" fmla="*/ 2660549 w 3297386"/>
                <a:gd name="connsiteY103" fmla="*/ 3691064 h 5025059"/>
                <a:gd name="connsiteX104" fmla="*/ 2513591 w 3297386"/>
                <a:gd name="connsiteY104" fmla="*/ 3870678 h 5025059"/>
                <a:gd name="connsiteX105" fmla="*/ 2333976 w 3297386"/>
                <a:gd name="connsiteY105" fmla="*/ 3903336 h 5025059"/>
                <a:gd name="connsiteX106" fmla="*/ 2464605 w 3297386"/>
                <a:gd name="connsiteY106" fmla="*/ 4099279 h 5025059"/>
                <a:gd name="connsiteX107" fmla="*/ 2529920 w 3297386"/>
                <a:gd name="connsiteY107" fmla="*/ 4262565 h 5025059"/>
                <a:gd name="connsiteX108" fmla="*/ 2431948 w 3297386"/>
                <a:gd name="connsiteY108" fmla="*/ 4540150 h 5025059"/>
                <a:gd name="connsiteX109" fmla="*/ 2676877 w 3297386"/>
                <a:gd name="connsiteY109" fmla="*/ 4899380 h 5025059"/>
                <a:gd name="connsiteX110" fmla="*/ 2627891 w 3297386"/>
                <a:gd name="connsiteY110" fmla="*/ 5013679 h 5025059"/>
                <a:gd name="connsiteX111" fmla="*/ 2317648 w 3297386"/>
                <a:gd name="connsiteY111" fmla="*/ 4654450 h 5025059"/>
                <a:gd name="connsiteX112" fmla="*/ 2333977 w 3297386"/>
                <a:gd name="connsiteY112" fmla="*/ 4229907 h 5025059"/>
                <a:gd name="connsiteX113" fmla="*/ 2121705 w 3297386"/>
                <a:gd name="connsiteY113" fmla="*/ 3952321 h 5025059"/>
                <a:gd name="connsiteX114" fmla="*/ 1550205 w 3297386"/>
                <a:gd name="connsiteY114" fmla="*/ 3250193 h 5025059"/>
                <a:gd name="connsiteX115" fmla="*/ 1356077 w 3297386"/>
                <a:gd name="connsiteY115" fmla="*/ 2747182 h 5025059"/>
                <a:gd name="connsiteX116" fmla="*/ 1328409 w 3297386"/>
                <a:gd name="connsiteY116" fmla="*/ 2595689 h 5025059"/>
                <a:gd name="connsiteX117" fmla="*/ 1174648 w 3297386"/>
                <a:gd name="connsiteY117" fmla="*/ 2515407 h 5025059"/>
                <a:gd name="connsiteX118" fmla="*/ 1060348 w 3297386"/>
                <a:gd name="connsiteY118" fmla="*/ 2597050 h 5025059"/>
                <a:gd name="connsiteX119" fmla="*/ 1027691 w 3297386"/>
                <a:gd name="connsiteY119" fmla="*/ 2744007 h 5025059"/>
                <a:gd name="connsiteX120" fmla="*/ 1239962 w 3297386"/>
                <a:gd name="connsiteY120" fmla="*/ 2972607 h 5025059"/>
                <a:gd name="connsiteX121" fmla="*/ 1435905 w 3297386"/>
                <a:gd name="connsiteY121" fmla="*/ 3413479 h 5025059"/>
                <a:gd name="connsiteX122" fmla="*/ 1533877 w 3297386"/>
                <a:gd name="connsiteY122" fmla="*/ 3772707 h 5025059"/>
                <a:gd name="connsiteX123" fmla="*/ 1550205 w 3297386"/>
                <a:gd name="connsiteY123" fmla="*/ 4050293 h 5025059"/>
                <a:gd name="connsiteX124" fmla="*/ 1550205 w 3297386"/>
                <a:gd name="connsiteY124"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34305 w 3297386"/>
                <a:gd name="connsiteY79" fmla="*/ 2509057 h 5025059"/>
                <a:gd name="connsiteX80" fmla="*/ 1361065 w 3297386"/>
                <a:gd name="connsiteY80" fmla="*/ 2536725 h 5025059"/>
                <a:gd name="connsiteX81" fmla="*/ 1437265 w 3297386"/>
                <a:gd name="connsiteY81" fmla="*/ 2492275 h 5025059"/>
                <a:gd name="connsiteX82" fmla="*/ 1509678 w 3297386"/>
                <a:gd name="connsiteY82" fmla="*/ 2530375 h 5025059"/>
                <a:gd name="connsiteX83" fmla="*/ 1433478 w 3297386"/>
                <a:gd name="connsiteY83" fmla="*/ 2600225 h 5025059"/>
                <a:gd name="connsiteX84" fmla="*/ 1429102 w 3297386"/>
                <a:gd name="connsiteY84" fmla="*/ 2648757 h 5025059"/>
                <a:gd name="connsiteX85" fmla="*/ 1729820 w 3297386"/>
                <a:gd name="connsiteY85" fmla="*/ 2450093 h 5025059"/>
                <a:gd name="connsiteX86" fmla="*/ 2089049 w 3297386"/>
                <a:gd name="connsiteY86" fmla="*/ 2499079 h 5025059"/>
                <a:gd name="connsiteX87" fmla="*/ 2100387 w 3297386"/>
                <a:gd name="connsiteY87" fmla="*/ 2599319 h 5025059"/>
                <a:gd name="connsiteX88" fmla="*/ 1697163 w 3297386"/>
                <a:gd name="connsiteY88" fmla="*/ 2531736 h 5025059"/>
                <a:gd name="connsiteX89" fmla="*/ 1501219 w 3297386"/>
                <a:gd name="connsiteY89" fmla="*/ 2695021 h 5025059"/>
                <a:gd name="connsiteX90" fmla="*/ 1582862 w 3297386"/>
                <a:gd name="connsiteY90" fmla="*/ 2972607 h 5025059"/>
                <a:gd name="connsiteX91" fmla="*/ 1664505 w 3297386"/>
                <a:gd name="connsiteY91" fmla="*/ 3119564 h 5025059"/>
                <a:gd name="connsiteX92" fmla="*/ 1762477 w 3297386"/>
                <a:gd name="connsiteY92" fmla="*/ 3233864 h 5025059"/>
                <a:gd name="connsiteX93" fmla="*/ 1811463 w 3297386"/>
                <a:gd name="connsiteY93" fmla="*/ 3103236 h 5025059"/>
                <a:gd name="connsiteX94" fmla="*/ 2040063 w 3297386"/>
                <a:gd name="connsiteY94" fmla="*/ 3103236 h 5025059"/>
                <a:gd name="connsiteX95" fmla="*/ 2105376 w 3297386"/>
                <a:gd name="connsiteY95" fmla="*/ 3315508 h 5025059"/>
                <a:gd name="connsiteX96" fmla="*/ 1876777 w 3297386"/>
                <a:gd name="connsiteY96" fmla="*/ 3380821 h 5025059"/>
                <a:gd name="connsiteX97" fmla="*/ 1762477 w 3297386"/>
                <a:gd name="connsiteY97" fmla="*/ 3380821 h 5025059"/>
                <a:gd name="connsiteX98" fmla="*/ 2187020 w 3297386"/>
                <a:gd name="connsiteY98" fmla="*/ 3821693 h 5025059"/>
                <a:gd name="connsiteX99" fmla="*/ 2219677 w 3297386"/>
                <a:gd name="connsiteY99" fmla="*/ 3903336 h 5025059"/>
                <a:gd name="connsiteX100" fmla="*/ 2252334 w 3297386"/>
                <a:gd name="connsiteY100" fmla="*/ 3691064 h 5025059"/>
                <a:gd name="connsiteX101" fmla="*/ 2301320 w 3297386"/>
                <a:gd name="connsiteY101" fmla="*/ 3544107 h 5025059"/>
                <a:gd name="connsiteX102" fmla="*/ 2513592 w 3297386"/>
                <a:gd name="connsiteY102" fmla="*/ 3495121 h 5025059"/>
                <a:gd name="connsiteX103" fmla="*/ 2660549 w 3297386"/>
                <a:gd name="connsiteY103" fmla="*/ 3691064 h 5025059"/>
                <a:gd name="connsiteX104" fmla="*/ 2513591 w 3297386"/>
                <a:gd name="connsiteY104" fmla="*/ 3870678 h 5025059"/>
                <a:gd name="connsiteX105" fmla="*/ 2333976 w 3297386"/>
                <a:gd name="connsiteY105" fmla="*/ 3903336 h 5025059"/>
                <a:gd name="connsiteX106" fmla="*/ 2464605 w 3297386"/>
                <a:gd name="connsiteY106" fmla="*/ 4099279 h 5025059"/>
                <a:gd name="connsiteX107" fmla="*/ 2529920 w 3297386"/>
                <a:gd name="connsiteY107" fmla="*/ 4262565 h 5025059"/>
                <a:gd name="connsiteX108" fmla="*/ 2431948 w 3297386"/>
                <a:gd name="connsiteY108" fmla="*/ 4540150 h 5025059"/>
                <a:gd name="connsiteX109" fmla="*/ 2676877 w 3297386"/>
                <a:gd name="connsiteY109" fmla="*/ 4899380 h 5025059"/>
                <a:gd name="connsiteX110" fmla="*/ 2627891 w 3297386"/>
                <a:gd name="connsiteY110" fmla="*/ 5013679 h 5025059"/>
                <a:gd name="connsiteX111" fmla="*/ 2317648 w 3297386"/>
                <a:gd name="connsiteY111" fmla="*/ 4654450 h 5025059"/>
                <a:gd name="connsiteX112" fmla="*/ 2333977 w 3297386"/>
                <a:gd name="connsiteY112" fmla="*/ 4229907 h 5025059"/>
                <a:gd name="connsiteX113" fmla="*/ 2121705 w 3297386"/>
                <a:gd name="connsiteY113" fmla="*/ 3952321 h 5025059"/>
                <a:gd name="connsiteX114" fmla="*/ 1550205 w 3297386"/>
                <a:gd name="connsiteY114" fmla="*/ 3250193 h 5025059"/>
                <a:gd name="connsiteX115" fmla="*/ 1356077 w 3297386"/>
                <a:gd name="connsiteY115" fmla="*/ 2747182 h 5025059"/>
                <a:gd name="connsiteX116" fmla="*/ 1328409 w 3297386"/>
                <a:gd name="connsiteY116" fmla="*/ 2595689 h 5025059"/>
                <a:gd name="connsiteX117" fmla="*/ 1174648 w 3297386"/>
                <a:gd name="connsiteY117" fmla="*/ 2515407 h 5025059"/>
                <a:gd name="connsiteX118" fmla="*/ 1060348 w 3297386"/>
                <a:gd name="connsiteY118" fmla="*/ 2597050 h 5025059"/>
                <a:gd name="connsiteX119" fmla="*/ 1027691 w 3297386"/>
                <a:gd name="connsiteY119" fmla="*/ 2744007 h 5025059"/>
                <a:gd name="connsiteX120" fmla="*/ 1239962 w 3297386"/>
                <a:gd name="connsiteY120" fmla="*/ 2972607 h 5025059"/>
                <a:gd name="connsiteX121" fmla="*/ 1435905 w 3297386"/>
                <a:gd name="connsiteY121" fmla="*/ 3413479 h 5025059"/>
                <a:gd name="connsiteX122" fmla="*/ 1533877 w 3297386"/>
                <a:gd name="connsiteY122" fmla="*/ 3772707 h 5025059"/>
                <a:gd name="connsiteX123" fmla="*/ 1550205 w 3297386"/>
                <a:gd name="connsiteY123" fmla="*/ 4050293 h 5025059"/>
                <a:gd name="connsiteX124" fmla="*/ 1550205 w 3297386"/>
                <a:gd name="connsiteY124"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34305 w 3297386"/>
                <a:gd name="connsiteY79" fmla="*/ 2509057 h 5025059"/>
                <a:gd name="connsiteX80" fmla="*/ 1361065 w 3297386"/>
                <a:gd name="connsiteY80" fmla="*/ 2536725 h 5025059"/>
                <a:gd name="connsiteX81" fmla="*/ 1437265 w 3297386"/>
                <a:gd name="connsiteY81" fmla="*/ 2492275 h 5025059"/>
                <a:gd name="connsiteX82" fmla="*/ 1509678 w 3297386"/>
                <a:gd name="connsiteY82" fmla="*/ 2530375 h 5025059"/>
                <a:gd name="connsiteX83" fmla="*/ 1474753 w 3297386"/>
                <a:gd name="connsiteY83" fmla="*/ 2600225 h 5025059"/>
                <a:gd name="connsiteX84" fmla="*/ 1429102 w 3297386"/>
                <a:gd name="connsiteY84" fmla="*/ 2648757 h 5025059"/>
                <a:gd name="connsiteX85" fmla="*/ 1729820 w 3297386"/>
                <a:gd name="connsiteY85" fmla="*/ 2450093 h 5025059"/>
                <a:gd name="connsiteX86" fmla="*/ 2089049 w 3297386"/>
                <a:gd name="connsiteY86" fmla="*/ 2499079 h 5025059"/>
                <a:gd name="connsiteX87" fmla="*/ 2100387 w 3297386"/>
                <a:gd name="connsiteY87" fmla="*/ 2599319 h 5025059"/>
                <a:gd name="connsiteX88" fmla="*/ 1697163 w 3297386"/>
                <a:gd name="connsiteY88" fmla="*/ 2531736 h 5025059"/>
                <a:gd name="connsiteX89" fmla="*/ 1501219 w 3297386"/>
                <a:gd name="connsiteY89" fmla="*/ 2695021 h 5025059"/>
                <a:gd name="connsiteX90" fmla="*/ 1582862 w 3297386"/>
                <a:gd name="connsiteY90" fmla="*/ 2972607 h 5025059"/>
                <a:gd name="connsiteX91" fmla="*/ 1664505 w 3297386"/>
                <a:gd name="connsiteY91" fmla="*/ 3119564 h 5025059"/>
                <a:gd name="connsiteX92" fmla="*/ 1762477 w 3297386"/>
                <a:gd name="connsiteY92" fmla="*/ 3233864 h 5025059"/>
                <a:gd name="connsiteX93" fmla="*/ 1811463 w 3297386"/>
                <a:gd name="connsiteY93" fmla="*/ 3103236 h 5025059"/>
                <a:gd name="connsiteX94" fmla="*/ 2040063 w 3297386"/>
                <a:gd name="connsiteY94" fmla="*/ 3103236 h 5025059"/>
                <a:gd name="connsiteX95" fmla="*/ 2105376 w 3297386"/>
                <a:gd name="connsiteY95" fmla="*/ 3315508 h 5025059"/>
                <a:gd name="connsiteX96" fmla="*/ 1876777 w 3297386"/>
                <a:gd name="connsiteY96" fmla="*/ 3380821 h 5025059"/>
                <a:gd name="connsiteX97" fmla="*/ 1762477 w 3297386"/>
                <a:gd name="connsiteY97" fmla="*/ 3380821 h 5025059"/>
                <a:gd name="connsiteX98" fmla="*/ 2187020 w 3297386"/>
                <a:gd name="connsiteY98" fmla="*/ 3821693 h 5025059"/>
                <a:gd name="connsiteX99" fmla="*/ 2219677 w 3297386"/>
                <a:gd name="connsiteY99" fmla="*/ 3903336 h 5025059"/>
                <a:gd name="connsiteX100" fmla="*/ 2252334 w 3297386"/>
                <a:gd name="connsiteY100" fmla="*/ 3691064 h 5025059"/>
                <a:gd name="connsiteX101" fmla="*/ 2301320 w 3297386"/>
                <a:gd name="connsiteY101" fmla="*/ 3544107 h 5025059"/>
                <a:gd name="connsiteX102" fmla="*/ 2513592 w 3297386"/>
                <a:gd name="connsiteY102" fmla="*/ 3495121 h 5025059"/>
                <a:gd name="connsiteX103" fmla="*/ 2660549 w 3297386"/>
                <a:gd name="connsiteY103" fmla="*/ 3691064 h 5025059"/>
                <a:gd name="connsiteX104" fmla="*/ 2513591 w 3297386"/>
                <a:gd name="connsiteY104" fmla="*/ 3870678 h 5025059"/>
                <a:gd name="connsiteX105" fmla="*/ 2333976 w 3297386"/>
                <a:gd name="connsiteY105" fmla="*/ 3903336 h 5025059"/>
                <a:gd name="connsiteX106" fmla="*/ 2464605 w 3297386"/>
                <a:gd name="connsiteY106" fmla="*/ 4099279 h 5025059"/>
                <a:gd name="connsiteX107" fmla="*/ 2529920 w 3297386"/>
                <a:gd name="connsiteY107" fmla="*/ 4262565 h 5025059"/>
                <a:gd name="connsiteX108" fmla="*/ 2431948 w 3297386"/>
                <a:gd name="connsiteY108" fmla="*/ 4540150 h 5025059"/>
                <a:gd name="connsiteX109" fmla="*/ 2676877 w 3297386"/>
                <a:gd name="connsiteY109" fmla="*/ 4899380 h 5025059"/>
                <a:gd name="connsiteX110" fmla="*/ 2627891 w 3297386"/>
                <a:gd name="connsiteY110" fmla="*/ 5013679 h 5025059"/>
                <a:gd name="connsiteX111" fmla="*/ 2317648 w 3297386"/>
                <a:gd name="connsiteY111" fmla="*/ 4654450 h 5025059"/>
                <a:gd name="connsiteX112" fmla="*/ 2333977 w 3297386"/>
                <a:gd name="connsiteY112" fmla="*/ 4229907 h 5025059"/>
                <a:gd name="connsiteX113" fmla="*/ 2121705 w 3297386"/>
                <a:gd name="connsiteY113" fmla="*/ 3952321 h 5025059"/>
                <a:gd name="connsiteX114" fmla="*/ 1550205 w 3297386"/>
                <a:gd name="connsiteY114" fmla="*/ 3250193 h 5025059"/>
                <a:gd name="connsiteX115" fmla="*/ 1356077 w 3297386"/>
                <a:gd name="connsiteY115" fmla="*/ 2747182 h 5025059"/>
                <a:gd name="connsiteX116" fmla="*/ 1328409 w 3297386"/>
                <a:gd name="connsiteY116" fmla="*/ 2595689 h 5025059"/>
                <a:gd name="connsiteX117" fmla="*/ 1174648 w 3297386"/>
                <a:gd name="connsiteY117" fmla="*/ 2515407 h 5025059"/>
                <a:gd name="connsiteX118" fmla="*/ 1060348 w 3297386"/>
                <a:gd name="connsiteY118" fmla="*/ 2597050 h 5025059"/>
                <a:gd name="connsiteX119" fmla="*/ 1027691 w 3297386"/>
                <a:gd name="connsiteY119" fmla="*/ 2744007 h 5025059"/>
                <a:gd name="connsiteX120" fmla="*/ 1239962 w 3297386"/>
                <a:gd name="connsiteY120" fmla="*/ 2972607 h 5025059"/>
                <a:gd name="connsiteX121" fmla="*/ 1435905 w 3297386"/>
                <a:gd name="connsiteY121" fmla="*/ 3413479 h 5025059"/>
                <a:gd name="connsiteX122" fmla="*/ 1533877 w 3297386"/>
                <a:gd name="connsiteY122" fmla="*/ 3772707 h 5025059"/>
                <a:gd name="connsiteX123" fmla="*/ 1550205 w 3297386"/>
                <a:gd name="connsiteY123" fmla="*/ 4050293 h 5025059"/>
                <a:gd name="connsiteX124" fmla="*/ 1550205 w 3297386"/>
                <a:gd name="connsiteY124"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34305 w 3297386"/>
                <a:gd name="connsiteY79" fmla="*/ 2509057 h 5025059"/>
                <a:gd name="connsiteX80" fmla="*/ 1361065 w 3297386"/>
                <a:gd name="connsiteY80" fmla="*/ 2536725 h 5025059"/>
                <a:gd name="connsiteX81" fmla="*/ 1437265 w 3297386"/>
                <a:gd name="connsiteY81" fmla="*/ 2492275 h 5025059"/>
                <a:gd name="connsiteX82" fmla="*/ 1509678 w 3297386"/>
                <a:gd name="connsiteY82" fmla="*/ 2530375 h 5025059"/>
                <a:gd name="connsiteX83" fmla="*/ 1474753 w 3297386"/>
                <a:gd name="connsiteY83" fmla="*/ 2600225 h 5025059"/>
                <a:gd name="connsiteX84" fmla="*/ 1413227 w 3297386"/>
                <a:gd name="connsiteY84" fmla="*/ 2617007 h 5025059"/>
                <a:gd name="connsiteX85" fmla="*/ 1729820 w 3297386"/>
                <a:gd name="connsiteY85" fmla="*/ 2450093 h 5025059"/>
                <a:gd name="connsiteX86" fmla="*/ 2089049 w 3297386"/>
                <a:gd name="connsiteY86" fmla="*/ 2499079 h 5025059"/>
                <a:gd name="connsiteX87" fmla="*/ 2100387 w 3297386"/>
                <a:gd name="connsiteY87" fmla="*/ 2599319 h 5025059"/>
                <a:gd name="connsiteX88" fmla="*/ 1697163 w 3297386"/>
                <a:gd name="connsiteY88" fmla="*/ 2531736 h 5025059"/>
                <a:gd name="connsiteX89" fmla="*/ 1501219 w 3297386"/>
                <a:gd name="connsiteY89" fmla="*/ 2695021 h 5025059"/>
                <a:gd name="connsiteX90" fmla="*/ 1582862 w 3297386"/>
                <a:gd name="connsiteY90" fmla="*/ 2972607 h 5025059"/>
                <a:gd name="connsiteX91" fmla="*/ 1664505 w 3297386"/>
                <a:gd name="connsiteY91" fmla="*/ 3119564 h 5025059"/>
                <a:gd name="connsiteX92" fmla="*/ 1762477 w 3297386"/>
                <a:gd name="connsiteY92" fmla="*/ 3233864 h 5025059"/>
                <a:gd name="connsiteX93" fmla="*/ 1811463 w 3297386"/>
                <a:gd name="connsiteY93" fmla="*/ 3103236 h 5025059"/>
                <a:gd name="connsiteX94" fmla="*/ 2040063 w 3297386"/>
                <a:gd name="connsiteY94" fmla="*/ 3103236 h 5025059"/>
                <a:gd name="connsiteX95" fmla="*/ 2105376 w 3297386"/>
                <a:gd name="connsiteY95" fmla="*/ 3315508 h 5025059"/>
                <a:gd name="connsiteX96" fmla="*/ 1876777 w 3297386"/>
                <a:gd name="connsiteY96" fmla="*/ 3380821 h 5025059"/>
                <a:gd name="connsiteX97" fmla="*/ 1762477 w 3297386"/>
                <a:gd name="connsiteY97" fmla="*/ 3380821 h 5025059"/>
                <a:gd name="connsiteX98" fmla="*/ 2187020 w 3297386"/>
                <a:gd name="connsiteY98" fmla="*/ 3821693 h 5025059"/>
                <a:gd name="connsiteX99" fmla="*/ 2219677 w 3297386"/>
                <a:gd name="connsiteY99" fmla="*/ 3903336 h 5025059"/>
                <a:gd name="connsiteX100" fmla="*/ 2252334 w 3297386"/>
                <a:gd name="connsiteY100" fmla="*/ 3691064 h 5025059"/>
                <a:gd name="connsiteX101" fmla="*/ 2301320 w 3297386"/>
                <a:gd name="connsiteY101" fmla="*/ 3544107 h 5025059"/>
                <a:gd name="connsiteX102" fmla="*/ 2513592 w 3297386"/>
                <a:gd name="connsiteY102" fmla="*/ 3495121 h 5025059"/>
                <a:gd name="connsiteX103" fmla="*/ 2660549 w 3297386"/>
                <a:gd name="connsiteY103" fmla="*/ 3691064 h 5025059"/>
                <a:gd name="connsiteX104" fmla="*/ 2513591 w 3297386"/>
                <a:gd name="connsiteY104" fmla="*/ 3870678 h 5025059"/>
                <a:gd name="connsiteX105" fmla="*/ 2333976 w 3297386"/>
                <a:gd name="connsiteY105" fmla="*/ 3903336 h 5025059"/>
                <a:gd name="connsiteX106" fmla="*/ 2464605 w 3297386"/>
                <a:gd name="connsiteY106" fmla="*/ 4099279 h 5025059"/>
                <a:gd name="connsiteX107" fmla="*/ 2529920 w 3297386"/>
                <a:gd name="connsiteY107" fmla="*/ 4262565 h 5025059"/>
                <a:gd name="connsiteX108" fmla="*/ 2431948 w 3297386"/>
                <a:gd name="connsiteY108" fmla="*/ 4540150 h 5025059"/>
                <a:gd name="connsiteX109" fmla="*/ 2676877 w 3297386"/>
                <a:gd name="connsiteY109" fmla="*/ 4899380 h 5025059"/>
                <a:gd name="connsiteX110" fmla="*/ 2627891 w 3297386"/>
                <a:gd name="connsiteY110" fmla="*/ 5013679 h 5025059"/>
                <a:gd name="connsiteX111" fmla="*/ 2317648 w 3297386"/>
                <a:gd name="connsiteY111" fmla="*/ 4654450 h 5025059"/>
                <a:gd name="connsiteX112" fmla="*/ 2333977 w 3297386"/>
                <a:gd name="connsiteY112" fmla="*/ 4229907 h 5025059"/>
                <a:gd name="connsiteX113" fmla="*/ 2121705 w 3297386"/>
                <a:gd name="connsiteY113" fmla="*/ 3952321 h 5025059"/>
                <a:gd name="connsiteX114" fmla="*/ 1550205 w 3297386"/>
                <a:gd name="connsiteY114" fmla="*/ 3250193 h 5025059"/>
                <a:gd name="connsiteX115" fmla="*/ 1356077 w 3297386"/>
                <a:gd name="connsiteY115" fmla="*/ 2747182 h 5025059"/>
                <a:gd name="connsiteX116" fmla="*/ 1328409 w 3297386"/>
                <a:gd name="connsiteY116" fmla="*/ 2595689 h 5025059"/>
                <a:gd name="connsiteX117" fmla="*/ 1174648 w 3297386"/>
                <a:gd name="connsiteY117" fmla="*/ 2515407 h 5025059"/>
                <a:gd name="connsiteX118" fmla="*/ 1060348 w 3297386"/>
                <a:gd name="connsiteY118" fmla="*/ 2597050 h 5025059"/>
                <a:gd name="connsiteX119" fmla="*/ 1027691 w 3297386"/>
                <a:gd name="connsiteY119" fmla="*/ 2744007 h 5025059"/>
                <a:gd name="connsiteX120" fmla="*/ 1239962 w 3297386"/>
                <a:gd name="connsiteY120" fmla="*/ 2972607 h 5025059"/>
                <a:gd name="connsiteX121" fmla="*/ 1435905 w 3297386"/>
                <a:gd name="connsiteY121" fmla="*/ 3413479 h 5025059"/>
                <a:gd name="connsiteX122" fmla="*/ 1533877 w 3297386"/>
                <a:gd name="connsiteY122" fmla="*/ 3772707 h 5025059"/>
                <a:gd name="connsiteX123" fmla="*/ 1550205 w 3297386"/>
                <a:gd name="connsiteY123" fmla="*/ 4050293 h 5025059"/>
                <a:gd name="connsiteX124" fmla="*/ 1550205 w 3297386"/>
                <a:gd name="connsiteY124"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34305 w 3297386"/>
                <a:gd name="connsiteY79" fmla="*/ 2509057 h 5025059"/>
                <a:gd name="connsiteX80" fmla="*/ 1361065 w 3297386"/>
                <a:gd name="connsiteY80" fmla="*/ 2536725 h 5025059"/>
                <a:gd name="connsiteX81" fmla="*/ 1437265 w 3297386"/>
                <a:gd name="connsiteY81" fmla="*/ 2492275 h 5025059"/>
                <a:gd name="connsiteX82" fmla="*/ 1509678 w 3297386"/>
                <a:gd name="connsiteY82" fmla="*/ 2530375 h 5025059"/>
                <a:gd name="connsiteX83" fmla="*/ 1496978 w 3297386"/>
                <a:gd name="connsiteY83" fmla="*/ 2635150 h 5025059"/>
                <a:gd name="connsiteX84" fmla="*/ 1413227 w 3297386"/>
                <a:gd name="connsiteY84" fmla="*/ 2617007 h 5025059"/>
                <a:gd name="connsiteX85" fmla="*/ 1729820 w 3297386"/>
                <a:gd name="connsiteY85" fmla="*/ 2450093 h 5025059"/>
                <a:gd name="connsiteX86" fmla="*/ 2089049 w 3297386"/>
                <a:gd name="connsiteY86" fmla="*/ 2499079 h 5025059"/>
                <a:gd name="connsiteX87" fmla="*/ 2100387 w 3297386"/>
                <a:gd name="connsiteY87" fmla="*/ 2599319 h 5025059"/>
                <a:gd name="connsiteX88" fmla="*/ 1697163 w 3297386"/>
                <a:gd name="connsiteY88" fmla="*/ 2531736 h 5025059"/>
                <a:gd name="connsiteX89" fmla="*/ 1501219 w 3297386"/>
                <a:gd name="connsiteY89" fmla="*/ 2695021 h 5025059"/>
                <a:gd name="connsiteX90" fmla="*/ 1582862 w 3297386"/>
                <a:gd name="connsiteY90" fmla="*/ 2972607 h 5025059"/>
                <a:gd name="connsiteX91" fmla="*/ 1664505 w 3297386"/>
                <a:gd name="connsiteY91" fmla="*/ 3119564 h 5025059"/>
                <a:gd name="connsiteX92" fmla="*/ 1762477 w 3297386"/>
                <a:gd name="connsiteY92" fmla="*/ 3233864 h 5025059"/>
                <a:gd name="connsiteX93" fmla="*/ 1811463 w 3297386"/>
                <a:gd name="connsiteY93" fmla="*/ 3103236 h 5025059"/>
                <a:gd name="connsiteX94" fmla="*/ 2040063 w 3297386"/>
                <a:gd name="connsiteY94" fmla="*/ 3103236 h 5025059"/>
                <a:gd name="connsiteX95" fmla="*/ 2105376 w 3297386"/>
                <a:gd name="connsiteY95" fmla="*/ 3315508 h 5025059"/>
                <a:gd name="connsiteX96" fmla="*/ 1876777 w 3297386"/>
                <a:gd name="connsiteY96" fmla="*/ 3380821 h 5025059"/>
                <a:gd name="connsiteX97" fmla="*/ 1762477 w 3297386"/>
                <a:gd name="connsiteY97" fmla="*/ 3380821 h 5025059"/>
                <a:gd name="connsiteX98" fmla="*/ 2187020 w 3297386"/>
                <a:gd name="connsiteY98" fmla="*/ 3821693 h 5025059"/>
                <a:gd name="connsiteX99" fmla="*/ 2219677 w 3297386"/>
                <a:gd name="connsiteY99" fmla="*/ 3903336 h 5025059"/>
                <a:gd name="connsiteX100" fmla="*/ 2252334 w 3297386"/>
                <a:gd name="connsiteY100" fmla="*/ 3691064 h 5025059"/>
                <a:gd name="connsiteX101" fmla="*/ 2301320 w 3297386"/>
                <a:gd name="connsiteY101" fmla="*/ 3544107 h 5025059"/>
                <a:gd name="connsiteX102" fmla="*/ 2513592 w 3297386"/>
                <a:gd name="connsiteY102" fmla="*/ 3495121 h 5025059"/>
                <a:gd name="connsiteX103" fmla="*/ 2660549 w 3297386"/>
                <a:gd name="connsiteY103" fmla="*/ 3691064 h 5025059"/>
                <a:gd name="connsiteX104" fmla="*/ 2513591 w 3297386"/>
                <a:gd name="connsiteY104" fmla="*/ 3870678 h 5025059"/>
                <a:gd name="connsiteX105" fmla="*/ 2333976 w 3297386"/>
                <a:gd name="connsiteY105" fmla="*/ 3903336 h 5025059"/>
                <a:gd name="connsiteX106" fmla="*/ 2464605 w 3297386"/>
                <a:gd name="connsiteY106" fmla="*/ 4099279 h 5025059"/>
                <a:gd name="connsiteX107" fmla="*/ 2529920 w 3297386"/>
                <a:gd name="connsiteY107" fmla="*/ 4262565 h 5025059"/>
                <a:gd name="connsiteX108" fmla="*/ 2431948 w 3297386"/>
                <a:gd name="connsiteY108" fmla="*/ 4540150 h 5025059"/>
                <a:gd name="connsiteX109" fmla="*/ 2676877 w 3297386"/>
                <a:gd name="connsiteY109" fmla="*/ 4899380 h 5025059"/>
                <a:gd name="connsiteX110" fmla="*/ 2627891 w 3297386"/>
                <a:gd name="connsiteY110" fmla="*/ 5013679 h 5025059"/>
                <a:gd name="connsiteX111" fmla="*/ 2317648 w 3297386"/>
                <a:gd name="connsiteY111" fmla="*/ 4654450 h 5025059"/>
                <a:gd name="connsiteX112" fmla="*/ 2333977 w 3297386"/>
                <a:gd name="connsiteY112" fmla="*/ 4229907 h 5025059"/>
                <a:gd name="connsiteX113" fmla="*/ 2121705 w 3297386"/>
                <a:gd name="connsiteY113" fmla="*/ 3952321 h 5025059"/>
                <a:gd name="connsiteX114" fmla="*/ 1550205 w 3297386"/>
                <a:gd name="connsiteY114" fmla="*/ 3250193 h 5025059"/>
                <a:gd name="connsiteX115" fmla="*/ 1356077 w 3297386"/>
                <a:gd name="connsiteY115" fmla="*/ 2747182 h 5025059"/>
                <a:gd name="connsiteX116" fmla="*/ 1328409 w 3297386"/>
                <a:gd name="connsiteY116" fmla="*/ 2595689 h 5025059"/>
                <a:gd name="connsiteX117" fmla="*/ 1174648 w 3297386"/>
                <a:gd name="connsiteY117" fmla="*/ 2515407 h 5025059"/>
                <a:gd name="connsiteX118" fmla="*/ 1060348 w 3297386"/>
                <a:gd name="connsiteY118" fmla="*/ 2597050 h 5025059"/>
                <a:gd name="connsiteX119" fmla="*/ 1027691 w 3297386"/>
                <a:gd name="connsiteY119" fmla="*/ 2744007 h 5025059"/>
                <a:gd name="connsiteX120" fmla="*/ 1239962 w 3297386"/>
                <a:gd name="connsiteY120" fmla="*/ 2972607 h 5025059"/>
                <a:gd name="connsiteX121" fmla="*/ 1435905 w 3297386"/>
                <a:gd name="connsiteY121" fmla="*/ 3413479 h 5025059"/>
                <a:gd name="connsiteX122" fmla="*/ 1533877 w 3297386"/>
                <a:gd name="connsiteY122" fmla="*/ 3772707 h 5025059"/>
                <a:gd name="connsiteX123" fmla="*/ 1550205 w 3297386"/>
                <a:gd name="connsiteY123" fmla="*/ 4050293 h 5025059"/>
                <a:gd name="connsiteX124" fmla="*/ 1550205 w 3297386"/>
                <a:gd name="connsiteY124"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34305 w 3297386"/>
                <a:gd name="connsiteY79" fmla="*/ 2509057 h 5025059"/>
                <a:gd name="connsiteX80" fmla="*/ 1361065 w 3297386"/>
                <a:gd name="connsiteY80" fmla="*/ 2536725 h 5025059"/>
                <a:gd name="connsiteX81" fmla="*/ 1437265 w 3297386"/>
                <a:gd name="connsiteY81" fmla="*/ 2492275 h 5025059"/>
                <a:gd name="connsiteX82" fmla="*/ 1509678 w 3297386"/>
                <a:gd name="connsiteY82" fmla="*/ 2530375 h 5025059"/>
                <a:gd name="connsiteX83" fmla="*/ 1496978 w 3297386"/>
                <a:gd name="connsiteY83" fmla="*/ 2635150 h 5025059"/>
                <a:gd name="connsiteX84" fmla="*/ 1543402 w 3297386"/>
                <a:gd name="connsiteY84" fmla="*/ 2658282 h 5025059"/>
                <a:gd name="connsiteX85" fmla="*/ 1729820 w 3297386"/>
                <a:gd name="connsiteY85" fmla="*/ 2450093 h 5025059"/>
                <a:gd name="connsiteX86" fmla="*/ 2089049 w 3297386"/>
                <a:gd name="connsiteY86" fmla="*/ 2499079 h 5025059"/>
                <a:gd name="connsiteX87" fmla="*/ 2100387 w 3297386"/>
                <a:gd name="connsiteY87" fmla="*/ 2599319 h 5025059"/>
                <a:gd name="connsiteX88" fmla="*/ 1697163 w 3297386"/>
                <a:gd name="connsiteY88" fmla="*/ 2531736 h 5025059"/>
                <a:gd name="connsiteX89" fmla="*/ 1501219 w 3297386"/>
                <a:gd name="connsiteY89" fmla="*/ 2695021 h 5025059"/>
                <a:gd name="connsiteX90" fmla="*/ 1582862 w 3297386"/>
                <a:gd name="connsiteY90" fmla="*/ 2972607 h 5025059"/>
                <a:gd name="connsiteX91" fmla="*/ 1664505 w 3297386"/>
                <a:gd name="connsiteY91" fmla="*/ 3119564 h 5025059"/>
                <a:gd name="connsiteX92" fmla="*/ 1762477 w 3297386"/>
                <a:gd name="connsiteY92" fmla="*/ 3233864 h 5025059"/>
                <a:gd name="connsiteX93" fmla="*/ 1811463 w 3297386"/>
                <a:gd name="connsiteY93" fmla="*/ 3103236 h 5025059"/>
                <a:gd name="connsiteX94" fmla="*/ 2040063 w 3297386"/>
                <a:gd name="connsiteY94" fmla="*/ 3103236 h 5025059"/>
                <a:gd name="connsiteX95" fmla="*/ 2105376 w 3297386"/>
                <a:gd name="connsiteY95" fmla="*/ 3315508 h 5025059"/>
                <a:gd name="connsiteX96" fmla="*/ 1876777 w 3297386"/>
                <a:gd name="connsiteY96" fmla="*/ 3380821 h 5025059"/>
                <a:gd name="connsiteX97" fmla="*/ 1762477 w 3297386"/>
                <a:gd name="connsiteY97" fmla="*/ 3380821 h 5025059"/>
                <a:gd name="connsiteX98" fmla="*/ 2187020 w 3297386"/>
                <a:gd name="connsiteY98" fmla="*/ 3821693 h 5025059"/>
                <a:gd name="connsiteX99" fmla="*/ 2219677 w 3297386"/>
                <a:gd name="connsiteY99" fmla="*/ 3903336 h 5025059"/>
                <a:gd name="connsiteX100" fmla="*/ 2252334 w 3297386"/>
                <a:gd name="connsiteY100" fmla="*/ 3691064 h 5025059"/>
                <a:gd name="connsiteX101" fmla="*/ 2301320 w 3297386"/>
                <a:gd name="connsiteY101" fmla="*/ 3544107 h 5025059"/>
                <a:gd name="connsiteX102" fmla="*/ 2513592 w 3297386"/>
                <a:gd name="connsiteY102" fmla="*/ 3495121 h 5025059"/>
                <a:gd name="connsiteX103" fmla="*/ 2660549 w 3297386"/>
                <a:gd name="connsiteY103" fmla="*/ 3691064 h 5025059"/>
                <a:gd name="connsiteX104" fmla="*/ 2513591 w 3297386"/>
                <a:gd name="connsiteY104" fmla="*/ 3870678 h 5025059"/>
                <a:gd name="connsiteX105" fmla="*/ 2333976 w 3297386"/>
                <a:gd name="connsiteY105" fmla="*/ 3903336 h 5025059"/>
                <a:gd name="connsiteX106" fmla="*/ 2464605 w 3297386"/>
                <a:gd name="connsiteY106" fmla="*/ 4099279 h 5025059"/>
                <a:gd name="connsiteX107" fmla="*/ 2529920 w 3297386"/>
                <a:gd name="connsiteY107" fmla="*/ 4262565 h 5025059"/>
                <a:gd name="connsiteX108" fmla="*/ 2431948 w 3297386"/>
                <a:gd name="connsiteY108" fmla="*/ 4540150 h 5025059"/>
                <a:gd name="connsiteX109" fmla="*/ 2676877 w 3297386"/>
                <a:gd name="connsiteY109" fmla="*/ 4899380 h 5025059"/>
                <a:gd name="connsiteX110" fmla="*/ 2627891 w 3297386"/>
                <a:gd name="connsiteY110" fmla="*/ 5013679 h 5025059"/>
                <a:gd name="connsiteX111" fmla="*/ 2317648 w 3297386"/>
                <a:gd name="connsiteY111" fmla="*/ 4654450 h 5025059"/>
                <a:gd name="connsiteX112" fmla="*/ 2333977 w 3297386"/>
                <a:gd name="connsiteY112" fmla="*/ 4229907 h 5025059"/>
                <a:gd name="connsiteX113" fmla="*/ 2121705 w 3297386"/>
                <a:gd name="connsiteY113" fmla="*/ 3952321 h 5025059"/>
                <a:gd name="connsiteX114" fmla="*/ 1550205 w 3297386"/>
                <a:gd name="connsiteY114" fmla="*/ 3250193 h 5025059"/>
                <a:gd name="connsiteX115" fmla="*/ 1356077 w 3297386"/>
                <a:gd name="connsiteY115" fmla="*/ 2747182 h 5025059"/>
                <a:gd name="connsiteX116" fmla="*/ 1328409 w 3297386"/>
                <a:gd name="connsiteY116" fmla="*/ 2595689 h 5025059"/>
                <a:gd name="connsiteX117" fmla="*/ 1174648 w 3297386"/>
                <a:gd name="connsiteY117" fmla="*/ 2515407 h 5025059"/>
                <a:gd name="connsiteX118" fmla="*/ 1060348 w 3297386"/>
                <a:gd name="connsiteY118" fmla="*/ 2597050 h 5025059"/>
                <a:gd name="connsiteX119" fmla="*/ 1027691 w 3297386"/>
                <a:gd name="connsiteY119" fmla="*/ 2744007 h 5025059"/>
                <a:gd name="connsiteX120" fmla="*/ 1239962 w 3297386"/>
                <a:gd name="connsiteY120" fmla="*/ 2972607 h 5025059"/>
                <a:gd name="connsiteX121" fmla="*/ 1435905 w 3297386"/>
                <a:gd name="connsiteY121" fmla="*/ 3413479 h 5025059"/>
                <a:gd name="connsiteX122" fmla="*/ 1533877 w 3297386"/>
                <a:gd name="connsiteY122" fmla="*/ 3772707 h 5025059"/>
                <a:gd name="connsiteX123" fmla="*/ 1550205 w 3297386"/>
                <a:gd name="connsiteY123" fmla="*/ 4050293 h 5025059"/>
                <a:gd name="connsiteX124" fmla="*/ 1550205 w 3297386"/>
                <a:gd name="connsiteY124"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34305 w 3297386"/>
                <a:gd name="connsiteY79" fmla="*/ 2509057 h 5025059"/>
                <a:gd name="connsiteX80" fmla="*/ 1361065 w 3297386"/>
                <a:gd name="connsiteY80" fmla="*/ 2536725 h 5025059"/>
                <a:gd name="connsiteX81" fmla="*/ 1437265 w 3297386"/>
                <a:gd name="connsiteY81" fmla="*/ 2492275 h 5025059"/>
                <a:gd name="connsiteX82" fmla="*/ 1509678 w 3297386"/>
                <a:gd name="connsiteY82" fmla="*/ 2530375 h 5025059"/>
                <a:gd name="connsiteX83" fmla="*/ 1408078 w 3297386"/>
                <a:gd name="connsiteY83" fmla="*/ 2603400 h 5025059"/>
                <a:gd name="connsiteX84" fmla="*/ 1543402 w 3297386"/>
                <a:gd name="connsiteY84" fmla="*/ 2658282 h 5025059"/>
                <a:gd name="connsiteX85" fmla="*/ 1729820 w 3297386"/>
                <a:gd name="connsiteY85" fmla="*/ 2450093 h 5025059"/>
                <a:gd name="connsiteX86" fmla="*/ 2089049 w 3297386"/>
                <a:gd name="connsiteY86" fmla="*/ 2499079 h 5025059"/>
                <a:gd name="connsiteX87" fmla="*/ 2100387 w 3297386"/>
                <a:gd name="connsiteY87" fmla="*/ 2599319 h 5025059"/>
                <a:gd name="connsiteX88" fmla="*/ 1697163 w 3297386"/>
                <a:gd name="connsiteY88" fmla="*/ 2531736 h 5025059"/>
                <a:gd name="connsiteX89" fmla="*/ 1501219 w 3297386"/>
                <a:gd name="connsiteY89" fmla="*/ 2695021 h 5025059"/>
                <a:gd name="connsiteX90" fmla="*/ 1582862 w 3297386"/>
                <a:gd name="connsiteY90" fmla="*/ 2972607 h 5025059"/>
                <a:gd name="connsiteX91" fmla="*/ 1664505 w 3297386"/>
                <a:gd name="connsiteY91" fmla="*/ 3119564 h 5025059"/>
                <a:gd name="connsiteX92" fmla="*/ 1762477 w 3297386"/>
                <a:gd name="connsiteY92" fmla="*/ 3233864 h 5025059"/>
                <a:gd name="connsiteX93" fmla="*/ 1811463 w 3297386"/>
                <a:gd name="connsiteY93" fmla="*/ 3103236 h 5025059"/>
                <a:gd name="connsiteX94" fmla="*/ 2040063 w 3297386"/>
                <a:gd name="connsiteY94" fmla="*/ 3103236 h 5025059"/>
                <a:gd name="connsiteX95" fmla="*/ 2105376 w 3297386"/>
                <a:gd name="connsiteY95" fmla="*/ 3315508 h 5025059"/>
                <a:gd name="connsiteX96" fmla="*/ 1876777 w 3297386"/>
                <a:gd name="connsiteY96" fmla="*/ 3380821 h 5025059"/>
                <a:gd name="connsiteX97" fmla="*/ 1762477 w 3297386"/>
                <a:gd name="connsiteY97" fmla="*/ 3380821 h 5025059"/>
                <a:gd name="connsiteX98" fmla="*/ 2187020 w 3297386"/>
                <a:gd name="connsiteY98" fmla="*/ 3821693 h 5025059"/>
                <a:gd name="connsiteX99" fmla="*/ 2219677 w 3297386"/>
                <a:gd name="connsiteY99" fmla="*/ 3903336 h 5025059"/>
                <a:gd name="connsiteX100" fmla="*/ 2252334 w 3297386"/>
                <a:gd name="connsiteY100" fmla="*/ 3691064 h 5025059"/>
                <a:gd name="connsiteX101" fmla="*/ 2301320 w 3297386"/>
                <a:gd name="connsiteY101" fmla="*/ 3544107 h 5025059"/>
                <a:gd name="connsiteX102" fmla="*/ 2513592 w 3297386"/>
                <a:gd name="connsiteY102" fmla="*/ 3495121 h 5025059"/>
                <a:gd name="connsiteX103" fmla="*/ 2660549 w 3297386"/>
                <a:gd name="connsiteY103" fmla="*/ 3691064 h 5025059"/>
                <a:gd name="connsiteX104" fmla="*/ 2513591 w 3297386"/>
                <a:gd name="connsiteY104" fmla="*/ 3870678 h 5025059"/>
                <a:gd name="connsiteX105" fmla="*/ 2333976 w 3297386"/>
                <a:gd name="connsiteY105" fmla="*/ 3903336 h 5025059"/>
                <a:gd name="connsiteX106" fmla="*/ 2464605 w 3297386"/>
                <a:gd name="connsiteY106" fmla="*/ 4099279 h 5025059"/>
                <a:gd name="connsiteX107" fmla="*/ 2529920 w 3297386"/>
                <a:gd name="connsiteY107" fmla="*/ 4262565 h 5025059"/>
                <a:gd name="connsiteX108" fmla="*/ 2431948 w 3297386"/>
                <a:gd name="connsiteY108" fmla="*/ 4540150 h 5025059"/>
                <a:gd name="connsiteX109" fmla="*/ 2676877 w 3297386"/>
                <a:gd name="connsiteY109" fmla="*/ 4899380 h 5025059"/>
                <a:gd name="connsiteX110" fmla="*/ 2627891 w 3297386"/>
                <a:gd name="connsiteY110" fmla="*/ 5013679 h 5025059"/>
                <a:gd name="connsiteX111" fmla="*/ 2317648 w 3297386"/>
                <a:gd name="connsiteY111" fmla="*/ 4654450 h 5025059"/>
                <a:gd name="connsiteX112" fmla="*/ 2333977 w 3297386"/>
                <a:gd name="connsiteY112" fmla="*/ 4229907 h 5025059"/>
                <a:gd name="connsiteX113" fmla="*/ 2121705 w 3297386"/>
                <a:gd name="connsiteY113" fmla="*/ 3952321 h 5025059"/>
                <a:gd name="connsiteX114" fmla="*/ 1550205 w 3297386"/>
                <a:gd name="connsiteY114" fmla="*/ 3250193 h 5025059"/>
                <a:gd name="connsiteX115" fmla="*/ 1356077 w 3297386"/>
                <a:gd name="connsiteY115" fmla="*/ 2747182 h 5025059"/>
                <a:gd name="connsiteX116" fmla="*/ 1328409 w 3297386"/>
                <a:gd name="connsiteY116" fmla="*/ 2595689 h 5025059"/>
                <a:gd name="connsiteX117" fmla="*/ 1174648 w 3297386"/>
                <a:gd name="connsiteY117" fmla="*/ 2515407 h 5025059"/>
                <a:gd name="connsiteX118" fmla="*/ 1060348 w 3297386"/>
                <a:gd name="connsiteY118" fmla="*/ 2597050 h 5025059"/>
                <a:gd name="connsiteX119" fmla="*/ 1027691 w 3297386"/>
                <a:gd name="connsiteY119" fmla="*/ 2744007 h 5025059"/>
                <a:gd name="connsiteX120" fmla="*/ 1239962 w 3297386"/>
                <a:gd name="connsiteY120" fmla="*/ 2972607 h 5025059"/>
                <a:gd name="connsiteX121" fmla="*/ 1435905 w 3297386"/>
                <a:gd name="connsiteY121" fmla="*/ 3413479 h 5025059"/>
                <a:gd name="connsiteX122" fmla="*/ 1533877 w 3297386"/>
                <a:gd name="connsiteY122" fmla="*/ 3772707 h 5025059"/>
                <a:gd name="connsiteX123" fmla="*/ 1550205 w 3297386"/>
                <a:gd name="connsiteY123" fmla="*/ 4050293 h 5025059"/>
                <a:gd name="connsiteX124" fmla="*/ 1550205 w 3297386"/>
                <a:gd name="connsiteY124"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34305 w 3297386"/>
                <a:gd name="connsiteY79" fmla="*/ 2509057 h 5025059"/>
                <a:gd name="connsiteX80" fmla="*/ 1361065 w 3297386"/>
                <a:gd name="connsiteY80" fmla="*/ 2536725 h 5025059"/>
                <a:gd name="connsiteX81" fmla="*/ 1437265 w 3297386"/>
                <a:gd name="connsiteY81" fmla="*/ 2492275 h 5025059"/>
                <a:gd name="connsiteX82" fmla="*/ 1509678 w 3297386"/>
                <a:gd name="connsiteY82" fmla="*/ 2530375 h 5025059"/>
                <a:gd name="connsiteX83" fmla="*/ 1408078 w 3297386"/>
                <a:gd name="connsiteY83" fmla="*/ 2603400 h 5025059"/>
                <a:gd name="connsiteX84" fmla="*/ 1543402 w 3297386"/>
                <a:gd name="connsiteY84" fmla="*/ 2566207 h 5025059"/>
                <a:gd name="connsiteX85" fmla="*/ 1729820 w 3297386"/>
                <a:gd name="connsiteY85" fmla="*/ 2450093 h 5025059"/>
                <a:gd name="connsiteX86" fmla="*/ 2089049 w 3297386"/>
                <a:gd name="connsiteY86" fmla="*/ 2499079 h 5025059"/>
                <a:gd name="connsiteX87" fmla="*/ 2100387 w 3297386"/>
                <a:gd name="connsiteY87" fmla="*/ 2599319 h 5025059"/>
                <a:gd name="connsiteX88" fmla="*/ 1697163 w 3297386"/>
                <a:gd name="connsiteY88" fmla="*/ 2531736 h 5025059"/>
                <a:gd name="connsiteX89" fmla="*/ 1501219 w 3297386"/>
                <a:gd name="connsiteY89" fmla="*/ 2695021 h 5025059"/>
                <a:gd name="connsiteX90" fmla="*/ 1582862 w 3297386"/>
                <a:gd name="connsiteY90" fmla="*/ 2972607 h 5025059"/>
                <a:gd name="connsiteX91" fmla="*/ 1664505 w 3297386"/>
                <a:gd name="connsiteY91" fmla="*/ 3119564 h 5025059"/>
                <a:gd name="connsiteX92" fmla="*/ 1762477 w 3297386"/>
                <a:gd name="connsiteY92" fmla="*/ 3233864 h 5025059"/>
                <a:gd name="connsiteX93" fmla="*/ 1811463 w 3297386"/>
                <a:gd name="connsiteY93" fmla="*/ 3103236 h 5025059"/>
                <a:gd name="connsiteX94" fmla="*/ 2040063 w 3297386"/>
                <a:gd name="connsiteY94" fmla="*/ 3103236 h 5025059"/>
                <a:gd name="connsiteX95" fmla="*/ 2105376 w 3297386"/>
                <a:gd name="connsiteY95" fmla="*/ 3315508 h 5025059"/>
                <a:gd name="connsiteX96" fmla="*/ 1876777 w 3297386"/>
                <a:gd name="connsiteY96" fmla="*/ 3380821 h 5025059"/>
                <a:gd name="connsiteX97" fmla="*/ 1762477 w 3297386"/>
                <a:gd name="connsiteY97" fmla="*/ 3380821 h 5025059"/>
                <a:gd name="connsiteX98" fmla="*/ 2187020 w 3297386"/>
                <a:gd name="connsiteY98" fmla="*/ 3821693 h 5025059"/>
                <a:gd name="connsiteX99" fmla="*/ 2219677 w 3297386"/>
                <a:gd name="connsiteY99" fmla="*/ 3903336 h 5025059"/>
                <a:gd name="connsiteX100" fmla="*/ 2252334 w 3297386"/>
                <a:gd name="connsiteY100" fmla="*/ 3691064 h 5025059"/>
                <a:gd name="connsiteX101" fmla="*/ 2301320 w 3297386"/>
                <a:gd name="connsiteY101" fmla="*/ 3544107 h 5025059"/>
                <a:gd name="connsiteX102" fmla="*/ 2513592 w 3297386"/>
                <a:gd name="connsiteY102" fmla="*/ 3495121 h 5025059"/>
                <a:gd name="connsiteX103" fmla="*/ 2660549 w 3297386"/>
                <a:gd name="connsiteY103" fmla="*/ 3691064 h 5025059"/>
                <a:gd name="connsiteX104" fmla="*/ 2513591 w 3297386"/>
                <a:gd name="connsiteY104" fmla="*/ 3870678 h 5025059"/>
                <a:gd name="connsiteX105" fmla="*/ 2333976 w 3297386"/>
                <a:gd name="connsiteY105" fmla="*/ 3903336 h 5025059"/>
                <a:gd name="connsiteX106" fmla="*/ 2464605 w 3297386"/>
                <a:gd name="connsiteY106" fmla="*/ 4099279 h 5025059"/>
                <a:gd name="connsiteX107" fmla="*/ 2529920 w 3297386"/>
                <a:gd name="connsiteY107" fmla="*/ 4262565 h 5025059"/>
                <a:gd name="connsiteX108" fmla="*/ 2431948 w 3297386"/>
                <a:gd name="connsiteY108" fmla="*/ 4540150 h 5025059"/>
                <a:gd name="connsiteX109" fmla="*/ 2676877 w 3297386"/>
                <a:gd name="connsiteY109" fmla="*/ 4899380 h 5025059"/>
                <a:gd name="connsiteX110" fmla="*/ 2627891 w 3297386"/>
                <a:gd name="connsiteY110" fmla="*/ 5013679 h 5025059"/>
                <a:gd name="connsiteX111" fmla="*/ 2317648 w 3297386"/>
                <a:gd name="connsiteY111" fmla="*/ 4654450 h 5025059"/>
                <a:gd name="connsiteX112" fmla="*/ 2333977 w 3297386"/>
                <a:gd name="connsiteY112" fmla="*/ 4229907 h 5025059"/>
                <a:gd name="connsiteX113" fmla="*/ 2121705 w 3297386"/>
                <a:gd name="connsiteY113" fmla="*/ 3952321 h 5025059"/>
                <a:gd name="connsiteX114" fmla="*/ 1550205 w 3297386"/>
                <a:gd name="connsiteY114" fmla="*/ 3250193 h 5025059"/>
                <a:gd name="connsiteX115" fmla="*/ 1356077 w 3297386"/>
                <a:gd name="connsiteY115" fmla="*/ 2747182 h 5025059"/>
                <a:gd name="connsiteX116" fmla="*/ 1328409 w 3297386"/>
                <a:gd name="connsiteY116" fmla="*/ 2595689 h 5025059"/>
                <a:gd name="connsiteX117" fmla="*/ 1174648 w 3297386"/>
                <a:gd name="connsiteY117" fmla="*/ 2515407 h 5025059"/>
                <a:gd name="connsiteX118" fmla="*/ 1060348 w 3297386"/>
                <a:gd name="connsiteY118" fmla="*/ 2597050 h 5025059"/>
                <a:gd name="connsiteX119" fmla="*/ 1027691 w 3297386"/>
                <a:gd name="connsiteY119" fmla="*/ 2744007 h 5025059"/>
                <a:gd name="connsiteX120" fmla="*/ 1239962 w 3297386"/>
                <a:gd name="connsiteY120" fmla="*/ 2972607 h 5025059"/>
                <a:gd name="connsiteX121" fmla="*/ 1435905 w 3297386"/>
                <a:gd name="connsiteY121" fmla="*/ 3413479 h 5025059"/>
                <a:gd name="connsiteX122" fmla="*/ 1533877 w 3297386"/>
                <a:gd name="connsiteY122" fmla="*/ 3772707 h 5025059"/>
                <a:gd name="connsiteX123" fmla="*/ 1550205 w 3297386"/>
                <a:gd name="connsiteY123" fmla="*/ 4050293 h 5025059"/>
                <a:gd name="connsiteX124" fmla="*/ 1550205 w 3297386"/>
                <a:gd name="connsiteY124"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34305 w 3297386"/>
                <a:gd name="connsiteY79" fmla="*/ 2509057 h 5025059"/>
                <a:gd name="connsiteX80" fmla="*/ 1361065 w 3297386"/>
                <a:gd name="connsiteY80" fmla="*/ 2536725 h 5025059"/>
                <a:gd name="connsiteX81" fmla="*/ 1437265 w 3297386"/>
                <a:gd name="connsiteY81" fmla="*/ 2492275 h 5025059"/>
                <a:gd name="connsiteX82" fmla="*/ 1509678 w 3297386"/>
                <a:gd name="connsiteY82" fmla="*/ 2530375 h 5025059"/>
                <a:gd name="connsiteX83" fmla="*/ 1408078 w 3297386"/>
                <a:gd name="connsiteY83" fmla="*/ 2603400 h 5025059"/>
                <a:gd name="connsiteX84" fmla="*/ 1543402 w 3297386"/>
                <a:gd name="connsiteY84" fmla="*/ 2566207 h 5025059"/>
                <a:gd name="connsiteX85" fmla="*/ 1729820 w 3297386"/>
                <a:gd name="connsiteY85" fmla="*/ 2450093 h 5025059"/>
                <a:gd name="connsiteX86" fmla="*/ 2089049 w 3297386"/>
                <a:gd name="connsiteY86" fmla="*/ 2499079 h 5025059"/>
                <a:gd name="connsiteX87" fmla="*/ 2100387 w 3297386"/>
                <a:gd name="connsiteY87" fmla="*/ 2599319 h 5025059"/>
                <a:gd name="connsiteX88" fmla="*/ 1697163 w 3297386"/>
                <a:gd name="connsiteY88" fmla="*/ 2557136 h 5025059"/>
                <a:gd name="connsiteX89" fmla="*/ 1501219 w 3297386"/>
                <a:gd name="connsiteY89" fmla="*/ 2695021 h 5025059"/>
                <a:gd name="connsiteX90" fmla="*/ 1582862 w 3297386"/>
                <a:gd name="connsiteY90" fmla="*/ 2972607 h 5025059"/>
                <a:gd name="connsiteX91" fmla="*/ 1664505 w 3297386"/>
                <a:gd name="connsiteY91" fmla="*/ 3119564 h 5025059"/>
                <a:gd name="connsiteX92" fmla="*/ 1762477 w 3297386"/>
                <a:gd name="connsiteY92" fmla="*/ 3233864 h 5025059"/>
                <a:gd name="connsiteX93" fmla="*/ 1811463 w 3297386"/>
                <a:gd name="connsiteY93" fmla="*/ 3103236 h 5025059"/>
                <a:gd name="connsiteX94" fmla="*/ 2040063 w 3297386"/>
                <a:gd name="connsiteY94" fmla="*/ 3103236 h 5025059"/>
                <a:gd name="connsiteX95" fmla="*/ 2105376 w 3297386"/>
                <a:gd name="connsiteY95" fmla="*/ 3315508 h 5025059"/>
                <a:gd name="connsiteX96" fmla="*/ 1876777 w 3297386"/>
                <a:gd name="connsiteY96" fmla="*/ 3380821 h 5025059"/>
                <a:gd name="connsiteX97" fmla="*/ 1762477 w 3297386"/>
                <a:gd name="connsiteY97" fmla="*/ 3380821 h 5025059"/>
                <a:gd name="connsiteX98" fmla="*/ 2187020 w 3297386"/>
                <a:gd name="connsiteY98" fmla="*/ 3821693 h 5025059"/>
                <a:gd name="connsiteX99" fmla="*/ 2219677 w 3297386"/>
                <a:gd name="connsiteY99" fmla="*/ 3903336 h 5025059"/>
                <a:gd name="connsiteX100" fmla="*/ 2252334 w 3297386"/>
                <a:gd name="connsiteY100" fmla="*/ 3691064 h 5025059"/>
                <a:gd name="connsiteX101" fmla="*/ 2301320 w 3297386"/>
                <a:gd name="connsiteY101" fmla="*/ 3544107 h 5025059"/>
                <a:gd name="connsiteX102" fmla="*/ 2513592 w 3297386"/>
                <a:gd name="connsiteY102" fmla="*/ 3495121 h 5025059"/>
                <a:gd name="connsiteX103" fmla="*/ 2660549 w 3297386"/>
                <a:gd name="connsiteY103" fmla="*/ 3691064 h 5025059"/>
                <a:gd name="connsiteX104" fmla="*/ 2513591 w 3297386"/>
                <a:gd name="connsiteY104" fmla="*/ 3870678 h 5025059"/>
                <a:gd name="connsiteX105" fmla="*/ 2333976 w 3297386"/>
                <a:gd name="connsiteY105" fmla="*/ 3903336 h 5025059"/>
                <a:gd name="connsiteX106" fmla="*/ 2464605 w 3297386"/>
                <a:gd name="connsiteY106" fmla="*/ 4099279 h 5025059"/>
                <a:gd name="connsiteX107" fmla="*/ 2529920 w 3297386"/>
                <a:gd name="connsiteY107" fmla="*/ 4262565 h 5025059"/>
                <a:gd name="connsiteX108" fmla="*/ 2431948 w 3297386"/>
                <a:gd name="connsiteY108" fmla="*/ 4540150 h 5025059"/>
                <a:gd name="connsiteX109" fmla="*/ 2676877 w 3297386"/>
                <a:gd name="connsiteY109" fmla="*/ 4899380 h 5025059"/>
                <a:gd name="connsiteX110" fmla="*/ 2627891 w 3297386"/>
                <a:gd name="connsiteY110" fmla="*/ 5013679 h 5025059"/>
                <a:gd name="connsiteX111" fmla="*/ 2317648 w 3297386"/>
                <a:gd name="connsiteY111" fmla="*/ 4654450 h 5025059"/>
                <a:gd name="connsiteX112" fmla="*/ 2333977 w 3297386"/>
                <a:gd name="connsiteY112" fmla="*/ 4229907 h 5025059"/>
                <a:gd name="connsiteX113" fmla="*/ 2121705 w 3297386"/>
                <a:gd name="connsiteY113" fmla="*/ 3952321 h 5025059"/>
                <a:gd name="connsiteX114" fmla="*/ 1550205 w 3297386"/>
                <a:gd name="connsiteY114" fmla="*/ 3250193 h 5025059"/>
                <a:gd name="connsiteX115" fmla="*/ 1356077 w 3297386"/>
                <a:gd name="connsiteY115" fmla="*/ 2747182 h 5025059"/>
                <a:gd name="connsiteX116" fmla="*/ 1328409 w 3297386"/>
                <a:gd name="connsiteY116" fmla="*/ 2595689 h 5025059"/>
                <a:gd name="connsiteX117" fmla="*/ 1174648 w 3297386"/>
                <a:gd name="connsiteY117" fmla="*/ 2515407 h 5025059"/>
                <a:gd name="connsiteX118" fmla="*/ 1060348 w 3297386"/>
                <a:gd name="connsiteY118" fmla="*/ 2597050 h 5025059"/>
                <a:gd name="connsiteX119" fmla="*/ 1027691 w 3297386"/>
                <a:gd name="connsiteY119" fmla="*/ 2744007 h 5025059"/>
                <a:gd name="connsiteX120" fmla="*/ 1239962 w 3297386"/>
                <a:gd name="connsiteY120" fmla="*/ 2972607 h 5025059"/>
                <a:gd name="connsiteX121" fmla="*/ 1435905 w 3297386"/>
                <a:gd name="connsiteY121" fmla="*/ 3413479 h 5025059"/>
                <a:gd name="connsiteX122" fmla="*/ 1533877 w 3297386"/>
                <a:gd name="connsiteY122" fmla="*/ 3772707 h 5025059"/>
                <a:gd name="connsiteX123" fmla="*/ 1550205 w 3297386"/>
                <a:gd name="connsiteY123" fmla="*/ 4050293 h 5025059"/>
                <a:gd name="connsiteX124" fmla="*/ 1550205 w 3297386"/>
                <a:gd name="connsiteY124"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34305 w 3297386"/>
                <a:gd name="connsiteY79" fmla="*/ 2509057 h 5025059"/>
                <a:gd name="connsiteX80" fmla="*/ 1361065 w 3297386"/>
                <a:gd name="connsiteY80" fmla="*/ 2536725 h 5025059"/>
                <a:gd name="connsiteX81" fmla="*/ 1437265 w 3297386"/>
                <a:gd name="connsiteY81" fmla="*/ 2492275 h 5025059"/>
                <a:gd name="connsiteX82" fmla="*/ 1509678 w 3297386"/>
                <a:gd name="connsiteY82" fmla="*/ 2536725 h 5025059"/>
                <a:gd name="connsiteX83" fmla="*/ 1408078 w 3297386"/>
                <a:gd name="connsiteY83" fmla="*/ 2603400 h 5025059"/>
                <a:gd name="connsiteX84" fmla="*/ 1543402 w 3297386"/>
                <a:gd name="connsiteY84" fmla="*/ 2566207 h 5025059"/>
                <a:gd name="connsiteX85" fmla="*/ 1729820 w 3297386"/>
                <a:gd name="connsiteY85" fmla="*/ 2450093 h 5025059"/>
                <a:gd name="connsiteX86" fmla="*/ 2089049 w 3297386"/>
                <a:gd name="connsiteY86" fmla="*/ 2499079 h 5025059"/>
                <a:gd name="connsiteX87" fmla="*/ 2100387 w 3297386"/>
                <a:gd name="connsiteY87" fmla="*/ 2599319 h 5025059"/>
                <a:gd name="connsiteX88" fmla="*/ 1697163 w 3297386"/>
                <a:gd name="connsiteY88" fmla="*/ 2557136 h 5025059"/>
                <a:gd name="connsiteX89" fmla="*/ 1501219 w 3297386"/>
                <a:gd name="connsiteY89" fmla="*/ 2695021 h 5025059"/>
                <a:gd name="connsiteX90" fmla="*/ 1582862 w 3297386"/>
                <a:gd name="connsiteY90" fmla="*/ 2972607 h 5025059"/>
                <a:gd name="connsiteX91" fmla="*/ 1664505 w 3297386"/>
                <a:gd name="connsiteY91" fmla="*/ 3119564 h 5025059"/>
                <a:gd name="connsiteX92" fmla="*/ 1762477 w 3297386"/>
                <a:gd name="connsiteY92" fmla="*/ 3233864 h 5025059"/>
                <a:gd name="connsiteX93" fmla="*/ 1811463 w 3297386"/>
                <a:gd name="connsiteY93" fmla="*/ 3103236 h 5025059"/>
                <a:gd name="connsiteX94" fmla="*/ 2040063 w 3297386"/>
                <a:gd name="connsiteY94" fmla="*/ 3103236 h 5025059"/>
                <a:gd name="connsiteX95" fmla="*/ 2105376 w 3297386"/>
                <a:gd name="connsiteY95" fmla="*/ 3315508 h 5025059"/>
                <a:gd name="connsiteX96" fmla="*/ 1876777 w 3297386"/>
                <a:gd name="connsiteY96" fmla="*/ 3380821 h 5025059"/>
                <a:gd name="connsiteX97" fmla="*/ 1762477 w 3297386"/>
                <a:gd name="connsiteY97" fmla="*/ 3380821 h 5025059"/>
                <a:gd name="connsiteX98" fmla="*/ 2187020 w 3297386"/>
                <a:gd name="connsiteY98" fmla="*/ 3821693 h 5025059"/>
                <a:gd name="connsiteX99" fmla="*/ 2219677 w 3297386"/>
                <a:gd name="connsiteY99" fmla="*/ 3903336 h 5025059"/>
                <a:gd name="connsiteX100" fmla="*/ 2252334 w 3297386"/>
                <a:gd name="connsiteY100" fmla="*/ 3691064 h 5025059"/>
                <a:gd name="connsiteX101" fmla="*/ 2301320 w 3297386"/>
                <a:gd name="connsiteY101" fmla="*/ 3544107 h 5025059"/>
                <a:gd name="connsiteX102" fmla="*/ 2513592 w 3297386"/>
                <a:gd name="connsiteY102" fmla="*/ 3495121 h 5025059"/>
                <a:gd name="connsiteX103" fmla="*/ 2660549 w 3297386"/>
                <a:gd name="connsiteY103" fmla="*/ 3691064 h 5025059"/>
                <a:gd name="connsiteX104" fmla="*/ 2513591 w 3297386"/>
                <a:gd name="connsiteY104" fmla="*/ 3870678 h 5025059"/>
                <a:gd name="connsiteX105" fmla="*/ 2333976 w 3297386"/>
                <a:gd name="connsiteY105" fmla="*/ 3903336 h 5025059"/>
                <a:gd name="connsiteX106" fmla="*/ 2464605 w 3297386"/>
                <a:gd name="connsiteY106" fmla="*/ 4099279 h 5025059"/>
                <a:gd name="connsiteX107" fmla="*/ 2529920 w 3297386"/>
                <a:gd name="connsiteY107" fmla="*/ 4262565 h 5025059"/>
                <a:gd name="connsiteX108" fmla="*/ 2431948 w 3297386"/>
                <a:gd name="connsiteY108" fmla="*/ 4540150 h 5025059"/>
                <a:gd name="connsiteX109" fmla="*/ 2676877 w 3297386"/>
                <a:gd name="connsiteY109" fmla="*/ 4899380 h 5025059"/>
                <a:gd name="connsiteX110" fmla="*/ 2627891 w 3297386"/>
                <a:gd name="connsiteY110" fmla="*/ 5013679 h 5025059"/>
                <a:gd name="connsiteX111" fmla="*/ 2317648 w 3297386"/>
                <a:gd name="connsiteY111" fmla="*/ 4654450 h 5025059"/>
                <a:gd name="connsiteX112" fmla="*/ 2333977 w 3297386"/>
                <a:gd name="connsiteY112" fmla="*/ 4229907 h 5025059"/>
                <a:gd name="connsiteX113" fmla="*/ 2121705 w 3297386"/>
                <a:gd name="connsiteY113" fmla="*/ 3952321 h 5025059"/>
                <a:gd name="connsiteX114" fmla="*/ 1550205 w 3297386"/>
                <a:gd name="connsiteY114" fmla="*/ 3250193 h 5025059"/>
                <a:gd name="connsiteX115" fmla="*/ 1356077 w 3297386"/>
                <a:gd name="connsiteY115" fmla="*/ 2747182 h 5025059"/>
                <a:gd name="connsiteX116" fmla="*/ 1328409 w 3297386"/>
                <a:gd name="connsiteY116" fmla="*/ 2595689 h 5025059"/>
                <a:gd name="connsiteX117" fmla="*/ 1174648 w 3297386"/>
                <a:gd name="connsiteY117" fmla="*/ 2515407 h 5025059"/>
                <a:gd name="connsiteX118" fmla="*/ 1060348 w 3297386"/>
                <a:gd name="connsiteY118" fmla="*/ 2597050 h 5025059"/>
                <a:gd name="connsiteX119" fmla="*/ 1027691 w 3297386"/>
                <a:gd name="connsiteY119" fmla="*/ 2744007 h 5025059"/>
                <a:gd name="connsiteX120" fmla="*/ 1239962 w 3297386"/>
                <a:gd name="connsiteY120" fmla="*/ 2972607 h 5025059"/>
                <a:gd name="connsiteX121" fmla="*/ 1435905 w 3297386"/>
                <a:gd name="connsiteY121" fmla="*/ 3413479 h 5025059"/>
                <a:gd name="connsiteX122" fmla="*/ 1533877 w 3297386"/>
                <a:gd name="connsiteY122" fmla="*/ 3772707 h 5025059"/>
                <a:gd name="connsiteX123" fmla="*/ 1550205 w 3297386"/>
                <a:gd name="connsiteY123" fmla="*/ 4050293 h 5025059"/>
                <a:gd name="connsiteX124" fmla="*/ 1550205 w 3297386"/>
                <a:gd name="connsiteY124"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34305 w 3297386"/>
                <a:gd name="connsiteY79" fmla="*/ 2509057 h 5025059"/>
                <a:gd name="connsiteX80" fmla="*/ 1361065 w 3297386"/>
                <a:gd name="connsiteY80" fmla="*/ 2536725 h 5025059"/>
                <a:gd name="connsiteX81" fmla="*/ 1437265 w 3297386"/>
                <a:gd name="connsiteY81" fmla="*/ 2492275 h 5025059"/>
                <a:gd name="connsiteX82" fmla="*/ 1471578 w 3297386"/>
                <a:gd name="connsiteY82" fmla="*/ 2508150 h 5025059"/>
                <a:gd name="connsiteX83" fmla="*/ 1509678 w 3297386"/>
                <a:gd name="connsiteY83" fmla="*/ 2536725 h 5025059"/>
                <a:gd name="connsiteX84" fmla="*/ 1408078 w 3297386"/>
                <a:gd name="connsiteY84" fmla="*/ 2603400 h 5025059"/>
                <a:gd name="connsiteX85" fmla="*/ 1543402 w 3297386"/>
                <a:gd name="connsiteY85" fmla="*/ 2566207 h 5025059"/>
                <a:gd name="connsiteX86" fmla="*/ 1729820 w 3297386"/>
                <a:gd name="connsiteY86" fmla="*/ 2450093 h 5025059"/>
                <a:gd name="connsiteX87" fmla="*/ 2089049 w 3297386"/>
                <a:gd name="connsiteY87" fmla="*/ 2499079 h 5025059"/>
                <a:gd name="connsiteX88" fmla="*/ 2100387 w 3297386"/>
                <a:gd name="connsiteY88" fmla="*/ 2599319 h 5025059"/>
                <a:gd name="connsiteX89" fmla="*/ 1697163 w 3297386"/>
                <a:gd name="connsiteY89" fmla="*/ 2557136 h 5025059"/>
                <a:gd name="connsiteX90" fmla="*/ 1501219 w 3297386"/>
                <a:gd name="connsiteY90" fmla="*/ 2695021 h 5025059"/>
                <a:gd name="connsiteX91" fmla="*/ 1582862 w 3297386"/>
                <a:gd name="connsiteY91" fmla="*/ 2972607 h 5025059"/>
                <a:gd name="connsiteX92" fmla="*/ 1664505 w 3297386"/>
                <a:gd name="connsiteY92" fmla="*/ 3119564 h 5025059"/>
                <a:gd name="connsiteX93" fmla="*/ 1762477 w 3297386"/>
                <a:gd name="connsiteY93" fmla="*/ 3233864 h 5025059"/>
                <a:gd name="connsiteX94" fmla="*/ 1811463 w 3297386"/>
                <a:gd name="connsiteY94" fmla="*/ 3103236 h 5025059"/>
                <a:gd name="connsiteX95" fmla="*/ 2040063 w 3297386"/>
                <a:gd name="connsiteY95" fmla="*/ 3103236 h 5025059"/>
                <a:gd name="connsiteX96" fmla="*/ 2105376 w 3297386"/>
                <a:gd name="connsiteY96" fmla="*/ 3315508 h 5025059"/>
                <a:gd name="connsiteX97" fmla="*/ 1876777 w 3297386"/>
                <a:gd name="connsiteY97" fmla="*/ 3380821 h 5025059"/>
                <a:gd name="connsiteX98" fmla="*/ 1762477 w 3297386"/>
                <a:gd name="connsiteY98" fmla="*/ 3380821 h 5025059"/>
                <a:gd name="connsiteX99" fmla="*/ 2187020 w 3297386"/>
                <a:gd name="connsiteY99" fmla="*/ 3821693 h 5025059"/>
                <a:gd name="connsiteX100" fmla="*/ 2219677 w 3297386"/>
                <a:gd name="connsiteY100" fmla="*/ 3903336 h 5025059"/>
                <a:gd name="connsiteX101" fmla="*/ 2252334 w 3297386"/>
                <a:gd name="connsiteY101" fmla="*/ 3691064 h 5025059"/>
                <a:gd name="connsiteX102" fmla="*/ 2301320 w 3297386"/>
                <a:gd name="connsiteY102" fmla="*/ 3544107 h 5025059"/>
                <a:gd name="connsiteX103" fmla="*/ 2513592 w 3297386"/>
                <a:gd name="connsiteY103" fmla="*/ 3495121 h 5025059"/>
                <a:gd name="connsiteX104" fmla="*/ 2660549 w 3297386"/>
                <a:gd name="connsiteY104" fmla="*/ 3691064 h 5025059"/>
                <a:gd name="connsiteX105" fmla="*/ 2513591 w 3297386"/>
                <a:gd name="connsiteY105" fmla="*/ 3870678 h 5025059"/>
                <a:gd name="connsiteX106" fmla="*/ 2333976 w 3297386"/>
                <a:gd name="connsiteY106" fmla="*/ 3903336 h 5025059"/>
                <a:gd name="connsiteX107" fmla="*/ 2464605 w 3297386"/>
                <a:gd name="connsiteY107" fmla="*/ 4099279 h 5025059"/>
                <a:gd name="connsiteX108" fmla="*/ 2529920 w 3297386"/>
                <a:gd name="connsiteY108" fmla="*/ 4262565 h 5025059"/>
                <a:gd name="connsiteX109" fmla="*/ 2431948 w 3297386"/>
                <a:gd name="connsiteY109" fmla="*/ 4540150 h 5025059"/>
                <a:gd name="connsiteX110" fmla="*/ 2676877 w 3297386"/>
                <a:gd name="connsiteY110" fmla="*/ 4899380 h 5025059"/>
                <a:gd name="connsiteX111" fmla="*/ 2627891 w 3297386"/>
                <a:gd name="connsiteY111" fmla="*/ 5013679 h 5025059"/>
                <a:gd name="connsiteX112" fmla="*/ 2317648 w 3297386"/>
                <a:gd name="connsiteY112" fmla="*/ 4654450 h 5025059"/>
                <a:gd name="connsiteX113" fmla="*/ 2333977 w 3297386"/>
                <a:gd name="connsiteY113" fmla="*/ 4229907 h 5025059"/>
                <a:gd name="connsiteX114" fmla="*/ 2121705 w 3297386"/>
                <a:gd name="connsiteY114" fmla="*/ 3952321 h 5025059"/>
                <a:gd name="connsiteX115" fmla="*/ 1550205 w 3297386"/>
                <a:gd name="connsiteY115" fmla="*/ 3250193 h 5025059"/>
                <a:gd name="connsiteX116" fmla="*/ 1356077 w 3297386"/>
                <a:gd name="connsiteY116" fmla="*/ 2747182 h 5025059"/>
                <a:gd name="connsiteX117" fmla="*/ 1328409 w 3297386"/>
                <a:gd name="connsiteY117" fmla="*/ 2595689 h 5025059"/>
                <a:gd name="connsiteX118" fmla="*/ 1174648 w 3297386"/>
                <a:gd name="connsiteY118" fmla="*/ 2515407 h 5025059"/>
                <a:gd name="connsiteX119" fmla="*/ 1060348 w 3297386"/>
                <a:gd name="connsiteY119" fmla="*/ 2597050 h 5025059"/>
                <a:gd name="connsiteX120" fmla="*/ 1027691 w 3297386"/>
                <a:gd name="connsiteY120" fmla="*/ 2744007 h 5025059"/>
                <a:gd name="connsiteX121" fmla="*/ 1239962 w 3297386"/>
                <a:gd name="connsiteY121" fmla="*/ 2972607 h 5025059"/>
                <a:gd name="connsiteX122" fmla="*/ 1435905 w 3297386"/>
                <a:gd name="connsiteY122" fmla="*/ 3413479 h 5025059"/>
                <a:gd name="connsiteX123" fmla="*/ 1533877 w 3297386"/>
                <a:gd name="connsiteY123" fmla="*/ 3772707 h 5025059"/>
                <a:gd name="connsiteX124" fmla="*/ 1550205 w 3297386"/>
                <a:gd name="connsiteY124" fmla="*/ 4050293 h 5025059"/>
                <a:gd name="connsiteX125" fmla="*/ 1550205 w 3297386"/>
                <a:gd name="connsiteY125"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34305 w 3297386"/>
                <a:gd name="connsiteY79" fmla="*/ 2509057 h 5025059"/>
                <a:gd name="connsiteX80" fmla="*/ 1361065 w 3297386"/>
                <a:gd name="connsiteY80" fmla="*/ 2536725 h 5025059"/>
                <a:gd name="connsiteX81" fmla="*/ 1437265 w 3297386"/>
                <a:gd name="connsiteY81" fmla="*/ 2492275 h 5025059"/>
                <a:gd name="connsiteX82" fmla="*/ 1490628 w 3297386"/>
                <a:gd name="connsiteY82" fmla="*/ 2476400 h 5025059"/>
                <a:gd name="connsiteX83" fmla="*/ 1509678 w 3297386"/>
                <a:gd name="connsiteY83" fmla="*/ 2536725 h 5025059"/>
                <a:gd name="connsiteX84" fmla="*/ 1408078 w 3297386"/>
                <a:gd name="connsiteY84" fmla="*/ 2603400 h 5025059"/>
                <a:gd name="connsiteX85" fmla="*/ 1543402 w 3297386"/>
                <a:gd name="connsiteY85" fmla="*/ 2566207 h 5025059"/>
                <a:gd name="connsiteX86" fmla="*/ 1729820 w 3297386"/>
                <a:gd name="connsiteY86" fmla="*/ 2450093 h 5025059"/>
                <a:gd name="connsiteX87" fmla="*/ 2089049 w 3297386"/>
                <a:gd name="connsiteY87" fmla="*/ 2499079 h 5025059"/>
                <a:gd name="connsiteX88" fmla="*/ 2100387 w 3297386"/>
                <a:gd name="connsiteY88" fmla="*/ 2599319 h 5025059"/>
                <a:gd name="connsiteX89" fmla="*/ 1697163 w 3297386"/>
                <a:gd name="connsiteY89" fmla="*/ 2557136 h 5025059"/>
                <a:gd name="connsiteX90" fmla="*/ 1501219 w 3297386"/>
                <a:gd name="connsiteY90" fmla="*/ 2695021 h 5025059"/>
                <a:gd name="connsiteX91" fmla="*/ 1582862 w 3297386"/>
                <a:gd name="connsiteY91" fmla="*/ 2972607 h 5025059"/>
                <a:gd name="connsiteX92" fmla="*/ 1664505 w 3297386"/>
                <a:gd name="connsiteY92" fmla="*/ 3119564 h 5025059"/>
                <a:gd name="connsiteX93" fmla="*/ 1762477 w 3297386"/>
                <a:gd name="connsiteY93" fmla="*/ 3233864 h 5025059"/>
                <a:gd name="connsiteX94" fmla="*/ 1811463 w 3297386"/>
                <a:gd name="connsiteY94" fmla="*/ 3103236 h 5025059"/>
                <a:gd name="connsiteX95" fmla="*/ 2040063 w 3297386"/>
                <a:gd name="connsiteY95" fmla="*/ 3103236 h 5025059"/>
                <a:gd name="connsiteX96" fmla="*/ 2105376 w 3297386"/>
                <a:gd name="connsiteY96" fmla="*/ 3315508 h 5025059"/>
                <a:gd name="connsiteX97" fmla="*/ 1876777 w 3297386"/>
                <a:gd name="connsiteY97" fmla="*/ 3380821 h 5025059"/>
                <a:gd name="connsiteX98" fmla="*/ 1762477 w 3297386"/>
                <a:gd name="connsiteY98" fmla="*/ 3380821 h 5025059"/>
                <a:gd name="connsiteX99" fmla="*/ 2187020 w 3297386"/>
                <a:gd name="connsiteY99" fmla="*/ 3821693 h 5025059"/>
                <a:gd name="connsiteX100" fmla="*/ 2219677 w 3297386"/>
                <a:gd name="connsiteY100" fmla="*/ 3903336 h 5025059"/>
                <a:gd name="connsiteX101" fmla="*/ 2252334 w 3297386"/>
                <a:gd name="connsiteY101" fmla="*/ 3691064 h 5025059"/>
                <a:gd name="connsiteX102" fmla="*/ 2301320 w 3297386"/>
                <a:gd name="connsiteY102" fmla="*/ 3544107 h 5025059"/>
                <a:gd name="connsiteX103" fmla="*/ 2513592 w 3297386"/>
                <a:gd name="connsiteY103" fmla="*/ 3495121 h 5025059"/>
                <a:gd name="connsiteX104" fmla="*/ 2660549 w 3297386"/>
                <a:gd name="connsiteY104" fmla="*/ 3691064 h 5025059"/>
                <a:gd name="connsiteX105" fmla="*/ 2513591 w 3297386"/>
                <a:gd name="connsiteY105" fmla="*/ 3870678 h 5025059"/>
                <a:gd name="connsiteX106" fmla="*/ 2333976 w 3297386"/>
                <a:gd name="connsiteY106" fmla="*/ 3903336 h 5025059"/>
                <a:gd name="connsiteX107" fmla="*/ 2464605 w 3297386"/>
                <a:gd name="connsiteY107" fmla="*/ 4099279 h 5025059"/>
                <a:gd name="connsiteX108" fmla="*/ 2529920 w 3297386"/>
                <a:gd name="connsiteY108" fmla="*/ 4262565 h 5025059"/>
                <a:gd name="connsiteX109" fmla="*/ 2431948 w 3297386"/>
                <a:gd name="connsiteY109" fmla="*/ 4540150 h 5025059"/>
                <a:gd name="connsiteX110" fmla="*/ 2676877 w 3297386"/>
                <a:gd name="connsiteY110" fmla="*/ 4899380 h 5025059"/>
                <a:gd name="connsiteX111" fmla="*/ 2627891 w 3297386"/>
                <a:gd name="connsiteY111" fmla="*/ 5013679 h 5025059"/>
                <a:gd name="connsiteX112" fmla="*/ 2317648 w 3297386"/>
                <a:gd name="connsiteY112" fmla="*/ 4654450 h 5025059"/>
                <a:gd name="connsiteX113" fmla="*/ 2333977 w 3297386"/>
                <a:gd name="connsiteY113" fmla="*/ 4229907 h 5025059"/>
                <a:gd name="connsiteX114" fmla="*/ 2121705 w 3297386"/>
                <a:gd name="connsiteY114" fmla="*/ 3952321 h 5025059"/>
                <a:gd name="connsiteX115" fmla="*/ 1550205 w 3297386"/>
                <a:gd name="connsiteY115" fmla="*/ 3250193 h 5025059"/>
                <a:gd name="connsiteX116" fmla="*/ 1356077 w 3297386"/>
                <a:gd name="connsiteY116" fmla="*/ 2747182 h 5025059"/>
                <a:gd name="connsiteX117" fmla="*/ 1328409 w 3297386"/>
                <a:gd name="connsiteY117" fmla="*/ 2595689 h 5025059"/>
                <a:gd name="connsiteX118" fmla="*/ 1174648 w 3297386"/>
                <a:gd name="connsiteY118" fmla="*/ 2515407 h 5025059"/>
                <a:gd name="connsiteX119" fmla="*/ 1060348 w 3297386"/>
                <a:gd name="connsiteY119" fmla="*/ 2597050 h 5025059"/>
                <a:gd name="connsiteX120" fmla="*/ 1027691 w 3297386"/>
                <a:gd name="connsiteY120" fmla="*/ 2744007 h 5025059"/>
                <a:gd name="connsiteX121" fmla="*/ 1239962 w 3297386"/>
                <a:gd name="connsiteY121" fmla="*/ 2972607 h 5025059"/>
                <a:gd name="connsiteX122" fmla="*/ 1435905 w 3297386"/>
                <a:gd name="connsiteY122" fmla="*/ 3413479 h 5025059"/>
                <a:gd name="connsiteX123" fmla="*/ 1533877 w 3297386"/>
                <a:gd name="connsiteY123" fmla="*/ 3772707 h 5025059"/>
                <a:gd name="connsiteX124" fmla="*/ 1550205 w 3297386"/>
                <a:gd name="connsiteY124" fmla="*/ 4050293 h 5025059"/>
                <a:gd name="connsiteX125" fmla="*/ 1550205 w 3297386"/>
                <a:gd name="connsiteY125"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34305 w 3297386"/>
                <a:gd name="connsiteY79" fmla="*/ 2509057 h 5025059"/>
                <a:gd name="connsiteX80" fmla="*/ 1361065 w 3297386"/>
                <a:gd name="connsiteY80" fmla="*/ 2536725 h 5025059"/>
                <a:gd name="connsiteX81" fmla="*/ 1408690 w 3297386"/>
                <a:gd name="connsiteY81" fmla="*/ 2485925 h 5025059"/>
                <a:gd name="connsiteX82" fmla="*/ 1490628 w 3297386"/>
                <a:gd name="connsiteY82" fmla="*/ 2476400 h 5025059"/>
                <a:gd name="connsiteX83" fmla="*/ 1509678 w 3297386"/>
                <a:gd name="connsiteY83" fmla="*/ 2536725 h 5025059"/>
                <a:gd name="connsiteX84" fmla="*/ 1408078 w 3297386"/>
                <a:gd name="connsiteY84" fmla="*/ 2603400 h 5025059"/>
                <a:gd name="connsiteX85" fmla="*/ 1543402 w 3297386"/>
                <a:gd name="connsiteY85" fmla="*/ 2566207 h 5025059"/>
                <a:gd name="connsiteX86" fmla="*/ 1729820 w 3297386"/>
                <a:gd name="connsiteY86" fmla="*/ 2450093 h 5025059"/>
                <a:gd name="connsiteX87" fmla="*/ 2089049 w 3297386"/>
                <a:gd name="connsiteY87" fmla="*/ 2499079 h 5025059"/>
                <a:gd name="connsiteX88" fmla="*/ 2100387 w 3297386"/>
                <a:gd name="connsiteY88" fmla="*/ 2599319 h 5025059"/>
                <a:gd name="connsiteX89" fmla="*/ 1697163 w 3297386"/>
                <a:gd name="connsiteY89" fmla="*/ 2557136 h 5025059"/>
                <a:gd name="connsiteX90" fmla="*/ 1501219 w 3297386"/>
                <a:gd name="connsiteY90" fmla="*/ 2695021 h 5025059"/>
                <a:gd name="connsiteX91" fmla="*/ 1582862 w 3297386"/>
                <a:gd name="connsiteY91" fmla="*/ 2972607 h 5025059"/>
                <a:gd name="connsiteX92" fmla="*/ 1664505 w 3297386"/>
                <a:gd name="connsiteY92" fmla="*/ 3119564 h 5025059"/>
                <a:gd name="connsiteX93" fmla="*/ 1762477 w 3297386"/>
                <a:gd name="connsiteY93" fmla="*/ 3233864 h 5025059"/>
                <a:gd name="connsiteX94" fmla="*/ 1811463 w 3297386"/>
                <a:gd name="connsiteY94" fmla="*/ 3103236 h 5025059"/>
                <a:gd name="connsiteX95" fmla="*/ 2040063 w 3297386"/>
                <a:gd name="connsiteY95" fmla="*/ 3103236 h 5025059"/>
                <a:gd name="connsiteX96" fmla="*/ 2105376 w 3297386"/>
                <a:gd name="connsiteY96" fmla="*/ 3315508 h 5025059"/>
                <a:gd name="connsiteX97" fmla="*/ 1876777 w 3297386"/>
                <a:gd name="connsiteY97" fmla="*/ 3380821 h 5025059"/>
                <a:gd name="connsiteX98" fmla="*/ 1762477 w 3297386"/>
                <a:gd name="connsiteY98" fmla="*/ 3380821 h 5025059"/>
                <a:gd name="connsiteX99" fmla="*/ 2187020 w 3297386"/>
                <a:gd name="connsiteY99" fmla="*/ 3821693 h 5025059"/>
                <a:gd name="connsiteX100" fmla="*/ 2219677 w 3297386"/>
                <a:gd name="connsiteY100" fmla="*/ 3903336 h 5025059"/>
                <a:gd name="connsiteX101" fmla="*/ 2252334 w 3297386"/>
                <a:gd name="connsiteY101" fmla="*/ 3691064 h 5025059"/>
                <a:gd name="connsiteX102" fmla="*/ 2301320 w 3297386"/>
                <a:gd name="connsiteY102" fmla="*/ 3544107 h 5025059"/>
                <a:gd name="connsiteX103" fmla="*/ 2513592 w 3297386"/>
                <a:gd name="connsiteY103" fmla="*/ 3495121 h 5025059"/>
                <a:gd name="connsiteX104" fmla="*/ 2660549 w 3297386"/>
                <a:gd name="connsiteY104" fmla="*/ 3691064 h 5025059"/>
                <a:gd name="connsiteX105" fmla="*/ 2513591 w 3297386"/>
                <a:gd name="connsiteY105" fmla="*/ 3870678 h 5025059"/>
                <a:gd name="connsiteX106" fmla="*/ 2333976 w 3297386"/>
                <a:gd name="connsiteY106" fmla="*/ 3903336 h 5025059"/>
                <a:gd name="connsiteX107" fmla="*/ 2464605 w 3297386"/>
                <a:gd name="connsiteY107" fmla="*/ 4099279 h 5025059"/>
                <a:gd name="connsiteX108" fmla="*/ 2529920 w 3297386"/>
                <a:gd name="connsiteY108" fmla="*/ 4262565 h 5025059"/>
                <a:gd name="connsiteX109" fmla="*/ 2431948 w 3297386"/>
                <a:gd name="connsiteY109" fmla="*/ 4540150 h 5025059"/>
                <a:gd name="connsiteX110" fmla="*/ 2676877 w 3297386"/>
                <a:gd name="connsiteY110" fmla="*/ 4899380 h 5025059"/>
                <a:gd name="connsiteX111" fmla="*/ 2627891 w 3297386"/>
                <a:gd name="connsiteY111" fmla="*/ 5013679 h 5025059"/>
                <a:gd name="connsiteX112" fmla="*/ 2317648 w 3297386"/>
                <a:gd name="connsiteY112" fmla="*/ 4654450 h 5025059"/>
                <a:gd name="connsiteX113" fmla="*/ 2333977 w 3297386"/>
                <a:gd name="connsiteY113" fmla="*/ 4229907 h 5025059"/>
                <a:gd name="connsiteX114" fmla="*/ 2121705 w 3297386"/>
                <a:gd name="connsiteY114" fmla="*/ 3952321 h 5025059"/>
                <a:gd name="connsiteX115" fmla="*/ 1550205 w 3297386"/>
                <a:gd name="connsiteY115" fmla="*/ 3250193 h 5025059"/>
                <a:gd name="connsiteX116" fmla="*/ 1356077 w 3297386"/>
                <a:gd name="connsiteY116" fmla="*/ 2747182 h 5025059"/>
                <a:gd name="connsiteX117" fmla="*/ 1328409 w 3297386"/>
                <a:gd name="connsiteY117" fmla="*/ 2595689 h 5025059"/>
                <a:gd name="connsiteX118" fmla="*/ 1174648 w 3297386"/>
                <a:gd name="connsiteY118" fmla="*/ 2515407 h 5025059"/>
                <a:gd name="connsiteX119" fmla="*/ 1060348 w 3297386"/>
                <a:gd name="connsiteY119" fmla="*/ 2597050 h 5025059"/>
                <a:gd name="connsiteX120" fmla="*/ 1027691 w 3297386"/>
                <a:gd name="connsiteY120" fmla="*/ 2744007 h 5025059"/>
                <a:gd name="connsiteX121" fmla="*/ 1239962 w 3297386"/>
                <a:gd name="connsiteY121" fmla="*/ 2972607 h 5025059"/>
                <a:gd name="connsiteX122" fmla="*/ 1435905 w 3297386"/>
                <a:gd name="connsiteY122" fmla="*/ 3413479 h 5025059"/>
                <a:gd name="connsiteX123" fmla="*/ 1533877 w 3297386"/>
                <a:gd name="connsiteY123" fmla="*/ 3772707 h 5025059"/>
                <a:gd name="connsiteX124" fmla="*/ 1550205 w 3297386"/>
                <a:gd name="connsiteY124" fmla="*/ 4050293 h 5025059"/>
                <a:gd name="connsiteX125" fmla="*/ 1550205 w 3297386"/>
                <a:gd name="connsiteY125"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34305 w 3297386"/>
                <a:gd name="connsiteY79" fmla="*/ 2509057 h 5025059"/>
                <a:gd name="connsiteX80" fmla="*/ 1361065 w 3297386"/>
                <a:gd name="connsiteY80" fmla="*/ 2536725 h 5025059"/>
                <a:gd name="connsiteX81" fmla="*/ 1408690 w 3297386"/>
                <a:gd name="connsiteY81" fmla="*/ 2485925 h 5025059"/>
                <a:gd name="connsiteX82" fmla="*/ 1490628 w 3297386"/>
                <a:gd name="connsiteY82" fmla="*/ 2476400 h 5025059"/>
                <a:gd name="connsiteX83" fmla="*/ 1512853 w 3297386"/>
                <a:gd name="connsiteY83" fmla="*/ 2558950 h 5025059"/>
                <a:gd name="connsiteX84" fmla="*/ 1408078 w 3297386"/>
                <a:gd name="connsiteY84" fmla="*/ 2603400 h 5025059"/>
                <a:gd name="connsiteX85" fmla="*/ 1543402 w 3297386"/>
                <a:gd name="connsiteY85" fmla="*/ 2566207 h 5025059"/>
                <a:gd name="connsiteX86" fmla="*/ 1729820 w 3297386"/>
                <a:gd name="connsiteY86" fmla="*/ 2450093 h 5025059"/>
                <a:gd name="connsiteX87" fmla="*/ 2089049 w 3297386"/>
                <a:gd name="connsiteY87" fmla="*/ 2499079 h 5025059"/>
                <a:gd name="connsiteX88" fmla="*/ 2100387 w 3297386"/>
                <a:gd name="connsiteY88" fmla="*/ 2599319 h 5025059"/>
                <a:gd name="connsiteX89" fmla="*/ 1697163 w 3297386"/>
                <a:gd name="connsiteY89" fmla="*/ 2557136 h 5025059"/>
                <a:gd name="connsiteX90" fmla="*/ 1501219 w 3297386"/>
                <a:gd name="connsiteY90" fmla="*/ 2695021 h 5025059"/>
                <a:gd name="connsiteX91" fmla="*/ 1582862 w 3297386"/>
                <a:gd name="connsiteY91" fmla="*/ 2972607 h 5025059"/>
                <a:gd name="connsiteX92" fmla="*/ 1664505 w 3297386"/>
                <a:gd name="connsiteY92" fmla="*/ 3119564 h 5025059"/>
                <a:gd name="connsiteX93" fmla="*/ 1762477 w 3297386"/>
                <a:gd name="connsiteY93" fmla="*/ 3233864 h 5025059"/>
                <a:gd name="connsiteX94" fmla="*/ 1811463 w 3297386"/>
                <a:gd name="connsiteY94" fmla="*/ 3103236 h 5025059"/>
                <a:gd name="connsiteX95" fmla="*/ 2040063 w 3297386"/>
                <a:gd name="connsiteY95" fmla="*/ 3103236 h 5025059"/>
                <a:gd name="connsiteX96" fmla="*/ 2105376 w 3297386"/>
                <a:gd name="connsiteY96" fmla="*/ 3315508 h 5025059"/>
                <a:gd name="connsiteX97" fmla="*/ 1876777 w 3297386"/>
                <a:gd name="connsiteY97" fmla="*/ 3380821 h 5025059"/>
                <a:gd name="connsiteX98" fmla="*/ 1762477 w 3297386"/>
                <a:gd name="connsiteY98" fmla="*/ 3380821 h 5025059"/>
                <a:gd name="connsiteX99" fmla="*/ 2187020 w 3297386"/>
                <a:gd name="connsiteY99" fmla="*/ 3821693 h 5025059"/>
                <a:gd name="connsiteX100" fmla="*/ 2219677 w 3297386"/>
                <a:gd name="connsiteY100" fmla="*/ 3903336 h 5025059"/>
                <a:gd name="connsiteX101" fmla="*/ 2252334 w 3297386"/>
                <a:gd name="connsiteY101" fmla="*/ 3691064 h 5025059"/>
                <a:gd name="connsiteX102" fmla="*/ 2301320 w 3297386"/>
                <a:gd name="connsiteY102" fmla="*/ 3544107 h 5025059"/>
                <a:gd name="connsiteX103" fmla="*/ 2513592 w 3297386"/>
                <a:gd name="connsiteY103" fmla="*/ 3495121 h 5025059"/>
                <a:gd name="connsiteX104" fmla="*/ 2660549 w 3297386"/>
                <a:gd name="connsiteY104" fmla="*/ 3691064 h 5025059"/>
                <a:gd name="connsiteX105" fmla="*/ 2513591 w 3297386"/>
                <a:gd name="connsiteY105" fmla="*/ 3870678 h 5025059"/>
                <a:gd name="connsiteX106" fmla="*/ 2333976 w 3297386"/>
                <a:gd name="connsiteY106" fmla="*/ 3903336 h 5025059"/>
                <a:gd name="connsiteX107" fmla="*/ 2464605 w 3297386"/>
                <a:gd name="connsiteY107" fmla="*/ 4099279 h 5025059"/>
                <a:gd name="connsiteX108" fmla="*/ 2529920 w 3297386"/>
                <a:gd name="connsiteY108" fmla="*/ 4262565 h 5025059"/>
                <a:gd name="connsiteX109" fmla="*/ 2431948 w 3297386"/>
                <a:gd name="connsiteY109" fmla="*/ 4540150 h 5025059"/>
                <a:gd name="connsiteX110" fmla="*/ 2676877 w 3297386"/>
                <a:gd name="connsiteY110" fmla="*/ 4899380 h 5025059"/>
                <a:gd name="connsiteX111" fmla="*/ 2627891 w 3297386"/>
                <a:gd name="connsiteY111" fmla="*/ 5013679 h 5025059"/>
                <a:gd name="connsiteX112" fmla="*/ 2317648 w 3297386"/>
                <a:gd name="connsiteY112" fmla="*/ 4654450 h 5025059"/>
                <a:gd name="connsiteX113" fmla="*/ 2333977 w 3297386"/>
                <a:gd name="connsiteY113" fmla="*/ 4229907 h 5025059"/>
                <a:gd name="connsiteX114" fmla="*/ 2121705 w 3297386"/>
                <a:gd name="connsiteY114" fmla="*/ 3952321 h 5025059"/>
                <a:gd name="connsiteX115" fmla="*/ 1550205 w 3297386"/>
                <a:gd name="connsiteY115" fmla="*/ 3250193 h 5025059"/>
                <a:gd name="connsiteX116" fmla="*/ 1356077 w 3297386"/>
                <a:gd name="connsiteY116" fmla="*/ 2747182 h 5025059"/>
                <a:gd name="connsiteX117" fmla="*/ 1328409 w 3297386"/>
                <a:gd name="connsiteY117" fmla="*/ 2595689 h 5025059"/>
                <a:gd name="connsiteX118" fmla="*/ 1174648 w 3297386"/>
                <a:gd name="connsiteY118" fmla="*/ 2515407 h 5025059"/>
                <a:gd name="connsiteX119" fmla="*/ 1060348 w 3297386"/>
                <a:gd name="connsiteY119" fmla="*/ 2597050 h 5025059"/>
                <a:gd name="connsiteX120" fmla="*/ 1027691 w 3297386"/>
                <a:gd name="connsiteY120" fmla="*/ 2744007 h 5025059"/>
                <a:gd name="connsiteX121" fmla="*/ 1239962 w 3297386"/>
                <a:gd name="connsiteY121" fmla="*/ 2972607 h 5025059"/>
                <a:gd name="connsiteX122" fmla="*/ 1435905 w 3297386"/>
                <a:gd name="connsiteY122" fmla="*/ 3413479 h 5025059"/>
                <a:gd name="connsiteX123" fmla="*/ 1533877 w 3297386"/>
                <a:gd name="connsiteY123" fmla="*/ 3772707 h 5025059"/>
                <a:gd name="connsiteX124" fmla="*/ 1550205 w 3297386"/>
                <a:gd name="connsiteY124" fmla="*/ 4050293 h 5025059"/>
                <a:gd name="connsiteX125" fmla="*/ 1550205 w 3297386"/>
                <a:gd name="connsiteY125"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34305 w 3297386"/>
                <a:gd name="connsiteY79" fmla="*/ 2509057 h 5025059"/>
                <a:gd name="connsiteX80" fmla="*/ 1361065 w 3297386"/>
                <a:gd name="connsiteY80" fmla="*/ 2536725 h 5025059"/>
                <a:gd name="connsiteX81" fmla="*/ 1408690 w 3297386"/>
                <a:gd name="connsiteY81" fmla="*/ 2485925 h 5025059"/>
                <a:gd name="connsiteX82" fmla="*/ 1490628 w 3297386"/>
                <a:gd name="connsiteY82" fmla="*/ 2476400 h 5025059"/>
                <a:gd name="connsiteX83" fmla="*/ 1512853 w 3297386"/>
                <a:gd name="connsiteY83" fmla="*/ 2558950 h 5025059"/>
                <a:gd name="connsiteX84" fmla="*/ 1408078 w 3297386"/>
                <a:gd name="connsiteY84" fmla="*/ 2603400 h 5025059"/>
                <a:gd name="connsiteX85" fmla="*/ 1492602 w 3297386"/>
                <a:gd name="connsiteY85" fmla="*/ 2623357 h 5025059"/>
                <a:gd name="connsiteX86" fmla="*/ 1729820 w 3297386"/>
                <a:gd name="connsiteY86" fmla="*/ 2450093 h 5025059"/>
                <a:gd name="connsiteX87" fmla="*/ 2089049 w 3297386"/>
                <a:gd name="connsiteY87" fmla="*/ 2499079 h 5025059"/>
                <a:gd name="connsiteX88" fmla="*/ 2100387 w 3297386"/>
                <a:gd name="connsiteY88" fmla="*/ 2599319 h 5025059"/>
                <a:gd name="connsiteX89" fmla="*/ 1697163 w 3297386"/>
                <a:gd name="connsiteY89" fmla="*/ 2557136 h 5025059"/>
                <a:gd name="connsiteX90" fmla="*/ 1501219 w 3297386"/>
                <a:gd name="connsiteY90" fmla="*/ 2695021 h 5025059"/>
                <a:gd name="connsiteX91" fmla="*/ 1582862 w 3297386"/>
                <a:gd name="connsiteY91" fmla="*/ 2972607 h 5025059"/>
                <a:gd name="connsiteX92" fmla="*/ 1664505 w 3297386"/>
                <a:gd name="connsiteY92" fmla="*/ 3119564 h 5025059"/>
                <a:gd name="connsiteX93" fmla="*/ 1762477 w 3297386"/>
                <a:gd name="connsiteY93" fmla="*/ 3233864 h 5025059"/>
                <a:gd name="connsiteX94" fmla="*/ 1811463 w 3297386"/>
                <a:gd name="connsiteY94" fmla="*/ 3103236 h 5025059"/>
                <a:gd name="connsiteX95" fmla="*/ 2040063 w 3297386"/>
                <a:gd name="connsiteY95" fmla="*/ 3103236 h 5025059"/>
                <a:gd name="connsiteX96" fmla="*/ 2105376 w 3297386"/>
                <a:gd name="connsiteY96" fmla="*/ 3315508 h 5025059"/>
                <a:gd name="connsiteX97" fmla="*/ 1876777 w 3297386"/>
                <a:gd name="connsiteY97" fmla="*/ 3380821 h 5025059"/>
                <a:gd name="connsiteX98" fmla="*/ 1762477 w 3297386"/>
                <a:gd name="connsiteY98" fmla="*/ 3380821 h 5025059"/>
                <a:gd name="connsiteX99" fmla="*/ 2187020 w 3297386"/>
                <a:gd name="connsiteY99" fmla="*/ 3821693 h 5025059"/>
                <a:gd name="connsiteX100" fmla="*/ 2219677 w 3297386"/>
                <a:gd name="connsiteY100" fmla="*/ 3903336 h 5025059"/>
                <a:gd name="connsiteX101" fmla="*/ 2252334 w 3297386"/>
                <a:gd name="connsiteY101" fmla="*/ 3691064 h 5025059"/>
                <a:gd name="connsiteX102" fmla="*/ 2301320 w 3297386"/>
                <a:gd name="connsiteY102" fmla="*/ 3544107 h 5025059"/>
                <a:gd name="connsiteX103" fmla="*/ 2513592 w 3297386"/>
                <a:gd name="connsiteY103" fmla="*/ 3495121 h 5025059"/>
                <a:gd name="connsiteX104" fmla="*/ 2660549 w 3297386"/>
                <a:gd name="connsiteY104" fmla="*/ 3691064 h 5025059"/>
                <a:gd name="connsiteX105" fmla="*/ 2513591 w 3297386"/>
                <a:gd name="connsiteY105" fmla="*/ 3870678 h 5025059"/>
                <a:gd name="connsiteX106" fmla="*/ 2333976 w 3297386"/>
                <a:gd name="connsiteY106" fmla="*/ 3903336 h 5025059"/>
                <a:gd name="connsiteX107" fmla="*/ 2464605 w 3297386"/>
                <a:gd name="connsiteY107" fmla="*/ 4099279 h 5025059"/>
                <a:gd name="connsiteX108" fmla="*/ 2529920 w 3297386"/>
                <a:gd name="connsiteY108" fmla="*/ 4262565 h 5025059"/>
                <a:gd name="connsiteX109" fmla="*/ 2431948 w 3297386"/>
                <a:gd name="connsiteY109" fmla="*/ 4540150 h 5025059"/>
                <a:gd name="connsiteX110" fmla="*/ 2676877 w 3297386"/>
                <a:gd name="connsiteY110" fmla="*/ 4899380 h 5025059"/>
                <a:gd name="connsiteX111" fmla="*/ 2627891 w 3297386"/>
                <a:gd name="connsiteY111" fmla="*/ 5013679 h 5025059"/>
                <a:gd name="connsiteX112" fmla="*/ 2317648 w 3297386"/>
                <a:gd name="connsiteY112" fmla="*/ 4654450 h 5025059"/>
                <a:gd name="connsiteX113" fmla="*/ 2333977 w 3297386"/>
                <a:gd name="connsiteY113" fmla="*/ 4229907 h 5025059"/>
                <a:gd name="connsiteX114" fmla="*/ 2121705 w 3297386"/>
                <a:gd name="connsiteY114" fmla="*/ 3952321 h 5025059"/>
                <a:gd name="connsiteX115" fmla="*/ 1550205 w 3297386"/>
                <a:gd name="connsiteY115" fmla="*/ 3250193 h 5025059"/>
                <a:gd name="connsiteX116" fmla="*/ 1356077 w 3297386"/>
                <a:gd name="connsiteY116" fmla="*/ 2747182 h 5025059"/>
                <a:gd name="connsiteX117" fmla="*/ 1328409 w 3297386"/>
                <a:gd name="connsiteY117" fmla="*/ 2595689 h 5025059"/>
                <a:gd name="connsiteX118" fmla="*/ 1174648 w 3297386"/>
                <a:gd name="connsiteY118" fmla="*/ 2515407 h 5025059"/>
                <a:gd name="connsiteX119" fmla="*/ 1060348 w 3297386"/>
                <a:gd name="connsiteY119" fmla="*/ 2597050 h 5025059"/>
                <a:gd name="connsiteX120" fmla="*/ 1027691 w 3297386"/>
                <a:gd name="connsiteY120" fmla="*/ 2744007 h 5025059"/>
                <a:gd name="connsiteX121" fmla="*/ 1239962 w 3297386"/>
                <a:gd name="connsiteY121" fmla="*/ 2972607 h 5025059"/>
                <a:gd name="connsiteX122" fmla="*/ 1435905 w 3297386"/>
                <a:gd name="connsiteY122" fmla="*/ 3413479 h 5025059"/>
                <a:gd name="connsiteX123" fmla="*/ 1533877 w 3297386"/>
                <a:gd name="connsiteY123" fmla="*/ 3772707 h 5025059"/>
                <a:gd name="connsiteX124" fmla="*/ 1550205 w 3297386"/>
                <a:gd name="connsiteY124" fmla="*/ 4050293 h 5025059"/>
                <a:gd name="connsiteX125" fmla="*/ 1550205 w 3297386"/>
                <a:gd name="connsiteY125"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34305 w 3297386"/>
                <a:gd name="connsiteY79" fmla="*/ 2509057 h 5025059"/>
                <a:gd name="connsiteX80" fmla="*/ 1361065 w 3297386"/>
                <a:gd name="connsiteY80" fmla="*/ 2536725 h 5025059"/>
                <a:gd name="connsiteX81" fmla="*/ 1408690 w 3297386"/>
                <a:gd name="connsiteY81" fmla="*/ 2485925 h 5025059"/>
                <a:gd name="connsiteX82" fmla="*/ 1490628 w 3297386"/>
                <a:gd name="connsiteY82" fmla="*/ 2476400 h 5025059"/>
                <a:gd name="connsiteX83" fmla="*/ 1528728 w 3297386"/>
                <a:gd name="connsiteY83" fmla="*/ 2574825 h 5025059"/>
                <a:gd name="connsiteX84" fmla="*/ 1408078 w 3297386"/>
                <a:gd name="connsiteY84" fmla="*/ 2603400 h 5025059"/>
                <a:gd name="connsiteX85" fmla="*/ 1492602 w 3297386"/>
                <a:gd name="connsiteY85" fmla="*/ 2623357 h 5025059"/>
                <a:gd name="connsiteX86" fmla="*/ 1729820 w 3297386"/>
                <a:gd name="connsiteY86" fmla="*/ 2450093 h 5025059"/>
                <a:gd name="connsiteX87" fmla="*/ 2089049 w 3297386"/>
                <a:gd name="connsiteY87" fmla="*/ 2499079 h 5025059"/>
                <a:gd name="connsiteX88" fmla="*/ 2100387 w 3297386"/>
                <a:gd name="connsiteY88" fmla="*/ 2599319 h 5025059"/>
                <a:gd name="connsiteX89" fmla="*/ 1697163 w 3297386"/>
                <a:gd name="connsiteY89" fmla="*/ 2557136 h 5025059"/>
                <a:gd name="connsiteX90" fmla="*/ 1501219 w 3297386"/>
                <a:gd name="connsiteY90" fmla="*/ 2695021 h 5025059"/>
                <a:gd name="connsiteX91" fmla="*/ 1582862 w 3297386"/>
                <a:gd name="connsiteY91" fmla="*/ 2972607 h 5025059"/>
                <a:gd name="connsiteX92" fmla="*/ 1664505 w 3297386"/>
                <a:gd name="connsiteY92" fmla="*/ 3119564 h 5025059"/>
                <a:gd name="connsiteX93" fmla="*/ 1762477 w 3297386"/>
                <a:gd name="connsiteY93" fmla="*/ 3233864 h 5025059"/>
                <a:gd name="connsiteX94" fmla="*/ 1811463 w 3297386"/>
                <a:gd name="connsiteY94" fmla="*/ 3103236 h 5025059"/>
                <a:gd name="connsiteX95" fmla="*/ 2040063 w 3297386"/>
                <a:gd name="connsiteY95" fmla="*/ 3103236 h 5025059"/>
                <a:gd name="connsiteX96" fmla="*/ 2105376 w 3297386"/>
                <a:gd name="connsiteY96" fmla="*/ 3315508 h 5025059"/>
                <a:gd name="connsiteX97" fmla="*/ 1876777 w 3297386"/>
                <a:gd name="connsiteY97" fmla="*/ 3380821 h 5025059"/>
                <a:gd name="connsiteX98" fmla="*/ 1762477 w 3297386"/>
                <a:gd name="connsiteY98" fmla="*/ 3380821 h 5025059"/>
                <a:gd name="connsiteX99" fmla="*/ 2187020 w 3297386"/>
                <a:gd name="connsiteY99" fmla="*/ 3821693 h 5025059"/>
                <a:gd name="connsiteX100" fmla="*/ 2219677 w 3297386"/>
                <a:gd name="connsiteY100" fmla="*/ 3903336 h 5025059"/>
                <a:gd name="connsiteX101" fmla="*/ 2252334 w 3297386"/>
                <a:gd name="connsiteY101" fmla="*/ 3691064 h 5025059"/>
                <a:gd name="connsiteX102" fmla="*/ 2301320 w 3297386"/>
                <a:gd name="connsiteY102" fmla="*/ 3544107 h 5025059"/>
                <a:gd name="connsiteX103" fmla="*/ 2513592 w 3297386"/>
                <a:gd name="connsiteY103" fmla="*/ 3495121 h 5025059"/>
                <a:gd name="connsiteX104" fmla="*/ 2660549 w 3297386"/>
                <a:gd name="connsiteY104" fmla="*/ 3691064 h 5025059"/>
                <a:gd name="connsiteX105" fmla="*/ 2513591 w 3297386"/>
                <a:gd name="connsiteY105" fmla="*/ 3870678 h 5025059"/>
                <a:gd name="connsiteX106" fmla="*/ 2333976 w 3297386"/>
                <a:gd name="connsiteY106" fmla="*/ 3903336 h 5025059"/>
                <a:gd name="connsiteX107" fmla="*/ 2464605 w 3297386"/>
                <a:gd name="connsiteY107" fmla="*/ 4099279 h 5025059"/>
                <a:gd name="connsiteX108" fmla="*/ 2529920 w 3297386"/>
                <a:gd name="connsiteY108" fmla="*/ 4262565 h 5025059"/>
                <a:gd name="connsiteX109" fmla="*/ 2431948 w 3297386"/>
                <a:gd name="connsiteY109" fmla="*/ 4540150 h 5025059"/>
                <a:gd name="connsiteX110" fmla="*/ 2676877 w 3297386"/>
                <a:gd name="connsiteY110" fmla="*/ 4899380 h 5025059"/>
                <a:gd name="connsiteX111" fmla="*/ 2627891 w 3297386"/>
                <a:gd name="connsiteY111" fmla="*/ 5013679 h 5025059"/>
                <a:gd name="connsiteX112" fmla="*/ 2317648 w 3297386"/>
                <a:gd name="connsiteY112" fmla="*/ 4654450 h 5025059"/>
                <a:gd name="connsiteX113" fmla="*/ 2333977 w 3297386"/>
                <a:gd name="connsiteY113" fmla="*/ 4229907 h 5025059"/>
                <a:gd name="connsiteX114" fmla="*/ 2121705 w 3297386"/>
                <a:gd name="connsiteY114" fmla="*/ 3952321 h 5025059"/>
                <a:gd name="connsiteX115" fmla="*/ 1550205 w 3297386"/>
                <a:gd name="connsiteY115" fmla="*/ 3250193 h 5025059"/>
                <a:gd name="connsiteX116" fmla="*/ 1356077 w 3297386"/>
                <a:gd name="connsiteY116" fmla="*/ 2747182 h 5025059"/>
                <a:gd name="connsiteX117" fmla="*/ 1328409 w 3297386"/>
                <a:gd name="connsiteY117" fmla="*/ 2595689 h 5025059"/>
                <a:gd name="connsiteX118" fmla="*/ 1174648 w 3297386"/>
                <a:gd name="connsiteY118" fmla="*/ 2515407 h 5025059"/>
                <a:gd name="connsiteX119" fmla="*/ 1060348 w 3297386"/>
                <a:gd name="connsiteY119" fmla="*/ 2597050 h 5025059"/>
                <a:gd name="connsiteX120" fmla="*/ 1027691 w 3297386"/>
                <a:gd name="connsiteY120" fmla="*/ 2744007 h 5025059"/>
                <a:gd name="connsiteX121" fmla="*/ 1239962 w 3297386"/>
                <a:gd name="connsiteY121" fmla="*/ 2972607 h 5025059"/>
                <a:gd name="connsiteX122" fmla="*/ 1435905 w 3297386"/>
                <a:gd name="connsiteY122" fmla="*/ 3413479 h 5025059"/>
                <a:gd name="connsiteX123" fmla="*/ 1533877 w 3297386"/>
                <a:gd name="connsiteY123" fmla="*/ 3772707 h 5025059"/>
                <a:gd name="connsiteX124" fmla="*/ 1550205 w 3297386"/>
                <a:gd name="connsiteY124" fmla="*/ 4050293 h 5025059"/>
                <a:gd name="connsiteX125" fmla="*/ 1550205 w 3297386"/>
                <a:gd name="connsiteY125"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34305 w 3297386"/>
                <a:gd name="connsiteY79" fmla="*/ 2509057 h 5025059"/>
                <a:gd name="connsiteX80" fmla="*/ 1361065 w 3297386"/>
                <a:gd name="connsiteY80" fmla="*/ 2536725 h 5025059"/>
                <a:gd name="connsiteX81" fmla="*/ 1408690 w 3297386"/>
                <a:gd name="connsiteY81" fmla="*/ 2485925 h 5025059"/>
                <a:gd name="connsiteX82" fmla="*/ 1490628 w 3297386"/>
                <a:gd name="connsiteY82" fmla="*/ 2476400 h 5025059"/>
                <a:gd name="connsiteX83" fmla="*/ 1528728 w 3297386"/>
                <a:gd name="connsiteY83" fmla="*/ 2565300 h 5025059"/>
                <a:gd name="connsiteX84" fmla="*/ 1408078 w 3297386"/>
                <a:gd name="connsiteY84" fmla="*/ 2603400 h 5025059"/>
                <a:gd name="connsiteX85" fmla="*/ 1492602 w 3297386"/>
                <a:gd name="connsiteY85" fmla="*/ 2623357 h 5025059"/>
                <a:gd name="connsiteX86" fmla="*/ 1729820 w 3297386"/>
                <a:gd name="connsiteY86" fmla="*/ 2450093 h 5025059"/>
                <a:gd name="connsiteX87" fmla="*/ 2089049 w 3297386"/>
                <a:gd name="connsiteY87" fmla="*/ 2499079 h 5025059"/>
                <a:gd name="connsiteX88" fmla="*/ 2100387 w 3297386"/>
                <a:gd name="connsiteY88" fmla="*/ 2599319 h 5025059"/>
                <a:gd name="connsiteX89" fmla="*/ 1697163 w 3297386"/>
                <a:gd name="connsiteY89" fmla="*/ 2557136 h 5025059"/>
                <a:gd name="connsiteX90" fmla="*/ 1501219 w 3297386"/>
                <a:gd name="connsiteY90" fmla="*/ 2695021 h 5025059"/>
                <a:gd name="connsiteX91" fmla="*/ 1582862 w 3297386"/>
                <a:gd name="connsiteY91" fmla="*/ 2972607 h 5025059"/>
                <a:gd name="connsiteX92" fmla="*/ 1664505 w 3297386"/>
                <a:gd name="connsiteY92" fmla="*/ 3119564 h 5025059"/>
                <a:gd name="connsiteX93" fmla="*/ 1762477 w 3297386"/>
                <a:gd name="connsiteY93" fmla="*/ 3233864 h 5025059"/>
                <a:gd name="connsiteX94" fmla="*/ 1811463 w 3297386"/>
                <a:gd name="connsiteY94" fmla="*/ 3103236 h 5025059"/>
                <a:gd name="connsiteX95" fmla="*/ 2040063 w 3297386"/>
                <a:gd name="connsiteY95" fmla="*/ 3103236 h 5025059"/>
                <a:gd name="connsiteX96" fmla="*/ 2105376 w 3297386"/>
                <a:gd name="connsiteY96" fmla="*/ 3315508 h 5025059"/>
                <a:gd name="connsiteX97" fmla="*/ 1876777 w 3297386"/>
                <a:gd name="connsiteY97" fmla="*/ 3380821 h 5025059"/>
                <a:gd name="connsiteX98" fmla="*/ 1762477 w 3297386"/>
                <a:gd name="connsiteY98" fmla="*/ 3380821 h 5025059"/>
                <a:gd name="connsiteX99" fmla="*/ 2187020 w 3297386"/>
                <a:gd name="connsiteY99" fmla="*/ 3821693 h 5025059"/>
                <a:gd name="connsiteX100" fmla="*/ 2219677 w 3297386"/>
                <a:gd name="connsiteY100" fmla="*/ 3903336 h 5025059"/>
                <a:gd name="connsiteX101" fmla="*/ 2252334 w 3297386"/>
                <a:gd name="connsiteY101" fmla="*/ 3691064 h 5025059"/>
                <a:gd name="connsiteX102" fmla="*/ 2301320 w 3297386"/>
                <a:gd name="connsiteY102" fmla="*/ 3544107 h 5025059"/>
                <a:gd name="connsiteX103" fmla="*/ 2513592 w 3297386"/>
                <a:gd name="connsiteY103" fmla="*/ 3495121 h 5025059"/>
                <a:gd name="connsiteX104" fmla="*/ 2660549 w 3297386"/>
                <a:gd name="connsiteY104" fmla="*/ 3691064 h 5025059"/>
                <a:gd name="connsiteX105" fmla="*/ 2513591 w 3297386"/>
                <a:gd name="connsiteY105" fmla="*/ 3870678 h 5025059"/>
                <a:gd name="connsiteX106" fmla="*/ 2333976 w 3297386"/>
                <a:gd name="connsiteY106" fmla="*/ 3903336 h 5025059"/>
                <a:gd name="connsiteX107" fmla="*/ 2464605 w 3297386"/>
                <a:gd name="connsiteY107" fmla="*/ 4099279 h 5025059"/>
                <a:gd name="connsiteX108" fmla="*/ 2529920 w 3297386"/>
                <a:gd name="connsiteY108" fmla="*/ 4262565 h 5025059"/>
                <a:gd name="connsiteX109" fmla="*/ 2431948 w 3297386"/>
                <a:gd name="connsiteY109" fmla="*/ 4540150 h 5025059"/>
                <a:gd name="connsiteX110" fmla="*/ 2676877 w 3297386"/>
                <a:gd name="connsiteY110" fmla="*/ 4899380 h 5025059"/>
                <a:gd name="connsiteX111" fmla="*/ 2627891 w 3297386"/>
                <a:gd name="connsiteY111" fmla="*/ 5013679 h 5025059"/>
                <a:gd name="connsiteX112" fmla="*/ 2317648 w 3297386"/>
                <a:gd name="connsiteY112" fmla="*/ 4654450 h 5025059"/>
                <a:gd name="connsiteX113" fmla="*/ 2333977 w 3297386"/>
                <a:gd name="connsiteY113" fmla="*/ 4229907 h 5025059"/>
                <a:gd name="connsiteX114" fmla="*/ 2121705 w 3297386"/>
                <a:gd name="connsiteY114" fmla="*/ 3952321 h 5025059"/>
                <a:gd name="connsiteX115" fmla="*/ 1550205 w 3297386"/>
                <a:gd name="connsiteY115" fmla="*/ 3250193 h 5025059"/>
                <a:gd name="connsiteX116" fmla="*/ 1356077 w 3297386"/>
                <a:gd name="connsiteY116" fmla="*/ 2747182 h 5025059"/>
                <a:gd name="connsiteX117" fmla="*/ 1328409 w 3297386"/>
                <a:gd name="connsiteY117" fmla="*/ 2595689 h 5025059"/>
                <a:gd name="connsiteX118" fmla="*/ 1174648 w 3297386"/>
                <a:gd name="connsiteY118" fmla="*/ 2515407 h 5025059"/>
                <a:gd name="connsiteX119" fmla="*/ 1060348 w 3297386"/>
                <a:gd name="connsiteY119" fmla="*/ 2597050 h 5025059"/>
                <a:gd name="connsiteX120" fmla="*/ 1027691 w 3297386"/>
                <a:gd name="connsiteY120" fmla="*/ 2744007 h 5025059"/>
                <a:gd name="connsiteX121" fmla="*/ 1239962 w 3297386"/>
                <a:gd name="connsiteY121" fmla="*/ 2972607 h 5025059"/>
                <a:gd name="connsiteX122" fmla="*/ 1435905 w 3297386"/>
                <a:gd name="connsiteY122" fmla="*/ 3413479 h 5025059"/>
                <a:gd name="connsiteX123" fmla="*/ 1533877 w 3297386"/>
                <a:gd name="connsiteY123" fmla="*/ 3772707 h 5025059"/>
                <a:gd name="connsiteX124" fmla="*/ 1550205 w 3297386"/>
                <a:gd name="connsiteY124" fmla="*/ 4050293 h 5025059"/>
                <a:gd name="connsiteX125" fmla="*/ 1550205 w 3297386"/>
                <a:gd name="connsiteY125"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34305 w 3297386"/>
                <a:gd name="connsiteY79" fmla="*/ 2509057 h 5025059"/>
                <a:gd name="connsiteX80" fmla="*/ 1361065 w 3297386"/>
                <a:gd name="connsiteY80" fmla="*/ 2536725 h 5025059"/>
                <a:gd name="connsiteX81" fmla="*/ 1408690 w 3297386"/>
                <a:gd name="connsiteY81" fmla="*/ 2485925 h 5025059"/>
                <a:gd name="connsiteX82" fmla="*/ 1490628 w 3297386"/>
                <a:gd name="connsiteY82" fmla="*/ 2476400 h 5025059"/>
                <a:gd name="connsiteX83" fmla="*/ 1512853 w 3297386"/>
                <a:gd name="connsiteY83" fmla="*/ 2578000 h 5025059"/>
                <a:gd name="connsiteX84" fmla="*/ 1408078 w 3297386"/>
                <a:gd name="connsiteY84" fmla="*/ 2603400 h 5025059"/>
                <a:gd name="connsiteX85" fmla="*/ 1492602 w 3297386"/>
                <a:gd name="connsiteY85" fmla="*/ 2623357 h 5025059"/>
                <a:gd name="connsiteX86" fmla="*/ 1729820 w 3297386"/>
                <a:gd name="connsiteY86" fmla="*/ 2450093 h 5025059"/>
                <a:gd name="connsiteX87" fmla="*/ 2089049 w 3297386"/>
                <a:gd name="connsiteY87" fmla="*/ 2499079 h 5025059"/>
                <a:gd name="connsiteX88" fmla="*/ 2100387 w 3297386"/>
                <a:gd name="connsiteY88" fmla="*/ 2599319 h 5025059"/>
                <a:gd name="connsiteX89" fmla="*/ 1697163 w 3297386"/>
                <a:gd name="connsiteY89" fmla="*/ 2557136 h 5025059"/>
                <a:gd name="connsiteX90" fmla="*/ 1501219 w 3297386"/>
                <a:gd name="connsiteY90" fmla="*/ 2695021 h 5025059"/>
                <a:gd name="connsiteX91" fmla="*/ 1582862 w 3297386"/>
                <a:gd name="connsiteY91" fmla="*/ 2972607 h 5025059"/>
                <a:gd name="connsiteX92" fmla="*/ 1664505 w 3297386"/>
                <a:gd name="connsiteY92" fmla="*/ 3119564 h 5025059"/>
                <a:gd name="connsiteX93" fmla="*/ 1762477 w 3297386"/>
                <a:gd name="connsiteY93" fmla="*/ 3233864 h 5025059"/>
                <a:gd name="connsiteX94" fmla="*/ 1811463 w 3297386"/>
                <a:gd name="connsiteY94" fmla="*/ 3103236 h 5025059"/>
                <a:gd name="connsiteX95" fmla="*/ 2040063 w 3297386"/>
                <a:gd name="connsiteY95" fmla="*/ 3103236 h 5025059"/>
                <a:gd name="connsiteX96" fmla="*/ 2105376 w 3297386"/>
                <a:gd name="connsiteY96" fmla="*/ 3315508 h 5025059"/>
                <a:gd name="connsiteX97" fmla="*/ 1876777 w 3297386"/>
                <a:gd name="connsiteY97" fmla="*/ 3380821 h 5025059"/>
                <a:gd name="connsiteX98" fmla="*/ 1762477 w 3297386"/>
                <a:gd name="connsiteY98" fmla="*/ 3380821 h 5025059"/>
                <a:gd name="connsiteX99" fmla="*/ 2187020 w 3297386"/>
                <a:gd name="connsiteY99" fmla="*/ 3821693 h 5025059"/>
                <a:gd name="connsiteX100" fmla="*/ 2219677 w 3297386"/>
                <a:gd name="connsiteY100" fmla="*/ 3903336 h 5025059"/>
                <a:gd name="connsiteX101" fmla="*/ 2252334 w 3297386"/>
                <a:gd name="connsiteY101" fmla="*/ 3691064 h 5025059"/>
                <a:gd name="connsiteX102" fmla="*/ 2301320 w 3297386"/>
                <a:gd name="connsiteY102" fmla="*/ 3544107 h 5025059"/>
                <a:gd name="connsiteX103" fmla="*/ 2513592 w 3297386"/>
                <a:gd name="connsiteY103" fmla="*/ 3495121 h 5025059"/>
                <a:gd name="connsiteX104" fmla="*/ 2660549 w 3297386"/>
                <a:gd name="connsiteY104" fmla="*/ 3691064 h 5025059"/>
                <a:gd name="connsiteX105" fmla="*/ 2513591 w 3297386"/>
                <a:gd name="connsiteY105" fmla="*/ 3870678 h 5025059"/>
                <a:gd name="connsiteX106" fmla="*/ 2333976 w 3297386"/>
                <a:gd name="connsiteY106" fmla="*/ 3903336 h 5025059"/>
                <a:gd name="connsiteX107" fmla="*/ 2464605 w 3297386"/>
                <a:gd name="connsiteY107" fmla="*/ 4099279 h 5025059"/>
                <a:gd name="connsiteX108" fmla="*/ 2529920 w 3297386"/>
                <a:gd name="connsiteY108" fmla="*/ 4262565 h 5025059"/>
                <a:gd name="connsiteX109" fmla="*/ 2431948 w 3297386"/>
                <a:gd name="connsiteY109" fmla="*/ 4540150 h 5025059"/>
                <a:gd name="connsiteX110" fmla="*/ 2676877 w 3297386"/>
                <a:gd name="connsiteY110" fmla="*/ 4899380 h 5025059"/>
                <a:gd name="connsiteX111" fmla="*/ 2627891 w 3297386"/>
                <a:gd name="connsiteY111" fmla="*/ 5013679 h 5025059"/>
                <a:gd name="connsiteX112" fmla="*/ 2317648 w 3297386"/>
                <a:gd name="connsiteY112" fmla="*/ 4654450 h 5025059"/>
                <a:gd name="connsiteX113" fmla="*/ 2333977 w 3297386"/>
                <a:gd name="connsiteY113" fmla="*/ 4229907 h 5025059"/>
                <a:gd name="connsiteX114" fmla="*/ 2121705 w 3297386"/>
                <a:gd name="connsiteY114" fmla="*/ 3952321 h 5025059"/>
                <a:gd name="connsiteX115" fmla="*/ 1550205 w 3297386"/>
                <a:gd name="connsiteY115" fmla="*/ 3250193 h 5025059"/>
                <a:gd name="connsiteX116" fmla="*/ 1356077 w 3297386"/>
                <a:gd name="connsiteY116" fmla="*/ 2747182 h 5025059"/>
                <a:gd name="connsiteX117" fmla="*/ 1328409 w 3297386"/>
                <a:gd name="connsiteY117" fmla="*/ 2595689 h 5025059"/>
                <a:gd name="connsiteX118" fmla="*/ 1174648 w 3297386"/>
                <a:gd name="connsiteY118" fmla="*/ 2515407 h 5025059"/>
                <a:gd name="connsiteX119" fmla="*/ 1060348 w 3297386"/>
                <a:gd name="connsiteY119" fmla="*/ 2597050 h 5025059"/>
                <a:gd name="connsiteX120" fmla="*/ 1027691 w 3297386"/>
                <a:gd name="connsiteY120" fmla="*/ 2744007 h 5025059"/>
                <a:gd name="connsiteX121" fmla="*/ 1239962 w 3297386"/>
                <a:gd name="connsiteY121" fmla="*/ 2972607 h 5025059"/>
                <a:gd name="connsiteX122" fmla="*/ 1435905 w 3297386"/>
                <a:gd name="connsiteY122" fmla="*/ 3413479 h 5025059"/>
                <a:gd name="connsiteX123" fmla="*/ 1533877 w 3297386"/>
                <a:gd name="connsiteY123" fmla="*/ 3772707 h 5025059"/>
                <a:gd name="connsiteX124" fmla="*/ 1550205 w 3297386"/>
                <a:gd name="connsiteY124" fmla="*/ 4050293 h 5025059"/>
                <a:gd name="connsiteX125" fmla="*/ 1550205 w 3297386"/>
                <a:gd name="connsiteY125"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34305 w 3297386"/>
                <a:gd name="connsiteY79" fmla="*/ 2509057 h 5025059"/>
                <a:gd name="connsiteX80" fmla="*/ 1361065 w 3297386"/>
                <a:gd name="connsiteY80" fmla="*/ 2536725 h 5025059"/>
                <a:gd name="connsiteX81" fmla="*/ 1408690 w 3297386"/>
                <a:gd name="connsiteY81" fmla="*/ 2485925 h 5025059"/>
                <a:gd name="connsiteX82" fmla="*/ 1490628 w 3297386"/>
                <a:gd name="connsiteY82" fmla="*/ 2476400 h 5025059"/>
                <a:gd name="connsiteX83" fmla="*/ 1512853 w 3297386"/>
                <a:gd name="connsiteY83" fmla="*/ 2578000 h 5025059"/>
                <a:gd name="connsiteX84" fmla="*/ 1408078 w 3297386"/>
                <a:gd name="connsiteY84" fmla="*/ 2603400 h 5025059"/>
                <a:gd name="connsiteX85" fmla="*/ 1492602 w 3297386"/>
                <a:gd name="connsiteY85" fmla="*/ 2623357 h 5025059"/>
                <a:gd name="connsiteX86" fmla="*/ 1729820 w 3297386"/>
                <a:gd name="connsiteY86" fmla="*/ 2450093 h 5025059"/>
                <a:gd name="connsiteX87" fmla="*/ 2089049 w 3297386"/>
                <a:gd name="connsiteY87" fmla="*/ 2499079 h 5025059"/>
                <a:gd name="connsiteX88" fmla="*/ 2100387 w 3297386"/>
                <a:gd name="connsiteY88" fmla="*/ 2599319 h 5025059"/>
                <a:gd name="connsiteX89" fmla="*/ 1697163 w 3297386"/>
                <a:gd name="connsiteY89" fmla="*/ 2557136 h 5025059"/>
                <a:gd name="connsiteX90" fmla="*/ 1501219 w 3297386"/>
                <a:gd name="connsiteY90" fmla="*/ 2695021 h 5025059"/>
                <a:gd name="connsiteX91" fmla="*/ 1582862 w 3297386"/>
                <a:gd name="connsiteY91" fmla="*/ 2972607 h 5025059"/>
                <a:gd name="connsiteX92" fmla="*/ 1664505 w 3297386"/>
                <a:gd name="connsiteY92" fmla="*/ 3119564 h 5025059"/>
                <a:gd name="connsiteX93" fmla="*/ 1762477 w 3297386"/>
                <a:gd name="connsiteY93" fmla="*/ 3233864 h 5025059"/>
                <a:gd name="connsiteX94" fmla="*/ 1811463 w 3297386"/>
                <a:gd name="connsiteY94" fmla="*/ 3103236 h 5025059"/>
                <a:gd name="connsiteX95" fmla="*/ 2040063 w 3297386"/>
                <a:gd name="connsiteY95" fmla="*/ 3103236 h 5025059"/>
                <a:gd name="connsiteX96" fmla="*/ 2105376 w 3297386"/>
                <a:gd name="connsiteY96" fmla="*/ 3315508 h 5025059"/>
                <a:gd name="connsiteX97" fmla="*/ 1876777 w 3297386"/>
                <a:gd name="connsiteY97" fmla="*/ 3380821 h 5025059"/>
                <a:gd name="connsiteX98" fmla="*/ 1762477 w 3297386"/>
                <a:gd name="connsiteY98" fmla="*/ 3380821 h 5025059"/>
                <a:gd name="connsiteX99" fmla="*/ 2187020 w 3297386"/>
                <a:gd name="connsiteY99" fmla="*/ 3821693 h 5025059"/>
                <a:gd name="connsiteX100" fmla="*/ 2219677 w 3297386"/>
                <a:gd name="connsiteY100" fmla="*/ 3903336 h 5025059"/>
                <a:gd name="connsiteX101" fmla="*/ 2252334 w 3297386"/>
                <a:gd name="connsiteY101" fmla="*/ 3691064 h 5025059"/>
                <a:gd name="connsiteX102" fmla="*/ 2301320 w 3297386"/>
                <a:gd name="connsiteY102" fmla="*/ 3544107 h 5025059"/>
                <a:gd name="connsiteX103" fmla="*/ 2513592 w 3297386"/>
                <a:gd name="connsiteY103" fmla="*/ 3495121 h 5025059"/>
                <a:gd name="connsiteX104" fmla="*/ 2660549 w 3297386"/>
                <a:gd name="connsiteY104" fmla="*/ 3691064 h 5025059"/>
                <a:gd name="connsiteX105" fmla="*/ 2513591 w 3297386"/>
                <a:gd name="connsiteY105" fmla="*/ 3870678 h 5025059"/>
                <a:gd name="connsiteX106" fmla="*/ 2333976 w 3297386"/>
                <a:gd name="connsiteY106" fmla="*/ 3903336 h 5025059"/>
                <a:gd name="connsiteX107" fmla="*/ 2464605 w 3297386"/>
                <a:gd name="connsiteY107" fmla="*/ 4099279 h 5025059"/>
                <a:gd name="connsiteX108" fmla="*/ 2529920 w 3297386"/>
                <a:gd name="connsiteY108" fmla="*/ 4262565 h 5025059"/>
                <a:gd name="connsiteX109" fmla="*/ 2431948 w 3297386"/>
                <a:gd name="connsiteY109" fmla="*/ 4540150 h 5025059"/>
                <a:gd name="connsiteX110" fmla="*/ 2676877 w 3297386"/>
                <a:gd name="connsiteY110" fmla="*/ 4899380 h 5025059"/>
                <a:gd name="connsiteX111" fmla="*/ 2627891 w 3297386"/>
                <a:gd name="connsiteY111" fmla="*/ 5013679 h 5025059"/>
                <a:gd name="connsiteX112" fmla="*/ 2317648 w 3297386"/>
                <a:gd name="connsiteY112" fmla="*/ 4654450 h 5025059"/>
                <a:gd name="connsiteX113" fmla="*/ 2333977 w 3297386"/>
                <a:gd name="connsiteY113" fmla="*/ 4229907 h 5025059"/>
                <a:gd name="connsiteX114" fmla="*/ 2121705 w 3297386"/>
                <a:gd name="connsiteY114" fmla="*/ 3952321 h 5025059"/>
                <a:gd name="connsiteX115" fmla="*/ 1550205 w 3297386"/>
                <a:gd name="connsiteY115" fmla="*/ 3250193 h 5025059"/>
                <a:gd name="connsiteX116" fmla="*/ 1356077 w 3297386"/>
                <a:gd name="connsiteY116" fmla="*/ 2747182 h 5025059"/>
                <a:gd name="connsiteX117" fmla="*/ 1328409 w 3297386"/>
                <a:gd name="connsiteY117" fmla="*/ 2595689 h 5025059"/>
                <a:gd name="connsiteX118" fmla="*/ 1174648 w 3297386"/>
                <a:gd name="connsiteY118" fmla="*/ 2515407 h 5025059"/>
                <a:gd name="connsiteX119" fmla="*/ 1060348 w 3297386"/>
                <a:gd name="connsiteY119" fmla="*/ 2597050 h 5025059"/>
                <a:gd name="connsiteX120" fmla="*/ 1027691 w 3297386"/>
                <a:gd name="connsiteY120" fmla="*/ 2744007 h 5025059"/>
                <a:gd name="connsiteX121" fmla="*/ 1239962 w 3297386"/>
                <a:gd name="connsiteY121" fmla="*/ 2972607 h 5025059"/>
                <a:gd name="connsiteX122" fmla="*/ 1435905 w 3297386"/>
                <a:gd name="connsiteY122" fmla="*/ 3413479 h 5025059"/>
                <a:gd name="connsiteX123" fmla="*/ 1533877 w 3297386"/>
                <a:gd name="connsiteY123" fmla="*/ 3772707 h 5025059"/>
                <a:gd name="connsiteX124" fmla="*/ 1550205 w 3297386"/>
                <a:gd name="connsiteY124" fmla="*/ 4050293 h 5025059"/>
                <a:gd name="connsiteX125" fmla="*/ 1550205 w 3297386"/>
                <a:gd name="connsiteY125"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34305 w 3297386"/>
                <a:gd name="connsiteY79" fmla="*/ 2509057 h 5025059"/>
                <a:gd name="connsiteX80" fmla="*/ 1361065 w 3297386"/>
                <a:gd name="connsiteY80" fmla="*/ 2536725 h 5025059"/>
                <a:gd name="connsiteX81" fmla="*/ 1408690 w 3297386"/>
                <a:gd name="connsiteY81" fmla="*/ 2485925 h 5025059"/>
                <a:gd name="connsiteX82" fmla="*/ 1490628 w 3297386"/>
                <a:gd name="connsiteY82" fmla="*/ 2476400 h 5025059"/>
                <a:gd name="connsiteX83" fmla="*/ 1512853 w 3297386"/>
                <a:gd name="connsiteY83" fmla="*/ 2578000 h 5025059"/>
                <a:gd name="connsiteX84" fmla="*/ 1408078 w 3297386"/>
                <a:gd name="connsiteY84" fmla="*/ 2603400 h 5025059"/>
                <a:gd name="connsiteX85" fmla="*/ 1492602 w 3297386"/>
                <a:gd name="connsiteY85" fmla="*/ 2623357 h 5025059"/>
                <a:gd name="connsiteX86" fmla="*/ 1729820 w 3297386"/>
                <a:gd name="connsiteY86" fmla="*/ 2450093 h 5025059"/>
                <a:gd name="connsiteX87" fmla="*/ 2089049 w 3297386"/>
                <a:gd name="connsiteY87" fmla="*/ 2499079 h 5025059"/>
                <a:gd name="connsiteX88" fmla="*/ 2100387 w 3297386"/>
                <a:gd name="connsiteY88" fmla="*/ 2599319 h 5025059"/>
                <a:gd name="connsiteX89" fmla="*/ 1697163 w 3297386"/>
                <a:gd name="connsiteY89" fmla="*/ 2557136 h 5025059"/>
                <a:gd name="connsiteX90" fmla="*/ 1501219 w 3297386"/>
                <a:gd name="connsiteY90" fmla="*/ 2695021 h 5025059"/>
                <a:gd name="connsiteX91" fmla="*/ 1582862 w 3297386"/>
                <a:gd name="connsiteY91" fmla="*/ 2972607 h 5025059"/>
                <a:gd name="connsiteX92" fmla="*/ 1664505 w 3297386"/>
                <a:gd name="connsiteY92" fmla="*/ 3119564 h 5025059"/>
                <a:gd name="connsiteX93" fmla="*/ 1762477 w 3297386"/>
                <a:gd name="connsiteY93" fmla="*/ 3233864 h 5025059"/>
                <a:gd name="connsiteX94" fmla="*/ 1811463 w 3297386"/>
                <a:gd name="connsiteY94" fmla="*/ 3103236 h 5025059"/>
                <a:gd name="connsiteX95" fmla="*/ 2040063 w 3297386"/>
                <a:gd name="connsiteY95" fmla="*/ 3103236 h 5025059"/>
                <a:gd name="connsiteX96" fmla="*/ 2105376 w 3297386"/>
                <a:gd name="connsiteY96" fmla="*/ 3315508 h 5025059"/>
                <a:gd name="connsiteX97" fmla="*/ 1876777 w 3297386"/>
                <a:gd name="connsiteY97" fmla="*/ 3380821 h 5025059"/>
                <a:gd name="connsiteX98" fmla="*/ 1762477 w 3297386"/>
                <a:gd name="connsiteY98" fmla="*/ 3380821 h 5025059"/>
                <a:gd name="connsiteX99" fmla="*/ 2187020 w 3297386"/>
                <a:gd name="connsiteY99" fmla="*/ 3821693 h 5025059"/>
                <a:gd name="connsiteX100" fmla="*/ 2219677 w 3297386"/>
                <a:gd name="connsiteY100" fmla="*/ 3903336 h 5025059"/>
                <a:gd name="connsiteX101" fmla="*/ 2252334 w 3297386"/>
                <a:gd name="connsiteY101" fmla="*/ 3691064 h 5025059"/>
                <a:gd name="connsiteX102" fmla="*/ 2301320 w 3297386"/>
                <a:gd name="connsiteY102" fmla="*/ 3544107 h 5025059"/>
                <a:gd name="connsiteX103" fmla="*/ 2513592 w 3297386"/>
                <a:gd name="connsiteY103" fmla="*/ 3495121 h 5025059"/>
                <a:gd name="connsiteX104" fmla="*/ 2660549 w 3297386"/>
                <a:gd name="connsiteY104" fmla="*/ 3691064 h 5025059"/>
                <a:gd name="connsiteX105" fmla="*/ 2513591 w 3297386"/>
                <a:gd name="connsiteY105" fmla="*/ 3870678 h 5025059"/>
                <a:gd name="connsiteX106" fmla="*/ 2333976 w 3297386"/>
                <a:gd name="connsiteY106" fmla="*/ 3903336 h 5025059"/>
                <a:gd name="connsiteX107" fmla="*/ 2464605 w 3297386"/>
                <a:gd name="connsiteY107" fmla="*/ 4099279 h 5025059"/>
                <a:gd name="connsiteX108" fmla="*/ 2529920 w 3297386"/>
                <a:gd name="connsiteY108" fmla="*/ 4262565 h 5025059"/>
                <a:gd name="connsiteX109" fmla="*/ 2431948 w 3297386"/>
                <a:gd name="connsiteY109" fmla="*/ 4540150 h 5025059"/>
                <a:gd name="connsiteX110" fmla="*/ 2676877 w 3297386"/>
                <a:gd name="connsiteY110" fmla="*/ 4899380 h 5025059"/>
                <a:gd name="connsiteX111" fmla="*/ 2627891 w 3297386"/>
                <a:gd name="connsiteY111" fmla="*/ 5013679 h 5025059"/>
                <a:gd name="connsiteX112" fmla="*/ 2317648 w 3297386"/>
                <a:gd name="connsiteY112" fmla="*/ 4654450 h 5025059"/>
                <a:gd name="connsiteX113" fmla="*/ 2333977 w 3297386"/>
                <a:gd name="connsiteY113" fmla="*/ 4229907 h 5025059"/>
                <a:gd name="connsiteX114" fmla="*/ 2121705 w 3297386"/>
                <a:gd name="connsiteY114" fmla="*/ 3952321 h 5025059"/>
                <a:gd name="connsiteX115" fmla="*/ 1550205 w 3297386"/>
                <a:gd name="connsiteY115" fmla="*/ 3250193 h 5025059"/>
                <a:gd name="connsiteX116" fmla="*/ 1356077 w 3297386"/>
                <a:gd name="connsiteY116" fmla="*/ 2747182 h 5025059"/>
                <a:gd name="connsiteX117" fmla="*/ 1328409 w 3297386"/>
                <a:gd name="connsiteY117" fmla="*/ 2595689 h 5025059"/>
                <a:gd name="connsiteX118" fmla="*/ 1174648 w 3297386"/>
                <a:gd name="connsiteY118" fmla="*/ 2515407 h 5025059"/>
                <a:gd name="connsiteX119" fmla="*/ 1060348 w 3297386"/>
                <a:gd name="connsiteY119" fmla="*/ 2597050 h 5025059"/>
                <a:gd name="connsiteX120" fmla="*/ 1027691 w 3297386"/>
                <a:gd name="connsiteY120" fmla="*/ 2744007 h 5025059"/>
                <a:gd name="connsiteX121" fmla="*/ 1239962 w 3297386"/>
                <a:gd name="connsiteY121" fmla="*/ 2972607 h 5025059"/>
                <a:gd name="connsiteX122" fmla="*/ 1435905 w 3297386"/>
                <a:gd name="connsiteY122" fmla="*/ 3413479 h 5025059"/>
                <a:gd name="connsiteX123" fmla="*/ 1533877 w 3297386"/>
                <a:gd name="connsiteY123" fmla="*/ 3772707 h 5025059"/>
                <a:gd name="connsiteX124" fmla="*/ 1550205 w 3297386"/>
                <a:gd name="connsiteY124" fmla="*/ 4050293 h 5025059"/>
                <a:gd name="connsiteX125" fmla="*/ 1550205 w 3297386"/>
                <a:gd name="connsiteY125"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34305 w 3297386"/>
                <a:gd name="connsiteY79" fmla="*/ 2509057 h 5025059"/>
                <a:gd name="connsiteX80" fmla="*/ 1361065 w 3297386"/>
                <a:gd name="connsiteY80" fmla="*/ 2536725 h 5025059"/>
                <a:gd name="connsiteX81" fmla="*/ 1408690 w 3297386"/>
                <a:gd name="connsiteY81" fmla="*/ 2485925 h 5025059"/>
                <a:gd name="connsiteX82" fmla="*/ 1490628 w 3297386"/>
                <a:gd name="connsiteY82" fmla="*/ 2476400 h 5025059"/>
                <a:gd name="connsiteX83" fmla="*/ 1512853 w 3297386"/>
                <a:gd name="connsiteY83" fmla="*/ 2578000 h 5025059"/>
                <a:gd name="connsiteX84" fmla="*/ 1408078 w 3297386"/>
                <a:gd name="connsiteY84" fmla="*/ 2603400 h 5025059"/>
                <a:gd name="connsiteX85" fmla="*/ 1492602 w 3297386"/>
                <a:gd name="connsiteY85" fmla="*/ 2623357 h 5025059"/>
                <a:gd name="connsiteX86" fmla="*/ 1729820 w 3297386"/>
                <a:gd name="connsiteY86" fmla="*/ 2450093 h 5025059"/>
                <a:gd name="connsiteX87" fmla="*/ 2089049 w 3297386"/>
                <a:gd name="connsiteY87" fmla="*/ 2499079 h 5025059"/>
                <a:gd name="connsiteX88" fmla="*/ 2100387 w 3297386"/>
                <a:gd name="connsiteY88" fmla="*/ 2599319 h 5025059"/>
                <a:gd name="connsiteX89" fmla="*/ 1697163 w 3297386"/>
                <a:gd name="connsiteY89" fmla="*/ 2557136 h 5025059"/>
                <a:gd name="connsiteX90" fmla="*/ 1501219 w 3297386"/>
                <a:gd name="connsiteY90" fmla="*/ 2695021 h 5025059"/>
                <a:gd name="connsiteX91" fmla="*/ 1582862 w 3297386"/>
                <a:gd name="connsiteY91" fmla="*/ 2972607 h 5025059"/>
                <a:gd name="connsiteX92" fmla="*/ 1664505 w 3297386"/>
                <a:gd name="connsiteY92" fmla="*/ 3119564 h 5025059"/>
                <a:gd name="connsiteX93" fmla="*/ 1762477 w 3297386"/>
                <a:gd name="connsiteY93" fmla="*/ 3233864 h 5025059"/>
                <a:gd name="connsiteX94" fmla="*/ 1811463 w 3297386"/>
                <a:gd name="connsiteY94" fmla="*/ 3103236 h 5025059"/>
                <a:gd name="connsiteX95" fmla="*/ 2040063 w 3297386"/>
                <a:gd name="connsiteY95" fmla="*/ 3103236 h 5025059"/>
                <a:gd name="connsiteX96" fmla="*/ 2105376 w 3297386"/>
                <a:gd name="connsiteY96" fmla="*/ 3315508 h 5025059"/>
                <a:gd name="connsiteX97" fmla="*/ 1876777 w 3297386"/>
                <a:gd name="connsiteY97" fmla="*/ 3380821 h 5025059"/>
                <a:gd name="connsiteX98" fmla="*/ 1762477 w 3297386"/>
                <a:gd name="connsiteY98" fmla="*/ 3380821 h 5025059"/>
                <a:gd name="connsiteX99" fmla="*/ 2187020 w 3297386"/>
                <a:gd name="connsiteY99" fmla="*/ 3821693 h 5025059"/>
                <a:gd name="connsiteX100" fmla="*/ 2219677 w 3297386"/>
                <a:gd name="connsiteY100" fmla="*/ 3903336 h 5025059"/>
                <a:gd name="connsiteX101" fmla="*/ 2252334 w 3297386"/>
                <a:gd name="connsiteY101" fmla="*/ 3691064 h 5025059"/>
                <a:gd name="connsiteX102" fmla="*/ 2301320 w 3297386"/>
                <a:gd name="connsiteY102" fmla="*/ 3544107 h 5025059"/>
                <a:gd name="connsiteX103" fmla="*/ 2513592 w 3297386"/>
                <a:gd name="connsiteY103" fmla="*/ 3495121 h 5025059"/>
                <a:gd name="connsiteX104" fmla="*/ 2660549 w 3297386"/>
                <a:gd name="connsiteY104" fmla="*/ 3691064 h 5025059"/>
                <a:gd name="connsiteX105" fmla="*/ 2513591 w 3297386"/>
                <a:gd name="connsiteY105" fmla="*/ 3870678 h 5025059"/>
                <a:gd name="connsiteX106" fmla="*/ 2333976 w 3297386"/>
                <a:gd name="connsiteY106" fmla="*/ 3903336 h 5025059"/>
                <a:gd name="connsiteX107" fmla="*/ 2464605 w 3297386"/>
                <a:gd name="connsiteY107" fmla="*/ 4099279 h 5025059"/>
                <a:gd name="connsiteX108" fmla="*/ 2529920 w 3297386"/>
                <a:gd name="connsiteY108" fmla="*/ 4262565 h 5025059"/>
                <a:gd name="connsiteX109" fmla="*/ 2431948 w 3297386"/>
                <a:gd name="connsiteY109" fmla="*/ 4540150 h 5025059"/>
                <a:gd name="connsiteX110" fmla="*/ 2676877 w 3297386"/>
                <a:gd name="connsiteY110" fmla="*/ 4899380 h 5025059"/>
                <a:gd name="connsiteX111" fmla="*/ 2627891 w 3297386"/>
                <a:gd name="connsiteY111" fmla="*/ 5013679 h 5025059"/>
                <a:gd name="connsiteX112" fmla="*/ 2317648 w 3297386"/>
                <a:gd name="connsiteY112" fmla="*/ 4654450 h 5025059"/>
                <a:gd name="connsiteX113" fmla="*/ 2333977 w 3297386"/>
                <a:gd name="connsiteY113" fmla="*/ 4229907 h 5025059"/>
                <a:gd name="connsiteX114" fmla="*/ 2121705 w 3297386"/>
                <a:gd name="connsiteY114" fmla="*/ 3952321 h 5025059"/>
                <a:gd name="connsiteX115" fmla="*/ 1550205 w 3297386"/>
                <a:gd name="connsiteY115" fmla="*/ 3250193 h 5025059"/>
                <a:gd name="connsiteX116" fmla="*/ 1356077 w 3297386"/>
                <a:gd name="connsiteY116" fmla="*/ 2747182 h 5025059"/>
                <a:gd name="connsiteX117" fmla="*/ 1328409 w 3297386"/>
                <a:gd name="connsiteY117" fmla="*/ 2595689 h 5025059"/>
                <a:gd name="connsiteX118" fmla="*/ 1174648 w 3297386"/>
                <a:gd name="connsiteY118" fmla="*/ 2515407 h 5025059"/>
                <a:gd name="connsiteX119" fmla="*/ 1060348 w 3297386"/>
                <a:gd name="connsiteY119" fmla="*/ 2597050 h 5025059"/>
                <a:gd name="connsiteX120" fmla="*/ 1027691 w 3297386"/>
                <a:gd name="connsiteY120" fmla="*/ 2744007 h 5025059"/>
                <a:gd name="connsiteX121" fmla="*/ 1239962 w 3297386"/>
                <a:gd name="connsiteY121" fmla="*/ 2972607 h 5025059"/>
                <a:gd name="connsiteX122" fmla="*/ 1435905 w 3297386"/>
                <a:gd name="connsiteY122" fmla="*/ 3413479 h 5025059"/>
                <a:gd name="connsiteX123" fmla="*/ 1533877 w 3297386"/>
                <a:gd name="connsiteY123" fmla="*/ 3772707 h 5025059"/>
                <a:gd name="connsiteX124" fmla="*/ 1550205 w 3297386"/>
                <a:gd name="connsiteY124" fmla="*/ 4050293 h 5025059"/>
                <a:gd name="connsiteX125" fmla="*/ 1550205 w 3297386"/>
                <a:gd name="connsiteY125"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203347 w 3297386"/>
                <a:gd name="connsiteY59" fmla="*/ 1307092 h 5025059"/>
                <a:gd name="connsiteX60" fmla="*/ 3297360 w 3297386"/>
                <a:gd name="connsiteY60" fmla="*/ 1633666 h 5025059"/>
                <a:gd name="connsiteX61" fmla="*/ 2187018 w 3297386"/>
                <a:gd name="connsiteY61" fmla="*/ 1421393 h 5025059"/>
                <a:gd name="connsiteX62" fmla="*/ 1566534 w 3297386"/>
                <a:gd name="connsiteY62" fmla="*/ 1731636 h 5025059"/>
                <a:gd name="connsiteX63" fmla="*/ 1729819 w 3297386"/>
                <a:gd name="connsiteY63" fmla="*/ 1845935 h 5025059"/>
                <a:gd name="connsiteX64" fmla="*/ 2089048 w 3297386"/>
                <a:gd name="connsiteY64" fmla="*/ 1992893 h 5025059"/>
                <a:gd name="connsiteX65" fmla="*/ 2480934 w 3297386"/>
                <a:gd name="connsiteY65" fmla="*/ 2041879 h 5025059"/>
                <a:gd name="connsiteX66" fmla="*/ 3134077 w 3297386"/>
                <a:gd name="connsiteY66" fmla="*/ 2156179 h 5025059"/>
                <a:gd name="connsiteX67" fmla="*/ 2007859 w 3297386"/>
                <a:gd name="connsiteY67" fmla="*/ 2065918 h 5025059"/>
                <a:gd name="connsiteX68" fmla="*/ 1468562 w 3297386"/>
                <a:gd name="connsiteY68" fmla="*/ 1829607 h 5025059"/>
                <a:gd name="connsiteX69" fmla="*/ 1158320 w 3297386"/>
                <a:gd name="connsiteY69" fmla="*/ 1862264 h 5025059"/>
                <a:gd name="connsiteX70" fmla="*/ 1125662 w 3297386"/>
                <a:gd name="connsiteY70" fmla="*/ 2025550 h 5025059"/>
                <a:gd name="connsiteX71" fmla="*/ 1207305 w 3297386"/>
                <a:gd name="connsiteY71" fmla="*/ 2156179 h 5025059"/>
                <a:gd name="connsiteX72" fmla="*/ 1264455 w 3297386"/>
                <a:gd name="connsiteY72" fmla="*/ 2326721 h 5025059"/>
                <a:gd name="connsiteX73" fmla="*/ 1256291 w 3297386"/>
                <a:gd name="connsiteY73" fmla="*/ 2466421 h 5025059"/>
                <a:gd name="connsiteX74" fmla="*/ 1316162 w 3297386"/>
                <a:gd name="connsiteY74" fmla="*/ 2480029 h 5025059"/>
                <a:gd name="connsiteX75" fmla="*/ 1542041 w 3297386"/>
                <a:gd name="connsiteY75" fmla="*/ 2216958 h 5025059"/>
                <a:gd name="connsiteX76" fmla="*/ 1771095 w 3297386"/>
                <a:gd name="connsiteY76" fmla="*/ 2106740 h 5025059"/>
                <a:gd name="connsiteX77" fmla="*/ 1786969 w 3297386"/>
                <a:gd name="connsiteY77" fmla="*/ 2183847 h 5025059"/>
                <a:gd name="connsiteX78" fmla="*/ 1567440 w 3297386"/>
                <a:gd name="connsiteY78" fmla="*/ 2324000 h 5025059"/>
                <a:gd name="connsiteX79" fmla="*/ 1334305 w 3297386"/>
                <a:gd name="connsiteY79" fmla="*/ 2509057 h 5025059"/>
                <a:gd name="connsiteX80" fmla="*/ 1361065 w 3297386"/>
                <a:gd name="connsiteY80" fmla="*/ 2536725 h 5025059"/>
                <a:gd name="connsiteX81" fmla="*/ 1408690 w 3297386"/>
                <a:gd name="connsiteY81" fmla="*/ 2485925 h 5025059"/>
                <a:gd name="connsiteX82" fmla="*/ 1490628 w 3297386"/>
                <a:gd name="connsiteY82" fmla="*/ 2476400 h 5025059"/>
                <a:gd name="connsiteX83" fmla="*/ 1512853 w 3297386"/>
                <a:gd name="connsiteY83" fmla="*/ 2578000 h 5025059"/>
                <a:gd name="connsiteX84" fmla="*/ 1408078 w 3297386"/>
                <a:gd name="connsiteY84" fmla="*/ 2603400 h 5025059"/>
                <a:gd name="connsiteX85" fmla="*/ 1492602 w 3297386"/>
                <a:gd name="connsiteY85" fmla="*/ 2623357 h 5025059"/>
                <a:gd name="connsiteX86" fmla="*/ 1729820 w 3297386"/>
                <a:gd name="connsiteY86" fmla="*/ 2450093 h 5025059"/>
                <a:gd name="connsiteX87" fmla="*/ 2089049 w 3297386"/>
                <a:gd name="connsiteY87" fmla="*/ 2499079 h 5025059"/>
                <a:gd name="connsiteX88" fmla="*/ 2100387 w 3297386"/>
                <a:gd name="connsiteY88" fmla="*/ 2599319 h 5025059"/>
                <a:gd name="connsiteX89" fmla="*/ 1770188 w 3297386"/>
                <a:gd name="connsiteY89" fmla="*/ 2538086 h 5025059"/>
                <a:gd name="connsiteX90" fmla="*/ 1501219 w 3297386"/>
                <a:gd name="connsiteY90" fmla="*/ 2695021 h 5025059"/>
                <a:gd name="connsiteX91" fmla="*/ 1582862 w 3297386"/>
                <a:gd name="connsiteY91" fmla="*/ 2972607 h 5025059"/>
                <a:gd name="connsiteX92" fmla="*/ 1664505 w 3297386"/>
                <a:gd name="connsiteY92" fmla="*/ 3119564 h 5025059"/>
                <a:gd name="connsiteX93" fmla="*/ 1762477 w 3297386"/>
                <a:gd name="connsiteY93" fmla="*/ 3233864 h 5025059"/>
                <a:gd name="connsiteX94" fmla="*/ 1811463 w 3297386"/>
                <a:gd name="connsiteY94" fmla="*/ 3103236 h 5025059"/>
                <a:gd name="connsiteX95" fmla="*/ 2040063 w 3297386"/>
                <a:gd name="connsiteY95" fmla="*/ 3103236 h 5025059"/>
                <a:gd name="connsiteX96" fmla="*/ 2105376 w 3297386"/>
                <a:gd name="connsiteY96" fmla="*/ 3315508 h 5025059"/>
                <a:gd name="connsiteX97" fmla="*/ 1876777 w 3297386"/>
                <a:gd name="connsiteY97" fmla="*/ 3380821 h 5025059"/>
                <a:gd name="connsiteX98" fmla="*/ 1762477 w 3297386"/>
                <a:gd name="connsiteY98" fmla="*/ 3380821 h 5025059"/>
                <a:gd name="connsiteX99" fmla="*/ 2187020 w 3297386"/>
                <a:gd name="connsiteY99" fmla="*/ 3821693 h 5025059"/>
                <a:gd name="connsiteX100" fmla="*/ 2219677 w 3297386"/>
                <a:gd name="connsiteY100" fmla="*/ 3903336 h 5025059"/>
                <a:gd name="connsiteX101" fmla="*/ 2252334 w 3297386"/>
                <a:gd name="connsiteY101" fmla="*/ 3691064 h 5025059"/>
                <a:gd name="connsiteX102" fmla="*/ 2301320 w 3297386"/>
                <a:gd name="connsiteY102" fmla="*/ 3544107 h 5025059"/>
                <a:gd name="connsiteX103" fmla="*/ 2513592 w 3297386"/>
                <a:gd name="connsiteY103" fmla="*/ 3495121 h 5025059"/>
                <a:gd name="connsiteX104" fmla="*/ 2660549 w 3297386"/>
                <a:gd name="connsiteY104" fmla="*/ 3691064 h 5025059"/>
                <a:gd name="connsiteX105" fmla="*/ 2513591 w 3297386"/>
                <a:gd name="connsiteY105" fmla="*/ 3870678 h 5025059"/>
                <a:gd name="connsiteX106" fmla="*/ 2333976 w 3297386"/>
                <a:gd name="connsiteY106" fmla="*/ 3903336 h 5025059"/>
                <a:gd name="connsiteX107" fmla="*/ 2464605 w 3297386"/>
                <a:gd name="connsiteY107" fmla="*/ 4099279 h 5025059"/>
                <a:gd name="connsiteX108" fmla="*/ 2529920 w 3297386"/>
                <a:gd name="connsiteY108" fmla="*/ 4262565 h 5025059"/>
                <a:gd name="connsiteX109" fmla="*/ 2431948 w 3297386"/>
                <a:gd name="connsiteY109" fmla="*/ 4540150 h 5025059"/>
                <a:gd name="connsiteX110" fmla="*/ 2676877 w 3297386"/>
                <a:gd name="connsiteY110" fmla="*/ 4899380 h 5025059"/>
                <a:gd name="connsiteX111" fmla="*/ 2627891 w 3297386"/>
                <a:gd name="connsiteY111" fmla="*/ 5013679 h 5025059"/>
                <a:gd name="connsiteX112" fmla="*/ 2317648 w 3297386"/>
                <a:gd name="connsiteY112" fmla="*/ 4654450 h 5025059"/>
                <a:gd name="connsiteX113" fmla="*/ 2333977 w 3297386"/>
                <a:gd name="connsiteY113" fmla="*/ 4229907 h 5025059"/>
                <a:gd name="connsiteX114" fmla="*/ 2121705 w 3297386"/>
                <a:gd name="connsiteY114" fmla="*/ 3952321 h 5025059"/>
                <a:gd name="connsiteX115" fmla="*/ 1550205 w 3297386"/>
                <a:gd name="connsiteY115" fmla="*/ 3250193 h 5025059"/>
                <a:gd name="connsiteX116" fmla="*/ 1356077 w 3297386"/>
                <a:gd name="connsiteY116" fmla="*/ 2747182 h 5025059"/>
                <a:gd name="connsiteX117" fmla="*/ 1328409 w 3297386"/>
                <a:gd name="connsiteY117" fmla="*/ 2595689 h 5025059"/>
                <a:gd name="connsiteX118" fmla="*/ 1174648 w 3297386"/>
                <a:gd name="connsiteY118" fmla="*/ 2515407 h 5025059"/>
                <a:gd name="connsiteX119" fmla="*/ 1060348 w 3297386"/>
                <a:gd name="connsiteY119" fmla="*/ 2597050 h 5025059"/>
                <a:gd name="connsiteX120" fmla="*/ 1027691 w 3297386"/>
                <a:gd name="connsiteY120" fmla="*/ 2744007 h 5025059"/>
                <a:gd name="connsiteX121" fmla="*/ 1239962 w 3297386"/>
                <a:gd name="connsiteY121" fmla="*/ 2972607 h 5025059"/>
                <a:gd name="connsiteX122" fmla="*/ 1435905 w 3297386"/>
                <a:gd name="connsiteY122" fmla="*/ 3413479 h 5025059"/>
                <a:gd name="connsiteX123" fmla="*/ 1533877 w 3297386"/>
                <a:gd name="connsiteY123" fmla="*/ 3772707 h 5025059"/>
                <a:gd name="connsiteX124" fmla="*/ 1550205 w 3297386"/>
                <a:gd name="connsiteY124" fmla="*/ 4050293 h 5025059"/>
                <a:gd name="connsiteX125" fmla="*/ 1550205 w 3297386"/>
                <a:gd name="connsiteY125"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059005 w 3297386"/>
                <a:gd name="connsiteY59" fmla="*/ 1385267 h 5025059"/>
                <a:gd name="connsiteX60" fmla="*/ 2203347 w 3297386"/>
                <a:gd name="connsiteY60" fmla="*/ 1307092 h 5025059"/>
                <a:gd name="connsiteX61" fmla="*/ 3297360 w 3297386"/>
                <a:gd name="connsiteY61" fmla="*/ 1633666 h 5025059"/>
                <a:gd name="connsiteX62" fmla="*/ 2187018 w 3297386"/>
                <a:gd name="connsiteY62" fmla="*/ 1421393 h 5025059"/>
                <a:gd name="connsiteX63" fmla="*/ 1566534 w 3297386"/>
                <a:gd name="connsiteY63" fmla="*/ 1731636 h 5025059"/>
                <a:gd name="connsiteX64" fmla="*/ 1729819 w 3297386"/>
                <a:gd name="connsiteY64" fmla="*/ 1845935 h 5025059"/>
                <a:gd name="connsiteX65" fmla="*/ 2089048 w 3297386"/>
                <a:gd name="connsiteY65" fmla="*/ 1992893 h 5025059"/>
                <a:gd name="connsiteX66" fmla="*/ 2480934 w 3297386"/>
                <a:gd name="connsiteY66" fmla="*/ 2041879 h 5025059"/>
                <a:gd name="connsiteX67" fmla="*/ 3134077 w 3297386"/>
                <a:gd name="connsiteY67" fmla="*/ 2156179 h 5025059"/>
                <a:gd name="connsiteX68" fmla="*/ 2007859 w 3297386"/>
                <a:gd name="connsiteY68" fmla="*/ 2065918 h 5025059"/>
                <a:gd name="connsiteX69" fmla="*/ 1468562 w 3297386"/>
                <a:gd name="connsiteY69" fmla="*/ 1829607 h 5025059"/>
                <a:gd name="connsiteX70" fmla="*/ 1158320 w 3297386"/>
                <a:gd name="connsiteY70" fmla="*/ 1862264 h 5025059"/>
                <a:gd name="connsiteX71" fmla="*/ 1125662 w 3297386"/>
                <a:gd name="connsiteY71" fmla="*/ 2025550 h 5025059"/>
                <a:gd name="connsiteX72" fmla="*/ 1207305 w 3297386"/>
                <a:gd name="connsiteY72" fmla="*/ 2156179 h 5025059"/>
                <a:gd name="connsiteX73" fmla="*/ 1264455 w 3297386"/>
                <a:gd name="connsiteY73" fmla="*/ 2326721 h 5025059"/>
                <a:gd name="connsiteX74" fmla="*/ 1256291 w 3297386"/>
                <a:gd name="connsiteY74" fmla="*/ 2466421 h 5025059"/>
                <a:gd name="connsiteX75" fmla="*/ 1316162 w 3297386"/>
                <a:gd name="connsiteY75" fmla="*/ 2480029 h 5025059"/>
                <a:gd name="connsiteX76" fmla="*/ 1542041 w 3297386"/>
                <a:gd name="connsiteY76" fmla="*/ 2216958 h 5025059"/>
                <a:gd name="connsiteX77" fmla="*/ 1771095 w 3297386"/>
                <a:gd name="connsiteY77" fmla="*/ 2106740 h 5025059"/>
                <a:gd name="connsiteX78" fmla="*/ 1786969 w 3297386"/>
                <a:gd name="connsiteY78" fmla="*/ 2183847 h 5025059"/>
                <a:gd name="connsiteX79" fmla="*/ 1567440 w 3297386"/>
                <a:gd name="connsiteY79" fmla="*/ 2324000 h 5025059"/>
                <a:gd name="connsiteX80" fmla="*/ 1334305 w 3297386"/>
                <a:gd name="connsiteY80" fmla="*/ 2509057 h 5025059"/>
                <a:gd name="connsiteX81" fmla="*/ 1361065 w 3297386"/>
                <a:gd name="connsiteY81" fmla="*/ 2536725 h 5025059"/>
                <a:gd name="connsiteX82" fmla="*/ 1408690 w 3297386"/>
                <a:gd name="connsiteY82" fmla="*/ 2485925 h 5025059"/>
                <a:gd name="connsiteX83" fmla="*/ 1490628 w 3297386"/>
                <a:gd name="connsiteY83" fmla="*/ 2476400 h 5025059"/>
                <a:gd name="connsiteX84" fmla="*/ 1512853 w 3297386"/>
                <a:gd name="connsiteY84" fmla="*/ 2578000 h 5025059"/>
                <a:gd name="connsiteX85" fmla="*/ 1408078 w 3297386"/>
                <a:gd name="connsiteY85" fmla="*/ 2603400 h 5025059"/>
                <a:gd name="connsiteX86" fmla="*/ 1492602 w 3297386"/>
                <a:gd name="connsiteY86" fmla="*/ 2623357 h 5025059"/>
                <a:gd name="connsiteX87" fmla="*/ 1729820 w 3297386"/>
                <a:gd name="connsiteY87" fmla="*/ 2450093 h 5025059"/>
                <a:gd name="connsiteX88" fmla="*/ 2089049 w 3297386"/>
                <a:gd name="connsiteY88" fmla="*/ 2499079 h 5025059"/>
                <a:gd name="connsiteX89" fmla="*/ 2100387 w 3297386"/>
                <a:gd name="connsiteY89" fmla="*/ 2599319 h 5025059"/>
                <a:gd name="connsiteX90" fmla="*/ 1770188 w 3297386"/>
                <a:gd name="connsiteY90" fmla="*/ 2538086 h 5025059"/>
                <a:gd name="connsiteX91" fmla="*/ 1501219 w 3297386"/>
                <a:gd name="connsiteY91" fmla="*/ 2695021 h 5025059"/>
                <a:gd name="connsiteX92" fmla="*/ 1582862 w 3297386"/>
                <a:gd name="connsiteY92" fmla="*/ 2972607 h 5025059"/>
                <a:gd name="connsiteX93" fmla="*/ 1664505 w 3297386"/>
                <a:gd name="connsiteY93" fmla="*/ 3119564 h 5025059"/>
                <a:gd name="connsiteX94" fmla="*/ 1762477 w 3297386"/>
                <a:gd name="connsiteY94" fmla="*/ 3233864 h 5025059"/>
                <a:gd name="connsiteX95" fmla="*/ 1811463 w 3297386"/>
                <a:gd name="connsiteY95" fmla="*/ 3103236 h 5025059"/>
                <a:gd name="connsiteX96" fmla="*/ 2040063 w 3297386"/>
                <a:gd name="connsiteY96" fmla="*/ 3103236 h 5025059"/>
                <a:gd name="connsiteX97" fmla="*/ 2105376 w 3297386"/>
                <a:gd name="connsiteY97" fmla="*/ 3315508 h 5025059"/>
                <a:gd name="connsiteX98" fmla="*/ 1876777 w 3297386"/>
                <a:gd name="connsiteY98" fmla="*/ 3380821 h 5025059"/>
                <a:gd name="connsiteX99" fmla="*/ 1762477 w 3297386"/>
                <a:gd name="connsiteY99" fmla="*/ 3380821 h 5025059"/>
                <a:gd name="connsiteX100" fmla="*/ 2187020 w 3297386"/>
                <a:gd name="connsiteY100" fmla="*/ 3821693 h 5025059"/>
                <a:gd name="connsiteX101" fmla="*/ 2219677 w 3297386"/>
                <a:gd name="connsiteY101" fmla="*/ 3903336 h 5025059"/>
                <a:gd name="connsiteX102" fmla="*/ 2252334 w 3297386"/>
                <a:gd name="connsiteY102" fmla="*/ 3691064 h 5025059"/>
                <a:gd name="connsiteX103" fmla="*/ 2301320 w 3297386"/>
                <a:gd name="connsiteY103" fmla="*/ 3544107 h 5025059"/>
                <a:gd name="connsiteX104" fmla="*/ 2513592 w 3297386"/>
                <a:gd name="connsiteY104" fmla="*/ 3495121 h 5025059"/>
                <a:gd name="connsiteX105" fmla="*/ 2660549 w 3297386"/>
                <a:gd name="connsiteY105" fmla="*/ 3691064 h 5025059"/>
                <a:gd name="connsiteX106" fmla="*/ 2513591 w 3297386"/>
                <a:gd name="connsiteY106" fmla="*/ 3870678 h 5025059"/>
                <a:gd name="connsiteX107" fmla="*/ 2333976 w 3297386"/>
                <a:gd name="connsiteY107" fmla="*/ 3903336 h 5025059"/>
                <a:gd name="connsiteX108" fmla="*/ 2464605 w 3297386"/>
                <a:gd name="connsiteY108" fmla="*/ 4099279 h 5025059"/>
                <a:gd name="connsiteX109" fmla="*/ 2529920 w 3297386"/>
                <a:gd name="connsiteY109" fmla="*/ 4262565 h 5025059"/>
                <a:gd name="connsiteX110" fmla="*/ 2431948 w 3297386"/>
                <a:gd name="connsiteY110" fmla="*/ 4540150 h 5025059"/>
                <a:gd name="connsiteX111" fmla="*/ 2676877 w 3297386"/>
                <a:gd name="connsiteY111" fmla="*/ 4899380 h 5025059"/>
                <a:gd name="connsiteX112" fmla="*/ 2627891 w 3297386"/>
                <a:gd name="connsiteY112" fmla="*/ 5013679 h 5025059"/>
                <a:gd name="connsiteX113" fmla="*/ 2317648 w 3297386"/>
                <a:gd name="connsiteY113" fmla="*/ 4654450 h 5025059"/>
                <a:gd name="connsiteX114" fmla="*/ 2333977 w 3297386"/>
                <a:gd name="connsiteY114" fmla="*/ 4229907 h 5025059"/>
                <a:gd name="connsiteX115" fmla="*/ 2121705 w 3297386"/>
                <a:gd name="connsiteY115" fmla="*/ 3952321 h 5025059"/>
                <a:gd name="connsiteX116" fmla="*/ 1550205 w 3297386"/>
                <a:gd name="connsiteY116" fmla="*/ 3250193 h 5025059"/>
                <a:gd name="connsiteX117" fmla="*/ 1356077 w 3297386"/>
                <a:gd name="connsiteY117" fmla="*/ 2747182 h 5025059"/>
                <a:gd name="connsiteX118" fmla="*/ 1328409 w 3297386"/>
                <a:gd name="connsiteY118" fmla="*/ 2595689 h 5025059"/>
                <a:gd name="connsiteX119" fmla="*/ 1174648 w 3297386"/>
                <a:gd name="connsiteY119" fmla="*/ 2515407 h 5025059"/>
                <a:gd name="connsiteX120" fmla="*/ 1060348 w 3297386"/>
                <a:gd name="connsiteY120" fmla="*/ 2597050 h 5025059"/>
                <a:gd name="connsiteX121" fmla="*/ 1027691 w 3297386"/>
                <a:gd name="connsiteY121" fmla="*/ 2744007 h 5025059"/>
                <a:gd name="connsiteX122" fmla="*/ 1239962 w 3297386"/>
                <a:gd name="connsiteY122" fmla="*/ 2972607 h 5025059"/>
                <a:gd name="connsiteX123" fmla="*/ 1435905 w 3297386"/>
                <a:gd name="connsiteY123" fmla="*/ 3413479 h 5025059"/>
                <a:gd name="connsiteX124" fmla="*/ 1533877 w 3297386"/>
                <a:gd name="connsiteY124" fmla="*/ 3772707 h 5025059"/>
                <a:gd name="connsiteX125" fmla="*/ 1550205 w 3297386"/>
                <a:gd name="connsiteY125" fmla="*/ 4050293 h 5025059"/>
                <a:gd name="connsiteX126" fmla="*/ 1550205 w 3297386"/>
                <a:gd name="connsiteY126" fmla="*/ 4050293 h 5025059"/>
                <a:gd name="connsiteX0" fmla="*/ 1468562 w 3297386"/>
                <a:gd name="connsiteY0" fmla="*/ 4050293 h 5025059"/>
                <a:gd name="connsiteX1" fmla="*/ 1403248 w 3297386"/>
                <a:gd name="connsiteY1" fmla="*/ 3674736 h 5025059"/>
                <a:gd name="connsiteX2" fmla="*/ 1223634 w 3297386"/>
                <a:gd name="connsiteY2" fmla="*/ 3217536 h 5025059"/>
                <a:gd name="connsiteX3" fmla="*/ 1060348 w 3297386"/>
                <a:gd name="connsiteY3" fmla="*/ 2907293 h 5025059"/>
                <a:gd name="connsiteX4" fmla="*/ 848077 w 3297386"/>
                <a:gd name="connsiteY4" fmla="*/ 2695021 h 5025059"/>
                <a:gd name="connsiteX5" fmla="*/ 929720 w 3297386"/>
                <a:gd name="connsiteY5" fmla="*/ 2515407 h 5025059"/>
                <a:gd name="connsiteX6" fmla="*/ 1060348 w 3297386"/>
                <a:gd name="connsiteY6" fmla="*/ 2368450 h 5025059"/>
                <a:gd name="connsiteX7" fmla="*/ 1044020 w 3297386"/>
                <a:gd name="connsiteY7" fmla="*/ 2205164 h 5025059"/>
                <a:gd name="connsiteX8" fmla="*/ 1011362 w 3297386"/>
                <a:gd name="connsiteY8" fmla="*/ 2172507 h 5025059"/>
                <a:gd name="connsiteX9" fmla="*/ 1044020 w 3297386"/>
                <a:gd name="connsiteY9" fmla="*/ 2335793 h 5025059"/>
                <a:gd name="connsiteX10" fmla="*/ 929720 w 3297386"/>
                <a:gd name="connsiteY10" fmla="*/ 2417436 h 5025059"/>
                <a:gd name="connsiteX11" fmla="*/ 733777 w 3297386"/>
                <a:gd name="connsiteY11" fmla="*/ 2401107 h 5025059"/>
                <a:gd name="connsiteX12" fmla="*/ 619477 w 3297386"/>
                <a:gd name="connsiteY12" fmla="*/ 2286807 h 5025059"/>
                <a:gd name="connsiteX13" fmla="*/ 668462 w 3297386"/>
                <a:gd name="connsiteY13" fmla="*/ 2172507 h 5025059"/>
                <a:gd name="connsiteX14" fmla="*/ 766434 w 3297386"/>
                <a:gd name="connsiteY14" fmla="*/ 2139850 h 5025059"/>
                <a:gd name="connsiteX15" fmla="*/ 815420 w 3297386"/>
                <a:gd name="connsiteY15" fmla="*/ 2107193 h 5025059"/>
                <a:gd name="connsiteX16" fmla="*/ 880734 w 3297386"/>
                <a:gd name="connsiteY16" fmla="*/ 2090864 h 5025059"/>
                <a:gd name="connsiteX17" fmla="*/ 831748 w 3297386"/>
                <a:gd name="connsiteY17" fmla="*/ 2009221 h 5025059"/>
                <a:gd name="connsiteX18" fmla="*/ 815420 w 3297386"/>
                <a:gd name="connsiteY18" fmla="*/ 1960236 h 5025059"/>
                <a:gd name="connsiteX19" fmla="*/ 635805 w 3297386"/>
                <a:gd name="connsiteY19" fmla="*/ 1911250 h 5025059"/>
                <a:gd name="connsiteX20" fmla="*/ 472520 w 3297386"/>
                <a:gd name="connsiteY20" fmla="*/ 1894921 h 5025059"/>
                <a:gd name="connsiteX21" fmla="*/ 292905 w 3297386"/>
                <a:gd name="connsiteY21" fmla="*/ 1862264 h 5025059"/>
                <a:gd name="connsiteX22" fmla="*/ 31648 w 3297386"/>
                <a:gd name="connsiteY22" fmla="*/ 1584679 h 5025059"/>
                <a:gd name="connsiteX23" fmla="*/ 15320 w 3297386"/>
                <a:gd name="connsiteY23" fmla="*/ 1388736 h 5025059"/>
                <a:gd name="connsiteX24" fmla="*/ 129620 w 3297386"/>
                <a:gd name="connsiteY24" fmla="*/ 1062164 h 5025059"/>
                <a:gd name="connsiteX25" fmla="*/ 570491 w 3297386"/>
                <a:gd name="connsiteY25" fmla="*/ 670279 h 5025059"/>
                <a:gd name="connsiteX26" fmla="*/ 2333977 w 3297386"/>
                <a:gd name="connsiteY26" fmla="*/ 807 h 5025059"/>
                <a:gd name="connsiteX27" fmla="*/ 1174648 w 3297386"/>
                <a:gd name="connsiteY27" fmla="*/ 539650 h 5025059"/>
                <a:gd name="connsiteX28" fmla="*/ 570491 w 3297386"/>
                <a:gd name="connsiteY28" fmla="*/ 817236 h 5025059"/>
                <a:gd name="connsiteX29" fmla="*/ 227591 w 3297386"/>
                <a:gd name="connsiteY29" fmla="*/ 1143807 h 5025059"/>
                <a:gd name="connsiteX30" fmla="*/ 129620 w 3297386"/>
                <a:gd name="connsiteY30" fmla="*/ 1437721 h 5025059"/>
                <a:gd name="connsiteX31" fmla="*/ 325562 w 3297386"/>
                <a:gd name="connsiteY31" fmla="*/ 1747964 h 5025059"/>
                <a:gd name="connsiteX32" fmla="*/ 570491 w 3297386"/>
                <a:gd name="connsiteY32" fmla="*/ 1862264 h 5025059"/>
                <a:gd name="connsiteX33" fmla="*/ 390876 w 3297386"/>
                <a:gd name="connsiteY33" fmla="*/ 1503035 h 5025059"/>
                <a:gd name="connsiteX34" fmla="*/ 537833 w 3297386"/>
                <a:gd name="connsiteY34" fmla="*/ 1111150 h 5025059"/>
                <a:gd name="connsiteX35" fmla="*/ 1011362 w 3297386"/>
                <a:gd name="connsiteY35" fmla="*/ 866221 h 5025059"/>
                <a:gd name="connsiteX36" fmla="*/ 1615520 w 3297386"/>
                <a:gd name="connsiteY36" fmla="*/ 572307 h 5025059"/>
                <a:gd name="connsiteX37" fmla="*/ 2399291 w 3297386"/>
                <a:gd name="connsiteY37" fmla="*/ 278393 h 5025059"/>
                <a:gd name="connsiteX38" fmla="*/ 1615520 w 3297386"/>
                <a:gd name="connsiteY38" fmla="*/ 702936 h 5025059"/>
                <a:gd name="connsiteX39" fmla="*/ 2611563 w 3297386"/>
                <a:gd name="connsiteY39" fmla="*/ 866222 h 5025059"/>
                <a:gd name="connsiteX40" fmla="*/ 1599191 w 3297386"/>
                <a:gd name="connsiteY40" fmla="*/ 817236 h 5025059"/>
                <a:gd name="connsiteX41" fmla="*/ 1174648 w 3297386"/>
                <a:gd name="connsiteY41" fmla="*/ 915207 h 5025059"/>
                <a:gd name="connsiteX42" fmla="*/ 652134 w 3297386"/>
                <a:gd name="connsiteY42" fmla="*/ 1192793 h 5025059"/>
                <a:gd name="connsiteX43" fmla="*/ 505177 w 3297386"/>
                <a:gd name="connsiteY43" fmla="*/ 1454050 h 5025059"/>
                <a:gd name="connsiteX44" fmla="*/ 586820 w 3297386"/>
                <a:gd name="connsiteY44" fmla="*/ 1747964 h 5025059"/>
                <a:gd name="connsiteX45" fmla="*/ 750105 w 3297386"/>
                <a:gd name="connsiteY45" fmla="*/ 1878593 h 5025059"/>
                <a:gd name="connsiteX46" fmla="*/ 652134 w 3297386"/>
                <a:gd name="connsiteY46" fmla="*/ 1747964 h 5025059"/>
                <a:gd name="connsiteX47" fmla="*/ 766434 w 3297386"/>
                <a:gd name="connsiteY47" fmla="*/ 1584678 h 5025059"/>
                <a:gd name="connsiteX48" fmla="*/ 946048 w 3297386"/>
                <a:gd name="connsiteY48" fmla="*/ 1568350 h 5025059"/>
                <a:gd name="connsiteX49" fmla="*/ 1125662 w 3297386"/>
                <a:gd name="connsiteY49" fmla="*/ 1666321 h 5025059"/>
                <a:gd name="connsiteX50" fmla="*/ 1060348 w 3297386"/>
                <a:gd name="connsiteY50" fmla="*/ 1829607 h 5025059"/>
                <a:gd name="connsiteX51" fmla="*/ 1223634 w 3297386"/>
                <a:gd name="connsiteY51" fmla="*/ 1747964 h 5025059"/>
                <a:gd name="connsiteX52" fmla="*/ 1305277 w 3297386"/>
                <a:gd name="connsiteY52" fmla="*/ 1731636 h 5025059"/>
                <a:gd name="connsiteX53" fmla="*/ 1256291 w 3297386"/>
                <a:gd name="connsiteY53" fmla="*/ 1617336 h 5025059"/>
                <a:gd name="connsiteX54" fmla="*/ 1272620 w 3297386"/>
                <a:gd name="connsiteY54" fmla="*/ 1421393 h 5025059"/>
                <a:gd name="connsiteX55" fmla="*/ 1484890 w 3297386"/>
                <a:gd name="connsiteY55" fmla="*/ 1356079 h 5025059"/>
                <a:gd name="connsiteX56" fmla="*/ 1631848 w 3297386"/>
                <a:gd name="connsiteY56" fmla="*/ 1486707 h 5025059"/>
                <a:gd name="connsiteX57" fmla="*/ 1615519 w 3297386"/>
                <a:gd name="connsiteY57" fmla="*/ 1682650 h 5025059"/>
                <a:gd name="connsiteX58" fmla="*/ 1631848 w 3297386"/>
                <a:gd name="connsiteY58" fmla="*/ 1601007 h 5025059"/>
                <a:gd name="connsiteX59" fmla="*/ 2059005 w 3297386"/>
                <a:gd name="connsiteY59" fmla="*/ 1385267 h 5025059"/>
                <a:gd name="connsiteX60" fmla="*/ 2355709 w 3297386"/>
                <a:gd name="connsiteY60" fmla="*/ 1324021 h 5025059"/>
                <a:gd name="connsiteX61" fmla="*/ 3297360 w 3297386"/>
                <a:gd name="connsiteY61" fmla="*/ 1633666 h 5025059"/>
                <a:gd name="connsiteX62" fmla="*/ 2187018 w 3297386"/>
                <a:gd name="connsiteY62" fmla="*/ 1421393 h 5025059"/>
                <a:gd name="connsiteX63" fmla="*/ 1566534 w 3297386"/>
                <a:gd name="connsiteY63" fmla="*/ 1731636 h 5025059"/>
                <a:gd name="connsiteX64" fmla="*/ 1729819 w 3297386"/>
                <a:gd name="connsiteY64" fmla="*/ 1845935 h 5025059"/>
                <a:gd name="connsiteX65" fmla="*/ 2089048 w 3297386"/>
                <a:gd name="connsiteY65" fmla="*/ 1992893 h 5025059"/>
                <a:gd name="connsiteX66" fmla="*/ 2480934 w 3297386"/>
                <a:gd name="connsiteY66" fmla="*/ 2041879 h 5025059"/>
                <a:gd name="connsiteX67" fmla="*/ 3134077 w 3297386"/>
                <a:gd name="connsiteY67" fmla="*/ 2156179 h 5025059"/>
                <a:gd name="connsiteX68" fmla="*/ 2007859 w 3297386"/>
                <a:gd name="connsiteY68" fmla="*/ 2065918 h 5025059"/>
                <a:gd name="connsiteX69" fmla="*/ 1468562 w 3297386"/>
                <a:gd name="connsiteY69" fmla="*/ 1829607 h 5025059"/>
                <a:gd name="connsiteX70" fmla="*/ 1158320 w 3297386"/>
                <a:gd name="connsiteY70" fmla="*/ 1862264 h 5025059"/>
                <a:gd name="connsiteX71" fmla="*/ 1125662 w 3297386"/>
                <a:gd name="connsiteY71" fmla="*/ 2025550 h 5025059"/>
                <a:gd name="connsiteX72" fmla="*/ 1207305 w 3297386"/>
                <a:gd name="connsiteY72" fmla="*/ 2156179 h 5025059"/>
                <a:gd name="connsiteX73" fmla="*/ 1264455 w 3297386"/>
                <a:gd name="connsiteY73" fmla="*/ 2326721 h 5025059"/>
                <a:gd name="connsiteX74" fmla="*/ 1256291 w 3297386"/>
                <a:gd name="connsiteY74" fmla="*/ 2466421 h 5025059"/>
                <a:gd name="connsiteX75" fmla="*/ 1316162 w 3297386"/>
                <a:gd name="connsiteY75" fmla="*/ 2480029 h 5025059"/>
                <a:gd name="connsiteX76" fmla="*/ 1542041 w 3297386"/>
                <a:gd name="connsiteY76" fmla="*/ 2216958 h 5025059"/>
                <a:gd name="connsiteX77" fmla="*/ 1771095 w 3297386"/>
                <a:gd name="connsiteY77" fmla="*/ 2106740 h 5025059"/>
                <a:gd name="connsiteX78" fmla="*/ 1786969 w 3297386"/>
                <a:gd name="connsiteY78" fmla="*/ 2183847 h 5025059"/>
                <a:gd name="connsiteX79" fmla="*/ 1567440 w 3297386"/>
                <a:gd name="connsiteY79" fmla="*/ 2324000 h 5025059"/>
                <a:gd name="connsiteX80" fmla="*/ 1334305 w 3297386"/>
                <a:gd name="connsiteY80" fmla="*/ 2509057 h 5025059"/>
                <a:gd name="connsiteX81" fmla="*/ 1361065 w 3297386"/>
                <a:gd name="connsiteY81" fmla="*/ 2536725 h 5025059"/>
                <a:gd name="connsiteX82" fmla="*/ 1408690 w 3297386"/>
                <a:gd name="connsiteY82" fmla="*/ 2485925 h 5025059"/>
                <a:gd name="connsiteX83" fmla="*/ 1490628 w 3297386"/>
                <a:gd name="connsiteY83" fmla="*/ 2476400 h 5025059"/>
                <a:gd name="connsiteX84" fmla="*/ 1512853 w 3297386"/>
                <a:gd name="connsiteY84" fmla="*/ 2578000 h 5025059"/>
                <a:gd name="connsiteX85" fmla="*/ 1408078 w 3297386"/>
                <a:gd name="connsiteY85" fmla="*/ 2603400 h 5025059"/>
                <a:gd name="connsiteX86" fmla="*/ 1492602 w 3297386"/>
                <a:gd name="connsiteY86" fmla="*/ 2623357 h 5025059"/>
                <a:gd name="connsiteX87" fmla="*/ 1729820 w 3297386"/>
                <a:gd name="connsiteY87" fmla="*/ 2450093 h 5025059"/>
                <a:gd name="connsiteX88" fmla="*/ 2089049 w 3297386"/>
                <a:gd name="connsiteY88" fmla="*/ 2499079 h 5025059"/>
                <a:gd name="connsiteX89" fmla="*/ 2100387 w 3297386"/>
                <a:gd name="connsiteY89" fmla="*/ 2599319 h 5025059"/>
                <a:gd name="connsiteX90" fmla="*/ 1770188 w 3297386"/>
                <a:gd name="connsiteY90" fmla="*/ 2538086 h 5025059"/>
                <a:gd name="connsiteX91" fmla="*/ 1501219 w 3297386"/>
                <a:gd name="connsiteY91" fmla="*/ 2695021 h 5025059"/>
                <a:gd name="connsiteX92" fmla="*/ 1582862 w 3297386"/>
                <a:gd name="connsiteY92" fmla="*/ 2972607 h 5025059"/>
                <a:gd name="connsiteX93" fmla="*/ 1664505 w 3297386"/>
                <a:gd name="connsiteY93" fmla="*/ 3119564 h 5025059"/>
                <a:gd name="connsiteX94" fmla="*/ 1762477 w 3297386"/>
                <a:gd name="connsiteY94" fmla="*/ 3233864 h 5025059"/>
                <a:gd name="connsiteX95" fmla="*/ 1811463 w 3297386"/>
                <a:gd name="connsiteY95" fmla="*/ 3103236 h 5025059"/>
                <a:gd name="connsiteX96" fmla="*/ 2040063 w 3297386"/>
                <a:gd name="connsiteY96" fmla="*/ 3103236 h 5025059"/>
                <a:gd name="connsiteX97" fmla="*/ 2105376 w 3297386"/>
                <a:gd name="connsiteY97" fmla="*/ 3315508 h 5025059"/>
                <a:gd name="connsiteX98" fmla="*/ 1876777 w 3297386"/>
                <a:gd name="connsiteY98" fmla="*/ 3380821 h 5025059"/>
                <a:gd name="connsiteX99" fmla="*/ 1762477 w 3297386"/>
                <a:gd name="connsiteY99" fmla="*/ 3380821 h 5025059"/>
                <a:gd name="connsiteX100" fmla="*/ 2187020 w 3297386"/>
                <a:gd name="connsiteY100" fmla="*/ 3821693 h 5025059"/>
                <a:gd name="connsiteX101" fmla="*/ 2219677 w 3297386"/>
                <a:gd name="connsiteY101" fmla="*/ 3903336 h 5025059"/>
                <a:gd name="connsiteX102" fmla="*/ 2252334 w 3297386"/>
                <a:gd name="connsiteY102" fmla="*/ 3691064 h 5025059"/>
                <a:gd name="connsiteX103" fmla="*/ 2301320 w 3297386"/>
                <a:gd name="connsiteY103" fmla="*/ 3544107 h 5025059"/>
                <a:gd name="connsiteX104" fmla="*/ 2513592 w 3297386"/>
                <a:gd name="connsiteY104" fmla="*/ 3495121 h 5025059"/>
                <a:gd name="connsiteX105" fmla="*/ 2660549 w 3297386"/>
                <a:gd name="connsiteY105" fmla="*/ 3691064 h 5025059"/>
                <a:gd name="connsiteX106" fmla="*/ 2513591 w 3297386"/>
                <a:gd name="connsiteY106" fmla="*/ 3870678 h 5025059"/>
                <a:gd name="connsiteX107" fmla="*/ 2333976 w 3297386"/>
                <a:gd name="connsiteY107" fmla="*/ 3903336 h 5025059"/>
                <a:gd name="connsiteX108" fmla="*/ 2464605 w 3297386"/>
                <a:gd name="connsiteY108" fmla="*/ 4099279 h 5025059"/>
                <a:gd name="connsiteX109" fmla="*/ 2529920 w 3297386"/>
                <a:gd name="connsiteY109" fmla="*/ 4262565 h 5025059"/>
                <a:gd name="connsiteX110" fmla="*/ 2431948 w 3297386"/>
                <a:gd name="connsiteY110" fmla="*/ 4540150 h 5025059"/>
                <a:gd name="connsiteX111" fmla="*/ 2676877 w 3297386"/>
                <a:gd name="connsiteY111" fmla="*/ 4899380 h 5025059"/>
                <a:gd name="connsiteX112" fmla="*/ 2627891 w 3297386"/>
                <a:gd name="connsiteY112" fmla="*/ 5013679 h 5025059"/>
                <a:gd name="connsiteX113" fmla="*/ 2317648 w 3297386"/>
                <a:gd name="connsiteY113" fmla="*/ 4654450 h 5025059"/>
                <a:gd name="connsiteX114" fmla="*/ 2333977 w 3297386"/>
                <a:gd name="connsiteY114" fmla="*/ 4229907 h 5025059"/>
                <a:gd name="connsiteX115" fmla="*/ 2121705 w 3297386"/>
                <a:gd name="connsiteY115" fmla="*/ 3952321 h 5025059"/>
                <a:gd name="connsiteX116" fmla="*/ 1550205 w 3297386"/>
                <a:gd name="connsiteY116" fmla="*/ 3250193 h 5025059"/>
                <a:gd name="connsiteX117" fmla="*/ 1356077 w 3297386"/>
                <a:gd name="connsiteY117" fmla="*/ 2747182 h 5025059"/>
                <a:gd name="connsiteX118" fmla="*/ 1328409 w 3297386"/>
                <a:gd name="connsiteY118" fmla="*/ 2595689 h 5025059"/>
                <a:gd name="connsiteX119" fmla="*/ 1174648 w 3297386"/>
                <a:gd name="connsiteY119" fmla="*/ 2515407 h 5025059"/>
                <a:gd name="connsiteX120" fmla="*/ 1060348 w 3297386"/>
                <a:gd name="connsiteY120" fmla="*/ 2597050 h 5025059"/>
                <a:gd name="connsiteX121" fmla="*/ 1027691 w 3297386"/>
                <a:gd name="connsiteY121" fmla="*/ 2744007 h 5025059"/>
                <a:gd name="connsiteX122" fmla="*/ 1239962 w 3297386"/>
                <a:gd name="connsiteY122" fmla="*/ 2972607 h 5025059"/>
                <a:gd name="connsiteX123" fmla="*/ 1435905 w 3297386"/>
                <a:gd name="connsiteY123" fmla="*/ 3413479 h 5025059"/>
                <a:gd name="connsiteX124" fmla="*/ 1533877 w 3297386"/>
                <a:gd name="connsiteY124" fmla="*/ 3772707 h 5025059"/>
                <a:gd name="connsiteX125" fmla="*/ 1550205 w 3297386"/>
                <a:gd name="connsiteY125" fmla="*/ 4050293 h 5025059"/>
                <a:gd name="connsiteX126" fmla="*/ 1550205 w 3297386"/>
                <a:gd name="connsiteY126" fmla="*/ 4050293 h 5025059"/>
                <a:gd name="connsiteX0" fmla="*/ 1468562 w 3303139"/>
                <a:gd name="connsiteY0" fmla="*/ 4050293 h 5025059"/>
                <a:gd name="connsiteX1" fmla="*/ 1403248 w 3303139"/>
                <a:gd name="connsiteY1" fmla="*/ 3674736 h 5025059"/>
                <a:gd name="connsiteX2" fmla="*/ 1223634 w 3303139"/>
                <a:gd name="connsiteY2" fmla="*/ 3217536 h 5025059"/>
                <a:gd name="connsiteX3" fmla="*/ 1060348 w 3303139"/>
                <a:gd name="connsiteY3" fmla="*/ 2907293 h 5025059"/>
                <a:gd name="connsiteX4" fmla="*/ 848077 w 3303139"/>
                <a:gd name="connsiteY4" fmla="*/ 2695021 h 5025059"/>
                <a:gd name="connsiteX5" fmla="*/ 929720 w 3303139"/>
                <a:gd name="connsiteY5" fmla="*/ 2515407 h 5025059"/>
                <a:gd name="connsiteX6" fmla="*/ 1060348 w 3303139"/>
                <a:gd name="connsiteY6" fmla="*/ 2368450 h 5025059"/>
                <a:gd name="connsiteX7" fmla="*/ 1044020 w 3303139"/>
                <a:gd name="connsiteY7" fmla="*/ 2205164 h 5025059"/>
                <a:gd name="connsiteX8" fmla="*/ 1011362 w 3303139"/>
                <a:gd name="connsiteY8" fmla="*/ 2172507 h 5025059"/>
                <a:gd name="connsiteX9" fmla="*/ 1044020 w 3303139"/>
                <a:gd name="connsiteY9" fmla="*/ 2335793 h 5025059"/>
                <a:gd name="connsiteX10" fmla="*/ 929720 w 3303139"/>
                <a:gd name="connsiteY10" fmla="*/ 2417436 h 5025059"/>
                <a:gd name="connsiteX11" fmla="*/ 733777 w 3303139"/>
                <a:gd name="connsiteY11" fmla="*/ 2401107 h 5025059"/>
                <a:gd name="connsiteX12" fmla="*/ 619477 w 3303139"/>
                <a:gd name="connsiteY12" fmla="*/ 2286807 h 5025059"/>
                <a:gd name="connsiteX13" fmla="*/ 668462 w 3303139"/>
                <a:gd name="connsiteY13" fmla="*/ 2172507 h 5025059"/>
                <a:gd name="connsiteX14" fmla="*/ 766434 w 3303139"/>
                <a:gd name="connsiteY14" fmla="*/ 2139850 h 5025059"/>
                <a:gd name="connsiteX15" fmla="*/ 815420 w 3303139"/>
                <a:gd name="connsiteY15" fmla="*/ 2107193 h 5025059"/>
                <a:gd name="connsiteX16" fmla="*/ 880734 w 3303139"/>
                <a:gd name="connsiteY16" fmla="*/ 2090864 h 5025059"/>
                <a:gd name="connsiteX17" fmla="*/ 831748 w 3303139"/>
                <a:gd name="connsiteY17" fmla="*/ 2009221 h 5025059"/>
                <a:gd name="connsiteX18" fmla="*/ 815420 w 3303139"/>
                <a:gd name="connsiteY18" fmla="*/ 1960236 h 5025059"/>
                <a:gd name="connsiteX19" fmla="*/ 635805 w 3303139"/>
                <a:gd name="connsiteY19" fmla="*/ 1911250 h 5025059"/>
                <a:gd name="connsiteX20" fmla="*/ 472520 w 3303139"/>
                <a:gd name="connsiteY20" fmla="*/ 1894921 h 5025059"/>
                <a:gd name="connsiteX21" fmla="*/ 292905 w 3303139"/>
                <a:gd name="connsiteY21" fmla="*/ 1862264 h 5025059"/>
                <a:gd name="connsiteX22" fmla="*/ 31648 w 3303139"/>
                <a:gd name="connsiteY22" fmla="*/ 1584679 h 5025059"/>
                <a:gd name="connsiteX23" fmla="*/ 15320 w 3303139"/>
                <a:gd name="connsiteY23" fmla="*/ 1388736 h 5025059"/>
                <a:gd name="connsiteX24" fmla="*/ 129620 w 3303139"/>
                <a:gd name="connsiteY24" fmla="*/ 1062164 h 5025059"/>
                <a:gd name="connsiteX25" fmla="*/ 570491 w 3303139"/>
                <a:gd name="connsiteY25" fmla="*/ 670279 h 5025059"/>
                <a:gd name="connsiteX26" fmla="*/ 2333977 w 3303139"/>
                <a:gd name="connsiteY26" fmla="*/ 807 h 5025059"/>
                <a:gd name="connsiteX27" fmla="*/ 1174648 w 3303139"/>
                <a:gd name="connsiteY27" fmla="*/ 539650 h 5025059"/>
                <a:gd name="connsiteX28" fmla="*/ 570491 w 3303139"/>
                <a:gd name="connsiteY28" fmla="*/ 817236 h 5025059"/>
                <a:gd name="connsiteX29" fmla="*/ 227591 w 3303139"/>
                <a:gd name="connsiteY29" fmla="*/ 1143807 h 5025059"/>
                <a:gd name="connsiteX30" fmla="*/ 129620 w 3303139"/>
                <a:gd name="connsiteY30" fmla="*/ 1437721 h 5025059"/>
                <a:gd name="connsiteX31" fmla="*/ 325562 w 3303139"/>
                <a:gd name="connsiteY31" fmla="*/ 1747964 h 5025059"/>
                <a:gd name="connsiteX32" fmla="*/ 570491 w 3303139"/>
                <a:gd name="connsiteY32" fmla="*/ 1862264 h 5025059"/>
                <a:gd name="connsiteX33" fmla="*/ 390876 w 3303139"/>
                <a:gd name="connsiteY33" fmla="*/ 1503035 h 5025059"/>
                <a:gd name="connsiteX34" fmla="*/ 537833 w 3303139"/>
                <a:gd name="connsiteY34" fmla="*/ 1111150 h 5025059"/>
                <a:gd name="connsiteX35" fmla="*/ 1011362 w 3303139"/>
                <a:gd name="connsiteY35" fmla="*/ 866221 h 5025059"/>
                <a:gd name="connsiteX36" fmla="*/ 1615520 w 3303139"/>
                <a:gd name="connsiteY36" fmla="*/ 572307 h 5025059"/>
                <a:gd name="connsiteX37" fmla="*/ 2399291 w 3303139"/>
                <a:gd name="connsiteY37" fmla="*/ 278393 h 5025059"/>
                <a:gd name="connsiteX38" fmla="*/ 1615520 w 3303139"/>
                <a:gd name="connsiteY38" fmla="*/ 702936 h 5025059"/>
                <a:gd name="connsiteX39" fmla="*/ 2611563 w 3303139"/>
                <a:gd name="connsiteY39" fmla="*/ 866222 h 5025059"/>
                <a:gd name="connsiteX40" fmla="*/ 1599191 w 3303139"/>
                <a:gd name="connsiteY40" fmla="*/ 817236 h 5025059"/>
                <a:gd name="connsiteX41" fmla="*/ 1174648 w 3303139"/>
                <a:gd name="connsiteY41" fmla="*/ 915207 h 5025059"/>
                <a:gd name="connsiteX42" fmla="*/ 652134 w 3303139"/>
                <a:gd name="connsiteY42" fmla="*/ 1192793 h 5025059"/>
                <a:gd name="connsiteX43" fmla="*/ 505177 w 3303139"/>
                <a:gd name="connsiteY43" fmla="*/ 1454050 h 5025059"/>
                <a:gd name="connsiteX44" fmla="*/ 586820 w 3303139"/>
                <a:gd name="connsiteY44" fmla="*/ 1747964 h 5025059"/>
                <a:gd name="connsiteX45" fmla="*/ 750105 w 3303139"/>
                <a:gd name="connsiteY45" fmla="*/ 1878593 h 5025059"/>
                <a:gd name="connsiteX46" fmla="*/ 652134 w 3303139"/>
                <a:gd name="connsiteY46" fmla="*/ 1747964 h 5025059"/>
                <a:gd name="connsiteX47" fmla="*/ 766434 w 3303139"/>
                <a:gd name="connsiteY47" fmla="*/ 1584678 h 5025059"/>
                <a:gd name="connsiteX48" fmla="*/ 946048 w 3303139"/>
                <a:gd name="connsiteY48" fmla="*/ 1568350 h 5025059"/>
                <a:gd name="connsiteX49" fmla="*/ 1125662 w 3303139"/>
                <a:gd name="connsiteY49" fmla="*/ 1666321 h 5025059"/>
                <a:gd name="connsiteX50" fmla="*/ 1060348 w 3303139"/>
                <a:gd name="connsiteY50" fmla="*/ 1829607 h 5025059"/>
                <a:gd name="connsiteX51" fmla="*/ 1223634 w 3303139"/>
                <a:gd name="connsiteY51" fmla="*/ 1747964 h 5025059"/>
                <a:gd name="connsiteX52" fmla="*/ 1305277 w 3303139"/>
                <a:gd name="connsiteY52" fmla="*/ 1731636 h 5025059"/>
                <a:gd name="connsiteX53" fmla="*/ 1256291 w 3303139"/>
                <a:gd name="connsiteY53" fmla="*/ 1617336 h 5025059"/>
                <a:gd name="connsiteX54" fmla="*/ 1272620 w 3303139"/>
                <a:gd name="connsiteY54" fmla="*/ 1421393 h 5025059"/>
                <a:gd name="connsiteX55" fmla="*/ 1484890 w 3303139"/>
                <a:gd name="connsiteY55" fmla="*/ 1356079 h 5025059"/>
                <a:gd name="connsiteX56" fmla="*/ 1631848 w 3303139"/>
                <a:gd name="connsiteY56" fmla="*/ 1486707 h 5025059"/>
                <a:gd name="connsiteX57" fmla="*/ 1615519 w 3303139"/>
                <a:gd name="connsiteY57" fmla="*/ 1682650 h 5025059"/>
                <a:gd name="connsiteX58" fmla="*/ 1631848 w 3303139"/>
                <a:gd name="connsiteY58" fmla="*/ 1601007 h 5025059"/>
                <a:gd name="connsiteX59" fmla="*/ 2059005 w 3303139"/>
                <a:gd name="connsiteY59" fmla="*/ 1385267 h 5025059"/>
                <a:gd name="connsiteX60" fmla="*/ 2355709 w 3303139"/>
                <a:gd name="connsiteY60" fmla="*/ 1324021 h 5025059"/>
                <a:gd name="connsiteX61" fmla="*/ 2545713 w 3303139"/>
                <a:gd name="connsiteY61" fmla="*/ 1385267 h 5025059"/>
                <a:gd name="connsiteX62" fmla="*/ 3297360 w 3303139"/>
                <a:gd name="connsiteY62" fmla="*/ 1633666 h 5025059"/>
                <a:gd name="connsiteX63" fmla="*/ 2187018 w 3303139"/>
                <a:gd name="connsiteY63" fmla="*/ 1421393 h 5025059"/>
                <a:gd name="connsiteX64" fmla="*/ 1566534 w 3303139"/>
                <a:gd name="connsiteY64" fmla="*/ 1731636 h 5025059"/>
                <a:gd name="connsiteX65" fmla="*/ 1729819 w 3303139"/>
                <a:gd name="connsiteY65" fmla="*/ 1845935 h 5025059"/>
                <a:gd name="connsiteX66" fmla="*/ 2089048 w 3303139"/>
                <a:gd name="connsiteY66" fmla="*/ 1992893 h 5025059"/>
                <a:gd name="connsiteX67" fmla="*/ 2480934 w 3303139"/>
                <a:gd name="connsiteY67" fmla="*/ 2041879 h 5025059"/>
                <a:gd name="connsiteX68" fmla="*/ 3134077 w 3303139"/>
                <a:gd name="connsiteY68" fmla="*/ 2156179 h 5025059"/>
                <a:gd name="connsiteX69" fmla="*/ 2007859 w 3303139"/>
                <a:gd name="connsiteY69" fmla="*/ 2065918 h 5025059"/>
                <a:gd name="connsiteX70" fmla="*/ 1468562 w 3303139"/>
                <a:gd name="connsiteY70" fmla="*/ 1829607 h 5025059"/>
                <a:gd name="connsiteX71" fmla="*/ 1158320 w 3303139"/>
                <a:gd name="connsiteY71" fmla="*/ 1862264 h 5025059"/>
                <a:gd name="connsiteX72" fmla="*/ 1125662 w 3303139"/>
                <a:gd name="connsiteY72" fmla="*/ 2025550 h 5025059"/>
                <a:gd name="connsiteX73" fmla="*/ 1207305 w 3303139"/>
                <a:gd name="connsiteY73" fmla="*/ 2156179 h 5025059"/>
                <a:gd name="connsiteX74" fmla="*/ 1264455 w 3303139"/>
                <a:gd name="connsiteY74" fmla="*/ 2326721 h 5025059"/>
                <a:gd name="connsiteX75" fmla="*/ 1256291 w 3303139"/>
                <a:gd name="connsiteY75" fmla="*/ 2466421 h 5025059"/>
                <a:gd name="connsiteX76" fmla="*/ 1316162 w 3303139"/>
                <a:gd name="connsiteY76" fmla="*/ 2480029 h 5025059"/>
                <a:gd name="connsiteX77" fmla="*/ 1542041 w 3303139"/>
                <a:gd name="connsiteY77" fmla="*/ 2216958 h 5025059"/>
                <a:gd name="connsiteX78" fmla="*/ 1771095 w 3303139"/>
                <a:gd name="connsiteY78" fmla="*/ 2106740 h 5025059"/>
                <a:gd name="connsiteX79" fmla="*/ 1786969 w 3303139"/>
                <a:gd name="connsiteY79" fmla="*/ 2183847 h 5025059"/>
                <a:gd name="connsiteX80" fmla="*/ 1567440 w 3303139"/>
                <a:gd name="connsiteY80" fmla="*/ 2324000 h 5025059"/>
                <a:gd name="connsiteX81" fmla="*/ 1334305 w 3303139"/>
                <a:gd name="connsiteY81" fmla="*/ 2509057 h 5025059"/>
                <a:gd name="connsiteX82" fmla="*/ 1361065 w 3303139"/>
                <a:gd name="connsiteY82" fmla="*/ 2536725 h 5025059"/>
                <a:gd name="connsiteX83" fmla="*/ 1408690 w 3303139"/>
                <a:gd name="connsiteY83" fmla="*/ 2485925 h 5025059"/>
                <a:gd name="connsiteX84" fmla="*/ 1490628 w 3303139"/>
                <a:gd name="connsiteY84" fmla="*/ 2476400 h 5025059"/>
                <a:gd name="connsiteX85" fmla="*/ 1512853 w 3303139"/>
                <a:gd name="connsiteY85" fmla="*/ 2578000 h 5025059"/>
                <a:gd name="connsiteX86" fmla="*/ 1408078 w 3303139"/>
                <a:gd name="connsiteY86" fmla="*/ 2603400 h 5025059"/>
                <a:gd name="connsiteX87" fmla="*/ 1492602 w 3303139"/>
                <a:gd name="connsiteY87" fmla="*/ 2623357 h 5025059"/>
                <a:gd name="connsiteX88" fmla="*/ 1729820 w 3303139"/>
                <a:gd name="connsiteY88" fmla="*/ 2450093 h 5025059"/>
                <a:gd name="connsiteX89" fmla="*/ 2089049 w 3303139"/>
                <a:gd name="connsiteY89" fmla="*/ 2499079 h 5025059"/>
                <a:gd name="connsiteX90" fmla="*/ 2100387 w 3303139"/>
                <a:gd name="connsiteY90" fmla="*/ 2599319 h 5025059"/>
                <a:gd name="connsiteX91" fmla="*/ 1770188 w 3303139"/>
                <a:gd name="connsiteY91" fmla="*/ 2538086 h 5025059"/>
                <a:gd name="connsiteX92" fmla="*/ 1501219 w 3303139"/>
                <a:gd name="connsiteY92" fmla="*/ 2695021 h 5025059"/>
                <a:gd name="connsiteX93" fmla="*/ 1582862 w 3303139"/>
                <a:gd name="connsiteY93" fmla="*/ 2972607 h 5025059"/>
                <a:gd name="connsiteX94" fmla="*/ 1664505 w 3303139"/>
                <a:gd name="connsiteY94" fmla="*/ 3119564 h 5025059"/>
                <a:gd name="connsiteX95" fmla="*/ 1762477 w 3303139"/>
                <a:gd name="connsiteY95" fmla="*/ 3233864 h 5025059"/>
                <a:gd name="connsiteX96" fmla="*/ 1811463 w 3303139"/>
                <a:gd name="connsiteY96" fmla="*/ 3103236 h 5025059"/>
                <a:gd name="connsiteX97" fmla="*/ 2040063 w 3303139"/>
                <a:gd name="connsiteY97" fmla="*/ 3103236 h 5025059"/>
                <a:gd name="connsiteX98" fmla="*/ 2105376 w 3303139"/>
                <a:gd name="connsiteY98" fmla="*/ 3315508 h 5025059"/>
                <a:gd name="connsiteX99" fmla="*/ 1876777 w 3303139"/>
                <a:gd name="connsiteY99" fmla="*/ 3380821 h 5025059"/>
                <a:gd name="connsiteX100" fmla="*/ 1762477 w 3303139"/>
                <a:gd name="connsiteY100" fmla="*/ 3380821 h 5025059"/>
                <a:gd name="connsiteX101" fmla="*/ 2187020 w 3303139"/>
                <a:gd name="connsiteY101" fmla="*/ 3821693 h 5025059"/>
                <a:gd name="connsiteX102" fmla="*/ 2219677 w 3303139"/>
                <a:gd name="connsiteY102" fmla="*/ 3903336 h 5025059"/>
                <a:gd name="connsiteX103" fmla="*/ 2252334 w 3303139"/>
                <a:gd name="connsiteY103" fmla="*/ 3691064 h 5025059"/>
                <a:gd name="connsiteX104" fmla="*/ 2301320 w 3303139"/>
                <a:gd name="connsiteY104" fmla="*/ 3544107 h 5025059"/>
                <a:gd name="connsiteX105" fmla="*/ 2513592 w 3303139"/>
                <a:gd name="connsiteY105" fmla="*/ 3495121 h 5025059"/>
                <a:gd name="connsiteX106" fmla="*/ 2660549 w 3303139"/>
                <a:gd name="connsiteY106" fmla="*/ 3691064 h 5025059"/>
                <a:gd name="connsiteX107" fmla="*/ 2513591 w 3303139"/>
                <a:gd name="connsiteY107" fmla="*/ 3870678 h 5025059"/>
                <a:gd name="connsiteX108" fmla="*/ 2333976 w 3303139"/>
                <a:gd name="connsiteY108" fmla="*/ 3903336 h 5025059"/>
                <a:gd name="connsiteX109" fmla="*/ 2464605 w 3303139"/>
                <a:gd name="connsiteY109" fmla="*/ 4099279 h 5025059"/>
                <a:gd name="connsiteX110" fmla="*/ 2529920 w 3303139"/>
                <a:gd name="connsiteY110" fmla="*/ 4262565 h 5025059"/>
                <a:gd name="connsiteX111" fmla="*/ 2431948 w 3303139"/>
                <a:gd name="connsiteY111" fmla="*/ 4540150 h 5025059"/>
                <a:gd name="connsiteX112" fmla="*/ 2676877 w 3303139"/>
                <a:gd name="connsiteY112" fmla="*/ 4899380 h 5025059"/>
                <a:gd name="connsiteX113" fmla="*/ 2627891 w 3303139"/>
                <a:gd name="connsiteY113" fmla="*/ 5013679 h 5025059"/>
                <a:gd name="connsiteX114" fmla="*/ 2317648 w 3303139"/>
                <a:gd name="connsiteY114" fmla="*/ 4654450 h 5025059"/>
                <a:gd name="connsiteX115" fmla="*/ 2333977 w 3303139"/>
                <a:gd name="connsiteY115" fmla="*/ 4229907 h 5025059"/>
                <a:gd name="connsiteX116" fmla="*/ 2121705 w 3303139"/>
                <a:gd name="connsiteY116" fmla="*/ 3952321 h 5025059"/>
                <a:gd name="connsiteX117" fmla="*/ 1550205 w 3303139"/>
                <a:gd name="connsiteY117" fmla="*/ 3250193 h 5025059"/>
                <a:gd name="connsiteX118" fmla="*/ 1356077 w 3303139"/>
                <a:gd name="connsiteY118" fmla="*/ 2747182 h 5025059"/>
                <a:gd name="connsiteX119" fmla="*/ 1328409 w 3303139"/>
                <a:gd name="connsiteY119" fmla="*/ 2595689 h 5025059"/>
                <a:gd name="connsiteX120" fmla="*/ 1174648 w 3303139"/>
                <a:gd name="connsiteY120" fmla="*/ 2515407 h 5025059"/>
                <a:gd name="connsiteX121" fmla="*/ 1060348 w 3303139"/>
                <a:gd name="connsiteY121" fmla="*/ 2597050 h 5025059"/>
                <a:gd name="connsiteX122" fmla="*/ 1027691 w 3303139"/>
                <a:gd name="connsiteY122" fmla="*/ 2744007 h 5025059"/>
                <a:gd name="connsiteX123" fmla="*/ 1239962 w 3303139"/>
                <a:gd name="connsiteY123" fmla="*/ 2972607 h 5025059"/>
                <a:gd name="connsiteX124" fmla="*/ 1435905 w 3303139"/>
                <a:gd name="connsiteY124" fmla="*/ 3413479 h 5025059"/>
                <a:gd name="connsiteX125" fmla="*/ 1533877 w 3303139"/>
                <a:gd name="connsiteY125" fmla="*/ 3772707 h 5025059"/>
                <a:gd name="connsiteX126" fmla="*/ 1550205 w 3303139"/>
                <a:gd name="connsiteY126" fmla="*/ 4050293 h 5025059"/>
                <a:gd name="connsiteX127" fmla="*/ 1550205 w 3303139"/>
                <a:gd name="connsiteY127" fmla="*/ 4050293 h 5025059"/>
                <a:gd name="connsiteX0" fmla="*/ 1468562 w 3303139"/>
                <a:gd name="connsiteY0" fmla="*/ 4050293 h 5025059"/>
                <a:gd name="connsiteX1" fmla="*/ 1403248 w 3303139"/>
                <a:gd name="connsiteY1" fmla="*/ 3674736 h 5025059"/>
                <a:gd name="connsiteX2" fmla="*/ 1223634 w 3303139"/>
                <a:gd name="connsiteY2" fmla="*/ 3217536 h 5025059"/>
                <a:gd name="connsiteX3" fmla="*/ 1060348 w 3303139"/>
                <a:gd name="connsiteY3" fmla="*/ 2907293 h 5025059"/>
                <a:gd name="connsiteX4" fmla="*/ 848077 w 3303139"/>
                <a:gd name="connsiteY4" fmla="*/ 2695021 h 5025059"/>
                <a:gd name="connsiteX5" fmla="*/ 929720 w 3303139"/>
                <a:gd name="connsiteY5" fmla="*/ 2515407 h 5025059"/>
                <a:gd name="connsiteX6" fmla="*/ 1060348 w 3303139"/>
                <a:gd name="connsiteY6" fmla="*/ 2368450 h 5025059"/>
                <a:gd name="connsiteX7" fmla="*/ 1044020 w 3303139"/>
                <a:gd name="connsiteY7" fmla="*/ 2205164 h 5025059"/>
                <a:gd name="connsiteX8" fmla="*/ 1011362 w 3303139"/>
                <a:gd name="connsiteY8" fmla="*/ 2172507 h 5025059"/>
                <a:gd name="connsiteX9" fmla="*/ 1044020 w 3303139"/>
                <a:gd name="connsiteY9" fmla="*/ 2335793 h 5025059"/>
                <a:gd name="connsiteX10" fmla="*/ 929720 w 3303139"/>
                <a:gd name="connsiteY10" fmla="*/ 2417436 h 5025059"/>
                <a:gd name="connsiteX11" fmla="*/ 733777 w 3303139"/>
                <a:gd name="connsiteY11" fmla="*/ 2401107 h 5025059"/>
                <a:gd name="connsiteX12" fmla="*/ 619477 w 3303139"/>
                <a:gd name="connsiteY12" fmla="*/ 2286807 h 5025059"/>
                <a:gd name="connsiteX13" fmla="*/ 668462 w 3303139"/>
                <a:gd name="connsiteY13" fmla="*/ 2172507 h 5025059"/>
                <a:gd name="connsiteX14" fmla="*/ 766434 w 3303139"/>
                <a:gd name="connsiteY14" fmla="*/ 2139850 h 5025059"/>
                <a:gd name="connsiteX15" fmla="*/ 815420 w 3303139"/>
                <a:gd name="connsiteY15" fmla="*/ 2107193 h 5025059"/>
                <a:gd name="connsiteX16" fmla="*/ 880734 w 3303139"/>
                <a:gd name="connsiteY16" fmla="*/ 2090864 h 5025059"/>
                <a:gd name="connsiteX17" fmla="*/ 831748 w 3303139"/>
                <a:gd name="connsiteY17" fmla="*/ 2009221 h 5025059"/>
                <a:gd name="connsiteX18" fmla="*/ 815420 w 3303139"/>
                <a:gd name="connsiteY18" fmla="*/ 1960236 h 5025059"/>
                <a:gd name="connsiteX19" fmla="*/ 635805 w 3303139"/>
                <a:gd name="connsiteY19" fmla="*/ 1911250 h 5025059"/>
                <a:gd name="connsiteX20" fmla="*/ 472520 w 3303139"/>
                <a:gd name="connsiteY20" fmla="*/ 1894921 h 5025059"/>
                <a:gd name="connsiteX21" fmla="*/ 292905 w 3303139"/>
                <a:gd name="connsiteY21" fmla="*/ 1862264 h 5025059"/>
                <a:gd name="connsiteX22" fmla="*/ 31648 w 3303139"/>
                <a:gd name="connsiteY22" fmla="*/ 1584679 h 5025059"/>
                <a:gd name="connsiteX23" fmla="*/ 15320 w 3303139"/>
                <a:gd name="connsiteY23" fmla="*/ 1388736 h 5025059"/>
                <a:gd name="connsiteX24" fmla="*/ 129620 w 3303139"/>
                <a:gd name="connsiteY24" fmla="*/ 1062164 h 5025059"/>
                <a:gd name="connsiteX25" fmla="*/ 570491 w 3303139"/>
                <a:gd name="connsiteY25" fmla="*/ 670279 h 5025059"/>
                <a:gd name="connsiteX26" fmla="*/ 2333977 w 3303139"/>
                <a:gd name="connsiteY26" fmla="*/ 807 h 5025059"/>
                <a:gd name="connsiteX27" fmla="*/ 1174648 w 3303139"/>
                <a:gd name="connsiteY27" fmla="*/ 539650 h 5025059"/>
                <a:gd name="connsiteX28" fmla="*/ 570491 w 3303139"/>
                <a:gd name="connsiteY28" fmla="*/ 817236 h 5025059"/>
                <a:gd name="connsiteX29" fmla="*/ 227591 w 3303139"/>
                <a:gd name="connsiteY29" fmla="*/ 1143807 h 5025059"/>
                <a:gd name="connsiteX30" fmla="*/ 129620 w 3303139"/>
                <a:gd name="connsiteY30" fmla="*/ 1437721 h 5025059"/>
                <a:gd name="connsiteX31" fmla="*/ 325562 w 3303139"/>
                <a:gd name="connsiteY31" fmla="*/ 1747964 h 5025059"/>
                <a:gd name="connsiteX32" fmla="*/ 570491 w 3303139"/>
                <a:gd name="connsiteY32" fmla="*/ 1862264 h 5025059"/>
                <a:gd name="connsiteX33" fmla="*/ 390876 w 3303139"/>
                <a:gd name="connsiteY33" fmla="*/ 1503035 h 5025059"/>
                <a:gd name="connsiteX34" fmla="*/ 537833 w 3303139"/>
                <a:gd name="connsiteY34" fmla="*/ 1111150 h 5025059"/>
                <a:gd name="connsiteX35" fmla="*/ 1011362 w 3303139"/>
                <a:gd name="connsiteY35" fmla="*/ 866221 h 5025059"/>
                <a:gd name="connsiteX36" fmla="*/ 1615520 w 3303139"/>
                <a:gd name="connsiteY36" fmla="*/ 572307 h 5025059"/>
                <a:gd name="connsiteX37" fmla="*/ 2399291 w 3303139"/>
                <a:gd name="connsiteY37" fmla="*/ 278393 h 5025059"/>
                <a:gd name="connsiteX38" fmla="*/ 1615520 w 3303139"/>
                <a:gd name="connsiteY38" fmla="*/ 702936 h 5025059"/>
                <a:gd name="connsiteX39" fmla="*/ 2611563 w 3303139"/>
                <a:gd name="connsiteY39" fmla="*/ 866222 h 5025059"/>
                <a:gd name="connsiteX40" fmla="*/ 1599191 w 3303139"/>
                <a:gd name="connsiteY40" fmla="*/ 817236 h 5025059"/>
                <a:gd name="connsiteX41" fmla="*/ 1174648 w 3303139"/>
                <a:gd name="connsiteY41" fmla="*/ 915207 h 5025059"/>
                <a:gd name="connsiteX42" fmla="*/ 652134 w 3303139"/>
                <a:gd name="connsiteY42" fmla="*/ 1192793 h 5025059"/>
                <a:gd name="connsiteX43" fmla="*/ 505177 w 3303139"/>
                <a:gd name="connsiteY43" fmla="*/ 1454050 h 5025059"/>
                <a:gd name="connsiteX44" fmla="*/ 586820 w 3303139"/>
                <a:gd name="connsiteY44" fmla="*/ 1747964 h 5025059"/>
                <a:gd name="connsiteX45" fmla="*/ 750105 w 3303139"/>
                <a:gd name="connsiteY45" fmla="*/ 1878593 h 5025059"/>
                <a:gd name="connsiteX46" fmla="*/ 652134 w 3303139"/>
                <a:gd name="connsiteY46" fmla="*/ 1747964 h 5025059"/>
                <a:gd name="connsiteX47" fmla="*/ 766434 w 3303139"/>
                <a:gd name="connsiteY47" fmla="*/ 1584678 h 5025059"/>
                <a:gd name="connsiteX48" fmla="*/ 946048 w 3303139"/>
                <a:gd name="connsiteY48" fmla="*/ 1568350 h 5025059"/>
                <a:gd name="connsiteX49" fmla="*/ 1125662 w 3303139"/>
                <a:gd name="connsiteY49" fmla="*/ 1666321 h 5025059"/>
                <a:gd name="connsiteX50" fmla="*/ 1060348 w 3303139"/>
                <a:gd name="connsiteY50" fmla="*/ 1829607 h 5025059"/>
                <a:gd name="connsiteX51" fmla="*/ 1223634 w 3303139"/>
                <a:gd name="connsiteY51" fmla="*/ 1747964 h 5025059"/>
                <a:gd name="connsiteX52" fmla="*/ 1305277 w 3303139"/>
                <a:gd name="connsiteY52" fmla="*/ 1731636 h 5025059"/>
                <a:gd name="connsiteX53" fmla="*/ 1256291 w 3303139"/>
                <a:gd name="connsiteY53" fmla="*/ 1617336 h 5025059"/>
                <a:gd name="connsiteX54" fmla="*/ 1272620 w 3303139"/>
                <a:gd name="connsiteY54" fmla="*/ 1421393 h 5025059"/>
                <a:gd name="connsiteX55" fmla="*/ 1484890 w 3303139"/>
                <a:gd name="connsiteY55" fmla="*/ 1356079 h 5025059"/>
                <a:gd name="connsiteX56" fmla="*/ 1631848 w 3303139"/>
                <a:gd name="connsiteY56" fmla="*/ 1486707 h 5025059"/>
                <a:gd name="connsiteX57" fmla="*/ 1615519 w 3303139"/>
                <a:gd name="connsiteY57" fmla="*/ 1682650 h 5025059"/>
                <a:gd name="connsiteX58" fmla="*/ 1631848 w 3303139"/>
                <a:gd name="connsiteY58" fmla="*/ 1601007 h 5025059"/>
                <a:gd name="connsiteX59" fmla="*/ 2059005 w 3303139"/>
                <a:gd name="connsiteY59" fmla="*/ 1385267 h 5025059"/>
                <a:gd name="connsiteX60" fmla="*/ 2355709 w 3303139"/>
                <a:gd name="connsiteY60" fmla="*/ 1324021 h 5025059"/>
                <a:gd name="connsiteX61" fmla="*/ 2545713 w 3303139"/>
                <a:gd name="connsiteY61" fmla="*/ 1385267 h 5025059"/>
                <a:gd name="connsiteX62" fmla="*/ 3297360 w 3303139"/>
                <a:gd name="connsiteY62" fmla="*/ 1633666 h 5025059"/>
                <a:gd name="connsiteX63" fmla="*/ 2187018 w 3303139"/>
                <a:gd name="connsiteY63" fmla="*/ 1421393 h 5025059"/>
                <a:gd name="connsiteX64" fmla="*/ 1566534 w 3303139"/>
                <a:gd name="connsiteY64" fmla="*/ 1731636 h 5025059"/>
                <a:gd name="connsiteX65" fmla="*/ 1729819 w 3303139"/>
                <a:gd name="connsiteY65" fmla="*/ 1845935 h 5025059"/>
                <a:gd name="connsiteX66" fmla="*/ 2089048 w 3303139"/>
                <a:gd name="connsiteY66" fmla="*/ 1992893 h 5025059"/>
                <a:gd name="connsiteX67" fmla="*/ 2480934 w 3303139"/>
                <a:gd name="connsiteY67" fmla="*/ 2041879 h 5025059"/>
                <a:gd name="connsiteX68" fmla="*/ 3134077 w 3303139"/>
                <a:gd name="connsiteY68" fmla="*/ 2156179 h 5025059"/>
                <a:gd name="connsiteX69" fmla="*/ 2007859 w 3303139"/>
                <a:gd name="connsiteY69" fmla="*/ 2065918 h 5025059"/>
                <a:gd name="connsiteX70" fmla="*/ 1468562 w 3303139"/>
                <a:gd name="connsiteY70" fmla="*/ 1829607 h 5025059"/>
                <a:gd name="connsiteX71" fmla="*/ 1158320 w 3303139"/>
                <a:gd name="connsiteY71" fmla="*/ 1862264 h 5025059"/>
                <a:gd name="connsiteX72" fmla="*/ 1125662 w 3303139"/>
                <a:gd name="connsiteY72" fmla="*/ 2025550 h 5025059"/>
                <a:gd name="connsiteX73" fmla="*/ 1207305 w 3303139"/>
                <a:gd name="connsiteY73" fmla="*/ 2156179 h 5025059"/>
                <a:gd name="connsiteX74" fmla="*/ 1264455 w 3303139"/>
                <a:gd name="connsiteY74" fmla="*/ 2326721 h 5025059"/>
                <a:gd name="connsiteX75" fmla="*/ 1256291 w 3303139"/>
                <a:gd name="connsiteY75" fmla="*/ 2466421 h 5025059"/>
                <a:gd name="connsiteX76" fmla="*/ 1316162 w 3303139"/>
                <a:gd name="connsiteY76" fmla="*/ 2480029 h 5025059"/>
                <a:gd name="connsiteX77" fmla="*/ 1542041 w 3303139"/>
                <a:gd name="connsiteY77" fmla="*/ 2216958 h 5025059"/>
                <a:gd name="connsiteX78" fmla="*/ 1771095 w 3303139"/>
                <a:gd name="connsiteY78" fmla="*/ 2106740 h 5025059"/>
                <a:gd name="connsiteX79" fmla="*/ 1786969 w 3303139"/>
                <a:gd name="connsiteY79" fmla="*/ 2183847 h 5025059"/>
                <a:gd name="connsiteX80" fmla="*/ 1567440 w 3303139"/>
                <a:gd name="connsiteY80" fmla="*/ 2324000 h 5025059"/>
                <a:gd name="connsiteX81" fmla="*/ 1334305 w 3303139"/>
                <a:gd name="connsiteY81" fmla="*/ 2509057 h 5025059"/>
                <a:gd name="connsiteX82" fmla="*/ 1361065 w 3303139"/>
                <a:gd name="connsiteY82" fmla="*/ 2536725 h 5025059"/>
                <a:gd name="connsiteX83" fmla="*/ 1408690 w 3303139"/>
                <a:gd name="connsiteY83" fmla="*/ 2485925 h 5025059"/>
                <a:gd name="connsiteX84" fmla="*/ 1490628 w 3303139"/>
                <a:gd name="connsiteY84" fmla="*/ 2476400 h 5025059"/>
                <a:gd name="connsiteX85" fmla="*/ 1512853 w 3303139"/>
                <a:gd name="connsiteY85" fmla="*/ 2578000 h 5025059"/>
                <a:gd name="connsiteX86" fmla="*/ 1408078 w 3303139"/>
                <a:gd name="connsiteY86" fmla="*/ 2603400 h 5025059"/>
                <a:gd name="connsiteX87" fmla="*/ 1492602 w 3303139"/>
                <a:gd name="connsiteY87" fmla="*/ 2623357 h 5025059"/>
                <a:gd name="connsiteX88" fmla="*/ 1729820 w 3303139"/>
                <a:gd name="connsiteY88" fmla="*/ 2450093 h 5025059"/>
                <a:gd name="connsiteX89" fmla="*/ 2089049 w 3303139"/>
                <a:gd name="connsiteY89" fmla="*/ 2499079 h 5025059"/>
                <a:gd name="connsiteX90" fmla="*/ 2100387 w 3303139"/>
                <a:gd name="connsiteY90" fmla="*/ 2599319 h 5025059"/>
                <a:gd name="connsiteX91" fmla="*/ 1770188 w 3303139"/>
                <a:gd name="connsiteY91" fmla="*/ 2538086 h 5025059"/>
                <a:gd name="connsiteX92" fmla="*/ 1501219 w 3303139"/>
                <a:gd name="connsiteY92" fmla="*/ 2695021 h 5025059"/>
                <a:gd name="connsiteX93" fmla="*/ 1582862 w 3303139"/>
                <a:gd name="connsiteY93" fmla="*/ 2972607 h 5025059"/>
                <a:gd name="connsiteX94" fmla="*/ 1664505 w 3303139"/>
                <a:gd name="connsiteY94" fmla="*/ 3119564 h 5025059"/>
                <a:gd name="connsiteX95" fmla="*/ 1762477 w 3303139"/>
                <a:gd name="connsiteY95" fmla="*/ 3233864 h 5025059"/>
                <a:gd name="connsiteX96" fmla="*/ 1811463 w 3303139"/>
                <a:gd name="connsiteY96" fmla="*/ 3103236 h 5025059"/>
                <a:gd name="connsiteX97" fmla="*/ 2040063 w 3303139"/>
                <a:gd name="connsiteY97" fmla="*/ 3103236 h 5025059"/>
                <a:gd name="connsiteX98" fmla="*/ 2105376 w 3303139"/>
                <a:gd name="connsiteY98" fmla="*/ 3315508 h 5025059"/>
                <a:gd name="connsiteX99" fmla="*/ 1876777 w 3303139"/>
                <a:gd name="connsiteY99" fmla="*/ 3380821 h 5025059"/>
                <a:gd name="connsiteX100" fmla="*/ 1762477 w 3303139"/>
                <a:gd name="connsiteY100" fmla="*/ 3380821 h 5025059"/>
                <a:gd name="connsiteX101" fmla="*/ 2187020 w 3303139"/>
                <a:gd name="connsiteY101" fmla="*/ 3821693 h 5025059"/>
                <a:gd name="connsiteX102" fmla="*/ 2219677 w 3303139"/>
                <a:gd name="connsiteY102" fmla="*/ 3903336 h 5025059"/>
                <a:gd name="connsiteX103" fmla="*/ 2252334 w 3303139"/>
                <a:gd name="connsiteY103" fmla="*/ 3691064 h 5025059"/>
                <a:gd name="connsiteX104" fmla="*/ 2301320 w 3303139"/>
                <a:gd name="connsiteY104" fmla="*/ 3544107 h 5025059"/>
                <a:gd name="connsiteX105" fmla="*/ 2513592 w 3303139"/>
                <a:gd name="connsiteY105" fmla="*/ 3495121 h 5025059"/>
                <a:gd name="connsiteX106" fmla="*/ 2660549 w 3303139"/>
                <a:gd name="connsiteY106" fmla="*/ 3691064 h 5025059"/>
                <a:gd name="connsiteX107" fmla="*/ 2513591 w 3303139"/>
                <a:gd name="connsiteY107" fmla="*/ 3870678 h 5025059"/>
                <a:gd name="connsiteX108" fmla="*/ 2333976 w 3303139"/>
                <a:gd name="connsiteY108" fmla="*/ 3903336 h 5025059"/>
                <a:gd name="connsiteX109" fmla="*/ 2464605 w 3303139"/>
                <a:gd name="connsiteY109" fmla="*/ 4099279 h 5025059"/>
                <a:gd name="connsiteX110" fmla="*/ 2529920 w 3303139"/>
                <a:gd name="connsiteY110" fmla="*/ 4262565 h 5025059"/>
                <a:gd name="connsiteX111" fmla="*/ 2431948 w 3303139"/>
                <a:gd name="connsiteY111" fmla="*/ 4540150 h 5025059"/>
                <a:gd name="connsiteX112" fmla="*/ 2676877 w 3303139"/>
                <a:gd name="connsiteY112" fmla="*/ 4899380 h 5025059"/>
                <a:gd name="connsiteX113" fmla="*/ 2627891 w 3303139"/>
                <a:gd name="connsiteY113" fmla="*/ 5013679 h 5025059"/>
                <a:gd name="connsiteX114" fmla="*/ 2317648 w 3303139"/>
                <a:gd name="connsiteY114" fmla="*/ 4654450 h 5025059"/>
                <a:gd name="connsiteX115" fmla="*/ 2333977 w 3303139"/>
                <a:gd name="connsiteY115" fmla="*/ 4229907 h 5025059"/>
                <a:gd name="connsiteX116" fmla="*/ 2121705 w 3303139"/>
                <a:gd name="connsiteY116" fmla="*/ 3952321 h 5025059"/>
                <a:gd name="connsiteX117" fmla="*/ 1550205 w 3303139"/>
                <a:gd name="connsiteY117" fmla="*/ 3250193 h 5025059"/>
                <a:gd name="connsiteX118" fmla="*/ 1356077 w 3303139"/>
                <a:gd name="connsiteY118" fmla="*/ 2747182 h 5025059"/>
                <a:gd name="connsiteX119" fmla="*/ 1328409 w 3303139"/>
                <a:gd name="connsiteY119" fmla="*/ 2595689 h 5025059"/>
                <a:gd name="connsiteX120" fmla="*/ 1174648 w 3303139"/>
                <a:gd name="connsiteY120" fmla="*/ 2515407 h 5025059"/>
                <a:gd name="connsiteX121" fmla="*/ 1060348 w 3303139"/>
                <a:gd name="connsiteY121" fmla="*/ 2597050 h 5025059"/>
                <a:gd name="connsiteX122" fmla="*/ 1027691 w 3303139"/>
                <a:gd name="connsiteY122" fmla="*/ 2744007 h 5025059"/>
                <a:gd name="connsiteX123" fmla="*/ 1239962 w 3303139"/>
                <a:gd name="connsiteY123" fmla="*/ 2972607 h 5025059"/>
                <a:gd name="connsiteX124" fmla="*/ 1435905 w 3303139"/>
                <a:gd name="connsiteY124" fmla="*/ 3413479 h 5025059"/>
                <a:gd name="connsiteX125" fmla="*/ 1533877 w 3303139"/>
                <a:gd name="connsiteY125" fmla="*/ 3772707 h 5025059"/>
                <a:gd name="connsiteX126" fmla="*/ 1550205 w 3303139"/>
                <a:gd name="connsiteY126" fmla="*/ 4050293 h 5025059"/>
                <a:gd name="connsiteX127" fmla="*/ 1550205 w 3303139"/>
                <a:gd name="connsiteY127" fmla="*/ 4050293 h 5025059"/>
                <a:gd name="connsiteX0" fmla="*/ 1468562 w 3303139"/>
                <a:gd name="connsiteY0" fmla="*/ 4050293 h 5025059"/>
                <a:gd name="connsiteX1" fmla="*/ 1403248 w 3303139"/>
                <a:gd name="connsiteY1" fmla="*/ 3674736 h 5025059"/>
                <a:gd name="connsiteX2" fmla="*/ 1223634 w 3303139"/>
                <a:gd name="connsiteY2" fmla="*/ 3217536 h 5025059"/>
                <a:gd name="connsiteX3" fmla="*/ 1060348 w 3303139"/>
                <a:gd name="connsiteY3" fmla="*/ 2907293 h 5025059"/>
                <a:gd name="connsiteX4" fmla="*/ 848077 w 3303139"/>
                <a:gd name="connsiteY4" fmla="*/ 2695021 h 5025059"/>
                <a:gd name="connsiteX5" fmla="*/ 929720 w 3303139"/>
                <a:gd name="connsiteY5" fmla="*/ 2515407 h 5025059"/>
                <a:gd name="connsiteX6" fmla="*/ 1060348 w 3303139"/>
                <a:gd name="connsiteY6" fmla="*/ 2368450 h 5025059"/>
                <a:gd name="connsiteX7" fmla="*/ 1044020 w 3303139"/>
                <a:gd name="connsiteY7" fmla="*/ 2205164 h 5025059"/>
                <a:gd name="connsiteX8" fmla="*/ 1011362 w 3303139"/>
                <a:gd name="connsiteY8" fmla="*/ 2172507 h 5025059"/>
                <a:gd name="connsiteX9" fmla="*/ 1044020 w 3303139"/>
                <a:gd name="connsiteY9" fmla="*/ 2335793 h 5025059"/>
                <a:gd name="connsiteX10" fmla="*/ 929720 w 3303139"/>
                <a:gd name="connsiteY10" fmla="*/ 2417436 h 5025059"/>
                <a:gd name="connsiteX11" fmla="*/ 733777 w 3303139"/>
                <a:gd name="connsiteY11" fmla="*/ 2401107 h 5025059"/>
                <a:gd name="connsiteX12" fmla="*/ 619477 w 3303139"/>
                <a:gd name="connsiteY12" fmla="*/ 2286807 h 5025059"/>
                <a:gd name="connsiteX13" fmla="*/ 668462 w 3303139"/>
                <a:gd name="connsiteY13" fmla="*/ 2172507 h 5025059"/>
                <a:gd name="connsiteX14" fmla="*/ 766434 w 3303139"/>
                <a:gd name="connsiteY14" fmla="*/ 2139850 h 5025059"/>
                <a:gd name="connsiteX15" fmla="*/ 815420 w 3303139"/>
                <a:gd name="connsiteY15" fmla="*/ 2107193 h 5025059"/>
                <a:gd name="connsiteX16" fmla="*/ 880734 w 3303139"/>
                <a:gd name="connsiteY16" fmla="*/ 2090864 h 5025059"/>
                <a:gd name="connsiteX17" fmla="*/ 831748 w 3303139"/>
                <a:gd name="connsiteY17" fmla="*/ 2009221 h 5025059"/>
                <a:gd name="connsiteX18" fmla="*/ 815420 w 3303139"/>
                <a:gd name="connsiteY18" fmla="*/ 1960236 h 5025059"/>
                <a:gd name="connsiteX19" fmla="*/ 635805 w 3303139"/>
                <a:gd name="connsiteY19" fmla="*/ 1911250 h 5025059"/>
                <a:gd name="connsiteX20" fmla="*/ 472520 w 3303139"/>
                <a:gd name="connsiteY20" fmla="*/ 1894921 h 5025059"/>
                <a:gd name="connsiteX21" fmla="*/ 292905 w 3303139"/>
                <a:gd name="connsiteY21" fmla="*/ 1862264 h 5025059"/>
                <a:gd name="connsiteX22" fmla="*/ 31648 w 3303139"/>
                <a:gd name="connsiteY22" fmla="*/ 1584679 h 5025059"/>
                <a:gd name="connsiteX23" fmla="*/ 15320 w 3303139"/>
                <a:gd name="connsiteY23" fmla="*/ 1388736 h 5025059"/>
                <a:gd name="connsiteX24" fmla="*/ 129620 w 3303139"/>
                <a:gd name="connsiteY24" fmla="*/ 1062164 h 5025059"/>
                <a:gd name="connsiteX25" fmla="*/ 570491 w 3303139"/>
                <a:gd name="connsiteY25" fmla="*/ 670279 h 5025059"/>
                <a:gd name="connsiteX26" fmla="*/ 2333977 w 3303139"/>
                <a:gd name="connsiteY26" fmla="*/ 807 h 5025059"/>
                <a:gd name="connsiteX27" fmla="*/ 1174648 w 3303139"/>
                <a:gd name="connsiteY27" fmla="*/ 539650 h 5025059"/>
                <a:gd name="connsiteX28" fmla="*/ 570491 w 3303139"/>
                <a:gd name="connsiteY28" fmla="*/ 817236 h 5025059"/>
                <a:gd name="connsiteX29" fmla="*/ 227591 w 3303139"/>
                <a:gd name="connsiteY29" fmla="*/ 1143807 h 5025059"/>
                <a:gd name="connsiteX30" fmla="*/ 129620 w 3303139"/>
                <a:gd name="connsiteY30" fmla="*/ 1437721 h 5025059"/>
                <a:gd name="connsiteX31" fmla="*/ 325562 w 3303139"/>
                <a:gd name="connsiteY31" fmla="*/ 1747964 h 5025059"/>
                <a:gd name="connsiteX32" fmla="*/ 570491 w 3303139"/>
                <a:gd name="connsiteY32" fmla="*/ 1862264 h 5025059"/>
                <a:gd name="connsiteX33" fmla="*/ 390876 w 3303139"/>
                <a:gd name="connsiteY33" fmla="*/ 1503035 h 5025059"/>
                <a:gd name="connsiteX34" fmla="*/ 537833 w 3303139"/>
                <a:gd name="connsiteY34" fmla="*/ 1111150 h 5025059"/>
                <a:gd name="connsiteX35" fmla="*/ 1011362 w 3303139"/>
                <a:gd name="connsiteY35" fmla="*/ 866221 h 5025059"/>
                <a:gd name="connsiteX36" fmla="*/ 1615520 w 3303139"/>
                <a:gd name="connsiteY36" fmla="*/ 572307 h 5025059"/>
                <a:gd name="connsiteX37" fmla="*/ 2399291 w 3303139"/>
                <a:gd name="connsiteY37" fmla="*/ 278393 h 5025059"/>
                <a:gd name="connsiteX38" fmla="*/ 1615520 w 3303139"/>
                <a:gd name="connsiteY38" fmla="*/ 702936 h 5025059"/>
                <a:gd name="connsiteX39" fmla="*/ 2611563 w 3303139"/>
                <a:gd name="connsiteY39" fmla="*/ 866222 h 5025059"/>
                <a:gd name="connsiteX40" fmla="*/ 1599191 w 3303139"/>
                <a:gd name="connsiteY40" fmla="*/ 817236 h 5025059"/>
                <a:gd name="connsiteX41" fmla="*/ 1174648 w 3303139"/>
                <a:gd name="connsiteY41" fmla="*/ 915207 h 5025059"/>
                <a:gd name="connsiteX42" fmla="*/ 652134 w 3303139"/>
                <a:gd name="connsiteY42" fmla="*/ 1192793 h 5025059"/>
                <a:gd name="connsiteX43" fmla="*/ 505177 w 3303139"/>
                <a:gd name="connsiteY43" fmla="*/ 1454050 h 5025059"/>
                <a:gd name="connsiteX44" fmla="*/ 586820 w 3303139"/>
                <a:gd name="connsiteY44" fmla="*/ 1747964 h 5025059"/>
                <a:gd name="connsiteX45" fmla="*/ 750105 w 3303139"/>
                <a:gd name="connsiteY45" fmla="*/ 1878593 h 5025059"/>
                <a:gd name="connsiteX46" fmla="*/ 652134 w 3303139"/>
                <a:gd name="connsiteY46" fmla="*/ 1747964 h 5025059"/>
                <a:gd name="connsiteX47" fmla="*/ 766434 w 3303139"/>
                <a:gd name="connsiteY47" fmla="*/ 1584678 h 5025059"/>
                <a:gd name="connsiteX48" fmla="*/ 946048 w 3303139"/>
                <a:gd name="connsiteY48" fmla="*/ 1568350 h 5025059"/>
                <a:gd name="connsiteX49" fmla="*/ 1125662 w 3303139"/>
                <a:gd name="connsiteY49" fmla="*/ 1666321 h 5025059"/>
                <a:gd name="connsiteX50" fmla="*/ 1060348 w 3303139"/>
                <a:gd name="connsiteY50" fmla="*/ 1829607 h 5025059"/>
                <a:gd name="connsiteX51" fmla="*/ 1223634 w 3303139"/>
                <a:gd name="connsiteY51" fmla="*/ 1747964 h 5025059"/>
                <a:gd name="connsiteX52" fmla="*/ 1305277 w 3303139"/>
                <a:gd name="connsiteY52" fmla="*/ 1731636 h 5025059"/>
                <a:gd name="connsiteX53" fmla="*/ 1256291 w 3303139"/>
                <a:gd name="connsiteY53" fmla="*/ 1617336 h 5025059"/>
                <a:gd name="connsiteX54" fmla="*/ 1272620 w 3303139"/>
                <a:gd name="connsiteY54" fmla="*/ 1421393 h 5025059"/>
                <a:gd name="connsiteX55" fmla="*/ 1484890 w 3303139"/>
                <a:gd name="connsiteY55" fmla="*/ 1356079 h 5025059"/>
                <a:gd name="connsiteX56" fmla="*/ 1631848 w 3303139"/>
                <a:gd name="connsiteY56" fmla="*/ 1486707 h 5025059"/>
                <a:gd name="connsiteX57" fmla="*/ 1615519 w 3303139"/>
                <a:gd name="connsiteY57" fmla="*/ 1682650 h 5025059"/>
                <a:gd name="connsiteX58" fmla="*/ 1631848 w 3303139"/>
                <a:gd name="connsiteY58" fmla="*/ 1601007 h 5025059"/>
                <a:gd name="connsiteX59" fmla="*/ 2059005 w 3303139"/>
                <a:gd name="connsiteY59" fmla="*/ 1385267 h 5025059"/>
                <a:gd name="connsiteX60" fmla="*/ 2338779 w 3303139"/>
                <a:gd name="connsiteY60" fmla="*/ 1349415 h 5025059"/>
                <a:gd name="connsiteX61" fmla="*/ 2545713 w 3303139"/>
                <a:gd name="connsiteY61" fmla="*/ 1385267 h 5025059"/>
                <a:gd name="connsiteX62" fmla="*/ 3297360 w 3303139"/>
                <a:gd name="connsiteY62" fmla="*/ 1633666 h 5025059"/>
                <a:gd name="connsiteX63" fmla="*/ 2187018 w 3303139"/>
                <a:gd name="connsiteY63" fmla="*/ 1421393 h 5025059"/>
                <a:gd name="connsiteX64" fmla="*/ 1566534 w 3303139"/>
                <a:gd name="connsiteY64" fmla="*/ 1731636 h 5025059"/>
                <a:gd name="connsiteX65" fmla="*/ 1729819 w 3303139"/>
                <a:gd name="connsiteY65" fmla="*/ 1845935 h 5025059"/>
                <a:gd name="connsiteX66" fmla="*/ 2089048 w 3303139"/>
                <a:gd name="connsiteY66" fmla="*/ 1992893 h 5025059"/>
                <a:gd name="connsiteX67" fmla="*/ 2480934 w 3303139"/>
                <a:gd name="connsiteY67" fmla="*/ 2041879 h 5025059"/>
                <a:gd name="connsiteX68" fmla="*/ 3134077 w 3303139"/>
                <a:gd name="connsiteY68" fmla="*/ 2156179 h 5025059"/>
                <a:gd name="connsiteX69" fmla="*/ 2007859 w 3303139"/>
                <a:gd name="connsiteY69" fmla="*/ 2065918 h 5025059"/>
                <a:gd name="connsiteX70" fmla="*/ 1468562 w 3303139"/>
                <a:gd name="connsiteY70" fmla="*/ 1829607 h 5025059"/>
                <a:gd name="connsiteX71" fmla="*/ 1158320 w 3303139"/>
                <a:gd name="connsiteY71" fmla="*/ 1862264 h 5025059"/>
                <a:gd name="connsiteX72" fmla="*/ 1125662 w 3303139"/>
                <a:gd name="connsiteY72" fmla="*/ 2025550 h 5025059"/>
                <a:gd name="connsiteX73" fmla="*/ 1207305 w 3303139"/>
                <a:gd name="connsiteY73" fmla="*/ 2156179 h 5025059"/>
                <a:gd name="connsiteX74" fmla="*/ 1264455 w 3303139"/>
                <a:gd name="connsiteY74" fmla="*/ 2326721 h 5025059"/>
                <a:gd name="connsiteX75" fmla="*/ 1256291 w 3303139"/>
                <a:gd name="connsiteY75" fmla="*/ 2466421 h 5025059"/>
                <a:gd name="connsiteX76" fmla="*/ 1316162 w 3303139"/>
                <a:gd name="connsiteY76" fmla="*/ 2480029 h 5025059"/>
                <a:gd name="connsiteX77" fmla="*/ 1542041 w 3303139"/>
                <a:gd name="connsiteY77" fmla="*/ 2216958 h 5025059"/>
                <a:gd name="connsiteX78" fmla="*/ 1771095 w 3303139"/>
                <a:gd name="connsiteY78" fmla="*/ 2106740 h 5025059"/>
                <a:gd name="connsiteX79" fmla="*/ 1786969 w 3303139"/>
                <a:gd name="connsiteY79" fmla="*/ 2183847 h 5025059"/>
                <a:gd name="connsiteX80" fmla="*/ 1567440 w 3303139"/>
                <a:gd name="connsiteY80" fmla="*/ 2324000 h 5025059"/>
                <a:gd name="connsiteX81" fmla="*/ 1334305 w 3303139"/>
                <a:gd name="connsiteY81" fmla="*/ 2509057 h 5025059"/>
                <a:gd name="connsiteX82" fmla="*/ 1361065 w 3303139"/>
                <a:gd name="connsiteY82" fmla="*/ 2536725 h 5025059"/>
                <a:gd name="connsiteX83" fmla="*/ 1408690 w 3303139"/>
                <a:gd name="connsiteY83" fmla="*/ 2485925 h 5025059"/>
                <a:gd name="connsiteX84" fmla="*/ 1490628 w 3303139"/>
                <a:gd name="connsiteY84" fmla="*/ 2476400 h 5025059"/>
                <a:gd name="connsiteX85" fmla="*/ 1512853 w 3303139"/>
                <a:gd name="connsiteY85" fmla="*/ 2578000 h 5025059"/>
                <a:gd name="connsiteX86" fmla="*/ 1408078 w 3303139"/>
                <a:gd name="connsiteY86" fmla="*/ 2603400 h 5025059"/>
                <a:gd name="connsiteX87" fmla="*/ 1492602 w 3303139"/>
                <a:gd name="connsiteY87" fmla="*/ 2623357 h 5025059"/>
                <a:gd name="connsiteX88" fmla="*/ 1729820 w 3303139"/>
                <a:gd name="connsiteY88" fmla="*/ 2450093 h 5025059"/>
                <a:gd name="connsiteX89" fmla="*/ 2089049 w 3303139"/>
                <a:gd name="connsiteY89" fmla="*/ 2499079 h 5025059"/>
                <a:gd name="connsiteX90" fmla="*/ 2100387 w 3303139"/>
                <a:gd name="connsiteY90" fmla="*/ 2599319 h 5025059"/>
                <a:gd name="connsiteX91" fmla="*/ 1770188 w 3303139"/>
                <a:gd name="connsiteY91" fmla="*/ 2538086 h 5025059"/>
                <a:gd name="connsiteX92" fmla="*/ 1501219 w 3303139"/>
                <a:gd name="connsiteY92" fmla="*/ 2695021 h 5025059"/>
                <a:gd name="connsiteX93" fmla="*/ 1582862 w 3303139"/>
                <a:gd name="connsiteY93" fmla="*/ 2972607 h 5025059"/>
                <a:gd name="connsiteX94" fmla="*/ 1664505 w 3303139"/>
                <a:gd name="connsiteY94" fmla="*/ 3119564 h 5025059"/>
                <a:gd name="connsiteX95" fmla="*/ 1762477 w 3303139"/>
                <a:gd name="connsiteY95" fmla="*/ 3233864 h 5025059"/>
                <a:gd name="connsiteX96" fmla="*/ 1811463 w 3303139"/>
                <a:gd name="connsiteY96" fmla="*/ 3103236 h 5025059"/>
                <a:gd name="connsiteX97" fmla="*/ 2040063 w 3303139"/>
                <a:gd name="connsiteY97" fmla="*/ 3103236 h 5025059"/>
                <a:gd name="connsiteX98" fmla="*/ 2105376 w 3303139"/>
                <a:gd name="connsiteY98" fmla="*/ 3315508 h 5025059"/>
                <a:gd name="connsiteX99" fmla="*/ 1876777 w 3303139"/>
                <a:gd name="connsiteY99" fmla="*/ 3380821 h 5025059"/>
                <a:gd name="connsiteX100" fmla="*/ 1762477 w 3303139"/>
                <a:gd name="connsiteY100" fmla="*/ 3380821 h 5025059"/>
                <a:gd name="connsiteX101" fmla="*/ 2187020 w 3303139"/>
                <a:gd name="connsiteY101" fmla="*/ 3821693 h 5025059"/>
                <a:gd name="connsiteX102" fmla="*/ 2219677 w 3303139"/>
                <a:gd name="connsiteY102" fmla="*/ 3903336 h 5025059"/>
                <a:gd name="connsiteX103" fmla="*/ 2252334 w 3303139"/>
                <a:gd name="connsiteY103" fmla="*/ 3691064 h 5025059"/>
                <a:gd name="connsiteX104" fmla="*/ 2301320 w 3303139"/>
                <a:gd name="connsiteY104" fmla="*/ 3544107 h 5025059"/>
                <a:gd name="connsiteX105" fmla="*/ 2513592 w 3303139"/>
                <a:gd name="connsiteY105" fmla="*/ 3495121 h 5025059"/>
                <a:gd name="connsiteX106" fmla="*/ 2660549 w 3303139"/>
                <a:gd name="connsiteY106" fmla="*/ 3691064 h 5025059"/>
                <a:gd name="connsiteX107" fmla="*/ 2513591 w 3303139"/>
                <a:gd name="connsiteY107" fmla="*/ 3870678 h 5025059"/>
                <a:gd name="connsiteX108" fmla="*/ 2333976 w 3303139"/>
                <a:gd name="connsiteY108" fmla="*/ 3903336 h 5025059"/>
                <a:gd name="connsiteX109" fmla="*/ 2464605 w 3303139"/>
                <a:gd name="connsiteY109" fmla="*/ 4099279 h 5025059"/>
                <a:gd name="connsiteX110" fmla="*/ 2529920 w 3303139"/>
                <a:gd name="connsiteY110" fmla="*/ 4262565 h 5025059"/>
                <a:gd name="connsiteX111" fmla="*/ 2431948 w 3303139"/>
                <a:gd name="connsiteY111" fmla="*/ 4540150 h 5025059"/>
                <a:gd name="connsiteX112" fmla="*/ 2676877 w 3303139"/>
                <a:gd name="connsiteY112" fmla="*/ 4899380 h 5025059"/>
                <a:gd name="connsiteX113" fmla="*/ 2627891 w 3303139"/>
                <a:gd name="connsiteY113" fmla="*/ 5013679 h 5025059"/>
                <a:gd name="connsiteX114" fmla="*/ 2317648 w 3303139"/>
                <a:gd name="connsiteY114" fmla="*/ 4654450 h 5025059"/>
                <a:gd name="connsiteX115" fmla="*/ 2333977 w 3303139"/>
                <a:gd name="connsiteY115" fmla="*/ 4229907 h 5025059"/>
                <a:gd name="connsiteX116" fmla="*/ 2121705 w 3303139"/>
                <a:gd name="connsiteY116" fmla="*/ 3952321 h 5025059"/>
                <a:gd name="connsiteX117" fmla="*/ 1550205 w 3303139"/>
                <a:gd name="connsiteY117" fmla="*/ 3250193 h 5025059"/>
                <a:gd name="connsiteX118" fmla="*/ 1356077 w 3303139"/>
                <a:gd name="connsiteY118" fmla="*/ 2747182 h 5025059"/>
                <a:gd name="connsiteX119" fmla="*/ 1328409 w 3303139"/>
                <a:gd name="connsiteY119" fmla="*/ 2595689 h 5025059"/>
                <a:gd name="connsiteX120" fmla="*/ 1174648 w 3303139"/>
                <a:gd name="connsiteY120" fmla="*/ 2515407 h 5025059"/>
                <a:gd name="connsiteX121" fmla="*/ 1060348 w 3303139"/>
                <a:gd name="connsiteY121" fmla="*/ 2597050 h 5025059"/>
                <a:gd name="connsiteX122" fmla="*/ 1027691 w 3303139"/>
                <a:gd name="connsiteY122" fmla="*/ 2744007 h 5025059"/>
                <a:gd name="connsiteX123" fmla="*/ 1239962 w 3303139"/>
                <a:gd name="connsiteY123" fmla="*/ 2972607 h 5025059"/>
                <a:gd name="connsiteX124" fmla="*/ 1435905 w 3303139"/>
                <a:gd name="connsiteY124" fmla="*/ 3413479 h 5025059"/>
                <a:gd name="connsiteX125" fmla="*/ 1533877 w 3303139"/>
                <a:gd name="connsiteY125" fmla="*/ 3772707 h 5025059"/>
                <a:gd name="connsiteX126" fmla="*/ 1550205 w 3303139"/>
                <a:gd name="connsiteY126" fmla="*/ 4050293 h 5025059"/>
                <a:gd name="connsiteX127" fmla="*/ 1550205 w 3303139"/>
                <a:gd name="connsiteY127" fmla="*/ 4050293 h 5025059"/>
                <a:gd name="connsiteX0" fmla="*/ 1468562 w 3303535"/>
                <a:gd name="connsiteY0" fmla="*/ 4050293 h 5025059"/>
                <a:gd name="connsiteX1" fmla="*/ 1403248 w 3303535"/>
                <a:gd name="connsiteY1" fmla="*/ 3674736 h 5025059"/>
                <a:gd name="connsiteX2" fmla="*/ 1223634 w 3303535"/>
                <a:gd name="connsiteY2" fmla="*/ 3217536 h 5025059"/>
                <a:gd name="connsiteX3" fmla="*/ 1060348 w 3303535"/>
                <a:gd name="connsiteY3" fmla="*/ 2907293 h 5025059"/>
                <a:gd name="connsiteX4" fmla="*/ 848077 w 3303535"/>
                <a:gd name="connsiteY4" fmla="*/ 2695021 h 5025059"/>
                <a:gd name="connsiteX5" fmla="*/ 929720 w 3303535"/>
                <a:gd name="connsiteY5" fmla="*/ 2515407 h 5025059"/>
                <a:gd name="connsiteX6" fmla="*/ 1060348 w 3303535"/>
                <a:gd name="connsiteY6" fmla="*/ 2368450 h 5025059"/>
                <a:gd name="connsiteX7" fmla="*/ 1044020 w 3303535"/>
                <a:gd name="connsiteY7" fmla="*/ 2205164 h 5025059"/>
                <a:gd name="connsiteX8" fmla="*/ 1011362 w 3303535"/>
                <a:gd name="connsiteY8" fmla="*/ 2172507 h 5025059"/>
                <a:gd name="connsiteX9" fmla="*/ 1044020 w 3303535"/>
                <a:gd name="connsiteY9" fmla="*/ 2335793 h 5025059"/>
                <a:gd name="connsiteX10" fmla="*/ 929720 w 3303535"/>
                <a:gd name="connsiteY10" fmla="*/ 2417436 h 5025059"/>
                <a:gd name="connsiteX11" fmla="*/ 733777 w 3303535"/>
                <a:gd name="connsiteY11" fmla="*/ 2401107 h 5025059"/>
                <a:gd name="connsiteX12" fmla="*/ 619477 w 3303535"/>
                <a:gd name="connsiteY12" fmla="*/ 2286807 h 5025059"/>
                <a:gd name="connsiteX13" fmla="*/ 668462 w 3303535"/>
                <a:gd name="connsiteY13" fmla="*/ 2172507 h 5025059"/>
                <a:gd name="connsiteX14" fmla="*/ 766434 w 3303535"/>
                <a:gd name="connsiteY14" fmla="*/ 2139850 h 5025059"/>
                <a:gd name="connsiteX15" fmla="*/ 815420 w 3303535"/>
                <a:gd name="connsiteY15" fmla="*/ 2107193 h 5025059"/>
                <a:gd name="connsiteX16" fmla="*/ 880734 w 3303535"/>
                <a:gd name="connsiteY16" fmla="*/ 2090864 h 5025059"/>
                <a:gd name="connsiteX17" fmla="*/ 831748 w 3303535"/>
                <a:gd name="connsiteY17" fmla="*/ 2009221 h 5025059"/>
                <a:gd name="connsiteX18" fmla="*/ 815420 w 3303535"/>
                <a:gd name="connsiteY18" fmla="*/ 1960236 h 5025059"/>
                <a:gd name="connsiteX19" fmla="*/ 635805 w 3303535"/>
                <a:gd name="connsiteY19" fmla="*/ 1911250 h 5025059"/>
                <a:gd name="connsiteX20" fmla="*/ 472520 w 3303535"/>
                <a:gd name="connsiteY20" fmla="*/ 1894921 h 5025059"/>
                <a:gd name="connsiteX21" fmla="*/ 292905 w 3303535"/>
                <a:gd name="connsiteY21" fmla="*/ 1862264 h 5025059"/>
                <a:gd name="connsiteX22" fmla="*/ 31648 w 3303535"/>
                <a:gd name="connsiteY22" fmla="*/ 1584679 h 5025059"/>
                <a:gd name="connsiteX23" fmla="*/ 15320 w 3303535"/>
                <a:gd name="connsiteY23" fmla="*/ 1388736 h 5025059"/>
                <a:gd name="connsiteX24" fmla="*/ 129620 w 3303535"/>
                <a:gd name="connsiteY24" fmla="*/ 1062164 h 5025059"/>
                <a:gd name="connsiteX25" fmla="*/ 570491 w 3303535"/>
                <a:gd name="connsiteY25" fmla="*/ 670279 h 5025059"/>
                <a:gd name="connsiteX26" fmla="*/ 2333977 w 3303535"/>
                <a:gd name="connsiteY26" fmla="*/ 807 h 5025059"/>
                <a:gd name="connsiteX27" fmla="*/ 1174648 w 3303535"/>
                <a:gd name="connsiteY27" fmla="*/ 539650 h 5025059"/>
                <a:gd name="connsiteX28" fmla="*/ 570491 w 3303535"/>
                <a:gd name="connsiteY28" fmla="*/ 817236 h 5025059"/>
                <a:gd name="connsiteX29" fmla="*/ 227591 w 3303535"/>
                <a:gd name="connsiteY29" fmla="*/ 1143807 h 5025059"/>
                <a:gd name="connsiteX30" fmla="*/ 129620 w 3303535"/>
                <a:gd name="connsiteY30" fmla="*/ 1437721 h 5025059"/>
                <a:gd name="connsiteX31" fmla="*/ 325562 w 3303535"/>
                <a:gd name="connsiteY31" fmla="*/ 1747964 h 5025059"/>
                <a:gd name="connsiteX32" fmla="*/ 570491 w 3303535"/>
                <a:gd name="connsiteY32" fmla="*/ 1862264 h 5025059"/>
                <a:gd name="connsiteX33" fmla="*/ 390876 w 3303535"/>
                <a:gd name="connsiteY33" fmla="*/ 1503035 h 5025059"/>
                <a:gd name="connsiteX34" fmla="*/ 537833 w 3303535"/>
                <a:gd name="connsiteY34" fmla="*/ 1111150 h 5025059"/>
                <a:gd name="connsiteX35" fmla="*/ 1011362 w 3303535"/>
                <a:gd name="connsiteY35" fmla="*/ 866221 h 5025059"/>
                <a:gd name="connsiteX36" fmla="*/ 1615520 w 3303535"/>
                <a:gd name="connsiteY36" fmla="*/ 572307 h 5025059"/>
                <a:gd name="connsiteX37" fmla="*/ 2399291 w 3303535"/>
                <a:gd name="connsiteY37" fmla="*/ 278393 h 5025059"/>
                <a:gd name="connsiteX38" fmla="*/ 1615520 w 3303535"/>
                <a:gd name="connsiteY38" fmla="*/ 702936 h 5025059"/>
                <a:gd name="connsiteX39" fmla="*/ 2611563 w 3303535"/>
                <a:gd name="connsiteY39" fmla="*/ 866222 h 5025059"/>
                <a:gd name="connsiteX40" fmla="*/ 1599191 w 3303535"/>
                <a:gd name="connsiteY40" fmla="*/ 817236 h 5025059"/>
                <a:gd name="connsiteX41" fmla="*/ 1174648 w 3303535"/>
                <a:gd name="connsiteY41" fmla="*/ 915207 h 5025059"/>
                <a:gd name="connsiteX42" fmla="*/ 652134 w 3303535"/>
                <a:gd name="connsiteY42" fmla="*/ 1192793 h 5025059"/>
                <a:gd name="connsiteX43" fmla="*/ 505177 w 3303535"/>
                <a:gd name="connsiteY43" fmla="*/ 1454050 h 5025059"/>
                <a:gd name="connsiteX44" fmla="*/ 586820 w 3303535"/>
                <a:gd name="connsiteY44" fmla="*/ 1747964 h 5025059"/>
                <a:gd name="connsiteX45" fmla="*/ 750105 w 3303535"/>
                <a:gd name="connsiteY45" fmla="*/ 1878593 h 5025059"/>
                <a:gd name="connsiteX46" fmla="*/ 652134 w 3303535"/>
                <a:gd name="connsiteY46" fmla="*/ 1747964 h 5025059"/>
                <a:gd name="connsiteX47" fmla="*/ 766434 w 3303535"/>
                <a:gd name="connsiteY47" fmla="*/ 1584678 h 5025059"/>
                <a:gd name="connsiteX48" fmla="*/ 946048 w 3303535"/>
                <a:gd name="connsiteY48" fmla="*/ 1568350 h 5025059"/>
                <a:gd name="connsiteX49" fmla="*/ 1125662 w 3303535"/>
                <a:gd name="connsiteY49" fmla="*/ 1666321 h 5025059"/>
                <a:gd name="connsiteX50" fmla="*/ 1060348 w 3303535"/>
                <a:gd name="connsiteY50" fmla="*/ 1829607 h 5025059"/>
                <a:gd name="connsiteX51" fmla="*/ 1223634 w 3303535"/>
                <a:gd name="connsiteY51" fmla="*/ 1747964 h 5025059"/>
                <a:gd name="connsiteX52" fmla="*/ 1305277 w 3303535"/>
                <a:gd name="connsiteY52" fmla="*/ 1731636 h 5025059"/>
                <a:gd name="connsiteX53" fmla="*/ 1256291 w 3303535"/>
                <a:gd name="connsiteY53" fmla="*/ 1617336 h 5025059"/>
                <a:gd name="connsiteX54" fmla="*/ 1272620 w 3303535"/>
                <a:gd name="connsiteY54" fmla="*/ 1421393 h 5025059"/>
                <a:gd name="connsiteX55" fmla="*/ 1484890 w 3303535"/>
                <a:gd name="connsiteY55" fmla="*/ 1356079 h 5025059"/>
                <a:gd name="connsiteX56" fmla="*/ 1631848 w 3303535"/>
                <a:gd name="connsiteY56" fmla="*/ 1486707 h 5025059"/>
                <a:gd name="connsiteX57" fmla="*/ 1615519 w 3303535"/>
                <a:gd name="connsiteY57" fmla="*/ 1682650 h 5025059"/>
                <a:gd name="connsiteX58" fmla="*/ 1631848 w 3303535"/>
                <a:gd name="connsiteY58" fmla="*/ 1601007 h 5025059"/>
                <a:gd name="connsiteX59" fmla="*/ 2059005 w 3303535"/>
                <a:gd name="connsiteY59" fmla="*/ 1385267 h 5025059"/>
                <a:gd name="connsiteX60" fmla="*/ 2338779 w 3303535"/>
                <a:gd name="connsiteY60" fmla="*/ 1349415 h 5025059"/>
                <a:gd name="connsiteX61" fmla="*/ 2592268 w 3303535"/>
                <a:gd name="connsiteY61" fmla="*/ 1406428 h 5025059"/>
                <a:gd name="connsiteX62" fmla="*/ 3297360 w 3303535"/>
                <a:gd name="connsiteY62" fmla="*/ 1633666 h 5025059"/>
                <a:gd name="connsiteX63" fmla="*/ 2187018 w 3303535"/>
                <a:gd name="connsiteY63" fmla="*/ 1421393 h 5025059"/>
                <a:gd name="connsiteX64" fmla="*/ 1566534 w 3303535"/>
                <a:gd name="connsiteY64" fmla="*/ 1731636 h 5025059"/>
                <a:gd name="connsiteX65" fmla="*/ 1729819 w 3303535"/>
                <a:gd name="connsiteY65" fmla="*/ 1845935 h 5025059"/>
                <a:gd name="connsiteX66" fmla="*/ 2089048 w 3303535"/>
                <a:gd name="connsiteY66" fmla="*/ 1992893 h 5025059"/>
                <a:gd name="connsiteX67" fmla="*/ 2480934 w 3303535"/>
                <a:gd name="connsiteY67" fmla="*/ 2041879 h 5025059"/>
                <a:gd name="connsiteX68" fmla="*/ 3134077 w 3303535"/>
                <a:gd name="connsiteY68" fmla="*/ 2156179 h 5025059"/>
                <a:gd name="connsiteX69" fmla="*/ 2007859 w 3303535"/>
                <a:gd name="connsiteY69" fmla="*/ 2065918 h 5025059"/>
                <a:gd name="connsiteX70" fmla="*/ 1468562 w 3303535"/>
                <a:gd name="connsiteY70" fmla="*/ 1829607 h 5025059"/>
                <a:gd name="connsiteX71" fmla="*/ 1158320 w 3303535"/>
                <a:gd name="connsiteY71" fmla="*/ 1862264 h 5025059"/>
                <a:gd name="connsiteX72" fmla="*/ 1125662 w 3303535"/>
                <a:gd name="connsiteY72" fmla="*/ 2025550 h 5025059"/>
                <a:gd name="connsiteX73" fmla="*/ 1207305 w 3303535"/>
                <a:gd name="connsiteY73" fmla="*/ 2156179 h 5025059"/>
                <a:gd name="connsiteX74" fmla="*/ 1264455 w 3303535"/>
                <a:gd name="connsiteY74" fmla="*/ 2326721 h 5025059"/>
                <a:gd name="connsiteX75" fmla="*/ 1256291 w 3303535"/>
                <a:gd name="connsiteY75" fmla="*/ 2466421 h 5025059"/>
                <a:gd name="connsiteX76" fmla="*/ 1316162 w 3303535"/>
                <a:gd name="connsiteY76" fmla="*/ 2480029 h 5025059"/>
                <a:gd name="connsiteX77" fmla="*/ 1542041 w 3303535"/>
                <a:gd name="connsiteY77" fmla="*/ 2216958 h 5025059"/>
                <a:gd name="connsiteX78" fmla="*/ 1771095 w 3303535"/>
                <a:gd name="connsiteY78" fmla="*/ 2106740 h 5025059"/>
                <a:gd name="connsiteX79" fmla="*/ 1786969 w 3303535"/>
                <a:gd name="connsiteY79" fmla="*/ 2183847 h 5025059"/>
                <a:gd name="connsiteX80" fmla="*/ 1567440 w 3303535"/>
                <a:gd name="connsiteY80" fmla="*/ 2324000 h 5025059"/>
                <a:gd name="connsiteX81" fmla="*/ 1334305 w 3303535"/>
                <a:gd name="connsiteY81" fmla="*/ 2509057 h 5025059"/>
                <a:gd name="connsiteX82" fmla="*/ 1361065 w 3303535"/>
                <a:gd name="connsiteY82" fmla="*/ 2536725 h 5025059"/>
                <a:gd name="connsiteX83" fmla="*/ 1408690 w 3303535"/>
                <a:gd name="connsiteY83" fmla="*/ 2485925 h 5025059"/>
                <a:gd name="connsiteX84" fmla="*/ 1490628 w 3303535"/>
                <a:gd name="connsiteY84" fmla="*/ 2476400 h 5025059"/>
                <a:gd name="connsiteX85" fmla="*/ 1512853 w 3303535"/>
                <a:gd name="connsiteY85" fmla="*/ 2578000 h 5025059"/>
                <a:gd name="connsiteX86" fmla="*/ 1408078 w 3303535"/>
                <a:gd name="connsiteY86" fmla="*/ 2603400 h 5025059"/>
                <a:gd name="connsiteX87" fmla="*/ 1492602 w 3303535"/>
                <a:gd name="connsiteY87" fmla="*/ 2623357 h 5025059"/>
                <a:gd name="connsiteX88" fmla="*/ 1729820 w 3303535"/>
                <a:gd name="connsiteY88" fmla="*/ 2450093 h 5025059"/>
                <a:gd name="connsiteX89" fmla="*/ 2089049 w 3303535"/>
                <a:gd name="connsiteY89" fmla="*/ 2499079 h 5025059"/>
                <a:gd name="connsiteX90" fmla="*/ 2100387 w 3303535"/>
                <a:gd name="connsiteY90" fmla="*/ 2599319 h 5025059"/>
                <a:gd name="connsiteX91" fmla="*/ 1770188 w 3303535"/>
                <a:gd name="connsiteY91" fmla="*/ 2538086 h 5025059"/>
                <a:gd name="connsiteX92" fmla="*/ 1501219 w 3303535"/>
                <a:gd name="connsiteY92" fmla="*/ 2695021 h 5025059"/>
                <a:gd name="connsiteX93" fmla="*/ 1582862 w 3303535"/>
                <a:gd name="connsiteY93" fmla="*/ 2972607 h 5025059"/>
                <a:gd name="connsiteX94" fmla="*/ 1664505 w 3303535"/>
                <a:gd name="connsiteY94" fmla="*/ 3119564 h 5025059"/>
                <a:gd name="connsiteX95" fmla="*/ 1762477 w 3303535"/>
                <a:gd name="connsiteY95" fmla="*/ 3233864 h 5025059"/>
                <a:gd name="connsiteX96" fmla="*/ 1811463 w 3303535"/>
                <a:gd name="connsiteY96" fmla="*/ 3103236 h 5025059"/>
                <a:gd name="connsiteX97" fmla="*/ 2040063 w 3303535"/>
                <a:gd name="connsiteY97" fmla="*/ 3103236 h 5025059"/>
                <a:gd name="connsiteX98" fmla="*/ 2105376 w 3303535"/>
                <a:gd name="connsiteY98" fmla="*/ 3315508 h 5025059"/>
                <a:gd name="connsiteX99" fmla="*/ 1876777 w 3303535"/>
                <a:gd name="connsiteY99" fmla="*/ 3380821 h 5025059"/>
                <a:gd name="connsiteX100" fmla="*/ 1762477 w 3303535"/>
                <a:gd name="connsiteY100" fmla="*/ 3380821 h 5025059"/>
                <a:gd name="connsiteX101" fmla="*/ 2187020 w 3303535"/>
                <a:gd name="connsiteY101" fmla="*/ 3821693 h 5025059"/>
                <a:gd name="connsiteX102" fmla="*/ 2219677 w 3303535"/>
                <a:gd name="connsiteY102" fmla="*/ 3903336 h 5025059"/>
                <a:gd name="connsiteX103" fmla="*/ 2252334 w 3303535"/>
                <a:gd name="connsiteY103" fmla="*/ 3691064 h 5025059"/>
                <a:gd name="connsiteX104" fmla="*/ 2301320 w 3303535"/>
                <a:gd name="connsiteY104" fmla="*/ 3544107 h 5025059"/>
                <a:gd name="connsiteX105" fmla="*/ 2513592 w 3303535"/>
                <a:gd name="connsiteY105" fmla="*/ 3495121 h 5025059"/>
                <a:gd name="connsiteX106" fmla="*/ 2660549 w 3303535"/>
                <a:gd name="connsiteY106" fmla="*/ 3691064 h 5025059"/>
                <a:gd name="connsiteX107" fmla="*/ 2513591 w 3303535"/>
                <a:gd name="connsiteY107" fmla="*/ 3870678 h 5025059"/>
                <a:gd name="connsiteX108" fmla="*/ 2333976 w 3303535"/>
                <a:gd name="connsiteY108" fmla="*/ 3903336 h 5025059"/>
                <a:gd name="connsiteX109" fmla="*/ 2464605 w 3303535"/>
                <a:gd name="connsiteY109" fmla="*/ 4099279 h 5025059"/>
                <a:gd name="connsiteX110" fmla="*/ 2529920 w 3303535"/>
                <a:gd name="connsiteY110" fmla="*/ 4262565 h 5025059"/>
                <a:gd name="connsiteX111" fmla="*/ 2431948 w 3303535"/>
                <a:gd name="connsiteY111" fmla="*/ 4540150 h 5025059"/>
                <a:gd name="connsiteX112" fmla="*/ 2676877 w 3303535"/>
                <a:gd name="connsiteY112" fmla="*/ 4899380 h 5025059"/>
                <a:gd name="connsiteX113" fmla="*/ 2627891 w 3303535"/>
                <a:gd name="connsiteY113" fmla="*/ 5013679 h 5025059"/>
                <a:gd name="connsiteX114" fmla="*/ 2317648 w 3303535"/>
                <a:gd name="connsiteY114" fmla="*/ 4654450 h 5025059"/>
                <a:gd name="connsiteX115" fmla="*/ 2333977 w 3303535"/>
                <a:gd name="connsiteY115" fmla="*/ 4229907 h 5025059"/>
                <a:gd name="connsiteX116" fmla="*/ 2121705 w 3303535"/>
                <a:gd name="connsiteY116" fmla="*/ 3952321 h 5025059"/>
                <a:gd name="connsiteX117" fmla="*/ 1550205 w 3303535"/>
                <a:gd name="connsiteY117" fmla="*/ 3250193 h 5025059"/>
                <a:gd name="connsiteX118" fmla="*/ 1356077 w 3303535"/>
                <a:gd name="connsiteY118" fmla="*/ 2747182 h 5025059"/>
                <a:gd name="connsiteX119" fmla="*/ 1328409 w 3303535"/>
                <a:gd name="connsiteY119" fmla="*/ 2595689 h 5025059"/>
                <a:gd name="connsiteX120" fmla="*/ 1174648 w 3303535"/>
                <a:gd name="connsiteY120" fmla="*/ 2515407 h 5025059"/>
                <a:gd name="connsiteX121" fmla="*/ 1060348 w 3303535"/>
                <a:gd name="connsiteY121" fmla="*/ 2597050 h 5025059"/>
                <a:gd name="connsiteX122" fmla="*/ 1027691 w 3303535"/>
                <a:gd name="connsiteY122" fmla="*/ 2744007 h 5025059"/>
                <a:gd name="connsiteX123" fmla="*/ 1239962 w 3303535"/>
                <a:gd name="connsiteY123" fmla="*/ 2972607 h 5025059"/>
                <a:gd name="connsiteX124" fmla="*/ 1435905 w 3303535"/>
                <a:gd name="connsiteY124" fmla="*/ 3413479 h 5025059"/>
                <a:gd name="connsiteX125" fmla="*/ 1533877 w 3303535"/>
                <a:gd name="connsiteY125" fmla="*/ 3772707 h 5025059"/>
                <a:gd name="connsiteX126" fmla="*/ 1550205 w 3303535"/>
                <a:gd name="connsiteY126" fmla="*/ 4050293 h 5025059"/>
                <a:gd name="connsiteX127" fmla="*/ 1550205 w 3303535"/>
                <a:gd name="connsiteY127" fmla="*/ 4050293 h 5025059"/>
                <a:gd name="connsiteX0" fmla="*/ 1468562 w 3303535"/>
                <a:gd name="connsiteY0" fmla="*/ 4050293 h 5025059"/>
                <a:gd name="connsiteX1" fmla="*/ 1403248 w 3303535"/>
                <a:gd name="connsiteY1" fmla="*/ 3674736 h 5025059"/>
                <a:gd name="connsiteX2" fmla="*/ 1223634 w 3303535"/>
                <a:gd name="connsiteY2" fmla="*/ 3217536 h 5025059"/>
                <a:gd name="connsiteX3" fmla="*/ 1060348 w 3303535"/>
                <a:gd name="connsiteY3" fmla="*/ 2907293 h 5025059"/>
                <a:gd name="connsiteX4" fmla="*/ 848077 w 3303535"/>
                <a:gd name="connsiteY4" fmla="*/ 2695021 h 5025059"/>
                <a:gd name="connsiteX5" fmla="*/ 929720 w 3303535"/>
                <a:gd name="connsiteY5" fmla="*/ 2515407 h 5025059"/>
                <a:gd name="connsiteX6" fmla="*/ 1060348 w 3303535"/>
                <a:gd name="connsiteY6" fmla="*/ 2368450 h 5025059"/>
                <a:gd name="connsiteX7" fmla="*/ 1044020 w 3303535"/>
                <a:gd name="connsiteY7" fmla="*/ 2205164 h 5025059"/>
                <a:gd name="connsiteX8" fmla="*/ 1011362 w 3303535"/>
                <a:gd name="connsiteY8" fmla="*/ 2172507 h 5025059"/>
                <a:gd name="connsiteX9" fmla="*/ 1044020 w 3303535"/>
                <a:gd name="connsiteY9" fmla="*/ 2335793 h 5025059"/>
                <a:gd name="connsiteX10" fmla="*/ 929720 w 3303535"/>
                <a:gd name="connsiteY10" fmla="*/ 2417436 h 5025059"/>
                <a:gd name="connsiteX11" fmla="*/ 733777 w 3303535"/>
                <a:gd name="connsiteY11" fmla="*/ 2401107 h 5025059"/>
                <a:gd name="connsiteX12" fmla="*/ 619477 w 3303535"/>
                <a:gd name="connsiteY12" fmla="*/ 2286807 h 5025059"/>
                <a:gd name="connsiteX13" fmla="*/ 668462 w 3303535"/>
                <a:gd name="connsiteY13" fmla="*/ 2172507 h 5025059"/>
                <a:gd name="connsiteX14" fmla="*/ 766434 w 3303535"/>
                <a:gd name="connsiteY14" fmla="*/ 2139850 h 5025059"/>
                <a:gd name="connsiteX15" fmla="*/ 815420 w 3303535"/>
                <a:gd name="connsiteY15" fmla="*/ 2107193 h 5025059"/>
                <a:gd name="connsiteX16" fmla="*/ 880734 w 3303535"/>
                <a:gd name="connsiteY16" fmla="*/ 2090864 h 5025059"/>
                <a:gd name="connsiteX17" fmla="*/ 831748 w 3303535"/>
                <a:gd name="connsiteY17" fmla="*/ 2009221 h 5025059"/>
                <a:gd name="connsiteX18" fmla="*/ 815420 w 3303535"/>
                <a:gd name="connsiteY18" fmla="*/ 1960236 h 5025059"/>
                <a:gd name="connsiteX19" fmla="*/ 635805 w 3303535"/>
                <a:gd name="connsiteY19" fmla="*/ 1911250 h 5025059"/>
                <a:gd name="connsiteX20" fmla="*/ 472520 w 3303535"/>
                <a:gd name="connsiteY20" fmla="*/ 1894921 h 5025059"/>
                <a:gd name="connsiteX21" fmla="*/ 292905 w 3303535"/>
                <a:gd name="connsiteY21" fmla="*/ 1862264 h 5025059"/>
                <a:gd name="connsiteX22" fmla="*/ 31648 w 3303535"/>
                <a:gd name="connsiteY22" fmla="*/ 1584679 h 5025059"/>
                <a:gd name="connsiteX23" fmla="*/ 15320 w 3303535"/>
                <a:gd name="connsiteY23" fmla="*/ 1388736 h 5025059"/>
                <a:gd name="connsiteX24" fmla="*/ 129620 w 3303535"/>
                <a:gd name="connsiteY24" fmla="*/ 1062164 h 5025059"/>
                <a:gd name="connsiteX25" fmla="*/ 570491 w 3303535"/>
                <a:gd name="connsiteY25" fmla="*/ 670279 h 5025059"/>
                <a:gd name="connsiteX26" fmla="*/ 2333977 w 3303535"/>
                <a:gd name="connsiteY26" fmla="*/ 807 h 5025059"/>
                <a:gd name="connsiteX27" fmla="*/ 1174648 w 3303535"/>
                <a:gd name="connsiteY27" fmla="*/ 539650 h 5025059"/>
                <a:gd name="connsiteX28" fmla="*/ 570491 w 3303535"/>
                <a:gd name="connsiteY28" fmla="*/ 817236 h 5025059"/>
                <a:gd name="connsiteX29" fmla="*/ 227591 w 3303535"/>
                <a:gd name="connsiteY29" fmla="*/ 1143807 h 5025059"/>
                <a:gd name="connsiteX30" fmla="*/ 129620 w 3303535"/>
                <a:gd name="connsiteY30" fmla="*/ 1437721 h 5025059"/>
                <a:gd name="connsiteX31" fmla="*/ 325562 w 3303535"/>
                <a:gd name="connsiteY31" fmla="*/ 1747964 h 5025059"/>
                <a:gd name="connsiteX32" fmla="*/ 570491 w 3303535"/>
                <a:gd name="connsiteY32" fmla="*/ 1862264 h 5025059"/>
                <a:gd name="connsiteX33" fmla="*/ 390876 w 3303535"/>
                <a:gd name="connsiteY33" fmla="*/ 1503035 h 5025059"/>
                <a:gd name="connsiteX34" fmla="*/ 537833 w 3303535"/>
                <a:gd name="connsiteY34" fmla="*/ 1111150 h 5025059"/>
                <a:gd name="connsiteX35" fmla="*/ 1011362 w 3303535"/>
                <a:gd name="connsiteY35" fmla="*/ 866221 h 5025059"/>
                <a:gd name="connsiteX36" fmla="*/ 1615520 w 3303535"/>
                <a:gd name="connsiteY36" fmla="*/ 572307 h 5025059"/>
                <a:gd name="connsiteX37" fmla="*/ 2399291 w 3303535"/>
                <a:gd name="connsiteY37" fmla="*/ 278393 h 5025059"/>
                <a:gd name="connsiteX38" fmla="*/ 1615520 w 3303535"/>
                <a:gd name="connsiteY38" fmla="*/ 702936 h 5025059"/>
                <a:gd name="connsiteX39" fmla="*/ 2611563 w 3303535"/>
                <a:gd name="connsiteY39" fmla="*/ 866222 h 5025059"/>
                <a:gd name="connsiteX40" fmla="*/ 1599191 w 3303535"/>
                <a:gd name="connsiteY40" fmla="*/ 817236 h 5025059"/>
                <a:gd name="connsiteX41" fmla="*/ 1174648 w 3303535"/>
                <a:gd name="connsiteY41" fmla="*/ 915207 h 5025059"/>
                <a:gd name="connsiteX42" fmla="*/ 652134 w 3303535"/>
                <a:gd name="connsiteY42" fmla="*/ 1192793 h 5025059"/>
                <a:gd name="connsiteX43" fmla="*/ 505177 w 3303535"/>
                <a:gd name="connsiteY43" fmla="*/ 1454050 h 5025059"/>
                <a:gd name="connsiteX44" fmla="*/ 586820 w 3303535"/>
                <a:gd name="connsiteY44" fmla="*/ 1747964 h 5025059"/>
                <a:gd name="connsiteX45" fmla="*/ 750105 w 3303535"/>
                <a:gd name="connsiteY45" fmla="*/ 1878593 h 5025059"/>
                <a:gd name="connsiteX46" fmla="*/ 652134 w 3303535"/>
                <a:gd name="connsiteY46" fmla="*/ 1747964 h 5025059"/>
                <a:gd name="connsiteX47" fmla="*/ 766434 w 3303535"/>
                <a:gd name="connsiteY47" fmla="*/ 1584678 h 5025059"/>
                <a:gd name="connsiteX48" fmla="*/ 946048 w 3303535"/>
                <a:gd name="connsiteY48" fmla="*/ 1568350 h 5025059"/>
                <a:gd name="connsiteX49" fmla="*/ 1125662 w 3303535"/>
                <a:gd name="connsiteY49" fmla="*/ 1666321 h 5025059"/>
                <a:gd name="connsiteX50" fmla="*/ 1060348 w 3303535"/>
                <a:gd name="connsiteY50" fmla="*/ 1829607 h 5025059"/>
                <a:gd name="connsiteX51" fmla="*/ 1223634 w 3303535"/>
                <a:gd name="connsiteY51" fmla="*/ 1747964 h 5025059"/>
                <a:gd name="connsiteX52" fmla="*/ 1305277 w 3303535"/>
                <a:gd name="connsiteY52" fmla="*/ 1731636 h 5025059"/>
                <a:gd name="connsiteX53" fmla="*/ 1256291 w 3303535"/>
                <a:gd name="connsiteY53" fmla="*/ 1617336 h 5025059"/>
                <a:gd name="connsiteX54" fmla="*/ 1272620 w 3303535"/>
                <a:gd name="connsiteY54" fmla="*/ 1421393 h 5025059"/>
                <a:gd name="connsiteX55" fmla="*/ 1484890 w 3303535"/>
                <a:gd name="connsiteY55" fmla="*/ 1356079 h 5025059"/>
                <a:gd name="connsiteX56" fmla="*/ 1631848 w 3303535"/>
                <a:gd name="connsiteY56" fmla="*/ 1486707 h 5025059"/>
                <a:gd name="connsiteX57" fmla="*/ 1615519 w 3303535"/>
                <a:gd name="connsiteY57" fmla="*/ 1682650 h 5025059"/>
                <a:gd name="connsiteX58" fmla="*/ 1631848 w 3303535"/>
                <a:gd name="connsiteY58" fmla="*/ 1601007 h 5025059"/>
                <a:gd name="connsiteX59" fmla="*/ 2059005 w 3303535"/>
                <a:gd name="connsiteY59" fmla="*/ 1385267 h 5025059"/>
                <a:gd name="connsiteX60" fmla="*/ 2338779 w 3303535"/>
                <a:gd name="connsiteY60" fmla="*/ 1349415 h 5025059"/>
                <a:gd name="connsiteX61" fmla="*/ 2592268 w 3303535"/>
                <a:gd name="connsiteY61" fmla="*/ 1406428 h 5025059"/>
                <a:gd name="connsiteX62" fmla="*/ 3297360 w 3303535"/>
                <a:gd name="connsiteY62" fmla="*/ 1633666 h 5025059"/>
                <a:gd name="connsiteX63" fmla="*/ 2187018 w 3303535"/>
                <a:gd name="connsiteY63" fmla="*/ 1421393 h 5025059"/>
                <a:gd name="connsiteX64" fmla="*/ 1566534 w 3303535"/>
                <a:gd name="connsiteY64" fmla="*/ 1731636 h 5025059"/>
                <a:gd name="connsiteX65" fmla="*/ 1729819 w 3303535"/>
                <a:gd name="connsiteY65" fmla="*/ 1845935 h 5025059"/>
                <a:gd name="connsiteX66" fmla="*/ 2089048 w 3303535"/>
                <a:gd name="connsiteY66" fmla="*/ 1992893 h 5025059"/>
                <a:gd name="connsiteX67" fmla="*/ 2480934 w 3303535"/>
                <a:gd name="connsiteY67" fmla="*/ 2041879 h 5025059"/>
                <a:gd name="connsiteX68" fmla="*/ 3134077 w 3303535"/>
                <a:gd name="connsiteY68" fmla="*/ 2156179 h 5025059"/>
                <a:gd name="connsiteX69" fmla="*/ 2007859 w 3303535"/>
                <a:gd name="connsiteY69" fmla="*/ 2065918 h 5025059"/>
                <a:gd name="connsiteX70" fmla="*/ 1468562 w 3303535"/>
                <a:gd name="connsiteY70" fmla="*/ 1829607 h 5025059"/>
                <a:gd name="connsiteX71" fmla="*/ 1158320 w 3303535"/>
                <a:gd name="connsiteY71" fmla="*/ 1862264 h 5025059"/>
                <a:gd name="connsiteX72" fmla="*/ 1125662 w 3303535"/>
                <a:gd name="connsiteY72" fmla="*/ 2025550 h 5025059"/>
                <a:gd name="connsiteX73" fmla="*/ 1207305 w 3303535"/>
                <a:gd name="connsiteY73" fmla="*/ 2156179 h 5025059"/>
                <a:gd name="connsiteX74" fmla="*/ 1264455 w 3303535"/>
                <a:gd name="connsiteY74" fmla="*/ 2326721 h 5025059"/>
                <a:gd name="connsiteX75" fmla="*/ 1256291 w 3303535"/>
                <a:gd name="connsiteY75" fmla="*/ 2466421 h 5025059"/>
                <a:gd name="connsiteX76" fmla="*/ 1316162 w 3303535"/>
                <a:gd name="connsiteY76" fmla="*/ 2480029 h 5025059"/>
                <a:gd name="connsiteX77" fmla="*/ 1542041 w 3303535"/>
                <a:gd name="connsiteY77" fmla="*/ 2216958 h 5025059"/>
                <a:gd name="connsiteX78" fmla="*/ 1771095 w 3303535"/>
                <a:gd name="connsiteY78" fmla="*/ 2106740 h 5025059"/>
                <a:gd name="connsiteX79" fmla="*/ 1786969 w 3303535"/>
                <a:gd name="connsiteY79" fmla="*/ 2183847 h 5025059"/>
                <a:gd name="connsiteX80" fmla="*/ 1567440 w 3303535"/>
                <a:gd name="connsiteY80" fmla="*/ 2324000 h 5025059"/>
                <a:gd name="connsiteX81" fmla="*/ 1334305 w 3303535"/>
                <a:gd name="connsiteY81" fmla="*/ 2509057 h 5025059"/>
                <a:gd name="connsiteX82" fmla="*/ 1361065 w 3303535"/>
                <a:gd name="connsiteY82" fmla="*/ 2536725 h 5025059"/>
                <a:gd name="connsiteX83" fmla="*/ 1408690 w 3303535"/>
                <a:gd name="connsiteY83" fmla="*/ 2485925 h 5025059"/>
                <a:gd name="connsiteX84" fmla="*/ 1490628 w 3303535"/>
                <a:gd name="connsiteY84" fmla="*/ 2476400 h 5025059"/>
                <a:gd name="connsiteX85" fmla="*/ 1512853 w 3303535"/>
                <a:gd name="connsiteY85" fmla="*/ 2578000 h 5025059"/>
                <a:gd name="connsiteX86" fmla="*/ 1408078 w 3303535"/>
                <a:gd name="connsiteY86" fmla="*/ 2603400 h 5025059"/>
                <a:gd name="connsiteX87" fmla="*/ 1492602 w 3303535"/>
                <a:gd name="connsiteY87" fmla="*/ 2623357 h 5025059"/>
                <a:gd name="connsiteX88" fmla="*/ 1729820 w 3303535"/>
                <a:gd name="connsiteY88" fmla="*/ 2450093 h 5025059"/>
                <a:gd name="connsiteX89" fmla="*/ 2089049 w 3303535"/>
                <a:gd name="connsiteY89" fmla="*/ 2499079 h 5025059"/>
                <a:gd name="connsiteX90" fmla="*/ 2100387 w 3303535"/>
                <a:gd name="connsiteY90" fmla="*/ 2599319 h 5025059"/>
                <a:gd name="connsiteX91" fmla="*/ 1770188 w 3303535"/>
                <a:gd name="connsiteY91" fmla="*/ 2538086 h 5025059"/>
                <a:gd name="connsiteX92" fmla="*/ 1501219 w 3303535"/>
                <a:gd name="connsiteY92" fmla="*/ 2695021 h 5025059"/>
                <a:gd name="connsiteX93" fmla="*/ 1582862 w 3303535"/>
                <a:gd name="connsiteY93" fmla="*/ 2972607 h 5025059"/>
                <a:gd name="connsiteX94" fmla="*/ 1664505 w 3303535"/>
                <a:gd name="connsiteY94" fmla="*/ 3119564 h 5025059"/>
                <a:gd name="connsiteX95" fmla="*/ 1762477 w 3303535"/>
                <a:gd name="connsiteY95" fmla="*/ 3233864 h 5025059"/>
                <a:gd name="connsiteX96" fmla="*/ 1811463 w 3303535"/>
                <a:gd name="connsiteY96" fmla="*/ 3103236 h 5025059"/>
                <a:gd name="connsiteX97" fmla="*/ 2040063 w 3303535"/>
                <a:gd name="connsiteY97" fmla="*/ 3103236 h 5025059"/>
                <a:gd name="connsiteX98" fmla="*/ 2105376 w 3303535"/>
                <a:gd name="connsiteY98" fmla="*/ 3315508 h 5025059"/>
                <a:gd name="connsiteX99" fmla="*/ 1876777 w 3303535"/>
                <a:gd name="connsiteY99" fmla="*/ 3380821 h 5025059"/>
                <a:gd name="connsiteX100" fmla="*/ 1762477 w 3303535"/>
                <a:gd name="connsiteY100" fmla="*/ 3380821 h 5025059"/>
                <a:gd name="connsiteX101" fmla="*/ 2187020 w 3303535"/>
                <a:gd name="connsiteY101" fmla="*/ 3821693 h 5025059"/>
                <a:gd name="connsiteX102" fmla="*/ 2219677 w 3303535"/>
                <a:gd name="connsiteY102" fmla="*/ 3903336 h 5025059"/>
                <a:gd name="connsiteX103" fmla="*/ 2252334 w 3303535"/>
                <a:gd name="connsiteY103" fmla="*/ 3691064 h 5025059"/>
                <a:gd name="connsiteX104" fmla="*/ 2301320 w 3303535"/>
                <a:gd name="connsiteY104" fmla="*/ 3544107 h 5025059"/>
                <a:gd name="connsiteX105" fmla="*/ 2513592 w 3303535"/>
                <a:gd name="connsiteY105" fmla="*/ 3495121 h 5025059"/>
                <a:gd name="connsiteX106" fmla="*/ 2660549 w 3303535"/>
                <a:gd name="connsiteY106" fmla="*/ 3691064 h 5025059"/>
                <a:gd name="connsiteX107" fmla="*/ 2513591 w 3303535"/>
                <a:gd name="connsiteY107" fmla="*/ 3870678 h 5025059"/>
                <a:gd name="connsiteX108" fmla="*/ 2333976 w 3303535"/>
                <a:gd name="connsiteY108" fmla="*/ 3903336 h 5025059"/>
                <a:gd name="connsiteX109" fmla="*/ 2464605 w 3303535"/>
                <a:gd name="connsiteY109" fmla="*/ 4099279 h 5025059"/>
                <a:gd name="connsiteX110" fmla="*/ 2529920 w 3303535"/>
                <a:gd name="connsiteY110" fmla="*/ 4262565 h 5025059"/>
                <a:gd name="connsiteX111" fmla="*/ 2431948 w 3303535"/>
                <a:gd name="connsiteY111" fmla="*/ 4540150 h 5025059"/>
                <a:gd name="connsiteX112" fmla="*/ 2676877 w 3303535"/>
                <a:gd name="connsiteY112" fmla="*/ 4899380 h 5025059"/>
                <a:gd name="connsiteX113" fmla="*/ 2627891 w 3303535"/>
                <a:gd name="connsiteY113" fmla="*/ 5013679 h 5025059"/>
                <a:gd name="connsiteX114" fmla="*/ 2317648 w 3303535"/>
                <a:gd name="connsiteY114" fmla="*/ 4654450 h 5025059"/>
                <a:gd name="connsiteX115" fmla="*/ 2333977 w 3303535"/>
                <a:gd name="connsiteY115" fmla="*/ 4229907 h 5025059"/>
                <a:gd name="connsiteX116" fmla="*/ 2121705 w 3303535"/>
                <a:gd name="connsiteY116" fmla="*/ 3952321 h 5025059"/>
                <a:gd name="connsiteX117" fmla="*/ 1550205 w 3303535"/>
                <a:gd name="connsiteY117" fmla="*/ 3250193 h 5025059"/>
                <a:gd name="connsiteX118" fmla="*/ 1356077 w 3303535"/>
                <a:gd name="connsiteY118" fmla="*/ 2747182 h 5025059"/>
                <a:gd name="connsiteX119" fmla="*/ 1328409 w 3303535"/>
                <a:gd name="connsiteY119" fmla="*/ 2595689 h 5025059"/>
                <a:gd name="connsiteX120" fmla="*/ 1174648 w 3303535"/>
                <a:gd name="connsiteY120" fmla="*/ 2515407 h 5025059"/>
                <a:gd name="connsiteX121" fmla="*/ 1060348 w 3303535"/>
                <a:gd name="connsiteY121" fmla="*/ 2597050 h 5025059"/>
                <a:gd name="connsiteX122" fmla="*/ 1027691 w 3303535"/>
                <a:gd name="connsiteY122" fmla="*/ 2744007 h 5025059"/>
                <a:gd name="connsiteX123" fmla="*/ 1239962 w 3303535"/>
                <a:gd name="connsiteY123" fmla="*/ 2972607 h 5025059"/>
                <a:gd name="connsiteX124" fmla="*/ 1435905 w 3303535"/>
                <a:gd name="connsiteY124" fmla="*/ 3413479 h 5025059"/>
                <a:gd name="connsiteX125" fmla="*/ 1533877 w 3303535"/>
                <a:gd name="connsiteY125" fmla="*/ 3772707 h 5025059"/>
                <a:gd name="connsiteX126" fmla="*/ 1550205 w 3303535"/>
                <a:gd name="connsiteY126" fmla="*/ 4050293 h 5025059"/>
                <a:gd name="connsiteX127" fmla="*/ 1550205 w 3303535"/>
                <a:gd name="connsiteY127" fmla="*/ 4050293 h 5025059"/>
                <a:gd name="connsiteX0" fmla="*/ 1468562 w 3303112"/>
                <a:gd name="connsiteY0" fmla="*/ 4050293 h 5025059"/>
                <a:gd name="connsiteX1" fmla="*/ 1403248 w 3303112"/>
                <a:gd name="connsiteY1" fmla="*/ 3674736 h 5025059"/>
                <a:gd name="connsiteX2" fmla="*/ 1223634 w 3303112"/>
                <a:gd name="connsiteY2" fmla="*/ 3217536 h 5025059"/>
                <a:gd name="connsiteX3" fmla="*/ 1060348 w 3303112"/>
                <a:gd name="connsiteY3" fmla="*/ 2907293 h 5025059"/>
                <a:gd name="connsiteX4" fmla="*/ 848077 w 3303112"/>
                <a:gd name="connsiteY4" fmla="*/ 2695021 h 5025059"/>
                <a:gd name="connsiteX5" fmla="*/ 929720 w 3303112"/>
                <a:gd name="connsiteY5" fmla="*/ 2515407 h 5025059"/>
                <a:gd name="connsiteX6" fmla="*/ 1060348 w 3303112"/>
                <a:gd name="connsiteY6" fmla="*/ 2368450 h 5025059"/>
                <a:gd name="connsiteX7" fmla="*/ 1044020 w 3303112"/>
                <a:gd name="connsiteY7" fmla="*/ 2205164 h 5025059"/>
                <a:gd name="connsiteX8" fmla="*/ 1011362 w 3303112"/>
                <a:gd name="connsiteY8" fmla="*/ 2172507 h 5025059"/>
                <a:gd name="connsiteX9" fmla="*/ 1044020 w 3303112"/>
                <a:gd name="connsiteY9" fmla="*/ 2335793 h 5025059"/>
                <a:gd name="connsiteX10" fmla="*/ 929720 w 3303112"/>
                <a:gd name="connsiteY10" fmla="*/ 2417436 h 5025059"/>
                <a:gd name="connsiteX11" fmla="*/ 733777 w 3303112"/>
                <a:gd name="connsiteY11" fmla="*/ 2401107 h 5025059"/>
                <a:gd name="connsiteX12" fmla="*/ 619477 w 3303112"/>
                <a:gd name="connsiteY12" fmla="*/ 2286807 h 5025059"/>
                <a:gd name="connsiteX13" fmla="*/ 668462 w 3303112"/>
                <a:gd name="connsiteY13" fmla="*/ 2172507 h 5025059"/>
                <a:gd name="connsiteX14" fmla="*/ 766434 w 3303112"/>
                <a:gd name="connsiteY14" fmla="*/ 2139850 h 5025059"/>
                <a:gd name="connsiteX15" fmla="*/ 815420 w 3303112"/>
                <a:gd name="connsiteY15" fmla="*/ 2107193 h 5025059"/>
                <a:gd name="connsiteX16" fmla="*/ 880734 w 3303112"/>
                <a:gd name="connsiteY16" fmla="*/ 2090864 h 5025059"/>
                <a:gd name="connsiteX17" fmla="*/ 831748 w 3303112"/>
                <a:gd name="connsiteY17" fmla="*/ 2009221 h 5025059"/>
                <a:gd name="connsiteX18" fmla="*/ 815420 w 3303112"/>
                <a:gd name="connsiteY18" fmla="*/ 1960236 h 5025059"/>
                <a:gd name="connsiteX19" fmla="*/ 635805 w 3303112"/>
                <a:gd name="connsiteY19" fmla="*/ 1911250 h 5025059"/>
                <a:gd name="connsiteX20" fmla="*/ 472520 w 3303112"/>
                <a:gd name="connsiteY20" fmla="*/ 1894921 h 5025059"/>
                <a:gd name="connsiteX21" fmla="*/ 292905 w 3303112"/>
                <a:gd name="connsiteY21" fmla="*/ 1862264 h 5025059"/>
                <a:gd name="connsiteX22" fmla="*/ 31648 w 3303112"/>
                <a:gd name="connsiteY22" fmla="*/ 1584679 h 5025059"/>
                <a:gd name="connsiteX23" fmla="*/ 15320 w 3303112"/>
                <a:gd name="connsiteY23" fmla="*/ 1388736 h 5025059"/>
                <a:gd name="connsiteX24" fmla="*/ 129620 w 3303112"/>
                <a:gd name="connsiteY24" fmla="*/ 1062164 h 5025059"/>
                <a:gd name="connsiteX25" fmla="*/ 570491 w 3303112"/>
                <a:gd name="connsiteY25" fmla="*/ 670279 h 5025059"/>
                <a:gd name="connsiteX26" fmla="*/ 2333977 w 3303112"/>
                <a:gd name="connsiteY26" fmla="*/ 807 h 5025059"/>
                <a:gd name="connsiteX27" fmla="*/ 1174648 w 3303112"/>
                <a:gd name="connsiteY27" fmla="*/ 539650 h 5025059"/>
                <a:gd name="connsiteX28" fmla="*/ 570491 w 3303112"/>
                <a:gd name="connsiteY28" fmla="*/ 817236 h 5025059"/>
                <a:gd name="connsiteX29" fmla="*/ 227591 w 3303112"/>
                <a:gd name="connsiteY29" fmla="*/ 1143807 h 5025059"/>
                <a:gd name="connsiteX30" fmla="*/ 129620 w 3303112"/>
                <a:gd name="connsiteY30" fmla="*/ 1437721 h 5025059"/>
                <a:gd name="connsiteX31" fmla="*/ 325562 w 3303112"/>
                <a:gd name="connsiteY31" fmla="*/ 1747964 h 5025059"/>
                <a:gd name="connsiteX32" fmla="*/ 570491 w 3303112"/>
                <a:gd name="connsiteY32" fmla="*/ 1862264 h 5025059"/>
                <a:gd name="connsiteX33" fmla="*/ 390876 w 3303112"/>
                <a:gd name="connsiteY33" fmla="*/ 1503035 h 5025059"/>
                <a:gd name="connsiteX34" fmla="*/ 537833 w 3303112"/>
                <a:gd name="connsiteY34" fmla="*/ 1111150 h 5025059"/>
                <a:gd name="connsiteX35" fmla="*/ 1011362 w 3303112"/>
                <a:gd name="connsiteY35" fmla="*/ 866221 h 5025059"/>
                <a:gd name="connsiteX36" fmla="*/ 1615520 w 3303112"/>
                <a:gd name="connsiteY36" fmla="*/ 572307 h 5025059"/>
                <a:gd name="connsiteX37" fmla="*/ 2399291 w 3303112"/>
                <a:gd name="connsiteY37" fmla="*/ 278393 h 5025059"/>
                <a:gd name="connsiteX38" fmla="*/ 1615520 w 3303112"/>
                <a:gd name="connsiteY38" fmla="*/ 702936 h 5025059"/>
                <a:gd name="connsiteX39" fmla="*/ 2611563 w 3303112"/>
                <a:gd name="connsiteY39" fmla="*/ 866222 h 5025059"/>
                <a:gd name="connsiteX40" fmla="*/ 1599191 w 3303112"/>
                <a:gd name="connsiteY40" fmla="*/ 817236 h 5025059"/>
                <a:gd name="connsiteX41" fmla="*/ 1174648 w 3303112"/>
                <a:gd name="connsiteY41" fmla="*/ 915207 h 5025059"/>
                <a:gd name="connsiteX42" fmla="*/ 652134 w 3303112"/>
                <a:gd name="connsiteY42" fmla="*/ 1192793 h 5025059"/>
                <a:gd name="connsiteX43" fmla="*/ 505177 w 3303112"/>
                <a:gd name="connsiteY43" fmla="*/ 1454050 h 5025059"/>
                <a:gd name="connsiteX44" fmla="*/ 586820 w 3303112"/>
                <a:gd name="connsiteY44" fmla="*/ 1747964 h 5025059"/>
                <a:gd name="connsiteX45" fmla="*/ 750105 w 3303112"/>
                <a:gd name="connsiteY45" fmla="*/ 1878593 h 5025059"/>
                <a:gd name="connsiteX46" fmla="*/ 652134 w 3303112"/>
                <a:gd name="connsiteY46" fmla="*/ 1747964 h 5025059"/>
                <a:gd name="connsiteX47" fmla="*/ 766434 w 3303112"/>
                <a:gd name="connsiteY47" fmla="*/ 1584678 h 5025059"/>
                <a:gd name="connsiteX48" fmla="*/ 946048 w 3303112"/>
                <a:gd name="connsiteY48" fmla="*/ 1568350 h 5025059"/>
                <a:gd name="connsiteX49" fmla="*/ 1125662 w 3303112"/>
                <a:gd name="connsiteY49" fmla="*/ 1666321 h 5025059"/>
                <a:gd name="connsiteX50" fmla="*/ 1060348 w 3303112"/>
                <a:gd name="connsiteY50" fmla="*/ 1829607 h 5025059"/>
                <a:gd name="connsiteX51" fmla="*/ 1223634 w 3303112"/>
                <a:gd name="connsiteY51" fmla="*/ 1747964 h 5025059"/>
                <a:gd name="connsiteX52" fmla="*/ 1305277 w 3303112"/>
                <a:gd name="connsiteY52" fmla="*/ 1731636 h 5025059"/>
                <a:gd name="connsiteX53" fmla="*/ 1256291 w 3303112"/>
                <a:gd name="connsiteY53" fmla="*/ 1617336 h 5025059"/>
                <a:gd name="connsiteX54" fmla="*/ 1272620 w 3303112"/>
                <a:gd name="connsiteY54" fmla="*/ 1421393 h 5025059"/>
                <a:gd name="connsiteX55" fmla="*/ 1484890 w 3303112"/>
                <a:gd name="connsiteY55" fmla="*/ 1356079 h 5025059"/>
                <a:gd name="connsiteX56" fmla="*/ 1631848 w 3303112"/>
                <a:gd name="connsiteY56" fmla="*/ 1486707 h 5025059"/>
                <a:gd name="connsiteX57" fmla="*/ 1615519 w 3303112"/>
                <a:gd name="connsiteY57" fmla="*/ 1682650 h 5025059"/>
                <a:gd name="connsiteX58" fmla="*/ 1631848 w 3303112"/>
                <a:gd name="connsiteY58" fmla="*/ 1601007 h 5025059"/>
                <a:gd name="connsiteX59" fmla="*/ 2059005 w 3303112"/>
                <a:gd name="connsiteY59" fmla="*/ 1385267 h 5025059"/>
                <a:gd name="connsiteX60" fmla="*/ 2338779 w 3303112"/>
                <a:gd name="connsiteY60" fmla="*/ 1349415 h 5025059"/>
                <a:gd name="connsiteX61" fmla="*/ 2592268 w 3303112"/>
                <a:gd name="connsiteY61" fmla="*/ 1406428 h 5025059"/>
                <a:gd name="connsiteX62" fmla="*/ 3297360 w 3303112"/>
                <a:gd name="connsiteY62" fmla="*/ 1633666 h 5025059"/>
                <a:gd name="connsiteX63" fmla="*/ 2187018 w 3303112"/>
                <a:gd name="connsiteY63" fmla="*/ 1421393 h 5025059"/>
                <a:gd name="connsiteX64" fmla="*/ 1566534 w 3303112"/>
                <a:gd name="connsiteY64" fmla="*/ 1731636 h 5025059"/>
                <a:gd name="connsiteX65" fmla="*/ 1729819 w 3303112"/>
                <a:gd name="connsiteY65" fmla="*/ 1845935 h 5025059"/>
                <a:gd name="connsiteX66" fmla="*/ 2089048 w 3303112"/>
                <a:gd name="connsiteY66" fmla="*/ 1992893 h 5025059"/>
                <a:gd name="connsiteX67" fmla="*/ 2480934 w 3303112"/>
                <a:gd name="connsiteY67" fmla="*/ 2041879 h 5025059"/>
                <a:gd name="connsiteX68" fmla="*/ 3134077 w 3303112"/>
                <a:gd name="connsiteY68" fmla="*/ 2156179 h 5025059"/>
                <a:gd name="connsiteX69" fmla="*/ 2007859 w 3303112"/>
                <a:gd name="connsiteY69" fmla="*/ 2065918 h 5025059"/>
                <a:gd name="connsiteX70" fmla="*/ 1468562 w 3303112"/>
                <a:gd name="connsiteY70" fmla="*/ 1829607 h 5025059"/>
                <a:gd name="connsiteX71" fmla="*/ 1158320 w 3303112"/>
                <a:gd name="connsiteY71" fmla="*/ 1862264 h 5025059"/>
                <a:gd name="connsiteX72" fmla="*/ 1125662 w 3303112"/>
                <a:gd name="connsiteY72" fmla="*/ 2025550 h 5025059"/>
                <a:gd name="connsiteX73" fmla="*/ 1207305 w 3303112"/>
                <a:gd name="connsiteY73" fmla="*/ 2156179 h 5025059"/>
                <a:gd name="connsiteX74" fmla="*/ 1264455 w 3303112"/>
                <a:gd name="connsiteY74" fmla="*/ 2326721 h 5025059"/>
                <a:gd name="connsiteX75" fmla="*/ 1256291 w 3303112"/>
                <a:gd name="connsiteY75" fmla="*/ 2466421 h 5025059"/>
                <a:gd name="connsiteX76" fmla="*/ 1316162 w 3303112"/>
                <a:gd name="connsiteY76" fmla="*/ 2480029 h 5025059"/>
                <a:gd name="connsiteX77" fmla="*/ 1542041 w 3303112"/>
                <a:gd name="connsiteY77" fmla="*/ 2216958 h 5025059"/>
                <a:gd name="connsiteX78" fmla="*/ 1771095 w 3303112"/>
                <a:gd name="connsiteY78" fmla="*/ 2106740 h 5025059"/>
                <a:gd name="connsiteX79" fmla="*/ 1786969 w 3303112"/>
                <a:gd name="connsiteY79" fmla="*/ 2183847 h 5025059"/>
                <a:gd name="connsiteX80" fmla="*/ 1567440 w 3303112"/>
                <a:gd name="connsiteY80" fmla="*/ 2324000 h 5025059"/>
                <a:gd name="connsiteX81" fmla="*/ 1334305 w 3303112"/>
                <a:gd name="connsiteY81" fmla="*/ 2509057 h 5025059"/>
                <a:gd name="connsiteX82" fmla="*/ 1361065 w 3303112"/>
                <a:gd name="connsiteY82" fmla="*/ 2536725 h 5025059"/>
                <a:gd name="connsiteX83" fmla="*/ 1408690 w 3303112"/>
                <a:gd name="connsiteY83" fmla="*/ 2485925 h 5025059"/>
                <a:gd name="connsiteX84" fmla="*/ 1490628 w 3303112"/>
                <a:gd name="connsiteY84" fmla="*/ 2476400 h 5025059"/>
                <a:gd name="connsiteX85" fmla="*/ 1512853 w 3303112"/>
                <a:gd name="connsiteY85" fmla="*/ 2578000 h 5025059"/>
                <a:gd name="connsiteX86" fmla="*/ 1408078 w 3303112"/>
                <a:gd name="connsiteY86" fmla="*/ 2603400 h 5025059"/>
                <a:gd name="connsiteX87" fmla="*/ 1492602 w 3303112"/>
                <a:gd name="connsiteY87" fmla="*/ 2623357 h 5025059"/>
                <a:gd name="connsiteX88" fmla="*/ 1729820 w 3303112"/>
                <a:gd name="connsiteY88" fmla="*/ 2450093 h 5025059"/>
                <a:gd name="connsiteX89" fmla="*/ 2089049 w 3303112"/>
                <a:gd name="connsiteY89" fmla="*/ 2499079 h 5025059"/>
                <a:gd name="connsiteX90" fmla="*/ 2100387 w 3303112"/>
                <a:gd name="connsiteY90" fmla="*/ 2599319 h 5025059"/>
                <a:gd name="connsiteX91" fmla="*/ 1770188 w 3303112"/>
                <a:gd name="connsiteY91" fmla="*/ 2538086 h 5025059"/>
                <a:gd name="connsiteX92" fmla="*/ 1501219 w 3303112"/>
                <a:gd name="connsiteY92" fmla="*/ 2695021 h 5025059"/>
                <a:gd name="connsiteX93" fmla="*/ 1582862 w 3303112"/>
                <a:gd name="connsiteY93" fmla="*/ 2972607 h 5025059"/>
                <a:gd name="connsiteX94" fmla="*/ 1664505 w 3303112"/>
                <a:gd name="connsiteY94" fmla="*/ 3119564 h 5025059"/>
                <a:gd name="connsiteX95" fmla="*/ 1762477 w 3303112"/>
                <a:gd name="connsiteY95" fmla="*/ 3233864 h 5025059"/>
                <a:gd name="connsiteX96" fmla="*/ 1811463 w 3303112"/>
                <a:gd name="connsiteY96" fmla="*/ 3103236 h 5025059"/>
                <a:gd name="connsiteX97" fmla="*/ 2040063 w 3303112"/>
                <a:gd name="connsiteY97" fmla="*/ 3103236 h 5025059"/>
                <a:gd name="connsiteX98" fmla="*/ 2105376 w 3303112"/>
                <a:gd name="connsiteY98" fmla="*/ 3315508 h 5025059"/>
                <a:gd name="connsiteX99" fmla="*/ 1876777 w 3303112"/>
                <a:gd name="connsiteY99" fmla="*/ 3380821 h 5025059"/>
                <a:gd name="connsiteX100" fmla="*/ 1762477 w 3303112"/>
                <a:gd name="connsiteY100" fmla="*/ 3380821 h 5025059"/>
                <a:gd name="connsiteX101" fmla="*/ 2187020 w 3303112"/>
                <a:gd name="connsiteY101" fmla="*/ 3821693 h 5025059"/>
                <a:gd name="connsiteX102" fmla="*/ 2219677 w 3303112"/>
                <a:gd name="connsiteY102" fmla="*/ 3903336 h 5025059"/>
                <a:gd name="connsiteX103" fmla="*/ 2252334 w 3303112"/>
                <a:gd name="connsiteY103" fmla="*/ 3691064 h 5025059"/>
                <a:gd name="connsiteX104" fmla="*/ 2301320 w 3303112"/>
                <a:gd name="connsiteY104" fmla="*/ 3544107 h 5025059"/>
                <a:gd name="connsiteX105" fmla="*/ 2513592 w 3303112"/>
                <a:gd name="connsiteY105" fmla="*/ 3495121 h 5025059"/>
                <a:gd name="connsiteX106" fmla="*/ 2660549 w 3303112"/>
                <a:gd name="connsiteY106" fmla="*/ 3691064 h 5025059"/>
                <a:gd name="connsiteX107" fmla="*/ 2513591 w 3303112"/>
                <a:gd name="connsiteY107" fmla="*/ 3870678 h 5025059"/>
                <a:gd name="connsiteX108" fmla="*/ 2333976 w 3303112"/>
                <a:gd name="connsiteY108" fmla="*/ 3903336 h 5025059"/>
                <a:gd name="connsiteX109" fmla="*/ 2464605 w 3303112"/>
                <a:gd name="connsiteY109" fmla="*/ 4099279 h 5025059"/>
                <a:gd name="connsiteX110" fmla="*/ 2529920 w 3303112"/>
                <a:gd name="connsiteY110" fmla="*/ 4262565 h 5025059"/>
                <a:gd name="connsiteX111" fmla="*/ 2431948 w 3303112"/>
                <a:gd name="connsiteY111" fmla="*/ 4540150 h 5025059"/>
                <a:gd name="connsiteX112" fmla="*/ 2676877 w 3303112"/>
                <a:gd name="connsiteY112" fmla="*/ 4899380 h 5025059"/>
                <a:gd name="connsiteX113" fmla="*/ 2627891 w 3303112"/>
                <a:gd name="connsiteY113" fmla="*/ 5013679 h 5025059"/>
                <a:gd name="connsiteX114" fmla="*/ 2317648 w 3303112"/>
                <a:gd name="connsiteY114" fmla="*/ 4654450 h 5025059"/>
                <a:gd name="connsiteX115" fmla="*/ 2333977 w 3303112"/>
                <a:gd name="connsiteY115" fmla="*/ 4229907 h 5025059"/>
                <a:gd name="connsiteX116" fmla="*/ 2121705 w 3303112"/>
                <a:gd name="connsiteY116" fmla="*/ 3952321 h 5025059"/>
                <a:gd name="connsiteX117" fmla="*/ 1550205 w 3303112"/>
                <a:gd name="connsiteY117" fmla="*/ 3250193 h 5025059"/>
                <a:gd name="connsiteX118" fmla="*/ 1356077 w 3303112"/>
                <a:gd name="connsiteY118" fmla="*/ 2747182 h 5025059"/>
                <a:gd name="connsiteX119" fmla="*/ 1328409 w 3303112"/>
                <a:gd name="connsiteY119" fmla="*/ 2595689 h 5025059"/>
                <a:gd name="connsiteX120" fmla="*/ 1174648 w 3303112"/>
                <a:gd name="connsiteY120" fmla="*/ 2515407 h 5025059"/>
                <a:gd name="connsiteX121" fmla="*/ 1060348 w 3303112"/>
                <a:gd name="connsiteY121" fmla="*/ 2597050 h 5025059"/>
                <a:gd name="connsiteX122" fmla="*/ 1027691 w 3303112"/>
                <a:gd name="connsiteY122" fmla="*/ 2744007 h 5025059"/>
                <a:gd name="connsiteX123" fmla="*/ 1239962 w 3303112"/>
                <a:gd name="connsiteY123" fmla="*/ 2972607 h 5025059"/>
                <a:gd name="connsiteX124" fmla="*/ 1435905 w 3303112"/>
                <a:gd name="connsiteY124" fmla="*/ 3413479 h 5025059"/>
                <a:gd name="connsiteX125" fmla="*/ 1533877 w 3303112"/>
                <a:gd name="connsiteY125" fmla="*/ 3772707 h 5025059"/>
                <a:gd name="connsiteX126" fmla="*/ 1550205 w 3303112"/>
                <a:gd name="connsiteY126" fmla="*/ 4050293 h 5025059"/>
                <a:gd name="connsiteX127" fmla="*/ 1550205 w 3303112"/>
                <a:gd name="connsiteY127" fmla="*/ 4050293 h 5025059"/>
                <a:gd name="connsiteX0" fmla="*/ 1468562 w 3303113"/>
                <a:gd name="connsiteY0" fmla="*/ 4050293 h 5025059"/>
                <a:gd name="connsiteX1" fmla="*/ 1403248 w 3303113"/>
                <a:gd name="connsiteY1" fmla="*/ 3674736 h 5025059"/>
                <a:gd name="connsiteX2" fmla="*/ 1223634 w 3303113"/>
                <a:gd name="connsiteY2" fmla="*/ 3217536 h 5025059"/>
                <a:gd name="connsiteX3" fmla="*/ 1060348 w 3303113"/>
                <a:gd name="connsiteY3" fmla="*/ 2907293 h 5025059"/>
                <a:gd name="connsiteX4" fmla="*/ 848077 w 3303113"/>
                <a:gd name="connsiteY4" fmla="*/ 2695021 h 5025059"/>
                <a:gd name="connsiteX5" fmla="*/ 929720 w 3303113"/>
                <a:gd name="connsiteY5" fmla="*/ 2515407 h 5025059"/>
                <a:gd name="connsiteX6" fmla="*/ 1060348 w 3303113"/>
                <a:gd name="connsiteY6" fmla="*/ 2368450 h 5025059"/>
                <a:gd name="connsiteX7" fmla="*/ 1044020 w 3303113"/>
                <a:gd name="connsiteY7" fmla="*/ 2205164 h 5025059"/>
                <a:gd name="connsiteX8" fmla="*/ 1011362 w 3303113"/>
                <a:gd name="connsiteY8" fmla="*/ 2172507 h 5025059"/>
                <a:gd name="connsiteX9" fmla="*/ 1044020 w 3303113"/>
                <a:gd name="connsiteY9" fmla="*/ 2335793 h 5025059"/>
                <a:gd name="connsiteX10" fmla="*/ 929720 w 3303113"/>
                <a:gd name="connsiteY10" fmla="*/ 2417436 h 5025059"/>
                <a:gd name="connsiteX11" fmla="*/ 733777 w 3303113"/>
                <a:gd name="connsiteY11" fmla="*/ 2401107 h 5025059"/>
                <a:gd name="connsiteX12" fmla="*/ 619477 w 3303113"/>
                <a:gd name="connsiteY12" fmla="*/ 2286807 h 5025059"/>
                <a:gd name="connsiteX13" fmla="*/ 668462 w 3303113"/>
                <a:gd name="connsiteY13" fmla="*/ 2172507 h 5025059"/>
                <a:gd name="connsiteX14" fmla="*/ 766434 w 3303113"/>
                <a:gd name="connsiteY14" fmla="*/ 2139850 h 5025059"/>
                <a:gd name="connsiteX15" fmla="*/ 815420 w 3303113"/>
                <a:gd name="connsiteY15" fmla="*/ 2107193 h 5025059"/>
                <a:gd name="connsiteX16" fmla="*/ 880734 w 3303113"/>
                <a:gd name="connsiteY16" fmla="*/ 2090864 h 5025059"/>
                <a:gd name="connsiteX17" fmla="*/ 831748 w 3303113"/>
                <a:gd name="connsiteY17" fmla="*/ 2009221 h 5025059"/>
                <a:gd name="connsiteX18" fmla="*/ 815420 w 3303113"/>
                <a:gd name="connsiteY18" fmla="*/ 1960236 h 5025059"/>
                <a:gd name="connsiteX19" fmla="*/ 635805 w 3303113"/>
                <a:gd name="connsiteY19" fmla="*/ 1911250 h 5025059"/>
                <a:gd name="connsiteX20" fmla="*/ 472520 w 3303113"/>
                <a:gd name="connsiteY20" fmla="*/ 1894921 h 5025059"/>
                <a:gd name="connsiteX21" fmla="*/ 292905 w 3303113"/>
                <a:gd name="connsiteY21" fmla="*/ 1862264 h 5025059"/>
                <a:gd name="connsiteX22" fmla="*/ 31648 w 3303113"/>
                <a:gd name="connsiteY22" fmla="*/ 1584679 h 5025059"/>
                <a:gd name="connsiteX23" fmla="*/ 15320 w 3303113"/>
                <a:gd name="connsiteY23" fmla="*/ 1388736 h 5025059"/>
                <a:gd name="connsiteX24" fmla="*/ 129620 w 3303113"/>
                <a:gd name="connsiteY24" fmla="*/ 1062164 h 5025059"/>
                <a:gd name="connsiteX25" fmla="*/ 570491 w 3303113"/>
                <a:gd name="connsiteY25" fmla="*/ 670279 h 5025059"/>
                <a:gd name="connsiteX26" fmla="*/ 2333977 w 3303113"/>
                <a:gd name="connsiteY26" fmla="*/ 807 h 5025059"/>
                <a:gd name="connsiteX27" fmla="*/ 1174648 w 3303113"/>
                <a:gd name="connsiteY27" fmla="*/ 539650 h 5025059"/>
                <a:gd name="connsiteX28" fmla="*/ 570491 w 3303113"/>
                <a:gd name="connsiteY28" fmla="*/ 817236 h 5025059"/>
                <a:gd name="connsiteX29" fmla="*/ 227591 w 3303113"/>
                <a:gd name="connsiteY29" fmla="*/ 1143807 h 5025059"/>
                <a:gd name="connsiteX30" fmla="*/ 129620 w 3303113"/>
                <a:gd name="connsiteY30" fmla="*/ 1437721 h 5025059"/>
                <a:gd name="connsiteX31" fmla="*/ 325562 w 3303113"/>
                <a:gd name="connsiteY31" fmla="*/ 1747964 h 5025059"/>
                <a:gd name="connsiteX32" fmla="*/ 570491 w 3303113"/>
                <a:gd name="connsiteY32" fmla="*/ 1862264 h 5025059"/>
                <a:gd name="connsiteX33" fmla="*/ 390876 w 3303113"/>
                <a:gd name="connsiteY33" fmla="*/ 1503035 h 5025059"/>
                <a:gd name="connsiteX34" fmla="*/ 537833 w 3303113"/>
                <a:gd name="connsiteY34" fmla="*/ 1111150 h 5025059"/>
                <a:gd name="connsiteX35" fmla="*/ 1011362 w 3303113"/>
                <a:gd name="connsiteY35" fmla="*/ 866221 h 5025059"/>
                <a:gd name="connsiteX36" fmla="*/ 1615520 w 3303113"/>
                <a:gd name="connsiteY36" fmla="*/ 572307 h 5025059"/>
                <a:gd name="connsiteX37" fmla="*/ 2399291 w 3303113"/>
                <a:gd name="connsiteY37" fmla="*/ 278393 h 5025059"/>
                <a:gd name="connsiteX38" fmla="*/ 1615520 w 3303113"/>
                <a:gd name="connsiteY38" fmla="*/ 702936 h 5025059"/>
                <a:gd name="connsiteX39" fmla="*/ 2611563 w 3303113"/>
                <a:gd name="connsiteY39" fmla="*/ 866222 h 5025059"/>
                <a:gd name="connsiteX40" fmla="*/ 1599191 w 3303113"/>
                <a:gd name="connsiteY40" fmla="*/ 817236 h 5025059"/>
                <a:gd name="connsiteX41" fmla="*/ 1174648 w 3303113"/>
                <a:gd name="connsiteY41" fmla="*/ 915207 h 5025059"/>
                <a:gd name="connsiteX42" fmla="*/ 652134 w 3303113"/>
                <a:gd name="connsiteY42" fmla="*/ 1192793 h 5025059"/>
                <a:gd name="connsiteX43" fmla="*/ 505177 w 3303113"/>
                <a:gd name="connsiteY43" fmla="*/ 1454050 h 5025059"/>
                <a:gd name="connsiteX44" fmla="*/ 586820 w 3303113"/>
                <a:gd name="connsiteY44" fmla="*/ 1747964 h 5025059"/>
                <a:gd name="connsiteX45" fmla="*/ 750105 w 3303113"/>
                <a:gd name="connsiteY45" fmla="*/ 1878593 h 5025059"/>
                <a:gd name="connsiteX46" fmla="*/ 652134 w 3303113"/>
                <a:gd name="connsiteY46" fmla="*/ 1747964 h 5025059"/>
                <a:gd name="connsiteX47" fmla="*/ 766434 w 3303113"/>
                <a:gd name="connsiteY47" fmla="*/ 1584678 h 5025059"/>
                <a:gd name="connsiteX48" fmla="*/ 946048 w 3303113"/>
                <a:gd name="connsiteY48" fmla="*/ 1568350 h 5025059"/>
                <a:gd name="connsiteX49" fmla="*/ 1125662 w 3303113"/>
                <a:gd name="connsiteY49" fmla="*/ 1666321 h 5025059"/>
                <a:gd name="connsiteX50" fmla="*/ 1060348 w 3303113"/>
                <a:gd name="connsiteY50" fmla="*/ 1829607 h 5025059"/>
                <a:gd name="connsiteX51" fmla="*/ 1223634 w 3303113"/>
                <a:gd name="connsiteY51" fmla="*/ 1747964 h 5025059"/>
                <a:gd name="connsiteX52" fmla="*/ 1305277 w 3303113"/>
                <a:gd name="connsiteY52" fmla="*/ 1731636 h 5025059"/>
                <a:gd name="connsiteX53" fmla="*/ 1256291 w 3303113"/>
                <a:gd name="connsiteY53" fmla="*/ 1617336 h 5025059"/>
                <a:gd name="connsiteX54" fmla="*/ 1272620 w 3303113"/>
                <a:gd name="connsiteY54" fmla="*/ 1421393 h 5025059"/>
                <a:gd name="connsiteX55" fmla="*/ 1484890 w 3303113"/>
                <a:gd name="connsiteY55" fmla="*/ 1356079 h 5025059"/>
                <a:gd name="connsiteX56" fmla="*/ 1631848 w 3303113"/>
                <a:gd name="connsiteY56" fmla="*/ 1486707 h 5025059"/>
                <a:gd name="connsiteX57" fmla="*/ 1615519 w 3303113"/>
                <a:gd name="connsiteY57" fmla="*/ 1682650 h 5025059"/>
                <a:gd name="connsiteX58" fmla="*/ 1631848 w 3303113"/>
                <a:gd name="connsiteY58" fmla="*/ 1601007 h 5025059"/>
                <a:gd name="connsiteX59" fmla="*/ 2059005 w 3303113"/>
                <a:gd name="connsiteY59" fmla="*/ 1385267 h 5025059"/>
                <a:gd name="connsiteX60" fmla="*/ 2338779 w 3303113"/>
                <a:gd name="connsiteY60" fmla="*/ 1349415 h 5025059"/>
                <a:gd name="connsiteX61" fmla="*/ 2592268 w 3303113"/>
                <a:gd name="connsiteY61" fmla="*/ 1406428 h 5025059"/>
                <a:gd name="connsiteX62" fmla="*/ 3297360 w 3303113"/>
                <a:gd name="connsiteY62" fmla="*/ 1633666 h 5025059"/>
                <a:gd name="connsiteX63" fmla="*/ 2187018 w 3303113"/>
                <a:gd name="connsiteY63" fmla="*/ 1421393 h 5025059"/>
                <a:gd name="connsiteX64" fmla="*/ 1566534 w 3303113"/>
                <a:gd name="connsiteY64" fmla="*/ 1731636 h 5025059"/>
                <a:gd name="connsiteX65" fmla="*/ 1729819 w 3303113"/>
                <a:gd name="connsiteY65" fmla="*/ 1845935 h 5025059"/>
                <a:gd name="connsiteX66" fmla="*/ 2089048 w 3303113"/>
                <a:gd name="connsiteY66" fmla="*/ 1992893 h 5025059"/>
                <a:gd name="connsiteX67" fmla="*/ 2480934 w 3303113"/>
                <a:gd name="connsiteY67" fmla="*/ 2041879 h 5025059"/>
                <a:gd name="connsiteX68" fmla="*/ 3134077 w 3303113"/>
                <a:gd name="connsiteY68" fmla="*/ 2156179 h 5025059"/>
                <a:gd name="connsiteX69" fmla="*/ 2007859 w 3303113"/>
                <a:gd name="connsiteY69" fmla="*/ 2065918 h 5025059"/>
                <a:gd name="connsiteX70" fmla="*/ 1468562 w 3303113"/>
                <a:gd name="connsiteY70" fmla="*/ 1829607 h 5025059"/>
                <a:gd name="connsiteX71" fmla="*/ 1158320 w 3303113"/>
                <a:gd name="connsiteY71" fmla="*/ 1862264 h 5025059"/>
                <a:gd name="connsiteX72" fmla="*/ 1125662 w 3303113"/>
                <a:gd name="connsiteY72" fmla="*/ 2025550 h 5025059"/>
                <a:gd name="connsiteX73" fmla="*/ 1207305 w 3303113"/>
                <a:gd name="connsiteY73" fmla="*/ 2156179 h 5025059"/>
                <a:gd name="connsiteX74" fmla="*/ 1264455 w 3303113"/>
                <a:gd name="connsiteY74" fmla="*/ 2326721 h 5025059"/>
                <a:gd name="connsiteX75" fmla="*/ 1256291 w 3303113"/>
                <a:gd name="connsiteY75" fmla="*/ 2466421 h 5025059"/>
                <a:gd name="connsiteX76" fmla="*/ 1316162 w 3303113"/>
                <a:gd name="connsiteY76" fmla="*/ 2480029 h 5025059"/>
                <a:gd name="connsiteX77" fmla="*/ 1542041 w 3303113"/>
                <a:gd name="connsiteY77" fmla="*/ 2216958 h 5025059"/>
                <a:gd name="connsiteX78" fmla="*/ 1771095 w 3303113"/>
                <a:gd name="connsiteY78" fmla="*/ 2106740 h 5025059"/>
                <a:gd name="connsiteX79" fmla="*/ 1786969 w 3303113"/>
                <a:gd name="connsiteY79" fmla="*/ 2183847 h 5025059"/>
                <a:gd name="connsiteX80" fmla="*/ 1567440 w 3303113"/>
                <a:gd name="connsiteY80" fmla="*/ 2324000 h 5025059"/>
                <a:gd name="connsiteX81" fmla="*/ 1334305 w 3303113"/>
                <a:gd name="connsiteY81" fmla="*/ 2509057 h 5025059"/>
                <a:gd name="connsiteX82" fmla="*/ 1361065 w 3303113"/>
                <a:gd name="connsiteY82" fmla="*/ 2536725 h 5025059"/>
                <a:gd name="connsiteX83" fmla="*/ 1408690 w 3303113"/>
                <a:gd name="connsiteY83" fmla="*/ 2485925 h 5025059"/>
                <a:gd name="connsiteX84" fmla="*/ 1490628 w 3303113"/>
                <a:gd name="connsiteY84" fmla="*/ 2476400 h 5025059"/>
                <a:gd name="connsiteX85" fmla="*/ 1512853 w 3303113"/>
                <a:gd name="connsiteY85" fmla="*/ 2578000 h 5025059"/>
                <a:gd name="connsiteX86" fmla="*/ 1408078 w 3303113"/>
                <a:gd name="connsiteY86" fmla="*/ 2603400 h 5025059"/>
                <a:gd name="connsiteX87" fmla="*/ 1492602 w 3303113"/>
                <a:gd name="connsiteY87" fmla="*/ 2623357 h 5025059"/>
                <a:gd name="connsiteX88" fmla="*/ 1729820 w 3303113"/>
                <a:gd name="connsiteY88" fmla="*/ 2450093 h 5025059"/>
                <a:gd name="connsiteX89" fmla="*/ 2089049 w 3303113"/>
                <a:gd name="connsiteY89" fmla="*/ 2499079 h 5025059"/>
                <a:gd name="connsiteX90" fmla="*/ 2100387 w 3303113"/>
                <a:gd name="connsiteY90" fmla="*/ 2599319 h 5025059"/>
                <a:gd name="connsiteX91" fmla="*/ 1770188 w 3303113"/>
                <a:gd name="connsiteY91" fmla="*/ 2538086 h 5025059"/>
                <a:gd name="connsiteX92" fmla="*/ 1501219 w 3303113"/>
                <a:gd name="connsiteY92" fmla="*/ 2695021 h 5025059"/>
                <a:gd name="connsiteX93" fmla="*/ 1582862 w 3303113"/>
                <a:gd name="connsiteY93" fmla="*/ 2972607 h 5025059"/>
                <a:gd name="connsiteX94" fmla="*/ 1664505 w 3303113"/>
                <a:gd name="connsiteY94" fmla="*/ 3119564 h 5025059"/>
                <a:gd name="connsiteX95" fmla="*/ 1762477 w 3303113"/>
                <a:gd name="connsiteY95" fmla="*/ 3233864 h 5025059"/>
                <a:gd name="connsiteX96" fmla="*/ 1811463 w 3303113"/>
                <a:gd name="connsiteY96" fmla="*/ 3103236 h 5025059"/>
                <a:gd name="connsiteX97" fmla="*/ 2040063 w 3303113"/>
                <a:gd name="connsiteY97" fmla="*/ 3103236 h 5025059"/>
                <a:gd name="connsiteX98" fmla="*/ 2105376 w 3303113"/>
                <a:gd name="connsiteY98" fmla="*/ 3315508 h 5025059"/>
                <a:gd name="connsiteX99" fmla="*/ 1876777 w 3303113"/>
                <a:gd name="connsiteY99" fmla="*/ 3380821 h 5025059"/>
                <a:gd name="connsiteX100" fmla="*/ 1762477 w 3303113"/>
                <a:gd name="connsiteY100" fmla="*/ 3380821 h 5025059"/>
                <a:gd name="connsiteX101" fmla="*/ 2187020 w 3303113"/>
                <a:gd name="connsiteY101" fmla="*/ 3821693 h 5025059"/>
                <a:gd name="connsiteX102" fmla="*/ 2219677 w 3303113"/>
                <a:gd name="connsiteY102" fmla="*/ 3903336 h 5025059"/>
                <a:gd name="connsiteX103" fmla="*/ 2252334 w 3303113"/>
                <a:gd name="connsiteY103" fmla="*/ 3691064 h 5025059"/>
                <a:gd name="connsiteX104" fmla="*/ 2301320 w 3303113"/>
                <a:gd name="connsiteY104" fmla="*/ 3544107 h 5025059"/>
                <a:gd name="connsiteX105" fmla="*/ 2513592 w 3303113"/>
                <a:gd name="connsiteY105" fmla="*/ 3495121 h 5025059"/>
                <a:gd name="connsiteX106" fmla="*/ 2660549 w 3303113"/>
                <a:gd name="connsiteY106" fmla="*/ 3691064 h 5025059"/>
                <a:gd name="connsiteX107" fmla="*/ 2513591 w 3303113"/>
                <a:gd name="connsiteY107" fmla="*/ 3870678 h 5025059"/>
                <a:gd name="connsiteX108" fmla="*/ 2333976 w 3303113"/>
                <a:gd name="connsiteY108" fmla="*/ 3903336 h 5025059"/>
                <a:gd name="connsiteX109" fmla="*/ 2464605 w 3303113"/>
                <a:gd name="connsiteY109" fmla="*/ 4099279 h 5025059"/>
                <a:gd name="connsiteX110" fmla="*/ 2529920 w 3303113"/>
                <a:gd name="connsiteY110" fmla="*/ 4262565 h 5025059"/>
                <a:gd name="connsiteX111" fmla="*/ 2431948 w 3303113"/>
                <a:gd name="connsiteY111" fmla="*/ 4540150 h 5025059"/>
                <a:gd name="connsiteX112" fmla="*/ 2676877 w 3303113"/>
                <a:gd name="connsiteY112" fmla="*/ 4899380 h 5025059"/>
                <a:gd name="connsiteX113" fmla="*/ 2627891 w 3303113"/>
                <a:gd name="connsiteY113" fmla="*/ 5013679 h 5025059"/>
                <a:gd name="connsiteX114" fmla="*/ 2317648 w 3303113"/>
                <a:gd name="connsiteY114" fmla="*/ 4654450 h 5025059"/>
                <a:gd name="connsiteX115" fmla="*/ 2333977 w 3303113"/>
                <a:gd name="connsiteY115" fmla="*/ 4229907 h 5025059"/>
                <a:gd name="connsiteX116" fmla="*/ 2121705 w 3303113"/>
                <a:gd name="connsiteY116" fmla="*/ 3952321 h 5025059"/>
                <a:gd name="connsiteX117" fmla="*/ 1550205 w 3303113"/>
                <a:gd name="connsiteY117" fmla="*/ 3250193 h 5025059"/>
                <a:gd name="connsiteX118" fmla="*/ 1356077 w 3303113"/>
                <a:gd name="connsiteY118" fmla="*/ 2747182 h 5025059"/>
                <a:gd name="connsiteX119" fmla="*/ 1328409 w 3303113"/>
                <a:gd name="connsiteY119" fmla="*/ 2595689 h 5025059"/>
                <a:gd name="connsiteX120" fmla="*/ 1174648 w 3303113"/>
                <a:gd name="connsiteY120" fmla="*/ 2515407 h 5025059"/>
                <a:gd name="connsiteX121" fmla="*/ 1060348 w 3303113"/>
                <a:gd name="connsiteY121" fmla="*/ 2597050 h 5025059"/>
                <a:gd name="connsiteX122" fmla="*/ 1027691 w 3303113"/>
                <a:gd name="connsiteY122" fmla="*/ 2744007 h 5025059"/>
                <a:gd name="connsiteX123" fmla="*/ 1239962 w 3303113"/>
                <a:gd name="connsiteY123" fmla="*/ 2972607 h 5025059"/>
                <a:gd name="connsiteX124" fmla="*/ 1435905 w 3303113"/>
                <a:gd name="connsiteY124" fmla="*/ 3413479 h 5025059"/>
                <a:gd name="connsiteX125" fmla="*/ 1533877 w 3303113"/>
                <a:gd name="connsiteY125" fmla="*/ 3772707 h 5025059"/>
                <a:gd name="connsiteX126" fmla="*/ 1550205 w 3303113"/>
                <a:gd name="connsiteY126" fmla="*/ 4050293 h 5025059"/>
                <a:gd name="connsiteX127" fmla="*/ 1550205 w 3303113"/>
                <a:gd name="connsiteY127" fmla="*/ 4050293 h 5025059"/>
                <a:gd name="connsiteX0" fmla="*/ 1468562 w 3303113"/>
                <a:gd name="connsiteY0" fmla="*/ 4050293 h 5025059"/>
                <a:gd name="connsiteX1" fmla="*/ 1403248 w 3303113"/>
                <a:gd name="connsiteY1" fmla="*/ 3674736 h 5025059"/>
                <a:gd name="connsiteX2" fmla="*/ 1223634 w 3303113"/>
                <a:gd name="connsiteY2" fmla="*/ 3217536 h 5025059"/>
                <a:gd name="connsiteX3" fmla="*/ 1060348 w 3303113"/>
                <a:gd name="connsiteY3" fmla="*/ 2907293 h 5025059"/>
                <a:gd name="connsiteX4" fmla="*/ 848077 w 3303113"/>
                <a:gd name="connsiteY4" fmla="*/ 2695021 h 5025059"/>
                <a:gd name="connsiteX5" fmla="*/ 929720 w 3303113"/>
                <a:gd name="connsiteY5" fmla="*/ 2515407 h 5025059"/>
                <a:gd name="connsiteX6" fmla="*/ 1060348 w 3303113"/>
                <a:gd name="connsiteY6" fmla="*/ 2368450 h 5025059"/>
                <a:gd name="connsiteX7" fmla="*/ 1044020 w 3303113"/>
                <a:gd name="connsiteY7" fmla="*/ 2205164 h 5025059"/>
                <a:gd name="connsiteX8" fmla="*/ 1011362 w 3303113"/>
                <a:gd name="connsiteY8" fmla="*/ 2172507 h 5025059"/>
                <a:gd name="connsiteX9" fmla="*/ 1044020 w 3303113"/>
                <a:gd name="connsiteY9" fmla="*/ 2335793 h 5025059"/>
                <a:gd name="connsiteX10" fmla="*/ 929720 w 3303113"/>
                <a:gd name="connsiteY10" fmla="*/ 2417436 h 5025059"/>
                <a:gd name="connsiteX11" fmla="*/ 733777 w 3303113"/>
                <a:gd name="connsiteY11" fmla="*/ 2401107 h 5025059"/>
                <a:gd name="connsiteX12" fmla="*/ 619477 w 3303113"/>
                <a:gd name="connsiteY12" fmla="*/ 2286807 h 5025059"/>
                <a:gd name="connsiteX13" fmla="*/ 668462 w 3303113"/>
                <a:gd name="connsiteY13" fmla="*/ 2172507 h 5025059"/>
                <a:gd name="connsiteX14" fmla="*/ 766434 w 3303113"/>
                <a:gd name="connsiteY14" fmla="*/ 2139850 h 5025059"/>
                <a:gd name="connsiteX15" fmla="*/ 815420 w 3303113"/>
                <a:gd name="connsiteY15" fmla="*/ 2107193 h 5025059"/>
                <a:gd name="connsiteX16" fmla="*/ 880734 w 3303113"/>
                <a:gd name="connsiteY16" fmla="*/ 2090864 h 5025059"/>
                <a:gd name="connsiteX17" fmla="*/ 831748 w 3303113"/>
                <a:gd name="connsiteY17" fmla="*/ 2009221 h 5025059"/>
                <a:gd name="connsiteX18" fmla="*/ 815420 w 3303113"/>
                <a:gd name="connsiteY18" fmla="*/ 1960236 h 5025059"/>
                <a:gd name="connsiteX19" fmla="*/ 635805 w 3303113"/>
                <a:gd name="connsiteY19" fmla="*/ 1911250 h 5025059"/>
                <a:gd name="connsiteX20" fmla="*/ 472520 w 3303113"/>
                <a:gd name="connsiteY20" fmla="*/ 1894921 h 5025059"/>
                <a:gd name="connsiteX21" fmla="*/ 292905 w 3303113"/>
                <a:gd name="connsiteY21" fmla="*/ 1862264 h 5025059"/>
                <a:gd name="connsiteX22" fmla="*/ 31648 w 3303113"/>
                <a:gd name="connsiteY22" fmla="*/ 1584679 h 5025059"/>
                <a:gd name="connsiteX23" fmla="*/ 15320 w 3303113"/>
                <a:gd name="connsiteY23" fmla="*/ 1388736 h 5025059"/>
                <a:gd name="connsiteX24" fmla="*/ 129620 w 3303113"/>
                <a:gd name="connsiteY24" fmla="*/ 1062164 h 5025059"/>
                <a:gd name="connsiteX25" fmla="*/ 570491 w 3303113"/>
                <a:gd name="connsiteY25" fmla="*/ 670279 h 5025059"/>
                <a:gd name="connsiteX26" fmla="*/ 2333977 w 3303113"/>
                <a:gd name="connsiteY26" fmla="*/ 807 h 5025059"/>
                <a:gd name="connsiteX27" fmla="*/ 1174648 w 3303113"/>
                <a:gd name="connsiteY27" fmla="*/ 539650 h 5025059"/>
                <a:gd name="connsiteX28" fmla="*/ 570491 w 3303113"/>
                <a:gd name="connsiteY28" fmla="*/ 817236 h 5025059"/>
                <a:gd name="connsiteX29" fmla="*/ 227591 w 3303113"/>
                <a:gd name="connsiteY29" fmla="*/ 1143807 h 5025059"/>
                <a:gd name="connsiteX30" fmla="*/ 129620 w 3303113"/>
                <a:gd name="connsiteY30" fmla="*/ 1437721 h 5025059"/>
                <a:gd name="connsiteX31" fmla="*/ 325562 w 3303113"/>
                <a:gd name="connsiteY31" fmla="*/ 1747964 h 5025059"/>
                <a:gd name="connsiteX32" fmla="*/ 570491 w 3303113"/>
                <a:gd name="connsiteY32" fmla="*/ 1862264 h 5025059"/>
                <a:gd name="connsiteX33" fmla="*/ 390876 w 3303113"/>
                <a:gd name="connsiteY33" fmla="*/ 1503035 h 5025059"/>
                <a:gd name="connsiteX34" fmla="*/ 537833 w 3303113"/>
                <a:gd name="connsiteY34" fmla="*/ 1111150 h 5025059"/>
                <a:gd name="connsiteX35" fmla="*/ 1011362 w 3303113"/>
                <a:gd name="connsiteY35" fmla="*/ 866221 h 5025059"/>
                <a:gd name="connsiteX36" fmla="*/ 1615520 w 3303113"/>
                <a:gd name="connsiteY36" fmla="*/ 572307 h 5025059"/>
                <a:gd name="connsiteX37" fmla="*/ 2399291 w 3303113"/>
                <a:gd name="connsiteY37" fmla="*/ 278393 h 5025059"/>
                <a:gd name="connsiteX38" fmla="*/ 1615520 w 3303113"/>
                <a:gd name="connsiteY38" fmla="*/ 702936 h 5025059"/>
                <a:gd name="connsiteX39" fmla="*/ 2611563 w 3303113"/>
                <a:gd name="connsiteY39" fmla="*/ 866222 h 5025059"/>
                <a:gd name="connsiteX40" fmla="*/ 1599191 w 3303113"/>
                <a:gd name="connsiteY40" fmla="*/ 817236 h 5025059"/>
                <a:gd name="connsiteX41" fmla="*/ 1174648 w 3303113"/>
                <a:gd name="connsiteY41" fmla="*/ 915207 h 5025059"/>
                <a:gd name="connsiteX42" fmla="*/ 652134 w 3303113"/>
                <a:gd name="connsiteY42" fmla="*/ 1192793 h 5025059"/>
                <a:gd name="connsiteX43" fmla="*/ 505177 w 3303113"/>
                <a:gd name="connsiteY43" fmla="*/ 1454050 h 5025059"/>
                <a:gd name="connsiteX44" fmla="*/ 586820 w 3303113"/>
                <a:gd name="connsiteY44" fmla="*/ 1747964 h 5025059"/>
                <a:gd name="connsiteX45" fmla="*/ 750105 w 3303113"/>
                <a:gd name="connsiteY45" fmla="*/ 1878593 h 5025059"/>
                <a:gd name="connsiteX46" fmla="*/ 652134 w 3303113"/>
                <a:gd name="connsiteY46" fmla="*/ 1747964 h 5025059"/>
                <a:gd name="connsiteX47" fmla="*/ 766434 w 3303113"/>
                <a:gd name="connsiteY47" fmla="*/ 1584678 h 5025059"/>
                <a:gd name="connsiteX48" fmla="*/ 946048 w 3303113"/>
                <a:gd name="connsiteY48" fmla="*/ 1568350 h 5025059"/>
                <a:gd name="connsiteX49" fmla="*/ 1125662 w 3303113"/>
                <a:gd name="connsiteY49" fmla="*/ 1666321 h 5025059"/>
                <a:gd name="connsiteX50" fmla="*/ 1060348 w 3303113"/>
                <a:gd name="connsiteY50" fmla="*/ 1829607 h 5025059"/>
                <a:gd name="connsiteX51" fmla="*/ 1223634 w 3303113"/>
                <a:gd name="connsiteY51" fmla="*/ 1747964 h 5025059"/>
                <a:gd name="connsiteX52" fmla="*/ 1305277 w 3303113"/>
                <a:gd name="connsiteY52" fmla="*/ 1731636 h 5025059"/>
                <a:gd name="connsiteX53" fmla="*/ 1256291 w 3303113"/>
                <a:gd name="connsiteY53" fmla="*/ 1617336 h 5025059"/>
                <a:gd name="connsiteX54" fmla="*/ 1272620 w 3303113"/>
                <a:gd name="connsiteY54" fmla="*/ 1421393 h 5025059"/>
                <a:gd name="connsiteX55" fmla="*/ 1484890 w 3303113"/>
                <a:gd name="connsiteY55" fmla="*/ 1356079 h 5025059"/>
                <a:gd name="connsiteX56" fmla="*/ 1631848 w 3303113"/>
                <a:gd name="connsiteY56" fmla="*/ 1486707 h 5025059"/>
                <a:gd name="connsiteX57" fmla="*/ 1615519 w 3303113"/>
                <a:gd name="connsiteY57" fmla="*/ 1682650 h 5025059"/>
                <a:gd name="connsiteX58" fmla="*/ 1631848 w 3303113"/>
                <a:gd name="connsiteY58" fmla="*/ 1601007 h 5025059"/>
                <a:gd name="connsiteX59" fmla="*/ 2059005 w 3303113"/>
                <a:gd name="connsiteY59" fmla="*/ 1385267 h 5025059"/>
                <a:gd name="connsiteX60" fmla="*/ 2338779 w 3303113"/>
                <a:gd name="connsiteY60" fmla="*/ 1349415 h 5025059"/>
                <a:gd name="connsiteX61" fmla="*/ 2592268 w 3303113"/>
                <a:gd name="connsiteY61" fmla="*/ 1406428 h 5025059"/>
                <a:gd name="connsiteX62" fmla="*/ 3297360 w 3303113"/>
                <a:gd name="connsiteY62" fmla="*/ 1633666 h 5025059"/>
                <a:gd name="connsiteX63" fmla="*/ 2187018 w 3303113"/>
                <a:gd name="connsiteY63" fmla="*/ 1421393 h 5025059"/>
                <a:gd name="connsiteX64" fmla="*/ 1566534 w 3303113"/>
                <a:gd name="connsiteY64" fmla="*/ 1731636 h 5025059"/>
                <a:gd name="connsiteX65" fmla="*/ 1729819 w 3303113"/>
                <a:gd name="connsiteY65" fmla="*/ 1845935 h 5025059"/>
                <a:gd name="connsiteX66" fmla="*/ 2089048 w 3303113"/>
                <a:gd name="connsiteY66" fmla="*/ 1992893 h 5025059"/>
                <a:gd name="connsiteX67" fmla="*/ 2480934 w 3303113"/>
                <a:gd name="connsiteY67" fmla="*/ 2041879 h 5025059"/>
                <a:gd name="connsiteX68" fmla="*/ 3134077 w 3303113"/>
                <a:gd name="connsiteY68" fmla="*/ 2156179 h 5025059"/>
                <a:gd name="connsiteX69" fmla="*/ 2007859 w 3303113"/>
                <a:gd name="connsiteY69" fmla="*/ 2065918 h 5025059"/>
                <a:gd name="connsiteX70" fmla="*/ 1468562 w 3303113"/>
                <a:gd name="connsiteY70" fmla="*/ 1829607 h 5025059"/>
                <a:gd name="connsiteX71" fmla="*/ 1158320 w 3303113"/>
                <a:gd name="connsiteY71" fmla="*/ 1862264 h 5025059"/>
                <a:gd name="connsiteX72" fmla="*/ 1125662 w 3303113"/>
                <a:gd name="connsiteY72" fmla="*/ 2025550 h 5025059"/>
                <a:gd name="connsiteX73" fmla="*/ 1207305 w 3303113"/>
                <a:gd name="connsiteY73" fmla="*/ 2156179 h 5025059"/>
                <a:gd name="connsiteX74" fmla="*/ 1264455 w 3303113"/>
                <a:gd name="connsiteY74" fmla="*/ 2326721 h 5025059"/>
                <a:gd name="connsiteX75" fmla="*/ 1256291 w 3303113"/>
                <a:gd name="connsiteY75" fmla="*/ 2466421 h 5025059"/>
                <a:gd name="connsiteX76" fmla="*/ 1316162 w 3303113"/>
                <a:gd name="connsiteY76" fmla="*/ 2480029 h 5025059"/>
                <a:gd name="connsiteX77" fmla="*/ 1542041 w 3303113"/>
                <a:gd name="connsiteY77" fmla="*/ 2216958 h 5025059"/>
                <a:gd name="connsiteX78" fmla="*/ 1771095 w 3303113"/>
                <a:gd name="connsiteY78" fmla="*/ 2106740 h 5025059"/>
                <a:gd name="connsiteX79" fmla="*/ 1786969 w 3303113"/>
                <a:gd name="connsiteY79" fmla="*/ 2183847 h 5025059"/>
                <a:gd name="connsiteX80" fmla="*/ 1567440 w 3303113"/>
                <a:gd name="connsiteY80" fmla="*/ 2324000 h 5025059"/>
                <a:gd name="connsiteX81" fmla="*/ 1334305 w 3303113"/>
                <a:gd name="connsiteY81" fmla="*/ 2509057 h 5025059"/>
                <a:gd name="connsiteX82" fmla="*/ 1361065 w 3303113"/>
                <a:gd name="connsiteY82" fmla="*/ 2536725 h 5025059"/>
                <a:gd name="connsiteX83" fmla="*/ 1408690 w 3303113"/>
                <a:gd name="connsiteY83" fmla="*/ 2485925 h 5025059"/>
                <a:gd name="connsiteX84" fmla="*/ 1490628 w 3303113"/>
                <a:gd name="connsiteY84" fmla="*/ 2476400 h 5025059"/>
                <a:gd name="connsiteX85" fmla="*/ 1512853 w 3303113"/>
                <a:gd name="connsiteY85" fmla="*/ 2578000 h 5025059"/>
                <a:gd name="connsiteX86" fmla="*/ 1408078 w 3303113"/>
                <a:gd name="connsiteY86" fmla="*/ 2603400 h 5025059"/>
                <a:gd name="connsiteX87" fmla="*/ 1492602 w 3303113"/>
                <a:gd name="connsiteY87" fmla="*/ 2623357 h 5025059"/>
                <a:gd name="connsiteX88" fmla="*/ 1729820 w 3303113"/>
                <a:gd name="connsiteY88" fmla="*/ 2450093 h 5025059"/>
                <a:gd name="connsiteX89" fmla="*/ 2089049 w 3303113"/>
                <a:gd name="connsiteY89" fmla="*/ 2499079 h 5025059"/>
                <a:gd name="connsiteX90" fmla="*/ 2100387 w 3303113"/>
                <a:gd name="connsiteY90" fmla="*/ 2599319 h 5025059"/>
                <a:gd name="connsiteX91" fmla="*/ 1770188 w 3303113"/>
                <a:gd name="connsiteY91" fmla="*/ 2538086 h 5025059"/>
                <a:gd name="connsiteX92" fmla="*/ 1501219 w 3303113"/>
                <a:gd name="connsiteY92" fmla="*/ 2695021 h 5025059"/>
                <a:gd name="connsiteX93" fmla="*/ 1582862 w 3303113"/>
                <a:gd name="connsiteY93" fmla="*/ 2972607 h 5025059"/>
                <a:gd name="connsiteX94" fmla="*/ 1664505 w 3303113"/>
                <a:gd name="connsiteY94" fmla="*/ 3119564 h 5025059"/>
                <a:gd name="connsiteX95" fmla="*/ 1762477 w 3303113"/>
                <a:gd name="connsiteY95" fmla="*/ 3233864 h 5025059"/>
                <a:gd name="connsiteX96" fmla="*/ 1811463 w 3303113"/>
                <a:gd name="connsiteY96" fmla="*/ 3103236 h 5025059"/>
                <a:gd name="connsiteX97" fmla="*/ 2040063 w 3303113"/>
                <a:gd name="connsiteY97" fmla="*/ 3103236 h 5025059"/>
                <a:gd name="connsiteX98" fmla="*/ 2105376 w 3303113"/>
                <a:gd name="connsiteY98" fmla="*/ 3315508 h 5025059"/>
                <a:gd name="connsiteX99" fmla="*/ 1876777 w 3303113"/>
                <a:gd name="connsiteY99" fmla="*/ 3380821 h 5025059"/>
                <a:gd name="connsiteX100" fmla="*/ 1762477 w 3303113"/>
                <a:gd name="connsiteY100" fmla="*/ 3380821 h 5025059"/>
                <a:gd name="connsiteX101" fmla="*/ 2187020 w 3303113"/>
                <a:gd name="connsiteY101" fmla="*/ 3821693 h 5025059"/>
                <a:gd name="connsiteX102" fmla="*/ 2219677 w 3303113"/>
                <a:gd name="connsiteY102" fmla="*/ 3903336 h 5025059"/>
                <a:gd name="connsiteX103" fmla="*/ 2252334 w 3303113"/>
                <a:gd name="connsiteY103" fmla="*/ 3691064 h 5025059"/>
                <a:gd name="connsiteX104" fmla="*/ 2301320 w 3303113"/>
                <a:gd name="connsiteY104" fmla="*/ 3544107 h 5025059"/>
                <a:gd name="connsiteX105" fmla="*/ 2513592 w 3303113"/>
                <a:gd name="connsiteY105" fmla="*/ 3495121 h 5025059"/>
                <a:gd name="connsiteX106" fmla="*/ 2660549 w 3303113"/>
                <a:gd name="connsiteY106" fmla="*/ 3691064 h 5025059"/>
                <a:gd name="connsiteX107" fmla="*/ 2513591 w 3303113"/>
                <a:gd name="connsiteY107" fmla="*/ 3870678 h 5025059"/>
                <a:gd name="connsiteX108" fmla="*/ 2333976 w 3303113"/>
                <a:gd name="connsiteY108" fmla="*/ 3903336 h 5025059"/>
                <a:gd name="connsiteX109" fmla="*/ 2464605 w 3303113"/>
                <a:gd name="connsiteY109" fmla="*/ 4099279 h 5025059"/>
                <a:gd name="connsiteX110" fmla="*/ 2529920 w 3303113"/>
                <a:gd name="connsiteY110" fmla="*/ 4262565 h 5025059"/>
                <a:gd name="connsiteX111" fmla="*/ 2431948 w 3303113"/>
                <a:gd name="connsiteY111" fmla="*/ 4540150 h 5025059"/>
                <a:gd name="connsiteX112" fmla="*/ 2676877 w 3303113"/>
                <a:gd name="connsiteY112" fmla="*/ 4899380 h 5025059"/>
                <a:gd name="connsiteX113" fmla="*/ 2627891 w 3303113"/>
                <a:gd name="connsiteY113" fmla="*/ 5013679 h 5025059"/>
                <a:gd name="connsiteX114" fmla="*/ 2317648 w 3303113"/>
                <a:gd name="connsiteY114" fmla="*/ 4654450 h 5025059"/>
                <a:gd name="connsiteX115" fmla="*/ 2333977 w 3303113"/>
                <a:gd name="connsiteY115" fmla="*/ 4229907 h 5025059"/>
                <a:gd name="connsiteX116" fmla="*/ 2121705 w 3303113"/>
                <a:gd name="connsiteY116" fmla="*/ 3952321 h 5025059"/>
                <a:gd name="connsiteX117" fmla="*/ 1550205 w 3303113"/>
                <a:gd name="connsiteY117" fmla="*/ 3250193 h 5025059"/>
                <a:gd name="connsiteX118" fmla="*/ 1356077 w 3303113"/>
                <a:gd name="connsiteY118" fmla="*/ 2747182 h 5025059"/>
                <a:gd name="connsiteX119" fmla="*/ 1328409 w 3303113"/>
                <a:gd name="connsiteY119" fmla="*/ 2595689 h 5025059"/>
                <a:gd name="connsiteX120" fmla="*/ 1174648 w 3303113"/>
                <a:gd name="connsiteY120" fmla="*/ 2515407 h 5025059"/>
                <a:gd name="connsiteX121" fmla="*/ 1060348 w 3303113"/>
                <a:gd name="connsiteY121" fmla="*/ 2597050 h 5025059"/>
                <a:gd name="connsiteX122" fmla="*/ 1027691 w 3303113"/>
                <a:gd name="connsiteY122" fmla="*/ 2744007 h 5025059"/>
                <a:gd name="connsiteX123" fmla="*/ 1239962 w 3303113"/>
                <a:gd name="connsiteY123" fmla="*/ 2972607 h 5025059"/>
                <a:gd name="connsiteX124" fmla="*/ 1435905 w 3303113"/>
                <a:gd name="connsiteY124" fmla="*/ 3413479 h 5025059"/>
                <a:gd name="connsiteX125" fmla="*/ 1533877 w 3303113"/>
                <a:gd name="connsiteY125" fmla="*/ 3772707 h 5025059"/>
                <a:gd name="connsiteX126" fmla="*/ 1550205 w 3303113"/>
                <a:gd name="connsiteY126" fmla="*/ 4050293 h 5025059"/>
                <a:gd name="connsiteX127" fmla="*/ 1550205 w 3303113"/>
                <a:gd name="connsiteY127" fmla="*/ 4050293 h 5025059"/>
                <a:gd name="connsiteX0" fmla="*/ 1468562 w 3303632"/>
                <a:gd name="connsiteY0" fmla="*/ 4050293 h 5025059"/>
                <a:gd name="connsiteX1" fmla="*/ 1403248 w 3303632"/>
                <a:gd name="connsiteY1" fmla="*/ 3674736 h 5025059"/>
                <a:gd name="connsiteX2" fmla="*/ 1223634 w 3303632"/>
                <a:gd name="connsiteY2" fmla="*/ 3217536 h 5025059"/>
                <a:gd name="connsiteX3" fmla="*/ 1060348 w 3303632"/>
                <a:gd name="connsiteY3" fmla="*/ 2907293 h 5025059"/>
                <a:gd name="connsiteX4" fmla="*/ 848077 w 3303632"/>
                <a:gd name="connsiteY4" fmla="*/ 2695021 h 5025059"/>
                <a:gd name="connsiteX5" fmla="*/ 929720 w 3303632"/>
                <a:gd name="connsiteY5" fmla="*/ 2515407 h 5025059"/>
                <a:gd name="connsiteX6" fmla="*/ 1060348 w 3303632"/>
                <a:gd name="connsiteY6" fmla="*/ 2368450 h 5025059"/>
                <a:gd name="connsiteX7" fmla="*/ 1044020 w 3303632"/>
                <a:gd name="connsiteY7" fmla="*/ 2205164 h 5025059"/>
                <a:gd name="connsiteX8" fmla="*/ 1011362 w 3303632"/>
                <a:gd name="connsiteY8" fmla="*/ 2172507 h 5025059"/>
                <a:gd name="connsiteX9" fmla="*/ 1044020 w 3303632"/>
                <a:gd name="connsiteY9" fmla="*/ 2335793 h 5025059"/>
                <a:gd name="connsiteX10" fmla="*/ 929720 w 3303632"/>
                <a:gd name="connsiteY10" fmla="*/ 2417436 h 5025059"/>
                <a:gd name="connsiteX11" fmla="*/ 733777 w 3303632"/>
                <a:gd name="connsiteY11" fmla="*/ 2401107 h 5025059"/>
                <a:gd name="connsiteX12" fmla="*/ 619477 w 3303632"/>
                <a:gd name="connsiteY12" fmla="*/ 2286807 h 5025059"/>
                <a:gd name="connsiteX13" fmla="*/ 668462 w 3303632"/>
                <a:gd name="connsiteY13" fmla="*/ 2172507 h 5025059"/>
                <a:gd name="connsiteX14" fmla="*/ 766434 w 3303632"/>
                <a:gd name="connsiteY14" fmla="*/ 2139850 h 5025059"/>
                <a:gd name="connsiteX15" fmla="*/ 815420 w 3303632"/>
                <a:gd name="connsiteY15" fmla="*/ 2107193 h 5025059"/>
                <a:gd name="connsiteX16" fmla="*/ 880734 w 3303632"/>
                <a:gd name="connsiteY16" fmla="*/ 2090864 h 5025059"/>
                <a:gd name="connsiteX17" fmla="*/ 831748 w 3303632"/>
                <a:gd name="connsiteY17" fmla="*/ 2009221 h 5025059"/>
                <a:gd name="connsiteX18" fmla="*/ 815420 w 3303632"/>
                <a:gd name="connsiteY18" fmla="*/ 1960236 h 5025059"/>
                <a:gd name="connsiteX19" fmla="*/ 635805 w 3303632"/>
                <a:gd name="connsiteY19" fmla="*/ 1911250 h 5025059"/>
                <a:gd name="connsiteX20" fmla="*/ 472520 w 3303632"/>
                <a:gd name="connsiteY20" fmla="*/ 1894921 h 5025059"/>
                <a:gd name="connsiteX21" fmla="*/ 292905 w 3303632"/>
                <a:gd name="connsiteY21" fmla="*/ 1862264 h 5025059"/>
                <a:gd name="connsiteX22" fmla="*/ 31648 w 3303632"/>
                <a:gd name="connsiteY22" fmla="*/ 1584679 h 5025059"/>
                <a:gd name="connsiteX23" fmla="*/ 15320 w 3303632"/>
                <a:gd name="connsiteY23" fmla="*/ 1388736 h 5025059"/>
                <a:gd name="connsiteX24" fmla="*/ 129620 w 3303632"/>
                <a:gd name="connsiteY24" fmla="*/ 1062164 h 5025059"/>
                <a:gd name="connsiteX25" fmla="*/ 570491 w 3303632"/>
                <a:gd name="connsiteY25" fmla="*/ 670279 h 5025059"/>
                <a:gd name="connsiteX26" fmla="*/ 2333977 w 3303632"/>
                <a:gd name="connsiteY26" fmla="*/ 807 h 5025059"/>
                <a:gd name="connsiteX27" fmla="*/ 1174648 w 3303632"/>
                <a:gd name="connsiteY27" fmla="*/ 539650 h 5025059"/>
                <a:gd name="connsiteX28" fmla="*/ 570491 w 3303632"/>
                <a:gd name="connsiteY28" fmla="*/ 817236 h 5025059"/>
                <a:gd name="connsiteX29" fmla="*/ 227591 w 3303632"/>
                <a:gd name="connsiteY29" fmla="*/ 1143807 h 5025059"/>
                <a:gd name="connsiteX30" fmla="*/ 129620 w 3303632"/>
                <a:gd name="connsiteY30" fmla="*/ 1437721 h 5025059"/>
                <a:gd name="connsiteX31" fmla="*/ 325562 w 3303632"/>
                <a:gd name="connsiteY31" fmla="*/ 1747964 h 5025059"/>
                <a:gd name="connsiteX32" fmla="*/ 570491 w 3303632"/>
                <a:gd name="connsiteY32" fmla="*/ 1862264 h 5025059"/>
                <a:gd name="connsiteX33" fmla="*/ 390876 w 3303632"/>
                <a:gd name="connsiteY33" fmla="*/ 1503035 h 5025059"/>
                <a:gd name="connsiteX34" fmla="*/ 537833 w 3303632"/>
                <a:gd name="connsiteY34" fmla="*/ 1111150 h 5025059"/>
                <a:gd name="connsiteX35" fmla="*/ 1011362 w 3303632"/>
                <a:gd name="connsiteY35" fmla="*/ 866221 h 5025059"/>
                <a:gd name="connsiteX36" fmla="*/ 1615520 w 3303632"/>
                <a:gd name="connsiteY36" fmla="*/ 572307 h 5025059"/>
                <a:gd name="connsiteX37" fmla="*/ 2399291 w 3303632"/>
                <a:gd name="connsiteY37" fmla="*/ 278393 h 5025059"/>
                <a:gd name="connsiteX38" fmla="*/ 1615520 w 3303632"/>
                <a:gd name="connsiteY38" fmla="*/ 702936 h 5025059"/>
                <a:gd name="connsiteX39" fmla="*/ 2611563 w 3303632"/>
                <a:gd name="connsiteY39" fmla="*/ 866222 h 5025059"/>
                <a:gd name="connsiteX40" fmla="*/ 1599191 w 3303632"/>
                <a:gd name="connsiteY40" fmla="*/ 817236 h 5025059"/>
                <a:gd name="connsiteX41" fmla="*/ 1174648 w 3303632"/>
                <a:gd name="connsiteY41" fmla="*/ 915207 h 5025059"/>
                <a:gd name="connsiteX42" fmla="*/ 652134 w 3303632"/>
                <a:gd name="connsiteY42" fmla="*/ 1192793 h 5025059"/>
                <a:gd name="connsiteX43" fmla="*/ 505177 w 3303632"/>
                <a:gd name="connsiteY43" fmla="*/ 1454050 h 5025059"/>
                <a:gd name="connsiteX44" fmla="*/ 586820 w 3303632"/>
                <a:gd name="connsiteY44" fmla="*/ 1747964 h 5025059"/>
                <a:gd name="connsiteX45" fmla="*/ 750105 w 3303632"/>
                <a:gd name="connsiteY45" fmla="*/ 1878593 h 5025059"/>
                <a:gd name="connsiteX46" fmla="*/ 652134 w 3303632"/>
                <a:gd name="connsiteY46" fmla="*/ 1747964 h 5025059"/>
                <a:gd name="connsiteX47" fmla="*/ 766434 w 3303632"/>
                <a:gd name="connsiteY47" fmla="*/ 1584678 h 5025059"/>
                <a:gd name="connsiteX48" fmla="*/ 946048 w 3303632"/>
                <a:gd name="connsiteY48" fmla="*/ 1568350 h 5025059"/>
                <a:gd name="connsiteX49" fmla="*/ 1125662 w 3303632"/>
                <a:gd name="connsiteY49" fmla="*/ 1666321 h 5025059"/>
                <a:gd name="connsiteX50" fmla="*/ 1060348 w 3303632"/>
                <a:gd name="connsiteY50" fmla="*/ 1829607 h 5025059"/>
                <a:gd name="connsiteX51" fmla="*/ 1223634 w 3303632"/>
                <a:gd name="connsiteY51" fmla="*/ 1747964 h 5025059"/>
                <a:gd name="connsiteX52" fmla="*/ 1305277 w 3303632"/>
                <a:gd name="connsiteY52" fmla="*/ 1731636 h 5025059"/>
                <a:gd name="connsiteX53" fmla="*/ 1256291 w 3303632"/>
                <a:gd name="connsiteY53" fmla="*/ 1617336 h 5025059"/>
                <a:gd name="connsiteX54" fmla="*/ 1272620 w 3303632"/>
                <a:gd name="connsiteY54" fmla="*/ 1421393 h 5025059"/>
                <a:gd name="connsiteX55" fmla="*/ 1484890 w 3303632"/>
                <a:gd name="connsiteY55" fmla="*/ 1356079 h 5025059"/>
                <a:gd name="connsiteX56" fmla="*/ 1631848 w 3303632"/>
                <a:gd name="connsiteY56" fmla="*/ 1486707 h 5025059"/>
                <a:gd name="connsiteX57" fmla="*/ 1615519 w 3303632"/>
                <a:gd name="connsiteY57" fmla="*/ 1682650 h 5025059"/>
                <a:gd name="connsiteX58" fmla="*/ 1631848 w 3303632"/>
                <a:gd name="connsiteY58" fmla="*/ 1601007 h 5025059"/>
                <a:gd name="connsiteX59" fmla="*/ 2059005 w 3303632"/>
                <a:gd name="connsiteY59" fmla="*/ 1385267 h 5025059"/>
                <a:gd name="connsiteX60" fmla="*/ 2292224 w 3303632"/>
                <a:gd name="connsiteY60" fmla="*/ 1353647 h 5025059"/>
                <a:gd name="connsiteX61" fmla="*/ 2592268 w 3303632"/>
                <a:gd name="connsiteY61" fmla="*/ 1406428 h 5025059"/>
                <a:gd name="connsiteX62" fmla="*/ 3297360 w 3303632"/>
                <a:gd name="connsiteY62" fmla="*/ 1633666 h 5025059"/>
                <a:gd name="connsiteX63" fmla="*/ 2187018 w 3303632"/>
                <a:gd name="connsiteY63" fmla="*/ 1421393 h 5025059"/>
                <a:gd name="connsiteX64" fmla="*/ 1566534 w 3303632"/>
                <a:gd name="connsiteY64" fmla="*/ 1731636 h 5025059"/>
                <a:gd name="connsiteX65" fmla="*/ 1729819 w 3303632"/>
                <a:gd name="connsiteY65" fmla="*/ 1845935 h 5025059"/>
                <a:gd name="connsiteX66" fmla="*/ 2089048 w 3303632"/>
                <a:gd name="connsiteY66" fmla="*/ 1992893 h 5025059"/>
                <a:gd name="connsiteX67" fmla="*/ 2480934 w 3303632"/>
                <a:gd name="connsiteY67" fmla="*/ 2041879 h 5025059"/>
                <a:gd name="connsiteX68" fmla="*/ 3134077 w 3303632"/>
                <a:gd name="connsiteY68" fmla="*/ 2156179 h 5025059"/>
                <a:gd name="connsiteX69" fmla="*/ 2007859 w 3303632"/>
                <a:gd name="connsiteY69" fmla="*/ 2065918 h 5025059"/>
                <a:gd name="connsiteX70" fmla="*/ 1468562 w 3303632"/>
                <a:gd name="connsiteY70" fmla="*/ 1829607 h 5025059"/>
                <a:gd name="connsiteX71" fmla="*/ 1158320 w 3303632"/>
                <a:gd name="connsiteY71" fmla="*/ 1862264 h 5025059"/>
                <a:gd name="connsiteX72" fmla="*/ 1125662 w 3303632"/>
                <a:gd name="connsiteY72" fmla="*/ 2025550 h 5025059"/>
                <a:gd name="connsiteX73" fmla="*/ 1207305 w 3303632"/>
                <a:gd name="connsiteY73" fmla="*/ 2156179 h 5025059"/>
                <a:gd name="connsiteX74" fmla="*/ 1264455 w 3303632"/>
                <a:gd name="connsiteY74" fmla="*/ 2326721 h 5025059"/>
                <a:gd name="connsiteX75" fmla="*/ 1256291 w 3303632"/>
                <a:gd name="connsiteY75" fmla="*/ 2466421 h 5025059"/>
                <a:gd name="connsiteX76" fmla="*/ 1316162 w 3303632"/>
                <a:gd name="connsiteY76" fmla="*/ 2480029 h 5025059"/>
                <a:gd name="connsiteX77" fmla="*/ 1542041 w 3303632"/>
                <a:gd name="connsiteY77" fmla="*/ 2216958 h 5025059"/>
                <a:gd name="connsiteX78" fmla="*/ 1771095 w 3303632"/>
                <a:gd name="connsiteY78" fmla="*/ 2106740 h 5025059"/>
                <a:gd name="connsiteX79" fmla="*/ 1786969 w 3303632"/>
                <a:gd name="connsiteY79" fmla="*/ 2183847 h 5025059"/>
                <a:gd name="connsiteX80" fmla="*/ 1567440 w 3303632"/>
                <a:gd name="connsiteY80" fmla="*/ 2324000 h 5025059"/>
                <a:gd name="connsiteX81" fmla="*/ 1334305 w 3303632"/>
                <a:gd name="connsiteY81" fmla="*/ 2509057 h 5025059"/>
                <a:gd name="connsiteX82" fmla="*/ 1361065 w 3303632"/>
                <a:gd name="connsiteY82" fmla="*/ 2536725 h 5025059"/>
                <a:gd name="connsiteX83" fmla="*/ 1408690 w 3303632"/>
                <a:gd name="connsiteY83" fmla="*/ 2485925 h 5025059"/>
                <a:gd name="connsiteX84" fmla="*/ 1490628 w 3303632"/>
                <a:gd name="connsiteY84" fmla="*/ 2476400 h 5025059"/>
                <a:gd name="connsiteX85" fmla="*/ 1512853 w 3303632"/>
                <a:gd name="connsiteY85" fmla="*/ 2578000 h 5025059"/>
                <a:gd name="connsiteX86" fmla="*/ 1408078 w 3303632"/>
                <a:gd name="connsiteY86" fmla="*/ 2603400 h 5025059"/>
                <a:gd name="connsiteX87" fmla="*/ 1492602 w 3303632"/>
                <a:gd name="connsiteY87" fmla="*/ 2623357 h 5025059"/>
                <a:gd name="connsiteX88" fmla="*/ 1729820 w 3303632"/>
                <a:gd name="connsiteY88" fmla="*/ 2450093 h 5025059"/>
                <a:gd name="connsiteX89" fmla="*/ 2089049 w 3303632"/>
                <a:gd name="connsiteY89" fmla="*/ 2499079 h 5025059"/>
                <a:gd name="connsiteX90" fmla="*/ 2100387 w 3303632"/>
                <a:gd name="connsiteY90" fmla="*/ 2599319 h 5025059"/>
                <a:gd name="connsiteX91" fmla="*/ 1770188 w 3303632"/>
                <a:gd name="connsiteY91" fmla="*/ 2538086 h 5025059"/>
                <a:gd name="connsiteX92" fmla="*/ 1501219 w 3303632"/>
                <a:gd name="connsiteY92" fmla="*/ 2695021 h 5025059"/>
                <a:gd name="connsiteX93" fmla="*/ 1582862 w 3303632"/>
                <a:gd name="connsiteY93" fmla="*/ 2972607 h 5025059"/>
                <a:gd name="connsiteX94" fmla="*/ 1664505 w 3303632"/>
                <a:gd name="connsiteY94" fmla="*/ 3119564 h 5025059"/>
                <a:gd name="connsiteX95" fmla="*/ 1762477 w 3303632"/>
                <a:gd name="connsiteY95" fmla="*/ 3233864 h 5025059"/>
                <a:gd name="connsiteX96" fmla="*/ 1811463 w 3303632"/>
                <a:gd name="connsiteY96" fmla="*/ 3103236 h 5025059"/>
                <a:gd name="connsiteX97" fmla="*/ 2040063 w 3303632"/>
                <a:gd name="connsiteY97" fmla="*/ 3103236 h 5025059"/>
                <a:gd name="connsiteX98" fmla="*/ 2105376 w 3303632"/>
                <a:gd name="connsiteY98" fmla="*/ 3315508 h 5025059"/>
                <a:gd name="connsiteX99" fmla="*/ 1876777 w 3303632"/>
                <a:gd name="connsiteY99" fmla="*/ 3380821 h 5025059"/>
                <a:gd name="connsiteX100" fmla="*/ 1762477 w 3303632"/>
                <a:gd name="connsiteY100" fmla="*/ 3380821 h 5025059"/>
                <a:gd name="connsiteX101" fmla="*/ 2187020 w 3303632"/>
                <a:gd name="connsiteY101" fmla="*/ 3821693 h 5025059"/>
                <a:gd name="connsiteX102" fmla="*/ 2219677 w 3303632"/>
                <a:gd name="connsiteY102" fmla="*/ 3903336 h 5025059"/>
                <a:gd name="connsiteX103" fmla="*/ 2252334 w 3303632"/>
                <a:gd name="connsiteY103" fmla="*/ 3691064 h 5025059"/>
                <a:gd name="connsiteX104" fmla="*/ 2301320 w 3303632"/>
                <a:gd name="connsiteY104" fmla="*/ 3544107 h 5025059"/>
                <a:gd name="connsiteX105" fmla="*/ 2513592 w 3303632"/>
                <a:gd name="connsiteY105" fmla="*/ 3495121 h 5025059"/>
                <a:gd name="connsiteX106" fmla="*/ 2660549 w 3303632"/>
                <a:gd name="connsiteY106" fmla="*/ 3691064 h 5025059"/>
                <a:gd name="connsiteX107" fmla="*/ 2513591 w 3303632"/>
                <a:gd name="connsiteY107" fmla="*/ 3870678 h 5025059"/>
                <a:gd name="connsiteX108" fmla="*/ 2333976 w 3303632"/>
                <a:gd name="connsiteY108" fmla="*/ 3903336 h 5025059"/>
                <a:gd name="connsiteX109" fmla="*/ 2464605 w 3303632"/>
                <a:gd name="connsiteY109" fmla="*/ 4099279 h 5025059"/>
                <a:gd name="connsiteX110" fmla="*/ 2529920 w 3303632"/>
                <a:gd name="connsiteY110" fmla="*/ 4262565 h 5025059"/>
                <a:gd name="connsiteX111" fmla="*/ 2431948 w 3303632"/>
                <a:gd name="connsiteY111" fmla="*/ 4540150 h 5025059"/>
                <a:gd name="connsiteX112" fmla="*/ 2676877 w 3303632"/>
                <a:gd name="connsiteY112" fmla="*/ 4899380 h 5025059"/>
                <a:gd name="connsiteX113" fmla="*/ 2627891 w 3303632"/>
                <a:gd name="connsiteY113" fmla="*/ 5013679 h 5025059"/>
                <a:gd name="connsiteX114" fmla="*/ 2317648 w 3303632"/>
                <a:gd name="connsiteY114" fmla="*/ 4654450 h 5025059"/>
                <a:gd name="connsiteX115" fmla="*/ 2333977 w 3303632"/>
                <a:gd name="connsiteY115" fmla="*/ 4229907 h 5025059"/>
                <a:gd name="connsiteX116" fmla="*/ 2121705 w 3303632"/>
                <a:gd name="connsiteY116" fmla="*/ 3952321 h 5025059"/>
                <a:gd name="connsiteX117" fmla="*/ 1550205 w 3303632"/>
                <a:gd name="connsiteY117" fmla="*/ 3250193 h 5025059"/>
                <a:gd name="connsiteX118" fmla="*/ 1356077 w 3303632"/>
                <a:gd name="connsiteY118" fmla="*/ 2747182 h 5025059"/>
                <a:gd name="connsiteX119" fmla="*/ 1328409 w 3303632"/>
                <a:gd name="connsiteY119" fmla="*/ 2595689 h 5025059"/>
                <a:gd name="connsiteX120" fmla="*/ 1174648 w 3303632"/>
                <a:gd name="connsiteY120" fmla="*/ 2515407 h 5025059"/>
                <a:gd name="connsiteX121" fmla="*/ 1060348 w 3303632"/>
                <a:gd name="connsiteY121" fmla="*/ 2597050 h 5025059"/>
                <a:gd name="connsiteX122" fmla="*/ 1027691 w 3303632"/>
                <a:gd name="connsiteY122" fmla="*/ 2744007 h 5025059"/>
                <a:gd name="connsiteX123" fmla="*/ 1239962 w 3303632"/>
                <a:gd name="connsiteY123" fmla="*/ 2972607 h 5025059"/>
                <a:gd name="connsiteX124" fmla="*/ 1435905 w 3303632"/>
                <a:gd name="connsiteY124" fmla="*/ 3413479 h 5025059"/>
                <a:gd name="connsiteX125" fmla="*/ 1533877 w 3303632"/>
                <a:gd name="connsiteY125" fmla="*/ 3772707 h 5025059"/>
                <a:gd name="connsiteX126" fmla="*/ 1550205 w 3303632"/>
                <a:gd name="connsiteY126" fmla="*/ 4050293 h 5025059"/>
                <a:gd name="connsiteX127" fmla="*/ 1550205 w 3303632"/>
                <a:gd name="connsiteY127"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66434 w 3303631"/>
                <a:gd name="connsiteY14" fmla="*/ 2139850 h 5025059"/>
                <a:gd name="connsiteX15" fmla="*/ 815420 w 3303631"/>
                <a:gd name="connsiteY15" fmla="*/ 2107193 h 5025059"/>
                <a:gd name="connsiteX16" fmla="*/ 880734 w 3303631"/>
                <a:gd name="connsiteY16" fmla="*/ 2090864 h 5025059"/>
                <a:gd name="connsiteX17" fmla="*/ 831748 w 3303631"/>
                <a:gd name="connsiteY17" fmla="*/ 2009221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305277 w 3303631"/>
                <a:gd name="connsiteY52" fmla="*/ 1731636 h 5025059"/>
                <a:gd name="connsiteX53" fmla="*/ 1256291 w 3303631"/>
                <a:gd name="connsiteY53" fmla="*/ 1617336 h 5025059"/>
                <a:gd name="connsiteX54" fmla="*/ 1272620 w 3303631"/>
                <a:gd name="connsiteY54" fmla="*/ 1421393 h 5025059"/>
                <a:gd name="connsiteX55" fmla="*/ 1484890 w 3303631"/>
                <a:gd name="connsiteY55" fmla="*/ 1356079 h 5025059"/>
                <a:gd name="connsiteX56" fmla="*/ 1631848 w 3303631"/>
                <a:gd name="connsiteY56" fmla="*/ 1486707 h 5025059"/>
                <a:gd name="connsiteX57" fmla="*/ 1615519 w 3303631"/>
                <a:gd name="connsiteY57" fmla="*/ 1682650 h 5025059"/>
                <a:gd name="connsiteX58" fmla="*/ 1631848 w 3303631"/>
                <a:gd name="connsiteY58" fmla="*/ 1601007 h 5025059"/>
                <a:gd name="connsiteX59" fmla="*/ 2059005 w 3303631"/>
                <a:gd name="connsiteY59" fmla="*/ 1385267 h 5025059"/>
                <a:gd name="connsiteX60" fmla="*/ 2292224 w 3303631"/>
                <a:gd name="connsiteY60" fmla="*/ 1353647 h 5025059"/>
                <a:gd name="connsiteX61" fmla="*/ 2592268 w 3303631"/>
                <a:gd name="connsiteY61" fmla="*/ 1406428 h 5025059"/>
                <a:gd name="connsiteX62" fmla="*/ 3297360 w 3303631"/>
                <a:gd name="connsiteY62" fmla="*/ 1633666 h 5025059"/>
                <a:gd name="connsiteX63" fmla="*/ 2187018 w 3303631"/>
                <a:gd name="connsiteY63" fmla="*/ 1421393 h 5025059"/>
                <a:gd name="connsiteX64" fmla="*/ 1566534 w 3303631"/>
                <a:gd name="connsiteY64" fmla="*/ 1731636 h 5025059"/>
                <a:gd name="connsiteX65" fmla="*/ 1729819 w 3303631"/>
                <a:gd name="connsiteY65" fmla="*/ 1845935 h 5025059"/>
                <a:gd name="connsiteX66" fmla="*/ 2089048 w 3303631"/>
                <a:gd name="connsiteY66" fmla="*/ 1992893 h 5025059"/>
                <a:gd name="connsiteX67" fmla="*/ 2480934 w 3303631"/>
                <a:gd name="connsiteY67" fmla="*/ 2041879 h 5025059"/>
                <a:gd name="connsiteX68" fmla="*/ 3134077 w 3303631"/>
                <a:gd name="connsiteY68" fmla="*/ 2156179 h 5025059"/>
                <a:gd name="connsiteX69" fmla="*/ 2007859 w 3303631"/>
                <a:gd name="connsiteY69" fmla="*/ 2065918 h 5025059"/>
                <a:gd name="connsiteX70" fmla="*/ 1468562 w 3303631"/>
                <a:gd name="connsiteY70" fmla="*/ 1829607 h 5025059"/>
                <a:gd name="connsiteX71" fmla="*/ 1158320 w 3303631"/>
                <a:gd name="connsiteY71" fmla="*/ 1862264 h 5025059"/>
                <a:gd name="connsiteX72" fmla="*/ 1125662 w 3303631"/>
                <a:gd name="connsiteY72" fmla="*/ 2025550 h 5025059"/>
                <a:gd name="connsiteX73" fmla="*/ 1207305 w 3303631"/>
                <a:gd name="connsiteY73" fmla="*/ 2156179 h 5025059"/>
                <a:gd name="connsiteX74" fmla="*/ 1264455 w 3303631"/>
                <a:gd name="connsiteY74" fmla="*/ 2326721 h 5025059"/>
                <a:gd name="connsiteX75" fmla="*/ 1256291 w 3303631"/>
                <a:gd name="connsiteY75" fmla="*/ 2466421 h 5025059"/>
                <a:gd name="connsiteX76" fmla="*/ 1316162 w 3303631"/>
                <a:gd name="connsiteY76" fmla="*/ 2480029 h 5025059"/>
                <a:gd name="connsiteX77" fmla="*/ 1542041 w 3303631"/>
                <a:gd name="connsiteY77" fmla="*/ 2216958 h 5025059"/>
                <a:gd name="connsiteX78" fmla="*/ 1771095 w 3303631"/>
                <a:gd name="connsiteY78" fmla="*/ 2106740 h 5025059"/>
                <a:gd name="connsiteX79" fmla="*/ 1786969 w 3303631"/>
                <a:gd name="connsiteY79" fmla="*/ 2183847 h 5025059"/>
                <a:gd name="connsiteX80" fmla="*/ 1567440 w 3303631"/>
                <a:gd name="connsiteY80" fmla="*/ 2324000 h 5025059"/>
                <a:gd name="connsiteX81" fmla="*/ 1334305 w 3303631"/>
                <a:gd name="connsiteY81" fmla="*/ 2509057 h 5025059"/>
                <a:gd name="connsiteX82" fmla="*/ 1361065 w 3303631"/>
                <a:gd name="connsiteY82" fmla="*/ 2536725 h 5025059"/>
                <a:gd name="connsiteX83" fmla="*/ 1408690 w 3303631"/>
                <a:gd name="connsiteY83" fmla="*/ 2485925 h 5025059"/>
                <a:gd name="connsiteX84" fmla="*/ 1490628 w 3303631"/>
                <a:gd name="connsiteY84" fmla="*/ 2476400 h 5025059"/>
                <a:gd name="connsiteX85" fmla="*/ 1512853 w 3303631"/>
                <a:gd name="connsiteY85" fmla="*/ 2578000 h 5025059"/>
                <a:gd name="connsiteX86" fmla="*/ 1408078 w 3303631"/>
                <a:gd name="connsiteY86" fmla="*/ 2603400 h 5025059"/>
                <a:gd name="connsiteX87" fmla="*/ 1492602 w 3303631"/>
                <a:gd name="connsiteY87" fmla="*/ 2623357 h 5025059"/>
                <a:gd name="connsiteX88" fmla="*/ 1729820 w 3303631"/>
                <a:gd name="connsiteY88" fmla="*/ 2450093 h 5025059"/>
                <a:gd name="connsiteX89" fmla="*/ 2089049 w 3303631"/>
                <a:gd name="connsiteY89" fmla="*/ 2499079 h 5025059"/>
                <a:gd name="connsiteX90" fmla="*/ 2100387 w 3303631"/>
                <a:gd name="connsiteY90" fmla="*/ 2599319 h 5025059"/>
                <a:gd name="connsiteX91" fmla="*/ 1770188 w 3303631"/>
                <a:gd name="connsiteY91" fmla="*/ 2538086 h 5025059"/>
                <a:gd name="connsiteX92" fmla="*/ 1501219 w 3303631"/>
                <a:gd name="connsiteY92" fmla="*/ 2695021 h 5025059"/>
                <a:gd name="connsiteX93" fmla="*/ 1582862 w 3303631"/>
                <a:gd name="connsiteY93" fmla="*/ 2972607 h 5025059"/>
                <a:gd name="connsiteX94" fmla="*/ 1664505 w 3303631"/>
                <a:gd name="connsiteY94" fmla="*/ 3119564 h 5025059"/>
                <a:gd name="connsiteX95" fmla="*/ 1762477 w 3303631"/>
                <a:gd name="connsiteY95" fmla="*/ 3233864 h 5025059"/>
                <a:gd name="connsiteX96" fmla="*/ 1811463 w 3303631"/>
                <a:gd name="connsiteY96" fmla="*/ 3103236 h 5025059"/>
                <a:gd name="connsiteX97" fmla="*/ 2040063 w 3303631"/>
                <a:gd name="connsiteY97" fmla="*/ 3103236 h 5025059"/>
                <a:gd name="connsiteX98" fmla="*/ 2105376 w 3303631"/>
                <a:gd name="connsiteY98" fmla="*/ 3315508 h 5025059"/>
                <a:gd name="connsiteX99" fmla="*/ 1876777 w 3303631"/>
                <a:gd name="connsiteY99" fmla="*/ 3380821 h 5025059"/>
                <a:gd name="connsiteX100" fmla="*/ 1762477 w 3303631"/>
                <a:gd name="connsiteY100" fmla="*/ 3380821 h 5025059"/>
                <a:gd name="connsiteX101" fmla="*/ 2187020 w 3303631"/>
                <a:gd name="connsiteY101" fmla="*/ 3821693 h 5025059"/>
                <a:gd name="connsiteX102" fmla="*/ 2219677 w 3303631"/>
                <a:gd name="connsiteY102" fmla="*/ 3903336 h 5025059"/>
                <a:gd name="connsiteX103" fmla="*/ 2252334 w 3303631"/>
                <a:gd name="connsiteY103" fmla="*/ 3691064 h 5025059"/>
                <a:gd name="connsiteX104" fmla="*/ 2301320 w 3303631"/>
                <a:gd name="connsiteY104" fmla="*/ 3544107 h 5025059"/>
                <a:gd name="connsiteX105" fmla="*/ 2513592 w 3303631"/>
                <a:gd name="connsiteY105" fmla="*/ 3495121 h 5025059"/>
                <a:gd name="connsiteX106" fmla="*/ 2660549 w 3303631"/>
                <a:gd name="connsiteY106" fmla="*/ 3691064 h 5025059"/>
                <a:gd name="connsiteX107" fmla="*/ 2513591 w 3303631"/>
                <a:gd name="connsiteY107" fmla="*/ 3870678 h 5025059"/>
                <a:gd name="connsiteX108" fmla="*/ 2333976 w 3303631"/>
                <a:gd name="connsiteY108" fmla="*/ 3903336 h 5025059"/>
                <a:gd name="connsiteX109" fmla="*/ 2464605 w 3303631"/>
                <a:gd name="connsiteY109" fmla="*/ 4099279 h 5025059"/>
                <a:gd name="connsiteX110" fmla="*/ 2529920 w 3303631"/>
                <a:gd name="connsiteY110" fmla="*/ 4262565 h 5025059"/>
                <a:gd name="connsiteX111" fmla="*/ 2431948 w 3303631"/>
                <a:gd name="connsiteY111" fmla="*/ 4540150 h 5025059"/>
                <a:gd name="connsiteX112" fmla="*/ 2676877 w 3303631"/>
                <a:gd name="connsiteY112" fmla="*/ 4899380 h 5025059"/>
                <a:gd name="connsiteX113" fmla="*/ 2627891 w 3303631"/>
                <a:gd name="connsiteY113" fmla="*/ 5013679 h 5025059"/>
                <a:gd name="connsiteX114" fmla="*/ 2317648 w 3303631"/>
                <a:gd name="connsiteY114" fmla="*/ 4654450 h 5025059"/>
                <a:gd name="connsiteX115" fmla="*/ 2333977 w 3303631"/>
                <a:gd name="connsiteY115" fmla="*/ 4229907 h 5025059"/>
                <a:gd name="connsiteX116" fmla="*/ 2121705 w 3303631"/>
                <a:gd name="connsiteY116" fmla="*/ 3952321 h 5025059"/>
                <a:gd name="connsiteX117" fmla="*/ 1550205 w 3303631"/>
                <a:gd name="connsiteY117" fmla="*/ 3250193 h 5025059"/>
                <a:gd name="connsiteX118" fmla="*/ 1356077 w 3303631"/>
                <a:gd name="connsiteY118" fmla="*/ 2747182 h 5025059"/>
                <a:gd name="connsiteX119" fmla="*/ 1328409 w 3303631"/>
                <a:gd name="connsiteY119" fmla="*/ 2595689 h 5025059"/>
                <a:gd name="connsiteX120" fmla="*/ 1174648 w 3303631"/>
                <a:gd name="connsiteY120" fmla="*/ 2515407 h 5025059"/>
                <a:gd name="connsiteX121" fmla="*/ 1060348 w 3303631"/>
                <a:gd name="connsiteY121" fmla="*/ 2597050 h 5025059"/>
                <a:gd name="connsiteX122" fmla="*/ 1027691 w 3303631"/>
                <a:gd name="connsiteY122" fmla="*/ 2744007 h 5025059"/>
                <a:gd name="connsiteX123" fmla="*/ 1239962 w 3303631"/>
                <a:gd name="connsiteY123" fmla="*/ 2972607 h 5025059"/>
                <a:gd name="connsiteX124" fmla="*/ 1435905 w 3303631"/>
                <a:gd name="connsiteY124" fmla="*/ 3413479 h 5025059"/>
                <a:gd name="connsiteX125" fmla="*/ 1533877 w 3303631"/>
                <a:gd name="connsiteY125" fmla="*/ 3772707 h 5025059"/>
                <a:gd name="connsiteX126" fmla="*/ 1550205 w 3303631"/>
                <a:gd name="connsiteY126" fmla="*/ 4050293 h 5025059"/>
                <a:gd name="connsiteX127" fmla="*/ 1550205 w 3303631"/>
                <a:gd name="connsiteY127"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66434 w 3303631"/>
                <a:gd name="connsiteY14" fmla="*/ 2139850 h 5025059"/>
                <a:gd name="connsiteX15" fmla="*/ 815420 w 3303631"/>
                <a:gd name="connsiteY15" fmla="*/ 2107193 h 5025059"/>
                <a:gd name="connsiteX16" fmla="*/ 880734 w 3303631"/>
                <a:gd name="connsiteY16" fmla="*/ 2090864 h 5025059"/>
                <a:gd name="connsiteX17" fmla="*/ 831748 w 3303631"/>
                <a:gd name="connsiteY17" fmla="*/ 2009221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305277 w 3303631"/>
                <a:gd name="connsiteY52" fmla="*/ 1731636 h 5025059"/>
                <a:gd name="connsiteX53" fmla="*/ 1256291 w 3303631"/>
                <a:gd name="connsiteY53" fmla="*/ 1617336 h 5025059"/>
                <a:gd name="connsiteX54" fmla="*/ 1272620 w 3303631"/>
                <a:gd name="connsiteY54" fmla="*/ 1421393 h 5025059"/>
                <a:gd name="connsiteX55" fmla="*/ 1484890 w 3303631"/>
                <a:gd name="connsiteY55" fmla="*/ 1356079 h 5025059"/>
                <a:gd name="connsiteX56" fmla="*/ 1631848 w 3303631"/>
                <a:gd name="connsiteY56" fmla="*/ 1486707 h 5025059"/>
                <a:gd name="connsiteX57" fmla="*/ 1615519 w 3303631"/>
                <a:gd name="connsiteY57" fmla="*/ 1682650 h 5025059"/>
                <a:gd name="connsiteX58" fmla="*/ 1631848 w 3303631"/>
                <a:gd name="connsiteY58" fmla="*/ 1601007 h 5025059"/>
                <a:gd name="connsiteX59" fmla="*/ 2059005 w 3303631"/>
                <a:gd name="connsiteY59" fmla="*/ 1385267 h 5025059"/>
                <a:gd name="connsiteX60" fmla="*/ 2292224 w 3303631"/>
                <a:gd name="connsiteY60" fmla="*/ 1353647 h 5025059"/>
                <a:gd name="connsiteX61" fmla="*/ 2592268 w 3303631"/>
                <a:gd name="connsiteY61" fmla="*/ 1406428 h 5025059"/>
                <a:gd name="connsiteX62" fmla="*/ 3297360 w 3303631"/>
                <a:gd name="connsiteY62" fmla="*/ 1633666 h 5025059"/>
                <a:gd name="connsiteX63" fmla="*/ 2187018 w 3303631"/>
                <a:gd name="connsiteY63" fmla="*/ 1421393 h 5025059"/>
                <a:gd name="connsiteX64" fmla="*/ 1566534 w 3303631"/>
                <a:gd name="connsiteY64" fmla="*/ 1731636 h 5025059"/>
                <a:gd name="connsiteX65" fmla="*/ 1729819 w 3303631"/>
                <a:gd name="connsiteY65" fmla="*/ 1845935 h 5025059"/>
                <a:gd name="connsiteX66" fmla="*/ 2089048 w 3303631"/>
                <a:gd name="connsiteY66" fmla="*/ 1992893 h 5025059"/>
                <a:gd name="connsiteX67" fmla="*/ 2480934 w 3303631"/>
                <a:gd name="connsiteY67" fmla="*/ 2041879 h 5025059"/>
                <a:gd name="connsiteX68" fmla="*/ 3134077 w 3303631"/>
                <a:gd name="connsiteY68" fmla="*/ 2156179 h 5025059"/>
                <a:gd name="connsiteX69" fmla="*/ 2007859 w 3303631"/>
                <a:gd name="connsiteY69" fmla="*/ 2065918 h 5025059"/>
                <a:gd name="connsiteX70" fmla="*/ 1468562 w 3303631"/>
                <a:gd name="connsiteY70" fmla="*/ 1829607 h 5025059"/>
                <a:gd name="connsiteX71" fmla="*/ 1158320 w 3303631"/>
                <a:gd name="connsiteY71" fmla="*/ 1862264 h 5025059"/>
                <a:gd name="connsiteX72" fmla="*/ 1125662 w 3303631"/>
                <a:gd name="connsiteY72" fmla="*/ 2025550 h 5025059"/>
                <a:gd name="connsiteX73" fmla="*/ 1207305 w 3303631"/>
                <a:gd name="connsiteY73" fmla="*/ 2156179 h 5025059"/>
                <a:gd name="connsiteX74" fmla="*/ 1264455 w 3303631"/>
                <a:gd name="connsiteY74" fmla="*/ 2326721 h 5025059"/>
                <a:gd name="connsiteX75" fmla="*/ 1256291 w 3303631"/>
                <a:gd name="connsiteY75" fmla="*/ 2466421 h 5025059"/>
                <a:gd name="connsiteX76" fmla="*/ 1316162 w 3303631"/>
                <a:gd name="connsiteY76" fmla="*/ 2480029 h 5025059"/>
                <a:gd name="connsiteX77" fmla="*/ 1542041 w 3303631"/>
                <a:gd name="connsiteY77" fmla="*/ 2216958 h 5025059"/>
                <a:gd name="connsiteX78" fmla="*/ 1771095 w 3303631"/>
                <a:gd name="connsiteY78" fmla="*/ 2106740 h 5025059"/>
                <a:gd name="connsiteX79" fmla="*/ 1786969 w 3303631"/>
                <a:gd name="connsiteY79" fmla="*/ 2183847 h 5025059"/>
                <a:gd name="connsiteX80" fmla="*/ 1567440 w 3303631"/>
                <a:gd name="connsiteY80" fmla="*/ 2324000 h 5025059"/>
                <a:gd name="connsiteX81" fmla="*/ 1334305 w 3303631"/>
                <a:gd name="connsiteY81" fmla="*/ 2509057 h 5025059"/>
                <a:gd name="connsiteX82" fmla="*/ 1361065 w 3303631"/>
                <a:gd name="connsiteY82" fmla="*/ 2536725 h 5025059"/>
                <a:gd name="connsiteX83" fmla="*/ 1408690 w 3303631"/>
                <a:gd name="connsiteY83" fmla="*/ 2485925 h 5025059"/>
                <a:gd name="connsiteX84" fmla="*/ 1490628 w 3303631"/>
                <a:gd name="connsiteY84" fmla="*/ 2476400 h 5025059"/>
                <a:gd name="connsiteX85" fmla="*/ 1512853 w 3303631"/>
                <a:gd name="connsiteY85" fmla="*/ 2578000 h 5025059"/>
                <a:gd name="connsiteX86" fmla="*/ 1408078 w 3303631"/>
                <a:gd name="connsiteY86" fmla="*/ 2603400 h 5025059"/>
                <a:gd name="connsiteX87" fmla="*/ 1492602 w 3303631"/>
                <a:gd name="connsiteY87" fmla="*/ 2623357 h 5025059"/>
                <a:gd name="connsiteX88" fmla="*/ 1729820 w 3303631"/>
                <a:gd name="connsiteY88" fmla="*/ 2450093 h 5025059"/>
                <a:gd name="connsiteX89" fmla="*/ 2089049 w 3303631"/>
                <a:gd name="connsiteY89" fmla="*/ 2499079 h 5025059"/>
                <a:gd name="connsiteX90" fmla="*/ 2100387 w 3303631"/>
                <a:gd name="connsiteY90" fmla="*/ 2599319 h 5025059"/>
                <a:gd name="connsiteX91" fmla="*/ 1770188 w 3303631"/>
                <a:gd name="connsiteY91" fmla="*/ 2538086 h 5025059"/>
                <a:gd name="connsiteX92" fmla="*/ 1501219 w 3303631"/>
                <a:gd name="connsiteY92" fmla="*/ 2695021 h 5025059"/>
                <a:gd name="connsiteX93" fmla="*/ 1582862 w 3303631"/>
                <a:gd name="connsiteY93" fmla="*/ 2972607 h 5025059"/>
                <a:gd name="connsiteX94" fmla="*/ 1664505 w 3303631"/>
                <a:gd name="connsiteY94" fmla="*/ 3119564 h 5025059"/>
                <a:gd name="connsiteX95" fmla="*/ 1762477 w 3303631"/>
                <a:gd name="connsiteY95" fmla="*/ 3233864 h 5025059"/>
                <a:gd name="connsiteX96" fmla="*/ 1811463 w 3303631"/>
                <a:gd name="connsiteY96" fmla="*/ 3103236 h 5025059"/>
                <a:gd name="connsiteX97" fmla="*/ 2040063 w 3303631"/>
                <a:gd name="connsiteY97" fmla="*/ 3103236 h 5025059"/>
                <a:gd name="connsiteX98" fmla="*/ 2105376 w 3303631"/>
                <a:gd name="connsiteY98" fmla="*/ 3315508 h 5025059"/>
                <a:gd name="connsiteX99" fmla="*/ 1876777 w 3303631"/>
                <a:gd name="connsiteY99" fmla="*/ 3380821 h 5025059"/>
                <a:gd name="connsiteX100" fmla="*/ 1762477 w 3303631"/>
                <a:gd name="connsiteY100" fmla="*/ 3380821 h 5025059"/>
                <a:gd name="connsiteX101" fmla="*/ 2187020 w 3303631"/>
                <a:gd name="connsiteY101" fmla="*/ 3821693 h 5025059"/>
                <a:gd name="connsiteX102" fmla="*/ 2219677 w 3303631"/>
                <a:gd name="connsiteY102" fmla="*/ 3903336 h 5025059"/>
                <a:gd name="connsiteX103" fmla="*/ 2252334 w 3303631"/>
                <a:gd name="connsiteY103" fmla="*/ 3691064 h 5025059"/>
                <a:gd name="connsiteX104" fmla="*/ 2301320 w 3303631"/>
                <a:gd name="connsiteY104" fmla="*/ 3544107 h 5025059"/>
                <a:gd name="connsiteX105" fmla="*/ 2513592 w 3303631"/>
                <a:gd name="connsiteY105" fmla="*/ 3495121 h 5025059"/>
                <a:gd name="connsiteX106" fmla="*/ 2660549 w 3303631"/>
                <a:gd name="connsiteY106" fmla="*/ 3691064 h 5025059"/>
                <a:gd name="connsiteX107" fmla="*/ 2513591 w 3303631"/>
                <a:gd name="connsiteY107" fmla="*/ 3870678 h 5025059"/>
                <a:gd name="connsiteX108" fmla="*/ 2333976 w 3303631"/>
                <a:gd name="connsiteY108" fmla="*/ 3903336 h 5025059"/>
                <a:gd name="connsiteX109" fmla="*/ 2464605 w 3303631"/>
                <a:gd name="connsiteY109" fmla="*/ 4099279 h 5025059"/>
                <a:gd name="connsiteX110" fmla="*/ 2529920 w 3303631"/>
                <a:gd name="connsiteY110" fmla="*/ 4262565 h 5025059"/>
                <a:gd name="connsiteX111" fmla="*/ 2431948 w 3303631"/>
                <a:gd name="connsiteY111" fmla="*/ 4540150 h 5025059"/>
                <a:gd name="connsiteX112" fmla="*/ 2676877 w 3303631"/>
                <a:gd name="connsiteY112" fmla="*/ 4899380 h 5025059"/>
                <a:gd name="connsiteX113" fmla="*/ 2627891 w 3303631"/>
                <a:gd name="connsiteY113" fmla="*/ 5013679 h 5025059"/>
                <a:gd name="connsiteX114" fmla="*/ 2317648 w 3303631"/>
                <a:gd name="connsiteY114" fmla="*/ 4654450 h 5025059"/>
                <a:gd name="connsiteX115" fmla="*/ 2333977 w 3303631"/>
                <a:gd name="connsiteY115" fmla="*/ 4229907 h 5025059"/>
                <a:gd name="connsiteX116" fmla="*/ 2121705 w 3303631"/>
                <a:gd name="connsiteY116" fmla="*/ 3952321 h 5025059"/>
                <a:gd name="connsiteX117" fmla="*/ 1550205 w 3303631"/>
                <a:gd name="connsiteY117" fmla="*/ 3250193 h 5025059"/>
                <a:gd name="connsiteX118" fmla="*/ 1356077 w 3303631"/>
                <a:gd name="connsiteY118" fmla="*/ 2747182 h 5025059"/>
                <a:gd name="connsiteX119" fmla="*/ 1328409 w 3303631"/>
                <a:gd name="connsiteY119" fmla="*/ 2595689 h 5025059"/>
                <a:gd name="connsiteX120" fmla="*/ 1174648 w 3303631"/>
                <a:gd name="connsiteY120" fmla="*/ 2515407 h 5025059"/>
                <a:gd name="connsiteX121" fmla="*/ 1060348 w 3303631"/>
                <a:gd name="connsiteY121" fmla="*/ 2597050 h 5025059"/>
                <a:gd name="connsiteX122" fmla="*/ 1027691 w 3303631"/>
                <a:gd name="connsiteY122" fmla="*/ 2744007 h 5025059"/>
                <a:gd name="connsiteX123" fmla="*/ 1239962 w 3303631"/>
                <a:gd name="connsiteY123" fmla="*/ 2972607 h 5025059"/>
                <a:gd name="connsiteX124" fmla="*/ 1435905 w 3303631"/>
                <a:gd name="connsiteY124" fmla="*/ 3413479 h 5025059"/>
                <a:gd name="connsiteX125" fmla="*/ 1533877 w 3303631"/>
                <a:gd name="connsiteY125" fmla="*/ 3772707 h 5025059"/>
                <a:gd name="connsiteX126" fmla="*/ 1550205 w 3303631"/>
                <a:gd name="connsiteY126" fmla="*/ 4050293 h 5025059"/>
                <a:gd name="connsiteX127" fmla="*/ 1550205 w 3303631"/>
                <a:gd name="connsiteY127"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66434 w 3303631"/>
                <a:gd name="connsiteY14" fmla="*/ 2139850 h 5025059"/>
                <a:gd name="connsiteX15" fmla="*/ 815420 w 3303631"/>
                <a:gd name="connsiteY15" fmla="*/ 2107193 h 5025059"/>
                <a:gd name="connsiteX16" fmla="*/ 880734 w 3303631"/>
                <a:gd name="connsiteY16" fmla="*/ 2090864 h 5025059"/>
                <a:gd name="connsiteX17" fmla="*/ 831748 w 3303631"/>
                <a:gd name="connsiteY17" fmla="*/ 2009221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305277 w 3303631"/>
                <a:gd name="connsiteY52" fmla="*/ 1731636 h 5025059"/>
                <a:gd name="connsiteX53" fmla="*/ 1256291 w 3303631"/>
                <a:gd name="connsiteY53" fmla="*/ 1617336 h 5025059"/>
                <a:gd name="connsiteX54" fmla="*/ 1272620 w 3303631"/>
                <a:gd name="connsiteY54" fmla="*/ 1421393 h 5025059"/>
                <a:gd name="connsiteX55" fmla="*/ 1484890 w 3303631"/>
                <a:gd name="connsiteY55" fmla="*/ 1356079 h 5025059"/>
                <a:gd name="connsiteX56" fmla="*/ 1631848 w 3303631"/>
                <a:gd name="connsiteY56" fmla="*/ 1486707 h 5025059"/>
                <a:gd name="connsiteX57" fmla="*/ 1615519 w 3303631"/>
                <a:gd name="connsiteY57" fmla="*/ 1682650 h 5025059"/>
                <a:gd name="connsiteX58" fmla="*/ 1631848 w 3303631"/>
                <a:gd name="connsiteY58" fmla="*/ 1601007 h 5025059"/>
                <a:gd name="connsiteX59" fmla="*/ 2059005 w 3303631"/>
                <a:gd name="connsiteY59" fmla="*/ 1385267 h 5025059"/>
                <a:gd name="connsiteX60" fmla="*/ 2292223 w 3303631"/>
                <a:gd name="connsiteY60" fmla="*/ 1336718 h 5025059"/>
                <a:gd name="connsiteX61" fmla="*/ 2592268 w 3303631"/>
                <a:gd name="connsiteY61" fmla="*/ 1406428 h 5025059"/>
                <a:gd name="connsiteX62" fmla="*/ 3297360 w 3303631"/>
                <a:gd name="connsiteY62" fmla="*/ 1633666 h 5025059"/>
                <a:gd name="connsiteX63" fmla="*/ 2187018 w 3303631"/>
                <a:gd name="connsiteY63" fmla="*/ 1421393 h 5025059"/>
                <a:gd name="connsiteX64" fmla="*/ 1566534 w 3303631"/>
                <a:gd name="connsiteY64" fmla="*/ 1731636 h 5025059"/>
                <a:gd name="connsiteX65" fmla="*/ 1729819 w 3303631"/>
                <a:gd name="connsiteY65" fmla="*/ 1845935 h 5025059"/>
                <a:gd name="connsiteX66" fmla="*/ 2089048 w 3303631"/>
                <a:gd name="connsiteY66" fmla="*/ 1992893 h 5025059"/>
                <a:gd name="connsiteX67" fmla="*/ 2480934 w 3303631"/>
                <a:gd name="connsiteY67" fmla="*/ 2041879 h 5025059"/>
                <a:gd name="connsiteX68" fmla="*/ 3134077 w 3303631"/>
                <a:gd name="connsiteY68" fmla="*/ 2156179 h 5025059"/>
                <a:gd name="connsiteX69" fmla="*/ 2007859 w 3303631"/>
                <a:gd name="connsiteY69" fmla="*/ 2065918 h 5025059"/>
                <a:gd name="connsiteX70" fmla="*/ 1468562 w 3303631"/>
                <a:gd name="connsiteY70" fmla="*/ 1829607 h 5025059"/>
                <a:gd name="connsiteX71" fmla="*/ 1158320 w 3303631"/>
                <a:gd name="connsiteY71" fmla="*/ 1862264 h 5025059"/>
                <a:gd name="connsiteX72" fmla="*/ 1125662 w 3303631"/>
                <a:gd name="connsiteY72" fmla="*/ 2025550 h 5025059"/>
                <a:gd name="connsiteX73" fmla="*/ 1207305 w 3303631"/>
                <a:gd name="connsiteY73" fmla="*/ 2156179 h 5025059"/>
                <a:gd name="connsiteX74" fmla="*/ 1264455 w 3303631"/>
                <a:gd name="connsiteY74" fmla="*/ 2326721 h 5025059"/>
                <a:gd name="connsiteX75" fmla="*/ 1256291 w 3303631"/>
                <a:gd name="connsiteY75" fmla="*/ 2466421 h 5025059"/>
                <a:gd name="connsiteX76" fmla="*/ 1316162 w 3303631"/>
                <a:gd name="connsiteY76" fmla="*/ 2480029 h 5025059"/>
                <a:gd name="connsiteX77" fmla="*/ 1542041 w 3303631"/>
                <a:gd name="connsiteY77" fmla="*/ 2216958 h 5025059"/>
                <a:gd name="connsiteX78" fmla="*/ 1771095 w 3303631"/>
                <a:gd name="connsiteY78" fmla="*/ 2106740 h 5025059"/>
                <a:gd name="connsiteX79" fmla="*/ 1786969 w 3303631"/>
                <a:gd name="connsiteY79" fmla="*/ 2183847 h 5025059"/>
                <a:gd name="connsiteX80" fmla="*/ 1567440 w 3303631"/>
                <a:gd name="connsiteY80" fmla="*/ 2324000 h 5025059"/>
                <a:gd name="connsiteX81" fmla="*/ 1334305 w 3303631"/>
                <a:gd name="connsiteY81" fmla="*/ 2509057 h 5025059"/>
                <a:gd name="connsiteX82" fmla="*/ 1361065 w 3303631"/>
                <a:gd name="connsiteY82" fmla="*/ 2536725 h 5025059"/>
                <a:gd name="connsiteX83" fmla="*/ 1408690 w 3303631"/>
                <a:gd name="connsiteY83" fmla="*/ 2485925 h 5025059"/>
                <a:gd name="connsiteX84" fmla="*/ 1490628 w 3303631"/>
                <a:gd name="connsiteY84" fmla="*/ 2476400 h 5025059"/>
                <a:gd name="connsiteX85" fmla="*/ 1512853 w 3303631"/>
                <a:gd name="connsiteY85" fmla="*/ 2578000 h 5025059"/>
                <a:gd name="connsiteX86" fmla="*/ 1408078 w 3303631"/>
                <a:gd name="connsiteY86" fmla="*/ 2603400 h 5025059"/>
                <a:gd name="connsiteX87" fmla="*/ 1492602 w 3303631"/>
                <a:gd name="connsiteY87" fmla="*/ 2623357 h 5025059"/>
                <a:gd name="connsiteX88" fmla="*/ 1729820 w 3303631"/>
                <a:gd name="connsiteY88" fmla="*/ 2450093 h 5025059"/>
                <a:gd name="connsiteX89" fmla="*/ 2089049 w 3303631"/>
                <a:gd name="connsiteY89" fmla="*/ 2499079 h 5025059"/>
                <a:gd name="connsiteX90" fmla="*/ 2100387 w 3303631"/>
                <a:gd name="connsiteY90" fmla="*/ 2599319 h 5025059"/>
                <a:gd name="connsiteX91" fmla="*/ 1770188 w 3303631"/>
                <a:gd name="connsiteY91" fmla="*/ 2538086 h 5025059"/>
                <a:gd name="connsiteX92" fmla="*/ 1501219 w 3303631"/>
                <a:gd name="connsiteY92" fmla="*/ 2695021 h 5025059"/>
                <a:gd name="connsiteX93" fmla="*/ 1582862 w 3303631"/>
                <a:gd name="connsiteY93" fmla="*/ 2972607 h 5025059"/>
                <a:gd name="connsiteX94" fmla="*/ 1664505 w 3303631"/>
                <a:gd name="connsiteY94" fmla="*/ 3119564 h 5025059"/>
                <a:gd name="connsiteX95" fmla="*/ 1762477 w 3303631"/>
                <a:gd name="connsiteY95" fmla="*/ 3233864 h 5025059"/>
                <a:gd name="connsiteX96" fmla="*/ 1811463 w 3303631"/>
                <a:gd name="connsiteY96" fmla="*/ 3103236 h 5025059"/>
                <a:gd name="connsiteX97" fmla="*/ 2040063 w 3303631"/>
                <a:gd name="connsiteY97" fmla="*/ 3103236 h 5025059"/>
                <a:gd name="connsiteX98" fmla="*/ 2105376 w 3303631"/>
                <a:gd name="connsiteY98" fmla="*/ 3315508 h 5025059"/>
                <a:gd name="connsiteX99" fmla="*/ 1876777 w 3303631"/>
                <a:gd name="connsiteY99" fmla="*/ 3380821 h 5025059"/>
                <a:gd name="connsiteX100" fmla="*/ 1762477 w 3303631"/>
                <a:gd name="connsiteY100" fmla="*/ 3380821 h 5025059"/>
                <a:gd name="connsiteX101" fmla="*/ 2187020 w 3303631"/>
                <a:gd name="connsiteY101" fmla="*/ 3821693 h 5025059"/>
                <a:gd name="connsiteX102" fmla="*/ 2219677 w 3303631"/>
                <a:gd name="connsiteY102" fmla="*/ 3903336 h 5025059"/>
                <a:gd name="connsiteX103" fmla="*/ 2252334 w 3303631"/>
                <a:gd name="connsiteY103" fmla="*/ 3691064 h 5025059"/>
                <a:gd name="connsiteX104" fmla="*/ 2301320 w 3303631"/>
                <a:gd name="connsiteY104" fmla="*/ 3544107 h 5025059"/>
                <a:gd name="connsiteX105" fmla="*/ 2513592 w 3303631"/>
                <a:gd name="connsiteY105" fmla="*/ 3495121 h 5025059"/>
                <a:gd name="connsiteX106" fmla="*/ 2660549 w 3303631"/>
                <a:gd name="connsiteY106" fmla="*/ 3691064 h 5025059"/>
                <a:gd name="connsiteX107" fmla="*/ 2513591 w 3303631"/>
                <a:gd name="connsiteY107" fmla="*/ 3870678 h 5025059"/>
                <a:gd name="connsiteX108" fmla="*/ 2333976 w 3303631"/>
                <a:gd name="connsiteY108" fmla="*/ 3903336 h 5025059"/>
                <a:gd name="connsiteX109" fmla="*/ 2464605 w 3303631"/>
                <a:gd name="connsiteY109" fmla="*/ 4099279 h 5025059"/>
                <a:gd name="connsiteX110" fmla="*/ 2529920 w 3303631"/>
                <a:gd name="connsiteY110" fmla="*/ 4262565 h 5025059"/>
                <a:gd name="connsiteX111" fmla="*/ 2431948 w 3303631"/>
                <a:gd name="connsiteY111" fmla="*/ 4540150 h 5025059"/>
                <a:gd name="connsiteX112" fmla="*/ 2676877 w 3303631"/>
                <a:gd name="connsiteY112" fmla="*/ 4899380 h 5025059"/>
                <a:gd name="connsiteX113" fmla="*/ 2627891 w 3303631"/>
                <a:gd name="connsiteY113" fmla="*/ 5013679 h 5025059"/>
                <a:gd name="connsiteX114" fmla="*/ 2317648 w 3303631"/>
                <a:gd name="connsiteY114" fmla="*/ 4654450 h 5025059"/>
                <a:gd name="connsiteX115" fmla="*/ 2333977 w 3303631"/>
                <a:gd name="connsiteY115" fmla="*/ 4229907 h 5025059"/>
                <a:gd name="connsiteX116" fmla="*/ 2121705 w 3303631"/>
                <a:gd name="connsiteY116" fmla="*/ 3952321 h 5025059"/>
                <a:gd name="connsiteX117" fmla="*/ 1550205 w 3303631"/>
                <a:gd name="connsiteY117" fmla="*/ 3250193 h 5025059"/>
                <a:gd name="connsiteX118" fmla="*/ 1356077 w 3303631"/>
                <a:gd name="connsiteY118" fmla="*/ 2747182 h 5025059"/>
                <a:gd name="connsiteX119" fmla="*/ 1328409 w 3303631"/>
                <a:gd name="connsiteY119" fmla="*/ 2595689 h 5025059"/>
                <a:gd name="connsiteX120" fmla="*/ 1174648 w 3303631"/>
                <a:gd name="connsiteY120" fmla="*/ 2515407 h 5025059"/>
                <a:gd name="connsiteX121" fmla="*/ 1060348 w 3303631"/>
                <a:gd name="connsiteY121" fmla="*/ 2597050 h 5025059"/>
                <a:gd name="connsiteX122" fmla="*/ 1027691 w 3303631"/>
                <a:gd name="connsiteY122" fmla="*/ 2744007 h 5025059"/>
                <a:gd name="connsiteX123" fmla="*/ 1239962 w 3303631"/>
                <a:gd name="connsiteY123" fmla="*/ 2972607 h 5025059"/>
                <a:gd name="connsiteX124" fmla="*/ 1435905 w 3303631"/>
                <a:gd name="connsiteY124" fmla="*/ 3413479 h 5025059"/>
                <a:gd name="connsiteX125" fmla="*/ 1533877 w 3303631"/>
                <a:gd name="connsiteY125" fmla="*/ 3772707 h 5025059"/>
                <a:gd name="connsiteX126" fmla="*/ 1550205 w 3303631"/>
                <a:gd name="connsiteY126" fmla="*/ 4050293 h 5025059"/>
                <a:gd name="connsiteX127" fmla="*/ 1550205 w 3303631"/>
                <a:gd name="connsiteY127"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66434 w 3303631"/>
                <a:gd name="connsiteY14" fmla="*/ 2139850 h 5025059"/>
                <a:gd name="connsiteX15" fmla="*/ 815420 w 3303631"/>
                <a:gd name="connsiteY15" fmla="*/ 2107193 h 5025059"/>
                <a:gd name="connsiteX16" fmla="*/ 880734 w 3303631"/>
                <a:gd name="connsiteY16" fmla="*/ 2090864 h 5025059"/>
                <a:gd name="connsiteX17" fmla="*/ 831748 w 3303631"/>
                <a:gd name="connsiteY17" fmla="*/ 2009221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305277 w 3303631"/>
                <a:gd name="connsiteY52" fmla="*/ 1731636 h 5025059"/>
                <a:gd name="connsiteX53" fmla="*/ 1256291 w 3303631"/>
                <a:gd name="connsiteY53" fmla="*/ 1617336 h 5025059"/>
                <a:gd name="connsiteX54" fmla="*/ 1272620 w 3303631"/>
                <a:gd name="connsiteY54" fmla="*/ 1421393 h 5025059"/>
                <a:gd name="connsiteX55" fmla="*/ 1484890 w 3303631"/>
                <a:gd name="connsiteY55" fmla="*/ 1356079 h 5025059"/>
                <a:gd name="connsiteX56" fmla="*/ 1631848 w 3303631"/>
                <a:gd name="connsiteY56" fmla="*/ 1486707 h 5025059"/>
                <a:gd name="connsiteX57" fmla="*/ 1615519 w 3303631"/>
                <a:gd name="connsiteY57" fmla="*/ 1682650 h 5025059"/>
                <a:gd name="connsiteX58" fmla="*/ 1631848 w 3303631"/>
                <a:gd name="connsiteY58" fmla="*/ 1601007 h 5025059"/>
                <a:gd name="connsiteX59" fmla="*/ 2059005 w 3303631"/>
                <a:gd name="connsiteY59" fmla="*/ 1385267 h 5025059"/>
                <a:gd name="connsiteX60" fmla="*/ 2292223 w 3303631"/>
                <a:gd name="connsiteY60" fmla="*/ 1336718 h 5025059"/>
                <a:gd name="connsiteX61" fmla="*/ 2592268 w 3303631"/>
                <a:gd name="connsiteY61" fmla="*/ 1406428 h 5025059"/>
                <a:gd name="connsiteX62" fmla="*/ 3297360 w 3303631"/>
                <a:gd name="connsiteY62" fmla="*/ 1633666 h 5025059"/>
                <a:gd name="connsiteX63" fmla="*/ 2187018 w 3303631"/>
                <a:gd name="connsiteY63" fmla="*/ 1421393 h 5025059"/>
                <a:gd name="connsiteX64" fmla="*/ 1566534 w 3303631"/>
                <a:gd name="connsiteY64" fmla="*/ 1731636 h 5025059"/>
                <a:gd name="connsiteX65" fmla="*/ 1729819 w 3303631"/>
                <a:gd name="connsiteY65" fmla="*/ 1845935 h 5025059"/>
                <a:gd name="connsiteX66" fmla="*/ 2089048 w 3303631"/>
                <a:gd name="connsiteY66" fmla="*/ 1992893 h 5025059"/>
                <a:gd name="connsiteX67" fmla="*/ 2480934 w 3303631"/>
                <a:gd name="connsiteY67" fmla="*/ 2041879 h 5025059"/>
                <a:gd name="connsiteX68" fmla="*/ 3134077 w 3303631"/>
                <a:gd name="connsiteY68" fmla="*/ 2156179 h 5025059"/>
                <a:gd name="connsiteX69" fmla="*/ 2007859 w 3303631"/>
                <a:gd name="connsiteY69" fmla="*/ 2065918 h 5025059"/>
                <a:gd name="connsiteX70" fmla="*/ 1468562 w 3303631"/>
                <a:gd name="connsiteY70" fmla="*/ 1829607 h 5025059"/>
                <a:gd name="connsiteX71" fmla="*/ 1158320 w 3303631"/>
                <a:gd name="connsiteY71" fmla="*/ 1862264 h 5025059"/>
                <a:gd name="connsiteX72" fmla="*/ 1125662 w 3303631"/>
                <a:gd name="connsiteY72" fmla="*/ 2025550 h 5025059"/>
                <a:gd name="connsiteX73" fmla="*/ 1207305 w 3303631"/>
                <a:gd name="connsiteY73" fmla="*/ 2156179 h 5025059"/>
                <a:gd name="connsiteX74" fmla="*/ 1264455 w 3303631"/>
                <a:gd name="connsiteY74" fmla="*/ 2326721 h 5025059"/>
                <a:gd name="connsiteX75" fmla="*/ 1256291 w 3303631"/>
                <a:gd name="connsiteY75" fmla="*/ 2466421 h 5025059"/>
                <a:gd name="connsiteX76" fmla="*/ 1316162 w 3303631"/>
                <a:gd name="connsiteY76" fmla="*/ 2480029 h 5025059"/>
                <a:gd name="connsiteX77" fmla="*/ 1542041 w 3303631"/>
                <a:gd name="connsiteY77" fmla="*/ 2216958 h 5025059"/>
                <a:gd name="connsiteX78" fmla="*/ 1771095 w 3303631"/>
                <a:gd name="connsiteY78" fmla="*/ 2106740 h 5025059"/>
                <a:gd name="connsiteX79" fmla="*/ 1786969 w 3303631"/>
                <a:gd name="connsiteY79" fmla="*/ 2183847 h 5025059"/>
                <a:gd name="connsiteX80" fmla="*/ 1567440 w 3303631"/>
                <a:gd name="connsiteY80" fmla="*/ 2324000 h 5025059"/>
                <a:gd name="connsiteX81" fmla="*/ 1334305 w 3303631"/>
                <a:gd name="connsiteY81" fmla="*/ 2509057 h 5025059"/>
                <a:gd name="connsiteX82" fmla="*/ 1361065 w 3303631"/>
                <a:gd name="connsiteY82" fmla="*/ 2536725 h 5025059"/>
                <a:gd name="connsiteX83" fmla="*/ 1408690 w 3303631"/>
                <a:gd name="connsiteY83" fmla="*/ 2485925 h 5025059"/>
                <a:gd name="connsiteX84" fmla="*/ 1490628 w 3303631"/>
                <a:gd name="connsiteY84" fmla="*/ 2476400 h 5025059"/>
                <a:gd name="connsiteX85" fmla="*/ 1512853 w 3303631"/>
                <a:gd name="connsiteY85" fmla="*/ 2578000 h 5025059"/>
                <a:gd name="connsiteX86" fmla="*/ 1408078 w 3303631"/>
                <a:gd name="connsiteY86" fmla="*/ 2603400 h 5025059"/>
                <a:gd name="connsiteX87" fmla="*/ 1492602 w 3303631"/>
                <a:gd name="connsiteY87" fmla="*/ 2623357 h 5025059"/>
                <a:gd name="connsiteX88" fmla="*/ 1729820 w 3303631"/>
                <a:gd name="connsiteY88" fmla="*/ 2450093 h 5025059"/>
                <a:gd name="connsiteX89" fmla="*/ 2089049 w 3303631"/>
                <a:gd name="connsiteY89" fmla="*/ 2499079 h 5025059"/>
                <a:gd name="connsiteX90" fmla="*/ 2100387 w 3303631"/>
                <a:gd name="connsiteY90" fmla="*/ 2599319 h 5025059"/>
                <a:gd name="connsiteX91" fmla="*/ 1770188 w 3303631"/>
                <a:gd name="connsiteY91" fmla="*/ 2538086 h 5025059"/>
                <a:gd name="connsiteX92" fmla="*/ 1501219 w 3303631"/>
                <a:gd name="connsiteY92" fmla="*/ 2695021 h 5025059"/>
                <a:gd name="connsiteX93" fmla="*/ 1582862 w 3303631"/>
                <a:gd name="connsiteY93" fmla="*/ 2972607 h 5025059"/>
                <a:gd name="connsiteX94" fmla="*/ 1664505 w 3303631"/>
                <a:gd name="connsiteY94" fmla="*/ 3119564 h 5025059"/>
                <a:gd name="connsiteX95" fmla="*/ 1762477 w 3303631"/>
                <a:gd name="connsiteY95" fmla="*/ 3233864 h 5025059"/>
                <a:gd name="connsiteX96" fmla="*/ 1811463 w 3303631"/>
                <a:gd name="connsiteY96" fmla="*/ 3103236 h 5025059"/>
                <a:gd name="connsiteX97" fmla="*/ 2040063 w 3303631"/>
                <a:gd name="connsiteY97" fmla="*/ 3103236 h 5025059"/>
                <a:gd name="connsiteX98" fmla="*/ 2105376 w 3303631"/>
                <a:gd name="connsiteY98" fmla="*/ 3315508 h 5025059"/>
                <a:gd name="connsiteX99" fmla="*/ 1876777 w 3303631"/>
                <a:gd name="connsiteY99" fmla="*/ 3380821 h 5025059"/>
                <a:gd name="connsiteX100" fmla="*/ 1762477 w 3303631"/>
                <a:gd name="connsiteY100" fmla="*/ 3380821 h 5025059"/>
                <a:gd name="connsiteX101" fmla="*/ 2187020 w 3303631"/>
                <a:gd name="connsiteY101" fmla="*/ 3821693 h 5025059"/>
                <a:gd name="connsiteX102" fmla="*/ 2219677 w 3303631"/>
                <a:gd name="connsiteY102" fmla="*/ 3903336 h 5025059"/>
                <a:gd name="connsiteX103" fmla="*/ 2252334 w 3303631"/>
                <a:gd name="connsiteY103" fmla="*/ 3691064 h 5025059"/>
                <a:gd name="connsiteX104" fmla="*/ 2301320 w 3303631"/>
                <a:gd name="connsiteY104" fmla="*/ 3544107 h 5025059"/>
                <a:gd name="connsiteX105" fmla="*/ 2513592 w 3303631"/>
                <a:gd name="connsiteY105" fmla="*/ 3495121 h 5025059"/>
                <a:gd name="connsiteX106" fmla="*/ 2660549 w 3303631"/>
                <a:gd name="connsiteY106" fmla="*/ 3691064 h 5025059"/>
                <a:gd name="connsiteX107" fmla="*/ 2513591 w 3303631"/>
                <a:gd name="connsiteY107" fmla="*/ 3870678 h 5025059"/>
                <a:gd name="connsiteX108" fmla="*/ 2333976 w 3303631"/>
                <a:gd name="connsiteY108" fmla="*/ 3903336 h 5025059"/>
                <a:gd name="connsiteX109" fmla="*/ 2464605 w 3303631"/>
                <a:gd name="connsiteY109" fmla="*/ 4099279 h 5025059"/>
                <a:gd name="connsiteX110" fmla="*/ 2529920 w 3303631"/>
                <a:gd name="connsiteY110" fmla="*/ 4262565 h 5025059"/>
                <a:gd name="connsiteX111" fmla="*/ 2431948 w 3303631"/>
                <a:gd name="connsiteY111" fmla="*/ 4540150 h 5025059"/>
                <a:gd name="connsiteX112" fmla="*/ 2676877 w 3303631"/>
                <a:gd name="connsiteY112" fmla="*/ 4899380 h 5025059"/>
                <a:gd name="connsiteX113" fmla="*/ 2627891 w 3303631"/>
                <a:gd name="connsiteY113" fmla="*/ 5013679 h 5025059"/>
                <a:gd name="connsiteX114" fmla="*/ 2317648 w 3303631"/>
                <a:gd name="connsiteY114" fmla="*/ 4654450 h 5025059"/>
                <a:gd name="connsiteX115" fmla="*/ 2333977 w 3303631"/>
                <a:gd name="connsiteY115" fmla="*/ 4229907 h 5025059"/>
                <a:gd name="connsiteX116" fmla="*/ 2121705 w 3303631"/>
                <a:gd name="connsiteY116" fmla="*/ 3952321 h 5025059"/>
                <a:gd name="connsiteX117" fmla="*/ 1550205 w 3303631"/>
                <a:gd name="connsiteY117" fmla="*/ 3250193 h 5025059"/>
                <a:gd name="connsiteX118" fmla="*/ 1356077 w 3303631"/>
                <a:gd name="connsiteY118" fmla="*/ 2747182 h 5025059"/>
                <a:gd name="connsiteX119" fmla="*/ 1328409 w 3303631"/>
                <a:gd name="connsiteY119" fmla="*/ 2595689 h 5025059"/>
                <a:gd name="connsiteX120" fmla="*/ 1174648 w 3303631"/>
                <a:gd name="connsiteY120" fmla="*/ 2515407 h 5025059"/>
                <a:gd name="connsiteX121" fmla="*/ 1060348 w 3303631"/>
                <a:gd name="connsiteY121" fmla="*/ 2597050 h 5025059"/>
                <a:gd name="connsiteX122" fmla="*/ 1027691 w 3303631"/>
                <a:gd name="connsiteY122" fmla="*/ 2744007 h 5025059"/>
                <a:gd name="connsiteX123" fmla="*/ 1239962 w 3303631"/>
                <a:gd name="connsiteY123" fmla="*/ 2972607 h 5025059"/>
                <a:gd name="connsiteX124" fmla="*/ 1435905 w 3303631"/>
                <a:gd name="connsiteY124" fmla="*/ 3413479 h 5025059"/>
                <a:gd name="connsiteX125" fmla="*/ 1533877 w 3303631"/>
                <a:gd name="connsiteY125" fmla="*/ 3772707 h 5025059"/>
                <a:gd name="connsiteX126" fmla="*/ 1550205 w 3303631"/>
                <a:gd name="connsiteY126" fmla="*/ 4050293 h 5025059"/>
                <a:gd name="connsiteX127" fmla="*/ 1550205 w 3303631"/>
                <a:gd name="connsiteY127"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66434 w 3303631"/>
                <a:gd name="connsiteY14" fmla="*/ 2139850 h 5025059"/>
                <a:gd name="connsiteX15" fmla="*/ 815420 w 3303631"/>
                <a:gd name="connsiteY15" fmla="*/ 2107193 h 5025059"/>
                <a:gd name="connsiteX16" fmla="*/ 880734 w 3303631"/>
                <a:gd name="connsiteY16" fmla="*/ 2090864 h 5025059"/>
                <a:gd name="connsiteX17" fmla="*/ 831748 w 3303631"/>
                <a:gd name="connsiteY17" fmla="*/ 2009221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305277 w 3303631"/>
                <a:gd name="connsiteY52" fmla="*/ 1731636 h 5025059"/>
                <a:gd name="connsiteX53" fmla="*/ 1256291 w 3303631"/>
                <a:gd name="connsiteY53" fmla="*/ 1617336 h 5025059"/>
                <a:gd name="connsiteX54" fmla="*/ 1272620 w 3303631"/>
                <a:gd name="connsiteY54" fmla="*/ 1421393 h 5025059"/>
                <a:gd name="connsiteX55" fmla="*/ 1484890 w 3303631"/>
                <a:gd name="connsiteY55" fmla="*/ 1356079 h 5025059"/>
                <a:gd name="connsiteX56" fmla="*/ 1631848 w 3303631"/>
                <a:gd name="connsiteY56" fmla="*/ 1486707 h 5025059"/>
                <a:gd name="connsiteX57" fmla="*/ 1615519 w 3303631"/>
                <a:gd name="connsiteY57" fmla="*/ 1682650 h 5025059"/>
                <a:gd name="connsiteX58" fmla="*/ 1631848 w 3303631"/>
                <a:gd name="connsiteY58" fmla="*/ 1601007 h 5025059"/>
                <a:gd name="connsiteX59" fmla="*/ 2059005 w 3303631"/>
                <a:gd name="connsiteY59" fmla="*/ 1385267 h 5025059"/>
                <a:gd name="connsiteX60" fmla="*/ 2292223 w 3303631"/>
                <a:gd name="connsiteY60" fmla="*/ 1336718 h 5025059"/>
                <a:gd name="connsiteX61" fmla="*/ 2592268 w 3303631"/>
                <a:gd name="connsiteY61" fmla="*/ 1406428 h 5025059"/>
                <a:gd name="connsiteX62" fmla="*/ 3297360 w 3303631"/>
                <a:gd name="connsiteY62" fmla="*/ 1633666 h 5025059"/>
                <a:gd name="connsiteX63" fmla="*/ 2267431 w 3303631"/>
                <a:gd name="connsiteY63" fmla="*/ 1396000 h 5025059"/>
                <a:gd name="connsiteX64" fmla="*/ 1566534 w 3303631"/>
                <a:gd name="connsiteY64" fmla="*/ 1731636 h 5025059"/>
                <a:gd name="connsiteX65" fmla="*/ 1729819 w 3303631"/>
                <a:gd name="connsiteY65" fmla="*/ 1845935 h 5025059"/>
                <a:gd name="connsiteX66" fmla="*/ 2089048 w 3303631"/>
                <a:gd name="connsiteY66" fmla="*/ 1992893 h 5025059"/>
                <a:gd name="connsiteX67" fmla="*/ 2480934 w 3303631"/>
                <a:gd name="connsiteY67" fmla="*/ 2041879 h 5025059"/>
                <a:gd name="connsiteX68" fmla="*/ 3134077 w 3303631"/>
                <a:gd name="connsiteY68" fmla="*/ 2156179 h 5025059"/>
                <a:gd name="connsiteX69" fmla="*/ 2007859 w 3303631"/>
                <a:gd name="connsiteY69" fmla="*/ 2065918 h 5025059"/>
                <a:gd name="connsiteX70" fmla="*/ 1468562 w 3303631"/>
                <a:gd name="connsiteY70" fmla="*/ 1829607 h 5025059"/>
                <a:gd name="connsiteX71" fmla="*/ 1158320 w 3303631"/>
                <a:gd name="connsiteY71" fmla="*/ 1862264 h 5025059"/>
                <a:gd name="connsiteX72" fmla="*/ 1125662 w 3303631"/>
                <a:gd name="connsiteY72" fmla="*/ 2025550 h 5025059"/>
                <a:gd name="connsiteX73" fmla="*/ 1207305 w 3303631"/>
                <a:gd name="connsiteY73" fmla="*/ 2156179 h 5025059"/>
                <a:gd name="connsiteX74" fmla="*/ 1264455 w 3303631"/>
                <a:gd name="connsiteY74" fmla="*/ 2326721 h 5025059"/>
                <a:gd name="connsiteX75" fmla="*/ 1256291 w 3303631"/>
                <a:gd name="connsiteY75" fmla="*/ 2466421 h 5025059"/>
                <a:gd name="connsiteX76" fmla="*/ 1316162 w 3303631"/>
                <a:gd name="connsiteY76" fmla="*/ 2480029 h 5025059"/>
                <a:gd name="connsiteX77" fmla="*/ 1542041 w 3303631"/>
                <a:gd name="connsiteY77" fmla="*/ 2216958 h 5025059"/>
                <a:gd name="connsiteX78" fmla="*/ 1771095 w 3303631"/>
                <a:gd name="connsiteY78" fmla="*/ 2106740 h 5025059"/>
                <a:gd name="connsiteX79" fmla="*/ 1786969 w 3303631"/>
                <a:gd name="connsiteY79" fmla="*/ 2183847 h 5025059"/>
                <a:gd name="connsiteX80" fmla="*/ 1567440 w 3303631"/>
                <a:gd name="connsiteY80" fmla="*/ 2324000 h 5025059"/>
                <a:gd name="connsiteX81" fmla="*/ 1334305 w 3303631"/>
                <a:gd name="connsiteY81" fmla="*/ 2509057 h 5025059"/>
                <a:gd name="connsiteX82" fmla="*/ 1361065 w 3303631"/>
                <a:gd name="connsiteY82" fmla="*/ 2536725 h 5025059"/>
                <a:gd name="connsiteX83" fmla="*/ 1408690 w 3303631"/>
                <a:gd name="connsiteY83" fmla="*/ 2485925 h 5025059"/>
                <a:gd name="connsiteX84" fmla="*/ 1490628 w 3303631"/>
                <a:gd name="connsiteY84" fmla="*/ 2476400 h 5025059"/>
                <a:gd name="connsiteX85" fmla="*/ 1512853 w 3303631"/>
                <a:gd name="connsiteY85" fmla="*/ 2578000 h 5025059"/>
                <a:gd name="connsiteX86" fmla="*/ 1408078 w 3303631"/>
                <a:gd name="connsiteY86" fmla="*/ 2603400 h 5025059"/>
                <a:gd name="connsiteX87" fmla="*/ 1492602 w 3303631"/>
                <a:gd name="connsiteY87" fmla="*/ 2623357 h 5025059"/>
                <a:gd name="connsiteX88" fmla="*/ 1729820 w 3303631"/>
                <a:gd name="connsiteY88" fmla="*/ 2450093 h 5025059"/>
                <a:gd name="connsiteX89" fmla="*/ 2089049 w 3303631"/>
                <a:gd name="connsiteY89" fmla="*/ 2499079 h 5025059"/>
                <a:gd name="connsiteX90" fmla="*/ 2100387 w 3303631"/>
                <a:gd name="connsiteY90" fmla="*/ 2599319 h 5025059"/>
                <a:gd name="connsiteX91" fmla="*/ 1770188 w 3303631"/>
                <a:gd name="connsiteY91" fmla="*/ 2538086 h 5025059"/>
                <a:gd name="connsiteX92" fmla="*/ 1501219 w 3303631"/>
                <a:gd name="connsiteY92" fmla="*/ 2695021 h 5025059"/>
                <a:gd name="connsiteX93" fmla="*/ 1582862 w 3303631"/>
                <a:gd name="connsiteY93" fmla="*/ 2972607 h 5025059"/>
                <a:gd name="connsiteX94" fmla="*/ 1664505 w 3303631"/>
                <a:gd name="connsiteY94" fmla="*/ 3119564 h 5025059"/>
                <a:gd name="connsiteX95" fmla="*/ 1762477 w 3303631"/>
                <a:gd name="connsiteY95" fmla="*/ 3233864 h 5025059"/>
                <a:gd name="connsiteX96" fmla="*/ 1811463 w 3303631"/>
                <a:gd name="connsiteY96" fmla="*/ 3103236 h 5025059"/>
                <a:gd name="connsiteX97" fmla="*/ 2040063 w 3303631"/>
                <a:gd name="connsiteY97" fmla="*/ 3103236 h 5025059"/>
                <a:gd name="connsiteX98" fmla="*/ 2105376 w 3303631"/>
                <a:gd name="connsiteY98" fmla="*/ 3315508 h 5025059"/>
                <a:gd name="connsiteX99" fmla="*/ 1876777 w 3303631"/>
                <a:gd name="connsiteY99" fmla="*/ 3380821 h 5025059"/>
                <a:gd name="connsiteX100" fmla="*/ 1762477 w 3303631"/>
                <a:gd name="connsiteY100" fmla="*/ 3380821 h 5025059"/>
                <a:gd name="connsiteX101" fmla="*/ 2187020 w 3303631"/>
                <a:gd name="connsiteY101" fmla="*/ 3821693 h 5025059"/>
                <a:gd name="connsiteX102" fmla="*/ 2219677 w 3303631"/>
                <a:gd name="connsiteY102" fmla="*/ 3903336 h 5025059"/>
                <a:gd name="connsiteX103" fmla="*/ 2252334 w 3303631"/>
                <a:gd name="connsiteY103" fmla="*/ 3691064 h 5025059"/>
                <a:gd name="connsiteX104" fmla="*/ 2301320 w 3303631"/>
                <a:gd name="connsiteY104" fmla="*/ 3544107 h 5025059"/>
                <a:gd name="connsiteX105" fmla="*/ 2513592 w 3303631"/>
                <a:gd name="connsiteY105" fmla="*/ 3495121 h 5025059"/>
                <a:gd name="connsiteX106" fmla="*/ 2660549 w 3303631"/>
                <a:gd name="connsiteY106" fmla="*/ 3691064 h 5025059"/>
                <a:gd name="connsiteX107" fmla="*/ 2513591 w 3303631"/>
                <a:gd name="connsiteY107" fmla="*/ 3870678 h 5025059"/>
                <a:gd name="connsiteX108" fmla="*/ 2333976 w 3303631"/>
                <a:gd name="connsiteY108" fmla="*/ 3903336 h 5025059"/>
                <a:gd name="connsiteX109" fmla="*/ 2464605 w 3303631"/>
                <a:gd name="connsiteY109" fmla="*/ 4099279 h 5025059"/>
                <a:gd name="connsiteX110" fmla="*/ 2529920 w 3303631"/>
                <a:gd name="connsiteY110" fmla="*/ 4262565 h 5025059"/>
                <a:gd name="connsiteX111" fmla="*/ 2431948 w 3303631"/>
                <a:gd name="connsiteY111" fmla="*/ 4540150 h 5025059"/>
                <a:gd name="connsiteX112" fmla="*/ 2676877 w 3303631"/>
                <a:gd name="connsiteY112" fmla="*/ 4899380 h 5025059"/>
                <a:gd name="connsiteX113" fmla="*/ 2627891 w 3303631"/>
                <a:gd name="connsiteY113" fmla="*/ 5013679 h 5025059"/>
                <a:gd name="connsiteX114" fmla="*/ 2317648 w 3303631"/>
                <a:gd name="connsiteY114" fmla="*/ 4654450 h 5025059"/>
                <a:gd name="connsiteX115" fmla="*/ 2333977 w 3303631"/>
                <a:gd name="connsiteY115" fmla="*/ 4229907 h 5025059"/>
                <a:gd name="connsiteX116" fmla="*/ 2121705 w 3303631"/>
                <a:gd name="connsiteY116" fmla="*/ 3952321 h 5025059"/>
                <a:gd name="connsiteX117" fmla="*/ 1550205 w 3303631"/>
                <a:gd name="connsiteY117" fmla="*/ 3250193 h 5025059"/>
                <a:gd name="connsiteX118" fmla="*/ 1356077 w 3303631"/>
                <a:gd name="connsiteY118" fmla="*/ 2747182 h 5025059"/>
                <a:gd name="connsiteX119" fmla="*/ 1328409 w 3303631"/>
                <a:gd name="connsiteY119" fmla="*/ 2595689 h 5025059"/>
                <a:gd name="connsiteX120" fmla="*/ 1174648 w 3303631"/>
                <a:gd name="connsiteY120" fmla="*/ 2515407 h 5025059"/>
                <a:gd name="connsiteX121" fmla="*/ 1060348 w 3303631"/>
                <a:gd name="connsiteY121" fmla="*/ 2597050 h 5025059"/>
                <a:gd name="connsiteX122" fmla="*/ 1027691 w 3303631"/>
                <a:gd name="connsiteY122" fmla="*/ 2744007 h 5025059"/>
                <a:gd name="connsiteX123" fmla="*/ 1239962 w 3303631"/>
                <a:gd name="connsiteY123" fmla="*/ 2972607 h 5025059"/>
                <a:gd name="connsiteX124" fmla="*/ 1435905 w 3303631"/>
                <a:gd name="connsiteY124" fmla="*/ 3413479 h 5025059"/>
                <a:gd name="connsiteX125" fmla="*/ 1533877 w 3303631"/>
                <a:gd name="connsiteY125" fmla="*/ 3772707 h 5025059"/>
                <a:gd name="connsiteX126" fmla="*/ 1550205 w 3303631"/>
                <a:gd name="connsiteY126" fmla="*/ 4050293 h 5025059"/>
                <a:gd name="connsiteX127" fmla="*/ 1550205 w 3303631"/>
                <a:gd name="connsiteY127"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66434 w 3303631"/>
                <a:gd name="connsiteY14" fmla="*/ 2139850 h 5025059"/>
                <a:gd name="connsiteX15" fmla="*/ 815420 w 3303631"/>
                <a:gd name="connsiteY15" fmla="*/ 2107193 h 5025059"/>
                <a:gd name="connsiteX16" fmla="*/ 880734 w 3303631"/>
                <a:gd name="connsiteY16" fmla="*/ 2090864 h 5025059"/>
                <a:gd name="connsiteX17" fmla="*/ 831748 w 3303631"/>
                <a:gd name="connsiteY17" fmla="*/ 2009221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305277 w 3303631"/>
                <a:gd name="connsiteY52" fmla="*/ 1731636 h 5025059"/>
                <a:gd name="connsiteX53" fmla="*/ 1256291 w 3303631"/>
                <a:gd name="connsiteY53" fmla="*/ 1617336 h 5025059"/>
                <a:gd name="connsiteX54" fmla="*/ 1272620 w 3303631"/>
                <a:gd name="connsiteY54" fmla="*/ 1421393 h 5025059"/>
                <a:gd name="connsiteX55" fmla="*/ 1484890 w 3303631"/>
                <a:gd name="connsiteY55" fmla="*/ 1356079 h 5025059"/>
                <a:gd name="connsiteX56" fmla="*/ 1631848 w 3303631"/>
                <a:gd name="connsiteY56" fmla="*/ 1486707 h 5025059"/>
                <a:gd name="connsiteX57" fmla="*/ 1615519 w 3303631"/>
                <a:gd name="connsiteY57" fmla="*/ 1682650 h 5025059"/>
                <a:gd name="connsiteX58" fmla="*/ 1631848 w 3303631"/>
                <a:gd name="connsiteY58" fmla="*/ 1601007 h 5025059"/>
                <a:gd name="connsiteX59" fmla="*/ 2059005 w 3303631"/>
                <a:gd name="connsiteY59" fmla="*/ 1385267 h 5025059"/>
                <a:gd name="connsiteX60" fmla="*/ 2292223 w 3303631"/>
                <a:gd name="connsiteY60" fmla="*/ 1336718 h 5025059"/>
                <a:gd name="connsiteX61" fmla="*/ 2592268 w 3303631"/>
                <a:gd name="connsiteY61" fmla="*/ 1406428 h 5025059"/>
                <a:gd name="connsiteX62" fmla="*/ 3297360 w 3303631"/>
                <a:gd name="connsiteY62" fmla="*/ 1633666 h 5025059"/>
                <a:gd name="connsiteX63" fmla="*/ 2267431 w 3303631"/>
                <a:gd name="connsiteY63" fmla="*/ 1396000 h 5025059"/>
                <a:gd name="connsiteX64" fmla="*/ 1566534 w 3303631"/>
                <a:gd name="connsiteY64" fmla="*/ 1731636 h 5025059"/>
                <a:gd name="connsiteX65" fmla="*/ 1729819 w 3303631"/>
                <a:gd name="connsiteY65" fmla="*/ 1845935 h 5025059"/>
                <a:gd name="connsiteX66" fmla="*/ 2089048 w 3303631"/>
                <a:gd name="connsiteY66" fmla="*/ 1992893 h 5025059"/>
                <a:gd name="connsiteX67" fmla="*/ 2480934 w 3303631"/>
                <a:gd name="connsiteY67" fmla="*/ 2041879 h 5025059"/>
                <a:gd name="connsiteX68" fmla="*/ 3134077 w 3303631"/>
                <a:gd name="connsiteY68" fmla="*/ 2156179 h 5025059"/>
                <a:gd name="connsiteX69" fmla="*/ 2007859 w 3303631"/>
                <a:gd name="connsiteY69" fmla="*/ 2065918 h 5025059"/>
                <a:gd name="connsiteX70" fmla="*/ 1468562 w 3303631"/>
                <a:gd name="connsiteY70" fmla="*/ 1829607 h 5025059"/>
                <a:gd name="connsiteX71" fmla="*/ 1158320 w 3303631"/>
                <a:gd name="connsiteY71" fmla="*/ 1862264 h 5025059"/>
                <a:gd name="connsiteX72" fmla="*/ 1125662 w 3303631"/>
                <a:gd name="connsiteY72" fmla="*/ 2025550 h 5025059"/>
                <a:gd name="connsiteX73" fmla="*/ 1207305 w 3303631"/>
                <a:gd name="connsiteY73" fmla="*/ 2156179 h 5025059"/>
                <a:gd name="connsiteX74" fmla="*/ 1264455 w 3303631"/>
                <a:gd name="connsiteY74" fmla="*/ 2326721 h 5025059"/>
                <a:gd name="connsiteX75" fmla="*/ 1256291 w 3303631"/>
                <a:gd name="connsiteY75" fmla="*/ 2466421 h 5025059"/>
                <a:gd name="connsiteX76" fmla="*/ 1316162 w 3303631"/>
                <a:gd name="connsiteY76" fmla="*/ 2480029 h 5025059"/>
                <a:gd name="connsiteX77" fmla="*/ 1542041 w 3303631"/>
                <a:gd name="connsiteY77" fmla="*/ 2216958 h 5025059"/>
                <a:gd name="connsiteX78" fmla="*/ 1771095 w 3303631"/>
                <a:gd name="connsiteY78" fmla="*/ 2106740 h 5025059"/>
                <a:gd name="connsiteX79" fmla="*/ 1786969 w 3303631"/>
                <a:gd name="connsiteY79" fmla="*/ 2183847 h 5025059"/>
                <a:gd name="connsiteX80" fmla="*/ 1567440 w 3303631"/>
                <a:gd name="connsiteY80" fmla="*/ 2324000 h 5025059"/>
                <a:gd name="connsiteX81" fmla="*/ 1334305 w 3303631"/>
                <a:gd name="connsiteY81" fmla="*/ 2509057 h 5025059"/>
                <a:gd name="connsiteX82" fmla="*/ 1361065 w 3303631"/>
                <a:gd name="connsiteY82" fmla="*/ 2536725 h 5025059"/>
                <a:gd name="connsiteX83" fmla="*/ 1408690 w 3303631"/>
                <a:gd name="connsiteY83" fmla="*/ 2485925 h 5025059"/>
                <a:gd name="connsiteX84" fmla="*/ 1490628 w 3303631"/>
                <a:gd name="connsiteY84" fmla="*/ 2476400 h 5025059"/>
                <a:gd name="connsiteX85" fmla="*/ 1512853 w 3303631"/>
                <a:gd name="connsiteY85" fmla="*/ 2578000 h 5025059"/>
                <a:gd name="connsiteX86" fmla="*/ 1408078 w 3303631"/>
                <a:gd name="connsiteY86" fmla="*/ 2603400 h 5025059"/>
                <a:gd name="connsiteX87" fmla="*/ 1492602 w 3303631"/>
                <a:gd name="connsiteY87" fmla="*/ 2623357 h 5025059"/>
                <a:gd name="connsiteX88" fmla="*/ 1729820 w 3303631"/>
                <a:gd name="connsiteY88" fmla="*/ 2450093 h 5025059"/>
                <a:gd name="connsiteX89" fmla="*/ 2089049 w 3303631"/>
                <a:gd name="connsiteY89" fmla="*/ 2499079 h 5025059"/>
                <a:gd name="connsiteX90" fmla="*/ 2100387 w 3303631"/>
                <a:gd name="connsiteY90" fmla="*/ 2599319 h 5025059"/>
                <a:gd name="connsiteX91" fmla="*/ 1770188 w 3303631"/>
                <a:gd name="connsiteY91" fmla="*/ 2538086 h 5025059"/>
                <a:gd name="connsiteX92" fmla="*/ 1501219 w 3303631"/>
                <a:gd name="connsiteY92" fmla="*/ 2695021 h 5025059"/>
                <a:gd name="connsiteX93" fmla="*/ 1582862 w 3303631"/>
                <a:gd name="connsiteY93" fmla="*/ 2972607 h 5025059"/>
                <a:gd name="connsiteX94" fmla="*/ 1664505 w 3303631"/>
                <a:gd name="connsiteY94" fmla="*/ 3119564 h 5025059"/>
                <a:gd name="connsiteX95" fmla="*/ 1762477 w 3303631"/>
                <a:gd name="connsiteY95" fmla="*/ 3233864 h 5025059"/>
                <a:gd name="connsiteX96" fmla="*/ 1811463 w 3303631"/>
                <a:gd name="connsiteY96" fmla="*/ 3103236 h 5025059"/>
                <a:gd name="connsiteX97" fmla="*/ 2040063 w 3303631"/>
                <a:gd name="connsiteY97" fmla="*/ 3103236 h 5025059"/>
                <a:gd name="connsiteX98" fmla="*/ 2105376 w 3303631"/>
                <a:gd name="connsiteY98" fmla="*/ 3315508 h 5025059"/>
                <a:gd name="connsiteX99" fmla="*/ 1876777 w 3303631"/>
                <a:gd name="connsiteY99" fmla="*/ 3380821 h 5025059"/>
                <a:gd name="connsiteX100" fmla="*/ 1762477 w 3303631"/>
                <a:gd name="connsiteY100" fmla="*/ 3380821 h 5025059"/>
                <a:gd name="connsiteX101" fmla="*/ 2187020 w 3303631"/>
                <a:gd name="connsiteY101" fmla="*/ 3821693 h 5025059"/>
                <a:gd name="connsiteX102" fmla="*/ 2219677 w 3303631"/>
                <a:gd name="connsiteY102" fmla="*/ 3903336 h 5025059"/>
                <a:gd name="connsiteX103" fmla="*/ 2252334 w 3303631"/>
                <a:gd name="connsiteY103" fmla="*/ 3691064 h 5025059"/>
                <a:gd name="connsiteX104" fmla="*/ 2301320 w 3303631"/>
                <a:gd name="connsiteY104" fmla="*/ 3544107 h 5025059"/>
                <a:gd name="connsiteX105" fmla="*/ 2513592 w 3303631"/>
                <a:gd name="connsiteY105" fmla="*/ 3495121 h 5025059"/>
                <a:gd name="connsiteX106" fmla="*/ 2660549 w 3303631"/>
                <a:gd name="connsiteY106" fmla="*/ 3691064 h 5025059"/>
                <a:gd name="connsiteX107" fmla="*/ 2513591 w 3303631"/>
                <a:gd name="connsiteY107" fmla="*/ 3870678 h 5025059"/>
                <a:gd name="connsiteX108" fmla="*/ 2333976 w 3303631"/>
                <a:gd name="connsiteY108" fmla="*/ 3903336 h 5025059"/>
                <a:gd name="connsiteX109" fmla="*/ 2464605 w 3303631"/>
                <a:gd name="connsiteY109" fmla="*/ 4099279 h 5025059"/>
                <a:gd name="connsiteX110" fmla="*/ 2529920 w 3303631"/>
                <a:gd name="connsiteY110" fmla="*/ 4262565 h 5025059"/>
                <a:gd name="connsiteX111" fmla="*/ 2431948 w 3303631"/>
                <a:gd name="connsiteY111" fmla="*/ 4540150 h 5025059"/>
                <a:gd name="connsiteX112" fmla="*/ 2676877 w 3303631"/>
                <a:gd name="connsiteY112" fmla="*/ 4899380 h 5025059"/>
                <a:gd name="connsiteX113" fmla="*/ 2627891 w 3303631"/>
                <a:gd name="connsiteY113" fmla="*/ 5013679 h 5025059"/>
                <a:gd name="connsiteX114" fmla="*/ 2317648 w 3303631"/>
                <a:gd name="connsiteY114" fmla="*/ 4654450 h 5025059"/>
                <a:gd name="connsiteX115" fmla="*/ 2333977 w 3303631"/>
                <a:gd name="connsiteY115" fmla="*/ 4229907 h 5025059"/>
                <a:gd name="connsiteX116" fmla="*/ 2121705 w 3303631"/>
                <a:gd name="connsiteY116" fmla="*/ 3952321 h 5025059"/>
                <a:gd name="connsiteX117" fmla="*/ 1550205 w 3303631"/>
                <a:gd name="connsiteY117" fmla="*/ 3250193 h 5025059"/>
                <a:gd name="connsiteX118" fmla="*/ 1356077 w 3303631"/>
                <a:gd name="connsiteY118" fmla="*/ 2747182 h 5025059"/>
                <a:gd name="connsiteX119" fmla="*/ 1328409 w 3303631"/>
                <a:gd name="connsiteY119" fmla="*/ 2595689 h 5025059"/>
                <a:gd name="connsiteX120" fmla="*/ 1174648 w 3303631"/>
                <a:gd name="connsiteY120" fmla="*/ 2515407 h 5025059"/>
                <a:gd name="connsiteX121" fmla="*/ 1060348 w 3303631"/>
                <a:gd name="connsiteY121" fmla="*/ 2597050 h 5025059"/>
                <a:gd name="connsiteX122" fmla="*/ 1027691 w 3303631"/>
                <a:gd name="connsiteY122" fmla="*/ 2744007 h 5025059"/>
                <a:gd name="connsiteX123" fmla="*/ 1239962 w 3303631"/>
                <a:gd name="connsiteY123" fmla="*/ 2972607 h 5025059"/>
                <a:gd name="connsiteX124" fmla="*/ 1435905 w 3303631"/>
                <a:gd name="connsiteY124" fmla="*/ 3413479 h 5025059"/>
                <a:gd name="connsiteX125" fmla="*/ 1533877 w 3303631"/>
                <a:gd name="connsiteY125" fmla="*/ 3772707 h 5025059"/>
                <a:gd name="connsiteX126" fmla="*/ 1550205 w 3303631"/>
                <a:gd name="connsiteY126" fmla="*/ 4050293 h 5025059"/>
                <a:gd name="connsiteX127" fmla="*/ 1550205 w 3303631"/>
                <a:gd name="connsiteY127"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66434 w 3303631"/>
                <a:gd name="connsiteY14" fmla="*/ 2139850 h 5025059"/>
                <a:gd name="connsiteX15" fmla="*/ 815420 w 3303631"/>
                <a:gd name="connsiteY15" fmla="*/ 2107193 h 5025059"/>
                <a:gd name="connsiteX16" fmla="*/ 880734 w 3303631"/>
                <a:gd name="connsiteY16" fmla="*/ 2090864 h 5025059"/>
                <a:gd name="connsiteX17" fmla="*/ 831748 w 3303631"/>
                <a:gd name="connsiteY17" fmla="*/ 2009221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305277 w 3303631"/>
                <a:gd name="connsiteY52" fmla="*/ 1731636 h 5025059"/>
                <a:gd name="connsiteX53" fmla="*/ 1256291 w 3303631"/>
                <a:gd name="connsiteY53" fmla="*/ 1617336 h 5025059"/>
                <a:gd name="connsiteX54" fmla="*/ 1272620 w 3303631"/>
                <a:gd name="connsiteY54" fmla="*/ 1421393 h 5025059"/>
                <a:gd name="connsiteX55" fmla="*/ 1484890 w 3303631"/>
                <a:gd name="connsiteY55" fmla="*/ 1356079 h 5025059"/>
                <a:gd name="connsiteX56" fmla="*/ 1631848 w 3303631"/>
                <a:gd name="connsiteY56" fmla="*/ 1486707 h 5025059"/>
                <a:gd name="connsiteX57" fmla="*/ 1615519 w 3303631"/>
                <a:gd name="connsiteY57" fmla="*/ 1682650 h 5025059"/>
                <a:gd name="connsiteX58" fmla="*/ 1631848 w 3303631"/>
                <a:gd name="connsiteY58" fmla="*/ 1601007 h 5025059"/>
                <a:gd name="connsiteX59" fmla="*/ 2059005 w 3303631"/>
                <a:gd name="connsiteY59" fmla="*/ 1385267 h 5025059"/>
                <a:gd name="connsiteX60" fmla="*/ 2292223 w 3303631"/>
                <a:gd name="connsiteY60" fmla="*/ 1336718 h 5025059"/>
                <a:gd name="connsiteX61" fmla="*/ 2592268 w 3303631"/>
                <a:gd name="connsiteY61" fmla="*/ 1406428 h 5025059"/>
                <a:gd name="connsiteX62" fmla="*/ 3297360 w 3303631"/>
                <a:gd name="connsiteY62" fmla="*/ 1633666 h 5025059"/>
                <a:gd name="connsiteX63" fmla="*/ 2267431 w 3303631"/>
                <a:gd name="connsiteY63" fmla="*/ 1396000 h 5025059"/>
                <a:gd name="connsiteX64" fmla="*/ 1566534 w 3303631"/>
                <a:gd name="connsiteY64" fmla="*/ 1731636 h 5025059"/>
                <a:gd name="connsiteX65" fmla="*/ 1729819 w 3303631"/>
                <a:gd name="connsiteY65" fmla="*/ 1845935 h 5025059"/>
                <a:gd name="connsiteX66" fmla="*/ 2089048 w 3303631"/>
                <a:gd name="connsiteY66" fmla="*/ 1992893 h 5025059"/>
                <a:gd name="connsiteX67" fmla="*/ 2480934 w 3303631"/>
                <a:gd name="connsiteY67" fmla="*/ 2041879 h 5025059"/>
                <a:gd name="connsiteX68" fmla="*/ 3134077 w 3303631"/>
                <a:gd name="connsiteY68" fmla="*/ 2156179 h 5025059"/>
                <a:gd name="connsiteX69" fmla="*/ 2007859 w 3303631"/>
                <a:gd name="connsiteY69" fmla="*/ 2065918 h 5025059"/>
                <a:gd name="connsiteX70" fmla="*/ 1468562 w 3303631"/>
                <a:gd name="connsiteY70" fmla="*/ 1829607 h 5025059"/>
                <a:gd name="connsiteX71" fmla="*/ 1158320 w 3303631"/>
                <a:gd name="connsiteY71" fmla="*/ 1862264 h 5025059"/>
                <a:gd name="connsiteX72" fmla="*/ 1125662 w 3303631"/>
                <a:gd name="connsiteY72" fmla="*/ 2025550 h 5025059"/>
                <a:gd name="connsiteX73" fmla="*/ 1207305 w 3303631"/>
                <a:gd name="connsiteY73" fmla="*/ 2156179 h 5025059"/>
                <a:gd name="connsiteX74" fmla="*/ 1264455 w 3303631"/>
                <a:gd name="connsiteY74" fmla="*/ 2326721 h 5025059"/>
                <a:gd name="connsiteX75" fmla="*/ 1256291 w 3303631"/>
                <a:gd name="connsiteY75" fmla="*/ 2466421 h 5025059"/>
                <a:gd name="connsiteX76" fmla="*/ 1316162 w 3303631"/>
                <a:gd name="connsiteY76" fmla="*/ 2480029 h 5025059"/>
                <a:gd name="connsiteX77" fmla="*/ 1542041 w 3303631"/>
                <a:gd name="connsiteY77" fmla="*/ 2216958 h 5025059"/>
                <a:gd name="connsiteX78" fmla="*/ 1771095 w 3303631"/>
                <a:gd name="connsiteY78" fmla="*/ 2106740 h 5025059"/>
                <a:gd name="connsiteX79" fmla="*/ 1786969 w 3303631"/>
                <a:gd name="connsiteY79" fmla="*/ 2183847 h 5025059"/>
                <a:gd name="connsiteX80" fmla="*/ 1567440 w 3303631"/>
                <a:gd name="connsiteY80" fmla="*/ 2324000 h 5025059"/>
                <a:gd name="connsiteX81" fmla="*/ 1334305 w 3303631"/>
                <a:gd name="connsiteY81" fmla="*/ 2509057 h 5025059"/>
                <a:gd name="connsiteX82" fmla="*/ 1361065 w 3303631"/>
                <a:gd name="connsiteY82" fmla="*/ 2536725 h 5025059"/>
                <a:gd name="connsiteX83" fmla="*/ 1408690 w 3303631"/>
                <a:gd name="connsiteY83" fmla="*/ 2485925 h 5025059"/>
                <a:gd name="connsiteX84" fmla="*/ 1490628 w 3303631"/>
                <a:gd name="connsiteY84" fmla="*/ 2476400 h 5025059"/>
                <a:gd name="connsiteX85" fmla="*/ 1512853 w 3303631"/>
                <a:gd name="connsiteY85" fmla="*/ 2578000 h 5025059"/>
                <a:gd name="connsiteX86" fmla="*/ 1408078 w 3303631"/>
                <a:gd name="connsiteY86" fmla="*/ 2603400 h 5025059"/>
                <a:gd name="connsiteX87" fmla="*/ 1492602 w 3303631"/>
                <a:gd name="connsiteY87" fmla="*/ 2623357 h 5025059"/>
                <a:gd name="connsiteX88" fmla="*/ 1729820 w 3303631"/>
                <a:gd name="connsiteY88" fmla="*/ 2450093 h 5025059"/>
                <a:gd name="connsiteX89" fmla="*/ 2089049 w 3303631"/>
                <a:gd name="connsiteY89" fmla="*/ 2499079 h 5025059"/>
                <a:gd name="connsiteX90" fmla="*/ 2100387 w 3303631"/>
                <a:gd name="connsiteY90" fmla="*/ 2599319 h 5025059"/>
                <a:gd name="connsiteX91" fmla="*/ 1770188 w 3303631"/>
                <a:gd name="connsiteY91" fmla="*/ 2538086 h 5025059"/>
                <a:gd name="connsiteX92" fmla="*/ 1501219 w 3303631"/>
                <a:gd name="connsiteY92" fmla="*/ 2695021 h 5025059"/>
                <a:gd name="connsiteX93" fmla="*/ 1582862 w 3303631"/>
                <a:gd name="connsiteY93" fmla="*/ 2972607 h 5025059"/>
                <a:gd name="connsiteX94" fmla="*/ 1664505 w 3303631"/>
                <a:gd name="connsiteY94" fmla="*/ 3119564 h 5025059"/>
                <a:gd name="connsiteX95" fmla="*/ 1762477 w 3303631"/>
                <a:gd name="connsiteY95" fmla="*/ 3233864 h 5025059"/>
                <a:gd name="connsiteX96" fmla="*/ 1811463 w 3303631"/>
                <a:gd name="connsiteY96" fmla="*/ 3103236 h 5025059"/>
                <a:gd name="connsiteX97" fmla="*/ 2040063 w 3303631"/>
                <a:gd name="connsiteY97" fmla="*/ 3103236 h 5025059"/>
                <a:gd name="connsiteX98" fmla="*/ 2105376 w 3303631"/>
                <a:gd name="connsiteY98" fmla="*/ 3315508 h 5025059"/>
                <a:gd name="connsiteX99" fmla="*/ 1876777 w 3303631"/>
                <a:gd name="connsiteY99" fmla="*/ 3380821 h 5025059"/>
                <a:gd name="connsiteX100" fmla="*/ 1762477 w 3303631"/>
                <a:gd name="connsiteY100" fmla="*/ 3380821 h 5025059"/>
                <a:gd name="connsiteX101" fmla="*/ 2187020 w 3303631"/>
                <a:gd name="connsiteY101" fmla="*/ 3821693 h 5025059"/>
                <a:gd name="connsiteX102" fmla="*/ 2219677 w 3303631"/>
                <a:gd name="connsiteY102" fmla="*/ 3903336 h 5025059"/>
                <a:gd name="connsiteX103" fmla="*/ 2252334 w 3303631"/>
                <a:gd name="connsiteY103" fmla="*/ 3691064 h 5025059"/>
                <a:gd name="connsiteX104" fmla="*/ 2301320 w 3303631"/>
                <a:gd name="connsiteY104" fmla="*/ 3544107 h 5025059"/>
                <a:gd name="connsiteX105" fmla="*/ 2513592 w 3303631"/>
                <a:gd name="connsiteY105" fmla="*/ 3495121 h 5025059"/>
                <a:gd name="connsiteX106" fmla="*/ 2660549 w 3303631"/>
                <a:gd name="connsiteY106" fmla="*/ 3691064 h 5025059"/>
                <a:gd name="connsiteX107" fmla="*/ 2513591 w 3303631"/>
                <a:gd name="connsiteY107" fmla="*/ 3870678 h 5025059"/>
                <a:gd name="connsiteX108" fmla="*/ 2333976 w 3303631"/>
                <a:gd name="connsiteY108" fmla="*/ 3903336 h 5025059"/>
                <a:gd name="connsiteX109" fmla="*/ 2464605 w 3303631"/>
                <a:gd name="connsiteY109" fmla="*/ 4099279 h 5025059"/>
                <a:gd name="connsiteX110" fmla="*/ 2529920 w 3303631"/>
                <a:gd name="connsiteY110" fmla="*/ 4262565 h 5025059"/>
                <a:gd name="connsiteX111" fmla="*/ 2431948 w 3303631"/>
                <a:gd name="connsiteY111" fmla="*/ 4540150 h 5025059"/>
                <a:gd name="connsiteX112" fmla="*/ 2676877 w 3303631"/>
                <a:gd name="connsiteY112" fmla="*/ 4899380 h 5025059"/>
                <a:gd name="connsiteX113" fmla="*/ 2627891 w 3303631"/>
                <a:gd name="connsiteY113" fmla="*/ 5013679 h 5025059"/>
                <a:gd name="connsiteX114" fmla="*/ 2317648 w 3303631"/>
                <a:gd name="connsiteY114" fmla="*/ 4654450 h 5025059"/>
                <a:gd name="connsiteX115" fmla="*/ 2333977 w 3303631"/>
                <a:gd name="connsiteY115" fmla="*/ 4229907 h 5025059"/>
                <a:gd name="connsiteX116" fmla="*/ 2121705 w 3303631"/>
                <a:gd name="connsiteY116" fmla="*/ 3952321 h 5025059"/>
                <a:gd name="connsiteX117" fmla="*/ 1550205 w 3303631"/>
                <a:gd name="connsiteY117" fmla="*/ 3250193 h 5025059"/>
                <a:gd name="connsiteX118" fmla="*/ 1356077 w 3303631"/>
                <a:gd name="connsiteY118" fmla="*/ 2747182 h 5025059"/>
                <a:gd name="connsiteX119" fmla="*/ 1328409 w 3303631"/>
                <a:gd name="connsiteY119" fmla="*/ 2595689 h 5025059"/>
                <a:gd name="connsiteX120" fmla="*/ 1174648 w 3303631"/>
                <a:gd name="connsiteY120" fmla="*/ 2515407 h 5025059"/>
                <a:gd name="connsiteX121" fmla="*/ 1060348 w 3303631"/>
                <a:gd name="connsiteY121" fmla="*/ 2597050 h 5025059"/>
                <a:gd name="connsiteX122" fmla="*/ 1027691 w 3303631"/>
                <a:gd name="connsiteY122" fmla="*/ 2744007 h 5025059"/>
                <a:gd name="connsiteX123" fmla="*/ 1239962 w 3303631"/>
                <a:gd name="connsiteY123" fmla="*/ 2972607 h 5025059"/>
                <a:gd name="connsiteX124" fmla="*/ 1435905 w 3303631"/>
                <a:gd name="connsiteY124" fmla="*/ 3413479 h 5025059"/>
                <a:gd name="connsiteX125" fmla="*/ 1533877 w 3303631"/>
                <a:gd name="connsiteY125" fmla="*/ 3772707 h 5025059"/>
                <a:gd name="connsiteX126" fmla="*/ 1550205 w 3303631"/>
                <a:gd name="connsiteY126" fmla="*/ 4050293 h 5025059"/>
                <a:gd name="connsiteX127" fmla="*/ 1550205 w 3303631"/>
                <a:gd name="connsiteY127"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66434 w 3303631"/>
                <a:gd name="connsiteY14" fmla="*/ 2139850 h 5025059"/>
                <a:gd name="connsiteX15" fmla="*/ 815420 w 3303631"/>
                <a:gd name="connsiteY15" fmla="*/ 2107193 h 5025059"/>
                <a:gd name="connsiteX16" fmla="*/ 880734 w 3303631"/>
                <a:gd name="connsiteY16" fmla="*/ 2090864 h 5025059"/>
                <a:gd name="connsiteX17" fmla="*/ 831748 w 3303631"/>
                <a:gd name="connsiteY17" fmla="*/ 2009221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305277 w 3303631"/>
                <a:gd name="connsiteY52" fmla="*/ 1731636 h 5025059"/>
                <a:gd name="connsiteX53" fmla="*/ 1256291 w 3303631"/>
                <a:gd name="connsiteY53" fmla="*/ 1617336 h 5025059"/>
                <a:gd name="connsiteX54" fmla="*/ 1272620 w 3303631"/>
                <a:gd name="connsiteY54" fmla="*/ 1421393 h 5025059"/>
                <a:gd name="connsiteX55" fmla="*/ 1484890 w 3303631"/>
                <a:gd name="connsiteY55" fmla="*/ 1356079 h 5025059"/>
                <a:gd name="connsiteX56" fmla="*/ 1631848 w 3303631"/>
                <a:gd name="connsiteY56" fmla="*/ 1486707 h 5025059"/>
                <a:gd name="connsiteX57" fmla="*/ 1615519 w 3303631"/>
                <a:gd name="connsiteY57" fmla="*/ 1682650 h 5025059"/>
                <a:gd name="connsiteX58" fmla="*/ 1631848 w 3303631"/>
                <a:gd name="connsiteY58" fmla="*/ 1601007 h 5025059"/>
                <a:gd name="connsiteX59" fmla="*/ 2059005 w 3303631"/>
                <a:gd name="connsiteY59" fmla="*/ 1385267 h 5025059"/>
                <a:gd name="connsiteX60" fmla="*/ 2292223 w 3303631"/>
                <a:gd name="connsiteY60" fmla="*/ 1336718 h 5025059"/>
                <a:gd name="connsiteX61" fmla="*/ 2592268 w 3303631"/>
                <a:gd name="connsiteY61" fmla="*/ 1406428 h 5025059"/>
                <a:gd name="connsiteX62" fmla="*/ 3297360 w 3303631"/>
                <a:gd name="connsiteY62" fmla="*/ 1633666 h 5025059"/>
                <a:gd name="connsiteX63" fmla="*/ 2267431 w 3303631"/>
                <a:gd name="connsiteY63" fmla="*/ 1396000 h 5025059"/>
                <a:gd name="connsiteX64" fmla="*/ 1566534 w 3303631"/>
                <a:gd name="connsiteY64" fmla="*/ 1731636 h 5025059"/>
                <a:gd name="connsiteX65" fmla="*/ 1729819 w 3303631"/>
                <a:gd name="connsiteY65" fmla="*/ 1845935 h 5025059"/>
                <a:gd name="connsiteX66" fmla="*/ 2089048 w 3303631"/>
                <a:gd name="connsiteY66" fmla="*/ 1992893 h 5025059"/>
                <a:gd name="connsiteX67" fmla="*/ 2480934 w 3303631"/>
                <a:gd name="connsiteY67" fmla="*/ 2041879 h 5025059"/>
                <a:gd name="connsiteX68" fmla="*/ 3134077 w 3303631"/>
                <a:gd name="connsiteY68" fmla="*/ 2156179 h 5025059"/>
                <a:gd name="connsiteX69" fmla="*/ 2007859 w 3303631"/>
                <a:gd name="connsiteY69" fmla="*/ 2065918 h 5025059"/>
                <a:gd name="connsiteX70" fmla="*/ 1468562 w 3303631"/>
                <a:gd name="connsiteY70" fmla="*/ 1829607 h 5025059"/>
                <a:gd name="connsiteX71" fmla="*/ 1158320 w 3303631"/>
                <a:gd name="connsiteY71" fmla="*/ 1862264 h 5025059"/>
                <a:gd name="connsiteX72" fmla="*/ 1125662 w 3303631"/>
                <a:gd name="connsiteY72" fmla="*/ 2025550 h 5025059"/>
                <a:gd name="connsiteX73" fmla="*/ 1207305 w 3303631"/>
                <a:gd name="connsiteY73" fmla="*/ 2156179 h 5025059"/>
                <a:gd name="connsiteX74" fmla="*/ 1264455 w 3303631"/>
                <a:gd name="connsiteY74" fmla="*/ 2326721 h 5025059"/>
                <a:gd name="connsiteX75" fmla="*/ 1256291 w 3303631"/>
                <a:gd name="connsiteY75" fmla="*/ 2466421 h 5025059"/>
                <a:gd name="connsiteX76" fmla="*/ 1316162 w 3303631"/>
                <a:gd name="connsiteY76" fmla="*/ 2480029 h 5025059"/>
                <a:gd name="connsiteX77" fmla="*/ 1542041 w 3303631"/>
                <a:gd name="connsiteY77" fmla="*/ 2216958 h 5025059"/>
                <a:gd name="connsiteX78" fmla="*/ 1771095 w 3303631"/>
                <a:gd name="connsiteY78" fmla="*/ 2106740 h 5025059"/>
                <a:gd name="connsiteX79" fmla="*/ 1786969 w 3303631"/>
                <a:gd name="connsiteY79" fmla="*/ 2183847 h 5025059"/>
                <a:gd name="connsiteX80" fmla="*/ 1567440 w 3303631"/>
                <a:gd name="connsiteY80" fmla="*/ 2324000 h 5025059"/>
                <a:gd name="connsiteX81" fmla="*/ 1334305 w 3303631"/>
                <a:gd name="connsiteY81" fmla="*/ 2509057 h 5025059"/>
                <a:gd name="connsiteX82" fmla="*/ 1361065 w 3303631"/>
                <a:gd name="connsiteY82" fmla="*/ 2536725 h 5025059"/>
                <a:gd name="connsiteX83" fmla="*/ 1408690 w 3303631"/>
                <a:gd name="connsiteY83" fmla="*/ 2485925 h 5025059"/>
                <a:gd name="connsiteX84" fmla="*/ 1490628 w 3303631"/>
                <a:gd name="connsiteY84" fmla="*/ 2476400 h 5025059"/>
                <a:gd name="connsiteX85" fmla="*/ 1512853 w 3303631"/>
                <a:gd name="connsiteY85" fmla="*/ 2578000 h 5025059"/>
                <a:gd name="connsiteX86" fmla="*/ 1408078 w 3303631"/>
                <a:gd name="connsiteY86" fmla="*/ 2603400 h 5025059"/>
                <a:gd name="connsiteX87" fmla="*/ 1492602 w 3303631"/>
                <a:gd name="connsiteY87" fmla="*/ 2623357 h 5025059"/>
                <a:gd name="connsiteX88" fmla="*/ 1729820 w 3303631"/>
                <a:gd name="connsiteY88" fmla="*/ 2450093 h 5025059"/>
                <a:gd name="connsiteX89" fmla="*/ 2089049 w 3303631"/>
                <a:gd name="connsiteY89" fmla="*/ 2499079 h 5025059"/>
                <a:gd name="connsiteX90" fmla="*/ 2100387 w 3303631"/>
                <a:gd name="connsiteY90" fmla="*/ 2599319 h 5025059"/>
                <a:gd name="connsiteX91" fmla="*/ 1770188 w 3303631"/>
                <a:gd name="connsiteY91" fmla="*/ 2538086 h 5025059"/>
                <a:gd name="connsiteX92" fmla="*/ 1501219 w 3303631"/>
                <a:gd name="connsiteY92" fmla="*/ 2695021 h 5025059"/>
                <a:gd name="connsiteX93" fmla="*/ 1582862 w 3303631"/>
                <a:gd name="connsiteY93" fmla="*/ 2972607 h 5025059"/>
                <a:gd name="connsiteX94" fmla="*/ 1664505 w 3303631"/>
                <a:gd name="connsiteY94" fmla="*/ 3119564 h 5025059"/>
                <a:gd name="connsiteX95" fmla="*/ 1762477 w 3303631"/>
                <a:gd name="connsiteY95" fmla="*/ 3233864 h 5025059"/>
                <a:gd name="connsiteX96" fmla="*/ 1811463 w 3303631"/>
                <a:gd name="connsiteY96" fmla="*/ 3103236 h 5025059"/>
                <a:gd name="connsiteX97" fmla="*/ 2040063 w 3303631"/>
                <a:gd name="connsiteY97" fmla="*/ 3103236 h 5025059"/>
                <a:gd name="connsiteX98" fmla="*/ 2105376 w 3303631"/>
                <a:gd name="connsiteY98" fmla="*/ 3315508 h 5025059"/>
                <a:gd name="connsiteX99" fmla="*/ 1876777 w 3303631"/>
                <a:gd name="connsiteY99" fmla="*/ 3380821 h 5025059"/>
                <a:gd name="connsiteX100" fmla="*/ 1762477 w 3303631"/>
                <a:gd name="connsiteY100" fmla="*/ 3380821 h 5025059"/>
                <a:gd name="connsiteX101" fmla="*/ 2187020 w 3303631"/>
                <a:gd name="connsiteY101" fmla="*/ 3821693 h 5025059"/>
                <a:gd name="connsiteX102" fmla="*/ 2219677 w 3303631"/>
                <a:gd name="connsiteY102" fmla="*/ 3903336 h 5025059"/>
                <a:gd name="connsiteX103" fmla="*/ 2252334 w 3303631"/>
                <a:gd name="connsiteY103" fmla="*/ 3691064 h 5025059"/>
                <a:gd name="connsiteX104" fmla="*/ 2301320 w 3303631"/>
                <a:gd name="connsiteY104" fmla="*/ 3544107 h 5025059"/>
                <a:gd name="connsiteX105" fmla="*/ 2513592 w 3303631"/>
                <a:gd name="connsiteY105" fmla="*/ 3495121 h 5025059"/>
                <a:gd name="connsiteX106" fmla="*/ 2660549 w 3303631"/>
                <a:gd name="connsiteY106" fmla="*/ 3691064 h 5025059"/>
                <a:gd name="connsiteX107" fmla="*/ 2513591 w 3303631"/>
                <a:gd name="connsiteY107" fmla="*/ 3870678 h 5025059"/>
                <a:gd name="connsiteX108" fmla="*/ 2333976 w 3303631"/>
                <a:gd name="connsiteY108" fmla="*/ 3903336 h 5025059"/>
                <a:gd name="connsiteX109" fmla="*/ 2464605 w 3303631"/>
                <a:gd name="connsiteY109" fmla="*/ 4099279 h 5025059"/>
                <a:gd name="connsiteX110" fmla="*/ 2529920 w 3303631"/>
                <a:gd name="connsiteY110" fmla="*/ 4262565 h 5025059"/>
                <a:gd name="connsiteX111" fmla="*/ 2431948 w 3303631"/>
                <a:gd name="connsiteY111" fmla="*/ 4540150 h 5025059"/>
                <a:gd name="connsiteX112" fmla="*/ 2676877 w 3303631"/>
                <a:gd name="connsiteY112" fmla="*/ 4899380 h 5025059"/>
                <a:gd name="connsiteX113" fmla="*/ 2627891 w 3303631"/>
                <a:gd name="connsiteY113" fmla="*/ 5013679 h 5025059"/>
                <a:gd name="connsiteX114" fmla="*/ 2317648 w 3303631"/>
                <a:gd name="connsiteY114" fmla="*/ 4654450 h 5025059"/>
                <a:gd name="connsiteX115" fmla="*/ 2333977 w 3303631"/>
                <a:gd name="connsiteY115" fmla="*/ 4229907 h 5025059"/>
                <a:gd name="connsiteX116" fmla="*/ 2121705 w 3303631"/>
                <a:gd name="connsiteY116" fmla="*/ 3952321 h 5025059"/>
                <a:gd name="connsiteX117" fmla="*/ 1550205 w 3303631"/>
                <a:gd name="connsiteY117" fmla="*/ 3250193 h 5025059"/>
                <a:gd name="connsiteX118" fmla="*/ 1356077 w 3303631"/>
                <a:gd name="connsiteY118" fmla="*/ 2747182 h 5025059"/>
                <a:gd name="connsiteX119" fmla="*/ 1328409 w 3303631"/>
                <a:gd name="connsiteY119" fmla="*/ 2595689 h 5025059"/>
                <a:gd name="connsiteX120" fmla="*/ 1174648 w 3303631"/>
                <a:gd name="connsiteY120" fmla="*/ 2515407 h 5025059"/>
                <a:gd name="connsiteX121" fmla="*/ 1060348 w 3303631"/>
                <a:gd name="connsiteY121" fmla="*/ 2597050 h 5025059"/>
                <a:gd name="connsiteX122" fmla="*/ 1027691 w 3303631"/>
                <a:gd name="connsiteY122" fmla="*/ 2744007 h 5025059"/>
                <a:gd name="connsiteX123" fmla="*/ 1239962 w 3303631"/>
                <a:gd name="connsiteY123" fmla="*/ 2972607 h 5025059"/>
                <a:gd name="connsiteX124" fmla="*/ 1435905 w 3303631"/>
                <a:gd name="connsiteY124" fmla="*/ 3413479 h 5025059"/>
                <a:gd name="connsiteX125" fmla="*/ 1533877 w 3303631"/>
                <a:gd name="connsiteY125" fmla="*/ 3772707 h 5025059"/>
                <a:gd name="connsiteX126" fmla="*/ 1550205 w 3303631"/>
                <a:gd name="connsiteY126" fmla="*/ 4050293 h 5025059"/>
                <a:gd name="connsiteX127" fmla="*/ 1550205 w 3303631"/>
                <a:gd name="connsiteY127"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66434 w 3303631"/>
                <a:gd name="connsiteY14" fmla="*/ 2139850 h 5025059"/>
                <a:gd name="connsiteX15" fmla="*/ 815420 w 3303631"/>
                <a:gd name="connsiteY15" fmla="*/ 2107193 h 5025059"/>
                <a:gd name="connsiteX16" fmla="*/ 880734 w 3303631"/>
                <a:gd name="connsiteY16" fmla="*/ 2090864 h 5025059"/>
                <a:gd name="connsiteX17" fmla="*/ 831748 w 3303631"/>
                <a:gd name="connsiteY17" fmla="*/ 2009221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305277 w 3303631"/>
                <a:gd name="connsiteY52" fmla="*/ 1731636 h 5025059"/>
                <a:gd name="connsiteX53" fmla="*/ 1256291 w 3303631"/>
                <a:gd name="connsiteY53" fmla="*/ 1617336 h 5025059"/>
                <a:gd name="connsiteX54" fmla="*/ 1272620 w 3303631"/>
                <a:gd name="connsiteY54" fmla="*/ 1421393 h 5025059"/>
                <a:gd name="connsiteX55" fmla="*/ 1484890 w 3303631"/>
                <a:gd name="connsiteY55" fmla="*/ 1356079 h 5025059"/>
                <a:gd name="connsiteX56" fmla="*/ 1631848 w 3303631"/>
                <a:gd name="connsiteY56" fmla="*/ 1486707 h 5025059"/>
                <a:gd name="connsiteX57" fmla="*/ 1615519 w 3303631"/>
                <a:gd name="connsiteY57" fmla="*/ 1682650 h 5025059"/>
                <a:gd name="connsiteX58" fmla="*/ 1631848 w 3303631"/>
                <a:gd name="connsiteY58" fmla="*/ 1601007 h 5025059"/>
                <a:gd name="connsiteX59" fmla="*/ 2059005 w 3303631"/>
                <a:gd name="connsiteY59" fmla="*/ 1385267 h 5025059"/>
                <a:gd name="connsiteX60" fmla="*/ 2292223 w 3303631"/>
                <a:gd name="connsiteY60" fmla="*/ 1336718 h 5025059"/>
                <a:gd name="connsiteX61" fmla="*/ 2592268 w 3303631"/>
                <a:gd name="connsiteY61" fmla="*/ 1406428 h 5025059"/>
                <a:gd name="connsiteX62" fmla="*/ 3297360 w 3303631"/>
                <a:gd name="connsiteY62" fmla="*/ 1633666 h 5025059"/>
                <a:gd name="connsiteX63" fmla="*/ 2267431 w 3303631"/>
                <a:gd name="connsiteY63" fmla="*/ 1396000 h 5025059"/>
                <a:gd name="connsiteX64" fmla="*/ 1566534 w 3303631"/>
                <a:gd name="connsiteY64" fmla="*/ 1731636 h 5025059"/>
                <a:gd name="connsiteX65" fmla="*/ 1734052 w 3303631"/>
                <a:gd name="connsiteY65" fmla="*/ 1888258 h 5025059"/>
                <a:gd name="connsiteX66" fmla="*/ 2089048 w 3303631"/>
                <a:gd name="connsiteY66" fmla="*/ 1992893 h 5025059"/>
                <a:gd name="connsiteX67" fmla="*/ 2480934 w 3303631"/>
                <a:gd name="connsiteY67" fmla="*/ 2041879 h 5025059"/>
                <a:gd name="connsiteX68" fmla="*/ 3134077 w 3303631"/>
                <a:gd name="connsiteY68" fmla="*/ 2156179 h 5025059"/>
                <a:gd name="connsiteX69" fmla="*/ 2007859 w 3303631"/>
                <a:gd name="connsiteY69" fmla="*/ 2065918 h 5025059"/>
                <a:gd name="connsiteX70" fmla="*/ 1468562 w 3303631"/>
                <a:gd name="connsiteY70" fmla="*/ 1829607 h 5025059"/>
                <a:gd name="connsiteX71" fmla="*/ 1158320 w 3303631"/>
                <a:gd name="connsiteY71" fmla="*/ 1862264 h 5025059"/>
                <a:gd name="connsiteX72" fmla="*/ 1125662 w 3303631"/>
                <a:gd name="connsiteY72" fmla="*/ 2025550 h 5025059"/>
                <a:gd name="connsiteX73" fmla="*/ 1207305 w 3303631"/>
                <a:gd name="connsiteY73" fmla="*/ 2156179 h 5025059"/>
                <a:gd name="connsiteX74" fmla="*/ 1264455 w 3303631"/>
                <a:gd name="connsiteY74" fmla="*/ 2326721 h 5025059"/>
                <a:gd name="connsiteX75" fmla="*/ 1256291 w 3303631"/>
                <a:gd name="connsiteY75" fmla="*/ 2466421 h 5025059"/>
                <a:gd name="connsiteX76" fmla="*/ 1316162 w 3303631"/>
                <a:gd name="connsiteY76" fmla="*/ 2480029 h 5025059"/>
                <a:gd name="connsiteX77" fmla="*/ 1542041 w 3303631"/>
                <a:gd name="connsiteY77" fmla="*/ 2216958 h 5025059"/>
                <a:gd name="connsiteX78" fmla="*/ 1771095 w 3303631"/>
                <a:gd name="connsiteY78" fmla="*/ 2106740 h 5025059"/>
                <a:gd name="connsiteX79" fmla="*/ 1786969 w 3303631"/>
                <a:gd name="connsiteY79" fmla="*/ 2183847 h 5025059"/>
                <a:gd name="connsiteX80" fmla="*/ 1567440 w 3303631"/>
                <a:gd name="connsiteY80" fmla="*/ 2324000 h 5025059"/>
                <a:gd name="connsiteX81" fmla="*/ 1334305 w 3303631"/>
                <a:gd name="connsiteY81" fmla="*/ 2509057 h 5025059"/>
                <a:gd name="connsiteX82" fmla="*/ 1361065 w 3303631"/>
                <a:gd name="connsiteY82" fmla="*/ 2536725 h 5025059"/>
                <a:gd name="connsiteX83" fmla="*/ 1408690 w 3303631"/>
                <a:gd name="connsiteY83" fmla="*/ 2485925 h 5025059"/>
                <a:gd name="connsiteX84" fmla="*/ 1490628 w 3303631"/>
                <a:gd name="connsiteY84" fmla="*/ 2476400 h 5025059"/>
                <a:gd name="connsiteX85" fmla="*/ 1512853 w 3303631"/>
                <a:gd name="connsiteY85" fmla="*/ 2578000 h 5025059"/>
                <a:gd name="connsiteX86" fmla="*/ 1408078 w 3303631"/>
                <a:gd name="connsiteY86" fmla="*/ 2603400 h 5025059"/>
                <a:gd name="connsiteX87" fmla="*/ 1492602 w 3303631"/>
                <a:gd name="connsiteY87" fmla="*/ 2623357 h 5025059"/>
                <a:gd name="connsiteX88" fmla="*/ 1729820 w 3303631"/>
                <a:gd name="connsiteY88" fmla="*/ 2450093 h 5025059"/>
                <a:gd name="connsiteX89" fmla="*/ 2089049 w 3303631"/>
                <a:gd name="connsiteY89" fmla="*/ 2499079 h 5025059"/>
                <a:gd name="connsiteX90" fmla="*/ 2100387 w 3303631"/>
                <a:gd name="connsiteY90" fmla="*/ 2599319 h 5025059"/>
                <a:gd name="connsiteX91" fmla="*/ 1770188 w 3303631"/>
                <a:gd name="connsiteY91" fmla="*/ 2538086 h 5025059"/>
                <a:gd name="connsiteX92" fmla="*/ 1501219 w 3303631"/>
                <a:gd name="connsiteY92" fmla="*/ 2695021 h 5025059"/>
                <a:gd name="connsiteX93" fmla="*/ 1582862 w 3303631"/>
                <a:gd name="connsiteY93" fmla="*/ 2972607 h 5025059"/>
                <a:gd name="connsiteX94" fmla="*/ 1664505 w 3303631"/>
                <a:gd name="connsiteY94" fmla="*/ 3119564 h 5025059"/>
                <a:gd name="connsiteX95" fmla="*/ 1762477 w 3303631"/>
                <a:gd name="connsiteY95" fmla="*/ 3233864 h 5025059"/>
                <a:gd name="connsiteX96" fmla="*/ 1811463 w 3303631"/>
                <a:gd name="connsiteY96" fmla="*/ 3103236 h 5025059"/>
                <a:gd name="connsiteX97" fmla="*/ 2040063 w 3303631"/>
                <a:gd name="connsiteY97" fmla="*/ 3103236 h 5025059"/>
                <a:gd name="connsiteX98" fmla="*/ 2105376 w 3303631"/>
                <a:gd name="connsiteY98" fmla="*/ 3315508 h 5025059"/>
                <a:gd name="connsiteX99" fmla="*/ 1876777 w 3303631"/>
                <a:gd name="connsiteY99" fmla="*/ 3380821 h 5025059"/>
                <a:gd name="connsiteX100" fmla="*/ 1762477 w 3303631"/>
                <a:gd name="connsiteY100" fmla="*/ 3380821 h 5025059"/>
                <a:gd name="connsiteX101" fmla="*/ 2187020 w 3303631"/>
                <a:gd name="connsiteY101" fmla="*/ 3821693 h 5025059"/>
                <a:gd name="connsiteX102" fmla="*/ 2219677 w 3303631"/>
                <a:gd name="connsiteY102" fmla="*/ 3903336 h 5025059"/>
                <a:gd name="connsiteX103" fmla="*/ 2252334 w 3303631"/>
                <a:gd name="connsiteY103" fmla="*/ 3691064 h 5025059"/>
                <a:gd name="connsiteX104" fmla="*/ 2301320 w 3303631"/>
                <a:gd name="connsiteY104" fmla="*/ 3544107 h 5025059"/>
                <a:gd name="connsiteX105" fmla="*/ 2513592 w 3303631"/>
                <a:gd name="connsiteY105" fmla="*/ 3495121 h 5025059"/>
                <a:gd name="connsiteX106" fmla="*/ 2660549 w 3303631"/>
                <a:gd name="connsiteY106" fmla="*/ 3691064 h 5025059"/>
                <a:gd name="connsiteX107" fmla="*/ 2513591 w 3303631"/>
                <a:gd name="connsiteY107" fmla="*/ 3870678 h 5025059"/>
                <a:gd name="connsiteX108" fmla="*/ 2333976 w 3303631"/>
                <a:gd name="connsiteY108" fmla="*/ 3903336 h 5025059"/>
                <a:gd name="connsiteX109" fmla="*/ 2464605 w 3303631"/>
                <a:gd name="connsiteY109" fmla="*/ 4099279 h 5025059"/>
                <a:gd name="connsiteX110" fmla="*/ 2529920 w 3303631"/>
                <a:gd name="connsiteY110" fmla="*/ 4262565 h 5025059"/>
                <a:gd name="connsiteX111" fmla="*/ 2431948 w 3303631"/>
                <a:gd name="connsiteY111" fmla="*/ 4540150 h 5025059"/>
                <a:gd name="connsiteX112" fmla="*/ 2676877 w 3303631"/>
                <a:gd name="connsiteY112" fmla="*/ 4899380 h 5025059"/>
                <a:gd name="connsiteX113" fmla="*/ 2627891 w 3303631"/>
                <a:gd name="connsiteY113" fmla="*/ 5013679 h 5025059"/>
                <a:gd name="connsiteX114" fmla="*/ 2317648 w 3303631"/>
                <a:gd name="connsiteY114" fmla="*/ 4654450 h 5025059"/>
                <a:gd name="connsiteX115" fmla="*/ 2333977 w 3303631"/>
                <a:gd name="connsiteY115" fmla="*/ 4229907 h 5025059"/>
                <a:gd name="connsiteX116" fmla="*/ 2121705 w 3303631"/>
                <a:gd name="connsiteY116" fmla="*/ 3952321 h 5025059"/>
                <a:gd name="connsiteX117" fmla="*/ 1550205 w 3303631"/>
                <a:gd name="connsiteY117" fmla="*/ 3250193 h 5025059"/>
                <a:gd name="connsiteX118" fmla="*/ 1356077 w 3303631"/>
                <a:gd name="connsiteY118" fmla="*/ 2747182 h 5025059"/>
                <a:gd name="connsiteX119" fmla="*/ 1328409 w 3303631"/>
                <a:gd name="connsiteY119" fmla="*/ 2595689 h 5025059"/>
                <a:gd name="connsiteX120" fmla="*/ 1174648 w 3303631"/>
                <a:gd name="connsiteY120" fmla="*/ 2515407 h 5025059"/>
                <a:gd name="connsiteX121" fmla="*/ 1060348 w 3303631"/>
                <a:gd name="connsiteY121" fmla="*/ 2597050 h 5025059"/>
                <a:gd name="connsiteX122" fmla="*/ 1027691 w 3303631"/>
                <a:gd name="connsiteY122" fmla="*/ 2744007 h 5025059"/>
                <a:gd name="connsiteX123" fmla="*/ 1239962 w 3303631"/>
                <a:gd name="connsiteY123" fmla="*/ 2972607 h 5025059"/>
                <a:gd name="connsiteX124" fmla="*/ 1435905 w 3303631"/>
                <a:gd name="connsiteY124" fmla="*/ 3413479 h 5025059"/>
                <a:gd name="connsiteX125" fmla="*/ 1533877 w 3303631"/>
                <a:gd name="connsiteY125" fmla="*/ 3772707 h 5025059"/>
                <a:gd name="connsiteX126" fmla="*/ 1550205 w 3303631"/>
                <a:gd name="connsiteY126" fmla="*/ 4050293 h 5025059"/>
                <a:gd name="connsiteX127" fmla="*/ 1550205 w 3303631"/>
                <a:gd name="connsiteY127"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66434 w 3303631"/>
                <a:gd name="connsiteY14" fmla="*/ 2139850 h 5025059"/>
                <a:gd name="connsiteX15" fmla="*/ 815420 w 3303631"/>
                <a:gd name="connsiteY15" fmla="*/ 2107193 h 5025059"/>
                <a:gd name="connsiteX16" fmla="*/ 880734 w 3303631"/>
                <a:gd name="connsiteY16" fmla="*/ 2090864 h 5025059"/>
                <a:gd name="connsiteX17" fmla="*/ 831748 w 3303631"/>
                <a:gd name="connsiteY17" fmla="*/ 2009221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305277 w 3303631"/>
                <a:gd name="connsiteY52" fmla="*/ 1731636 h 5025059"/>
                <a:gd name="connsiteX53" fmla="*/ 1256291 w 3303631"/>
                <a:gd name="connsiteY53" fmla="*/ 1617336 h 5025059"/>
                <a:gd name="connsiteX54" fmla="*/ 1272620 w 3303631"/>
                <a:gd name="connsiteY54" fmla="*/ 1421393 h 5025059"/>
                <a:gd name="connsiteX55" fmla="*/ 1484890 w 3303631"/>
                <a:gd name="connsiteY55" fmla="*/ 1356079 h 5025059"/>
                <a:gd name="connsiteX56" fmla="*/ 1631848 w 3303631"/>
                <a:gd name="connsiteY56" fmla="*/ 1486707 h 5025059"/>
                <a:gd name="connsiteX57" fmla="*/ 1615519 w 3303631"/>
                <a:gd name="connsiteY57" fmla="*/ 1682650 h 5025059"/>
                <a:gd name="connsiteX58" fmla="*/ 1631848 w 3303631"/>
                <a:gd name="connsiteY58" fmla="*/ 1601007 h 5025059"/>
                <a:gd name="connsiteX59" fmla="*/ 2059005 w 3303631"/>
                <a:gd name="connsiteY59" fmla="*/ 1385267 h 5025059"/>
                <a:gd name="connsiteX60" fmla="*/ 2292223 w 3303631"/>
                <a:gd name="connsiteY60" fmla="*/ 1336718 h 5025059"/>
                <a:gd name="connsiteX61" fmla="*/ 2592268 w 3303631"/>
                <a:gd name="connsiteY61" fmla="*/ 1406428 h 5025059"/>
                <a:gd name="connsiteX62" fmla="*/ 3297360 w 3303631"/>
                <a:gd name="connsiteY62" fmla="*/ 1633666 h 5025059"/>
                <a:gd name="connsiteX63" fmla="*/ 2267431 w 3303631"/>
                <a:gd name="connsiteY63" fmla="*/ 1396000 h 5025059"/>
                <a:gd name="connsiteX64" fmla="*/ 1566534 w 3303631"/>
                <a:gd name="connsiteY64" fmla="*/ 1731636 h 5025059"/>
                <a:gd name="connsiteX65" fmla="*/ 1734052 w 3303631"/>
                <a:gd name="connsiteY65" fmla="*/ 1888258 h 5025059"/>
                <a:gd name="connsiteX66" fmla="*/ 2089048 w 3303631"/>
                <a:gd name="connsiteY66" fmla="*/ 1992893 h 5025059"/>
                <a:gd name="connsiteX67" fmla="*/ 2480934 w 3303631"/>
                <a:gd name="connsiteY67" fmla="*/ 2054575 h 5025059"/>
                <a:gd name="connsiteX68" fmla="*/ 3134077 w 3303631"/>
                <a:gd name="connsiteY68" fmla="*/ 2156179 h 5025059"/>
                <a:gd name="connsiteX69" fmla="*/ 2007859 w 3303631"/>
                <a:gd name="connsiteY69" fmla="*/ 2065918 h 5025059"/>
                <a:gd name="connsiteX70" fmla="*/ 1468562 w 3303631"/>
                <a:gd name="connsiteY70" fmla="*/ 1829607 h 5025059"/>
                <a:gd name="connsiteX71" fmla="*/ 1158320 w 3303631"/>
                <a:gd name="connsiteY71" fmla="*/ 1862264 h 5025059"/>
                <a:gd name="connsiteX72" fmla="*/ 1125662 w 3303631"/>
                <a:gd name="connsiteY72" fmla="*/ 2025550 h 5025059"/>
                <a:gd name="connsiteX73" fmla="*/ 1207305 w 3303631"/>
                <a:gd name="connsiteY73" fmla="*/ 2156179 h 5025059"/>
                <a:gd name="connsiteX74" fmla="*/ 1264455 w 3303631"/>
                <a:gd name="connsiteY74" fmla="*/ 2326721 h 5025059"/>
                <a:gd name="connsiteX75" fmla="*/ 1256291 w 3303631"/>
                <a:gd name="connsiteY75" fmla="*/ 2466421 h 5025059"/>
                <a:gd name="connsiteX76" fmla="*/ 1316162 w 3303631"/>
                <a:gd name="connsiteY76" fmla="*/ 2480029 h 5025059"/>
                <a:gd name="connsiteX77" fmla="*/ 1542041 w 3303631"/>
                <a:gd name="connsiteY77" fmla="*/ 2216958 h 5025059"/>
                <a:gd name="connsiteX78" fmla="*/ 1771095 w 3303631"/>
                <a:gd name="connsiteY78" fmla="*/ 2106740 h 5025059"/>
                <a:gd name="connsiteX79" fmla="*/ 1786969 w 3303631"/>
                <a:gd name="connsiteY79" fmla="*/ 2183847 h 5025059"/>
                <a:gd name="connsiteX80" fmla="*/ 1567440 w 3303631"/>
                <a:gd name="connsiteY80" fmla="*/ 2324000 h 5025059"/>
                <a:gd name="connsiteX81" fmla="*/ 1334305 w 3303631"/>
                <a:gd name="connsiteY81" fmla="*/ 2509057 h 5025059"/>
                <a:gd name="connsiteX82" fmla="*/ 1361065 w 3303631"/>
                <a:gd name="connsiteY82" fmla="*/ 2536725 h 5025059"/>
                <a:gd name="connsiteX83" fmla="*/ 1408690 w 3303631"/>
                <a:gd name="connsiteY83" fmla="*/ 2485925 h 5025059"/>
                <a:gd name="connsiteX84" fmla="*/ 1490628 w 3303631"/>
                <a:gd name="connsiteY84" fmla="*/ 2476400 h 5025059"/>
                <a:gd name="connsiteX85" fmla="*/ 1512853 w 3303631"/>
                <a:gd name="connsiteY85" fmla="*/ 2578000 h 5025059"/>
                <a:gd name="connsiteX86" fmla="*/ 1408078 w 3303631"/>
                <a:gd name="connsiteY86" fmla="*/ 2603400 h 5025059"/>
                <a:gd name="connsiteX87" fmla="*/ 1492602 w 3303631"/>
                <a:gd name="connsiteY87" fmla="*/ 2623357 h 5025059"/>
                <a:gd name="connsiteX88" fmla="*/ 1729820 w 3303631"/>
                <a:gd name="connsiteY88" fmla="*/ 2450093 h 5025059"/>
                <a:gd name="connsiteX89" fmla="*/ 2089049 w 3303631"/>
                <a:gd name="connsiteY89" fmla="*/ 2499079 h 5025059"/>
                <a:gd name="connsiteX90" fmla="*/ 2100387 w 3303631"/>
                <a:gd name="connsiteY90" fmla="*/ 2599319 h 5025059"/>
                <a:gd name="connsiteX91" fmla="*/ 1770188 w 3303631"/>
                <a:gd name="connsiteY91" fmla="*/ 2538086 h 5025059"/>
                <a:gd name="connsiteX92" fmla="*/ 1501219 w 3303631"/>
                <a:gd name="connsiteY92" fmla="*/ 2695021 h 5025059"/>
                <a:gd name="connsiteX93" fmla="*/ 1582862 w 3303631"/>
                <a:gd name="connsiteY93" fmla="*/ 2972607 h 5025059"/>
                <a:gd name="connsiteX94" fmla="*/ 1664505 w 3303631"/>
                <a:gd name="connsiteY94" fmla="*/ 3119564 h 5025059"/>
                <a:gd name="connsiteX95" fmla="*/ 1762477 w 3303631"/>
                <a:gd name="connsiteY95" fmla="*/ 3233864 h 5025059"/>
                <a:gd name="connsiteX96" fmla="*/ 1811463 w 3303631"/>
                <a:gd name="connsiteY96" fmla="*/ 3103236 h 5025059"/>
                <a:gd name="connsiteX97" fmla="*/ 2040063 w 3303631"/>
                <a:gd name="connsiteY97" fmla="*/ 3103236 h 5025059"/>
                <a:gd name="connsiteX98" fmla="*/ 2105376 w 3303631"/>
                <a:gd name="connsiteY98" fmla="*/ 3315508 h 5025059"/>
                <a:gd name="connsiteX99" fmla="*/ 1876777 w 3303631"/>
                <a:gd name="connsiteY99" fmla="*/ 3380821 h 5025059"/>
                <a:gd name="connsiteX100" fmla="*/ 1762477 w 3303631"/>
                <a:gd name="connsiteY100" fmla="*/ 3380821 h 5025059"/>
                <a:gd name="connsiteX101" fmla="*/ 2187020 w 3303631"/>
                <a:gd name="connsiteY101" fmla="*/ 3821693 h 5025059"/>
                <a:gd name="connsiteX102" fmla="*/ 2219677 w 3303631"/>
                <a:gd name="connsiteY102" fmla="*/ 3903336 h 5025059"/>
                <a:gd name="connsiteX103" fmla="*/ 2252334 w 3303631"/>
                <a:gd name="connsiteY103" fmla="*/ 3691064 h 5025059"/>
                <a:gd name="connsiteX104" fmla="*/ 2301320 w 3303631"/>
                <a:gd name="connsiteY104" fmla="*/ 3544107 h 5025059"/>
                <a:gd name="connsiteX105" fmla="*/ 2513592 w 3303631"/>
                <a:gd name="connsiteY105" fmla="*/ 3495121 h 5025059"/>
                <a:gd name="connsiteX106" fmla="*/ 2660549 w 3303631"/>
                <a:gd name="connsiteY106" fmla="*/ 3691064 h 5025059"/>
                <a:gd name="connsiteX107" fmla="*/ 2513591 w 3303631"/>
                <a:gd name="connsiteY107" fmla="*/ 3870678 h 5025059"/>
                <a:gd name="connsiteX108" fmla="*/ 2333976 w 3303631"/>
                <a:gd name="connsiteY108" fmla="*/ 3903336 h 5025059"/>
                <a:gd name="connsiteX109" fmla="*/ 2464605 w 3303631"/>
                <a:gd name="connsiteY109" fmla="*/ 4099279 h 5025059"/>
                <a:gd name="connsiteX110" fmla="*/ 2529920 w 3303631"/>
                <a:gd name="connsiteY110" fmla="*/ 4262565 h 5025059"/>
                <a:gd name="connsiteX111" fmla="*/ 2431948 w 3303631"/>
                <a:gd name="connsiteY111" fmla="*/ 4540150 h 5025059"/>
                <a:gd name="connsiteX112" fmla="*/ 2676877 w 3303631"/>
                <a:gd name="connsiteY112" fmla="*/ 4899380 h 5025059"/>
                <a:gd name="connsiteX113" fmla="*/ 2627891 w 3303631"/>
                <a:gd name="connsiteY113" fmla="*/ 5013679 h 5025059"/>
                <a:gd name="connsiteX114" fmla="*/ 2317648 w 3303631"/>
                <a:gd name="connsiteY114" fmla="*/ 4654450 h 5025059"/>
                <a:gd name="connsiteX115" fmla="*/ 2333977 w 3303631"/>
                <a:gd name="connsiteY115" fmla="*/ 4229907 h 5025059"/>
                <a:gd name="connsiteX116" fmla="*/ 2121705 w 3303631"/>
                <a:gd name="connsiteY116" fmla="*/ 3952321 h 5025059"/>
                <a:gd name="connsiteX117" fmla="*/ 1550205 w 3303631"/>
                <a:gd name="connsiteY117" fmla="*/ 3250193 h 5025059"/>
                <a:gd name="connsiteX118" fmla="*/ 1356077 w 3303631"/>
                <a:gd name="connsiteY118" fmla="*/ 2747182 h 5025059"/>
                <a:gd name="connsiteX119" fmla="*/ 1328409 w 3303631"/>
                <a:gd name="connsiteY119" fmla="*/ 2595689 h 5025059"/>
                <a:gd name="connsiteX120" fmla="*/ 1174648 w 3303631"/>
                <a:gd name="connsiteY120" fmla="*/ 2515407 h 5025059"/>
                <a:gd name="connsiteX121" fmla="*/ 1060348 w 3303631"/>
                <a:gd name="connsiteY121" fmla="*/ 2597050 h 5025059"/>
                <a:gd name="connsiteX122" fmla="*/ 1027691 w 3303631"/>
                <a:gd name="connsiteY122" fmla="*/ 2744007 h 5025059"/>
                <a:gd name="connsiteX123" fmla="*/ 1239962 w 3303631"/>
                <a:gd name="connsiteY123" fmla="*/ 2972607 h 5025059"/>
                <a:gd name="connsiteX124" fmla="*/ 1435905 w 3303631"/>
                <a:gd name="connsiteY124" fmla="*/ 3413479 h 5025059"/>
                <a:gd name="connsiteX125" fmla="*/ 1533877 w 3303631"/>
                <a:gd name="connsiteY125" fmla="*/ 3772707 h 5025059"/>
                <a:gd name="connsiteX126" fmla="*/ 1550205 w 3303631"/>
                <a:gd name="connsiteY126" fmla="*/ 4050293 h 5025059"/>
                <a:gd name="connsiteX127" fmla="*/ 1550205 w 3303631"/>
                <a:gd name="connsiteY127"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66434 w 3303631"/>
                <a:gd name="connsiteY14" fmla="*/ 2139850 h 5025059"/>
                <a:gd name="connsiteX15" fmla="*/ 815420 w 3303631"/>
                <a:gd name="connsiteY15" fmla="*/ 2107193 h 5025059"/>
                <a:gd name="connsiteX16" fmla="*/ 880734 w 3303631"/>
                <a:gd name="connsiteY16" fmla="*/ 2090864 h 5025059"/>
                <a:gd name="connsiteX17" fmla="*/ 831748 w 3303631"/>
                <a:gd name="connsiteY17" fmla="*/ 2009221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305277 w 3303631"/>
                <a:gd name="connsiteY52" fmla="*/ 1731636 h 5025059"/>
                <a:gd name="connsiteX53" fmla="*/ 1256291 w 3303631"/>
                <a:gd name="connsiteY53" fmla="*/ 1617336 h 5025059"/>
                <a:gd name="connsiteX54" fmla="*/ 1272620 w 3303631"/>
                <a:gd name="connsiteY54" fmla="*/ 1421393 h 5025059"/>
                <a:gd name="connsiteX55" fmla="*/ 1484890 w 3303631"/>
                <a:gd name="connsiteY55" fmla="*/ 1356079 h 5025059"/>
                <a:gd name="connsiteX56" fmla="*/ 1631848 w 3303631"/>
                <a:gd name="connsiteY56" fmla="*/ 1486707 h 5025059"/>
                <a:gd name="connsiteX57" fmla="*/ 1615519 w 3303631"/>
                <a:gd name="connsiteY57" fmla="*/ 1682650 h 5025059"/>
                <a:gd name="connsiteX58" fmla="*/ 1631848 w 3303631"/>
                <a:gd name="connsiteY58" fmla="*/ 1601007 h 5025059"/>
                <a:gd name="connsiteX59" fmla="*/ 2059005 w 3303631"/>
                <a:gd name="connsiteY59" fmla="*/ 1385267 h 5025059"/>
                <a:gd name="connsiteX60" fmla="*/ 2292223 w 3303631"/>
                <a:gd name="connsiteY60" fmla="*/ 1336718 h 5025059"/>
                <a:gd name="connsiteX61" fmla="*/ 2592268 w 3303631"/>
                <a:gd name="connsiteY61" fmla="*/ 1406428 h 5025059"/>
                <a:gd name="connsiteX62" fmla="*/ 3297360 w 3303631"/>
                <a:gd name="connsiteY62" fmla="*/ 1633666 h 5025059"/>
                <a:gd name="connsiteX63" fmla="*/ 2267431 w 3303631"/>
                <a:gd name="connsiteY63" fmla="*/ 1396000 h 5025059"/>
                <a:gd name="connsiteX64" fmla="*/ 1566534 w 3303631"/>
                <a:gd name="connsiteY64" fmla="*/ 1731636 h 5025059"/>
                <a:gd name="connsiteX65" fmla="*/ 1734052 w 3303631"/>
                <a:gd name="connsiteY65" fmla="*/ 1888258 h 5025059"/>
                <a:gd name="connsiteX66" fmla="*/ 2089048 w 3303631"/>
                <a:gd name="connsiteY66" fmla="*/ 1992893 h 5025059"/>
                <a:gd name="connsiteX67" fmla="*/ 2480934 w 3303631"/>
                <a:gd name="connsiteY67" fmla="*/ 2054575 h 5025059"/>
                <a:gd name="connsiteX68" fmla="*/ 3134077 w 3303631"/>
                <a:gd name="connsiteY68" fmla="*/ 2156179 h 5025059"/>
                <a:gd name="connsiteX69" fmla="*/ 2007859 w 3303631"/>
                <a:gd name="connsiteY69" fmla="*/ 2065918 h 5025059"/>
                <a:gd name="connsiteX70" fmla="*/ 1468562 w 3303631"/>
                <a:gd name="connsiteY70" fmla="*/ 1829607 h 5025059"/>
                <a:gd name="connsiteX71" fmla="*/ 1158320 w 3303631"/>
                <a:gd name="connsiteY71" fmla="*/ 1862264 h 5025059"/>
                <a:gd name="connsiteX72" fmla="*/ 1125662 w 3303631"/>
                <a:gd name="connsiteY72" fmla="*/ 2025550 h 5025059"/>
                <a:gd name="connsiteX73" fmla="*/ 1207305 w 3303631"/>
                <a:gd name="connsiteY73" fmla="*/ 2156179 h 5025059"/>
                <a:gd name="connsiteX74" fmla="*/ 1264455 w 3303631"/>
                <a:gd name="connsiteY74" fmla="*/ 2326721 h 5025059"/>
                <a:gd name="connsiteX75" fmla="*/ 1256291 w 3303631"/>
                <a:gd name="connsiteY75" fmla="*/ 2466421 h 5025059"/>
                <a:gd name="connsiteX76" fmla="*/ 1307697 w 3303631"/>
                <a:gd name="connsiteY76" fmla="*/ 2437707 h 5025059"/>
                <a:gd name="connsiteX77" fmla="*/ 1542041 w 3303631"/>
                <a:gd name="connsiteY77" fmla="*/ 2216958 h 5025059"/>
                <a:gd name="connsiteX78" fmla="*/ 1771095 w 3303631"/>
                <a:gd name="connsiteY78" fmla="*/ 2106740 h 5025059"/>
                <a:gd name="connsiteX79" fmla="*/ 1786969 w 3303631"/>
                <a:gd name="connsiteY79" fmla="*/ 2183847 h 5025059"/>
                <a:gd name="connsiteX80" fmla="*/ 1567440 w 3303631"/>
                <a:gd name="connsiteY80" fmla="*/ 2324000 h 5025059"/>
                <a:gd name="connsiteX81" fmla="*/ 1334305 w 3303631"/>
                <a:gd name="connsiteY81" fmla="*/ 2509057 h 5025059"/>
                <a:gd name="connsiteX82" fmla="*/ 1361065 w 3303631"/>
                <a:gd name="connsiteY82" fmla="*/ 2536725 h 5025059"/>
                <a:gd name="connsiteX83" fmla="*/ 1408690 w 3303631"/>
                <a:gd name="connsiteY83" fmla="*/ 2485925 h 5025059"/>
                <a:gd name="connsiteX84" fmla="*/ 1490628 w 3303631"/>
                <a:gd name="connsiteY84" fmla="*/ 2476400 h 5025059"/>
                <a:gd name="connsiteX85" fmla="*/ 1512853 w 3303631"/>
                <a:gd name="connsiteY85" fmla="*/ 2578000 h 5025059"/>
                <a:gd name="connsiteX86" fmla="*/ 1408078 w 3303631"/>
                <a:gd name="connsiteY86" fmla="*/ 2603400 h 5025059"/>
                <a:gd name="connsiteX87" fmla="*/ 1492602 w 3303631"/>
                <a:gd name="connsiteY87" fmla="*/ 2623357 h 5025059"/>
                <a:gd name="connsiteX88" fmla="*/ 1729820 w 3303631"/>
                <a:gd name="connsiteY88" fmla="*/ 2450093 h 5025059"/>
                <a:gd name="connsiteX89" fmla="*/ 2089049 w 3303631"/>
                <a:gd name="connsiteY89" fmla="*/ 2499079 h 5025059"/>
                <a:gd name="connsiteX90" fmla="*/ 2100387 w 3303631"/>
                <a:gd name="connsiteY90" fmla="*/ 2599319 h 5025059"/>
                <a:gd name="connsiteX91" fmla="*/ 1770188 w 3303631"/>
                <a:gd name="connsiteY91" fmla="*/ 2538086 h 5025059"/>
                <a:gd name="connsiteX92" fmla="*/ 1501219 w 3303631"/>
                <a:gd name="connsiteY92" fmla="*/ 2695021 h 5025059"/>
                <a:gd name="connsiteX93" fmla="*/ 1582862 w 3303631"/>
                <a:gd name="connsiteY93" fmla="*/ 2972607 h 5025059"/>
                <a:gd name="connsiteX94" fmla="*/ 1664505 w 3303631"/>
                <a:gd name="connsiteY94" fmla="*/ 3119564 h 5025059"/>
                <a:gd name="connsiteX95" fmla="*/ 1762477 w 3303631"/>
                <a:gd name="connsiteY95" fmla="*/ 3233864 h 5025059"/>
                <a:gd name="connsiteX96" fmla="*/ 1811463 w 3303631"/>
                <a:gd name="connsiteY96" fmla="*/ 3103236 h 5025059"/>
                <a:gd name="connsiteX97" fmla="*/ 2040063 w 3303631"/>
                <a:gd name="connsiteY97" fmla="*/ 3103236 h 5025059"/>
                <a:gd name="connsiteX98" fmla="*/ 2105376 w 3303631"/>
                <a:gd name="connsiteY98" fmla="*/ 3315508 h 5025059"/>
                <a:gd name="connsiteX99" fmla="*/ 1876777 w 3303631"/>
                <a:gd name="connsiteY99" fmla="*/ 3380821 h 5025059"/>
                <a:gd name="connsiteX100" fmla="*/ 1762477 w 3303631"/>
                <a:gd name="connsiteY100" fmla="*/ 3380821 h 5025059"/>
                <a:gd name="connsiteX101" fmla="*/ 2187020 w 3303631"/>
                <a:gd name="connsiteY101" fmla="*/ 3821693 h 5025059"/>
                <a:gd name="connsiteX102" fmla="*/ 2219677 w 3303631"/>
                <a:gd name="connsiteY102" fmla="*/ 3903336 h 5025059"/>
                <a:gd name="connsiteX103" fmla="*/ 2252334 w 3303631"/>
                <a:gd name="connsiteY103" fmla="*/ 3691064 h 5025059"/>
                <a:gd name="connsiteX104" fmla="*/ 2301320 w 3303631"/>
                <a:gd name="connsiteY104" fmla="*/ 3544107 h 5025059"/>
                <a:gd name="connsiteX105" fmla="*/ 2513592 w 3303631"/>
                <a:gd name="connsiteY105" fmla="*/ 3495121 h 5025059"/>
                <a:gd name="connsiteX106" fmla="*/ 2660549 w 3303631"/>
                <a:gd name="connsiteY106" fmla="*/ 3691064 h 5025059"/>
                <a:gd name="connsiteX107" fmla="*/ 2513591 w 3303631"/>
                <a:gd name="connsiteY107" fmla="*/ 3870678 h 5025059"/>
                <a:gd name="connsiteX108" fmla="*/ 2333976 w 3303631"/>
                <a:gd name="connsiteY108" fmla="*/ 3903336 h 5025059"/>
                <a:gd name="connsiteX109" fmla="*/ 2464605 w 3303631"/>
                <a:gd name="connsiteY109" fmla="*/ 4099279 h 5025059"/>
                <a:gd name="connsiteX110" fmla="*/ 2529920 w 3303631"/>
                <a:gd name="connsiteY110" fmla="*/ 4262565 h 5025059"/>
                <a:gd name="connsiteX111" fmla="*/ 2431948 w 3303631"/>
                <a:gd name="connsiteY111" fmla="*/ 4540150 h 5025059"/>
                <a:gd name="connsiteX112" fmla="*/ 2676877 w 3303631"/>
                <a:gd name="connsiteY112" fmla="*/ 4899380 h 5025059"/>
                <a:gd name="connsiteX113" fmla="*/ 2627891 w 3303631"/>
                <a:gd name="connsiteY113" fmla="*/ 5013679 h 5025059"/>
                <a:gd name="connsiteX114" fmla="*/ 2317648 w 3303631"/>
                <a:gd name="connsiteY114" fmla="*/ 4654450 h 5025059"/>
                <a:gd name="connsiteX115" fmla="*/ 2333977 w 3303631"/>
                <a:gd name="connsiteY115" fmla="*/ 4229907 h 5025059"/>
                <a:gd name="connsiteX116" fmla="*/ 2121705 w 3303631"/>
                <a:gd name="connsiteY116" fmla="*/ 3952321 h 5025059"/>
                <a:gd name="connsiteX117" fmla="*/ 1550205 w 3303631"/>
                <a:gd name="connsiteY117" fmla="*/ 3250193 h 5025059"/>
                <a:gd name="connsiteX118" fmla="*/ 1356077 w 3303631"/>
                <a:gd name="connsiteY118" fmla="*/ 2747182 h 5025059"/>
                <a:gd name="connsiteX119" fmla="*/ 1328409 w 3303631"/>
                <a:gd name="connsiteY119" fmla="*/ 2595689 h 5025059"/>
                <a:gd name="connsiteX120" fmla="*/ 1174648 w 3303631"/>
                <a:gd name="connsiteY120" fmla="*/ 2515407 h 5025059"/>
                <a:gd name="connsiteX121" fmla="*/ 1060348 w 3303631"/>
                <a:gd name="connsiteY121" fmla="*/ 2597050 h 5025059"/>
                <a:gd name="connsiteX122" fmla="*/ 1027691 w 3303631"/>
                <a:gd name="connsiteY122" fmla="*/ 2744007 h 5025059"/>
                <a:gd name="connsiteX123" fmla="*/ 1239962 w 3303631"/>
                <a:gd name="connsiteY123" fmla="*/ 2972607 h 5025059"/>
                <a:gd name="connsiteX124" fmla="*/ 1435905 w 3303631"/>
                <a:gd name="connsiteY124" fmla="*/ 3413479 h 5025059"/>
                <a:gd name="connsiteX125" fmla="*/ 1533877 w 3303631"/>
                <a:gd name="connsiteY125" fmla="*/ 3772707 h 5025059"/>
                <a:gd name="connsiteX126" fmla="*/ 1550205 w 3303631"/>
                <a:gd name="connsiteY126" fmla="*/ 4050293 h 5025059"/>
                <a:gd name="connsiteX127" fmla="*/ 1550205 w 3303631"/>
                <a:gd name="connsiteY127"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66434 w 3303631"/>
                <a:gd name="connsiteY14" fmla="*/ 2139850 h 5025059"/>
                <a:gd name="connsiteX15" fmla="*/ 815420 w 3303631"/>
                <a:gd name="connsiteY15" fmla="*/ 2107193 h 5025059"/>
                <a:gd name="connsiteX16" fmla="*/ 880734 w 3303631"/>
                <a:gd name="connsiteY16" fmla="*/ 2090864 h 5025059"/>
                <a:gd name="connsiteX17" fmla="*/ 831748 w 3303631"/>
                <a:gd name="connsiteY17" fmla="*/ 2009221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305277 w 3303631"/>
                <a:gd name="connsiteY52" fmla="*/ 1731636 h 5025059"/>
                <a:gd name="connsiteX53" fmla="*/ 1256291 w 3303631"/>
                <a:gd name="connsiteY53" fmla="*/ 1617336 h 5025059"/>
                <a:gd name="connsiteX54" fmla="*/ 1272620 w 3303631"/>
                <a:gd name="connsiteY54" fmla="*/ 1421393 h 5025059"/>
                <a:gd name="connsiteX55" fmla="*/ 1484890 w 3303631"/>
                <a:gd name="connsiteY55" fmla="*/ 1356079 h 5025059"/>
                <a:gd name="connsiteX56" fmla="*/ 1631848 w 3303631"/>
                <a:gd name="connsiteY56" fmla="*/ 1486707 h 5025059"/>
                <a:gd name="connsiteX57" fmla="*/ 1615519 w 3303631"/>
                <a:gd name="connsiteY57" fmla="*/ 1682650 h 5025059"/>
                <a:gd name="connsiteX58" fmla="*/ 1631848 w 3303631"/>
                <a:gd name="connsiteY58" fmla="*/ 1601007 h 5025059"/>
                <a:gd name="connsiteX59" fmla="*/ 2059005 w 3303631"/>
                <a:gd name="connsiteY59" fmla="*/ 1385267 h 5025059"/>
                <a:gd name="connsiteX60" fmla="*/ 2292223 w 3303631"/>
                <a:gd name="connsiteY60" fmla="*/ 1336718 h 5025059"/>
                <a:gd name="connsiteX61" fmla="*/ 2592268 w 3303631"/>
                <a:gd name="connsiteY61" fmla="*/ 1406428 h 5025059"/>
                <a:gd name="connsiteX62" fmla="*/ 3297360 w 3303631"/>
                <a:gd name="connsiteY62" fmla="*/ 1633666 h 5025059"/>
                <a:gd name="connsiteX63" fmla="*/ 2267431 w 3303631"/>
                <a:gd name="connsiteY63" fmla="*/ 1396000 h 5025059"/>
                <a:gd name="connsiteX64" fmla="*/ 1566534 w 3303631"/>
                <a:gd name="connsiteY64" fmla="*/ 1731636 h 5025059"/>
                <a:gd name="connsiteX65" fmla="*/ 1734052 w 3303631"/>
                <a:gd name="connsiteY65" fmla="*/ 1888258 h 5025059"/>
                <a:gd name="connsiteX66" fmla="*/ 2089048 w 3303631"/>
                <a:gd name="connsiteY66" fmla="*/ 1992893 h 5025059"/>
                <a:gd name="connsiteX67" fmla="*/ 2480934 w 3303631"/>
                <a:gd name="connsiteY67" fmla="*/ 2054575 h 5025059"/>
                <a:gd name="connsiteX68" fmla="*/ 3134077 w 3303631"/>
                <a:gd name="connsiteY68" fmla="*/ 2156179 h 5025059"/>
                <a:gd name="connsiteX69" fmla="*/ 2007859 w 3303631"/>
                <a:gd name="connsiteY69" fmla="*/ 2065918 h 5025059"/>
                <a:gd name="connsiteX70" fmla="*/ 1468562 w 3303631"/>
                <a:gd name="connsiteY70" fmla="*/ 1829607 h 5025059"/>
                <a:gd name="connsiteX71" fmla="*/ 1158320 w 3303631"/>
                <a:gd name="connsiteY71" fmla="*/ 1862264 h 5025059"/>
                <a:gd name="connsiteX72" fmla="*/ 1125662 w 3303631"/>
                <a:gd name="connsiteY72" fmla="*/ 2025550 h 5025059"/>
                <a:gd name="connsiteX73" fmla="*/ 1207305 w 3303631"/>
                <a:gd name="connsiteY73" fmla="*/ 2156179 h 5025059"/>
                <a:gd name="connsiteX74" fmla="*/ 1264455 w 3303631"/>
                <a:gd name="connsiteY74" fmla="*/ 2326721 h 5025059"/>
                <a:gd name="connsiteX75" fmla="*/ 1256291 w 3303631"/>
                <a:gd name="connsiteY75" fmla="*/ 2466421 h 5025059"/>
                <a:gd name="connsiteX76" fmla="*/ 1307697 w 3303631"/>
                <a:gd name="connsiteY76" fmla="*/ 2437707 h 5025059"/>
                <a:gd name="connsiteX77" fmla="*/ 1542041 w 3303631"/>
                <a:gd name="connsiteY77" fmla="*/ 2216958 h 5025059"/>
                <a:gd name="connsiteX78" fmla="*/ 1771095 w 3303631"/>
                <a:gd name="connsiteY78" fmla="*/ 2106740 h 5025059"/>
                <a:gd name="connsiteX79" fmla="*/ 1786969 w 3303631"/>
                <a:gd name="connsiteY79" fmla="*/ 2183847 h 5025059"/>
                <a:gd name="connsiteX80" fmla="*/ 1567440 w 3303631"/>
                <a:gd name="connsiteY80" fmla="*/ 2324000 h 5025059"/>
                <a:gd name="connsiteX81" fmla="*/ 1334305 w 3303631"/>
                <a:gd name="connsiteY81" fmla="*/ 2509057 h 5025059"/>
                <a:gd name="connsiteX82" fmla="*/ 1361065 w 3303631"/>
                <a:gd name="connsiteY82" fmla="*/ 2536725 h 5025059"/>
                <a:gd name="connsiteX83" fmla="*/ 1408690 w 3303631"/>
                <a:gd name="connsiteY83" fmla="*/ 2485925 h 5025059"/>
                <a:gd name="connsiteX84" fmla="*/ 1494860 w 3303631"/>
                <a:gd name="connsiteY84" fmla="*/ 2459472 h 5025059"/>
                <a:gd name="connsiteX85" fmla="*/ 1512853 w 3303631"/>
                <a:gd name="connsiteY85" fmla="*/ 2578000 h 5025059"/>
                <a:gd name="connsiteX86" fmla="*/ 1408078 w 3303631"/>
                <a:gd name="connsiteY86" fmla="*/ 2603400 h 5025059"/>
                <a:gd name="connsiteX87" fmla="*/ 1492602 w 3303631"/>
                <a:gd name="connsiteY87" fmla="*/ 2623357 h 5025059"/>
                <a:gd name="connsiteX88" fmla="*/ 1729820 w 3303631"/>
                <a:gd name="connsiteY88" fmla="*/ 2450093 h 5025059"/>
                <a:gd name="connsiteX89" fmla="*/ 2089049 w 3303631"/>
                <a:gd name="connsiteY89" fmla="*/ 2499079 h 5025059"/>
                <a:gd name="connsiteX90" fmla="*/ 2100387 w 3303631"/>
                <a:gd name="connsiteY90" fmla="*/ 2599319 h 5025059"/>
                <a:gd name="connsiteX91" fmla="*/ 1770188 w 3303631"/>
                <a:gd name="connsiteY91" fmla="*/ 2538086 h 5025059"/>
                <a:gd name="connsiteX92" fmla="*/ 1501219 w 3303631"/>
                <a:gd name="connsiteY92" fmla="*/ 2695021 h 5025059"/>
                <a:gd name="connsiteX93" fmla="*/ 1582862 w 3303631"/>
                <a:gd name="connsiteY93" fmla="*/ 2972607 h 5025059"/>
                <a:gd name="connsiteX94" fmla="*/ 1664505 w 3303631"/>
                <a:gd name="connsiteY94" fmla="*/ 3119564 h 5025059"/>
                <a:gd name="connsiteX95" fmla="*/ 1762477 w 3303631"/>
                <a:gd name="connsiteY95" fmla="*/ 3233864 h 5025059"/>
                <a:gd name="connsiteX96" fmla="*/ 1811463 w 3303631"/>
                <a:gd name="connsiteY96" fmla="*/ 3103236 h 5025059"/>
                <a:gd name="connsiteX97" fmla="*/ 2040063 w 3303631"/>
                <a:gd name="connsiteY97" fmla="*/ 3103236 h 5025059"/>
                <a:gd name="connsiteX98" fmla="*/ 2105376 w 3303631"/>
                <a:gd name="connsiteY98" fmla="*/ 3315508 h 5025059"/>
                <a:gd name="connsiteX99" fmla="*/ 1876777 w 3303631"/>
                <a:gd name="connsiteY99" fmla="*/ 3380821 h 5025059"/>
                <a:gd name="connsiteX100" fmla="*/ 1762477 w 3303631"/>
                <a:gd name="connsiteY100" fmla="*/ 3380821 h 5025059"/>
                <a:gd name="connsiteX101" fmla="*/ 2187020 w 3303631"/>
                <a:gd name="connsiteY101" fmla="*/ 3821693 h 5025059"/>
                <a:gd name="connsiteX102" fmla="*/ 2219677 w 3303631"/>
                <a:gd name="connsiteY102" fmla="*/ 3903336 h 5025059"/>
                <a:gd name="connsiteX103" fmla="*/ 2252334 w 3303631"/>
                <a:gd name="connsiteY103" fmla="*/ 3691064 h 5025059"/>
                <a:gd name="connsiteX104" fmla="*/ 2301320 w 3303631"/>
                <a:gd name="connsiteY104" fmla="*/ 3544107 h 5025059"/>
                <a:gd name="connsiteX105" fmla="*/ 2513592 w 3303631"/>
                <a:gd name="connsiteY105" fmla="*/ 3495121 h 5025059"/>
                <a:gd name="connsiteX106" fmla="*/ 2660549 w 3303631"/>
                <a:gd name="connsiteY106" fmla="*/ 3691064 h 5025059"/>
                <a:gd name="connsiteX107" fmla="*/ 2513591 w 3303631"/>
                <a:gd name="connsiteY107" fmla="*/ 3870678 h 5025059"/>
                <a:gd name="connsiteX108" fmla="*/ 2333976 w 3303631"/>
                <a:gd name="connsiteY108" fmla="*/ 3903336 h 5025059"/>
                <a:gd name="connsiteX109" fmla="*/ 2464605 w 3303631"/>
                <a:gd name="connsiteY109" fmla="*/ 4099279 h 5025059"/>
                <a:gd name="connsiteX110" fmla="*/ 2529920 w 3303631"/>
                <a:gd name="connsiteY110" fmla="*/ 4262565 h 5025059"/>
                <a:gd name="connsiteX111" fmla="*/ 2431948 w 3303631"/>
                <a:gd name="connsiteY111" fmla="*/ 4540150 h 5025059"/>
                <a:gd name="connsiteX112" fmla="*/ 2676877 w 3303631"/>
                <a:gd name="connsiteY112" fmla="*/ 4899380 h 5025059"/>
                <a:gd name="connsiteX113" fmla="*/ 2627891 w 3303631"/>
                <a:gd name="connsiteY113" fmla="*/ 5013679 h 5025059"/>
                <a:gd name="connsiteX114" fmla="*/ 2317648 w 3303631"/>
                <a:gd name="connsiteY114" fmla="*/ 4654450 h 5025059"/>
                <a:gd name="connsiteX115" fmla="*/ 2333977 w 3303631"/>
                <a:gd name="connsiteY115" fmla="*/ 4229907 h 5025059"/>
                <a:gd name="connsiteX116" fmla="*/ 2121705 w 3303631"/>
                <a:gd name="connsiteY116" fmla="*/ 3952321 h 5025059"/>
                <a:gd name="connsiteX117" fmla="*/ 1550205 w 3303631"/>
                <a:gd name="connsiteY117" fmla="*/ 3250193 h 5025059"/>
                <a:gd name="connsiteX118" fmla="*/ 1356077 w 3303631"/>
                <a:gd name="connsiteY118" fmla="*/ 2747182 h 5025059"/>
                <a:gd name="connsiteX119" fmla="*/ 1328409 w 3303631"/>
                <a:gd name="connsiteY119" fmla="*/ 2595689 h 5025059"/>
                <a:gd name="connsiteX120" fmla="*/ 1174648 w 3303631"/>
                <a:gd name="connsiteY120" fmla="*/ 2515407 h 5025059"/>
                <a:gd name="connsiteX121" fmla="*/ 1060348 w 3303631"/>
                <a:gd name="connsiteY121" fmla="*/ 2597050 h 5025059"/>
                <a:gd name="connsiteX122" fmla="*/ 1027691 w 3303631"/>
                <a:gd name="connsiteY122" fmla="*/ 2744007 h 5025059"/>
                <a:gd name="connsiteX123" fmla="*/ 1239962 w 3303631"/>
                <a:gd name="connsiteY123" fmla="*/ 2972607 h 5025059"/>
                <a:gd name="connsiteX124" fmla="*/ 1435905 w 3303631"/>
                <a:gd name="connsiteY124" fmla="*/ 3413479 h 5025059"/>
                <a:gd name="connsiteX125" fmla="*/ 1533877 w 3303631"/>
                <a:gd name="connsiteY125" fmla="*/ 3772707 h 5025059"/>
                <a:gd name="connsiteX126" fmla="*/ 1550205 w 3303631"/>
                <a:gd name="connsiteY126" fmla="*/ 4050293 h 5025059"/>
                <a:gd name="connsiteX127" fmla="*/ 1550205 w 3303631"/>
                <a:gd name="connsiteY127"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66434 w 3303631"/>
                <a:gd name="connsiteY14" fmla="*/ 2139850 h 5025059"/>
                <a:gd name="connsiteX15" fmla="*/ 815420 w 3303631"/>
                <a:gd name="connsiteY15" fmla="*/ 2107193 h 5025059"/>
                <a:gd name="connsiteX16" fmla="*/ 880734 w 3303631"/>
                <a:gd name="connsiteY16" fmla="*/ 2090864 h 5025059"/>
                <a:gd name="connsiteX17" fmla="*/ 831748 w 3303631"/>
                <a:gd name="connsiteY17" fmla="*/ 2009221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305277 w 3303631"/>
                <a:gd name="connsiteY52" fmla="*/ 1731636 h 5025059"/>
                <a:gd name="connsiteX53" fmla="*/ 1256291 w 3303631"/>
                <a:gd name="connsiteY53" fmla="*/ 1617336 h 5025059"/>
                <a:gd name="connsiteX54" fmla="*/ 1272620 w 3303631"/>
                <a:gd name="connsiteY54" fmla="*/ 1421393 h 5025059"/>
                <a:gd name="connsiteX55" fmla="*/ 1484890 w 3303631"/>
                <a:gd name="connsiteY55" fmla="*/ 1356079 h 5025059"/>
                <a:gd name="connsiteX56" fmla="*/ 1631848 w 3303631"/>
                <a:gd name="connsiteY56" fmla="*/ 1486707 h 5025059"/>
                <a:gd name="connsiteX57" fmla="*/ 1590126 w 3303631"/>
                <a:gd name="connsiteY57" fmla="*/ 1686883 h 5025059"/>
                <a:gd name="connsiteX58" fmla="*/ 1631848 w 3303631"/>
                <a:gd name="connsiteY58" fmla="*/ 1601007 h 5025059"/>
                <a:gd name="connsiteX59" fmla="*/ 2059005 w 3303631"/>
                <a:gd name="connsiteY59" fmla="*/ 1385267 h 5025059"/>
                <a:gd name="connsiteX60" fmla="*/ 2292223 w 3303631"/>
                <a:gd name="connsiteY60" fmla="*/ 1336718 h 5025059"/>
                <a:gd name="connsiteX61" fmla="*/ 2592268 w 3303631"/>
                <a:gd name="connsiteY61" fmla="*/ 1406428 h 5025059"/>
                <a:gd name="connsiteX62" fmla="*/ 3297360 w 3303631"/>
                <a:gd name="connsiteY62" fmla="*/ 1633666 h 5025059"/>
                <a:gd name="connsiteX63" fmla="*/ 2267431 w 3303631"/>
                <a:gd name="connsiteY63" fmla="*/ 1396000 h 5025059"/>
                <a:gd name="connsiteX64" fmla="*/ 1566534 w 3303631"/>
                <a:gd name="connsiteY64" fmla="*/ 1731636 h 5025059"/>
                <a:gd name="connsiteX65" fmla="*/ 1734052 w 3303631"/>
                <a:gd name="connsiteY65" fmla="*/ 1888258 h 5025059"/>
                <a:gd name="connsiteX66" fmla="*/ 2089048 w 3303631"/>
                <a:gd name="connsiteY66" fmla="*/ 1992893 h 5025059"/>
                <a:gd name="connsiteX67" fmla="*/ 2480934 w 3303631"/>
                <a:gd name="connsiteY67" fmla="*/ 2054575 h 5025059"/>
                <a:gd name="connsiteX68" fmla="*/ 3134077 w 3303631"/>
                <a:gd name="connsiteY68" fmla="*/ 2156179 h 5025059"/>
                <a:gd name="connsiteX69" fmla="*/ 2007859 w 3303631"/>
                <a:gd name="connsiteY69" fmla="*/ 2065918 h 5025059"/>
                <a:gd name="connsiteX70" fmla="*/ 1468562 w 3303631"/>
                <a:gd name="connsiteY70" fmla="*/ 1829607 h 5025059"/>
                <a:gd name="connsiteX71" fmla="*/ 1158320 w 3303631"/>
                <a:gd name="connsiteY71" fmla="*/ 1862264 h 5025059"/>
                <a:gd name="connsiteX72" fmla="*/ 1125662 w 3303631"/>
                <a:gd name="connsiteY72" fmla="*/ 2025550 h 5025059"/>
                <a:gd name="connsiteX73" fmla="*/ 1207305 w 3303631"/>
                <a:gd name="connsiteY73" fmla="*/ 2156179 h 5025059"/>
                <a:gd name="connsiteX74" fmla="*/ 1264455 w 3303631"/>
                <a:gd name="connsiteY74" fmla="*/ 2326721 h 5025059"/>
                <a:gd name="connsiteX75" fmla="*/ 1256291 w 3303631"/>
                <a:gd name="connsiteY75" fmla="*/ 2466421 h 5025059"/>
                <a:gd name="connsiteX76" fmla="*/ 1307697 w 3303631"/>
                <a:gd name="connsiteY76" fmla="*/ 2437707 h 5025059"/>
                <a:gd name="connsiteX77" fmla="*/ 1542041 w 3303631"/>
                <a:gd name="connsiteY77" fmla="*/ 2216958 h 5025059"/>
                <a:gd name="connsiteX78" fmla="*/ 1771095 w 3303631"/>
                <a:gd name="connsiteY78" fmla="*/ 2106740 h 5025059"/>
                <a:gd name="connsiteX79" fmla="*/ 1786969 w 3303631"/>
                <a:gd name="connsiteY79" fmla="*/ 2183847 h 5025059"/>
                <a:gd name="connsiteX80" fmla="*/ 1567440 w 3303631"/>
                <a:gd name="connsiteY80" fmla="*/ 2324000 h 5025059"/>
                <a:gd name="connsiteX81" fmla="*/ 1334305 w 3303631"/>
                <a:gd name="connsiteY81" fmla="*/ 2509057 h 5025059"/>
                <a:gd name="connsiteX82" fmla="*/ 1361065 w 3303631"/>
                <a:gd name="connsiteY82" fmla="*/ 2536725 h 5025059"/>
                <a:gd name="connsiteX83" fmla="*/ 1408690 w 3303631"/>
                <a:gd name="connsiteY83" fmla="*/ 2485925 h 5025059"/>
                <a:gd name="connsiteX84" fmla="*/ 1494860 w 3303631"/>
                <a:gd name="connsiteY84" fmla="*/ 2459472 h 5025059"/>
                <a:gd name="connsiteX85" fmla="*/ 1512853 w 3303631"/>
                <a:gd name="connsiteY85" fmla="*/ 2578000 h 5025059"/>
                <a:gd name="connsiteX86" fmla="*/ 1408078 w 3303631"/>
                <a:gd name="connsiteY86" fmla="*/ 2603400 h 5025059"/>
                <a:gd name="connsiteX87" fmla="*/ 1492602 w 3303631"/>
                <a:gd name="connsiteY87" fmla="*/ 2623357 h 5025059"/>
                <a:gd name="connsiteX88" fmla="*/ 1729820 w 3303631"/>
                <a:gd name="connsiteY88" fmla="*/ 2450093 h 5025059"/>
                <a:gd name="connsiteX89" fmla="*/ 2089049 w 3303631"/>
                <a:gd name="connsiteY89" fmla="*/ 2499079 h 5025059"/>
                <a:gd name="connsiteX90" fmla="*/ 2100387 w 3303631"/>
                <a:gd name="connsiteY90" fmla="*/ 2599319 h 5025059"/>
                <a:gd name="connsiteX91" fmla="*/ 1770188 w 3303631"/>
                <a:gd name="connsiteY91" fmla="*/ 2538086 h 5025059"/>
                <a:gd name="connsiteX92" fmla="*/ 1501219 w 3303631"/>
                <a:gd name="connsiteY92" fmla="*/ 2695021 h 5025059"/>
                <a:gd name="connsiteX93" fmla="*/ 1582862 w 3303631"/>
                <a:gd name="connsiteY93" fmla="*/ 2972607 h 5025059"/>
                <a:gd name="connsiteX94" fmla="*/ 1664505 w 3303631"/>
                <a:gd name="connsiteY94" fmla="*/ 3119564 h 5025059"/>
                <a:gd name="connsiteX95" fmla="*/ 1762477 w 3303631"/>
                <a:gd name="connsiteY95" fmla="*/ 3233864 h 5025059"/>
                <a:gd name="connsiteX96" fmla="*/ 1811463 w 3303631"/>
                <a:gd name="connsiteY96" fmla="*/ 3103236 h 5025059"/>
                <a:gd name="connsiteX97" fmla="*/ 2040063 w 3303631"/>
                <a:gd name="connsiteY97" fmla="*/ 3103236 h 5025059"/>
                <a:gd name="connsiteX98" fmla="*/ 2105376 w 3303631"/>
                <a:gd name="connsiteY98" fmla="*/ 3315508 h 5025059"/>
                <a:gd name="connsiteX99" fmla="*/ 1876777 w 3303631"/>
                <a:gd name="connsiteY99" fmla="*/ 3380821 h 5025059"/>
                <a:gd name="connsiteX100" fmla="*/ 1762477 w 3303631"/>
                <a:gd name="connsiteY100" fmla="*/ 3380821 h 5025059"/>
                <a:gd name="connsiteX101" fmla="*/ 2187020 w 3303631"/>
                <a:gd name="connsiteY101" fmla="*/ 3821693 h 5025059"/>
                <a:gd name="connsiteX102" fmla="*/ 2219677 w 3303631"/>
                <a:gd name="connsiteY102" fmla="*/ 3903336 h 5025059"/>
                <a:gd name="connsiteX103" fmla="*/ 2252334 w 3303631"/>
                <a:gd name="connsiteY103" fmla="*/ 3691064 h 5025059"/>
                <a:gd name="connsiteX104" fmla="*/ 2301320 w 3303631"/>
                <a:gd name="connsiteY104" fmla="*/ 3544107 h 5025059"/>
                <a:gd name="connsiteX105" fmla="*/ 2513592 w 3303631"/>
                <a:gd name="connsiteY105" fmla="*/ 3495121 h 5025059"/>
                <a:gd name="connsiteX106" fmla="*/ 2660549 w 3303631"/>
                <a:gd name="connsiteY106" fmla="*/ 3691064 h 5025059"/>
                <a:gd name="connsiteX107" fmla="*/ 2513591 w 3303631"/>
                <a:gd name="connsiteY107" fmla="*/ 3870678 h 5025059"/>
                <a:gd name="connsiteX108" fmla="*/ 2333976 w 3303631"/>
                <a:gd name="connsiteY108" fmla="*/ 3903336 h 5025059"/>
                <a:gd name="connsiteX109" fmla="*/ 2464605 w 3303631"/>
                <a:gd name="connsiteY109" fmla="*/ 4099279 h 5025059"/>
                <a:gd name="connsiteX110" fmla="*/ 2529920 w 3303631"/>
                <a:gd name="connsiteY110" fmla="*/ 4262565 h 5025059"/>
                <a:gd name="connsiteX111" fmla="*/ 2431948 w 3303631"/>
                <a:gd name="connsiteY111" fmla="*/ 4540150 h 5025059"/>
                <a:gd name="connsiteX112" fmla="*/ 2676877 w 3303631"/>
                <a:gd name="connsiteY112" fmla="*/ 4899380 h 5025059"/>
                <a:gd name="connsiteX113" fmla="*/ 2627891 w 3303631"/>
                <a:gd name="connsiteY113" fmla="*/ 5013679 h 5025059"/>
                <a:gd name="connsiteX114" fmla="*/ 2317648 w 3303631"/>
                <a:gd name="connsiteY114" fmla="*/ 4654450 h 5025059"/>
                <a:gd name="connsiteX115" fmla="*/ 2333977 w 3303631"/>
                <a:gd name="connsiteY115" fmla="*/ 4229907 h 5025059"/>
                <a:gd name="connsiteX116" fmla="*/ 2121705 w 3303631"/>
                <a:gd name="connsiteY116" fmla="*/ 3952321 h 5025059"/>
                <a:gd name="connsiteX117" fmla="*/ 1550205 w 3303631"/>
                <a:gd name="connsiteY117" fmla="*/ 3250193 h 5025059"/>
                <a:gd name="connsiteX118" fmla="*/ 1356077 w 3303631"/>
                <a:gd name="connsiteY118" fmla="*/ 2747182 h 5025059"/>
                <a:gd name="connsiteX119" fmla="*/ 1328409 w 3303631"/>
                <a:gd name="connsiteY119" fmla="*/ 2595689 h 5025059"/>
                <a:gd name="connsiteX120" fmla="*/ 1174648 w 3303631"/>
                <a:gd name="connsiteY120" fmla="*/ 2515407 h 5025059"/>
                <a:gd name="connsiteX121" fmla="*/ 1060348 w 3303631"/>
                <a:gd name="connsiteY121" fmla="*/ 2597050 h 5025059"/>
                <a:gd name="connsiteX122" fmla="*/ 1027691 w 3303631"/>
                <a:gd name="connsiteY122" fmla="*/ 2744007 h 5025059"/>
                <a:gd name="connsiteX123" fmla="*/ 1239962 w 3303631"/>
                <a:gd name="connsiteY123" fmla="*/ 2972607 h 5025059"/>
                <a:gd name="connsiteX124" fmla="*/ 1435905 w 3303631"/>
                <a:gd name="connsiteY124" fmla="*/ 3413479 h 5025059"/>
                <a:gd name="connsiteX125" fmla="*/ 1533877 w 3303631"/>
                <a:gd name="connsiteY125" fmla="*/ 3772707 h 5025059"/>
                <a:gd name="connsiteX126" fmla="*/ 1550205 w 3303631"/>
                <a:gd name="connsiteY126" fmla="*/ 4050293 h 5025059"/>
                <a:gd name="connsiteX127" fmla="*/ 1550205 w 3303631"/>
                <a:gd name="connsiteY127"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107193 h 5025059"/>
                <a:gd name="connsiteX16" fmla="*/ 880734 w 3303631"/>
                <a:gd name="connsiteY16" fmla="*/ 2090864 h 5025059"/>
                <a:gd name="connsiteX17" fmla="*/ 831748 w 3303631"/>
                <a:gd name="connsiteY17" fmla="*/ 2009221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305277 w 3303631"/>
                <a:gd name="connsiteY52" fmla="*/ 1731636 h 5025059"/>
                <a:gd name="connsiteX53" fmla="*/ 1256291 w 3303631"/>
                <a:gd name="connsiteY53" fmla="*/ 1617336 h 5025059"/>
                <a:gd name="connsiteX54" fmla="*/ 1272620 w 3303631"/>
                <a:gd name="connsiteY54" fmla="*/ 1421393 h 5025059"/>
                <a:gd name="connsiteX55" fmla="*/ 1484890 w 3303631"/>
                <a:gd name="connsiteY55" fmla="*/ 1356079 h 5025059"/>
                <a:gd name="connsiteX56" fmla="*/ 1631848 w 3303631"/>
                <a:gd name="connsiteY56" fmla="*/ 1486707 h 5025059"/>
                <a:gd name="connsiteX57" fmla="*/ 1590126 w 3303631"/>
                <a:gd name="connsiteY57" fmla="*/ 1686883 h 5025059"/>
                <a:gd name="connsiteX58" fmla="*/ 1631848 w 3303631"/>
                <a:gd name="connsiteY58" fmla="*/ 1601007 h 5025059"/>
                <a:gd name="connsiteX59" fmla="*/ 2059005 w 3303631"/>
                <a:gd name="connsiteY59" fmla="*/ 1385267 h 5025059"/>
                <a:gd name="connsiteX60" fmla="*/ 2292223 w 3303631"/>
                <a:gd name="connsiteY60" fmla="*/ 1336718 h 5025059"/>
                <a:gd name="connsiteX61" fmla="*/ 2592268 w 3303631"/>
                <a:gd name="connsiteY61" fmla="*/ 1406428 h 5025059"/>
                <a:gd name="connsiteX62" fmla="*/ 3297360 w 3303631"/>
                <a:gd name="connsiteY62" fmla="*/ 1633666 h 5025059"/>
                <a:gd name="connsiteX63" fmla="*/ 2267431 w 3303631"/>
                <a:gd name="connsiteY63" fmla="*/ 1396000 h 5025059"/>
                <a:gd name="connsiteX64" fmla="*/ 1566534 w 3303631"/>
                <a:gd name="connsiteY64" fmla="*/ 1731636 h 5025059"/>
                <a:gd name="connsiteX65" fmla="*/ 1734052 w 3303631"/>
                <a:gd name="connsiteY65" fmla="*/ 1888258 h 5025059"/>
                <a:gd name="connsiteX66" fmla="*/ 2089048 w 3303631"/>
                <a:gd name="connsiteY66" fmla="*/ 1992893 h 5025059"/>
                <a:gd name="connsiteX67" fmla="*/ 2480934 w 3303631"/>
                <a:gd name="connsiteY67" fmla="*/ 2054575 h 5025059"/>
                <a:gd name="connsiteX68" fmla="*/ 3134077 w 3303631"/>
                <a:gd name="connsiteY68" fmla="*/ 2156179 h 5025059"/>
                <a:gd name="connsiteX69" fmla="*/ 2007859 w 3303631"/>
                <a:gd name="connsiteY69" fmla="*/ 2065918 h 5025059"/>
                <a:gd name="connsiteX70" fmla="*/ 1468562 w 3303631"/>
                <a:gd name="connsiteY70" fmla="*/ 1829607 h 5025059"/>
                <a:gd name="connsiteX71" fmla="*/ 1158320 w 3303631"/>
                <a:gd name="connsiteY71" fmla="*/ 1862264 h 5025059"/>
                <a:gd name="connsiteX72" fmla="*/ 1125662 w 3303631"/>
                <a:gd name="connsiteY72" fmla="*/ 2025550 h 5025059"/>
                <a:gd name="connsiteX73" fmla="*/ 1207305 w 3303631"/>
                <a:gd name="connsiteY73" fmla="*/ 2156179 h 5025059"/>
                <a:gd name="connsiteX74" fmla="*/ 1264455 w 3303631"/>
                <a:gd name="connsiteY74" fmla="*/ 2326721 h 5025059"/>
                <a:gd name="connsiteX75" fmla="*/ 1256291 w 3303631"/>
                <a:gd name="connsiteY75" fmla="*/ 2466421 h 5025059"/>
                <a:gd name="connsiteX76" fmla="*/ 1307697 w 3303631"/>
                <a:gd name="connsiteY76" fmla="*/ 2437707 h 5025059"/>
                <a:gd name="connsiteX77" fmla="*/ 1542041 w 3303631"/>
                <a:gd name="connsiteY77" fmla="*/ 2216958 h 5025059"/>
                <a:gd name="connsiteX78" fmla="*/ 1771095 w 3303631"/>
                <a:gd name="connsiteY78" fmla="*/ 2106740 h 5025059"/>
                <a:gd name="connsiteX79" fmla="*/ 1786969 w 3303631"/>
                <a:gd name="connsiteY79" fmla="*/ 2183847 h 5025059"/>
                <a:gd name="connsiteX80" fmla="*/ 1567440 w 3303631"/>
                <a:gd name="connsiteY80" fmla="*/ 2324000 h 5025059"/>
                <a:gd name="connsiteX81" fmla="*/ 1334305 w 3303631"/>
                <a:gd name="connsiteY81" fmla="*/ 2509057 h 5025059"/>
                <a:gd name="connsiteX82" fmla="*/ 1361065 w 3303631"/>
                <a:gd name="connsiteY82" fmla="*/ 2536725 h 5025059"/>
                <a:gd name="connsiteX83" fmla="*/ 1408690 w 3303631"/>
                <a:gd name="connsiteY83" fmla="*/ 2485925 h 5025059"/>
                <a:gd name="connsiteX84" fmla="*/ 1494860 w 3303631"/>
                <a:gd name="connsiteY84" fmla="*/ 2459472 h 5025059"/>
                <a:gd name="connsiteX85" fmla="*/ 1512853 w 3303631"/>
                <a:gd name="connsiteY85" fmla="*/ 2578000 h 5025059"/>
                <a:gd name="connsiteX86" fmla="*/ 1408078 w 3303631"/>
                <a:gd name="connsiteY86" fmla="*/ 2603400 h 5025059"/>
                <a:gd name="connsiteX87" fmla="*/ 1492602 w 3303631"/>
                <a:gd name="connsiteY87" fmla="*/ 2623357 h 5025059"/>
                <a:gd name="connsiteX88" fmla="*/ 1729820 w 3303631"/>
                <a:gd name="connsiteY88" fmla="*/ 2450093 h 5025059"/>
                <a:gd name="connsiteX89" fmla="*/ 2089049 w 3303631"/>
                <a:gd name="connsiteY89" fmla="*/ 2499079 h 5025059"/>
                <a:gd name="connsiteX90" fmla="*/ 2100387 w 3303631"/>
                <a:gd name="connsiteY90" fmla="*/ 2599319 h 5025059"/>
                <a:gd name="connsiteX91" fmla="*/ 1770188 w 3303631"/>
                <a:gd name="connsiteY91" fmla="*/ 2538086 h 5025059"/>
                <a:gd name="connsiteX92" fmla="*/ 1501219 w 3303631"/>
                <a:gd name="connsiteY92" fmla="*/ 2695021 h 5025059"/>
                <a:gd name="connsiteX93" fmla="*/ 1582862 w 3303631"/>
                <a:gd name="connsiteY93" fmla="*/ 2972607 h 5025059"/>
                <a:gd name="connsiteX94" fmla="*/ 1664505 w 3303631"/>
                <a:gd name="connsiteY94" fmla="*/ 3119564 h 5025059"/>
                <a:gd name="connsiteX95" fmla="*/ 1762477 w 3303631"/>
                <a:gd name="connsiteY95" fmla="*/ 3233864 h 5025059"/>
                <a:gd name="connsiteX96" fmla="*/ 1811463 w 3303631"/>
                <a:gd name="connsiteY96" fmla="*/ 3103236 h 5025059"/>
                <a:gd name="connsiteX97" fmla="*/ 2040063 w 3303631"/>
                <a:gd name="connsiteY97" fmla="*/ 3103236 h 5025059"/>
                <a:gd name="connsiteX98" fmla="*/ 2105376 w 3303631"/>
                <a:gd name="connsiteY98" fmla="*/ 3315508 h 5025059"/>
                <a:gd name="connsiteX99" fmla="*/ 1876777 w 3303631"/>
                <a:gd name="connsiteY99" fmla="*/ 3380821 h 5025059"/>
                <a:gd name="connsiteX100" fmla="*/ 1762477 w 3303631"/>
                <a:gd name="connsiteY100" fmla="*/ 3380821 h 5025059"/>
                <a:gd name="connsiteX101" fmla="*/ 2187020 w 3303631"/>
                <a:gd name="connsiteY101" fmla="*/ 3821693 h 5025059"/>
                <a:gd name="connsiteX102" fmla="*/ 2219677 w 3303631"/>
                <a:gd name="connsiteY102" fmla="*/ 3903336 h 5025059"/>
                <a:gd name="connsiteX103" fmla="*/ 2252334 w 3303631"/>
                <a:gd name="connsiteY103" fmla="*/ 3691064 h 5025059"/>
                <a:gd name="connsiteX104" fmla="*/ 2301320 w 3303631"/>
                <a:gd name="connsiteY104" fmla="*/ 3544107 h 5025059"/>
                <a:gd name="connsiteX105" fmla="*/ 2513592 w 3303631"/>
                <a:gd name="connsiteY105" fmla="*/ 3495121 h 5025059"/>
                <a:gd name="connsiteX106" fmla="*/ 2660549 w 3303631"/>
                <a:gd name="connsiteY106" fmla="*/ 3691064 h 5025059"/>
                <a:gd name="connsiteX107" fmla="*/ 2513591 w 3303631"/>
                <a:gd name="connsiteY107" fmla="*/ 3870678 h 5025059"/>
                <a:gd name="connsiteX108" fmla="*/ 2333976 w 3303631"/>
                <a:gd name="connsiteY108" fmla="*/ 3903336 h 5025059"/>
                <a:gd name="connsiteX109" fmla="*/ 2464605 w 3303631"/>
                <a:gd name="connsiteY109" fmla="*/ 4099279 h 5025059"/>
                <a:gd name="connsiteX110" fmla="*/ 2529920 w 3303631"/>
                <a:gd name="connsiteY110" fmla="*/ 4262565 h 5025059"/>
                <a:gd name="connsiteX111" fmla="*/ 2431948 w 3303631"/>
                <a:gd name="connsiteY111" fmla="*/ 4540150 h 5025059"/>
                <a:gd name="connsiteX112" fmla="*/ 2676877 w 3303631"/>
                <a:gd name="connsiteY112" fmla="*/ 4899380 h 5025059"/>
                <a:gd name="connsiteX113" fmla="*/ 2627891 w 3303631"/>
                <a:gd name="connsiteY113" fmla="*/ 5013679 h 5025059"/>
                <a:gd name="connsiteX114" fmla="*/ 2317648 w 3303631"/>
                <a:gd name="connsiteY114" fmla="*/ 4654450 h 5025059"/>
                <a:gd name="connsiteX115" fmla="*/ 2333977 w 3303631"/>
                <a:gd name="connsiteY115" fmla="*/ 4229907 h 5025059"/>
                <a:gd name="connsiteX116" fmla="*/ 2121705 w 3303631"/>
                <a:gd name="connsiteY116" fmla="*/ 3952321 h 5025059"/>
                <a:gd name="connsiteX117" fmla="*/ 1550205 w 3303631"/>
                <a:gd name="connsiteY117" fmla="*/ 3250193 h 5025059"/>
                <a:gd name="connsiteX118" fmla="*/ 1356077 w 3303631"/>
                <a:gd name="connsiteY118" fmla="*/ 2747182 h 5025059"/>
                <a:gd name="connsiteX119" fmla="*/ 1328409 w 3303631"/>
                <a:gd name="connsiteY119" fmla="*/ 2595689 h 5025059"/>
                <a:gd name="connsiteX120" fmla="*/ 1174648 w 3303631"/>
                <a:gd name="connsiteY120" fmla="*/ 2515407 h 5025059"/>
                <a:gd name="connsiteX121" fmla="*/ 1060348 w 3303631"/>
                <a:gd name="connsiteY121" fmla="*/ 2597050 h 5025059"/>
                <a:gd name="connsiteX122" fmla="*/ 1027691 w 3303631"/>
                <a:gd name="connsiteY122" fmla="*/ 2744007 h 5025059"/>
                <a:gd name="connsiteX123" fmla="*/ 1239962 w 3303631"/>
                <a:gd name="connsiteY123" fmla="*/ 2972607 h 5025059"/>
                <a:gd name="connsiteX124" fmla="*/ 1435905 w 3303631"/>
                <a:gd name="connsiteY124" fmla="*/ 3413479 h 5025059"/>
                <a:gd name="connsiteX125" fmla="*/ 1533877 w 3303631"/>
                <a:gd name="connsiteY125" fmla="*/ 3772707 h 5025059"/>
                <a:gd name="connsiteX126" fmla="*/ 1550205 w 3303631"/>
                <a:gd name="connsiteY126" fmla="*/ 4050293 h 5025059"/>
                <a:gd name="connsiteX127" fmla="*/ 1550205 w 3303631"/>
                <a:gd name="connsiteY127"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80734 w 3303631"/>
                <a:gd name="connsiteY16" fmla="*/ 2090864 h 5025059"/>
                <a:gd name="connsiteX17" fmla="*/ 831748 w 3303631"/>
                <a:gd name="connsiteY17" fmla="*/ 2009221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305277 w 3303631"/>
                <a:gd name="connsiteY52" fmla="*/ 1731636 h 5025059"/>
                <a:gd name="connsiteX53" fmla="*/ 1256291 w 3303631"/>
                <a:gd name="connsiteY53" fmla="*/ 1617336 h 5025059"/>
                <a:gd name="connsiteX54" fmla="*/ 1272620 w 3303631"/>
                <a:gd name="connsiteY54" fmla="*/ 1421393 h 5025059"/>
                <a:gd name="connsiteX55" fmla="*/ 1484890 w 3303631"/>
                <a:gd name="connsiteY55" fmla="*/ 1356079 h 5025059"/>
                <a:gd name="connsiteX56" fmla="*/ 1631848 w 3303631"/>
                <a:gd name="connsiteY56" fmla="*/ 1486707 h 5025059"/>
                <a:gd name="connsiteX57" fmla="*/ 1590126 w 3303631"/>
                <a:gd name="connsiteY57" fmla="*/ 1686883 h 5025059"/>
                <a:gd name="connsiteX58" fmla="*/ 1631848 w 3303631"/>
                <a:gd name="connsiteY58" fmla="*/ 1601007 h 5025059"/>
                <a:gd name="connsiteX59" fmla="*/ 2059005 w 3303631"/>
                <a:gd name="connsiteY59" fmla="*/ 1385267 h 5025059"/>
                <a:gd name="connsiteX60" fmla="*/ 2292223 w 3303631"/>
                <a:gd name="connsiteY60" fmla="*/ 1336718 h 5025059"/>
                <a:gd name="connsiteX61" fmla="*/ 2592268 w 3303631"/>
                <a:gd name="connsiteY61" fmla="*/ 1406428 h 5025059"/>
                <a:gd name="connsiteX62" fmla="*/ 3297360 w 3303631"/>
                <a:gd name="connsiteY62" fmla="*/ 1633666 h 5025059"/>
                <a:gd name="connsiteX63" fmla="*/ 2267431 w 3303631"/>
                <a:gd name="connsiteY63" fmla="*/ 1396000 h 5025059"/>
                <a:gd name="connsiteX64" fmla="*/ 1566534 w 3303631"/>
                <a:gd name="connsiteY64" fmla="*/ 1731636 h 5025059"/>
                <a:gd name="connsiteX65" fmla="*/ 1734052 w 3303631"/>
                <a:gd name="connsiteY65" fmla="*/ 1888258 h 5025059"/>
                <a:gd name="connsiteX66" fmla="*/ 2089048 w 3303631"/>
                <a:gd name="connsiteY66" fmla="*/ 1992893 h 5025059"/>
                <a:gd name="connsiteX67" fmla="*/ 2480934 w 3303631"/>
                <a:gd name="connsiteY67" fmla="*/ 2054575 h 5025059"/>
                <a:gd name="connsiteX68" fmla="*/ 3134077 w 3303631"/>
                <a:gd name="connsiteY68" fmla="*/ 2156179 h 5025059"/>
                <a:gd name="connsiteX69" fmla="*/ 2007859 w 3303631"/>
                <a:gd name="connsiteY69" fmla="*/ 2065918 h 5025059"/>
                <a:gd name="connsiteX70" fmla="*/ 1468562 w 3303631"/>
                <a:gd name="connsiteY70" fmla="*/ 1829607 h 5025059"/>
                <a:gd name="connsiteX71" fmla="*/ 1158320 w 3303631"/>
                <a:gd name="connsiteY71" fmla="*/ 1862264 h 5025059"/>
                <a:gd name="connsiteX72" fmla="*/ 1125662 w 3303631"/>
                <a:gd name="connsiteY72" fmla="*/ 2025550 h 5025059"/>
                <a:gd name="connsiteX73" fmla="*/ 1207305 w 3303631"/>
                <a:gd name="connsiteY73" fmla="*/ 2156179 h 5025059"/>
                <a:gd name="connsiteX74" fmla="*/ 1264455 w 3303631"/>
                <a:gd name="connsiteY74" fmla="*/ 2326721 h 5025059"/>
                <a:gd name="connsiteX75" fmla="*/ 1256291 w 3303631"/>
                <a:gd name="connsiteY75" fmla="*/ 2466421 h 5025059"/>
                <a:gd name="connsiteX76" fmla="*/ 1307697 w 3303631"/>
                <a:gd name="connsiteY76" fmla="*/ 2437707 h 5025059"/>
                <a:gd name="connsiteX77" fmla="*/ 1542041 w 3303631"/>
                <a:gd name="connsiteY77" fmla="*/ 2216958 h 5025059"/>
                <a:gd name="connsiteX78" fmla="*/ 1771095 w 3303631"/>
                <a:gd name="connsiteY78" fmla="*/ 2106740 h 5025059"/>
                <a:gd name="connsiteX79" fmla="*/ 1786969 w 3303631"/>
                <a:gd name="connsiteY79" fmla="*/ 2183847 h 5025059"/>
                <a:gd name="connsiteX80" fmla="*/ 1567440 w 3303631"/>
                <a:gd name="connsiteY80" fmla="*/ 2324000 h 5025059"/>
                <a:gd name="connsiteX81" fmla="*/ 1334305 w 3303631"/>
                <a:gd name="connsiteY81" fmla="*/ 2509057 h 5025059"/>
                <a:gd name="connsiteX82" fmla="*/ 1361065 w 3303631"/>
                <a:gd name="connsiteY82" fmla="*/ 2536725 h 5025059"/>
                <a:gd name="connsiteX83" fmla="*/ 1408690 w 3303631"/>
                <a:gd name="connsiteY83" fmla="*/ 2485925 h 5025059"/>
                <a:gd name="connsiteX84" fmla="*/ 1494860 w 3303631"/>
                <a:gd name="connsiteY84" fmla="*/ 2459472 h 5025059"/>
                <a:gd name="connsiteX85" fmla="*/ 1512853 w 3303631"/>
                <a:gd name="connsiteY85" fmla="*/ 2578000 h 5025059"/>
                <a:gd name="connsiteX86" fmla="*/ 1408078 w 3303631"/>
                <a:gd name="connsiteY86" fmla="*/ 2603400 h 5025059"/>
                <a:gd name="connsiteX87" fmla="*/ 1492602 w 3303631"/>
                <a:gd name="connsiteY87" fmla="*/ 2623357 h 5025059"/>
                <a:gd name="connsiteX88" fmla="*/ 1729820 w 3303631"/>
                <a:gd name="connsiteY88" fmla="*/ 2450093 h 5025059"/>
                <a:gd name="connsiteX89" fmla="*/ 2089049 w 3303631"/>
                <a:gd name="connsiteY89" fmla="*/ 2499079 h 5025059"/>
                <a:gd name="connsiteX90" fmla="*/ 2100387 w 3303631"/>
                <a:gd name="connsiteY90" fmla="*/ 2599319 h 5025059"/>
                <a:gd name="connsiteX91" fmla="*/ 1770188 w 3303631"/>
                <a:gd name="connsiteY91" fmla="*/ 2538086 h 5025059"/>
                <a:gd name="connsiteX92" fmla="*/ 1501219 w 3303631"/>
                <a:gd name="connsiteY92" fmla="*/ 2695021 h 5025059"/>
                <a:gd name="connsiteX93" fmla="*/ 1582862 w 3303631"/>
                <a:gd name="connsiteY93" fmla="*/ 2972607 h 5025059"/>
                <a:gd name="connsiteX94" fmla="*/ 1664505 w 3303631"/>
                <a:gd name="connsiteY94" fmla="*/ 3119564 h 5025059"/>
                <a:gd name="connsiteX95" fmla="*/ 1762477 w 3303631"/>
                <a:gd name="connsiteY95" fmla="*/ 3233864 h 5025059"/>
                <a:gd name="connsiteX96" fmla="*/ 1811463 w 3303631"/>
                <a:gd name="connsiteY96" fmla="*/ 3103236 h 5025059"/>
                <a:gd name="connsiteX97" fmla="*/ 2040063 w 3303631"/>
                <a:gd name="connsiteY97" fmla="*/ 3103236 h 5025059"/>
                <a:gd name="connsiteX98" fmla="*/ 2105376 w 3303631"/>
                <a:gd name="connsiteY98" fmla="*/ 3315508 h 5025059"/>
                <a:gd name="connsiteX99" fmla="*/ 1876777 w 3303631"/>
                <a:gd name="connsiteY99" fmla="*/ 3380821 h 5025059"/>
                <a:gd name="connsiteX100" fmla="*/ 1762477 w 3303631"/>
                <a:gd name="connsiteY100" fmla="*/ 3380821 h 5025059"/>
                <a:gd name="connsiteX101" fmla="*/ 2187020 w 3303631"/>
                <a:gd name="connsiteY101" fmla="*/ 3821693 h 5025059"/>
                <a:gd name="connsiteX102" fmla="*/ 2219677 w 3303631"/>
                <a:gd name="connsiteY102" fmla="*/ 3903336 h 5025059"/>
                <a:gd name="connsiteX103" fmla="*/ 2252334 w 3303631"/>
                <a:gd name="connsiteY103" fmla="*/ 3691064 h 5025059"/>
                <a:gd name="connsiteX104" fmla="*/ 2301320 w 3303631"/>
                <a:gd name="connsiteY104" fmla="*/ 3544107 h 5025059"/>
                <a:gd name="connsiteX105" fmla="*/ 2513592 w 3303631"/>
                <a:gd name="connsiteY105" fmla="*/ 3495121 h 5025059"/>
                <a:gd name="connsiteX106" fmla="*/ 2660549 w 3303631"/>
                <a:gd name="connsiteY106" fmla="*/ 3691064 h 5025059"/>
                <a:gd name="connsiteX107" fmla="*/ 2513591 w 3303631"/>
                <a:gd name="connsiteY107" fmla="*/ 3870678 h 5025059"/>
                <a:gd name="connsiteX108" fmla="*/ 2333976 w 3303631"/>
                <a:gd name="connsiteY108" fmla="*/ 3903336 h 5025059"/>
                <a:gd name="connsiteX109" fmla="*/ 2464605 w 3303631"/>
                <a:gd name="connsiteY109" fmla="*/ 4099279 h 5025059"/>
                <a:gd name="connsiteX110" fmla="*/ 2529920 w 3303631"/>
                <a:gd name="connsiteY110" fmla="*/ 4262565 h 5025059"/>
                <a:gd name="connsiteX111" fmla="*/ 2431948 w 3303631"/>
                <a:gd name="connsiteY111" fmla="*/ 4540150 h 5025059"/>
                <a:gd name="connsiteX112" fmla="*/ 2676877 w 3303631"/>
                <a:gd name="connsiteY112" fmla="*/ 4899380 h 5025059"/>
                <a:gd name="connsiteX113" fmla="*/ 2627891 w 3303631"/>
                <a:gd name="connsiteY113" fmla="*/ 5013679 h 5025059"/>
                <a:gd name="connsiteX114" fmla="*/ 2317648 w 3303631"/>
                <a:gd name="connsiteY114" fmla="*/ 4654450 h 5025059"/>
                <a:gd name="connsiteX115" fmla="*/ 2333977 w 3303631"/>
                <a:gd name="connsiteY115" fmla="*/ 4229907 h 5025059"/>
                <a:gd name="connsiteX116" fmla="*/ 2121705 w 3303631"/>
                <a:gd name="connsiteY116" fmla="*/ 3952321 h 5025059"/>
                <a:gd name="connsiteX117" fmla="*/ 1550205 w 3303631"/>
                <a:gd name="connsiteY117" fmla="*/ 3250193 h 5025059"/>
                <a:gd name="connsiteX118" fmla="*/ 1356077 w 3303631"/>
                <a:gd name="connsiteY118" fmla="*/ 2747182 h 5025059"/>
                <a:gd name="connsiteX119" fmla="*/ 1328409 w 3303631"/>
                <a:gd name="connsiteY119" fmla="*/ 2595689 h 5025059"/>
                <a:gd name="connsiteX120" fmla="*/ 1174648 w 3303631"/>
                <a:gd name="connsiteY120" fmla="*/ 2515407 h 5025059"/>
                <a:gd name="connsiteX121" fmla="*/ 1060348 w 3303631"/>
                <a:gd name="connsiteY121" fmla="*/ 2597050 h 5025059"/>
                <a:gd name="connsiteX122" fmla="*/ 1027691 w 3303631"/>
                <a:gd name="connsiteY122" fmla="*/ 2744007 h 5025059"/>
                <a:gd name="connsiteX123" fmla="*/ 1239962 w 3303631"/>
                <a:gd name="connsiteY123" fmla="*/ 2972607 h 5025059"/>
                <a:gd name="connsiteX124" fmla="*/ 1435905 w 3303631"/>
                <a:gd name="connsiteY124" fmla="*/ 3413479 h 5025059"/>
                <a:gd name="connsiteX125" fmla="*/ 1533877 w 3303631"/>
                <a:gd name="connsiteY125" fmla="*/ 3772707 h 5025059"/>
                <a:gd name="connsiteX126" fmla="*/ 1550205 w 3303631"/>
                <a:gd name="connsiteY126" fmla="*/ 4050293 h 5025059"/>
                <a:gd name="connsiteX127" fmla="*/ 1550205 w 3303631"/>
                <a:gd name="connsiteY127"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31748 w 3303631"/>
                <a:gd name="connsiteY17" fmla="*/ 2009221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305277 w 3303631"/>
                <a:gd name="connsiteY52" fmla="*/ 1731636 h 5025059"/>
                <a:gd name="connsiteX53" fmla="*/ 1256291 w 3303631"/>
                <a:gd name="connsiteY53" fmla="*/ 1617336 h 5025059"/>
                <a:gd name="connsiteX54" fmla="*/ 1272620 w 3303631"/>
                <a:gd name="connsiteY54" fmla="*/ 1421393 h 5025059"/>
                <a:gd name="connsiteX55" fmla="*/ 1484890 w 3303631"/>
                <a:gd name="connsiteY55" fmla="*/ 1356079 h 5025059"/>
                <a:gd name="connsiteX56" fmla="*/ 1631848 w 3303631"/>
                <a:gd name="connsiteY56" fmla="*/ 1486707 h 5025059"/>
                <a:gd name="connsiteX57" fmla="*/ 1590126 w 3303631"/>
                <a:gd name="connsiteY57" fmla="*/ 1686883 h 5025059"/>
                <a:gd name="connsiteX58" fmla="*/ 1631848 w 3303631"/>
                <a:gd name="connsiteY58" fmla="*/ 1601007 h 5025059"/>
                <a:gd name="connsiteX59" fmla="*/ 2059005 w 3303631"/>
                <a:gd name="connsiteY59" fmla="*/ 1385267 h 5025059"/>
                <a:gd name="connsiteX60" fmla="*/ 2292223 w 3303631"/>
                <a:gd name="connsiteY60" fmla="*/ 1336718 h 5025059"/>
                <a:gd name="connsiteX61" fmla="*/ 2592268 w 3303631"/>
                <a:gd name="connsiteY61" fmla="*/ 1406428 h 5025059"/>
                <a:gd name="connsiteX62" fmla="*/ 3297360 w 3303631"/>
                <a:gd name="connsiteY62" fmla="*/ 1633666 h 5025059"/>
                <a:gd name="connsiteX63" fmla="*/ 2267431 w 3303631"/>
                <a:gd name="connsiteY63" fmla="*/ 1396000 h 5025059"/>
                <a:gd name="connsiteX64" fmla="*/ 1566534 w 3303631"/>
                <a:gd name="connsiteY64" fmla="*/ 1731636 h 5025059"/>
                <a:gd name="connsiteX65" fmla="*/ 1734052 w 3303631"/>
                <a:gd name="connsiteY65" fmla="*/ 1888258 h 5025059"/>
                <a:gd name="connsiteX66" fmla="*/ 2089048 w 3303631"/>
                <a:gd name="connsiteY66" fmla="*/ 1992893 h 5025059"/>
                <a:gd name="connsiteX67" fmla="*/ 2480934 w 3303631"/>
                <a:gd name="connsiteY67" fmla="*/ 2054575 h 5025059"/>
                <a:gd name="connsiteX68" fmla="*/ 3134077 w 3303631"/>
                <a:gd name="connsiteY68" fmla="*/ 2156179 h 5025059"/>
                <a:gd name="connsiteX69" fmla="*/ 2007859 w 3303631"/>
                <a:gd name="connsiteY69" fmla="*/ 2065918 h 5025059"/>
                <a:gd name="connsiteX70" fmla="*/ 1468562 w 3303631"/>
                <a:gd name="connsiteY70" fmla="*/ 1829607 h 5025059"/>
                <a:gd name="connsiteX71" fmla="*/ 1158320 w 3303631"/>
                <a:gd name="connsiteY71" fmla="*/ 1862264 h 5025059"/>
                <a:gd name="connsiteX72" fmla="*/ 1125662 w 3303631"/>
                <a:gd name="connsiteY72" fmla="*/ 2025550 h 5025059"/>
                <a:gd name="connsiteX73" fmla="*/ 1207305 w 3303631"/>
                <a:gd name="connsiteY73" fmla="*/ 2156179 h 5025059"/>
                <a:gd name="connsiteX74" fmla="*/ 1264455 w 3303631"/>
                <a:gd name="connsiteY74" fmla="*/ 2326721 h 5025059"/>
                <a:gd name="connsiteX75" fmla="*/ 1256291 w 3303631"/>
                <a:gd name="connsiteY75" fmla="*/ 2466421 h 5025059"/>
                <a:gd name="connsiteX76" fmla="*/ 1307697 w 3303631"/>
                <a:gd name="connsiteY76" fmla="*/ 2437707 h 5025059"/>
                <a:gd name="connsiteX77" fmla="*/ 1542041 w 3303631"/>
                <a:gd name="connsiteY77" fmla="*/ 2216958 h 5025059"/>
                <a:gd name="connsiteX78" fmla="*/ 1771095 w 3303631"/>
                <a:gd name="connsiteY78" fmla="*/ 2106740 h 5025059"/>
                <a:gd name="connsiteX79" fmla="*/ 1786969 w 3303631"/>
                <a:gd name="connsiteY79" fmla="*/ 2183847 h 5025059"/>
                <a:gd name="connsiteX80" fmla="*/ 1567440 w 3303631"/>
                <a:gd name="connsiteY80" fmla="*/ 2324000 h 5025059"/>
                <a:gd name="connsiteX81" fmla="*/ 1334305 w 3303631"/>
                <a:gd name="connsiteY81" fmla="*/ 2509057 h 5025059"/>
                <a:gd name="connsiteX82" fmla="*/ 1361065 w 3303631"/>
                <a:gd name="connsiteY82" fmla="*/ 2536725 h 5025059"/>
                <a:gd name="connsiteX83" fmla="*/ 1408690 w 3303631"/>
                <a:gd name="connsiteY83" fmla="*/ 2485925 h 5025059"/>
                <a:gd name="connsiteX84" fmla="*/ 1494860 w 3303631"/>
                <a:gd name="connsiteY84" fmla="*/ 2459472 h 5025059"/>
                <a:gd name="connsiteX85" fmla="*/ 1512853 w 3303631"/>
                <a:gd name="connsiteY85" fmla="*/ 2578000 h 5025059"/>
                <a:gd name="connsiteX86" fmla="*/ 1408078 w 3303631"/>
                <a:gd name="connsiteY86" fmla="*/ 2603400 h 5025059"/>
                <a:gd name="connsiteX87" fmla="*/ 1492602 w 3303631"/>
                <a:gd name="connsiteY87" fmla="*/ 2623357 h 5025059"/>
                <a:gd name="connsiteX88" fmla="*/ 1729820 w 3303631"/>
                <a:gd name="connsiteY88" fmla="*/ 2450093 h 5025059"/>
                <a:gd name="connsiteX89" fmla="*/ 2089049 w 3303631"/>
                <a:gd name="connsiteY89" fmla="*/ 2499079 h 5025059"/>
                <a:gd name="connsiteX90" fmla="*/ 2100387 w 3303631"/>
                <a:gd name="connsiteY90" fmla="*/ 2599319 h 5025059"/>
                <a:gd name="connsiteX91" fmla="*/ 1770188 w 3303631"/>
                <a:gd name="connsiteY91" fmla="*/ 2538086 h 5025059"/>
                <a:gd name="connsiteX92" fmla="*/ 1501219 w 3303631"/>
                <a:gd name="connsiteY92" fmla="*/ 2695021 h 5025059"/>
                <a:gd name="connsiteX93" fmla="*/ 1582862 w 3303631"/>
                <a:gd name="connsiteY93" fmla="*/ 2972607 h 5025059"/>
                <a:gd name="connsiteX94" fmla="*/ 1664505 w 3303631"/>
                <a:gd name="connsiteY94" fmla="*/ 3119564 h 5025059"/>
                <a:gd name="connsiteX95" fmla="*/ 1762477 w 3303631"/>
                <a:gd name="connsiteY95" fmla="*/ 3233864 h 5025059"/>
                <a:gd name="connsiteX96" fmla="*/ 1811463 w 3303631"/>
                <a:gd name="connsiteY96" fmla="*/ 3103236 h 5025059"/>
                <a:gd name="connsiteX97" fmla="*/ 2040063 w 3303631"/>
                <a:gd name="connsiteY97" fmla="*/ 3103236 h 5025059"/>
                <a:gd name="connsiteX98" fmla="*/ 2105376 w 3303631"/>
                <a:gd name="connsiteY98" fmla="*/ 3315508 h 5025059"/>
                <a:gd name="connsiteX99" fmla="*/ 1876777 w 3303631"/>
                <a:gd name="connsiteY99" fmla="*/ 3380821 h 5025059"/>
                <a:gd name="connsiteX100" fmla="*/ 1762477 w 3303631"/>
                <a:gd name="connsiteY100" fmla="*/ 3380821 h 5025059"/>
                <a:gd name="connsiteX101" fmla="*/ 2187020 w 3303631"/>
                <a:gd name="connsiteY101" fmla="*/ 3821693 h 5025059"/>
                <a:gd name="connsiteX102" fmla="*/ 2219677 w 3303631"/>
                <a:gd name="connsiteY102" fmla="*/ 3903336 h 5025059"/>
                <a:gd name="connsiteX103" fmla="*/ 2252334 w 3303631"/>
                <a:gd name="connsiteY103" fmla="*/ 3691064 h 5025059"/>
                <a:gd name="connsiteX104" fmla="*/ 2301320 w 3303631"/>
                <a:gd name="connsiteY104" fmla="*/ 3544107 h 5025059"/>
                <a:gd name="connsiteX105" fmla="*/ 2513592 w 3303631"/>
                <a:gd name="connsiteY105" fmla="*/ 3495121 h 5025059"/>
                <a:gd name="connsiteX106" fmla="*/ 2660549 w 3303631"/>
                <a:gd name="connsiteY106" fmla="*/ 3691064 h 5025059"/>
                <a:gd name="connsiteX107" fmla="*/ 2513591 w 3303631"/>
                <a:gd name="connsiteY107" fmla="*/ 3870678 h 5025059"/>
                <a:gd name="connsiteX108" fmla="*/ 2333976 w 3303631"/>
                <a:gd name="connsiteY108" fmla="*/ 3903336 h 5025059"/>
                <a:gd name="connsiteX109" fmla="*/ 2464605 w 3303631"/>
                <a:gd name="connsiteY109" fmla="*/ 4099279 h 5025059"/>
                <a:gd name="connsiteX110" fmla="*/ 2529920 w 3303631"/>
                <a:gd name="connsiteY110" fmla="*/ 4262565 h 5025059"/>
                <a:gd name="connsiteX111" fmla="*/ 2431948 w 3303631"/>
                <a:gd name="connsiteY111" fmla="*/ 4540150 h 5025059"/>
                <a:gd name="connsiteX112" fmla="*/ 2676877 w 3303631"/>
                <a:gd name="connsiteY112" fmla="*/ 4899380 h 5025059"/>
                <a:gd name="connsiteX113" fmla="*/ 2627891 w 3303631"/>
                <a:gd name="connsiteY113" fmla="*/ 5013679 h 5025059"/>
                <a:gd name="connsiteX114" fmla="*/ 2317648 w 3303631"/>
                <a:gd name="connsiteY114" fmla="*/ 4654450 h 5025059"/>
                <a:gd name="connsiteX115" fmla="*/ 2333977 w 3303631"/>
                <a:gd name="connsiteY115" fmla="*/ 4229907 h 5025059"/>
                <a:gd name="connsiteX116" fmla="*/ 2121705 w 3303631"/>
                <a:gd name="connsiteY116" fmla="*/ 3952321 h 5025059"/>
                <a:gd name="connsiteX117" fmla="*/ 1550205 w 3303631"/>
                <a:gd name="connsiteY117" fmla="*/ 3250193 h 5025059"/>
                <a:gd name="connsiteX118" fmla="*/ 1356077 w 3303631"/>
                <a:gd name="connsiteY118" fmla="*/ 2747182 h 5025059"/>
                <a:gd name="connsiteX119" fmla="*/ 1328409 w 3303631"/>
                <a:gd name="connsiteY119" fmla="*/ 2595689 h 5025059"/>
                <a:gd name="connsiteX120" fmla="*/ 1174648 w 3303631"/>
                <a:gd name="connsiteY120" fmla="*/ 2515407 h 5025059"/>
                <a:gd name="connsiteX121" fmla="*/ 1060348 w 3303631"/>
                <a:gd name="connsiteY121" fmla="*/ 2597050 h 5025059"/>
                <a:gd name="connsiteX122" fmla="*/ 1027691 w 3303631"/>
                <a:gd name="connsiteY122" fmla="*/ 2744007 h 5025059"/>
                <a:gd name="connsiteX123" fmla="*/ 1239962 w 3303631"/>
                <a:gd name="connsiteY123" fmla="*/ 2972607 h 5025059"/>
                <a:gd name="connsiteX124" fmla="*/ 1435905 w 3303631"/>
                <a:gd name="connsiteY124" fmla="*/ 3413479 h 5025059"/>
                <a:gd name="connsiteX125" fmla="*/ 1533877 w 3303631"/>
                <a:gd name="connsiteY125" fmla="*/ 3772707 h 5025059"/>
                <a:gd name="connsiteX126" fmla="*/ 1550205 w 3303631"/>
                <a:gd name="connsiteY126" fmla="*/ 4050293 h 5025059"/>
                <a:gd name="connsiteX127" fmla="*/ 1550205 w 3303631"/>
                <a:gd name="connsiteY127"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305277 w 3303631"/>
                <a:gd name="connsiteY52" fmla="*/ 1731636 h 5025059"/>
                <a:gd name="connsiteX53" fmla="*/ 1256291 w 3303631"/>
                <a:gd name="connsiteY53" fmla="*/ 1617336 h 5025059"/>
                <a:gd name="connsiteX54" fmla="*/ 1272620 w 3303631"/>
                <a:gd name="connsiteY54" fmla="*/ 1421393 h 5025059"/>
                <a:gd name="connsiteX55" fmla="*/ 1484890 w 3303631"/>
                <a:gd name="connsiteY55" fmla="*/ 1356079 h 5025059"/>
                <a:gd name="connsiteX56" fmla="*/ 1631848 w 3303631"/>
                <a:gd name="connsiteY56" fmla="*/ 1486707 h 5025059"/>
                <a:gd name="connsiteX57" fmla="*/ 1590126 w 3303631"/>
                <a:gd name="connsiteY57" fmla="*/ 1686883 h 5025059"/>
                <a:gd name="connsiteX58" fmla="*/ 1631848 w 3303631"/>
                <a:gd name="connsiteY58" fmla="*/ 1601007 h 5025059"/>
                <a:gd name="connsiteX59" fmla="*/ 2059005 w 3303631"/>
                <a:gd name="connsiteY59" fmla="*/ 1385267 h 5025059"/>
                <a:gd name="connsiteX60" fmla="*/ 2292223 w 3303631"/>
                <a:gd name="connsiteY60" fmla="*/ 1336718 h 5025059"/>
                <a:gd name="connsiteX61" fmla="*/ 2592268 w 3303631"/>
                <a:gd name="connsiteY61" fmla="*/ 1406428 h 5025059"/>
                <a:gd name="connsiteX62" fmla="*/ 3297360 w 3303631"/>
                <a:gd name="connsiteY62" fmla="*/ 1633666 h 5025059"/>
                <a:gd name="connsiteX63" fmla="*/ 2267431 w 3303631"/>
                <a:gd name="connsiteY63" fmla="*/ 1396000 h 5025059"/>
                <a:gd name="connsiteX64" fmla="*/ 1566534 w 3303631"/>
                <a:gd name="connsiteY64" fmla="*/ 1731636 h 5025059"/>
                <a:gd name="connsiteX65" fmla="*/ 1734052 w 3303631"/>
                <a:gd name="connsiteY65" fmla="*/ 1888258 h 5025059"/>
                <a:gd name="connsiteX66" fmla="*/ 2089048 w 3303631"/>
                <a:gd name="connsiteY66" fmla="*/ 1992893 h 5025059"/>
                <a:gd name="connsiteX67" fmla="*/ 2480934 w 3303631"/>
                <a:gd name="connsiteY67" fmla="*/ 2054575 h 5025059"/>
                <a:gd name="connsiteX68" fmla="*/ 3134077 w 3303631"/>
                <a:gd name="connsiteY68" fmla="*/ 2156179 h 5025059"/>
                <a:gd name="connsiteX69" fmla="*/ 2007859 w 3303631"/>
                <a:gd name="connsiteY69" fmla="*/ 2065918 h 5025059"/>
                <a:gd name="connsiteX70" fmla="*/ 1468562 w 3303631"/>
                <a:gd name="connsiteY70" fmla="*/ 1829607 h 5025059"/>
                <a:gd name="connsiteX71" fmla="*/ 1158320 w 3303631"/>
                <a:gd name="connsiteY71" fmla="*/ 1862264 h 5025059"/>
                <a:gd name="connsiteX72" fmla="*/ 1125662 w 3303631"/>
                <a:gd name="connsiteY72" fmla="*/ 2025550 h 5025059"/>
                <a:gd name="connsiteX73" fmla="*/ 1207305 w 3303631"/>
                <a:gd name="connsiteY73" fmla="*/ 2156179 h 5025059"/>
                <a:gd name="connsiteX74" fmla="*/ 1264455 w 3303631"/>
                <a:gd name="connsiteY74" fmla="*/ 2326721 h 5025059"/>
                <a:gd name="connsiteX75" fmla="*/ 1256291 w 3303631"/>
                <a:gd name="connsiteY75" fmla="*/ 2466421 h 5025059"/>
                <a:gd name="connsiteX76" fmla="*/ 1307697 w 3303631"/>
                <a:gd name="connsiteY76" fmla="*/ 2437707 h 5025059"/>
                <a:gd name="connsiteX77" fmla="*/ 1542041 w 3303631"/>
                <a:gd name="connsiteY77" fmla="*/ 2216958 h 5025059"/>
                <a:gd name="connsiteX78" fmla="*/ 1771095 w 3303631"/>
                <a:gd name="connsiteY78" fmla="*/ 2106740 h 5025059"/>
                <a:gd name="connsiteX79" fmla="*/ 1786969 w 3303631"/>
                <a:gd name="connsiteY79" fmla="*/ 2183847 h 5025059"/>
                <a:gd name="connsiteX80" fmla="*/ 1567440 w 3303631"/>
                <a:gd name="connsiteY80" fmla="*/ 2324000 h 5025059"/>
                <a:gd name="connsiteX81" fmla="*/ 1334305 w 3303631"/>
                <a:gd name="connsiteY81" fmla="*/ 2509057 h 5025059"/>
                <a:gd name="connsiteX82" fmla="*/ 1361065 w 3303631"/>
                <a:gd name="connsiteY82" fmla="*/ 2536725 h 5025059"/>
                <a:gd name="connsiteX83" fmla="*/ 1408690 w 3303631"/>
                <a:gd name="connsiteY83" fmla="*/ 2485925 h 5025059"/>
                <a:gd name="connsiteX84" fmla="*/ 1494860 w 3303631"/>
                <a:gd name="connsiteY84" fmla="*/ 2459472 h 5025059"/>
                <a:gd name="connsiteX85" fmla="*/ 1512853 w 3303631"/>
                <a:gd name="connsiteY85" fmla="*/ 2578000 h 5025059"/>
                <a:gd name="connsiteX86" fmla="*/ 1408078 w 3303631"/>
                <a:gd name="connsiteY86" fmla="*/ 2603400 h 5025059"/>
                <a:gd name="connsiteX87" fmla="*/ 1492602 w 3303631"/>
                <a:gd name="connsiteY87" fmla="*/ 2623357 h 5025059"/>
                <a:gd name="connsiteX88" fmla="*/ 1729820 w 3303631"/>
                <a:gd name="connsiteY88" fmla="*/ 2450093 h 5025059"/>
                <a:gd name="connsiteX89" fmla="*/ 2089049 w 3303631"/>
                <a:gd name="connsiteY89" fmla="*/ 2499079 h 5025059"/>
                <a:gd name="connsiteX90" fmla="*/ 2100387 w 3303631"/>
                <a:gd name="connsiteY90" fmla="*/ 2599319 h 5025059"/>
                <a:gd name="connsiteX91" fmla="*/ 1770188 w 3303631"/>
                <a:gd name="connsiteY91" fmla="*/ 2538086 h 5025059"/>
                <a:gd name="connsiteX92" fmla="*/ 1501219 w 3303631"/>
                <a:gd name="connsiteY92" fmla="*/ 2695021 h 5025059"/>
                <a:gd name="connsiteX93" fmla="*/ 1582862 w 3303631"/>
                <a:gd name="connsiteY93" fmla="*/ 2972607 h 5025059"/>
                <a:gd name="connsiteX94" fmla="*/ 1664505 w 3303631"/>
                <a:gd name="connsiteY94" fmla="*/ 3119564 h 5025059"/>
                <a:gd name="connsiteX95" fmla="*/ 1762477 w 3303631"/>
                <a:gd name="connsiteY95" fmla="*/ 3233864 h 5025059"/>
                <a:gd name="connsiteX96" fmla="*/ 1811463 w 3303631"/>
                <a:gd name="connsiteY96" fmla="*/ 3103236 h 5025059"/>
                <a:gd name="connsiteX97" fmla="*/ 2040063 w 3303631"/>
                <a:gd name="connsiteY97" fmla="*/ 3103236 h 5025059"/>
                <a:gd name="connsiteX98" fmla="*/ 2105376 w 3303631"/>
                <a:gd name="connsiteY98" fmla="*/ 3315508 h 5025059"/>
                <a:gd name="connsiteX99" fmla="*/ 1876777 w 3303631"/>
                <a:gd name="connsiteY99" fmla="*/ 3380821 h 5025059"/>
                <a:gd name="connsiteX100" fmla="*/ 1762477 w 3303631"/>
                <a:gd name="connsiteY100" fmla="*/ 3380821 h 5025059"/>
                <a:gd name="connsiteX101" fmla="*/ 2187020 w 3303631"/>
                <a:gd name="connsiteY101" fmla="*/ 3821693 h 5025059"/>
                <a:gd name="connsiteX102" fmla="*/ 2219677 w 3303631"/>
                <a:gd name="connsiteY102" fmla="*/ 3903336 h 5025059"/>
                <a:gd name="connsiteX103" fmla="*/ 2252334 w 3303631"/>
                <a:gd name="connsiteY103" fmla="*/ 3691064 h 5025059"/>
                <a:gd name="connsiteX104" fmla="*/ 2301320 w 3303631"/>
                <a:gd name="connsiteY104" fmla="*/ 3544107 h 5025059"/>
                <a:gd name="connsiteX105" fmla="*/ 2513592 w 3303631"/>
                <a:gd name="connsiteY105" fmla="*/ 3495121 h 5025059"/>
                <a:gd name="connsiteX106" fmla="*/ 2660549 w 3303631"/>
                <a:gd name="connsiteY106" fmla="*/ 3691064 h 5025059"/>
                <a:gd name="connsiteX107" fmla="*/ 2513591 w 3303631"/>
                <a:gd name="connsiteY107" fmla="*/ 3870678 h 5025059"/>
                <a:gd name="connsiteX108" fmla="*/ 2333976 w 3303631"/>
                <a:gd name="connsiteY108" fmla="*/ 3903336 h 5025059"/>
                <a:gd name="connsiteX109" fmla="*/ 2464605 w 3303631"/>
                <a:gd name="connsiteY109" fmla="*/ 4099279 h 5025059"/>
                <a:gd name="connsiteX110" fmla="*/ 2529920 w 3303631"/>
                <a:gd name="connsiteY110" fmla="*/ 4262565 h 5025059"/>
                <a:gd name="connsiteX111" fmla="*/ 2431948 w 3303631"/>
                <a:gd name="connsiteY111" fmla="*/ 4540150 h 5025059"/>
                <a:gd name="connsiteX112" fmla="*/ 2676877 w 3303631"/>
                <a:gd name="connsiteY112" fmla="*/ 4899380 h 5025059"/>
                <a:gd name="connsiteX113" fmla="*/ 2627891 w 3303631"/>
                <a:gd name="connsiteY113" fmla="*/ 5013679 h 5025059"/>
                <a:gd name="connsiteX114" fmla="*/ 2317648 w 3303631"/>
                <a:gd name="connsiteY114" fmla="*/ 4654450 h 5025059"/>
                <a:gd name="connsiteX115" fmla="*/ 2333977 w 3303631"/>
                <a:gd name="connsiteY115" fmla="*/ 4229907 h 5025059"/>
                <a:gd name="connsiteX116" fmla="*/ 2121705 w 3303631"/>
                <a:gd name="connsiteY116" fmla="*/ 3952321 h 5025059"/>
                <a:gd name="connsiteX117" fmla="*/ 1550205 w 3303631"/>
                <a:gd name="connsiteY117" fmla="*/ 3250193 h 5025059"/>
                <a:gd name="connsiteX118" fmla="*/ 1356077 w 3303631"/>
                <a:gd name="connsiteY118" fmla="*/ 2747182 h 5025059"/>
                <a:gd name="connsiteX119" fmla="*/ 1328409 w 3303631"/>
                <a:gd name="connsiteY119" fmla="*/ 2595689 h 5025059"/>
                <a:gd name="connsiteX120" fmla="*/ 1174648 w 3303631"/>
                <a:gd name="connsiteY120" fmla="*/ 2515407 h 5025059"/>
                <a:gd name="connsiteX121" fmla="*/ 1060348 w 3303631"/>
                <a:gd name="connsiteY121" fmla="*/ 2597050 h 5025059"/>
                <a:gd name="connsiteX122" fmla="*/ 1027691 w 3303631"/>
                <a:gd name="connsiteY122" fmla="*/ 2744007 h 5025059"/>
                <a:gd name="connsiteX123" fmla="*/ 1239962 w 3303631"/>
                <a:gd name="connsiteY123" fmla="*/ 2972607 h 5025059"/>
                <a:gd name="connsiteX124" fmla="*/ 1435905 w 3303631"/>
                <a:gd name="connsiteY124" fmla="*/ 3413479 h 5025059"/>
                <a:gd name="connsiteX125" fmla="*/ 1533877 w 3303631"/>
                <a:gd name="connsiteY125" fmla="*/ 3772707 h 5025059"/>
                <a:gd name="connsiteX126" fmla="*/ 1550205 w 3303631"/>
                <a:gd name="connsiteY126" fmla="*/ 4050293 h 5025059"/>
                <a:gd name="connsiteX127" fmla="*/ 1550205 w 3303631"/>
                <a:gd name="connsiteY127"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305277 w 3303631"/>
                <a:gd name="connsiteY52" fmla="*/ 1731636 h 5025059"/>
                <a:gd name="connsiteX53" fmla="*/ 1256291 w 3303631"/>
                <a:gd name="connsiteY53" fmla="*/ 1617336 h 5025059"/>
                <a:gd name="connsiteX54" fmla="*/ 1272620 w 3303631"/>
                <a:gd name="connsiteY54" fmla="*/ 1421393 h 5025059"/>
                <a:gd name="connsiteX55" fmla="*/ 1882722 w 3303631"/>
                <a:gd name="connsiteY55" fmla="*/ 1745447 h 5025059"/>
                <a:gd name="connsiteX56" fmla="*/ 1631848 w 3303631"/>
                <a:gd name="connsiteY56" fmla="*/ 1486707 h 5025059"/>
                <a:gd name="connsiteX57" fmla="*/ 1590126 w 3303631"/>
                <a:gd name="connsiteY57" fmla="*/ 1686883 h 5025059"/>
                <a:gd name="connsiteX58" fmla="*/ 1631848 w 3303631"/>
                <a:gd name="connsiteY58" fmla="*/ 1601007 h 5025059"/>
                <a:gd name="connsiteX59" fmla="*/ 2059005 w 3303631"/>
                <a:gd name="connsiteY59" fmla="*/ 1385267 h 5025059"/>
                <a:gd name="connsiteX60" fmla="*/ 2292223 w 3303631"/>
                <a:gd name="connsiteY60" fmla="*/ 1336718 h 5025059"/>
                <a:gd name="connsiteX61" fmla="*/ 2592268 w 3303631"/>
                <a:gd name="connsiteY61" fmla="*/ 1406428 h 5025059"/>
                <a:gd name="connsiteX62" fmla="*/ 3297360 w 3303631"/>
                <a:gd name="connsiteY62" fmla="*/ 1633666 h 5025059"/>
                <a:gd name="connsiteX63" fmla="*/ 2267431 w 3303631"/>
                <a:gd name="connsiteY63" fmla="*/ 1396000 h 5025059"/>
                <a:gd name="connsiteX64" fmla="*/ 1566534 w 3303631"/>
                <a:gd name="connsiteY64" fmla="*/ 1731636 h 5025059"/>
                <a:gd name="connsiteX65" fmla="*/ 1734052 w 3303631"/>
                <a:gd name="connsiteY65" fmla="*/ 1888258 h 5025059"/>
                <a:gd name="connsiteX66" fmla="*/ 2089048 w 3303631"/>
                <a:gd name="connsiteY66" fmla="*/ 1992893 h 5025059"/>
                <a:gd name="connsiteX67" fmla="*/ 2480934 w 3303631"/>
                <a:gd name="connsiteY67" fmla="*/ 2054575 h 5025059"/>
                <a:gd name="connsiteX68" fmla="*/ 3134077 w 3303631"/>
                <a:gd name="connsiteY68" fmla="*/ 2156179 h 5025059"/>
                <a:gd name="connsiteX69" fmla="*/ 2007859 w 3303631"/>
                <a:gd name="connsiteY69" fmla="*/ 2065918 h 5025059"/>
                <a:gd name="connsiteX70" fmla="*/ 1468562 w 3303631"/>
                <a:gd name="connsiteY70" fmla="*/ 1829607 h 5025059"/>
                <a:gd name="connsiteX71" fmla="*/ 1158320 w 3303631"/>
                <a:gd name="connsiteY71" fmla="*/ 1862264 h 5025059"/>
                <a:gd name="connsiteX72" fmla="*/ 1125662 w 3303631"/>
                <a:gd name="connsiteY72" fmla="*/ 2025550 h 5025059"/>
                <a:gd name="connsiteX73" fmla="*/ 1207305 w 3303631"/>
                <a:gd name="connsiteY73" fmla="*/ 2156179 h 5025059"/>
                <a:gd name="connsiteX74" fmla="*/ 1264455 w 3303631"/>
                <a:gd name="connsiteY74" fmla="*/ 2326721 h 5025059"/>
                <a:gd name="connsiteX75" fmla="*/ 1256291 w 3303631"/>
                <a:gd name="connsiteY75" fmla="*/ 2466421 h 5025059"/>
                <a:gd name="connsiteX76" fmla="*/ 1307697 w 3303631"/>
                <a:gd name="connsiteY76" fmla="*/ 2437707 h 5025059"/>
                <a:gd name="connsiteX77" fmla="*/ 1542041 w 3303631"/>
                <a:gd name="connsiteY77" fmla="*/ 2216958 h 5025059"/>
                <a:gd name="connsiteX78" fmla="*/ 1771095 w 3303631"/>
                <a:gd name="connsiteY78" fmla="*/ 2106740 h 5025059"/>
                <a:gd name="connsiteX79" fmla="*/ 1786969 w 3303631"/>
                <a:gd name="connsiteY79" fmla="*/ 2183847 h 5025059"/>
                <a:gd name="connsiteX80" fmla="*/ 1567440 w 3303631"/>
                <a:gd name="connsiteY80" fmla="*/ 2324000 h 5025059"/>
                <a:gd name="connsiteX81" fmla="*/ 1334305 w 3303631"/>
                <a:gd name="connsiteY81" fmla="*/ 2509057 h 5025059"/>
                <a:gd name="connsiteX82" fmla="*/ 1361065 w 3303631"/>
                <a:gd name="connsiteY82" fmla="*/ 2536725 h 5025059"/>
                <a:gd name="connsiteX83" fmla="*/ 1408690 w 3303631"/>
                <a:gd name="connsiteY83" fmla="*/ 2485925 h 5025059"/>
                <a:gd name="connsiteX84" fmla="*/ 1494860 w 3303631"/>
                <a:gd name="connsiteY84" fmla="*/ 2459472 h 5025059"/>
                <a:gd name="connsiteX85" fmla="*/ 1512853 w 3303631"/>
                <a:gd name="connsiteY85" fmla="*/ 2578000 h 5025059"/>
                <a:gd name="connsiteX86" fmla="*/ 1408078 w 3303631"/>
                <a:gd name="connsiteY86" fmla="*/ 2603400 h 5025059"/>
                <a:gd name="connsiteX87" fmla="*/ 1492602 w 3303631"/>
                <a:gd name="connsiteY87" fmla="*/ 2623357 h 5025059"/>
                <a:gd name="connsiteX88" fmla="*/ 1729820 w 3303631"/>
                <a:gd name="connsiteY88" fmla="*/ 2450093 h 5025059"/>
                <a:gd name="connsiteX89" fmla="*/ 2089049 w 3303631"/>
                <a:gd name="connsiteY89" fmla="*/ 2499079 h 5025059"/>
                <a:gd name="connsiteX90" fmla="*/ 2100387 w 3303631"/>
                <a:gd name="connsiteY90" fmla="*/ 2599319 h 5025059"/>
                <a:gd name="connsiteX91" fmla="*/ 1770188 w 3303631"/>
                <a:gd name="connsiteY91" fmla="*/ 2538086 h 5025059"/>
                <a:gd name="connsiteX92" fmla="*/ 1501219 w 3303631"/>
                <a:gd name="connsiteY92" fmla="*/ 2695021 h 5025059"/>
                <a:gd name="connsiteX93" fmla="*/ 1582862 w 3303631"/>
                <a:gd name="connsiteY93" fmla="*/ 2972607 h 5025059"/>
                <a:gd name="connsiteX94" fmla="*/ 1664505 w 3303631"/>
                <a:gd name="connsiteY94" fmla="*/ 3119564 h 5025059"/>
                <a:gd name="connsiteX95" fmla="*/ 1762477 w 3303631"/>
                <a:gd name="connsiteY95" fmla="*/ 3233864 h 5025059"/>
                <a:gd name="connsiteX96" fmla="*/ 1811463 w 3303631"/>
                <a:gd name="connsiteY96" fmla="*/ 3103236 h 5025059"/>
                <a:gd name="connsiteX97" fmla="*/ 2040063 w 3303631"/>
                <a:gd name="connsiteY97" fmla="*/ 3103236 h 5025059"/>
                <a:gd name="connsiteX98" fmla="*/ 2105376 w 3303631"/>
                <a:gd name="connsiteY98" fmla="*/ 3315508 h 5025059"/>
                <a:gd name="connsiteX99" fmla="*/ 1876777 w 3303631"/>
                <a:gd name="connsiteY99" fmla="*/ 3380821 h 5025059"/>
                <a:gd name="connsiteX100" fmla="*/ 1762477 w 3303631"/>
                <a:gd name="connsiteY100" fmla="*/ 3380821 h 5025059"/>
                <a:gd name="connsiteX101" fmla="*/ 2187020 w 3303631"/>
                <a:gd name="connsiteY101" fmla="*/ 3821693 h 5025059"/>
                <a:gd name="connsiteX102" fmla="*/ 2219677 w 3303631"/>
                <a:gd name="connsiteY102" fmla="*/ 3903336 h 5025059"/>
                <a:gd name="connsiteX103" fmla="*/ 2252334 w 3303631"/>
                <a:gd name="connsiteY103" fmla="*/ 3691064 h 5025059"/>
                <a:gd name="connsiteX104" fmla="*/ 2301320 w 3303631"/>
                <a:gd name="connsiteY104" fmla="*/ 3544107 h 5025059"/>
                <a:gd name="connsiteX105" fmla="*/ 2513592 w 3303631"/>
                <a:gd name="connsiteY105" fmla="*/ 3495121 h 5025059"/>
                <a:gd name="connsiteX106" fmla="*/ 2660549 w 3303631"/>
                <a:gd name="connsiteY106" fmla="*/ 3691064 h 5025059"/>
                <a:gd name="connsiteX107" fmla="*/ 2513591 w 3303631"/>
                <a:gd name="connsiteY107" fmla="*/ 3870678 h 5025059"/>
                <a:gd name="connsiteX108" fmla="*/ 2333976 w 3303631"/>
                <a:gd name="connsiteY108" fmla="*/ 3903336 h 5025059"/>
                <a:gd name="connsiteX109" fmla="*/ 2464605 w 3303631"/>
                <a:gd name="connsiteY109" fmla="*/ 4099279 h 5025059"/>
                <a:gd name="connsiteX110" fmla="*/ 2529920 w 3303631"/>
                <a:gd name="connsiteY110" fmla="*/ 4262565 h 5025059"/>
                <a:gd name="connsiteX111" fmla="*/ 2431948 w 3303631"/>
                <a:gd name="connsiteY111" fmla="*/ 4540150 h 5025059"/>
                <a:gd name="connsiteX112" fmla="*/ 2676877 w 3303631"/>
                <a:gd name="connsiteY112" fmla="*/ 4899380 h 5025059"/>
                <a:gd name="connsiteX113" fmla="*/ 2627891 w 3303631"/>
                <a:gd name="connsiteY113" fmla="*/ 5013679 h 5025059"/>
                <a:gd name="connsiteX114" fmla="*/ 2317648 w 3303631"/>
                <a:gd name="connsiteY114" fmla="*/ 4654450 h 5025059"/>
                <a:gd name="connsiteX115" fmla="*/ 2333977 w 3303631"/>
                <a:gd name="connsiteY115" fmla="*/ 4229907 h 5025059"/>
                <a:gd name="connsiteX116" fmla="*/ 2121705 w 3303631"/>
                <a:gd name="connsiteY116" fmla="*/ 3952321 h 5025059"/>
                <a:gd name="connsiteX117" fmla="*/ 1550205 w 3303631"/>
                <a:gd name="connsiteY117" fmla="*/ 3250193 h 5025059"/>
                <a:gd name="connsiteX118" fmla="*/ 1356077 w 3303631"/>
                <a:gd name="connsiteY118" fmla="*/ 2747182 h 5025059"/>
                <a:gd name="connsiteX119" fmla="*/ 1328409 w 3303631"/>
                <a:gd name="connsiteY119" fmla="*/ 2595689 h 5025059"/>
                <a:gd name="connsiteX120" fmla="*/ 1174648 w 3303631"/>
                <a:gd name="connsiteY120" fmla="*/ 2515407 h 5025059"/>
                <a:gd name="connsiteX121" fmla="*/ 1060348 w 3303631"/>
                <a:gd name="connsiteY121" fmla="*/ 2597050 h 5025059"/>
                <a:gd name="connsiteX122" fmla="*/ 1027691 w 3303631"/>
                <a:gd name="connsiteY122" fmla="*/ 2744007 h 5025059"/>
                <a:gd name="connsiteX123" fmla="*/ 1239962 w 3303631"/>
                <a:gd name="connsiteY123" fmla="*/ 2972607 h 5025059"/>
                <a:gd name="connsiteX124" fmla="*/ 1435905 w 3303631"/>
                <a:gd name="connsiteY124" fmla="*/ 3413479 h 5025059"/>
                <a:gd name="connsiteX125" fmla="*/ 1533877 w 3303631"/>
                <a:gd name="connsiteY125" fmla="*/ 3772707 h 5025059"/>
                <a:gd name="connsiteX126" fmla="*/ 1550205 w 3303631"/>
                <a:gd name="connsiteY126" fmla="*/ 4050293 h 5025059"/>
                <a:gd name="connsiteX127" fmla="*/ 1550205 w 3303631"/>
                <a:gd name="connsiteY127"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4708 h 5025059"/>
                <a:gd name="connsiteX53" fmla="*/ 1256291 w 3303631"/>
                <a:gd name="connsiteY53" fmla="*/ 1617336 h 5025059"/>
                <a:gd name="connsiteX54" fmla="*/ 1272620 w 3303631"/>
                <a:gd name="connsiteY54" fmla="*/ 1421393 h 5025059"/>
                <a:gd name="connsiteX55" fmla="*/ 1882722 w 3303631"/>
                <a:gd name="connsiteY55" fmla="*/ 1745447 h 5025059"/>
                <a:gd name="connsiteX56" fmla="*/ 1631848 w 3303631"/>
                <a:gd name="connsiteY56" fmla="*/ 1486707 h 5025059"/>
                <a:gd name="connsiteX57" fmla="*/ 1590126 w 3303631"/>
                <a:gd name="connsiteY57" fmla="*/ 1686883 h 5025059"/>
                <a:gd name="connsiteX58" fmla="*/ 1631848 w 3303631"/>
                <a:gd name="connsiteY58" fmla="*/ 1601007 h 5025059"/>
                <a:gd name="connsiteX59" fmla="*/ 2059005 w 3303631"/>
                <a:gd name="connsiteY59" fmla="*/ 1385267 h 5025059"/>
                <a:gd name="connsiteX60" fmla="*/ 2292223 w 3303631"/>
                <a:gd name="connsiteY60" fmla="*/ 1336718 h 5025059"/>
                <a:gd name="connsiteX61" fmla="*/ 2592268 w 3303631"/>
                <a:gd name="connsiteY61" fmla="*/ 1406428 h 5025059"/>
                <a:gd name="connsiteX62" fmla="*/ 3297360 w 3303631"/>
                <a:gd name="connsiteY62" fmla="*/ 1633666 h 5025059"/>
                <a:gd name="connsiteX63" fmla="*/ 2267431 w 3303631"/>
                <a:gd name="connsiteY63" fmla="*/ 1396000 h 5025059"/>
                <a:gd name="connsiteX64" fmla="*/ 1566534 w 3303631"/>
                <a:gd name="connsiteY64" fmla="*/ 1731636 h 5025059"/>
                <a:gd name="connsiteX65" fmla="*/ 1734052 w 3303631"/>
                <a:gd name="connsiteY65" fmla="*/ 1888258 h 5025059"/>
                <a:gd name="connsiteX66" fmla="*/ 2089048 w 3303631"/>
                <a:gd name="connsiteY66" fmla="*/ 1992893 h 5025059"/>
                <a:gd name="connsiteX67" fmla="*/ 2480934 w 3303631"/>
                <a:gd name="connsiteY67" fmla="*/ 2054575 h 5025059"/>
                <a:gd name="connsiteX68" fmla="*/ 3134077 w 3303631"/>
                <a:gd name="connsiteY68" fmla="*/ 2156179 h 5025059"/>
                <a:gd name="connsiteX69" fmla="*/ 2007859 w 3303631"/>
                <a:gd name="connsiteY69" fmla="*/ 2065918 h 5025059"/>
                <a:gd name="connsiteX70" fmla="*/ 1468562 w 3303631"/>
                <a:gd name="connsiteY70" fmla="*/ 1829607 h 5025059"/>
                <a:gd name="connsiteX71" fmla="*/ 1158320 w 3303631"/>
                <a:gd name="connsiteY71" fmla="*/ 1862264 h 5025059"/>
                <a:gd name="connsiteX72" fmla="*/ 1125662 w 3303631"/>
                <a:gd name="connsiteY72" fmla="*/ 2025550 h 5025059"/>
                <a:gd name="connsiteX73" fmla="*/ 1207305 w 3303631"/>
                <a:gd name="connsiteY73" fmla="*/ 2156179 h 5025059"/>
                <a:gd name="connsiteX74" fmla="*/ 1264455 w 3303631"/>
                <a:gd name="connsiteY74" fmla="*/ 2326721 h 5025059"/>
                <a:gd name="connsiteX75" fmla="*/ 1256291 w 3303631"/>
                <a:gd name="connsiteY75" fmla="*/ 2466421 h 5025059"/>
                <a:gd name="connsiteX76" fmla="*/ 1307697 w 3303631"/>
                <a:gd name="connsiteY76" fmla="*/ 2437707 h 5025059"/>
                <a:gd name="connsiteX77" fmla="*/ 1542041 w 3303631"/>
                <a:gd name="connsiteY77" fmla="*/ 2216958 h 5025059"/>
                <a:gd name="connsiteX78" fmla="*/ 1771095 w 3303631"/>
                <a:gd name="connsiteY78" fmla="*/ 2106740 h 5025059"/>
                <a:gd name="connsiteX79" fmla="*/ 1786969 w 3303631"/>
                <a:gd name="connsiteY79" fmla="*/ 2183847 h 5025059"/>
                <a:gd name="connsiteX80" fmla="*/ 1567440 w 3303631"/>
                <a:gd name="connsiteY80" fmla="*/ 2324000 h 5025059"/>
                <a:gd name="connsiteX81" fmla="*/ 1334305 w 3303631"/>
                <a:gd name="connsiteY81" fmla="*/ 2509057 h 5025059"/>
                <a:gd name="connsiteX82" fmla="*/ 1361065 w 3303631"/>
                <a:gd name="connsiteY82" fmla="*/ 2536725 h 5025059"/>
                <a:gd name="connsiteX83" fmla="*/ 1408690 w 3303631"/>
                <a:gd name="connsiteY83" fmla="*/ 2485925 h 5025059"/>
                <a:gd name="connsiteX84" fmla="*/ 1494860 w 3303631"/>
                <a:gd name="connsiteY84" fmla="*/ 2459472 h 5025059"/>
                <a:gd name="connsiteX85" fmla="*/ 1512853 w 3303631"/>
                <a:gd name="connsiteY85" fmla="*/ 2578000 h 5025059"/>
                <a:gd name="connsiteX86" fmla="*/ 1408078 w 3303631"/>
                <a:gd name="connsiteY86" fmla="*/ 2603400 h 5025059"/>
                <a:gd name="connsiteX87" fmla="*/ 1492602 w 3303631"/>
                <a:gd name="connsiteY87" fmla="*/ 2623357 h 5025059"/>
                <a:gd name="connsiteX88" fmla="*/ 1729820 w 3303631"/>
                <a:gd name="connsiteY88" fmla="*/ 2450093 h 5025059"/>
                <a:gd name="connsiteX89" fmla="*/ 2089049 w 3303631"/>
                <a:gd name="connsiteY89" fmla="*/ 2499079 h 5025059"/>
                <a:gd name="connsiteX90" fmla="*/ 2100387 w 3303631"/>
                <a:gd name="connsiteY90" fmla="*/ 2599319 h 5025059"/>
                <a:gd name="connsiteX91" fmla="*/ 1770188 w 3303631"/>
                <a:gd name="connsiteY91" fmla="*/ 2538086 h 5025059"/>
                <a:gd name="connsiteX92" fmla="*/ 1501219 w 3303631"/>
                <a:gd name="connsiteY92" fmla="*/ 2695021 h 5025059"/>
                <a:gd name="connsiteX93" fmla="*/ 1582862 w 3303631"/>
                <a:gd name="connsiteY93" fmla="*/ 2972607 h 5025059"/>
                <a:gd name="connsiteX94" fmla="*/ 1664505 w 3303631"/>
                <a:gd name="connsiteY94" fmla="*/ 3119564 h 5025059"/>
                <a:gd name="connsiteX95" fmla="*/ 1762477 w 3303631"/>
                <a:gd name="connsiteY95" fmla="*/ 3233864 h 5025059"/>
                <a:gd name="connsiteX96" fmla="*/ 1811463 w 3303631"/>
                <a:gd name="connsiteY96" fmla="*/ 3103236 h 5025059"/>
                <a:gd name="connsiteX97" fmla="*/ 2040063 w 3303631"/>
                <a:gd name="connsiteY97" fmla="*/ 3103236 h 5025059"/>
                <a:gd name="connsiteX98" fmla="*/ 2105376 w 3303631"/>
                <a:gd name="connsiteY98" fmla="*/ 3315508 h 5025059"/>
                <a:gd name="connsiteX99" fmla="*/ 1876777 w 3303631"/>
                <a:gd name="connsiteY99" fmla="*/ 3380821 h 5025059"/>
                <a:gd name="connsiteX100" fmla="*/ 1762477 w 3303631"/>
                <a:gd name="connsiteY100" fmla="*/ 3380821 h 5025059"/>
                <a:gd name="connsiteX101" fmla="*/ 2187020 w 3303631"/>
                <a:gd name="connsiteY101" fmla="*/ 3821693 h 5025059"/>
                <a:gd name="connsiteX102" fmla="*/ 2219677 w 3303631"/>
                <a:gd name="connsiteY102" fmla="*/ 3903336 h 5025059"/>
                <a:gd name="connsiteX103" fmla="*/ 2252334 w 3303631"/>
                <a:gd name="connsiteY103" fmla="*/ 3691064 h 5025059"/>
                <a:gd name="connsiteX104" fmla="*/ 2301320 w 3303631"/>
                <a:gd name="connsiteY104" fmla="*/ 3544107 h 5025059"/>
                <a:gd name="connsiteX105" fmla="*/ 2513592 w 3303631"/>
                <a:gd name="connsiteY105" fmla="*/ 3495121 h 5025059"/>
                <a:gd name="connsiteX106" fmla="*/ 2660549 w 3303631"/>
                <a:gd name="connsiteY106" fmla="*/ 3691064 h 5025059"/>
                <a:gd name="connsiteX107" fmla="*/ 2513591 w 3303631"/>
                <a:gd name="connsiteY107" fmla="*/ 3870678 h 5025059"/>
                <a:gd name="connsiteX108" fmla="*/ 2333976 w 3303631"/>
                <a:gd name="connsiteY108" fmla="*/ 3903336 h 5025059"/>
                <a:gd name="connsiteX109" fmla="*/ 2464605 w 3303631"/>
                <a:gd name="connsiteY109" fmla="*/ 4099279 h 5025059"/>
                <a:gd name="connsiteX110" fmla="*/ 2529920 w 3303631"/>
                <a:gd name="connsiteY110" fmla="*/ 4262565 h 5025059"/>
                <a:gd name="connsiteX111" fmla="*/ 2431948 w 3303631"/>
                <a:gd name="connsiteY111" fmla="*/ 4540150 h 5025059"/>
                <a:gd name="connsiteX112" fmla="*/ 2676877 w 3303631"/>
                <a:gd name="connsiteY112" fmla="*/ 4899380 h 5025059"/>
                <a:gd name="connsiteX113" fmla="*/ 2627891 w 3303631"/>
                <a:gd name="connsiteY113" fmla="*/ 5013679 h 5025059"/>
                <a:gd name="connsiteX114" fmla="*/ 2317648 w 3303631"/>
                <a:gd name="connsiteY114" fmla="*/ 4654450 h 5025059"/>
                <a:gd name="connsiteX115" fmla="*/ 2333977 w 3303631"/>
                <a:gd name="connsiteY115" fmla="*/ 4229907 h 5025059"/>
                <a:gd name="connsiteX116" fmla="*/ 2121705 w 3303631"/>
                <a:gd name="connsiteY116" fmla="*/ 3952321 h 5025059"/>
                <a:gd name="connsiteX117" fmla="*/ 1550205 w 3303631"/>
                <a:gd name="connsiteY117" fmla="*/ 3250193 h 5025059"/>
                <a:gd name="connsiteX118" fmla="*/ 1356077 w 3303631"/>
                <a:gd name="connsiteY118" fmla="*/ 2747182 h 5025059"/>
                <a:gd name="connsiteX119" fmla="*/ 1328409 w 3303631"/>
                <a:gd name="connsiteY119" fmla="*/ 2595689 h 5025059"/>
                <a:gd name="connsiteX120" fmla="*/ 1174648 w 3303631"/>
                <a:gd name="connsiteY120" fmla="*/ 2515407 h 5025059"/>
                <a:gd name="connsiteX121" fmla="*/ 1060348 w 3303631"/>
                <a:gd name="connsiteY121" fmla="*/ 2597050 h 5025059"/>
                <a:gd name="connsiteX122" fmla="*/ 1027691 w 3303631"/>
                <a:gd name="connsiteY122" fmla="*/ 2744007 h 5025059"/>
                <a:gd name="connsiteX123" fmla="*/ 1239962 w 3303631"/>
                <a:gd name="connsiteY123" fmla="*/ 2972607 h 5025059"/>
                <a:gd name="connsiteX124" fmla="*/ 1435905 w 3303631"/>
                <a:gd name="connsiteY124" fmla="*/ 3413479 h 5025059"/>
                <a:gd name="connsiteX125" fmla="*/ 1533877 w 3303631"/>
                <a:gd name="connsiteY125" fmla="*/ 3772707 h 5025059"/>
                <a:gd name="connsiteX126" fmla="*/ 1550205 w 3303631"/>
                <a:gd name="connsiteY126" fmla="*/ 4050293 h 5025059"/>
                <a:gd name="connsiteX127" fmla="*/ 1550205 w 3303631"/>
                <a:gd name="connsiteY127"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4708 h 5025059"/>
                <a:gd name="connsiteX53" fmla="*/ 1272620 w 3303631"/>
                <a:gd name="connsiteY53" fmla="*/ 1421393 h 5025059"/>
                <a:gd name="connsiteX54" fmla="*/ 1882722 w 3303631"/>
                <a:gd name="connsiteY54" fmla="*/ 1745447 h 5025059"/>
                <a:gd name="connsiteX55" fmla="*/ 1631848 w 3303631"/>
                <a:gd name="connsiteY55" fmla="*/ 1486707 h 5025059"/>
                <a:gd name="connsiteX56" fmla="*/ 1590126 w 3303631"/>
                <a:gd name="connsiteY56" fmla="*/ 1686883 h 5025059"/>
                <a:gd name="connsiteX57" fmla="*/ 1631848 w 3303631"/>
                <a:gd name="connsiteY57" fmla="*/ 1601007 h 5025059"/>
                <a:gd name="connsiteX58" fmla="*/ 2059005 w 3303631"/>
                <a:gd name="connsiteY58" fmla="*/ 1385267 h 5025059"/>
                <a:gd name="connsiteX59" fmla="*/ 2292223 w 3303631"/>
                <a:gd name="connsiteY59" fmla="*/ 1336718 h 5025059"/>
                <a:gd name="connsiteX60" fmla="*/ 2592268 w 3303631"/>
                <a:gd name="connsiteY60" fmla="*/ 1406428 h 5025059"/>
                <a:gd name="connsiteX61" fmla="*/ 3297360 w 3303631"/>
                <a:gd name="connsiteY61" fmla="*/ 1633666 h 5025059"/>
                <a:gd name="connsiteX62" fmla="*/ 2267431 w 3303631"/>
                <a:gd name="connsiteY62" fmla="*/ 1396000 h 5025059"/>
                <a:gd name="connsiteX63" fmla="*/ 1566534 w 3303631"/>
                <a:gd name="connsiteY63" fmla="*/ 1731636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11463 w 3303631"/>
                <a:gd name="connsiteY95" fmla="*/ 310323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4708 h 5025059"/>
                <a:gd name="connsiteX53" fmla="*/ 1882722 w 3303631"/>
                <a:gd name="connsiteY53" fmla="*/ 1745447 h 5025059"/>
                <a:gd name="connsiteX54" fmla="*/ 1631848 w 3303631"/>
                <a:gd name="connsiteY54" fmla="*/ 1486707 h 5025059"/>
                <a:gd name="connsiteX55" fmla="*/ 1590126 w 3303631"/>
                <a:gd name="connsiteY55" fmla="*/ 1686883 h 5025059"/>
                <a:gd name="connsiteX56" fmla="*/ 1631848 w 3303631"/>
                <a:gd name="connsiteY56" fmla="*/ 1601007 h 5025059"/>
                <a:gd name="connsiteX57" fmla="*/ 2059005 w 3303631"/>
                <a:gd name="connsiteY57" fmla="*/ 1385267 h 5025059"/>
                <a:gd name="connsiteX58" fmla="*/ 2292223 w 3303631"/>
                <a:gd name="connsiteY58" fmla="*/ 1336718 h 5025059"/>
                <a:gd name="connsiteX59" fmla="*/ 2592268 w 3303631"/>
                <a:gd name="connsiteY59" fmla="*/ 1406428 h 5025059"/>
                <a:gd name="connsiteX60" fmla="*/ 3297360 w 3303631"/>
                <a:gd name="connsiteY60" fmla="*/ 1633666 h 5025059"/>
                <a:gd name="connsiteX61" fmla="*/ 2267431 w 3303631"/>
                <a:gd name="connsiteY61" fmla="*/ 1396000 h 5025059"/>
                <a:gd name="connsiteX62" fmla="*/ 1566534 w 3303631"/>
                <a:gd name="connsiteY62" fmla="*/ 1731636 h 5025059"/>
                <a:gd name="connsiteX63" fmla="*/ 1734052 w 3303631"/>
                <a:gd name="connsiteY63" fmla="*/ 1888258 h 5025059"/>
                <a:gd name="connsiteX64" fmla="*/ 2089048 w 3303631"/>
                <a:gd name="connsiteY64" fmla="*/ 1992893 h 5025059"/>
                <a:gd name="connsiteX65" fmla="*/ 2480934 w 3303631"/>
                <a:gd name="connsiteY65" fmla="*/ 2054575 h 5025059"/>
                <a:gd name="connsiteX66" fmla="*/ 3134077 w 3303631"/>
                <a:gd name="connsiteY66" fmla="*/ 2156179 h 5025059"/>
                <a:gd name="connsiteX67" fmla="*/ 2007859 w 3303631"/>
                <a:gd name="connsiteY67" fmla="*/ 2065918 h 5025059"/>
                <a:gd name="connsiteX68" fmla="*/ 1468562 w 3303631"/>
                <a:gd name="connsiteY68" fmla="*/ 1829607 h 5025059"/>
                <a:gd name="connsiteX69" fmla="*/ 1158320 w 3303631"/>
                <a:gd name="connsiteY69" fmla="*/ 1862264 h 5025059"/>
                <a:gd name="connsiteX70" fmla="*/ 1125662 w 3303631"/>
                <a:gd name="connsiteY70" fmla="*/ 2025550 h 5025059"/>
                <a:gd name="connsiteX71" fmla="*/ 1207305 w 3303631"/>
                <a:gd name="connsiteY71" fmla="*/ 2156179 h 5025059"/>
                <a:gd name="connsiteX72" fmla="*/ 1264455 w 3303631"/>
                <a:gd name="connsiteY72" fmla="*/ 2326721 h 5025059"/>
                <a:gd name="connsiteX73" fmla="*/ 1256291 w 3303631"/>
                <a:gd name="connsiteY73" fmla="*/ 2466421 h 5025059"/>
                <a:gd name="connsiteX74" fmla="*/ 1307697 w 3303631"/>
                <a:gd name="connsiteY74" fmla="*/ 2437707 h 5025059"/>
                <a:gd name="connsiteX75" fmla="*/ 1542041 w 3303631"/>
                <a:gd name="connsiteY75" fmla="*/ 2216958 h 5025059"/>
                <a:gd name="connsiteX76" fmla="*/ 1771095 w 3303631"/>
                <a:gd name="connsiteY76" fmla="*/ 2106740 h 5025059"/>
                <a:gd name="connsiteX77" fmla="*/ 1786969 w 3303631"/>
                <a:gd name="connsiteY77" fmla="*/ 2183847 h 5025059"/>
                <a:gd name="connsiteX78" fmla="*/ 1567440 w 3303631"/>
                <a:gd name="connsiteY78" fmla="*/ 2324000 h 5025059"/>
                <a:gd name="connsiteX79" fmla="*/ 1334305 w 3303631"/>
                <a:gd name="connsiteY79" fmla="*/ 2509057 h 5025059"/>
                <a:gd name="connsiteX80" fmla="*/ 1361065 w 3303631"/>
                <a:gd name="connsiteY80" fmla="*/ 2536725 h 5025059"/>
                <a:gd name="connsiteX81" fmla="*/ 1408690 w 3303631"/>
                <a:gd name="connsiteY81" fmla="*/ 2485925 h 5025059"/>
                <a:gd name="connsiteX82" fmla="*/ 1494860 w 3303631"/>
                <a:gd name="connsiteY82" fmla="*/ 2459472 h 5025059"/>
                <a:gd name="connsiteX83" fmla="*/ 1512853 w 3303631"/>
                <a:gd name="connsiteY83" fmla="*/ 2578000 h 5025059"/>
                <a:gd name="connsiteX84" fmla="*/ 1408078 w 3303631"/>
                <a:gd name="connsiteY84" fmla="*/ 2603400 h 5025059"/>
                <a:gd name="connsiteX85" fmla="*/ 1492602 w 3303631"/>
                <a:gd name="connsiteY85" fmla="*/ 2623357 h 5025059"/>
                <a:gd name="connsiteX86" fmla="*/ 1729820 w 3303631"/>
                <a:gd name="connsiteY86" fmla="*/ 2450093 h 5025059"/>
                <a:gd name="connsiteX87" fmla="*/ 2089049 w 3303631"/>
                <a:gd name="connsiteY87" fmla="*/ 2499079 h 5025059"/>
                <a:gd name="connsiteX88" fmla="*/ 2100387 w 3303631"/>
                <a:gd name="connsiteY88" fmla="*/ 2599319 h 5025059"/>
                <a:gd name="connsiteX89" fmla="*/ 1770188 w 3303631"/>
                <a:gd name="connsiteY89" fmla="*/ 2538086 h 5025059"/>
                <a:gd name="connsiteX90" fmla="*/ 1501219 w 3303631"/>
                <a:gd name="connsiteY90" fmla="*/ 2695021 h 5025059"/>
                <a:gd name="connsiteX91" fmla="*/ 1582862 w 3303631"/>
                <a:gd name="connsiteY91" fmla="*/ 2972607 h 5025059"/>
                <a:gd name="connsiteX92" fmla="*/ 1664505 w 3303631"/>
                <a:gd name="connsiteY92" fmla="*/ 3119564 h 5025059"/>
                <a:gd name="connsiteX93" fmla="*/ 1762477 w 3303631"/>
                <a:gd name="connsiteY93" fmla="*/ 3233864 h 5025059"/>
                <a:gd name="connsiteX94" fmla="*/ 1811463 w 3303631"/>
                <a:gd name="connsiteY94" fmla="*/ 3103236 h 5025059"/>
                <a:gd name="connsiteX95" fmla="*/ 2040063 w 3303631"/>
                <a:gd name="connsiteY95" fmla="*/ 3103236 h 5025059"/>
                <a:gd name="connsiteX96" fmla="*/ 2105376 w 3303631"/>
                <a:gd name="connsiteY96" fmla="*/ 3315508 h 5025059"/>
                <a:gd name="connsiteX97" fmla="*/ 1876777 w 3303631"/>
                <a:gd name="connsiteY97" fmla="*/ 3380821 h 5025059"/>
                <a:gd name="connsiteX98" fmla="*/ 1762477 w 3303631"/>
                <a:gd name="connsiteY98" fmla="*/ 3380821 h 5025059"/>
                <a:gd name="connsiteX99" fmla="*/ 2187020 w 3303631"/>
                <a:gd name="connsiteY99" fmla="*/ 3821693 h 5025059"/>
                <a:gd name="connsiteX100" fmla="*/ 2219677 w 3303631"/>
                <a:gd name="connsiteY100" fmla="*/ 3903336 h 5025059"/>
                <a:gd name="connsiteX101" fmla="*/ 2252334 w 3303631"/>
                <a:gd name="connsiteY101" fmla="*/ 3691064 h 5025059"/>
                <a:gd name="connsiteX102" fmla="*/ 2301320 w 3303631"/>
                <a:gd name="connsiteY102" fmla="*/ 3544107 h 5025059"/>
                <a:gd name="connsiteX103" fmla="*/ 2513592 w 3303631"/>
                <a:gd name="connsiteY103" fmla="*/ 3495121 h 5025059"/>
                <a:gd name="connsiteX104" fmla="*/ 2660549 w 3303631"/>
                <a:gd name="connsiteY104" fmla="*/ 3691064 h 5025059"/>
                <a:gd name="connsiteX105" fmla="*/ 2513591 w 3303631"/>
                <a:gd name="connsiteY105" fmla="*/ 3870678 h 5025059"/>
                <a:gd name="connsiteX106" fmla="*/ 2333976 w 3303631"/>
                <a:gd name="connsiteY106" fmla="*/ 3903336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4708 h 5025059"/>
                <a:gd name="connsiteX53" fmla="*/ 1882722 w 3303631"/>
                <a:gd name="connsiteY53" fmla="*/ 1745447 h 5025059"/>
                <a:gd name="connsiteX54" fmla="*/ 1631848 w 3303631"/>
                <a:gd name="connsiteY54" fmla="*/ 1486707 h 5025059"/>
                <a:gd name="connsiteX55" fmla="*/ 1590126 w 3303631"/>
                <a:gd name="connsiteY55" fmla="*/ 1686883 h 5025059"/>
                <a:gd name="connsiteX56" fmla="*/ 1631848 w 3303631"/>
                <a:gd name="connsiteY56" fmla="*/ 1601007 h 5025059"/>
                <a:gd name="connsiteX57" fmla="*/ 2059005 w 3303631"/>
                <a:gd name="connsiteY57" fmla="*/ 1385267 h 5025059"/>
                <a:gd name="connsiteX58" fmla="*/ 2292223 w 3303631"/>
                <a:gd name="connsiteY58" fmla="*/ 1336718 h 5025059"/>
                <a:gd name="connsiteX59" fmla="*/ 2592268 w 3303631"/>
                <a:gd name="connsiteY59" fmla="*/ 1406428 h 5025059"/>
                <a:gd name="connsiteX60" fmla="*/ 3297360 w 3303631"/>
                <a:gd name="connsiteY60" fmla="*/ 1633666 h 5025059"/>
                <a:gd name="connsiteX61" fmla="*/ 2267431 w 3303631"/>
                <a:gd name="connsiteY61" fmla="*/ 1396000 h 5025059"/>
                <a:gd name="connsiteX62" fmla="*/ 1608857 w 3303631"/>
                <a:gd name="connsiteY62" fmla="*/ 1714708 h 5025059"/>
                <a:gd name="connsiteX63" fmla="*/ 1734052 w 3303631"/>
                <a:gd name="connsiteY63" fmla="*/ 1888258 h 5025059"/>
                <a:gd name="connsiteX64" fmla="*/ 2089048 w 3303631"/>
                <a:gd name="connsiteY64" fmla="*/ 1992893 h 5025059"/>
                <a:gd name="connsiteX65" fmla="*/ 2480934 w 3303631"/>
                <a:gd name="connsiteY65" fmla="*/ 2054575 h 5025059"/>
                <a:gd name="connsiteX66" fmla="*/ 3134077 w 3303631"/>
                <a:gd name="connsiteY66" fmla="*/ 2156179 h 5025059"/>
                <a:gd name="connsiteX67" fmla="*/ 2007859 w 3303631"/>
                <a:gd name="connsiteY67" fmla="*/ 2065918 h 5025059"/>
                <a:gd name="connsiteX68" fmla="*/ 1468562 w 3303631"/>
                <a:gd name="connsiteY68" fmla="*/ 1829607 h 5025059"/>
                <a:gd name="connsiteX69" fmla="*/ 1158320 w 3303631"/>
                <a:gd name="connsiteY69" fmla="*/ 1862264 h 5025059"/>
                <a:gd name="connsiteX70" fmla="*/ 1125662 w 3303631"/>
                <a:gd name="connsiteY70" fmla="*/ 2025550 h 5025059"/>
                <a:gd name="connsiteX71" fmla="*/ 1207305 w 3303631"/>
                <a:gd name="connsiteY71" fmla="*/ 2156179 h 5025059"/>
                <a:gd name="connsiteX72" fmla="*/ 1264455 w 3303631"/>
                <a:gd name="connsiteY72" fmla="*/ 2326721 h 5025059"/>
                <a:gd name="connsiteX73" fmla="*/ 1256291 w 3303631"/>
                <a:gd name="connsiteY73" fmla="*/ 2466421 h 5025059"/>
                <a:gd name="connsiteX74" fmla="*/ 1307697 w 3303631"/>
                <a:gd name="connsiteY74" fmla="*/ 2437707 h 5025059"/>
                <a:gd name="connsiteX75" fmla="*/ 1542041 w 3303631"/>
                <a:gd name="connsiteY75" fmla="*/ 2216958 h 5025059"/>
                <a:gd name="connsiteX76" fmla="*/ 1771095 w 3303631"/>
                <a:gd name="connsiteY76" fmla="*/ 2106740 h 5025059"/>
                <a:gd name="connsiteX77" fmla="*/ 1786969 w 3303631"/>
                <a:gd name="connsiteY77" fmla="*/ 2183847 h 5025059"/>
                <a:gd name="connsiteX78" fmla="*/ 1567440 w 3303631"/>
                <a:gd name="connsiteY78" fmla="*/ 2324000 h 5025059"/>
                <a:gd name="connsiteX79" fmla="*/ 1334305 w 3303631"/>
                <a:gd name="connsiteY79" fmla="*/ 2509057 h 5025059"/>
                <a:gd name="connsiteX80" fmla="*/ 1361065 w 3303631"/>
                <a:gd name="connsiteY80" fmla="*/ 2536725 h 5025059"/>
                <a:gd name="connsiteX81" fmla="*/ 1408690 w 3303631"/>
                <a:gd name="connsiteY81" fmla="*/ 2485925 h 5025059"/>
                <a:gd name="connsiteX82" fmla="*/ 1494860 w 3303631"/>
                <a:gd name="connsiteY82" fmla="*/ 2459472 h 5025059"/>
                <a:gd name="connsiteX83" fmla="*/ 1512853 w 3303631"/>
                <a:gd name="connsiteY83" fmla="*/ 2578000 h 5025059"/>
                <a:gd name="connsiteX84" fmla="*/ 1408078 w 3303631"/>
                <a:gd name="connsiteY84" fmla="*/ 2603400 h 5025059"/>
                <a:gd name="connsiteX85" fmla="*/ 1492602 w 3303631"/>
                <a:gd name="connsiteY85" fmla="*/ 2623357 h 5025059"/>
                <a:gd name="connsiteX86" fmla="*/ 1729820 w 3303631"/>
                <a:gd name="connsiteY86" fmla="*/ 2450093 h 5025059"/>
                <a:gd name="connsiteX87" fmla="*/ 2089049 w 3303631"/>
                <a:gd name="connsiteY87" fmla="*/ 2499079 h 5025059"/>
                <a:gd name="connsiteX88" fmla="*/ 2100387 w 3303631"/>
                <a:gd name="connsiteY88" fmla="*/ 2599319 h 5025059"/>
                <a:gd name="connsiteX89" fmla="*/ 1770188 w 3303631"/>
                <a:gd name="connsiteY89" fmla="*/ 2538086 h 5025059"/>
                <a:gd name="connsiteX90" fmla="*/ 1501219 w 3303631"/>
                <a:gd name="connsiteY90" fmla="*/ 2695021 h 5025059"/>
                <a:gd name="connsiteX91" fmla="*/ 1582862 w 3303631"/>
                <a:gd name="connsiteY91" fmla="*/ 2972607 h 5025059"/>
                <a:gd name="connsiteX92" fmla="*/ 1664505 w 3303631"/>
                <a:gd name="connsiteY92" fmla="*/ 3119564 h 5025059"/>
                <a:gd name="connsiteX93" fmla="*/ 1762477 w 3303631"/>
                <a:gd name="connsiteY93" fmla="*/ 3233864 h 5025059"/>
                <a:gd name="connsiteX94" fmla="*/ 1811463 w 3303631"/>
                <a:gd name="connsiteY94" fmla="*/ 3103236 h 5025059"/>
                <a:gd name="connsiteX95" fmla="*/ 2040063 w 3303631"/>
                <a:gd name="connsiteY95" fmla="*/ 3103236 h 5025059"/>
                <a:gd name="connsiteX96" fmla="*/ 2105376 w 3303631"/>
                <a:gd name="connsiteY96" fmla="*/ 3315508 h 5025059"/>
                <a:gd name="connsiteX97" fmla="*/ 1876777 w 3303631"/>
                <a:gd name="connsiteY97" fmla="*/ 3380821 h 5025059"/>
                <a:gd name="connsiteX98" fmla="*/ 1762477 w 3303631"/>
                <a:gd name="connsiteY98" fmla="*/ 3380821 h 5025059"/>
                <a:gd name="connsiteX99" fmla="*/ 2187020 w 3303631"/>
                <a:gd name="connsiteY99" fmla="*/ 3821693 h 5025059"/>
                <a:gd name="connsiteX100" fmla="*/ 2219677 w 3303631"/>
                <a:gd name="connsiteY100" fmla="*/ 3903336 h 5025059"/>
                <a:gd name="connsiteX101" fmla="*/ 2252334 w 3303631"/>
                <a:gd name="connsiteY101" fmla="*/ 3691064 h 5025059"/>
                <a:gd name="connsiteX102" fmla="*/ 2301320 w 3303631"/>
                <a:gd name="connsiteY102" fmla="*/ 3544107 h 5025059"/>
                <a:gd name="connsiteX103" fmla="*/ 2513592 w 3303631"/>
                <a:gd name="connsiteY103" fmla="*/ 3495121 h 5025059"/>
                <a:gd name="connsiteX104" fmla="*/ 2660549 w 3303631"/>
                <a:gd name="connsiteY104" fmla="*/ 3691064 h 5025059"/>
                <a:gd name="connsiteX105" fmla="*/ 2513591 w 3303631"/>
                <a:gd name="connsiteY105" fmla="*/ 3870678 h 5025059"/>
                <a:gd name="connsiteX106" fmla="*/ 2333976 w 3303631"/>
                <a:gd name="connsiteY106" fmla="*/ 3903336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4708 h 5025059"/>
                <a:gd name="connsiteX53" fmla="*/ 1631848 w 3303631"/>
                <a:gd name="connsiteY53" fmla="*/ 1486707 h 5025059"/>
                <a:gd name="connsiteX54" fmla="*/ 1590126 w 3303631"/>
                <a:gd name="connsiteY54" fmla="*/ 1686883 h 5025059"/>
                <a:gd name="connsiteX55" fmla="*/ 1631848 w 3303631"/>
                <a:gd name="connsiteY55" fmla="*/ 1601007 h 5025059"/>
                <a:gd name="connsiteX56" fmla="*/ 2059005 w 3303631"/>
                <a:gd name="connsiteY56" fmla="*/ 1385267 h 5025059"/>
                <a:gd name="connsiteX57" fmla="*/ 2292223 w 3303631"/>
                <a:gd name="connsiteY57" fmla="*/ 1336718 h 5025059"/>
                <a:gd name="connsiteX58" fmla="*/ 2592268 w 3303631"/>
                <a:gd name="connsiteY58" fmla="*/ 1406428 h 5025059"/>
                <a:gd name="connsiteX59" fmla="*/ 3297360 w 3303631"/>
                <a:gd name="connsiteY59" fmla="*/ 1633666 h 5025059"/>
                <a:gd name="connsiteX60" fmla="*/ 2267431 w 3303631"/>
                <a:gd name="connsiteY60" fmla="*/ 1396000 h 5025059"/>
                <a:gd name="connsiteX61" fmla="*/ 1608857 w 3303631"/>
                <a:gd name="connsiteY61" fmla="*/ 1714708 h 5025059"/>
                <a:gd name="connsiteX62" fmla="*/ 1734052 w 3303631"/>
                <a:gd name="connsiteY62" fmla="*/ 1888258 h 5025059"/>
                <a:gd name="connsiteX63" fmla="*/ 2089048 w 3303631"/>
                <a:gd name="connsiteY63" fmla="*/ 1992893 h 5025059"/>
                <a:gd name="connsiteX64" fmla="*/ 2480934 w 3303631"/>
                <a:gd name="connsiteY64" fmla="*/ 2054575 h 5025059"/>
                <a:gd name="connsiteX65" fmla="*/ 3134077 w 3303631"/>
                <a:gd name="connsiteY65" fmla="*/ 2156179 h 5025059"/>
                <a:gd name="connsiteX66" fmla="*/ 2007859 w 3303631"/>
                <a:gd name="connsiteY66" fmla="*/ 2065918 h 5025059"/>
                <a:gd name="connsiteX67" fmla="*/ 1468562 w 3303631"/>
                <a:gd name="connsiteY67" fmla="*/ 1829607 h 5025059"/>
                <a:gd name="connsiteX68" fmla="*/ 1158320 w 3303631"/>
                <a:gd name="connsiteY68" fmla="*/ 1862264 h 5025059"/>
                <a:gd name="connsiteX69" fmla="*/ 1125662 w 3303631"/>
                <a:gd name="connsiteY69" fmla="*/ 2025550 h 5025059"/>
                <a:gd name="connsiteX70" fmla="*/ 1207305 w 3303631"/>
                <a:gd name="connsiteY70" fmla="*/ 2156179 h 5025059"/>
                <a:gd name="connsiteX71" fmla="*/ 1264455 w 3303631"/>
                <a:gd name="connsiteY71" fmla="*/ 2326721 h 5025059"/>
                <a:gd name="connsiteX72" fmla="*/ 1256291 w 3303631"/>
                <a:gd name="connsiteY72" fmla="*/ 2466421 h 5025059"/>
                <a:gd name="connsiteX73" fmla="*/ 1307697 w 3303631"/>
                <a:gd name="connsiteY73" fmla="*/ 2437707 h 5025059"/>
                <a:gd name="connsiteX74" fmla="*/ 1542041 w 3303631"/>
                <a:gd name="connsiteY74" fmla="*/ 2216958 h 5025059"/>
                <a:gd name="connsiteX75" fmla="*/ 1771095 w 3303631"/>
                <a:gd name="connsiteY75" fmla="*/ 2106740 h 5025059"/>
                <a:gd name="connsiteX76" fmla="*/ 1786969 w 3303631"/>
                <a:gd name="connsiteY76" fmla="*/ 2183847 h 5025059"/>
                <a:gd name="connsiteX77" fmla="*/ 1567440 w 3303631"/>
                <a:gd name="connsiteY77" fmla="*/ 2324000 h 5025059"/>
                <a:gd name="connsiteX78" fmla="*/ 1334305 w 3303631"/>
                <a:gd name="connsiteY78" fmla="*/ 2509057 h 5025059"/>
                <a:gd name="connsiteX79" fmla="*/ 1361065 w 3303631"/>
                <a:gd name="connsiteY79" fmla="*/ 2536725 h 5025059"/>
                <a:gd name="connsiteX80" fmla="*/ 1408690 w 3303631"/>
                <a:gd name="connsiteY80" fmla="*/ 2485925 h 5025059"/>
                <a:gd name="connsiteX81" fmla="*/ 1494860 w 3303631"/>
                <a:gd name="connsiteY81" fmla="*/ 2459472 h 5025059"/>
                <a:gd name="connsiteX82" fmla="*/ 1512853 w 3303631"/>
                <a:gd name="connsiteY82" fmla="*/ 2578000 h 5025059"/>
                <a:gd name="connsiteX83" fmla="*/ 1408078 w 3303631"/>
                <a:gd name="connsiteY83" fmla="*/ 2603400 h 5025059"/>
                <a:gd name="connsiteX84" fmla="*/ 1492602 w 3303631"/>
                <a:gd name="connsiteY84" fmla="*/ 2623357 h 5025059"/>
                <a:gd name="connsiteX85" fmla="*/ 1729820 w 3303631"/>
                <a:gd name="connsiteY85" fmla="*/ 2450093 h 5025059"/>
                <a:gd name="connsiteX86" fmla="*/ 2089049 w 3303631"/>
                <a:gd name="connsiteY86" fmla="*/ 2499079 h 5025059"/>
                <a:gd name="connsiteX87" fmla="*/ 2100387 w 3303631"/>
                <a:gd name="connsiteY87" fmla="*/ 2599319 h 5025059"/>
                <a:gd name="connsiteX88" fmla="*/ 1770188 w 3303631"/>
                <a:gd name="connsiteY88" fmla="*/ 2538086 h 5025059"/>
                <a:gd name="connsiteX89" fmla="*/ 1501219 w 3303631"/>
                <a:gd name="connsiteY89" fmla="*/ 2695021 h 5025059"/>
                <a:gd name="connsiteX90" fmla="*/ 1582862 w 3303631"/>
                <a:gd name="connsiteY90" fmla="*/ 2972607 h 5025059"/>
                <a:gd name="connsiteX91" fmla="*/ 1664505 w 3303631"/>
                <a:gd name="connsiteY91" fmla="*/ 3119564 h 5025059"/>
                <a:gd name="connsiteX92" fmla="*/ 1762477 w 3303631"/>
                <a:gd name="connsiteY92" fmla="*/ 3233864 h 5025059"/>
                <a:gd name="connsiteX93" fmla="*/ 1811463 w 3303631"/>
                <a:gd name="connsiteY93" fmla="*/ 3103236 h 5025059"/>
                <a:gd name="connsiteX94" fmla="*/ 2040063 w 3303631"/>
                <a:gd name="connsiteY94" fmla="*/ 3103236 h 5025059"/>
                <a:gd name="connsiteX95" fmla="*/ 2105376 w 3303631"/>
                <a:gd name="connsiteY95" fmla="*/ 3315508 h 5025059"/>
                <a:gd name="connsiteX96" fmla="*/ 1876777 w 3303631"/>
                <a:gd name="connsiteY96" fmla="*/ 3380821 h 5025059"/>
                <a:gd name="connsiteX97" fmla="*/ 1762477 w 3303631"/>
                <a:gd name="connsiteY97" fmla="*/ 3380821 h 5025059"/>
                <a:gd name="connsiteX98" fmla="*/ 2187020 w 3303631"/>
                <a:gd name="connsiteY98" fmla="*/ 3821693 h 5025059"/>
                <a:gd name="connsiteX99" fmla="*/ 2219677 w 3303631"/>
                <a:gd name="connsiteY99" fmla="*/ 3903336 h 5025059"/>
                <a:gd name="connsiteX100" fmla="*/ 2252334 w 3303631"/>
                <a:gd name="connsiteY100" fmla="*/ 3691064 h 5025059"/>
                <a:gd name="connsiteX101" fmla="*/ 2301320 w 3303631"/>
                <a:gd name="connsiteY101" fmla="*/ 3544107 h 5025059"/>
                <a:gd name="connsiteX102" fmla="*/ 2513592 w 3303631"/>
                <a:gd name="connsiteY102" fmla="*/ 3495121 h 5025059"/>
                <a:gd name="connsiteX103" fmla="*/ 2660549 w 3303631"/>
                <a:gd name="connsiteY103" fmla="*/ 3691064 h 5025059"/>
                <a:gd name="connsiteX104" fmla="*/ 2513591 w 3303631"/>
                <a:gd name="connsiteY104" fmla="*/ 3870678 h 5025059"/>
                <a:gd name="connsiteX105" fmla="*/ 2333976 w 3303631"/>
                <a:gd name="connsiteY105" fmla="*/ 3903336 h 5025059"/>
                <a:gd name="connsiteX106" fmla="*/ 2464605 w 3303631"/>
                <a:gd name="connsiteY106" fmla="*/ 4099279 h 5025059"/>
                <a:gd name="connsiteX107" fmla="*/ 2529920 w 3303631"/>
                <a:gd name="connsiteY107" fmla="*/ 4262565 h 5025059"/>
                <a:gd name="connsiteX108" fmla="*/ 2431948 w 3303631"/>
                <a:gd name="connsiteY108" fmla="*/ 4540150 h 5025059"/>
                <a:gd name="connsiteX109" fmla="*/ 2676877 w 3303631"/>
                <a:gd name="connsiteY109" fmla="*/ 4899380 h 5025059"/>
                <a:gd name="connsiteX110" fmla="*/ 2627891 w 3303631"/>
                <a:gd name="connsiteY110" fmla="*/ 5013679 h 5025059"/>
                <a:gd name="connsiteX111" fmla="*/ 2317648 w 3303631"/>
                <a:gd name="connsiteY111" fmla="*/ 4654450 h 5025059"/>
                <a:gd name="connsiteX112" fmla="*/ 2333977 w 3303631"/>
                <a:gd name="connsiteY112" fmla="*/ 4229907 h 5025059"/>
                <a:gd name="connsiteX113" fmla="*/ 2121705 w 3303631"/>
                <a:gd name="connsiteY113" fmla="*/ 3952321 h 5025059"/>
                <a:gd name="connsiteX114" fmla="*/ 1550205 w 3303631"/>
                <a:gd name="connsiteY114" fmla="*/ 3250193 h 5025059"/>
                <a:gd name="connsiteX115" fmla="*/ 1356077 w 3303631"/>
                <a:gd name="connsiteY115" fmla="*/ 2747182 h 5025059"/>
                <a:gd name="connsiteX116" fmla="*/ 1328409 w 3303631"/>
                <a:gd name="connsiteY116" fmla="*/ 2595689 h 5025059"/>
                <a:gd name="connsiteX117" fmla="*/ 1174648 w 3303631"/>
                <a:gd name="connsiteY117" fmla="*/ 2515407 h 5025059"/>
                <a:gd name="connsiteX118" fmla="*/ 1060348 w 3303631"/>
                <a:gd name="connsiteY118" fmla="*/ 2597050 h 5025059"/>
                <a:gd name="connsiteX119" fmla="*/ 1027691 w 3303631"/>
                <a:gd name="connsiteY119" fmla="*/ 2744007 h 5025059"/>
                <a:gd name="connsiteX120" fmla="*/ 1239962 w 3303631"/>
                <a:gd name="connsiteY120" fmla="*/ 2972607 h 5025059"/>
                <a:gd name="connsiteX121" fmla="*/ 1435905 w 3303631"/>
                <a:gd name="connsiteY121" fmla="*/ 3413479 h 5025059"/>
                <a:gd name="connsiteX122" fmla="*/ 1533877 w 3303631"/>
                <a:gd name="connsiteY122" fmla="*/ 3772707 h 5025059"/>
                <a:gd name="connsiteX123" fmla="*/ 1550205 w 3303631"/>
                <a:gd name="connsiteY123" fmla="*/ 4050293 h 5025059"/>
                <a:gd name="connsiteX124" fmla="*/ 1550205 w 3303631"/>
                <a:gd name="connsiteY124"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4708 h 5025059"/>
                <a:gd name="connsiteX53" fmla="*/ 1590126 w 3303631"/>
                <a:gd name="connsiteY53" fmla="*/ 1686883 h 5025059"/>
                <a:gd name="connsiteX54" fmla="*/ 1631848 w 3303631"/>
                <a:gd name="connsiteY54" fmla="*/ 1601007 h 5025059"/>
                <a:gd name="connsiteX55" fmla="*/ 2059005 w 3303631"/>
                <a:gd name="connsiteY55" fmla="*/ 1385267 h 5025059"/>
                <a:gd name="connsiteX56" fmla="*/ 2292223 w 3303631"/>
                <a:gd name="connsiteY56" fmla="*/ 1336718 h 5025059"/>
                <a:gd name="connsiteX57" fmla="*/ 2592268 w 3303631"/>
                <a:gd name="connsiteY57" fmla="*/ 1406428 h 5025059"/>
                <a:gd name="connsiteX58" fmla="*/ 3297360 w 3303631"/>
                <a:gd name="connsiteY58" fmla="*/ 1633666 h 5025059"/>
                <a:gd name="connsiteX59" fmla="*/ 2267431 w 3303631"/>
                <a:gd name="connsiteY59" fmla="*/ 1396000 h 5025059"/>
                <a:gd name="connsiteX60" fmla="*/ 1608857 w 3303631"/>
                <a:gd name="connsiteY60" fmla="*/ 1714708 h 5025059"/>
                <a:gd name="connsiteX61" fmla="*/ 1734052 w 3303631"/>
                <a:gd name="connsiteY61" fmla="*/ 1888258 h 5025059"/>
                <a:gd name="connsiteX62" fmla="*/ 2089048 w 3303631"/>
                <a:gd name="connsiteY62" fmla="*/ 1992893 h 5025059"/>
                <a:gd name="connsiteX63" fmla="*/ 2480934 w 3303631"/>
                <a:gd name="connsiteY63" fmla="*/ 2054575 h 5025059"/>
                <a:gd name="connsiteX64" fmla="*/ 3134077 w 3303631"/>
                <a:gd name="connsiteY64" fmla="*/ 2156179 h 5025059"/>
                <a:gd name="connsiteX65" fmla="*/ 2007859 w 3303631"/>
                <a:gd name="connsiteY65" fmla="*/ 2065918 h 5025059"/>
                <a:gd name="connsiteX66" fmla="*/ 1468562 w 3303631"/>
                <a:gd name="connsiteY66" fmla="*/ 1829607 h 5025059"/>
                <a:gd name="connsiteX67" fmla="*/ 1158320 w 3303631"/>
                <a:gd name="connsiteY67" fmla="*/ 1862264 h 5025059"/>
                <a:gd name="connsiteX68" fmla="*/ 1125662 w 3303631"/>
                <a:gd name="connsiteY68" fmla="*/ 2025550 h 5025059"/>
                <a:gd name="connsiteX69" fmla="*/ 1207305 w 3303631"/>
                <a:gd name="connsiteY69" fmla="*/ 2156179 h 5025059"/>
                <a:gd name="connsiteX70" fmla="*/ 1264455 w 3303631"/>
                <a:gd name="connsiteY70" fmla="*/ 2326721 h 5025059"/>
                <a:gd name="connsiteX71" fmla="*/ 1256291 w 3303631"/>
                <a:gd name="connsiteY71" fmla="*/ 2466421 h 5025059"/>
                <a:gd name="connsiteX72" fmla="*/ 1307697 w 3303631"/>
                <a:gd name="connsiteY72" fmla="*/ 2437707 h 5025059"/>
                <a:gd name="connsiteX73" fmla="*/ 1542041 w 3303631"/>
                <a:gd name="connsiteY73" fmla="*/ 2216958 h 5025059"/>
                <a:gd name="connsiteX74" fmla="*/ 1771095 w 3303631"/>
                <a:gd name="connsiteY74" fmla="*/ 2106740 h 5025059"/>
                <a:gd name="connsiteX75" fmla="*/ 1786969 w 3303631"/>
                <a:gd name="connsiteY75" fmla="*/ 2183847 h 5025059"/>
                <a:gd name="connsiteX76" fmla="*/ 1567440 w 3303631"/>
                <a:gd name="connsiteY76" fmla="*/ 2324000 h 5025059"/>
                <a:gd name="connsiteX77" fmla="*/ 1334305 w 3303631"/>
                <a:gd name="connsiteY77" fmla="*/ 2509057 h 5025059"/>
                <a:gd name="connsiteX78" fmla="*/ 1361065 w 3303631"/>
                <a:gd name="connsiteY78" fmla="*/ 2536725 h 5025059"/>
                <a:gd name="connsiteX79" fmla="*/ 1408690 w 3303631"/>
                <a:gd name="connsiteY79" fmla="*/ 2485925 h 5025059"/>
                <a:gd name="connsiteX80" fmla="*/ 1494860 w 3303631"/>
                <a:gd name="connsiteY80" fmla="*/ 2459472 h 5025059"/>
                <a:gd name="connsiteX81" fmla="*/ 1512853 w 3303631"/>
                <a:gd name="connsiteY81" fmla="*/ 2578000 h 5025059"/>
                <a:gd name="connsiteX82" fmla="*/ 1408078 w 3303631"/>
                <a:gd name="connsiteY82" fmla="*/ 2603400 h 5025059"/>
                <a:gd name="connsiteX83" fmla="*/ 1492602 w 3303631"/>
                <a:gd name="connsiteY83" fmla="*/ 2623357 h 5025059"/>
                <a:gd name="connsiteX84" fmla="*/ 1729820 w 3303631"/>
                <a:gd name="connsiteY84" fmla="*/ 2450093 h 5025059"/>
                <a:gd name="connsiteX85" fmla="*/ 2089049 w 3303631"/>
                <a:gd name="connsiteY85" fmla="*/ 2499079 h 5025059"/>
                <a:gd name="connsiteX86" fmla="*/ 2100387 w 3303631"/>
                <a:gd name="connsiteY86" fmla="*/ 2599319 h 5025059"/>
                <a:gd name="connsiteX87" fmla="*/ 1770188 w 3303631"/>
                <a:gd name="connsiteY87" fmla="*/ 2538086 h 5025059"/>
                <a:gd name="connsiteX88" fmla="*/ 1501219 w 3303631"/>
                <a:gd name="connsiteY88" fmla="*/ 2695021 h 5025059"/>
                <a:gd name="connsiteX89" fmla="*/ 1582862 w 3303631"/>
                <a:gd name="connsiteY89" fmla="*/ 2972607 h 5025059"/>
                <a:gd name="connsiteX90" fmla="*/ 1664505 w 3303631"/>
                <a:gd name="connsiteY90" fmla="*/ 3119564 h 5025059"/>
                <a:gd name="connsiteX91" fmla="*/ 1762477 w 3303631"/>
                <a:gd name="connsiteY91" fmla="*/ 3233864 h 5025059"/>
                <a:gd name="connsiteX92" fmla="*/ 1811463 w 3303631"/>
                <a:gd name="connsiteY92" fmla="*/ 3103236 h 5025059"/>
                <a:gd name="connsiteX93" fmla="*/ 2040063 w 3303631"/>
                <a:gd name="connsiteY93" fmla="*/ 3103236 h 5025059"/>
                <a:gd name="connsiteX94" fmla="*/ 2105376 w 3303631"/>
                <a:gd name="connsiteY94" fmla="*/ 3315508 h 5025059"/>
                <a:gd name="connsiteX95" fmla="*/ 1876777 w 3303631"/>
                <a:gd name="connsiteY95" fmla="*/ 3380821 h 5025059"/>
                <a:gd name="connsiteX96" fmla="*/ 1762477 w 3303631"/>
                <a:gd name="connsiteY96" fmla="*/ 3380821 h 5025059"/>
                <a:gd name="connsiteX97" fmla="*/ 2187020 w 3303631"/>
                <a:gd name="connsiteY97" fmla="*/ 3821693 h 5025059"/>
                <a:gd name="connsiteX98" fmla="*/ 2219677 w 3303631"/>
                <a:gd name="connsiteY98" fmla="*/ 3903336 h 5025059"/>
                <a:gd name="connsiteX99" fmla="*/ 2252334 w 3303631"/>
                <a:gd name="connsiteY99" fmla="*/ 3691064 h 5025059"/>
                <a:gd name="connsiteX100" fmla="*/ 2301320 w 3303631"/>
                <a:gd name="connsiteY100" fmla="*/ 3544107 h 5025059"/>
                <a:gd name="connsiteX101" fmla="*/ 2513592 w 3303631"/>
                <a:gd name="connsiteY101" fmla="*/ 3495121 h 5025059"/>
                <a:gd name="connsiteX102" fmla="*/ 2660549 w 3303631"/>
                <a:gd name="connsiteY102" fmla="*/ 3691064 h 5025059"/>
                <a:gd name="connsiteX103" fmla="*/ 2513591 w 3303631"/>
                <a:gd name="connsiteY103" fmla="*/ 3870678 h 5025059"/>
                <a:gd name="connsiteX104" fmla="*/ 2333976 w 3303631"/>
                <a:gd name="connsiteY104" fmla="*/ 3903336 h 5025059"/>
                <a:gd name="connsiteX105" fmla="*/ 2464605 w 3303631"/>
                <a:gd name="connsiteY105" fmla="*/ 4099279 h 5025059"/>
                <a:gd name="connsiteX106" fmla="*/ 2529920 w 3303631"/>
                <a:gd name="connsiteY106" fmla="*/ 4262565 h 5025059"/>
                <a:gd name="connsiteX107" fmla="*/ 2431948 w 3303631"/>
                <a:gd name="connsiteY107" fmla="*/ 4540150 h 5025059"/>
                <a:gd name="connsiteX108" fmla="*/ 2676877 w 3303631"/>
                <a:gd name="connsiteY108" fmla="*/ 4899380 h 5025059"/>
                <a:gd name="connsiteX109" fmla="*/ 2627891 w 3303631"/>
                <a:gd name="connsiteY109" fmla="*/ 5013679 h 5025059"/>
                <a:gd name="connsiteX110" fmla="*/ 2317648 w 3303631"/>
                <a:gd name="connsiteY110" fmla="*/ 4654450 h 5025059"/>
                <a:gd name="connsiteX111" fmla="*/ 2333977 w 3303631"/>
                <a:gd name="connsiteY111" fmla="*/ 4229907 h 5025059"/>
                <a:gd name="connsiteX112" fmla="*/ 2121705 w 3303631"/>
                <a:gd name="connsiteY112" fmla="*/ 3952321 h 5025059"/>
                <a:gd name="connsiteX113" fmla="*/ 1550205 w 3303631"/>
                <a:gd name="connsiteY113" fmla="*/ 3250193 h 5025059"/>
                <a:gd name="connsiteX114" fmla="*/ 1356077 w 3303631"/>
                <a:gd name="connsiteY114" fmla="*/ 2747182 h 5025059"/>
                <a:gd name="connsiteX115" fmla="*/ 1328409 w 3303631"/>
                <a:gd name="connsiteY115" fmla="*/ 2595689 h 5025059"/>
                <a:gd name="connsiteX116" fmla="*/ 1174648 w 3303631"/>
                <a:gd name="connsiteY116" fmla="*/ 2515407 h 5025059"/>
                <a:gd name="connsiteX117" fmla="*/ 1060348 w 3303631"/>
                <a:gd name="connsiteY117" fmla="*/ 2597050 h 5025059"/>
                <a:gd name="connsiteX118" fmla="*/ 1027691 w 3303631"/>
                <a:gd name="connsiteY118" fmla="*/ 2744007 h 5025059"/>
                <a:gd name="connsiteX119" fmla="*/ 1239962 w 3303631"/>
                <a:gd name="connsiteY119" fmla="*/ 2972607 h 5025059"/>
                <a:gd name="connsiteX120" fmla="*/ 1435905 w 3303631"/>
                <a:gd name="connsiteY120" fmla="*/ 3413479 h 5025059"/>
                <a:gd name="connsiteX121" fmla="*/ 1533877 w 3303631"/>
                <a:gd name="connsiteY121" fmla="*/ 3772707 h 5025059"/>
                <a:gd name="connsiteX122" fmla="*/ 1550205 w 3303631"/>
                <a:gd name="connsiteY122" fmla="*/ 4050293 h 5025059"/>
                <a:gd name="connsiteX123" fmla="*/ 1550205 w 3303631"/>
                <a:gd name="connsiteY123"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4708 h 5025059"/>
                <a:gd name="connsiteX53" fmla="*/ 1568965 w 3303631"/>
                <a:gd name="connsiteY53" fmla="*/ 1665722 h 5025059"/>
                <a:gd name="connsiteX54" fmla="*/ 1631848 w 3303631"/>
                <a:gd name="connsiteY54" fmla="*/ 1601007 h 5025059"/>
                <a:gd name="connsiteX55" fmla="*/ 2059005 w 3303631"/>
                <a:gd name="connsiteY55" fmla="*/ 1385267 h 5025059"/>
                <a:gd name="connsiteX56" fmla="*/ 2292223 w 3303631"/>
                <a:gd name="connsiteY56" fmla="*/ 1336718 h 5025059"/>
                <a:gd name="connsiteX57" fmla="*/ 2592268 w 3303631"/>
                <a:gd name="connsiteY57" fmla="*/ 1406428 h 5025059"/>
                <a:gd name="connsiteX58" fmla="*/ 3297360 w 3303631"/>
                <a:gd name="connsiteY58" fmla="*/ 1633666 h 5025059"/>
                <a:gd name="connsiteX59" fmla="*/ 2267431 w 3303631"/>
                <a:gd name="connsiteY59" fmla="*/ 1396000 h 5025059"/>
                <a:gd name="connsiteX60" fmla="*/ 1608857 w 3303631"/>
                <a:gd name="connsiteY60" fmla="*/ 1714708 h 5025059"/>
                <a:gd name="connsiteX61" fmla="*/ 1734052 w 3303631"/>
                <a:gd name="connsiteY61" fmla="*/ 1888258 h 5025059"/>
                <a:gd name="connsiteX62" fmla="*/ 2089048 w 3303631"/>
                <a:gd name="connsiteY62" fmla="*/ 1992893 h 5025059"/>
                <a:gd name="connsiteX63" fmla="*/ 2480934 w 3303631"/>
                <a:gd name="connsiteY63" fmla="*/ 2054575 h 5025059"/>
                <a:gd name="connsiteX64" fmla="*/ 3134077 w 3303631"/>
                <a:gd name="connsiteY64" fmla="*/ 2156179 h 5025059"/>
                <a:gd name="connsiteX65" fmla="*/ 2007859 w 3303631"/>
                <a:gd name="connsiteY65" fmla="*/ 2065918 h 5025059"/>
                <a:gd name="connsiteX66" fmla="*/ 1468562 w 3303631"/>
                <a:gd name="connsiteY66" fmla="*/ 1829607 h 5025059"/>
                <a:gd name="connsiteX67" fmla="*/ 1158320 w 3303631"/>
                <a:gd name="connsiteY67" fmla="*/ 1862264 h 5025059"/>
                <a:gd name="connsiteX68" fmla="*/ 1125662 w 3303631"/>
                <a:gd name="connsiteY68" fmla="*/ 2025550 h 5025059"/>
                <a:gd name="connsiteX69" fmla="*/ 1207305 w 3303631"/>
                <a:gd name="connsiteY69" fmla="*/ 2156179 h 5025059"/>
                <a:gd name="connsiteX70" fmla="*/ 1264455 w 3303631"/>
                <a:gd name="connsiteY70" fmla="*/ 2326721 h 5025059"/>
                <a:gd name="connsiteX71" fmla="*/ 1256291 w 3303631"/>
                <a:gd name="connsiteY71" fmla="*/ 2466421 h 5025059"/>
                <a:gd name="connsiteX72" fmla="*/ 1307697 w 3303631"/>
                <a:gd name="connsiteY72" fmla="*/ 2437707 h 5025059"/>
                <a:gd name="connsiteX73" fmla="*/ 1542041 w 3303631"/>
                <a:gd name="connsiteY73" fmla="*/ 2216958 h 5025059"/>
                <a:gd name="connsiteX74" fmla="*/ 1771095 w 3303631"/>
                <a:gd name="connsiteY74" fmla="*/ 2106740 h 5025059"/>
                <a:gd name="connsiteX75" fmla="*/ 1786969 w 3303631"/>
                <a:gd name="connsiteY75" fmla="*/ 2183847 h 5025059"/>
                <a:gd name="connsiteX76" fmla="*/ 1567440 w 3303631"/>
                <a:gd name="connsiteY76" fmla="*/ 2324000 h 5025059"/>
                <a:gd name="connsiteX77" fmla="*/ 1334305 w 3303631"/>
                <a:gd name="connsiteY77" fmla="*/ 2509057 h 5025059"/>
                <a:gd name="connsiteX78" fmla="*/ 1361065 w 3303631"/>
                <a:gd name="connsiteY78" fmla="*/ 2536725 h 5025059"/>
                <a:gd name="connsiteX79" fmla="*/ 1408690 w 3303631"/>
                <a:gd name="connsiteY79" fmla="*/ 2485925 h 5025059"/>
                <a:gd name="connsiteX80" fmla="*/ 1494860 w 3303631"/>
                <a:gd name="connsiteY80" fmla="*/ 2459472 h 5025059"/>
                <a:gd name="connsiteX81" fmla="*/ 1512853 w 3303631"/>
                <a:gd name="connsiteY81" fmla="*/ 2578000 h 5025059"/>
                <a:gd name="connsiteX82" fmla="*/ 1408078 w 3303631"/>
                <a:gd name="connsiteY82" fmla="*/ 2603400 h 5025059"/>
                <a:gd name="connsiteX83" fmla="*/ 1492602 w 3303631"/>
                <a:gd name="connsiteY83" fmla="*/ 2623357 h 5025059"/>
                <a:gd name="connsiteX84" fmla="*/ 1729820 w 3303631"/>
                <a:gd name="connsiteY84" fmla="*/ 2450093 h 5025059"/>
                <a:gd name="connsiteX85" fmla="*/ 2089049 w 3303631"/>
                <a:gd name="connsiteY85" fmla="*/ 2499079 h 5025059"/>
                <a:gd name="connsiteX86" fmla="*/ 2100387 w 3303631"/>
                <a:gd name="connsiteY86" fmla="*/ 2599319 h 5025059"/>
                <a:gd name="connsiteX87" fmla="*/ 1770188 w 3303631"/>
                <a:gd name="connsiteY87" fmla="*/ 2538086 h 5025059"/>
                <a:gd name="connsiteX88" fmla="*/ 1501219 w 3303631"/>
                <a:gd name="connsiteY88" fmla="*/ 2695021 h 5025059"/>
                <a:gd name="connsiteX89" fmla="*/ 1582862 w 3303631"/>
                <a:gd name="connsiteY89" fmla="*/ 2972607 h 5025059"/>
                <a:gd name="connsiteX90" fmla="*/ 1664505 w 3303631"/>
                <a:gd name="connsiteY90" fmla="*/ 3119564 h 5025059"/>
                <a:gd name="connsiteX91" fmla="*/ 1762477 w 3303631"/>
                <a:gd name="connsiteY91" fmla="*/ 3233864 h 5025059"/>
                <a:gd name="connsiteX92" fmla="*/ 1811463 w 3303631"/>
                <a:gd name="connsiteY92" fmla="*/ 3103236 h 5025059"/>
                <a:gd name="connsiteX93" fmla="*/ 2040063 w 3303631"/>
                <a:gd name="connsiteY93" fmla="*/ 3103236 h 5025059"/>
                <a:gd name="connsiteX94" fmla="*/ 2105376 w 3303631"/>
                <a:gd name="connsiteY94" fmla="*/ 3315508 h 5025059"/>
                <a:gd name="connsiteX95" fmla="*/ 1876777 w 3303631"/>
                <a:gd name="connsiteY95" fmla="*/ 3380821 h 5025059"/>
                <a:gd name="connsiteX96" fmla="*/ 1762477 w 3303631"/>
                <a:gd name="connsiteY96" fmla="*/ 3380821 h 5025059"/>
                <a:gd name="connsiteX97" fmla="*/ 2187020 w 3303631"/>
                <a:gd name="connsiteY97" fmla="*/ 3821693 h 5025059"/>
                <a:gd name="connsiteX98" fmla="*/ 2219677 w 3303631"/>
                <a:gd name="connsiteY98" fmla="*/ 3903336 h 5025059"/>
                <a:gd name="connsiteX99" fmla="*/ 2252334 w 3303631"/>
                <a:gd name="connsiteY99" fmla="*/ 3691064 h 5025059"/>
                <a:gd name="connsiteX100" fmla="*/ 2301320 w 3303631"/>
                <a:gd name="connsiteY100" fmla="*/ 3544107 h 5025059"/>
                <a:gd name="connsiteX101" fmla="*/ 2513592 w 3303631"/>
                <a:gd name="connsiteY101" fmla="*/ 3495121 h 5025059"/>
                <a:gd name="connsiteX102" fmla="*/ 2660549 w 3303631"/>
                <a:gd name="connsiteY102" fmla="*/ 3691064 h 5025059"/>
                <a:gd name="connsiteX103" fmla="*/ 2513591 w 3303631"/>
                <a:gd name="connsiteY103" fmla="*/ 3870678 h 5025059"/>
                <a:gd name="connsiteX104" fmla="*/ 2333976 w 3303631"/>
                <a:gd name="connsiteY104" fmla="*/ 3903336 h 5025059"/>
                <a:gd name="connsiteX105" fmla="*/ 2464605 w 3303631"/>
                <a:gd name="connsiteY105" fmla="*/ 4099279 h 5025059"/>
                <a:gd name="connsiteX106" fmla="*/ 2529920 w 3303631"/>
                <a:gd name="connsiteY106" fmla="*/ 4262565 h 5025059"/>
                <a:gd name="connsiteX107" fmla="*/ 2431948 w 3303631"/>
                <a:gd name="connsiteY107" fmla="*/ 4540150 h 5025059"/>
                <a:gd name="connsiteX108" fmla="*/ 2676877 w 3303631"/>
                <a:gd name="connsiteY108" fmla="*/ 4899380 h 5025059"/>
                <a:gd name="connsiteX109" fmla="*/ 2627891 w 3303631"/>
                <a:gd name="connsiteY109" fmla="*/ 5013679 h 5025059"/>
                <a:gd name="connsiteX110" fmla="*/ 2317648 w 3303631"/>
                <a:gd name="connsiteY110" fmla="*/ 4654450 h 5025059"/>
                <a:gd name="connsiteX111" fmla="*/ 2333977 w 3303631"/>
                <a:gd name="connsiteY111" fmla="*/ 4229907 h 5025059"/>
                <a:gd name="connsiteX112" fmla="*/ 2121705 w 3303631"/>
                <a:gd name="connsiteY112" fmla="*/ 3952321 h 5025059"/>
                <a:gd name="connsiteX113" fmla="*/ 1550205 w 3303631"/>
                <a:gd name="connsiteY113" fmla="*/ 3250193 h 5025059"/>
                <a:gd name="connsiteX114" fmla="*/ 1356077 w 3303631"/>
                <a:gd name="connsiteY114" fmla="*/ 2747182 h 5025059"/>
                <a:gd name="connsiteX115" fmla="*/ 1328409 w 3303631"/>
                <a:gd name="connsiteY115" fmla="*/ 2595689 h 5025059"/>
                <a:gd name="connsiteX116" fmla="*/ 1174648 w 3303631"/>
                <a:gd name="connsiteY116" fmla="*/ 2515407 h 5025059"/>
                <a:gd name="connsiteX117" fmla="*/ 1060348 w 3303631"/>
                <a:gd name="connsiteY117" fmla="*/ 2597050 h 5025059"/>
                <a:gd name="connsiteX118" fmla="*/ 1027691 w 3303631"/>
                <a:gd name="connsiteY118" fmla="*/ 2744007 h 5025059"/>
                <a:gd name="connsiteX119" fmla="*/ 1239962 w 3303631"/>
                <a:gd name="connsiteY119" fmla="*/ 2972607 h 5025059"/>
                <a:gd name="connsiteX120" fmla="*/ 1435905 w 3303631"/>
                <a:gd name="connsiteY120" fmla="*/ 3413479 h 5025059"/>
                <a:gd name="connsiteX121" fmla="*/ 1533877 w 3303631"/>
                <a:gd name="connsiteY121" fmla="*/ 3772707 h 5025059"/>
                <a:gd name="connsiteX122" fmla="*/ 1550205 w 3303631"/>
                <a:gd name="connsiteY122" fmla="*/ 4050293 h 5025059"/>
                <a:gd name="connsiteX123" fmla="*/ 1550205 w 3303631"/>
                <a:gd name="connsiteY123"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44333 h 5025059"/>
                <a:gd name="connsiteX53" fmla="*/ 1568965 w 3303631"/>
                <a:gd name="connsiteY53" fmla="*/ 1665722 h 5025059"/>
                <a:gd name="connsiteX54" fmla="*/ 1631848 w 3303631"/>
                <a:gd name="connsiteY54" fmla="*/ 1601007 h 5025059"/>
                <a:gd name="connsiteX55" fmla="*/ 2059005 w 3303631"/>
                <a:gd name="connsiteY55" fmla="*/ 1385267 h 5025059"/>
                <a:gd name="connsiteX56" fmla="*/ 2292223 w 3303631"/>
                <a:gd name="connsiteY56" fmla="*/ 1336718 h 5025059"/>
                <a:gd name="connsiteX57" fmla="*/ 2592268 w 3303631"/>
                <a:gd name="connsiteY57" fmla="*/ 1406428 h 5025059"/>
                <a:gd name="connsiteX58" fmla="*/ 3297360 w 3303631"/>
                <a:gd name="connsiteY58" fmla="*/ 1633666 h 5025059"/>
                <a:gd name="connsiteX59" fmla="*/ 2267431 w 3303631"/>
                <a:gd name="connsiteY59" fmla="*/ 1396000 h 5025059"/>
                <a:gd name="connsiteX60" fmla="*/ 1608857 w 3303631"/>
                <a:gd name="connsiteY60" fmla="*/ 1714708 h 5025059"/>
                <a:gd name="connsiteX61" fmla="*/ 1734052 w 3303631"/>
                <a:gd name="connsiteY61" fmla="*/ 1888258 h 5025059"/>
                <a:gd name="connsiteX62" fmla="*/ 2089048 w 3303631"/>
                <a:gd name="connsiteY62" fmla="*/ 1992893 h 5025059"/>
                <a:gd name="connsiteX63" fmla="*/ 2480934 w 3303631"/>
                <a:gd name="connsiteY63" fmla="*/ 2054575 h 5025059"/>
                <a:gd name="connsiteX64" fmla="*/ 3134077 w 3303631"/>
                <a:gd name="connsiteY64" fmla="*/ 2156179 h 5025059"/>
                <a:gd name="connsiteX65" fmla="*/ 2007859 w 3303631"/>
                <a:gd name="connsiteY65" fmla="*/ 2065918 h 5025059"/>
                <a:gd name="connsiteX66" fmla="*/ 1468562 w 3303631"/>
                <a:gd name="connsiteY66" fmla="*/ 1829607 h 5025059"/>
                <a:gd name="connsiteX67" fmla="*/ 1158320 w 3303631"/>
                <a:gd name="connsiteY67" fmla="*/ 1862264 h 5025059"/>
                <a:gd name="connsiteX68" fmla="*/ 1125662 w 3303631"/>
                <a:gd name="connsiteY68" fmla="*/ 2025550 h 5025059"/>
                <a:gd name="connsiteX69" fmla="*/ 1207305 w 3303631"/>
                <a:gd name="connsiteY69" fmla="*/ 2156179 h 5025059"/>
                <a:gd name="connsiteX70" fmla="*/ 1264455 w 3303631"/>
                <a:gd name="connsiteY70" fmla="*/ 2326721 h 5025059"/>
                <a:gd name="connsiteX71" fmla="*/ 1256291 w 3303631"/>
                <a:gd name="connsiteY71" fmla="*/ 2466421 h 5025059"/>
                <a:gd name="connsiteX72" fmla="*/ 1307697 w 3303631"/>
                <a:gd name="connsiteY72" fmla="*/ 2437707 h 5025059"/>
                <a:gd name="connsiteX73" fmla="*/ 1542041 w 3303631"/>
                <a:gd name="connsiteY73" fmla="*/ 2216958 h 5025059"/>
                <a:gd name="connsiteX74" fmla="*/ 1771095 w 3303631"/>
                <a:gd name="connsiteY74" fmla="*/ 2106740 h 5025059"/>
                <a:gd name="connsiteX75" fmla="*/ 1786969 w 3303631"/>
                <a:gd name="connsiteY75" fmla="*/ 2183847 h 5025059"/>
                <a:gd name="connsiteX76" fmla="*/ 1567440 w 3303631"/>
                <a:gd name="connsiteY76" fmla="*/ 2324000 h 5025059"/>
                <a:gd name="connsiteX77" fmla="*/ 1334305 w 3303631"/>
                <a:gd name="connsiteY77" fmla="*/ 2509057 h 5025059"/>
                <a:gd name="connsiteX78" fmla="*/ 1361065 w 3303631"/>
                <a:gd name="connsiteY78" fmla="*/ 2536725 h 5025059"/>
                <a:gd name="connsiteX79" fmla="*/ 1408690 w 3303631"/>
                <a:gd name="connsiteY79" fmla="*/ 2485925 h 5025059"/>
                <a:gd name="connsiteX80" fmla="*/ 1494860 w 3303631"/>
                <a:gd name="connsiteY80" fmla="*/ 2459472 h 5025059"/>
                <a:gd name="connsiteX81" fmla="*/ 1512853 w 3303631"/>
                <a:gd name="connsiteY81" fmla="*/ 2578000 h 5025059"/>
                <a:gd name="connsiteX82" fmla="*/ 1408078 w 3303631"/>
                <a:gd name="connsiteY82" fmla="*/ 2603400 h 5025059"/>
                <a:gd name="connsiteX83" fmla="*/ 1492602 w 3303631"/>
                <a:gd name="connsiteY83" fmla="*/ 2623357 h 5025059"/>
                <a:gd name="connsiteX84" fmla="*/ 1729820 w 3303631"/>
                <a:gd name="connsiteY84" fmla="*/ 2450093 h 5025059"/>
                <a:gd name="connsiteX85" fmla="*/ 2089049 w 3303631"/>
                <a:gd name="connsiteY85" fmla="*/ 2499079 h 5025059"/>
                <a:gd name="connsiteX86" fmla="*/ 2100387 w 3303631"/>
                <a:gd name="connsiteY86" fmla="*/ 2599319 h 5025059"/>
                <a:gd name="connsiteX87" fmla="*/ 1770188 w 3303631"/>
                <a:gd name="connsiteY87" fmla="*/ 2538086 h 5025059"/>
                <a:gd name="connsiteX88" fmla="*/ 1501219 w 3303631"/>
                <a:gd name="connsiteY88" fmla="*/ 2695021 h 5025059"/>
                <a:gd name="connsiteX89" fmla="*/ 1582862 w 3303631"/>
                <a:gd name="connsiteY89" fmla="*/ 2972607 h 5025059"/>
                <a:gd name="connsiteX90" fmla="*/ 1664505 w 3303631"/>
                <a:gd name="connsiteY90" fmla="*/ 3119564 h 5025059"/>
                <a:gd name="connsiteX91" fmla="*/ 1762477 w 3303631"/>
                <a:gd name="connsiteY91" fmla="*/ 3233864 h 5025059"/>
                <a:gd name="connsiteX92" fmla="*/ 1811463 w 3303631"/>
                <a:gd name="connsiteY92" fmla="*/ 3103236 h 5025059"/>
                <a:gd name="connsiteX93" fmla="*/ 2040063 w 3303631"/>
                <a:gd name="connsiteY93" fmla="*/ 3103236 h 5025059"/>
                <a:gd name="connsiteX94" fmla="*/ 2105376 w 3303631"/>
                <a:gd name="connsiteY94" fmla="*/ 3315508 h 5025059"/>
                <a:gd name="connsiteX95" fmla="*/ 1876777 w 3303631"/>
                <a:gd name="connsiteY95" fmla="*/ 3380821 h 5025059"/>
                <a:gd name="connsiteX96" fmla="*/ 1762477 w 3303631"/>
                <a:gd name="connsiteY96" fmla="*/ 3380821 h 5025059"/>
                <a:gd name="connsiteX97" fmla="*/ 2187020 w 3303631"/>
                <a:gd name="connsiteY97" fmla="*/ 3821693 h 5025059"/>
                <a:gd name="connsiteX98" fmla="*/ 2219677 w 3303631"/>
                <a:gd name="connsiteY98" fmla="*/ 3903336 h 5025059"/>
                <a:gd name="connsiteX99" fmla="*/ 2252334 w 3303631"/>
                <a:gd name="connsiteY99" fmla="*/ 3691064 h 5025059"/>
                <a:gd name="connsiteX100" fmla="*/ 2301320 w 3303631"/>
                <a:gd name="connsiteY100" fmla="*/ 3544107 h 5025059"/>
                <a:gd name="connsiteX101" fmla="*/ 2513592 w 3303631"/>
                <a:gd name="connsiteY101" fmla="*/ 3495121 h 5025059"/>
                <a:gd name="connsiteX102" fmla="*/ 2660549 w 3303631"/>
                <a:gd name="connsiteY102" fmla="*/ 3691064 h 5025059"/>
                <a:gd name="connsiteX103" fmla="*/ 2513591 w 3303631"/>
                <a:gd name="connsiteY103" fmla="*/ 3870678 h 5025059"/>
                <a:gd name="connsiteX104" fmla="*/ 2333976 w 3303631"/>
                <a:gd name="connsiteY104" fmla="*/ 3903336 h 5025059"/>
                <a:gd name="connsiteX105" fmla="*/ 2464605 w 3303631"/>
                <a:gd name="connsiteY105" fmla="*/ 4099279 h 5025059"/>
                <a:gd name="connsiteX106" fmla="*/ 2529920 w 3303631"/>
                <a:gd name="connsiteY106" fmla="*/ 4262565 h 5025059"/>
                <a:gd name="connsiteX107" fmla="*/ 2431948 w 3303631"/>
                <a:gd name="connsiteY107" fmla="*/ 4540150 h 5025059"/>
                <a:gd name="connsiteX108" fmla="*/ 2676877 w 3303631"/>
                <a:gd name="connsiteY108" fmla="*/ 4899380 h 5025059"/>
                <a:gd name="connsiteX109" fmla="*/ 2627891 w 3303631"/>
                <a:gd name="connsiteY109" fmla="*/ 5013679 h 5025059"/>
                <a:gd name="connsiteX110" fmla="*/ 2317648 w 3303631"/>
                <a:gd name="connsiteY110" fmla="*/ 4654450 h 5025059"/>
                <a:gd name="connsiteX111" fmla="*/ 2333977 w 3303631"/>
                <a:gd name="connsiteY111" fmla="*/ 4229907 h 5025059"/>
                <a:gd name="connsiteX112" fmla="*/ 2121705 w 3303631"/>
                <a:gd name="connsiteY112" fmla="*/ 3952321 h 5025059"/>
                <a:gd name="connsiteX113" fmla="*/ 1550205 w 3303631"/>
                <a:gd name="connsiteY113" fmla="*/ 3250193 h 5025059"/>
                <a:gd name="connsiteX114" fmla="*/ 1356077 w 3303631"/>
                <a:gd name="connsiteY114" fmla="*/ 2747182 h 5025059"/>
                <a:gd name="connsiteX115" fmla="*/ 1328409 w 3303631"/>
                <a:gd name="connsiteY115" fmla="*/ 2595689 h 5025059"/>
                <a:gd name="connsiteX116" fmla="*/ 1174648 w 3303631"/>
                <a:gd name="connsiteY116" fmla="*/ 2515407 h 5025059"/>
                <a:gd name="connsiteX117" fmla="*/ 1060348 w 3303631"/>
                <a:gd name="connsiteY117" fmla="*/ 2597050 h 5025059"/>
                <a:gd name="connsiteX118" fmla="*/ 1027691 w 3303631"/>
                <a:gd name="connsiteY118" fmla="*/ 2744007 h 5025059"/>
                <a:gd name="connsiteX119" fmla="*/ 1239962 w 3303631"/>
                <a:gd name="connsiteY119" fmla="*/ 2972607 h 5025059"/>
                <a:gd name="connsiteX120" fmla="*/ 1435905 w 3303631"/>
                <a:gd name="connsiteY120" fmla="*/ 3413479 h 5025059"/>
                <a:gd name="connsiteX121" fmla="*/ 1533877 w 3303631"/>
                <a:gd name="connsiteY121" fmla="*/ 3772707 h 5025059"/>
                <a:gd name="connsiteX122" fmla="*/ 1550205 w 3303631"/>
                <a:gd name="connsiteY122" fmla="*/ 4050293 h 5025059"/>
                <a:gd name="connsiteX123" fmla="*/ 1550205 w 3303631"/>
                <a:gd name="connsiteY123"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44333 h 5025059"/>
                <a:gd name="connsiteX53" fmla="*/ 1568965 w 3303631"/>
                <a:gd name="connsiteY53" fmla="*/ 1665722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734052 w 3303631"/>
                <a:gd name="connsiteY60" fmla="*/ 1888258 h 5025059"/>
                <a:gd name="connsiteX61" fmla="*/ 2089048 w 3303631"/>
                <a:gd name="connsiteY61" fmla="*/ 1992893 h 5025059"/>
                <a:gd name="connsiteX62" fmla="*/ 2480934 w 3303631"/>
                <a:gd name="connsiteY62" fmla="*/ 2054575 h 5025059"/>
                <a:gd name="connsiteX63" fmla="*/ 3134077 w 3303631"/>
                <a:gd name="connsiteY63" fmla="*/ 2156179 h 5025059"/>
                <a:gd name="connsiteX64" fmla="*/ 2007859 w 3303631"/>
                <a:gd name="connsiteY64" fmla="*/ 2065918 h 5025059"/>
                <a:gd name="connsiteX65" fmla="*/ 1468562 w 3303631"/>
                <a:gd name="connsiteY65" fmla="*/ 1829607 h 5025059"/>
                <a:gd name="connsiteX66" fmla="*/ 1158320 w 3303631"/>
                <a:gd name="connsiteY66" fmla="*/ 1862264 h 5025059"/>
                <a:gd name="connsiteX67" fmla="*/ 1125662 w 3303631"/>
                <a:gd name="connsiteY67" fmla="*/ 2025550 h 5025059"/>
                <a:gd name="connsiteX68" fmla="*/ 1207305 w 3303631"/>
                <a:gd name="connsiteY68" fmla="*/ 2156179 h 5025059"/>
                <a:gd name="connsiteX69" fmla="*/ 1264455 w 3303631"/>
                <a:gd name="connsiteY69" fmla="*/ 2326721 h 5025059"/>
                <a:gd name="connsiteX70" fmla="*/ 1256291 w 3303631"/>
                <a:gd name="connsiteY70" fmla="*/ 2466421 h 5025059"/>
                <a:gd name="connsiteX71" fmla="*/ 1307697 w 3303631"/>
                <a:gd name="connsiteY71" fmla="*/ 2437707 h 5025059"/>
                <a:gd name="connsiteX72" fmla="*/ 1542041 w 3303631"/>
                <a:gd name="connsiteY72" fmla="*/ 2216958 h 5025059"/>
                <a:gd name="connsiteX73" fmla="*/ 1771095 w 3303631"/>
                <a:gd name="connsiteY73" fmla="*/ 2106740 h 5025059"/>
                <a:gd name="connsiteX74" fmla="*/ 1786969 w 3303631"/>
                <a:gd name="connsiteY74" fmla="*/ 2183847 h 5025059"/>
                <a:gd name="connsiteX75" fmla="*/ 1567440 w 3303631"/>
                <a:gd name="connsiteY75" fmla="*/ 2324000 h 5025059"/>
                <a:gd name="connsiteX76" fmla="*/ 1334305 w 3303631"/>
                <a:gd name="connsiteY76" fmla="*/ 2509057 h 5025059"/>
                <a:gd name="connsiteX77" fmla="*/ 1361065 w 3303631"/>
                <a:gd name="connsiteY77" fmla="*/ 2536725 h 5025059"/>
                <a:gd name="connsiteX78" fmla="*/ 1408690 w 3303631"/>
                <a:gd name="connsiteY78" fmla="*/ 2485925 h 5025059"/>
                <a:gd name="connsiteX79" fmla="*/ 1494860 w 3303631"/>
                <a:gd name="connsiteY79" fmla="*/ 2459472 h 5025059"/>
                <a:gd name="connsiteX80" fmla="*/ 1512853 w 3303631"/>
                <a:gd name="connsiteY80" fmla="*/ 2578000 h 5025059"/>
                <a:gd name="connsiteX81" fmla="*/ 1408078 w 3303631"/>
                <a:gd name="connsiteY81" fmla="*/ 2603400 h 5025059"/>
                <a:gd name="connsiteX82" fmla="*/ 1492602 w 3303631"/>
                <a:gd name="connsiteY82" fmla="*/ 2623357 h 5025059"/>
                <a:gd name="connsiteX83" fmla="*/ 1729820 w 3303631"/>
                <a:gd name="connsiteY83" fmla="*/ 2450093 h 5025059"/>
                <a:gd name="connsiteX84" fmla="*/ 2089049 w 3303631"/>
                <a:gd name="connsiteY84" fmla="*/ 2499079 h 5025059"/>
                <a:gd name="connsiteX85" fmla="*/ 2100387 w 3303631"/>
                <a:gd name="connsiteY85" fmla="*/ 2599319 h 5025059"/>
                <a:gd name="connsiteX86" fmla="*/ 1770188 w 3303631"/>
                <a:gd name="connsiteY86" fmla="*/ 2538086 h 5025059"/>
                <a:gd name="connsiteX87" fmla="*/ 1501219 w 3303631"/>
                <a:gd name="connsiteY87" fmla="*/ 2695021 h 5025059"/>
                <a:gd name="connsiteX88" fmla="*/ 1582862 w 3303631"/>
                <a:gd name="connsiteY88" fmla="*/ 2972607 h 5025059"/>
                <a:gd name="connsiteX89" fmla="*/ 1664505 w 3303631"/>
                <a:gd name="connsiteY89" fmla="*/ 3119564 h 5025059"/>
                <a:gd name="connsiteX90" fmla="*/ 1762477 w 3303631"/>
                <a:gd name="connsiteY90" fmla="*/ 3233864 h 5025059"/>
                <a:gd name="connsiteX91" fmla="*/ 1811463 w 3303631"/>
                <a:gd name="connsiteY91" fmla="*/ 3103236 h 5025059"/>
                <a:gd name="connsiteX92" fmla="*/ 2040063 w 3303631"/>
                <a:gd name="connsiteY92" fmla="*/ 3103236 h 5025059"/>
                <a:gd name="connsiteX93" fmla="*/ 2105376 w 3303631"/>
                <a:gd name="connsiteY93" fmla="*/ 3315508 h 5025059"/>
                <a:gd name="connsiteX94" fmla="*/ 1876777 w 3303631"/>
                <a:gd name="connsiteY94" fmla="*/ 3380821 h 5025059"/>
                <a:gd name="connsiteX95" fmla="*/ 1762477 w 3303631"/>
                <a:gd name="connsiteY95" fmla="*/ 3380821 h 5025059"/>
                <a:gd name="connsiteX96" fmla="*/ 2187020 w 3303631"/>
                <a:gd name="connsiteY96" fmla="*/ 3821693 h 5025059"/>
                <a:gd name="connsiteX97" fmla="*/ 2219677 w 3303631"/>
                <a:gd name="connsiteY97" fmla="*/ 3903336 h 5025059"/>
                <a:gd name="connsiteX98" fmla="*/ 2252334 w 3303631"/>
                <a:gd name="connsiteY98" fmla="*/ 3691064 h 5025059"/>
                <a:gd name="connsiteX99" fmla="*/ 2301320 w 3303631"/>
                <a:gd name="connsiteY99" fmla="*/ 3544107 h 5025059"/>
                <a:gd name="connsiteX100" fmla="*/ 2513592 w 3303631"/>
                <a:gd name="connsiteY100" fmla="*/ 3495121 h 5025059"/>
                <a:gd name="connsiteX101" fmla="*/ 2660549 w 3303631"/>
                <a:gd name="connsiteY101" fmla="*/ 3691064 h 5025059"/>
                <a:gd name="connsiteX102" fmla="*/ 2513591 w 3303631"/>
                <a:gd name="connsiteY102" fmla="*/ 3870678 h 5025059"/>
                <a:gd name="connsiteX103" fmla="*/ 2333976 w 3303631"/>
                <a:gd name="connsiteY103" fmla="*/ 3903336 h 5025059"/>
                <a:gd name="connsiteX104" fmla="*/ 2464605 w 3303631"/>
                <a:gd name="connsiteY104" fmla="*/ 4099279 h 5025059"/>
                <a:gd name="connsiteX105" fmla="*/ 2529920 w 3303631"/>
                <a:gd name="connsiteY105" fmla="*/ 4262565 h 5025059"/>
                <a:gd name="connsiteX106" fmla="*/ 2431948 w 3303631"/>
                <a:gd name="connsiteY106" fmla="*/ 4540150 h 5025059"/>
                <a:gd name="connsiteX107" fmla="*/ 2676877 w 3303631"/>
                <a:gd name="connsiteY107" fmla="*/ 4899380 h 5025059"/>
                <a:gd name="connsiteX108" fmla="*/ 2627891 w 3303631"/>
                <a:gd name="connsiteY108" fmla="*/ 5013679 h 5025059"/>
                <a:gd name="connsiteX109" fmla="*/ 2317648 w 3303631"/>
                <a:gd name="connsiteY109" fmla="*/ 4654450 h 5025059"/>
                <a:gd name="connsiteX110" fmla="*/ 2333977 w 3303631"/>
                <a:gd name="connsiteY110" fmla="*/ 4229907 h 5025059"/>
                <a:gd name="connsiteX111" fmla="*/ 2121705 w 3303631"/>
                <a:gd name="connsiteY111" fmla="*/ 3952321 h 5025059"/>
                <a:gd name="connsiteX112" fmla="*/ 1550205 w 3303631"/>
                <a:gd name="connsiteY112" fmla="*/ 3250193 h 5025059"/>
                <a:gd name="connsiteX113" fmla="*/ 1356077 w 3303631"/>
                <a:gd name="connsiteY113" fmla="*/ 2747182 h 5025059"/>
                <a:gd name="connsiteX114" fmla="*/ 1328409 w 3303631"/>
                <a:gd name="connsiteY114" fmla="*/ 2595689 h 5025059"/>
                <a:gd name="connsiteX115" fmla="*/ 1174648 w 3303631"/>
                <a:gd name="connsiteY115" fmla="*/ 2515407 h 5025059"/>
                <a:gd name="connsiteX116" fmla="*/ 1060348 w 3303631"/>
                <a:gd name="connsiteY116" fmla="*/ 2597050 h 5025059"/>
                <a:gd name="connsiteX117" fmla="*/ 1027691 w 3303631"/>
                <a:gd name="connsiteY117" fmla="*/ 2744007 h 5025059"/>
                <a:gd name="connsiteX118" fmla="*/ 1239962 w 3303631"/>
                <a:gd name="connsiteY118" fmla="*/ 2972607 h 5025059"/>
                <a:gd name="connsiteX119" fmla="*/ 1435905 w 3303631"/>
                <a:gd name="connsiteY119" fmla="*/ 3413479 h 5025059"/>
                <a:gd name="connsiteX120" fmla="*/ 1533877 w 3303631"/>
                <a:gd name="connsiteY120" fmla="*/ 3772707 h 5025059"/>
                <a:gd name="connsiteX121" fmla="*/ 1550205 w 3303631"/>
                <a:gd name="connsiteY121" fmla="*/ 4050293 h 5025059"/>
                <a:gd name="connsiteX122" fmla="*/ 1550205 w 3303631"/>
                <a:gd name="connsiteY122"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44333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734052 w 3303631"/>
                <a:gd name="connsiteY60" fmla="*/ 1888258 h 5025059"/>
                <a:gd name="connsiteX61" fmla="*/ 2089048 w 3303631"/>
                <a:gd name="connsiteY61" fmla="*/ 1992893 h 5025059"/>
                <a:gd name="connsiteX62" fmla="*/ 2480934 w 3303631"/>
                <a:gd name="connsiteY62" fmla="*/ 2054575 h 5025059"/>
                <a:gd name="connsiteX63" fmla="*/ 3134077 w 3303631"/>
                <a:gd name="connsiteY63" fmla="*/ 2156179 h 5025059"/>
                <a:gd name="connsiteX64" fmla="*/ 2007859 w 3303631"/>
                <a:gd name="connsiteY64" fmla="*/ 2065918 h 5025059"/>
                <a:gd name="connsiteX65" fmla="*/ 1468562 w 3303631"/>
                <a:gd name="connsiteY65" fmla="*/ 1829607 h 5025059"/>
                <a:gd name="connsiteX66" fmla="*/ 1158320 w 3303631"/>
                <a:gd name="connsiteY66" fmla="*/ 1862264 h 5025059"/>
                <a:gd name="connsiteX67" fmla="*/ 1125662 w 3303631"/>
                <a:gd name="connsiteY67" fmla="*/ 2025550 h 5025059"/>
                <a:gd name="connsiteX68" fmla="*/ 1207305 w 3303631"/>
                <a:gd name="connsiteY68" fmla="*/ 2156179 h 5025059"/>
                <a:gd name="connsiteX69" fmla="*/ 1264455 w 3303631"/>
                <a:gd name="connsiteY69" fmla="*/ 2326721 h 5025059"/>
                <a:gd name="connsiteX70" fmla="*/ 1256291 w 3303631"/>
                <a:gd name="connsiteY70" fmla="*/ 2466421 h 5025059"/>
                <a:gd name="connsiteX71" fmla="*/ 1307697 w 3303631"/>
                <a:gd name="connsiteY71" fmla="*/ 2437707 h 5025059"/>
                <a:gd name="connsiteX72" fmla="*/ 1542041 w 3303631"/>
                <a:gd name="connsiteY72" fmla="*/ 2216958 h 5025059"/>
                <a:gd name="connsiteX73" fmla="*/ 1771095 w 3303631"/>
                <a:gd name="connsiteY73" fmla="*/ 2106740 h 5025059"/>
                <a:gd name="connsiteX74" fmla="*/ 1786969 w 3303631"/>
                <a:gd name="connsiteY74" fmla="*/ 2183847 h 5025059"/>
                <a:gd name="connsiteX75" fmla="*/ 1567440 w 3303631"/>
                <a:gd name="connsiteY75" fmla="*/ 2324000 h 5025059"/>
                <a:gd name="connsiteX76" fmla="*/ 1334305 w 3303631"/>
                <a:gd name="connsiteY76" fmla="*/ 2509057 h 5025059"/>
                <a:gd name="connsiteX77" fmla="*/ 1361065 w 3303631"/>
                <a:gd name="connsiteY77" fmla="*/ 2536725 h 5025059"/>
                <a:gd name="connsiteX78" fmla="*/ 1408690 w 3303631"/>
                <a:gd name="connsiteY78" fmla="*/ 2485925 h 5025059"/>
                <a:gd name="connsiteX79" fmla="*/ 1494860 w 3303631"/>
                <a:gd name="connsiteY79" fmla="*/ 2459472 h 5025059"/>
                <a:gd name="connsiteX80" fmla="*/ 1512853 w 3303631"/>
                <a:gd name="connsiteY80" fmla="*/ 2578000 h 5025059"/>
                <a:gd name="connsiteX81" fmla="*/ 1408078 w 3303631"/>
                <a:gd name="connsiteY81" fmla="*/ 2603400 h 5025059"/>
                <a:gd name="connsiteX82" fmla="*/ 1492602 w 3303631"/>
                <a:gd name="connsiteY82" fmla="*/ 2623357 h 5025059"/>
                <a:gd name="connsiteX83" fmla="*/ 1729820 w 3303631"/>
                <a:gd name="connsiteY83" fmla="*/ 2450093 h 5025059"/>
                <a:gd name="connsiteX84" fmla="*/ 2089049 w 3303631"/>
                <a:gd name="connsiteY84" fmla="*/ 2499079 h 5025059"/>
                <a:gd name="connsiteX85" fmla="*/ 2100387 w 3303631"/>
                <a:gd name="connsiteY85" fmla="*/ 2599319 h 5025059"/>
                <a:gd name="connsiteX86" fmla="*/ 1770188 w 3303631"/>
                <a:gd name="connsiteY86" fmla="*/ 2538086 h 5025059"/>
                <a:gd name="connsiteX87" fmla="*/ 1501219 w 3303631"/>
                <a:gd name="connsiteY87" fmla="*/ 2695021 h 5025059"/>
                <a:gd name="connsiteX88" fmla="*/ 1582862 w 3303631"/>
                <a:gd name="connsiteY88" fmla="*/ 2972607 h 5025059"/>
                <a:gd name="connsiteX89" fmla="*/ 1664505 w 3303631"/>
                <a:gd name="connsiteY89" fmla="*/ 3119564 h 5025059"/>
                <a:gd name="connsiteX90" fmla="*/ 1762477 w 3303631"/>
                <a:gd name="connsiteY90" fmla="*/ 3233864 h 5025059"/>
                <a:gd name="connsiteX91" fmla="*/ 1811463 w 3303631"/>
                <a:gd name="connsiteY91" fmla="*/ 3103236 h 5025059"/>
                <a:gd name="connsiteX92" fmla="*/ 2040063 w 3303631"/>
                <a:gd name="connsiteY92" fmla="*/ 3103236 h 5025059"/>
                <a:gd name="connsiteX93" fmla="*/ 2105376 w 3303631"/>
                <a:gd name="connsiteY93" fmla="*/ 3315508 h 5025059"/>
                <a:gd name="connsiteX94" fmla="*/ 1876777 w 3303631"/>
                <a:gd name="connsiteY94" fmla="*/ 3380821 h 5025059"/>
                <a:gd name="connsiteX95" fmla="*/ 1762477 w 3303631"/>
                <a:gd name="connsiteY95" fmla="*/ 3380821 h 5025059"/>
                <a:gd name="connsiteX96" fmla="*/ 2187020 w 3303631"/>
                <a:gd name="connsiteY96" fmla="*/ 3821693 h 5025059"/>
                <a:gd name="connsiteX97" fmla="*/ 2219677 w 3303631"/>
                <a:gd name="connsiteY97" fmla="*/ 3903336 h 5025059"/>
                <a:gd name="connsiteX98" fmla="*/ 2252334 w 3303631"/>
                <a:gd name="connsiteY98" fmla="*/ 3691064 h 5025059"/>
                <a:gd name="connsiteX99" fmla="*/ 2301320 w 3303631"/>
                <a:gd name="connsiteY99" fmla="*/ 3544107 h 5025059"/>
                <a:gd name="connsiteX100" fmla="*/ 2513592 w 3303631"/>
                <a:gd name="connsiteY100" fmla="*/ 3495121 h 5025059"/>
                <a:gd name="connsiteX101" fmla="*/ 2660549 w 3303631"/>
                <a:gd name="connsiteY101" fmla="*/ 3691064 h 5025059"/>
                <a:gd name="connsiteX102" fmla="*/ 2513591 w 3303631"/>
                <a:gd name="connsiteY102" fmla="*/ 3870678 h 5025059"/>
                <a:gd name="connsiteX103" fmla="*/ 2333976 w 3303631"/>
                <a:gd name="connsiteY103" fmla="*/ 3903336 h 5025059"/>
                <a:gd name="connsiteX104" fmla="*/ 2464605 w 3303631"/>
                <a:gd name="connsiteY104" fmla="*/ 4099279 h 5025059"/>
                <a:gd name="connsiteX105" fmla="*/ 2529920 w 3303631"/>
                <a:gd name="connsiteY105" fmla="*/ 4262565 h 5025059"/>
                <a:gd name="connsiteX106" fmla="*/ 2431948 w 3303631"/>
                <a:gd name="connsiteY106" fmla="*/ 4540150 h 5025059"/>
                <a:gd name="connsiteX107" fmla="*/ 2676877 w 3303631"/>
                <a:gd name="connsiteY107" fmla="*/ 4899380 h 5025059"/>
                <a:gd name="connsiteX108" fmla="*/ 2627891 w 3303631"/>
                <a:gd name="connsiteY108" fmla="*/ 5013679 h 5025059"/>
                <a:gd name="connsiteX109" fmla="*/ 2317648 w 3303631"/>
                <a:gd name="connsiteY109" fmla="*/ 4654450 h 5025059"/>
                <a:gd name="connsiteX110" fmla="*/ 2333977 w 3303631"/>
                <a:gd name="connsiteY110" fmla="*/ 4229907 h 5025059"/>
                <a:gd name="connsiteX111" fmla="*/ 2121705 w 3303631"/>
                <a:gd name="connsiteY111" fmla="*/ 3952321 h 5025059"/>
                <a:gd name="connsiteX112" fmla="*/ 1550205 w 3303631"/>
                <a:gd name="connsiteY112" fmla="*/ 3250193 h 5025059"/>
                <a:gd name="connsiteX113" fmla="*/ 1356077 w 3303631"/>
                <a:gd name="connsiteY113" fmla="*/ 2747182 h 5025059"/>
                <a:gd name="connsiteX114" fmla="*/ 1328409 w 3303631"/>
                <a:gd name="connsiteY114" fmla="*/ 2595689 h 5025059"/>
                <a:gd name="connsiteX115" fmla="*/ 1174648 w 3303631"/>
                <a:gd name="connsiteY115" fmla="*/ 2515407 h 5025059"/>
                <a:gd name="connsiteX116" fmla="*/ 1060348 w 3303631"/>
                <a:gd name="connsiteY116" fmla="*/ 2597050 h 5025059"/>
                <a:gd name="connsiteX117" fmla="*/ 1027691 w 3303631"/>
                <a:gd name="connsiteY117" fmla="*/ 2744007 h 5025059"/>
                <a:gd name="connsiteX118" fmla="*/ 1239962 w 3303631"/>
                <a:gd name="connsiteY118" fmla="*/ 2972607 h 5025059"/>
                <a:gd name="connsiteX119" fmla="*/ 1435905 w 3303631"/>
                <a:gd name="connsiteY119" fmla="*/ 3413479 h 5025059"/>
                <a:gd name="connsiteX120" fmla="*/ 1533877 w 3303631"/>
                <a:gd name="connsiteY120" fmla="*/ 3772707 h 5025059"/>
                <a:gd name="connsiteX121" fmla="*/ 1550205 w 3303631"/>
                <a:gd name="connsiteY121" fmla="*/ 4050293 h 5025059"/>
                <a:gd name="connsiteX122" fmla="*/ 1550205 w 3303631"/>
                <a:gd name="connsiteY122"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734052 w 3303631"/>
                <a:gd name="connsiteY60" fmla="*/ 1888258 h 5025059"/>
                <a:gd name="connsiteX61" fmla="*/ 2089048 w 3303631"/>
                <a:gd name="connsiteY61" fmla="*/ 1992893 h 5025059"/>
                <a:gd name="connsiteX62" fmla="*/ 2480934 w 3303631"/>
                <a:gd name="connsiteY62" fmla="*/ 2054575 h 5025059"/>
                <a:gd name="connsiteX63" fmla="*/ 3134077 w 3303631"/>
                <a:gd name="connsiteY63" fmla="*/ 2156179 h 5025059"/>
                <a:gd name="connsiteX64" fmla="*/ 2007859 w 3303631"/>
                <a:gd name="connsiteY64" fmla="*/ 2065918 h 5025059"/>
                <a:gd name="connsiteX65" fmla="*/ 1468562 w 3303631"/>
                <a:gd name="connsiteY65" fmla="*/ 1829607 h 5025059"/>
                <a:gd name="connsiteX66" fmla="*/ 1158320 w 3303631"/>
                <a:gd name="connsiteY66" fmla="*/ 1862264 h 5025059"/>
                <a:gd name="connsiteX67" fmla="*/ 1125662 w 3303631"/>
                <a:gd name="connsiteY67" fmla="*/ 2025550 h 5025059"/>
                <a:gd name="connsiteX68" fmla="*/ 1207305 w 3303631"/>
                <a:gd name="connsiteY68" fmla="*/ 2156179 h 5025059"/>
                <a:gd name="connsiteX69" fmla="*/ 1264455 w 3303631"/>
                <a:gd name="connsiteY69" fmla="*/ 2326721 h 5025059"/>
                <a:gd name="connsiteX70" fmla="*/ 1256291 w 3303631"/>
                <a:gd name="connsiteY70" fmla="*/ 2466421 h 5025059"/>
                <a:gd name="connsiteX71" fmla="*/ 1307697 w 3303631"/>
                <a:gd name="connsiteY71" fmla="*/ 2437707 h 5025059"/>
                <a:gd name="connsiteX72" fmla="*/ 1542041 w 3303631"/>
                <a:gd name="connsiteY72" fmla="*/ 2216958 h 5025059"/>
                <a:gd name="connsiteX73" fmla="*/ 1771095 w 3303631"/>
                <a:gd name="connsiteY73" fmla="*/ 2106740 h 5025059"/>
                <a:gd name="connsiteX74" fmla="*/ 1786969 w 3303631"/>
                <a:gd name="connsiteY74" fmla="*/ 2183847 h 5025059"/>
                <a:gd name="connsiteX75" fmla="*/ 1567440 w 3303631"/>
                <a:gd name="connsiteY75" fmla="*/ 2324000 h 5025059"/>
                <a:gd name="connsiteX76" fmla="*/ 1334305 w 3303631"/>
                <a:gd name="connsiteY76" fmla="*/ 2509057 h 5025059"/>
                <a:gd name="connsiteX77" fmla="*/ 1361065 w 3303631"/>
                <a:gd name="connsiteY77" fmla="*/ 2536725 h 5025059"/>
                <a:gd name="connsiteX78" fmla="*/ 1408690 w 3303631"/>
                <a:gd name="connsiteY78" fmla="*/ 2485925 h 5025059"/>
                <a:gd name="connsiteX79" fmla="*/ 1494860 w 3303631"/>
                <a:gd name="connsiteY79" fmla="*/ 2459472 h 5025059"/>
                <a:gd name="connsiteX80" fmla="*/ 1512853 w 3303631"/>
                <a:gd name="connsiteY80" fmla="*/ 2578000 h 5025059"/>
                <a:gd name="connsiteX81" fmla="*/ 1408078 w 3303631"/>
                <a:gd name="connsiteY81" fmla="*/ 2603400 h 5025059"/>
                <a:gd name="connsiteX82" fmla="*/ 1492602 w 3303631"/>
                <a:gd name="connsiteY82" fmla="*/ 2623357 h 5025059"/>
                <a:gd name="connsiteX83" fmla="*/ 1729820 w 3303631"/>
                <a:gd name="connsiteY83" fmla="*/ 2450093 h 5025059"/>
                <a:gd name="connsiteX84" fmla="*/ 2089049 w 3303631"/>
                <a:gd name="connsiteY84" fmla="*/ 2499079 h 5025059"/>
                <a:gd name="connsiteX85" fmla="*/ 2100387 w 3303631"/>
                <a:gd name="connsiteY85" fmla="*/ 2599319 h 5025059"/>
                <a:gd name="connsiteX86" fmla="*/ 1770188 w 3303631"/>
                <a:gd name="connsiteY86" fmla="*/ 2538086 h 5025059"/>
                <a:gd name="connsiteX87" fmla="*/ 1501219 w 3303631"/>
                <a:gd name="connsiteY87" fmla="*/ 2695021 h 5025059"/>
                <a:gd name="connsiteX88" fmla="*/ 1582862 w 3303631"/>
                <a:gd name="connsiteY88" fmla="*/ 2972607 h 5025059"/>
                <a:gd name="connsiteX89" fmla="*/ 1664505 w 3303631"/>
                <a:gd name="connsiteY89" fmla="*/ 3119564 h 5025059"/>
                <a:gd name="connsiteX90" fmla="*/ 1762477 w 3303631"/>
                <a:gd name="connsiteY90" fmla="*/ 3233864 h 5025059"/>
                <a:gd name="connsiteX91" fmla="*/ 1811463 w 3303631"/>
                <a:gd name="connsiteY91" fmla="*/ 3103236 h 5025059"/>
                <a:gd name="connsiteX92" fmla="*/ 2040063 w 3303631"/>
                <a:gd name="connsiteY92" fmla="*/ 3103236 h 5025059"/>
                <a:gd name="connsiteX93" fmla="*/ 2105376 w 3303631"/>
                <a:gd name="connsiteY93" fmla="*/ 3315508 h 5025059"/>
                <a:gd name="connsiteX94" fmla="*/ 1876777 w 3303631"/>
                <a:gd name="connsiteY94" fmla="*/ 3380821 h 5025059"/>
                <a:gd name="connsiteX95" fmla="*/ 1762477 w 3303631"/>
                <a:gd name="connsiteY95" fmla="*/ 3380821 h 5025059"/>
                <a:gd name="connsiteX96" fmla="*/ 2187020 w 3303631"/>
                <a:gd name="connsiteY96" fmla="*/ 3821693 h 5025059"/>
                <a:gd name="connsiteX97" fmla="*/ 2219677 w 3303631"/>
                <a:gd name="connsiteY97" fmla="*/ 3903336 h 5025059"/>
                <a:gd name="connsiteX98" fmla="*/ 2252334 w 3303631"/>
                <a:gd name="connsiteY98" fmla="*/ 3691064 h 5025059"/>
                <a:gd name="connsiteX99" fmla="*/ 2301320 w 3303631"/>
                <a:gd name="connsiteY99" fmla="*/ 3544107 h 5025059"/>
                <a:gd name="connsiteX100" fmla="*/ 2513592 w 3303631"/>
                <a:gd name="connsiteY100" fmla="*/ 3495121 h 5025059"/>
                <a:gd name="connsiteX101" fmla="*/ 2660549 w 3303631"/>
                <a:gd name="connsiteY101" fmla="*/ 3691064 h 5025059"/>
                <a:gd name="connsiteX102" fmla="*/ 2513591 w 3303631"/>
                <a:gd name="connsiteY102" fmla="*/ 3870678 h 5025059"/>
                <a:gd name="connsiteX103" fmla="*/ 2333976 w 3303631"/>
                <a:gd name="connsiteY103" fmla="*/ 3903336 h 5025059"/>
                <a:gd name="connsiteX104" fmla="*/ 2464605 w 3303631"/>
                <a:gd name="connsiteY104" fmla="*/ 4099279 h 5025059"/>
                <a:gd name="connsiteX105" fmla="*/ 2529920 w 3303631"/>
                <a:gd name="connsiteY105" fmla="*/ 4262565 h 5025059"/>
                <a:gd name="connsiteX106" fmla="*/ 2431948 w 3303631"/>
                <a:gd name="connsiteY106" fmla="*/ 4540150 h 5025059"/>
                <a:gd name="connsiteX107" fmla="*/ 2676877 w 3303631"/>
                <a:gd name="connsiteY107" fmla="*/ 4899380 h 5025059"/>
                <a:gd name="connsiteX108" fmla="*/ 2627891 w 3303631"/>
                <a:gd name="connsiteY108" fmla="*/ 5013679 h 5025059"/>
                <a:gd name="connsiteX109" fmla="*/ 2317648 w 3303631"/>
                <a:gd name="connsiteY109" fmla="*/ 4654450 h 5025059"/>
                <a:gd name="connsiteX110" fmla="*/ 2333977 w 3303631"/>
                <a:gd name="connsiteY110" fmla="*/ 4229907 h 5025059"/>
                <a:gd name="connsiteX111" fmla="*/ 2121705 w 3303631"/>
                <a:gd name="connsiteY111" fmla="*/ 3952321 h 5025059"/>
                <a:gd name="connsiteX112" fmla="*/ 1550205 w 3303631"/>
                <a:gd name="connsiteY112" fmla="*/ 3250193 h 5025059"/>
                <a:gd name="connsiteX113" fmla="*/ 1356077 w 3303631"/>
                <a:gd name="connsiteY113" fmla="*/ 2747182 h 5025059"/>
                <a:gd name="connsiteX114" fmla="*/ 1328409 w 3303631"/>
                <a:gd name="connsiteY114" fmla="*/ 2595689 h 5025059"/>
                <a:gd name="connsiteX115" fmla="*/ 1174648 w 3303631"/>
                <a:gd name="connsiteY115" fmla="*/ 2515407 h 5025059"/>
                <a:gd name="connsiteX116" fmla="*/ 1060348 w 3303631"/>
                <a:gd name="connsiteY116" fmla="*/ 2597050 h 5025059"/>
                <a:gd name="connsiteX117" fmla="*/ 1027691 w 3303631"/>
                <a:gd name="connsiteY117" fmla="*/ 2744007 h 5025059"/>
                <a:gd name="connsiteX118" fmla="*/ 1239962 w 3303631"/>
                <a:gd name="connsiteY118" fmla="*/ 2972607 h 5025059"/>
                <a:gd name="connsiteX119" fmla="*/ 1435905 w 3303631"/>
                <a:gd name="connsiteY119" fmla="*/ 3413479 h 5025059"/>
                <a:gd name="connsiteX120" fmla="*/ 1533877 w 3303631"/>
                <a:gd name="connsiteY120" fmla="*/ 3772707 h 5025059"/>
                <a:gd name="connsiteX121" fmla="*/ 1550205 w 3303631"/>
                <a:gd name="connsiteY121" fmla="*/ 4050293 h 5025059"/>
                <a:gd name="connsiteX122" fmla="*/ 1550205 w 3303631"/>
                <a:gd name="connsiteY122"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734052 w 3303631"/>
                <a:gd name="connsiteY60" fmla="*/ 1888258 h 5025059"/>
                <a:gd name="connsiteX61" fmla="*/ 2089048 w 3303631"/>
                <a:gd name="connsiteY61" fmla="*/ 1992893 h 5025059"/>
                <a:gd name="connsiteX62" fmla="*/ 2480934 w 3303631"/>
                <a:gd name="connsiteY62" fmla="*/ 2054575 h 5025059"/>
                <a:gd name="connsiteX63" fmla="*/ 3134077 w 3303631"/>
                <a:gd name="connsiteY63" fmla="*/ 2156179 h 5025059"/>
                <a:gd name="connsiteX64" fmla="*/ 2007859 w 3303631"/>
                <a:gd name="connsiteY64" fmla="*/ 2065918 h 5025059"/>
                <a:gd name="connsiteX65" fmla="*/ 1468562 w 3303631"/>
                <a:gd name="connsiteY65" fmla="*/ 1829607 h 5025059"/>
                <a:gd name="connsiteX66" fmla="*/ 1158320 w 3303631"/>
                <a:gd name="connsiteY66" fmla="*/ 1862264 h 5025059"/>
                <a:gd name="connsiteX67" fmla="*/ 1125662 w 3303631"/>
                <a:gd name="connsiteY67" fmla="*/ 2025550 h 5025059"/>
                <a:gd name="connsiteX68" fmla="*/ 1207305 w 3303631"/>
                <a:gd name="connsiteY68" fmla="*/ 2156179 h 5025059"/>
                <a:gd name="connsiteX69" fmla="*/ 1264455 w 3303631"/>
                <a:gd name="connsiteY69" fmla="*/ 2326721 h 5025059"/>
                <a:gd name="connsiteX70" fmla="*/ 1256291 w 3303631"/>
                <a:gd name="connsiteY70" fmla="*/ 2466421 h 5025059"/>
                <a:gd name="connsiteX71" fmla="*/ 1307697 w 3303631"/>
                <a:gd name="connsiteY71" fmla="*/ 2437707 h 5025059"/>
                <a:gd name="connsiteX72" fmla="*/ 1542041 w 3303631"/>
                <a:gd name="connsiteY72" fmla="*/ 2216958 h 5025059"/>
                <a:gd name="connsiteX73" fmla="*/ 1771095 w 3303631"/>
                <a:gd name="connsiteY73" fmla="*/ 2106740 h 5025059"/>
                <a:gd name="connsiteX74" fmla="*/ 1786969 w 3303631"/>
                <a:gd name="connsiteY74" fmla="*/ 2183847 h 5025059"/>
                <a:gd name="connsiteX75" fmla="*/ 1567440 w 3303631"/>
                <a:gd name="connsiteY75" fmla="*/ 2324000 h 5025059"/>
                <a:gd name="connsiteX76" fmla="*/ 1334305 w 3303631"/>
                <a:gd name="connsiteY76" fmla="*/ 2509057 h 5025059"/>
                <a:gd name="connsiteX77" fmla="*/ 1361065 w 3303631"/>
                <a:gd name="connsiteY77" fmla="*/ 2536725 h 5025059"/>
                <a:gd name="connsiteX78" fmla="*/ 1408690 w 3303631"/>
                <a:gd name="connsiteY78" fmla="*/ 2485925 h 5025059"/>
                <a:gd name="connsiteX79" fmla="*/ 1494860 w 3303631"/>
                <a:gd name="connsiteY79" fmla="*/ 2459472 h 5025059"/>
                <a:gd name="connsiteX80" fmla="*/ 1512853 w 3303631"/>
                <a:gd name="connsiteY80" fmla="*/ 2578000 h 5025059"/>
                <a:gd name="connsiteX81" fmla="*/ 1408078 w 3303631"/>
                <a:gd name="connsiteY81" fmla="*/ 2603400 h 5025059"/>
                <a:gd name="connsiteX82" fmla="*/ 1492602 w 3303631"/>
                <a:gd name="connsiteY82" fmla="*/ 2623357 h 5025059"/>
                <a:gd name="connsiteX83" fmla="*/ 1729820 w 3303631"/>
                <a:gd name="connsiteY83" fmla="*/ 2450093 h 5025059"/>
                <a:gd name="connsiteX84" fmla="*/ 2089049 w 3303631"/>
                <a:gd name="connsiteY84" fmla="*/ 2499079 h 5025059"/>
                <a:gd name="connsiteX85" fmla="*/ 2100387 w 3303631"/>
                <a:gd name="connsiteY85" fmla="*/ 2599319 h 5025059"/>
                <a:gd name="connsiteX86" fmla="*/ 1770188 w 3303631"/>
                <a:gd name="connsiteY86" fmla="*/ 2538086 h 5025059"/>
                <a:gd name="connsiteX87" fmla="*/ 1501219 w 3303631"/>
                <a:gd name="connsiteY87" fmla="*/ 2695021 h 5025059"/>
                <a:gd name="connsiteX88" fmla="*/ 1582862 w 3303631"/>
                <a:gd name="connsiteY88" fmla="*/ 2972607 h 5025059"/>
                <a:gd name="connsiteX89" fmla="*/ 1664505 w 3303631"/>
                <a:gd name="connsiteY89" fmla="*/ 3119564 h 5025059"/>
                <a:gd name="connsiteX90" fmla="*/ 1762477 w 3303631"/>
                <a:gd name="connsiteY90" fmla="*/ 3233864 h 5025059"/>
                <a:gd name="connsiteX91" fmla="*/ 1811463 w 3303631"/>
                <a:gd name="connsiteY91" fmla="*/ 3103236 h 5025059"/>
                <a:gd name="connsiteX92" fmla="*/ 2040063 w 3303631"/>
                <a:gd name="connsiteY92" fmla="*/ 3103236 h 5025059"/>
                <a:gd name="connsiteX93" fmla="*/ 2105376 w 3303631"/>
                <a:gd name="connsiteY93" fmla="*/ 3315508 h 5025059"/>
                <a:gd name="connsiteX94" fmla="*/ 1876777 w 3303631"/>
                <a:gd name="connsiteY94" fmla="*/ 3380821 h 5025059"/>
                <a:gd name="connsiteX95" fmla="*/ 1762477 w 3303631"/>
                <a:gd name="connsiteY95" fmla="*/ 3380821 h 5025059"/>
                <a:gd name="connsiteX96" fmla="*/ 2187020 w 3303631"/>
                <a:gd name="connsiteY96" fmla="*/ 3821693 h 5025059"/>
                <a:gd name="connsiteX97" fmla="*/ 2219677 w 3303631"/>
                <a:gd name="connsiteY97" fmla="*/ 3903336 h 5025059"/>
                <a:gd name="connsiteX98" fmla="*/ 2252334 w 3303631"/>
                <a:gd name="connsiteY98" fmla="*/ 3691064 h 5025059"/>
                <a:gd name="connsiteX99" fmla="*/ 2301320 w 3303631"/>
                <a:gd name="connsiteY99" fmla="*/ 3544107 h 5025059"/>
                <a:gd name="connsiteX100" fmla="*/ 2513592 w 3303631"/>
                <a:gd name="connsiteY100" fmla="*/ 3495121 h 5025059"/>
                <a:gd name="connsiteX101" fmla="*/ 2660549 w 3303631"/>
                <a:gd name="connsiteY101" fmla="*/ 3691064 h 5025059"/>
                <a:gd name="connsiteX102" fmla="*/ 2513591 w 3303631"/>
                <a:gd name="connsiteY102" fmla="*/ 3870678 h 5025059"/>
                <a:gd name="connsiteX103" fmla="*/ 2333976 w 3303631"/>
                <a:gd name="connsiteY103" fmla="*/ 3903336 h 5025059"/>
                <a:gd name="connsiteX104" fmla="*/ 2464605 w 3303631"/>
                <a:gd name="connsiteY104" fmla="*/ 4099279 h 5025059"/>
                <a:gd name="connsiteX105" fmla="*/ 2529920 w 3303631"/>
                <a:gd name="connsiteY105" fmla="*/ 4262565 h 5025059"/>
                <a:gd name="connsiteX106" fmla="*/ 2431948 w 3303631"/>
                <a:gd name="connsiteY106" fmla="*/ 4540150 h 5025059"/>
                <a:gd name="connsiteX107" fmla="*/ 2676877 w 3303631"/>
                <a:gd name="connsiteY107" fmla="*/ 4899380 h 5025059"/>
                <a:gd name="connsiteX108" fmla="*/ 2627891 w 3303631"/>
                <a:gd name="connsiteY108" fmla="*/ 5013679 h 5025059"/>
                <a:gd name="connsiteX109" fmla="*/ 2317648 w 3303631"/>
                <a:gd name="connsiteY109" fmla="*/ 4654450 h 5025059"/>
                <a:gd name="connsiteX110" fmla="*/ 2333977 w 3303631"/>
                <a:gd name="connsiteY110" fmla="*/ 4229907 h 5025059"/>
                <a:gd name="connsiteX111" fmla="*/ 2121705 w 3303631"/>
                <a:gd name="connsiteY111" fmla="*/ 3952321 h 5025059"/>
                <a:gd name="connsiteX112" fmla="*/ 1550205 w 3303631"/>
                <a:gd name="connsiteY112" fmla="*/ 3250193 h 5025059"/>
                <a:gd name="connsiteX113" fmla="*/ 1356077 w 3303631"/>
                <a:gd name="connsiteY113" fmla="*/ 2747182 h 5025059"/>
                <a:gd name="connsiteX114" fmla="*/ 1328409 w 3303631"/>
                <a:gd name="connsiteY114" fmla="*/ 2595689 h 5025059"/>
                <a:gd name="connsiteX115" fmla="*/ 1174648 w 3303631"/>
                <a:gd name="connsiteY115" fmla="*/ 2515407 h 5025059"/>
                <a:gd name="connsiteX116" fmla="*/ 1060348 w 3303631"/>
                <a:gd name="connsiteY116" fmla="*/ 2597050 h 5025059"/>
                <a:gd name="connsiteX117" fmla="*/ 1027691 w 3303631"/>
                <a:gd name="connsiteY117" fmla="*/ 2744007 h 5025059"/>
                <a:gd name="connsiteX118" fmla="*/ 1239962 w 3303631"/>
                <a:gd name="connsiteY118" fmla="*/ 2972607 h 5025059"/>
                <a:gd name="connsiteX119" fmla="*/ 1435905 w 3303631"/>
                <a:gd name="connsiteY119" fmla="*/ 3413479 h 5025059"/>
                <a:gd name="connsiteX120" fmla="*/ 1533877 w 3303631"/>
                <a:gd name="connsiteY120" fmla="*/ 3772707 h 5025059"/>
                <a:gd name="connsiteX121" fmla="*/ 1550205 w 3303631"/>
                <a:gd name="connsiteY121" fmla="*/ 4050293 h 5025059"/>
                <a:gd name="connsiteX122" fmla="*/ 1550205 w 3303631"/>
                <a:gd name="connsiteY122"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576527 w 3303631"/>
                <a:gd name="connsiteY60" fmla="*/ 1761937 h 5025059"/>
                <a:gd name="connsiteX61" fmla="*/ 1734052 w 3303631"/>
                <a:gd name="connsiteY61" fmla="*/ 1888258 h 5025059"/>
                <a:gd name="connsiteX62" fmla="*/ 2089048 w 3303631"/>
                <a:gd name="connsiteY62" fmla="*/ 1992893 h 5025059"/>
                <a:gd name="connsiteX63" fmla="*/ 2480934 w 3303631"/>
                <a:gd name="connsiteY63" fmla="*/ 2054575 h 5025059"/>
                <a:gd name="connsiteX64" fmla="*/ 3134077 w 3303631"/>
                <a:gd name="connsiteY64" fmla="*/ 2156179 h 5025059"/>
                <a:gd name="connsiteX65" fmla="*/ 2007859 w 3303631"/>
                <a:gd name="connsiteY65" fmla="*/ 2065918 h 5025059"/>
                <a:gd name="connsiteX66" fmla="*/ 1468562 w 3303631"/>
                <a:gd name="connsiteY66" fmla="*/ 1829607 h 5025059"/>
                <a:gd name="connsiteX67" fmla="*/ 1158320 w 3303631"/>
                <a:gd name="connsiteY67" fmla="*/ 1862264 h 5025059"/>
                <a:gd name="connsiteX68" fmla="*/ 1125662 w 3303631"/>
                <a:gd name="connsiteY68" fmla="*/ 2025550 h 5025059"/>
                <a:gd name="connsiteX69" fmla="*/ 1207305 w 3303631"/>
                <a:gd name="connsiteY69" fmla="*/ 2156179 h 5025059"/>
                <a:gd name="connsiteX70" fmla="*/ 1264455 w 3303631"/>
                <a:gd name="connsiteY70" fmla="*/ 2326721 h 5025059"/>
                <a:gd name="connsiteX71" fmla="*/ 1256291 w 3303631"/>
                <a:gd name="connsiteY71" fmla="*/ 2466421 h 5025059"/>
                <a:gd name="connsiteX72" fmla="*/ 1307697 w 3303631"/>
                <a:gd name="connsiteY72" fmla="*/ 2437707 h 5025059"/>
                <a:gd name="connsiteX73" fmla="*/ 1542041 w 3303631"/>
                <a:gd name="connsiteY73" fmla="*/ 2216958 h 5025059"/>
                <a:gd name="connsiteX74" fmla="*/ 1771095 w 3303631"/>
                <a:gd name="connsiteY74" fmla="*/ 2106740 h 5025059"/>
                <a:gd name="connsiteX75" fmla="*/ 1786969 w 3303631"/>
                <a:gd name="connsiteY75" fmla="*/ 2183847 h 5025059"/>
                <a:gd name="connsiteX76" fmla="*/ 1567440 w 3303631"/>
                <a:gd name="connsiteY76" fmla="*/ 2324000 h 5025059"/>
                <a:gd name="connsiteX77" fmla="*/ 1334305 w 3303631"/>
                <a:gd name="connsiteY77" fmla="*/ 2509057 h 5025059"/>
                <a:gd name="connsiteX78" fmla="*/ 1361065 w 3303631"/>
                <a:gd name="connsiteY78" fmla="*/ 2536725 h 5025059"/>
                <a:gd name="connsiteX79" fmla="*/ 1408690 w 3303631"/>
                <a:gd name="connsiteY79" fmla="*/ 2485925 h 5025059"/>
                <a:gd name="connsiteX80" fmla="*/ 1494860 w 3303631"/>
                <a:gd name="connsiteY80" fmla="*/ 2459472 h 5025059"/>
                <a:gd name="connsiteX81" fmla="*/ 1512853 w 3303631"/>
                <a:gd name="connsiteY81" fmla="*/ 2578000 h 5025059"/>
                <a:gd name="connsiteX82" fmla="*/ 1408078 w 3303631"/>
                <a:gd name="connsiteY82" fmla="*/ 2603400 h 5025059"/>
                <a:gd name="connsiteX83" fmla="*/ 1492602 w 3303631"/>
                <a:gd name="connsiteY83" fmla="*/ 2623357 h 5025059"/>
                <a:gd name="connsiteX84" fmla="*/ 1729820 w 3303631"/>
                <a:gd name="connsiteY84" fmla="*/ 2450093 h 5025059"/>
                <a:gd name="connsiteX85" fmla="*/ 2089049 w 3303631"/>
                <a:gd name="connsiteY85" fmla="*/ 2499079 h 5025059"/>
                <a:gd name="connsiteX86" fmla="*/ 2100387 w 3303631"/>
                <a:gd name="connsiteY86" fmla="*/ 2599319 h 5025059"/>
                <a:gd name="connsiteX87" fmla="*/ 1770188 w 3303631"/>
                <a:gd name="connsiteY87" fmla="*/ 2538086 h 5025059"/>
                <a:gd name="connsiteX88" fmla="*/ 1501219 w 3303631"/>
                <a:gd name="connsiteY88" fmla="*/ 2695021 h 5025059"/>
                <a:gd name="connsiteX89" fmla="*/ 1582862 w 3303631"/>
                <a:gd name="connsiteY89" fmla="*/ 2972607 h 5025059"/>
                <a:gd name="connsiteX90" fmla="*/ 1664505 w 3303631"/>
                <a:gd name="connsiteY90" fmla="*/ 3119564 h 5025059"/>
                <a:gd name="connsiteX91" fmla="*/ 1762477 w 3303631"/>
                <a:gd name="connsiteY91" fmla="*/ 3233864 h 5025059"/>
                <a:gd name="connsiteX92" fmla="*/ 1811463 w 3303631"/>
                <a:gd name="connsiteY92" fmla="*/ 3103236 h 5025059"/>
                <a:gd name="connsiteX93" fmla="*/ 2040063 w 3303631"/>
                <a:gd name="connsiteY93" fmla="*/ 3103236 h 5025059"/>
                <a:gd name="connsiteX94" fmla="*/ 2105376 w 3303631"/>
                <a:gd name="connsiteY94" fmla="*/ 3315508 h 5025059"/>
                <a:gd name="connsiteX95" fmla="*/ 1876777 w 3303631"/>
                <a:gd name="connsiteY95" fmla="*/ 3380821 h 5025059"/>
                <a:gd name="connsiteX96" fmla="*/ 1762477 w 3303631"/>
                <a:gd name="connsiteY96" fmla="*/ 3380821 h 5025059"/>
                <a:gd name="connsiteX97" fmla="*/ 2187020 w 3303631"/>
                <a:gd name="connsiteY97" fmla="*/ 3821693 h 5025059"/>
                <a:gd name="connsiteX98" fmla="*/ 2219677 w 3303631"/>
                <a:gd name="connsiteY98" fmla="*/ 3903336 h 5025059"/>
                <a:gd name="connsiteX99" fmla="*/ 2252334 w 3303631"/>
                <a:gd name="connsiteY99" fmla="*/ 3691064 h 5025059"/>
                <a:gd name="connsiteX100" fmla="*/ 2301320 w 3303631"/>
                <a:gd name="connsiteY100" fmla="*/ 3544107 h 5025059"/>
                <a:gd name="connsiteX101" fmla="*/ 2513592 w 3303631"/>
                <a:gd name="connsiteY101" fmla="*/ 3495121 h 5025059"/>
                <a:gd name="connsiteX102" fmla="*/ 2660549 w 3303631"/>
                <a:gd name="connsiteY102" fmla="*/ 3691064 h 5025059"/>
                <a:gd name="connsiteX103" fmla="*/ 2513591 w 3303631"/>
                <a:gd name="connsiteY103" fmla="*/ 3870678 h 5025059"/>
                <a:gd name="connsiteX104" fmla="*/ 2333976 w 3303631"/>
                <a:gd name="connsiteY104" fmla="*/ 3903336 h 5025059"/>
                <a:gd name="connsiteX105" fmla="*/ 2464605 w 3303631"/>
                <a:gd name="connsiteY105" fmla="*/ 4099279 h 5025059"/>
                <a:gd name="connsiteX106" fmla="*/ 2529920 w 3303631"/>
                <a:gd name="connsiteY106" fmla="*/ 4262565 h 5025059"/>
                <a:gd name="connsiteX107" fmla="*/ 2431948 w 3303631"/>
                <a:gd name="connsiteY107" fmla="*/ 4540150 h 5025059"/>
                <a:gd name="connsiteX108" fmla="*/ 2676877 w 3303631"/>
                <a:gd name="connsiteY108" fmla="*/ 4899380 h 5025059"/>
                <a:gd name="connsiteX109" fmla="*/ 2627891 w 3303631"/>
                <a:gd name="connsiteY109" fmla="*/ 5013679 h 5025059"/>
                <a:gd name="connsiteX110" fmla="*/ 2317648 w 3303631"/>
                <a:gd name="connsiteY110" fmla="*/ 4654450 h 5025059"/>
                <a:gd name="connsiteX111" fmla="*/ 2333977 w 3303631"/>
                <a:gd name="connsiteY111" fmla="*/ 4229907 h 5025059"/>
                <a:gd name="connsiteX112" fmla="*/ 2121705 w 3303631"/>
                <a:gd name="connsiteY112" fmla="*/ 3952321 h 5025059"/>
                <a:gd name="connsiteX113" fmla="*/ 1550205 w 3303631"/>
                <a:gd name="connsiteY113" fmla="*/ 3250193 h 5025059"/>
                <a:gd name="connsiteX114" fmla="*/ 1356077 w 3303631"/>
                <a:gd name="connsiteY114" fmla="*/ 2747182 h 5025059"/>
                <a:gd name="connsiteX115" fmla="*/ 1328409 w 3303631"/>
                <a:gd name="connsiteY115" fmla="*/ 2595689 h 5025059"/>
                <a:gd name="connsiteX116" fmla="*/ 1174648 w 3303631"/>
                <a:gd name="connsiteY116" fmla="*/ 2515407 h 5025059"/>
                <a:gd name="connsiteX117" fmla="*/ 1060348 w 3303631"/>
                <a:gd name="connsiteY117" fmla="*/ 2597050 h 5025059"/>
                <a:gd name="connsiteX118" fmla="*/ 1027691 w 3303631"/>
                <a:gd name="connsiteY118" fmla="*/ 2744007 h 5025059"/>
                <a:gd name="connsiteX119" fmla="*/ 1239962 w 3303631"/>
                <a:gd name="connsiteY119" fmla="*/ 2972607 h 5025059"/>
                <a:gd name="connsiteX120" fmla="*/ 1435905 w 3303631"/>
                <a:gd name="connsiteY120" fmla="*/ 3413479 h 5025059"/>
                <a:gd name="connsiteX121" fmla="*/ 1533877 w 3303631"/>
                <a:gd name="connsiteY121" fmla="*/ 3772707 h 5025059"/>
                <a:gd name="connsiteX122" fmla="*/ 1550205 w 3303631"/>
                <a:gd name="connsiteY122" fmla="*/ 4050293 h 5025059"/>
                <a:gd name="connsiteX123" fmla="*/ 1550205 w 3303631"/>
                <a:gd name="connsiteY123"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34694 w 3303631"/>
                <a:gd name="connsiteY60" fmla="*/ 1723847 h 5025059"/>
                <a:gd name="connsiteX61" fmla="*/ 1734052 w 3303631"/>
                <a:gd name="connsiteY61" fmla="*/ 1888258 h 5025059"/>
                <a:gd name="connsiteX62" fmla="*/ 2089048 w 3303631"/>
                <a:gd name="connsiteY62" fmla="*/ 1992893 h 5025059"/>
                <a:gd name="connsiteX63" fmla="*/ 2480934 w 3303631"/>
                <a:gd name="connsiteY63" fmla="*/ 2054575 h 5025059"/>
                <a:gd name="connsiteX64" fmla="*/ 3134077 w 3303631"/>
                <a:gd name="connsiteY64" fmla="*/ 2156179 h 5025059"/>
                <a:gd name="connsiteX65" fmla="*/ 2007859 w 3303631"/>
                <a:gd name="connsiteY65" fmla="*/ 2065918 h 5025059"/>
                <a:gd name="connsiteX66" fmla="*/ 1468562 w 3303631"/>
                <a:gd name="connsiteY66" fmla="*/ 1829607 h 5025059"/>
                <a:gd name="connsiteX67" fmla="*/ 1158320 w 3303631"/>
                <a:gd name="connsiteY67" fmla="*/ 1862264 h 5025059"/>
                <a:gd name="connsiteX68" fmla="*/ 1125662 w 3303631"/>
                <a:gd name="connsiteY68" fmla="*/ 2025550 h 5025059"/>
                <a:gd name="connsiteX69" fmla="*/ 1207305 w 3303631"/>
                <a:gd name="connsiteY69" fmla="*/ 2156179 h 5025059"/>
                <a:gd name="connsiteX70" fmla="*/ 1264455 w 3303631"/>
                <a:gd name="connsiteY70" fmla="*/ 2326721 h 5025059"/>
                <a:gd name="connsiteX71" fmla="*/ 1256291 w 3303631"/>
                <a:gd name="connsiteY71" fmla="*/ 2466421 h 5025059"/>
                <a:gd name="connsiteX72" fmla="*/ 1307697 w 3303631"/>
                <a:gd name="connsiteY72" fmla="*/ 2437707 h 5025059"/>
                <a:gd name="connsiteX73" fmla="*/ 1542041 w 3303631"/>
                <a:gd name="connsiteY73" fmla="*/ 2216958 h 5025059"/>
                <a:gd name="connsiteX74" fmla="*/ 1771095 w 3303631"/>
                <a:gd name="connsiteY74" fmla="*/ 2106740 h 5025059"/>
                <a:gd name="connsiteX75" fmla="*/ 1786969 w 3303631"/>
                <a:gd name="connsiteY75" fmla="*/ 2183847 h 5025059"/>
                <a:gd name="connsiteX76" fmla="*/ 1567440 w 3303631"/>
                <a:gd name="connsiteY76" fmla="*/ 2324000 h 5025059"/>
                <a:gd name="connsiteX77" fmla="*/ 1334305 w 3303631"/>
                <a:gd name="connsiteY77" fmla="*/ 2509057 h 5025059"/>
                <a:gd name="connsiteX78" fmla="*/ 1361065 w 3303631"/>
                <a:gd name="connsiteY78" fmla="*/ 2536725 h 5025059"/>
                <a:gd name="connsiteX79" fmla="*/ 1408690 w 3303631"/>
                <a:gd name="connsiteY79" fmla="*/ 2485925 h 5025059"/>
                <a:gd name="connsiteX80" fmla="*/ 1494860 w 3303631"/>
                <a:gd name="connsiteY80" fmla="*/ 2459472 h 5025059"/>
                <a:gd name="connsiteX81" fmla="*/ 1512853 w 3303631"/>
                <a:gd name="connsiteY81" fmla="*/ 2578000 h 5025059"/>
                <a:gd name="connsiteX82" fmla="*/ 1408078 w 3303631"/>
                <a:gd name="connsiteY82" fmla="*/ 2603400 h 5025059"/>
                <a:gd name="connsiteX83" fmla="*/ 1492602 w 3303631"/>
                <a:gd name="connsiteY83" fmla="*/ 2623357 h 5025059"/>
                <a:gd name="connsiteX84" fmla="*/ 1729820 w 3303631"/>
                <a:gd name="connsiteY84" fmla="*/ 2450093 h 5025059"/>
                <a:gd name="connsiteX85" fmla="*/ 2089049 w 3303631"/>
                <a:gd name="connsiteY85" fmla="*/ 2499079 h 5025059"/>
                <a:gd name="connsiteX86" fmla="*/ 2100387 w 3303631"/>
                <a:gd name="connsiteY86" fmla="*/ 2599319 h 5025059"/>
                <a:gd name="connsiteX87" fmla="*/ 1770188 w 3303631"/>
                <a:gd name="connsiteY87" fmla="*/ 2538086 h 5025059"/>
                <a:gd name="connsiteX88" fmla="*/ 1501219 w 3303631"/>
                <a:gd name="connsiteY88" fmla="*/ 2695021 h 5025059"/>
                <a:gd name="connsiteX89" fmla="*/ 1582862 w 3303631"/>
                <a:gd name="connsiteY89" fmla="*/ 2972607 h 5025059"/>
                <a:gd name="connsiteX90" fmla="*/ 1664505 w 3303631"/>
                <a:gd name="connsiteY90" fmla="*/ 3119564 h 5025059"/>
                <a:gd name="connsiteX91" fmla="*/ 1762477 w 3303631"/>
                <a:gd name="connsiteY91" fmla="*/ 3233864 h 5025059"/>
                <a:gd name="connsiteX92" fmla="*/ 1811463 w 3303631"/>
                <a:gd name="connsiteY92" fmla="*/ 3103236 h 5025059"/>
                <a:gd name="connsiteX93" fmla="*/ 2040063 w 3303631"/>
                <a:gd name="connsiteY93" fmla="*/ 3103236 h 5025059"/>
                <a:gd name="connsiteX94" fmla="*/ 2105376 w 3303631"/>
                <a:gd name="connsiteY94" fmla="*/ 3315508 h 5025059"/>
                <a:gd name="connsiteX95" fmla="*/ 1876777 w 3303631"/>
                <a:gd name="connsiteY95" fmla="*/ 3380821 h 5025059"/>
                <a:gd name="connsiteX96" fmla="*/ 1762477 w 3303631"/>
                <a:gd name="connsiteY96" fmla="*/ 3380821 h 5025059"/>
                <a:gd name="connsiteX97" fmla="*/ 2187020 w 3303631"/>
                <a:gd name="connsiteY97" fmla="*/ 3821693 h 5025059"/>
                <a:gd name="connsiteX98" fmla="*/ 2219677 w 3303631"/>
                <a:gd name="connsiteY98" fmla="*/ 3903336 h 5025059"/>
                <a:gd name="connsiteX99" fmla="*/ 2252334 w 3303631"/>
                <a:gd name="connsiteY99" fmla="*/ 3691064 h 5025059"/>
                <a:gd name="connsiteX100" fmla="*/ 2301320 w 3303631"/>
                <a:gd name="connsiteY100" fmla="*/ 3544107 h 5025059"/>
                <a:gd name="connsiteX101" fmla="*/ 2513592 w 3303631"/>
                <a:gd name="connsiteY101" fmla="*/ 3495121 h 5025059"/>
                <a:gd name="connsiteX102" fmla="*/ 2660549 w 3303631"/>
                <a:gd name="connsiteY102" fmla="*/ 3691064 h 5025059"/>
                <a:gd name="connsiteX103" fmla="*/ 2513591 w 3303631"/>
                <a:gd name="connsiteY103" fmla="*/ 3870678 h 5025059"/>
                <a:gd name="connsiteX104" fmla="*/ 2333976 w 3303631"/>
                <a:gd name="connsiteY104" fmla="*/ 3903336 h 5025059"/>
                <a:gd name="connsiteX105" fmla="*/ 2464605 w 3303631"/>
                <a:gd name="connsiteY105" fmla="*/ 4099279 h 5025059"/>
                <a:gd name="connsiteX106" fmla="*/ 2529920 w 3303631"/>
                <a:gd name="connsiteY106" fmla="*/ 4262565 h 5025059"/>
                <a:gd name="connsiteX107" fmla="*/ 2431948 w 3303631"/>
                <a:gd name="connsiteY107" fmla="*/ 4540150 h 5025059"/>
                <a:gd name="connsiteX108" fmla="*/ 2676877 w 3303631"/>
                <a:gd name="connsiteY108" fmla="*/ 4899380 h 5025059"/>
                <a:gd name="connsiteX109" fmla="*/ 2627891 w 3303631"/>
                <a:gd name="connsiteY109" fmla="*/ 5013679 h 5025059"/>
                <a:gd name="connsiteX110" fmla="*/ 2317648 w 3303631"/>
                <a:gd name="connsiteY110" fmla="*/ 4654450 h 5025059"/>
                <a:gd name="connsiteX111" fmla="*/ 2333977 w 3303631"/>
                <a:gd name="connsiteY111" fmla="*/ 4229907 h 5025059"/>
                <a:gd name="connsiteX112" fmla="*/ 2121705 w 3303631"/>
                <a:gd name="connsiteY112" fmla="*/ 3952321 h 5025059"/>
                <a:gd name="connsiteX113" fmla="*/ 1550205 w 3303631"/>
                <a:gd name="connsiteY113" fmla="*/ 3250193 h 5025059"/>
                <a:gd name="connsiteX114" fmla="*/ 1356077 w 3303631"/>
                <a:gd name="connsiteY114" fmla="*/ 2747182 h 5025059"/>
                <a:gd name="connsiteX115" fmla="*/ 1328409 w 3303631"/>
                <a:gd name="connsiteY115" fmla="*/ 2595689 h 5025059"/>
                <a:gd name="connsiteX116" fmla="*/ 1174648 w 3303631"/>
                <a:gd name="connsiteY116" fmla="*/ 2515407 h 5025059"/>
                <a:gd name="connsiteX117" fmla="*/ 1060348 w 3303631"/>
                <a:gd name="connsiteY117" fmla="*/ 2597050 h 5025059"/>
                <a:gd name="connsiteX118" fmla="*/ 1027691 w 3303631"/>
                <a:gd name="connsiteY118" fmla="*/ 2744007 h 5025059"/>
                <a:gd name="connsiteX119" fmla="*/ 1239962 w 3303631"/>
                <a:gd name="connsiteY119" fmla="*/ 2972607 h 5025059"/>
                <a:gd name="connsiteX120" fmla="*/ 1435905 w 3303631"/>
                <a:gd name="connsiteY120" fmla="*/ 3413479 h 5025059"/>
                <a:gd name="connsiteX121" fmla="*/ 1533877 w 3303631"/>
                <a:gd name="connsiteY121" fmla="*/ 3772707 h 5025059"/>
                <a:gd name="connsiteX122" fmla="*/ 1550205 w 3303631"/>
                <a:gd name="connsiteY122" fmla="*/ 4050293 h 5025059"/>
                <a:gd name="connsiteX123" fmla="*/ 1550205 w 3303631"/>
                <a:gd name="connsiteY123"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669636 w 3303631"/>
                <a:gd name="connsiteY60" fmla="*/ 1728079 h 5025059"/>
                <a:gd name="connsiteX61" fmla="*/ 1834694 w 3303631"/>
                <a:gd name="connsiteY61" fmla="*/ 1723847 h 5025059"/>
                <a:gd name="connsiteX62" fmla="*/ 1734052 w 3303631"/>
                <a:gd name="connsiteY62" fmla="*/ 1888258 h 5025059"/>
                <a:gd name="connsiteX63" fmla="*/ 2089048 w 3303631"/>
                <a:gd name="connsiteY63" fmla="*/ 1992893 h 5025059"/>
                <a:gd name="connsiteX64" fmla="*/ 2480934 w 3303631"/>
                <a:gd name="connsiteY64" fmla="*/ 2054575 h 5025059"/>
                <a:gd name="connsiteX65" fmla="*/ 3134077 w 3303631"/>
                <a:gd name="connsiteY65" fmla="*/ 2156179 h 5025059"/>
                <a:gd name="connsiteX66" fmla="*/ 2007859 w 3303631"/>
                <a:gd name="connsiteY66" fmla="*/ 2065918 h 5025059"/>
                <a:gd name="connsiteX67" fmla="*/ 1468562 w 3303631"/>
                <a:gd name="connsiteY67" fmla="*/ 1829607 h 5025059"/>
                <a:gd name="connsiteX68" fmla="*/ 1158320 w 3303631"/>
                <a:gd name="connsiteY68" fmla="*/ 1862264 h 5025059"/>
                <a:gd name="connsiteX69" fmla="*/ 1125662 w 3303631"/>
                <a:gd name="connsiteY69" fmla="*/ 2025550 h 5025059"/>
                <a:gd name="connsiteX70" fmla="*/ 1207305 w 3303631"/>
                <a:gd name="connsiteY70" fmla="*/ 2156179 h 5025059"/>
                <a:gd name="connsiteX71" fmla="*/ 1264455 w 3303631"/>
                <a:gd name="connsiteY71" fmla="*/ 2326721 h 5025059"/>
                <a:gd name="connsiteX72" fmla="*/ 1256291 w 3303631"/>
                <a:gd name="connsiteY72" fmla="*/ 2466421 h 5025059"/>
                <a:gd name="connsiteX73" fmla="*/ 1307697 w 3303631"/>
                <a:gd name="connsiteY73" fmla="*/ 2437707 h 5025059"/>
                <a:gd name="connsiteX74" fmla="*/ 1542041 w 3303631"/>
                <a:gd name="connsiteY74" fmla="*/ 2216958 h 5025059"/>
                <a:gd name="connsiteX75" fmla="*/ 1771095 w 3303631"/>
                <a:gd name="connsiteY75" fmla="*/ 2106740 h 5025059"/>
                <a:gd name="connsiteX76" fmla="*/ 1786969 w 3303631"/>
                <a:gd name="connsiteY76" fmla="*/ 2183847 h 5025059"/>
                <a:gd name="connsiteX77" fmla="*/ 1567440 w 3303631"/>
                <a:gd name="connsiteY77" fmla="*/ 2324000 h 5025059"/>
                <a:gd name="connsiteX78" fmla="*/ 1334305 w 3303631"/>
                <a:gd name="connsiteY78" fmla="*/ 2509057 h 5025059"/>
                <a:gd name="connsiteX79" fmla="*/ 1361065 w 3303631"/>
                <a:gd name="connsiteY79" fmla="*/ 2536725 h 5025059"/>
                <a:gd name="connsiteX80" fmla="*/ 1408690 w 3303631"/>
                <a:gd name="connsiteY80" fmla="*/ 2485925 h 5025059"/>
                <a:gd name="connsiteX81" fmla="*/ 1494860 w 3303631"/>
                <a:gd name="connsiteY81" fmla="*/ 2459472 h 5025059"/>
                <a:gd name="connsiteX82" fmla="*/ 1512853 w 3303631"/>
                <a:gd name="connsiteY82" fmla="*/ 2578000 h 5025059"/>
                <a:gd name="connsiteX83" fmla="*/ 1408078 w 3303631"/>
                <a:gd name="connsiteY83" fmla="*/ 2603400 h 5025059"/>
                <a:gd name="connsiteX84" fmla="*/ 1492602 w 3303631"/>
                <a:gd name="connsiteY84" fmla="*/ 2623357 h 5025059"/>
                <a:gd name="connsiteX85" fmla="*/ 1729820 w 3303631"/>
                <a:gd name="connsiteY85" fmla="*/ 2450093 h 5025059"/>
                <a:gd name="connsiteX86" fmla="*/ 2089049 w 3303631"/>
                <a:gd name="connsiteY86" fmla="*/ 2499079 h 5025059"/>
                <a:gd name="connsiteX87" fmla="*/ 2100387 w 3303631"/>
                <a:gd name="connsiteY87" fmla="*/ 2599319 h 5025059"/>
                <a:gd name="connsiteX88" fmla="*/ 1770188 w 3303631"/>
                <a:gd name="connsiteY88" fmla="*/ 2538086 h 5025059"/>
                <a:gd name="connsiteX89" fmla="*/ 1501219 w 3303631"/>
                <a:gd name="connsiteY89" fmla="*/ 2695021 h 5025059"/>
                <a:gd name="connsiteX90" fmla="*/ 1582862 w 3303631"/>
                <a:gd name="connsiteY90" fmla="*/ 2972607 h 5025059"/>
                <a:gd name="connsiteX91" fmla="*/ 1664505 w 3303631"/>
                <a:gd name="connsiteY91" fmla="*/ 3119564 h 5025059"/>
                <a:gd name="connsiteX92" fmla="*/ 1762477 w 3303631"/>
                <a:gd name="connsiteY92" fmla="*/ 3233864 h 5025059"/>
                <a:gd name="connsiteX93" fmla="*/ 1811463 w 3303631"/>
                <a:gd name="connsiteY93" fmla="*/ 3103236 h 5025059"/>
                <a:gd name="connsiteX94" fmla="*/ 2040063 w 3303631"/>
                <a:gd name="connsiteY94" fmla="*/ 3103236 h 5025059"/>
                <a:gd name="connsiteX95" fmla="*/ 2105376 w 3303631"/>
                <a:gd name="connsiteY95" fmla="*/ 3315508 h 5025059"/>
                <a:gd name="connsiteX96" fmla="*/ 1876777 w 3303631"/>
                <a:gd name="connsiteY96" fmla="*/ 3380821 h 5025059"/>
                <a:gd name="connsiteX97" fmla="*/ 1762477 w 3303631"/>
                <a:gd name="connsiteY97" fmla="*/ 3380821 h 5025059"/>
                <a:gd name="connsiteX98" fmla="*/ 2187020 w 3303631"/>
                <a:gd name="connsiteY98" fmla="*/ 3821693 h 5025059"/>
                <a:gd name="connsiteX99" fmla="*/ 2219677 w 3303631"/>
                <a:gd name="connsiteY99" fmla="*/ 3903336 h 5025059"/>
                <a:gd name="connsiteX100" fmla="*/ 2252334 w 3303631"/>
                <a:gd name="connsiteY100" fmla="*/ 3691064 h 5025059"/>
                <a:gd name="connsiteX101" fmla="*/ 2301320 w 3303631"/>
                <a:gd name="connsiteY101" fmla="*/ 3544107 h 5025059"/>
                <a:gd name="connsiteX102" fmla="*/ 2513592 w 3303631"/>
                <a:gd name="connsiteY102" fmla="*/ 3495121 h 5025059"/>
                <a:gd name="connsiteX103" fmla="*/ 2660549 w 3303631"/>
                <a:gd name="connsiteY103" fmla="*/ 3691064 h 5025059"/>
                <a:gd name="connsiteX104" fmla="*/ 2513591 w 3303631"/>
                <a:gd name="connsiteY104" fmla="*/ 3870678 h 5025059"/>
                <a:gd name="connsiteX105" fmla="*/ 2333976 w 3303631"/>
                <a:gd name="connsiteY105" fmla="*/ 3903336 h 5025059"/>
                <a:gd name="connsiteX106" fmla="*/ 2464605 w 3303631"/>
                <a:gd name="connsiteY106" fmla="*/ 4099279 h 5025059"/>
                <a:gd name="connsiteX107" fmla="*/ 2529920 w 3303631"/>
                <a:gd name="connsiteY107" fmla="*/ 4262565 h 5025059"/>
                <a:gd name="connsiteX108" fmla="*/ 2431948 w 3303631"/>
                <a:gd name="connsiteY108" fmla="*/ 4540150 h 5025059"/>
                <a:gd name="connsiteX109" fmla="*/ 2676877 w 3303631"/>
                <a:gd name="connsiteY109" fmla="*/ 4899380 h 5025059"/>
                <a:gd name="connsiteX110" fmla="*/ 2627891 w 3303631"/>
                <a:gd name="connsiteY110" fmla="*/ 5013679 h 5025059"/>
                <a:gd name="connsiteX111" fmla="*/ 2317648 w 3303631"/>
                <a:gd name="connsiteY111" fmla="*/ 4654450 h 5025059"/>
                <a:gd name="connsiteX112" fmla="*/ 2333977 w 3303631"/>
                <a:gd name="connsiteY112" fmla="*/ 4229907 h 5025059"/>
                <a:gd name="connsiteX113" fmla="*/ 2121705 w 3303631"/>
                <a:gd name="connsiteY113" fmla="*/ 3952321 h 5025059"/>
                <a:gd name="connsiteX114" fmla="*/ 1550205 w 3303631"/>
                <a:gd name="connsiteY114" fmla="*/ 3250193 h 5025059"/>
                <a:gd name="connsiteX115" fmla="*/ 1356077 w 3303631"/>
                <a:gd name="connsiteY115" fmla="*/ 2747182 h 5025059"/>
                <a:gd name="connsiteX116" fmla="*/ 1328409 w 3303631"/>
                <a:gd name="connsiteY116" fmla="*/ 2595689 h 5025059"/>
                <a:gd name="connsiteX117" fmla="*/ 1174648 w 3303631"/>
                <a:gd name="connsiteY117" fmla="*/ 2515407 h 5025059"/>
                <a:gd name="connsiteX118" fmla="*/ 1060348 w 3303631"/>
                <a:gd name="connsiteY118" fmla="*/ 2597050 h 5025059"/>
                <a:gd name="connsiteX119" fmla="*/ 1027691 w 3303631"/>
                <a:gd name="connsiteY119" fmla="*/ 2744007 h 5025059"/>
                <a:gd name="connsiteX120" fmla="*/ 1239962 w 3303631"/>
                <a:gd name="connsiteY120" fmla="*/ 2972607 h 5025059"/>
                <a:gd name="connsiteX121" fmla="*/ 1435905 w 3303631"/>
                <a:gd name="connsiteY121" fmla="*/ 3413479 h 5025059"/>
                <a:gd name="connsiteX122" fmla="*/ 1533877 w 3303631"/>
                <a:gd name="connsiteY122" fmla="*/ 3772707 h 5025059"/>
                <a:gd name="connsiteX123" fmla="*/ 1550205 w 3303631"/>
                <a:gd name="connsiteY123" fmla="*/ 4050293 h 5025059"/>
                <a:gd name="connsiteX124" fmla="*/ 1550205 w 3303631"/>
                <a:gd name="connsiteY124"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669636 w 3303631"/>
                <a:gd name="connsiteY60" fmla="*/ 1728079 h 5025059"/>
                <a:gd name="connsiteX61" fmla="*/ 1834694 w 3303631"/>
                <a:gd name="connsiteY61" fmla="*/ 1723847 h 5025059"/>
                <a:gd name="connsiteX62" fmla="*/ 1771210 w 3303631"/>
                <a:gd name="connsiteY62" fmla="*/ 1791563 h 5025059"/>
                <a:gd name="connsiteX63" fmla="*/ 1734052 w 3303631"/>
                <a:gd name="connsiteY63" fmla="*/ 1888258 h 5025059"/>
                <a:gd name="connsiteX64" fmla="*/ 2089048 w 3303631"/>
                <a:gd name="connsiteY64" fmla="*/ 1992893 h 5025059"/>
                <a:gd name="connsiteX65" fmla="*/ 2480934 w 3303631"/>
                <a:gd name="connsiteY65" fmla="*/ 2054575 h 5025059"/>
                <a:gd name="connsiteX66" fmla="*/ 3134077 w 3303631"/>
                <a:gd name="connsiteY66" fmla="*/ 2156179 h 5025059"/>
                <a:gd name="connsiteX67" fmla="*/ 2007859 w 3303631"/>
                <a:gd name="connsiteY67" fmla="*/ 2065918 h 5025059"/>
                <a:gd name="connsiteX68" fmla="*/ 1468562 w 3303631"/>
                <a:gd name="connsiteY68" fmla="*/ 1829607 h 5025059"/>
                <a:gd name="connsiteX69" fmla="*/ 1158320 w 3303631"/>
                <a:gd name="connsiteY69" fmla="*/ 1862264 h 5025059"/>
                <a:gd name="connsiteX70" fmla="*/ 1125662 w 3303631"/>
                <a:gd name="connsiteY70" fmla="*/ 2025550 h 5025059"/>
                <a:gd name="connsiteX71" fmla="*/ 1207305 w 3303631"/>
                <a:gd name="connsiteY71" fmla="*/ 2156179 h 5025059"/>
                <a:gd name="connsiteX72" fmla="*/ 1264455 w 3303631"/>
                <a:gd name="connsiteY72" fmla="*/ 2326721 h 5025059"/>
                <a:gd name="connsiteX73" fmla="*/ 1256291 w 3303631"/>
                <a:gd name="connsiteY73" fmla="*/ 2466421 h 5025059"/>
                <a:gd name="connsiteX74" fmla="*/ 1307697 w 3303631"/>
                <a:gd name="connsiteY74" fmla="*/ 2437707 h 5025059"/>
                <a:gd name="connsiteX75" fmla="*/ 1542041 w 3303631"/>
                <a:gd name="connsiteY75" fmla="*/ 2216958 h 5025059"/>
                <a:gd name="connsiteX76" fmla="*/ 1771095 w 3303631"/>
                <a:gd name="connsiteY76" fmla="*/ 2106740 h 5025059"/>
                <a:gd name="connsiteX77" fmla="*/ 1786969 w 3303631"/>
                <a:gd name="connsiteY77" fmla="*/ 2183847 h 5025059"/>
                <a:gd name="connsiteX78" fmla="*/ 1567440 w 3303631"/>
                <a:gd name="connsiteY78" fmla="*/ 2324000 h 5025059"/>
                <a:gd name="connsiteX79" fmla="*/ 1334305 w 3303631"/>
                <a:gd name="connsiteY79" fmla="*/ 2509057 h 5025059"/>
                <a:gd name="connsiteX80" fmla="*/ 1361065 w 3303631"/>
                <a:gd name="connsiteY80" fmla="*/ 2536725 h 5025059"/>
                <a:gd name="connsiteX81" fmla="*/ 1408690 w 3303631"/>
                <a:gd name="connsiteY81" fmla="*/ 2485925 h 5025059"/>
                <a:gd name="connsiteX82" fmla="*/ 1494860 w 3303631"/>
                <a:gd name="connsiteY82" fmla="*/ 2459472 h 5025059"/>
                <a:gd name="connsiteX83" fmla="*/ 1512853 w 3303631"/>
                <a:gd name="connsiteY83" fmla="*/ 2578000 h 5025059"/>
                <a:gd name="connsiteX84" fmla="*/ 1408078 w 3303631"/>
                <a:gd name="connsiteY84" fmla="*/ 2603400 h 5025059"/>
                <a:gd name="connsiteX85" fmla="*/ 1492602 w 3303631"/>
                <a:gd name="connsiteY85" fmla="*/ 2623357 h 5025059"/>
                <a:gd name="connsiteX86" fmla="*/ 1729820 w 3303631"/>
                <a:gd name="connsiteY86" fmla="*/ 2450093 h 5025059"/>
                <a:gd name="connsiteX87" fmla="*/ 2089049 w 3303631"/>
                <a:gd name="connsiteY87" fmla="*/ 2499079 h 5025059"/>
                <a:gd name="connsiteX88" fmla="*/ 2100387 w 3303631"/>
                <a:gd name="connsiteY88" fmla="*/ 2599319 h 5025059"/>
                <a:gd name="connsiteX89" fmla="*/ 1770188 w 3303631"/>
                <a:gd name="connsiteY89" fmla="*/ 2538086 h 5025059"/>
                <a:gd name="connsiteX90" fmla="*/ 1501219 w 3303631"/>
                <a:gd name="connsiteY90" fmla="*/ 2695021 h 5025059"/>
                <a:gd name="connsiteX91" fmla="*/ 1582862 w 3303631"/>
                <a:gd name="connsiteY91" fmla="*/ 2972607 h 5025059"/>
                <a:gd name="connsiteX92" fmla="*/ 1664505 w 3303631"/>
                <a:gd name="connsiteY92" fmla="*/ 3119564 h 5025059"/>
                <a:gd name="connsiteX93" fmla="*/ 1762477 w 3303631"/>
                <a:gd name="connsiteY93" fmla="*/ 3233864 h 5025059"/>
                <a:gd name="connsiteX94" fmla="*/ 1811463 w 3303631"/>
                <a:gd name="connsiteY94" fmla="*/ 3103236 h 5025059"/>
                <a:gd name="connsiteX95" fmla="*/ 2040063 w 3303631"/>
                <a:gd name="connsiteY95" fmla="*/ 3103236 h 5025059"/>
                <a:gd name="connsiteX96" fmla="*/ 2105376 w 3303631"/>
                <a:gd name="connsiteY96" fmla="*/ 3315508 h 5025059"/>
                <a:gd name="connsiteX97" fmla="*/ 1876777 w 3303631"/>
                <a:gd name="connsiteY97" fmla="*/ 3380821 h 5025059"/>
                <a:gd name="connsiteX98" fmla="*/ 1762477 w 3303631"/>
                <a:gd name="connsiteY98" fmla="*/ 3380821 h 5025059"/>
                <a:gd name="connsiteX99" fmla="*/ 2187020 w 3303631"/>
                <a:gd name="connsiteY99" fmla="*/ 3821693 h 5025059"/>
                <a:gd name="connsiteX100" fmla="*/ 2219677 w 3303631"/>
                <a:gd name="connsiteY100" fmla="*/ 3903336 h 5025059"/>
                <a:gd name="connsiteX101" fmla="*/ 2252334 w 3303631"/>
                <a:gd name="connsiteY101" fmla="*/ 3691064 h 5025059"/>
                <a:gd name="connsiteX102" fmla="*/ 2301320 w 3303631"/>
                <a:gd name="connsiteY102" fmla="*/ 3544107 h 5025059"/>
                <a:gd name="connsiteX103" fmla="*/ 2513592 w 3303631"/>
                <a:gd name="connsiteY103" fmla="*/ 3495121 h 5025059"/>
                <a:gd name="connsiteX104" fmla="*/ 2660549 w 3303631"/>
                <a:gd name="connsiteY104" fmla="*/ 3691064 h 5025059"/>
                <a:gd name="connsiteX105" fmla="*/ 2513591 w 3303631"/>
                <a:gd name="connsiteY105" fmla="*/ 3870678 h 5025059"/>
                <a:gd name="connsiteX106" fmla="*/ 2333976 w 3303631"/>
                <a:gd name="connsiteY106" fmla="*/ 3903336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745817 w 3303631"/>
                <a:gd name="connsiteY60" fmla="*/ 1668827 h 5025059"/>
                <a:gd name="connsiteX61" fmla="*/ 1834694 w 3303631"/>
                <a:gd name="connsiteY61" fmla="*/ 1723847 h 5025059"/>
                <a:gd name="connsiteX62" fmla="*/ 1771210 w 3303631"/>
                <a:gd name="connsiteY62" fmla="*/ 1791563 h 5025059"/>
                <a:gd name="connsiteX63" fmla="*/ 1734052 w 3303631"/>
                <a:gd name="connsiteY63" fmla="*/ 1888258 h 5025059"/>
                <a:gd name="connsiteX64" fmla="*/ 2089048 w 3303631"/>
                <a:gd name="connsiteY64" fmla="*/ 1992893 h 5025059"/>
                <a:gd name="connsiteX65" fmla="*/ 2480934 w 3303631"/>
                <a:gd name="connsiteY65" fmla="*/ 2054575 h 5025059"/>
                <a:gd name="connsiteX66" fmla="*/ 3134077 w 3303631"/>
                <a:gd name="connsiteY66" fmla="*/ 2156179 h 5025059"/>
                <a:gd name="connsiteX67" fmla="*/ 2007859 w 3303631"/>
                <a:gd name="connsiteY67" fmla="*/ 2065918 h 5025059"/>
                <a:gd name="connsiteX68" fmla="*/ 1468562 w 3303631"/>
                <a:gd name="connsiteY68" fmla="*/ 1829607 h 5025059"/>
                <a:gd name="connsiteX69" fmla="*/ 1158320 w 3303631"/>
                <a:gd name="connsiteY69" fmla="*/ 1862264 h 5025059"/>
                <a:gd name="connsiteX70" fmla="*/ 1125662 w 3303631"/>
                <a:gd name="connsiteY70" fmla="*/ 2025550 h 5025059"/>
                <a:gd name="connsiteX71" fmla="*/ 1207305 w 3303631"/>
                <a:gd name="connsiteY71" fmla="*/ 2156179 h 5025059"/>
                <a:gd name="connsiteX72" fmla="*/ 1264455 w 3303631"/>
                <a:gd name="connsiteY72" fmla="*/ 2326721 h 5025059"/>
                <a:gd name="connsiteX73" fmla="*/ 1256291 w 3303631"/>
                <a:gd name="connsiteY73" fmla="*/ 2466421 h 5025059"/>
                <a:gd name="connsiteX74" fmla="*/ 1307697 w 3303631"/>
                <a:gd name="connsiteY74" fmla="*/ 2437707 h 5025059"/>
                <a:gd name="connsiteX75" fmla="*/ 1542041 w 3303631"/>
                <a:gd name="connsiteY75" fmla="*/ 2216958 h 5025059"/>
                <a:gd name="connsiteX76" fmla="*/ 1771095 w 3303631"/>
                <a:gd name="connsiteY76" fmla="*/ 2106740 h 5025059"/>
                <a:gd name="connsiteX77" fmla="*/ 1786969 w 3303631"/>
                <a:gd name="connsiteY77" fmla="*/ 2183847 h 5025059"/>
                <a:gd name="connsiteX78" fmla="*/ 1567440 w 3303631"/>
                <a:gd name="connsiteY78" fmla="*/ 2324000 h 5025059"/>
                <a:gd name="connsiteX79" fmla="*/ 1334305 w 3303631"/>
                <a:gd name="connsiteY79" fmla="*/ 2509057 h 5025059"/>
                <a:gd name="connsiteX80" fmla="*/ 1361065 w 3303631"/>
                <a:gd name="connsiteY80" fmla="*/ 2536725 h 5025059"/>
                <a:gd name="connsiteX81" fmla="*/ 1408690 w 3303631"/>
                <a:gd name="connsiteY81" fmla="*/ 2485925 h 5025059"/>
                <a:gd name="connsiteX82" fmla="*/ 1494860 w 3303631"/>
                <a:gd name="connsiteY82" fmla="*/ 2459472 h 5025059"/>
                <a:gd name="connsiteX83" fmla="*/ 1512853 w 3303631"/>
                <a:gd name="connsiteY83" fmla="*/ 2578000 h 5025059"/>
                <a:gd name="connsiteX84" fmla="*/ 1408078 w 3303631"/>
                <a:gd name="connsiteY84" fmla="*/ 2603400 h 5025059"/>
                <a:gd name="connsiteX85" fmla="*/ 1492602 w 3303631"/>
                <a:gd name="connsiteY85" fmla="*/ 2623357 h 5025059"/>
                <a:gd name="connsiteX86" fmla="*/ 1729820 w 3303631"/>
                <a:gd name="connsiteY86" fmla="*/ 2450093 h 5025059"/>
                <a:gd name="connsiteX87" fmla="*/ 2089049 w 3303631"/>
                <a:gd name="connsiteY87" fmla="*/ 2499079 h 5025059"/>
                <a:gd name="connsiteX88" fmla="*/ 2100387 w 3303631"/>
                <a:gd name="connsiteY88" fmla="*/ 2599319 h 5025059"/>
                <a:gd name="connsiteX89" fmla="*/ 1770188 w 3303631"/>
                <a:gd name="connsiteY89" fmla="*/ 2538086 h 5025059"/>
                <a:gd name="connsiteX90" fmla="*/ 1501219 w 3303631"/>
                <a:gd name="connsiteY90" fmla="*/ 2695021 h 5025059"/>
                <a:gd name="connsiteX91" fmla="*/ 1582862 w 3303631"/>
                <a:gd name="connsiteY91" fmla="*/ 2972607 h 5025059"/>
                <a:gd name="connsiteX92" fmla="*/ 1664505 w 3303631"/>
                <a:gd name="connsiteY92" fmla="*/ 3119564 h 5025059"/>
                <a:gd name="connsiteX93" fmla="*/ 1762477 w 3303631"/>
                <a:gd name="connsiteY93" fmla="*/ 3233864 h 5025059"/>
                <a:gd name="connsiteX94" fmla="*/ 1811463 w 3303631"/>
                <a:gd name="connsiteY94" fmla="*/ 3103236 h 5025059"/>
                <a:gd name="connsiteX95" fmla="*/ 2040063 w 3303631"/>
                <a:gd name="connsiteY95" fmla="*/ 3103236 h 5025059"/>
                <a:gd name="connsiteX96" fmla="*/ 2105376 w 3303631"/>
                <a:gd name="connsiteY96" fmla="*/ 3315508 h 5025059"/>
                <a:gd name="connsiteX97" fmla="*/ 1876777 w 3303631"/>
                <a:gd name="connsiteY97" fmla="*/ 3380821 h 5025059"/>
                <a:gd name="connsiteX98" fmla="*/ 1762477 w 3303631"/>
                <a:gd name="connsiteY98" fmla="*/ 3380821 h 5025059"/>
                <a:gd name="connsiteX99" fmla="*/ 2187020 w 3303631"/>
                <a:gd name="connsiteY99" fmla="*/ 3821693 h 5025059"/>
                <a:gd name="connsiteX100" fmla="*/ 2219677 w 3303631"/>
                <a:gd name="connsiteY100" fmla="*/ 3903336 h 5025059"/>
                <a:gd name="connsiteX101" fmla="*/ 2252334 w 3303631"/>
                <a:gd name="connsiteY101" fmla="*/ 3691064 h 5025059"/>
                <a:gd name="connsiteX102" fmla="*/ 2301320 w 3303631"/>
                <a:gd name="connsiteY102" fmla="*/ 3544107 h 5025059"/>
                <a:gd name="connsiteX103" fmla="*/ 2513592 w 3303631"/>
                <a:gd name="connsiteY103" fmla="*/ 3495121 h 5025059"/>
                <a:gd name="connsiteX104" fmla="*/ 2660549 w 3303631"/>
                <a:gd name="connsiteY104" fmla="*/ 3691064 h 5025059"/>
                <a:gd name="connsiteX105" fmla="*/ 2513591 w 3303631"/>
                <a:gd name="connsiteY105" fmla="*/ 3870678 h 5025059"/>
                <a:gd name="connsiteX106" fmla="*/ 2333976 w 3303631"/>
                <a:gd name="connsiteY106" fmla="*/ 3903336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745817 w 3303631"/>
                <a:gd name="connsiteY60" fmla="*/ 1668827 h 5025059"/>
                <a:gd name="connsiteX61" fmla="*/ 1889713 w 3303631"/>
                <a:gd name="connsiteY61" fmla="*/ 1783098 h 5025059"/>
                <a:gd name="connsiteX62" fmla="*/ 1771210 w 3303631"/>
                <a:gd name="connsiteY62" fmla="*/ 1791563 h 5025059"/>
                <a:gd name="connsiteX63" fmla="*/ 1734052 w 3303631"/>
                <a:gd name="connsiteY63" fmla="*/ 1888258 h 5025059"/>
                <a:gd name="connsiteX64" fmla="*/ 2089048 w 3303631"/>
                <a:gd name="connsiteY64" fmla="*/ 1992893 h 5025059"/>
                <a:gd name="connsiteX65" fmla="*/ 2480934 w 3303631"/>
                <a:gd name="connsiteY65" fmla="*/ 2054575 h 5025059"/>
                <a:gd name="connsiteX66" fmla="*/ 3134077 w 3303631"/>
                <a:gd name="connsiteY66" fmla="*/ 2156179 h 5025059"/>
                <a:gd name="connsiteX67" fmla="*/ 2007859 w 3303631"/>
                <a:gd name="connsiteY67" fmla="*/ 2065918 h 5025059"/>
                <a:gd name="connsiteX68" fmla="*/ 1468562 w 3303631"/>
                <a:gd name="connsiteY68" fmla="*/ 1829607 h 5025059"/>
                <a:gd name="connsiteX69" fmla="*/ 1158320 w 3303631"/>
                <a:gd name="connsiteY69" fmla="*/ 1862264 h 5025059"/>
                <a:gd name="connsiteX70" fmla="*/ 1125662 w 3303631"/>
                <a:gd name="connsiteY70" fmla="*/ 2025550 h 5025059"/>
                <a:gd name="connsiteX71" fmla="*/ 1207305 w 3303631"/>
                <a:gd name="connsiteY71" fmla="*/ 2156179 h 5025059"/>
                <a:gd name="connsiteX72" fmla="*/ 1264455 w 3303631"/>
                <a:gd name="connsiteY72" fmla="*/ 2326721 h 5025059"/>
                <a:gd name="connsiteX73" fmla="*/ 1256291 w 3303631"/>
                <a:gd name="connsiteY73" fmla="*/ 2466421 h 5025059"/>
                <a:gd name="connsiteX74" fmla="*/ 1307697 w 3303631"/>
                <a:gd name="connsiteY74" fmla="*/ 2437707 h 5025059"/>
                <a:gd name="connsiteX75" fmla="*/ 1542041 w 3303631"/>
                <a:gd name="connsiteY75" fmla="*/ 2216958 h 5025059"/>
                <a:gd name="connsiteX76" fmla="*/ 1771095 w 3303631"/>
                <a:gd name="connsiteY76" fmla="*/ 2106740 h 5025059"/>
                <a:gd name="connsiteX77" fmla="*/ 1786969 w 3303631"/>
                <a:gd name="connsiteY77" fmla="*/ 2183847 h 5025059"/>
                <a:gd name="connsiteX78" fmla="*/ 1567440 w 3303631"/>
                <a:gd name="connsiteY78" fmla="*/ 2324000 h 5025059"/>
                <a:gd name="connsiteX79" fmla="*/ 1334305 w 3303631"/>
                <a:gd name="connsiteY79" fmla="*/ 2509057 h 5025059"/>
                <a:gd name="connsiteX80" fmla="*/ 1361065 w 3303631"/>
                <a:gd name="connsiteY80" fmla="*/ 2536725 h 5025059"/>
                <a:gd name="connsiteX81" fmla="*/ 1408690 w 3303631"/>
                <a:gd name="connsiteY81" fmla="*/ 2485925 h 5025059"/>
                <a:gd name="connsiteX82" fmla="*/ 1494860 w 3303631"/>
                <a:gd name="connsiteY82" fmla="*/ 2459472 h 5025059"/>
                <a:gd name="connsiteX83" fmla="*/ 1512853 w 3303631"/>
                <a:gd name="connsiteY83" fmla="*/ 2578000 h 5025059"/>
                <a:gd name="connsiteX84" fmla="*/ 1408078 w 3303631"/>
                <a:gd name="connsiteY84" fmla="*/ 2603400 h 5025059"/>
                <a:gd name="connsiteX85" fmla="*/ 1492602 w 3303631"/>
                <a:gd name="connsiteY85" fmla="*/ 2623357 h 5025059"/>
                <a:gd name="connsiteX86" fmla="*/ 1729820 w 3303631"/>
                <a:gd name="connsiteY86" fmla="*/ 2450093 h 5025059"/>
                <a:gd name="connsiteX87" fmla="*/ 2089049 w 3303631"/>
                <a:gd name="connsiteY87" fmla="*/ 2499079 h 5025059"/>
                <a:gd name="connsiteX88" fmla="*/ 2100387 w 3303631"/>
                <a:gd name="connsiteY88" fmla="*/ 2599319 h 5025059"/>
                <a:gd name="connsiteX89" fmla="*/ 1770188 w 3303631"/>
                <a:gd name="connsiteY89" fmla="*/ 2538086 h 5025059"/>
                <a:gd name="connsiteX90" fmla="*/ 1501219 w 3303631"/>
                <a:gd name="connsiteY90" fmla="*/ 2695021 h 5025059"/>
                <a:gd name="connsiteX91" fmla="*/ 1582862 w 3303631"/>
                <a:gd name="connsiteY91" fmla="*/ 2972607 h 5025059"/>
                <a:gd name="connsiteX92" fmla="*/ 1664505 w 3303631"/>
                <a:gd name="connsiteY92" fmla="*/ 3119564 h 5025059"/>
                <a:gd name="connsiteX93" fmla="*/ 1762477 w 3303631"/>
                <a:gd name="connsiteY93" fmla="*/ 3233864 h 5025059"/>
                <a:gd name="connsiteX94" fmla="*/ 1811463 w 3303631"/>
                <a:gd name="connsiteY94" fmla="*/ 3103236 h 5025059"/>
                <a:gd name="connsiteX95" fmla="*/ 2040063 w 3303631"/>
                <a:gd name="connsiteY95" fmla="*/ 3103236 h 5025059"/>
                <a:gd name="connsiteX96" fmla="*/ 2105376 w 3303631"/>
                <a:gd name="connsiteY96" fmla="*/ 3315508 h 5025059"/>
                <a:gd name="connsiteX97" fmla="*/ 1876777 w 3303631"/>
                <a:gd name="connsiteY97" fmla="*/ 3380821 h 5025059"/>
                <a:gd name="connsiteX98" fmla="*/ 1762477 w 3303631"/>
                <a:gd name="connsiteY98" fmla="*/ 3380821 h 5025059"/>
                <a:gd name="connsiteX99" fmla="*/ 2187020 w 3303631"/>
                <a:gd name="connsiteY99" fmla="*/ 3821693 h 5025059"/>
                <a:gd name="connsiteX100" fmla="*/ 2219677 w 3303631"/>
                <a:gd name="connsiteY100" fmla="*/ 3903336 h 5025059"/>
                <a:gd name="connsiteX101" fmla="*/ 2252334 w 3303631"/>
                <a:gd name="connsiteY101" fmla="*/ 3691064 h 5025059"/>
                <a:gd name="connsiteX102" fmla="*/ 2301320 w 3303631"/>
                <a:gd name="connsiteY102" fmla="*/ 3544107 h 5025059"/>
                <a:gd name="connsiteX103" fmla="*/ 2513592 w 3303631"/>
                <a:gd name="connsiteY103" fmla="*/ 3495121 h 5025059"/>
                <a:gd name="connsiteX104" fmla="*/ 2660549 w 3303631"/>
                <a:gd name="connsiteY104" fmla="*/ 3691064 h 5025059"/>
                <a:gd name="connsiteX105" fmla="*/ 2513591 w 3303631"/>
                <a:gd name="connsiteY105" fmla="*/ 3870678 h 5025059"/>
                <a:gd name="connsiteX106" fmla="*/ 2333976 w 3303631"/>
                <a:gd name="connsiteY106" fmla="*/ 3903336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745817 w 3303631"/>
                <a:gd name="connsiteY60" fmla="*/ 1668827 h 5025059"/>
                <a:gd name="connsiteX61" fmla="*/ 1889713 w 3303631"/>
                <a:gd name="connsiteY61" fmla="*/ 1783098 h 5025059"/>
                <a:gd name="connsiteX62" fmla="*/ 1821997 w 3303631"/>
                <a:gd name="connsiteY62" fmla="*/ 1871975 h 5025059"/>
                <a:gd name="connsiteX63" fmla="*/ 1734052 w 3303631"/>
                <a:gd name="connsiteY63" fmla="*/ 1888258 h 5025059"/>
                <a:gd name="connsiteX64" fmla="*/ 2089048 w 3303631"/>
                <a:gd name="connsiteY64" fmla="*/ 1992893 h 5025059"/>
                <a:gd name="connsiteX65" fmla="*/ 2480934 w 3303631"/>
                <a:gd name="connsiteY65" fmla="*/ 2054575 h 5025059"/>
                <a:gd name="connsiteX66" fmla="*/ 3134077 w 3303631"/>
                <a:gd name="connsiteY66" fmla="*/ 2156179 h 5025059"/>
                <a:gd name="connsiteX67" fmla="*/ 2007859 w 3303631"/>
                <a:gd name="connsiteY67" fmla="*/ 2065918 h 5025059"/>
                <a:gd name="connsiteX68" fmla="*/ 1468562 w 3303631"/>
                <a:gd name="connsiteY68" fmla="*/ 1829607 h 5025059"/>
                <a:gd name="connsiteX69" fmla="*/ 1158320 w 3303631"/>
                <a:gd name="connsiteY69" fmla="*/ 1862264 h 5025059"/>
                <a:gd name="connsiteX70" fmla="*/ 1125662 w 3303631"/>
                <a:gd name="connsiteY70" fmla="*/ 2025550 h 5025059"/>
                <a:gd name="connsiteX71" fmla="*/ 1207305 w 3303631"/>
                <a:gd name="connsiteY71" fmla="*/ 2156179 h 5025059"/>
                <a:gd name="connsiteX72" fmla="*/ 1264455 w 3303631"/>
                <a:gd name="connsiteY72" fmla="*/ 2326721 h 5025059"/>
                <a:gd name="connsiteX73" fmla="*/ 1256291 w 3303631"/>
                <a:gd name="connsiteY73" fmla="*/ 2466421 h 5025059"/>
                <a:gd name="connsiteX74" fmla="*/ 1307697 w 3303631"/>
                <a:gd name="connsiteY74" fmla="*/ 2437707 h 5025059"/>
                <a:gd name="connsiteX75" fmla="*/ 1542041 w 3303631"/>
                <a:gd name="connsiteY75" fmla="*/ 2216958 h 5025059"/>
                <a:gd name="connsiteX76" fmla="*/ 1771095 w 3303631"/>
                <a:gd name="connsiteY76" fmla="*/ 2106740 h 5025059"/>
                <a:gd name="connsiteX77" fmla="*/ 1786969 w 3303631"/>
                <a:gd name="connsiteY77" fmla="*/ 2183847 h 5025059"/>
                <a:gd name="connsiteX78" fmla="*/ 1567440 w 3303631"/>
                <a:gd name="connsiteY78" fmla="*/ 2324000 h 5025059"/>
                <a:gd name="connsiteX79" fmla="*/ 1334305 w 3303631"/>
                <a:gd name="connsiteY79" fmla="*/ 2509057 h 5025059"/>
                <a:gd name="connsiteX80" fmla="*/ 1361065 w 3303631"/>
                <a:gd name="connsiteY80" fmla="*/ 2536725 h 5025059"/>
                <a:gd name="connsiteX81" fmla="*/ 1408690 w 3303631"/>
                <a:gd name="connsiteY81" fmla="*/ 2485925 h 5025059"/>
                <a:gd name="connsiteX82" fmla="*/ 1494860 w 3303631"/>
                <a:gd name="connsiteY82" fmla="*/ 2459472 h 5025059"/>
                <a:gd name="connsiteX83" fmla="*/ 1512853 w 3303631"/>
                <a:gd name="connsiteY83" fmla="*/ 2578000 h 5025059"/>
                <a:gd name="connsiteX84" fmla="*/ 1408078 w 3303631"/>
                <a:gd name="connsiteY84" fmla="*/ 2603400 h 5025059"/>
                <a:gd name="connsiteX85" fmla="*/ 1492602 w 3303631"/>
                <a:gd name="connsiteY85" fmla="*/ 2623357 h 5025059"/>
                <a:gd name="connsiteX86" fmla="*/ 1729820 w 3303631"/>
                <a:gd name="connsiteY86" fmla="*/ 2450093 h 5025059"/>
                <a:gd name="connsiteX87" fmla="*/ 2089049 w 3303631"/>
                <a:gd name="connsiteY87" fmla="*/ 2499079 h 5025059"/>
                <a:gd name="connsiteX88" fmla="*/ 2100387 w 3303631"/>
                <a:gd name="connsiteY88" fmla="*/ 2599319 h 5025059"/>
                <a:gd name="connsiteX89" fmla="*/ 1770188 w 3303631"/>
                <a:gd name="connsiteY89" fmla="*/ 2538086 h 5025059"/>
                <a:gd name="connsiteX90" fmla="*/ 1501219 w 3303631"/>
                <a:gd name="connsiteY90" fmla="*/ 2695021 h 5025059"/>
                <a:gd name="connsiteX91" fmla="*/ 1582862 w 3303631"/>
                <a:gd name="connsiteY91" fmla="*/ 2972607 h 5025059"/>
                <a:gd name="connsiteX92" fmla="*/ 1664505 w 3303631"/>
                <a:gd name="connsiteY92" fmla="*/ 3119564 h 5025059"/>
                <a:gd name="connsiteX93" fmla="*/ 1762477 w 3303631"/>
                <a:gd name="connsiteY93" fmla="*/ 3233864 h 5025059"/>
                <a:gd name="connsiteX94" fmla="*/ 1811463 w 3303631"/>
                <a:gd name="connsiteY94" fmla="*/ 3103236 h 5025059"/>
                <a:gd name="connsiteX95" fmla="*/ 2040063 w 3303631"/>
                <a:gd name="connsiteY95" fmla="*/ 3103236 h 5025059"/>
                <a:gd name="connsiteX96" fmla="*/ 2105376 w 3303631"/>
                <a:gd name="connsiteY96" fmla="*/ 3315508 h 5025059"/>
                <a:gd name="connsiteX97" fmla="*/ 1876777 w 3303631"/>
                <a:gd name="connsiteY97" fmla="*/ 3380821 h 5025059"/>
                <a:gd name="connsiteX98" fmla="*/ 1762477 w 3303631"/>
                <a:gd name="connsiteY98" fmla="*/ 3380821 h 5025059"/>
                <a:gd name="connsiteX99" fmla="*/ 2187020 w 3303631"/>
                <a:gd name="connsiteY99" fmla="*/ 3821693 h 5025059"/>
                <a:gd name="connsiteX100" fmla="*/ 2219677 w 3303631"/>
                <a:gd name="connsiteY100" fmla="*/ 3903336 h 5025059"/>
                <a:gd name="connsiteX101" fmla="*/ 2252334 w 3303631"/>
                <a:gd name="connsiteY101" fmla="*/ 3691064 h 5025059"/>
                <a:gd name="connsiteX102" fmla="*/ 2301320 w 3303631"/>
                <a:gd name="connsiteY102" fmla="*/ 3544107 h 5025059"/>
                <a:gd name="connsiteX103" fmla="*/ 2513592 w 3303631"/>
                <a:gd name="connsiteY103" fmla="*/ 3495121 h 5025059"/>
                <a:gd name="connsiteX104" fmla="*/ 2660549 w 3303631"/>
                <a:gd name="connsiteY104" fmla="*/ 3691064 h 5025059"/>
                <a:gd name="connsiteX105" fmla="*/ 2513591 w 3303631"/>
                <a:gd name="connsiteY105" fmla="*/ 3870678 h 5025059"/>
                <a:gd name="connsiteX106" fmla="*/ 2333976 w 3303631"/>
                <a:gd name="connsiteY106" fmla="*/ 3903336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745817 w 3303631"/>
                <a:gd name="connsiteY60" fmla="*/ 1668827 h 5025059"/>
                <a:gd name="connsiteX61" fmla="*/ 1927803 w 3303631"/>
                <a:gd name="connsiteY61" fmla="*/ 1677292 h 5025059"/>
                <a:gd name="connsiteX62" fmla="*/ 1821997 w 3303631"/>
                <a:gd name="connsiteY62" fmla="*/ 1871975 h 5025059"/>
                <a:gd name="connsiteX63" fmla="*/ 1734052 w 3303631"/>
                <a:gd name="connsiteY63" fmla="*/ 1888258 h 5025059"/>
                <a:gd name="connsiteX64" fmla="*/ 2089048 w 3303631"/>
                <a:gd name="connsiteY64" fmla="*/ 1992893 h 5025059"/>
                <a:gd name="connsiteX65" fmla="*/ 2480934 w 3303631"/>
                <a:gd name="connsiteY65" fmla="*/ 2054575 h 5025059"/>
                <a:gd name="connsiteX66" fmla="*/ 3134077 w 3303631"/>
                <a:gd name="connsiteY66" fmla="*/ 2156179 h 5025059"/>
                <a:gd name="connsiteX67" fmla="*/ 2007859 w 3303631"/>
                <a:gd name="connsiteY67" fmla="*/ 2065918 h 5025059"/>
                <a:gd name="connsiteX68" fmla="*/ 1468562 w 3303631"/>
                <a:gd name="connsiteY68" fmla="*/ 1829607 h 5025059"/>
                <a:gd name="connsiteX69" fmla="*/ 1158320 w 3303631"/>
                <a:gd name="connsiteY69" fmla="*/ 1862264 h 5025059"/>
                <a:gd name="connsiteX70" fmla="*/ 1125662 w 3303631"/>
                <a:gd name="connsiteY70" fmla="*/ 2025550 h 5025059"/>
                <a:gd name="connsiteX71" fmla="*/ 1207305 w 3303631"/>
                <a:gd name="connsiteY71" fmla="*/ 2156179 h 5025059"/>
                <a:gd name="connsiteX72" fmla="*/ 1264455 w 3303631"/>
                <a:gd name="connsiteY72" fmla="*/ 2326721 h 5025059"/>
                <a:gd name="connsiteX73" fmla="*/ 1256291 w 3303631"/>
                <a:gd name="connsiteY73" fmla="*/ 2466421 h 5025059"/>
                <a:gd name="connsiteX74" fmla="*/ 1307697 w 3303631"/>
                <a:gd name="connsiteY74" fmla="*/ 2437707 h 5025059"/>
                <a:gd name="connsiteX75" fmla="*/ 1542041 w 3303631"/>
                <a:gd name="connsiteY75" fmla="*/ 2216958 h 5025059"/>
                <a:gd name="connsiteX76" fmla="*/ 1771095 w 3303631"/>
                <a:gd name="connsiteY76" fmla="*/ 2106740 h 5025059"/>
                <a:gd name="connsiteX77" fmla="*/ 1786969 w 3303631"/>
                <a:gd name="connsiteY77" fmla="*/ 2183847 h 5025059"/>
                <a:gd name="connsiteX78" fmla="*/ 1567440 w 3303631"/>
                <a:gd name="connsiteY78" fmla="*/ 2324000 h 5025059"/>
                <a:gd name="connsiteX79" fmla="*/ 1334305 w 3303631"/>
                <a:gd name="connsiteY79" fmla="*/ 2509057 h 5025059"/>
                <a:gd name="connsiteX80" fmla="*/ 1361065 w 3303631"/>
                <a:gd name="connsiteY80" fmla="*/ 2536725 h 5025059"/>
                <a:gd name="connsiteX81" fmla="*/ 1408690 w 3303631"/>
                <a:gd name="connsiteY81" fmla="*/ 2485925 h 5025059"/>
                <a:gd name="connsiteX82" fmla="*/ 1494860 w 3303631"/>
                <a:gd name="connsiteY82" fmla="*/ 2459472 h 5025059"/>
                <a:gd name="connsiteX83" fmla="*/ 1512853 w 3303631"/>
                <a:gd name="connsiteY83" fmla="*/ 2578000 h 5025059"/>
                <a:gd name="connsiteX84" fmla="*/ 1408078 w 3303631"/>
                <a:gd name="connsiteY84" fmla="*/ 2603400 h 5025059"/>
                <a:gd name="connsiteX85" fmla="*/ 1492602 w 3303631"/>
                <a:gd name="connsiteY85" fmla="*/ 2623357 h 5025059"/>
                <a:gd name="connsiteX86" fmla="*/ 1729820 w 3303631"/>
                <a:gd name="connsiteY86" fmla="*/ 2450093 h 5025059"/>
                <a:gd name="connsiteX87" fmla="*/ 2089049 w 3303631"/>
                <a:gd name="connsiteY87" fmla="*/ 2499079 h 5025059"/>
                <a:gd name="connsiteX88" fmla="*/ 2100387 w 3303631"/>
                <a:gd name="connsiteY88" fmla="*/ 2599319 h 5025059"/>
                <a:gd name="connsiteX89" fmla="*/ 1770188 w 3303631"/>
                <a:gd name="connsiteY89" fmla="*/ 2538086 h 5025059"/>
                <a:gd name="connsiteX90" fmla="*/ 1501219 w 3303631"/>
                <a:gd name="connsiteY90" fmla="*/ 2695021 h 5025059"/>
                <a:gd name="connsiteX91" fmla="*/ 1582862 w 3303631"/>
                <a:gd name="connsiteY91" fmla="*/ 2972607 h 5025059"/>
                <a:gd name="connsiteX92" fmla="*/ 1664505 w 3303631"/>
                <a:gd name="connsiteY92" fmla="*/ 3119564 h 5025059"/>
                <a:gd name="connsiteX93" fmla="*/ 1762477 w 3303631"/>
                <a:gd name="connsiteY93" fmla="*/ 3233864 h 5025059"/>
                <a:gd name="connsiteX94" fmla="*/ 1811463 w 3303631"/>
                <a:gd name="connsiteY94" fmla="*/ 3103236 h 5025059"/>
                <a:gd name="connsiteX95" fmla="*/ 2040063 w 3303631"/>
                <a:gd name="connsiteY95" fmla="*/ 3103236 h 5025059"/>
                <a:gd name="connsiteX96" fmla="*/ 2105376 w 3303631"/>
                <a:gd name="connsiteY96" fmla="*/ 3315508 h 5025059"/>
                <a:gd name="connsiteX97" fmla="*/ 1876777 w 3303631"/>
                <a:gd name="connsiteY97" fmla="*/ 3380821 h 5025059"/>
                <a:gd name="connsiteX98" fmla="*/ 1762477 w 3303631"/>
                <a:gd name="connsiteY98" fmla="*/ 3380821 h 5025059"/>
                <a:gd name="connsiteX99" fmla="*/ 2187020 w 3303631"/>
                <a:gd name="connsiteY99" fmla="*/ 3821693 h 5025059"/>
                <a:gd name="connsiteX100" fmla="*/ 2219677 w 3303631"/>
                <a:gd name="connsiteY100" fmla="*/ 3903336 h 5025059"/>
                <a:gd name="connsiteX101" fmla="*/ 2252334 w 3303631"/>
                <a:gd name="connsiteY101" fmla="*/ 3691064 h 5025059"/>
                <a:gd name="connsiteX102" fmla="*/ 2301320 w 3303631"/>
                <a:gd name="connsiteY102" fmla="*/ 3544107 h 5025059"/>
                <a:gd name="connsiteX103" fmla="*/ 2513592 w 3303631"/>
                <a:gd name="connsiteY103" fmla="*/ 3495121 h 5025059"/>
                <a:gd name="connsiteX104" fmla="*/ 2660549 w 3303631"/>
                <a:gd name="connsiteY104" fmla="*/ 3691064 h 5025059"/>
                <a:gd name="connsiteX105" fmla="*/ 2513591 w 3303631"/>
                <a:gd name="connsiteY105" fmla="*/ 3870678 h 5025059"/>
                <a:gd name="connsiteX106" fmla="*/ 2333976 w 3303631"/>
                <a:gd name="connsiteY106" fmla="*/ 3903336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745817 w 3303631"/>
                <a:gd name="connsiteY60" fmla="*/ 1668827 h 5025059"/>
                <a:gd name="connsiteX61" fmla="*/ 1898178 w 3303631"/>
                <a:gd name="connsiteY61" fmla="*/ 1643434 h 5025059"/>
                <a:gd name="connsiteX62" fmla="*/ 1821997 w 3303631"/>
                <a:gd name="connsiteY62" fmla="*/ 1871975 h 5025059"/>
                <a:gd name="connsiteX63" fmla="*/ 1734052 w 3303631"/>
                <a:gd name="connsiteY63" fmla="*/ 1888258 h 5025059"/>
                <a:gd name="connsiteX64" fmla="*/ 2089048 w 3303631"/>
                <a:gd name="connsiteY64" fmla="*/ 1992893 h 5025059"/>
                <a:gd name="connsiteX65" fmla="*/ 2480934 w 3303631"/>
                <a:gd name="connsiteY65" fmla="*/ 2054575 h 5025059"/>
                <a:gd name="connsiteX66" fmla="*/ 3134077 w 3303631"/>
                <a:gd name="connsiteY66" fmla="*/ 2156179 h 5025059"/>
                <a:gd name="connsiteX67" fmla="*/ 2007859 w 3303631"/>
                <a:gd name="connsiteY67" fmla="*/ 2065918 h 5025059"/>
                <a:gd name="connsiteX68" fmla="*/ 1468562 w 3303631"/>
                <a:gd name="connsiteY68" fmla="*/ 1829607 h 5025059"/>
                <a:gd name="connsiteX69" fmla="*/ 1158320 w 3303631"/>
                <a:gd name="connsiteY69" fmla="*/ 1862264 h 5025059"/>
                <a:gd name="connsiteX70" fmla="*/ 1125662 w 3303631"/>
                <a:gd name="connsiteY70" fmla="*/ 2025550 h 5025059"/>
                <a:gd name="connsiteX71" fmla="*/ 1207305 w 3303631"/>
                <a:gd name="connsiteY71" fmla="*/ 2156179 h 5025059"/>
                <a:gd name="connsiteX72" fmla="*/ 1264455 w 3303631"/>
                <a:gd name="connsiteY72" fmla="*/ 2326721 h 5025059"/>
                <a:gd name="connsiteX73" fmla="*/ 1256291 w 3303631"/>
                <a:gd name="connsiteY73" fmla="*/ 2466421 h 5025059"/>
                <a:gd name="connsiteX74" fmla="*/ 1307697 w 3303631"/>
                <a:gd name="connsiteY74" fmla="*/ 2437707 h 5025059"/>
                <a:gd name="connsiteX75" fmla="*/ 1542041 w 3303631"/>
                <a:gd name="connsiteY75" fmla="*/ 2216958 h 5025059"/>
                <a:gd name="connsiteX76" fmla="*/ 1771095 w 3303631"/>
                <a:gd name="connsiteY76" fmla="*/ 2106740 h 5025059"/>
                <a:gd name="connsiteX77" fmla="*/ 1786969 w 3303631"/>
                <a:gd name="connsiteY77" fmla="*/ 2183847 h 5025059"/>
                <a:gd name="connsiteX78" fmla="*/ 1567440 w 3303631"/>
                <a:gd name="connsiteY78" fmla="*/ 2324000 h 5025059"/>
                <a:gd name="connsiteX79" fmla="*/ 1334305 w 3303631"/>
                <a:gd name="connsiteY79" fmla="*/ 2509057 h 5025059"/>
                <a:gd name="connsiteX80" fmla="*/ 1361065 w 3303631"/>
                <a:gd name="connsiteY80" fmla="*/ 2536725 h 5025059"/>
                <a:gd name="connsiteX81" fmla="*/ 1408690 w 3303631"/>
                <a:gd name="connsiteY81" fmla="*/ 2485925 h 5025059"/>
                <a:gd name="connsiteX82" fmla="*/ 1494860 w 3303631"/>
                <a:gd name="connsiteY82" fmla="*/ 2459472 h 5025059"/>
                <a:gd name="connsiteX83" fmla="*/ 1512853 w 3303631"/>
                <a:gd name="connsiteY83" fmla="*/ 2578000 h 5025059"/>
                <a:gd name="connsiteX84" fmla="*/ 1408078 w 3303631"/>
                <a:gd name="connsiteY84" fmla="*/ 2603400 h 5025059"/>
                <a:gd name="connsiteX85" fmla="*/ 1492602 w 3303631"/>
                <a:gd name="connsiteY85" fmla="*/ 2623357 h 5025059"/>
                <a:gd name="connsiteX86" fmla="*/ 1729820 w 3303631"/>
                <a:gd name="connsiteY86" fmla="*/ 2450093 h 5025059"/>
                <a:gd name="connsiteX87" fmla="*/ 2089049 w 3303631"/>
                <a:gd name="connsiteY87" fmla="*/ 2499079 h 5025059"/>
                <a:gd name="connsiteX88" fmla="*/ 2100387 w 3303631"/>
                <a:gd name="connsiteY88" fmla="*/ 2599319 h 5025059"/>
                <a:gd name="connsiteX89" fmla="*/ 1770188 w 3303631"/>
                <a:gd name="connsiteY89" fmla="*/ 2538086 h 5025059"/>
                <a:gd name="connsiteX90" fmla="*/ 1501219 w 3303631"/>
                <a:gd name="connsiteY90" fmla="*/ 2695021 h 5025059"/>
                <a:gd name="connsiteX91" fmla="*/ 1582862 w 3303631"/>
                <a:gd name="connsiteY91" fmla="*/ 2972607 h 5025059"/>
                <a:gd name="connsiteX92" fmla="*/ 1664505 w 3303631"/>
                <a:gd name="connsiteY92" fmla="*/ 3119564 h 5025059"/>
                <a:gd name="connsiteX93" fmla="*/ 1762477 w 3303631"/>
                <a:gd name="connsiteY93" fmla="*/ 3233864 h 5025059"/>
                <a:gd name="connsiteX94" fmla="*/ 1811463 w 3303631"/>
                <a:gd name="connsiteY94" fmla="*/ 3103236 h 5025059"/>
                <a:gd name="connsiteX95" fmla="*/ 2040063 w 3303631"/>
                <a:gd name="connsiteY95" fmla="*/ 3103236 h 5025059"/>
                <a:gd name="connsiteX96" fmla="*/ 2105376 w 3303631"/>
                <a:gd name="connsiteY96" fmla="*/ 3315508 h 5025059"/>
                <a:gd name="connsiteX97" fmla="*/ 1876777 w 3303631"/>
                <a:gd name="connsiteY97" fmla="*/ 3380821 h 5025059"/>
                <a:gd name="connsiteX98" fmla="*/ 1762477 w 3303631"/>
                <a:gd name="connsiteY98" fmla="*/ 3380821 h 5025059"/>
                <a:gd name="connsiteX99" fmla="*/ 2187020 w 3303631"/>
                <a:gd name="connsiteY99" fmla="*/ 3821693 h 5025059"/>
                <a:gd name="connsiteX100" fmla="*/ 2219677 w 3303631"/>
                <a:gd name="connsiteY100" fmla="*/ 3903336 h 5025059"/>
                <a:gd name="connsiteX101" fmla="*/ 2252334 w 3303631"/>
                <a:gd name="connsiteY101" fmla="*/ 3691064 h 5025059"/>
                <a:gd name="connsiteX102" fmla="*/ 2301320 w 3303631"/>
                <a:gd name="connsiteY102" fmla="*/ 3544107 h 5025059"/>
                <a:gd name="connsiteX103" fmla="*/ 2513592 w 3303631"/>
                <a:gd name="connsiteY103" fmla="*/ 3495121 h 5025059"/>
                <a:gd name="connsiteX104" fmla="*/ 2660549 w 3303631"/>
                <a:gd name="connsiteY104" fmla="*/ 3691064 h 5025059"/>
                <a:gd name="connsiteX105" fmla="*/ 2513591 w 3303631"/>
                <a:gd name="connsiteY105" fmla="*/ 3870678 h 5025059"/>
                <a:gd name="connsiteX106" fmla="*/ 2333976 w 3303631"/>
                <a:gd name="connsiteY106" fmla="*/ 3903336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745817 w 3303631"/>
                <a:gd name="connsiteY60" fmla="*/ 1668827 h 5025059"/>
                <a:gd name="connsiteX61" fmla="*/ 1932036 w 3303631"/>
                <a:gd name="connsiteY61" fmla="*/ 1702685 h 5025059"/>
                <a:gd name="connsiteX62" fmla="*/ 1821997 w 3303631"/>
                <a:gd name="connsiteY62" fmla="*/ 1871975 h 5025059"/>
                <a:gd name="connsiteX63" fmla="*/ 1734052 w 3303631"/>
                <a:gd name="connsiteY63" fmla="*/ 1888258 h 5025059"/>
                <a:gd name="connsiteX64" fmla="*/ 2089048 w 3303631"/>
                <a:gd name="connsiteY64" fmla="*/ 1992893 h 5025059"/>
                <a:gd name="connsiteX65" fmla="*/ 2480934 w 3303631"/>
                <a:gd name="connsiteY65" fmla="*/ 2054575 h 5025059"/>
                <a:gd name="connsiteX66" fmla="*/ 3134077 w 3303631"/>
                <a:gd name="connsiteY66" fmla="*/ 2156179 h 5025059"/>
                <a:gd name="connsiteX67" fmla="*/ 2007859 w 3303631"/>
                <a:gd name="connsiteY67" fmla="*/ 2065918 h 5025059"/>
                <a:gd name="connsiteX68" fmla="*/ 1468562 w 3303631"/>
                <a:gd name="connsiteY68" fmla="*/ 1829607 h 5025059"/>
                <a:gd name="connsiteX69" fmla="*/ 1158320 w 3303631"/>
                <a:gd name="connsiteY69" fmla="*/ 1862264 h 5025059"/>
                <a:gd name="connsiteX70" fmla="*/ 1125662 w 3303631"/>
                <a:gd name="connsiteY70" fmla="*/ 2025550 h 5025059"/>
                <a:gd name="connsiteX71" fmla="*/ 1207305 w 3303631"/>
                <a:gd name="connsiteY71" fmla="*/ 2156179 h 5025059"/>
                <a:gd name="connsiteX72" fmla="*/ 1264455 w 3303631"/>
                <a:gd name="connsiteY72" fmla="*/ 2326721 h 5025059"/>
                <a:gd name="connsiteX73" fmla="*/ 1256291 w 3303631"/>
                <a:gd name="connsiteY73" fmla="*/ 2466421 h 5025059"/>
                <a:gd name="connsiteX74" fmla="*/ 1307697 w 3303631"/>
                <a:gd name="connsiteY74" fmla="*/ 2437707 h 5025059"/>
                <a:gd name="connsiteX75" fmla="*/ 1542041 w 3303631"/>
                <a:gd name="connsiteY75" fmla="*/ 2216958 h 5025059"/>
                <a:gd name="connsiteX76" fmla="*/ 1771095 w 3303631"/>
                <a:gd name="connsiteY76" fmla="*/ 2106740 h 5025059"/>
                <a:gd name="connsiteX77" fmla="*/ 1786969 w 3303631"/>
                <a:gd name="connsiteY77" fmla="*/ 2183847 h 5025059"/>
                <a:gd name="connsiteX78" fmla="*/ 1567440 w 3303631"/>
                <a:gd name="connsiteY78" fmla="*/ 2324000 h 5025059"/>
                <a:gd name="connsiteX79" fmla="*/ 1334305 w 3303631"/>
                <a:gd name="connsiteY79" fmla="*/ 2509057 h 5025059"/>
                <a:gd name="connsiteX80" fmla="*/ 1361065 w 3303631"/>
                <a:gd name="connsiteY80" fmla="*/ 2536725 h 5025059"/>
                <a:gd name="connsiteX81" fmla="*/ 1408690 w 3303631"/>
                <a:gd name="connsiteY81" fmla="*/ 2485925 h 5025059"/>
                <a:gd name="connsiteX82" fmla="*/ 1494860 w 3303631"/>
                <a:gd name="connsiteY82" fmla="*/ 2459472 h 5025059"/>
                <a:gd name="connsiteX83" fmla="*/ 1512853 w 3303631"/>
                <a:gd name="connsiteY83" fmla="*/ 2578000 h 5025059"/>
                <a:gd name="connsiteX84" fmla="*/ 1408078 w 3303631"/>
                <a:gd name="connsiteY84" fmla="*/ 2603400 h 5025059"/>
                <a:gd name="connsiteX85" fmla="*/ 1492602 w 3303631"/>
                <a:gd name="connsiteY85" fmla="*/ 2623357 h 5025059"/>
                <a:gd name="connsiteX86" fmla="*/ 1729820 w 3303631"/>
                <a:gd name="connsiteY86" fmla="*/ 2450093 h 5025059"/>
                <a:gd name="connsiteX87" fmla="*/ 2089049 w 3303631"/>
                <a:gd name="connsiteY87" fmla="*/ 2499079 h 5025059"/>
                <a:gd name="connsiteX88" fmla="*/ 2100387 w 3303631"/>
                <a:gd name="connsiteY88" fmla="*/ 2599319 h 5025059"/>
                <a:gd name="connsiteX89" fmla="*/ 1770188 w 3303631"/>
                <a:gd name="connsiteY89" fmla="*/ 2538086 h 5025059"/>
                <a:gd name="connsiteX90" fmla="*/ 1501219 w 3303631"/>
                <a:gd name="connsiteY90" fmla="*/ 2695021 h 5025059"/>
                <a:gd name="connsiteX91" fmla="*/ 1582862 w 3303631"/>
                <a:gd name="connsiteY91" fmla="*/ 2972607 h 5025059"/>
                <a:gd name="connsiteX92" fmla="*/ 1664505 w 3303631"/>
                <a:gd name="connsiteY92" fmla="*/ 3119564 h 5025059"/>
                <a:gd name="connsiteX93" fmla="*/ 1762477 w 3303631"/>
                <a:gd name="connsiteY93" fmla="*/ 3233864 h 5025059"/>
                <a:gd name="connsiteX94" fmla="*/ 1811463 w 3303631"/>
                <a:gd name="connsiteY94" fmla="*/ 3103236 h 5025059"/>
                <a:gd name="connsiteX95" fmla="*/ 2040063 w 3303631"/>
                <a:gd name="connsiteY95" fmla="*/ 3103236 h 5025059"/>
                <a:gd name="connsiteX96" fmla="*/ 2105376 w 3303631"/>
                <a:gd name="connsiteY96" fmla="*/ 3315508 h 5025059"/>
                <a:gd name="connsiteX97" fmla="*/ 1876777 w 3303631"/>
                <a:gd name="connsiteY97" fmla="*/ 3380821 h 5025059"/>
                <a:gd name="connsiteX98" fmla="*/ 1762477 w 3303631"/>
                <a:gd name="connsiteY98" fmla="*/ 3380821 h 5025059"/>
                <a:gd name="connsiteX99" fmla="*/ 2187020 w 3303631"/>
                <a:gd name="connsiteY99" fmla="*/ 3821693 h 5025059"/>
                <a:gd name="connsiteX100" fmla="*/ 2219677 w 3303631"/>
                <a:gd name="connsiteY100" fmla="*/ 3903336 h 5025059"/>
                <a:gd name="connsiteX101" fmla="*/ 2252334 w 3303631"/>
                <a:gd name="connsiteY101" fmla="*/ 3691064 h 5025059"/>
                <a:gd name="connsiteX102" fmla="*/ 2301320 w 3303631"/>
                <a:gd name="connsiteY102" fmla="*/ 3544107 h 5025059"/>
                <a:gd name="connsiteX103" fmla="*/ 2513592 w 3303631"/>
                <a:gd name="connsiteY103" fmla="*/ 3495121 h 5025059"/>
                <a:gd name="connsiteX104" fmla="*/ 2660549 w 3303631"/>
                <a:gd name="connsiteY104" fmla="*/ 3691064 h 5025059"/>
                <a:gd name="connsiteX105" fmla="*/ 2513591 w 3303631"/>
                <a:gd name="connsiteY105" fmla="*/ 3870678 h 5025059"/>
                <a:gd name="connsiteX106" fmla="*/ 2333976 w 3303631"/>
                <a:gd name="connsiteY106" fmla="*/ 3903336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745817 w 3303631"/>
                <a:gd name="connsiteY60" fmla="*/ 1668827 h 5025059"/>
                <a:gd name="connsiteX61" fmla="*/ 1932036 w 3303631"/>
                <a:gd name="connsiteY61" fmla="*/ 1702685 h 5025059"/>
                <a:gd name="connsiteX62" fmla="*/ 1821997 w 3303631"/>
                <a:gd name="connsiteY62" fmla="*/ 1871975 h 5025059"/>
                <a:gd name="connsiteX63" fmla="*/ 1734052 w 3303631"/>
                <a:gd name="connsiteY63" fmla="*/ 1888258 h 5025059"/>
                <a:gd name="connsiteX64" fmla="*/ 2089048 w 3303631"/>
                <a:gd name="connsiteY64" fmla="*/ 1992893 h 5025059"/>
                <a:gd name="connsiteX65" fmla="*/ 2480934 w 3303631"/>
                <a:gd name="connsiteY65" fmla="*/ 2054575 h 5025059"/>
                <a:gd name="connsiteX66" fmla="*/ 3134077 w 3303631"/>
                <a:gd name="connsiteY66" fmla="*/ 2156179 h 5025059"/>
                <a:gd name="connsiteX67" fmla="*/ 2007859 w 3303631"/>
                <a:gd name="connsiteY67" fmla="*/ 2065918 h 5025059"/>
                <a:gd name="connsiteX68" fmla="*/ 1468562 w 3303631"/>
                <a:gd name="connsiteY68" fmla="*/ 1829607 h 5025059"/>
                <a:gd name="connsiteX69" fmla="*/ 1158320 w 3303631"/>
                <a:gd name="connsiteY69" fmla="*/ 1862264 h 5025059"/>
                <a:gd name="connsiteX70" fmla="*/ 1125662 w 3303631"/>
                <a:gd name="connsiteY70" fmla="*/ 2025550 h 5025059"/>
                <a:gd name="connsiteX71" fmla="*/ 1207305 w 3303631"/>
                <a:gd name="connsiteY71" fmla="*/ 2156179 h 5025059"/>
                <a:gd name="connsiteX72" fmla="*/ 1264455 w 3303631"/>
                <a:gd name="connsiteY72" fmla="*/ 2326721 h 5025059"/>
                <a:gd name="connsiteX73" fmla="*/ 1256291 w 3303631"/>
                <a:gd name="connsiteY73" fmla="*/ 2466421 h 5025059"/>
                <a:gd name="connsiteX74" fmla="*/ 1307697 w 3303631"/>
                <a:gd name="connsiteY74" fmla="*/ 2437707 h 5025059"/>
                <a:gd name="connsiteX75" fmla="*/ 1542041 w 3303631"/>
                <a:gd name="connsiteY75" fmla="*/ 2216958 h 5025059"/>
                <a:gd name="connsiteX76" fmla="*/ 1771095 w 3303631"/>
                <a:gd name="connsiteY76" fmla="*/ 2106740 h 5025059"/>
                <a:gd name="connsiteX77" fmla="*/ 1786969 w 3303631"/>
                <a:gd name="connsiteY77" fmla="*/ 2183847 h 5025059"/>
                <a:gd name="connsiteX78" fmla="*/ 1567440 w 3303631"/>
                <a:gd name="connsiteY78" fmla="*/ 2324000 h 5025059"/>
                <a:gd name="connsiteX79" fmla="*/ 1334305 w 3303631"/>
                <a:gd name="connsiteY79" fmla="*/ 2509057 h 5025059"/>
                <a:gd name="connsiteX80" fmla="*/ 1361065 w 3303631"/>
                <a:gd name="connsiteY80" fmla="*/ 2536725 h 5025059"/>
                <a:gd name="connsiteX81" fmla="*/ 1408690 w 3303631"/>
                <a:gd name="connsiteY81" fmla="*/ 2485925 h 5025059"/>
                <a:gd name="connsiteX82" fmla="*/ 1494860 w 3303631"/>
                <a:gd name="connsiteY82" fmla="*/ 2459472 h 5025059"/>
                <a:gd name="connsiteX83" fmla="*/ 1512853 w 3303631"/>
                <a:gd name="connsiteY83" fmla="*/ 2578000 h 5025059"/>
                <a:gd name="connsiteX84" fmla="*/ 1408078 w 3303631"/>
                <a:gd name="connsiteY84" fmla="*/ 2603400 h 5025059"/>
                <a:gd name="connsiteX85" fmla="*/ 1492602 w 3303631"/>
                <a:gd name="connsiteY85" fmla="*/ 2623357 h 5025059"/>
                <a:gd name="connsiteX86" fmla="*/ 1729820 w 3303631"/>
                <a:gd name="connsiteY86" fmla="*/ 2450093 h 5025059"/>
                <a:gd name="connsiteX87" fmla="*/ 2089049 w 3303631"/>
                <a:gd name="connsiteY87" fmla="*/ 2499079 h 5025059"/>
                <a:gd name="connsiteX88" fmla="*/ 2100387 w 3303631"/>
                <a:gd name="connsiteY88" fmla="*/ 2599319 h 5025059"/>
                <a:gd name="connsiteX89" fmla="*/ 1770188 w 3303631"/>
                <a:gd name="connsiteY89" fmla="*/ 2538086 h 5025059"/>
                <a:gd name="connsiteX90" fmla="*/ 1501219 w 3303631"/>
                <a:gd name="connsiteY90" fmla="*/ 2695021 h 5025059"/>
                <a:gd name="connsiteX91" fmla="*/ 1582862 w 3303631"/>
                <a:gd name="connsiteY91" fmla="*/ 2972607 h 5025059"/>
                <a:gd name="connsiteX92" fmla="*/ 1664505 w 3303631"/>
                <a:gd name="connsiteY92" fmla="*/ 3119564 h 5025059"/>
                <a:gd name="connsiteX93" fmla="*/ 1762477 w 3303631"/>
                <a:gd name="connsiteY93" fmla="*/ 3233864 h 5025059"/>
                <a:gd name="connsiteX94" fmla="*/ 1811463 w 3303631"/>
                <a:gd name="connsiteY94" fmla="*/ 3103236 h 5025059"/>
                <a:gd name="connsiteX95" fmla="*/ 2040063 w 3303631"/>
                <a:gd name="connsiteY95" fmla="*/ 3103236 h 5025059"/>
                <a:gd name="connsiteX96" fmla="*/ 2105376 w 3303631"/>
                <a:gd name="connsiteY96" fmla="*/ 3315508 h 5025059"/>
                <a:gd name="connsiteX97" fmla="*/ 1876777 w 3303631"/>
                <a:gd name="connsiteY97" fmla="*/ 3380821 h 5025059"/>
                <a:gd name="connsiteX98" fmla="*/ 1762477 w 3303631"/>
                <a:gd name="connsiteY98" fmla="*/ 3380821 h 5025059"/>
                <a:gd name="connsiteX99" fmla="*/ 2187020 w 3303631"/>
                <a:gd name="connsiteY99" fmla="*/ 3821693 h 5025059"/>
                <a:gd name="connsiteX100" fmla="*/ 2219677 w 3303631"/>
                <a:gd name="connsiteY100" fmla="*/ 3903336 h 5025059"/>
                <a:gd name="connsiteX101" fmla="*/ 2252334 w 3303631"/>
                <a:gd name="connsiteY101" fmla="*/ 3691064 h 5025059"/>
                <a:gd name="connsiteX102" fmla="*/ 2301320 w 3303631"/>
                <a:gd name="connsiteY102" fmla="*/ 3544107 h 5025059"/>
                <a:gd name="connsiteX103" fmla="*/ 2513592 w 3303631"/>
                <a:gd name="connsiteY103" fmla="*/ 3495121 h 5025059"/>
                <a:gd name="connsiteX104" fmla="*/ 2660549 w 3303631"/>
                <a:gd name="connsiteY104" fmla="*/ 3691064 h 5025059"/>
                <a:gd name="connsiteX105" fmla="*/ 2513591 w 3303631"/>
                <a:gd name="connsiteY105" fmla="*/ 3870678 h 5025059"/>
                <a:gd name="connsiteX106" fmla="*/ 2333976 w 3303631"/>
                <a:gd name="connsiteY106" fmla="*/ 3903336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745817 w 3303631"/>
                <a:gd name="connsiteY60" fmla="*/ 1668827 h 5025059"/>
                <a:gd name="connsiteX61" fmla="*/ 1936268 w 3303631"/>
                <a:gd name="connsiteY61" fmla="*/ 1698453 h 5025059"/>
                <a:gd name="connsiteX62" fmla="*/ 1821997 w 3303631"/>
                <a:gd name="connsiteY62" fmla="*/ 1871975 h 5025059"/>
                <a:gd name="connsiteX63" fmla="*/ 1734052 w 3303631"/>
                <a:gd name="connsiteY63" fmla="*/ 1888258 h 5025059"/>
                <a:gd name="connsiteX64" fmla="*/ 2089048 w 3303631"/>
                <a:gd name="connsiteY64" fmla="*/ 1992893 h 5025059"/>
                <a:gd name="connsiteX65" fmla="*/ 2480934 w 3303631"/>
                <a:gd name="connsiteY65" fmla="*/ 2054575 h 5025059"/>
                <a:gd name="connsiteX66" fmla="*/ 3134077 w 3303631"/>
                <a:gd name="connsiteY66" fmla="*/ 2156179 h 5025059"/>
                <a:gd name="connsiteX67" fmla="*/ 2007859 w 3303631"/>
                <a:gd name="connsiteY67" fmla="*/ 2065918 h 5025059"/>
                <a:gd name="connsiteX68" fmla="*/ 1468562 w 3303631"/>
                <a:gd name="connsiteY68" fmla="*/ 1829607 h 5025059"/>
                <a:gd name="connsiteX69" fmla="*/ 1158320 w 3303631"/>
                <a:gd name="connsiteY69" fmla="*/ 1862264 h 5025059"/>
                <a:gd name="connsiteX70" fmla="*/ 1125662 w 3303631"/>
                <a:gd name="connsiteY70" fmla="*/ 2025550 h 5025059"/>
                <a:gd name="connsiteX71" fmla="*/ 1207305 w 3303631"/>
                <a:gd name="connsiteY71" fmla="*/ 2156179 h 5025059"/>
                <a:gd name="connsiteX72" fmla="*/ 1264455 w 3303631"/>
                <a:gd name="connsiteY72" fmla="*/ 2326721 h 5025059"/>
                <a:gd name="connsiteX73" fmla="*/ 1256291 w 3303631"/>
                <a:gd name="connsiteY73" fmla="*/ 2466421 h 5025059"/>
                <a:gd name="connsiteX74" fmla="*/ 1307697 w 3303631"/>
                <a:gd name="connsiteY74" fmla="*/ 2437707 h 5025059"/>
                <a:gd name="connsiteX75" fmla="*/ 1542041 w 3303631"/>
                <a:gd name="connsiteY75" fmla="*/ 2216958 h 5025059"/>
                <a:gd name="connsiteX76" fmla="*/ 1771095 w 3303631"/>
                <a:gd name="connsiteY76" fmla="*/ 2106740 h 5025059"/>
                <a:gd name="connsiteX77" fmla="*/ 1786969 w 3303631"/>
                <a:gd name="connsiteY77" fmla="*/ 2183847 h 5025059"/>
                <a:gd name="connsiteX78" fmla="*/ 1567440 w 3303631"/>
                <a:gd name="connsiteY78" fmla="*/ 2324000 h 5025059"/>
                <a:gd name="connsiteX79" fmla="*/ 1334305 w 3303631"/>
                <a:gd name="connsiteY79" fmla="*/ 2509057 h 5025059"/>
                <a:gd name="connsiteX80" fmla="*/ 1361065 w 3303631"/>
                <a:gd name="connsiteY80" fmla="*/ 2536725 h 5025059"/>
                <a:gd name="connsiteX81" fmla="*/ 1408690 w 3303631"/>
                <a:gd name="connsiteY81" fmla="*/ 2485925 h 5025059"/>
                <a:gd name="connsiteX82" fmla="*/ 1494860 w 3303631"/>
                <a:gd name="connsiteY82" fmla="*/ 2459472 h 5025059"/>
                <a:gd name="connsiteX83" fmla="*/ 1512853 w 3303631"/>
                <a:gd name="connsiteY83" fmla="*/ 2578000 h 5025059"/>
                <a:gd name="connsiteX84" fmla="*/ 1408078 w 3303631"/>
                <a:gd name="connsiteY84" fmla="*/ 2603400 h 5025059"/>
                <a:gd name="connsiteX85" fmla="*/ 1492602 w 3303631"/>
                <a:gd name="connsiteY85" fmla="*/ 2623357 h 5025059"/>
                <a:gd name="connsiteX86" fmla="*/ 1729820 w 3303631"/>
                <a:gd name="connsiteY86" fmla="*/ 2450093 h 5025059"/>
                <a:gd name="connsiteX87" fmla="*/ 2089049 w 3303631"/>
                <a:gd name="connsiteY87" fmla="*/ 2499079 h 5025059"/>
                <a:gd name="connsiteX88" fmla="*/ 2100387 w 3303631"/>
                <a:gd name="connsiteY88" fmla="*/ 2599319 h 5025059"/>
                <a:gd name="connsiteX89" fmla="*/ 1770188 w 3303631"/>
                <a:gd name="connsiteY89" fmla="*/ 2538086 h 5025059"/>
                <a:gd name="connsiteX90" fmla="*/ 1501219 w 3303631"/>
                <a:gd name="connsiteY90" fmla="*/ 2695021 h 5025059"/>
                <a:gd name="connsiteX91" fmla="*/ 1582862 w 3303631"/>
                <a:gd name="connsiteY91" fmla="*/ 2972607 h 5025059"/>
                <a:gd name="connsiteX92" fmla="*/ 1664505 w 3303631"/>
                <a:gd name="connsiteY92" fmla="*/ 3119564 h 5025059"/>
                <a:gd name="connsiteX93" fmla="*/ 1762477 w 3303631"/>
                <a:gd name="connsiteY93" fmla="*/ 3233864 h 5025059"/>
                <a:gd name="connsiteX94" fmla="*/ 1811463 w 3303631"/>
                <a:gd name="connsiteY94" fmla="*/ 3103236 h 5025059"/>
                <a:gd name="connsiteX95" fmla="*/ 2040063 w 3303631"/>
                <a:gd name="connsiteY95" fmla="*/ 3103236 h 5025059"/>
                <a:gd name="connsiteX96" fmla="*/ 2105376 w 3303631"/>
                <a:gd name="connsiteY96" fmla="*/ 3315508 h 5025059"/>
                <a:gd name="connsiteX97" fmla="*/ 1876777 w 3303631"/>
                <a:gd name="connsiteY97" fmla="*/ 3380821 h 5025059"/>
                <a:gd name="connsiteX98" fmla="*/ 1762477 w 3303631"/>
                <a:gd name="connsiteY98" fmla="*/ 3380821 h 5025059"/>
                <a:gd name="connsiteX99" fmla="*/ 2187020 w 3303631"/>
                <a:gd name="connsiteY99" fmla="*/ 3821693 h 5025059"/>
                <a:gd name="connsiteX100" fmla="*/ 2219677 w 3303631"/>
                <a:gd name="connsiteY100" fmla="*/ 3903336 h 5025059"/>
                <a:gd name="connsiteX101" fmla="*/ 2252334 w 3303631"/>
                <a:gd name="connsiteY101" fmla="*/ 3691064 h 5025059"/>
                <a:gd name="connsiteX102" fmla="*/ 2301320 w 3303631"/>
                <a:gd name="connsiteY102" fmla="*/ 3544107 h 5025059"/>
                <a:gd name="connsiteX103" fmla="*/ 2513592 w 3303631"/>
                <a:gd name="connsiteY103" fmla="*/ 3495121 h 5025059"/>
                <a:gd name="connsiteX104" fmla="*/ 2660549 w 3303631"/>
                <a:gd name="connsiteY104" fmla="*/ 3691064 h 5025059"/>
                <a:gd name="connsiteX105" fmla="*/ 2513591 w 3303631"/>
                <a:gd name="connsiteY105" fmla="*/ 3870678 h 5025059"/>
                <a:gd name="connsiteX106" fmla="*/ 2333976 w 3303631"/>
                <a:gd name="connsiteY106" fmla="*/ 3903336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745817 w 3303631"/>
                <a:gd name="connsiteY60" fmla="*/ 1668827 h 5025059"/>
                <a:gd name="connsiteX61" fmla="*/ 1936268 w 3303631"/>
                <a:gd name="connsiteY61" fmla="*/ 1698453 h 5025059"/>
                <a:gd name="connsiteX62" fmla="*/ 1889713 w 3303631"/>
                <a:gd name="connsiteY62" fmla="*/ 1770401 h 5025059"/>
                <a:gd name="connsiteX63" fmla="*/ 1821997 w 3303631"/>
                <a:gd name="connsiteY63" fmla="*/ 1871975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11463 w 3303631"/>
                <a:gd name="connsiteY95" fmla="*/ 310323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745817 w 3303631"/>
                <a:gd name="connsiteY60" fmla="*/ 1668827 h 5025059"/>
                <a:gd name="connsiteX61" fmla="*/ 1936268 w 3303631"/>
                <a:gd name="connsiteY61" fmla="*/ 1698453 h 5025059"/>
                <a:gd name="connsiteX62" fmla="*/ 1948965 w 3303631"/>
                <a:gd name="connsiteY62" fmla="*/ 1833885 h 5025059"/>
                <a:gd name="connsiteX63" fmla="*/ 1821997 w 3303631"/>
                <a:gd name="connsiteY63" fmla="*/ 1871975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11463 w 3303631"/>
                <a:gd name="connsiteY95" fmla="*/ 310323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745817 w 3303631"/>
                <a:gd name="connsiteY60" fmla="*/ 1668827 h 5025059"/>
                <a:gd name="connsiteX61" fmla="*/ 1923571 w 3303631"/>
                <a:gd name="connsiteY61" fmla="*/ 1634969 h 5025059"/>
                <a:gd name="connsiteX62" fmla="*/ 1948965 w 3303631"/>
                <a:gd name="connsiteY62" fmla="*/ 1833885 h 5025059"/>
                <a:gd name="connsiteX63" fmla="*/ 1821997 w 3303631"/>
                <a:gd name="connsiteY63" fmla="*/ 1871975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11463 w 3303631"/>
                <a:gd name="connsiteY95" fmla="*/ 310323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39202 h 5025059"/>
                <a:gd name="connsiteX61" fmla="*/ 1923571 w 3303631"/>
                <a:gd name="connsiteY61" fmla="*/ 1634969 h 5025059"/>
                <a:gd name="connsiteX62" fmla="*/ 1948965 w 3303631"/>
                <a:gd name="connsiteY62" fmla="*/ 1833885 h 5025059"/>
                <a:gd name="connsiteX63" fmla="*/ 1821997 w 3303631"/>
                <a:gd name="connsiteY63" fmla="*/ 1871975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11463 w 3303631"/>
                <a:gd name="connsiteY95" fmla="*/ 310323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39202 h 5025059"/>
                <a:gd name="connsiteX61" fmla="*/ 1923571 w 3303631"/>
                <a:gd name="connsiteY61" fmla="*/ 1634969 h 5025059"/>
                <a:gd name="connsiteX62" fmla="*/ 1978590 w 3303631"/>
                <a:gd name="connsiteY62" fmla="*/ 1787330 h 5025059"/>
                <a:gd name="connsiteX63" fmla="*/ 1821997 w 3303631"/>
                <a:gd name="connsiteY63" fmla="*/ 1871975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11463 w 3303631"/>
                <a:gd name="connsiteY95" fmla="*/ 310323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39202 h 5025059"/>
                <a:gd name="connsiteX61" fmla="*/ 1923571 w 3303631"/>
                <a:gd name="connsiteY61" fmla="*/ 1634969 h 5025059"/>
                <a:gd name="connsiteX62" fmla="*/ 1978590 w 3303631"/>
                <a:gd name="connsiteY62" fmla="*/ 1787330 h 5025059"/>
                <a:gd name="connsiteX63" fmla="*/ 1885481 w 3303631"/>
                <a:gd name="connsiteY63" fmla="*/ 1893137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11463 w 3303631"/>
                <a:gd name="connsiteY95" fmla="*/ 310323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39202 h 5025059"/>
                <a:gd name="connsiteX61" fmla="*/ 1923571 w 3303631"/>
                <a:gd name="connsiteY61" fmla="*/ 1634969 h 5025059"/>
                <a:gd name="connsiteX62" fmla="*/ 1978590 w 3303631"/>
                <a:gd name="connsiteY62" fmla="*/ 1787330 h 5025059"/>
                <a:gd name="connsiteX63" fmla="*/ 1910874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11463 w 3303631"/>
                <a:gd name="connsiteY95" fmla="*/ 310323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39202 h 5025059"/>
                <a:gd name="connsiteX61" fmla="*/ 1923571 w 3303631"/>
                <a:gd name="connsiteY61" fmla="*/ 1634969 h 5025059"/>
                <a:gd name="connsiteX62" fmla="*/ 1978590 w 3303631"/>
                <a:gd name="connsiteY62" fmla="*/ 1787330 h 5025059"/>
                <a:gd name="connsiteX63" fmla="*/ 1910874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11463 w 3303631"/>
                <a:gd name="connsiteY95" fmla="*/ 310323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39202 h 5025059"/>
                <a:gd name="connsiteX61" fmla="*/ 1923571 w 3303631"/>
                <a:gd name="connsiteY61" fmla="*/ 1634969 h 5025059"/>
                <a:gd name="connsiteX62" fmla="*/ 1978590 w 3303631"/>
                <a:gd name="connsiteY62" fmla="*/ 1787330 h 5025059"/>
                <a:gd name="connsiteX63" fmla="*/ 1885481 w 3303631"/>
                <a:gd name="connsiteY63" fmla="*/ 1884672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11463 w 3303631"/>
                <a:gd name="connsiteY95" fmla="*/ 310323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39202 h 5025059"/>
                <a:gd name="connsiteX61" fmla="*/ 1923571 w 3303631"/>
                <a:gd name="connsiteY61" fmla="*/ 1634969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11463 w 3303631"/>
                <a:gd name="connsiteY95" fmla="*/ 310323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39202 h 5025059"/>
                <a:gd name="connsiteX61" fmla="*/ 1923571 w 3303631"/>
                <a:gd name="connsiteY61" fmla="*/ 1634969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11463 w 3303631"/>
                <a:gd name="connsiteY95" fmla="*/ 310323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39202 h 5025059"/>
                <a:gd name="connsiteX61" fmla="*/ 1923571 w 3303631"/>
                <a:gd name="connsiteY61" fmla="*/ 1634969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11463 w 3303631"/>
                <a:gd name="connsiteY95" fmla="*/ 310323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39202 h 5025059"/>
                <a:gd name="connsiteX61" fmla="*/ 1923571 w 3303631"/>
                <a:gd name="connsiteY61" fmla="*/ 1634969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11463 w 3303631"/>
                <a:gd name="connsiteY95" fmla="*/ 310323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39202 h 5025059"/>
                <a:gd name="connsiteX61" fmla="*/ 1923571 w 3303631"/>
                <a:gd name="connsiteY61" fmla="*/ 1634969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11463 w 3303631"/>
                <a:gd name="connsiteY95" fmla="*/ 310323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39202 h 5025059"/>
                <a:gd name="connsiteX61" fmla="*/ 1923571 w 3303631"/>
                <a:gd name="connsiteY61" fmla="*/ 1634969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11463 w 3303631"/>
                <a:gd name="connsiteY95" fmla="*/ 310323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39202 h 5025059"/>
                <a:gd name="connsiteX61" fmla="*/ 1944732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11463 w 3303631"/>
                <a:gd name="connsiteY95" fmla="*/ 310323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39202 h 5025059"/>
                <a:gd name="connsiteX61" fmla="*/ 1944732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11463 w 3303631"/>
                <a:gd name="connsiteY95" fmla="*/ 310323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39202 h 5025059"/>
                <a:gd name="connsiteX61" fmla="*/ 1923571 w 3303631"/>
                <a:gd name="connsiteY61" fmla="*/ 1630737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11463 w 3303631"/>
                <a:gd name="connsiteY95" fmla="*/ 310323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39202 h 5025059"/>
                <a:gd name="connsiteX61" fmla="*/ 1923571 w 3303631"/>
                <a:gd name="connsiteY61" fmla="*/ 1630737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11463 w 3303631"/>
                <a:gd name="connsiteY95" fmla="*/ 310323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39202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11463 w 3303631"/>
                <a:gd name="connsiteY95" fmla="*/ 310323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39202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11463 w 3303631"/>
                <a:gd name="connsiteY95" fmla="*/ 310323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39202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11463 w 3303631"/>
                <a:gd name="connsiteY95" fmla="*/ 310323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39202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11463 w 3303631"/>
                <a:gd name="connsiteY95" fmla="*/ 310323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39202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11463 w 3303631"/>
                <a:gd name="connsiteY95" fmla="*/ 310323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11463 w 3303631"/>
                <a:gd name="connsiteY95" fmla="*/ 310323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11463 w 3303631"/>
                <a:gd name="connsiteY95" fmla="*/ 310323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35805 w 3303631"/>
                <a:gd name="connsiteY19" fmla="*/ 1911250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11463 w 3303631"/>
                <a:gd name="connsiteY95" fmla="*/ 310323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72520 w 3303631"/>
                <a:gd name="connsiteY20" fmla="*/ 1894921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11463 w 3303631"/>
                <a:gd name="connsiteY95" fmla="*/ 310323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11463 w 3303631"/>
                <a:gd name="connsiteY95" fmla="*/ 310323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62477 w 3303631"/>
                <a:gd name="connsiteY94" fmla="*/ 3233864 h 5025059"/>
                <a:gd name="connsiteX95" fmla="*/ 1839040 w 3303631"/>
                <a:gd name="connsiteY95" fmla="*/ 318596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9040 w 3303631"/>
                <a:gd name="connsiteY95" fmla="*/ 3185966 h 5025059"/>
                <a:gd name="connsiteX96" fmla="*/ 2040063 w 3303631"/>
                <a:gd name="connsiteY96" fmla="*/ 3103236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9040 w 3303631"/>
                <a:gd name="connsiteY95" fmla="*/ 3185966 h 5025059"/>
                <a:gd name="connsiteX96" fmla="*/ 1968362 w 3303631"/>
                <a:gd name="connsiteY96" fmla="*/ 3152874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9040 w 3303631"/>
                <a:gd name="connsiteY95" fmla="*/ 3152873 h 5025059"/>
                <a:gd name="connsiteX96" fmla="*/ 1968362 w 3303631"/>
                <a:gd name="connsiteY96" fmla="*/ 3152874 h 5025059"/>
                <a:gd name="connsiteX97" fmla="*/ 2105376 w 3303631"/>
                <a:gd name="connsiteY97" fmla="*/ 3315508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9040 w 3303631"/>
                <a:gd name="connsiteY95" fmla="*/ 3152873 h 5025059"/>
                <a:gd name="connsiteX96" fmla="*/ 1968362 w 3303631"/>
                <a:gd name="connsiteY96" fmla="*/ 3152874 h 5025059"/>
                <a:gd name="connsiteX97" fmla="*/ 2017131 w 3303631"/>
                <a:gd name="connsiteY97" fmla="*/ 3304477 h 5025059"/>
                <a:gd name="connsiteX98" fmla="*/ 1876777 w 3303631"/>
                <a:gd name="connsiteY98" fmla="*/ 3380821 h 5025059"/>
                <a:gd name="connsiteX99" fmla="*/ 1762477 w 3303631"/>
                <a:gd name="connsiteY99" fmla="*/ 3380821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9040 w 3303631"/>
                <a:gd name="connsiteY95" fmla="*/ 3152873 h 5025059"/>
                <a:gd name="connsiteX96" fmla="*/ 1968362 w 3303631"/>
                <a:gd name="connsiteY96" fmla="*/ 3152874 h 5025059"/>
                <a:gd name="connsiteX97" fmla="*/ 2017131 w 3303631"/>
                <a:gd name="connsiteY97" fmla="*/ 3304477 h 5025059"/>
                <a:gd name="connsiteX98" fmla="*/ 1876777 w 3303631"/>
                <a:gd name="connsiteY98" fmla="*/ 3380821 h 5025059"/>
                <a:gd name="connsiteX99" fmla="*/ 1773508 w 3303631"/>
                <a:gd name="connsiteY99" fmla="*/ 3358760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9040 w 3303631"/>
                <a:gd name="connsiteY95" fmla="*/ 3152873 h 5025059"/>
                <a:gd name="connsiteX96" fmla="*/ 1968362 w 3303631"/>
                <a:gd name="connsiteY96" fmla="*/ 3152874 h 5025059"/>
                <a:gd name="connsiteX97" fmla="*/ 2017131 w 3303631"/>
                <a:gd name="connsiteY97" fmla="*/ 3304477 h 5025059"/>
                <a:gd name="connsiteX98" fmla="*/ 1876777 w 3303631"/>
                <a:gd name="connsiteY98" fmla="*/ 3380821 h 5025059"/>
                <a:gd name="connsiteX99" fmla="*/ 1812116 w 3303631"/>
                <a:gd name="connsiteY99" fmla="*/ 3391852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9040 w 3303631"/>
                <a:gd name="connsiteY95" fmla="*/ 3152873 h 5025059"/>
                <a:gd name="connsiteX96" fmla="*/ 1968362 w 3303631"/>
                <a:gd name="connsiteY96" fmla="*/ 3152874 h 5025059"/>
                <a:gd name="connsiteX97" fmla="*/ 2017131 w 3303631"/>
                <a:gd name="connsiteY97" fmla="*/ 3304477 h 5025059"/>
                <a:gd name="connsiteX98" fmla="*/ 1887807 w 3303631"/>
                <a:gd name="connsiteY98" fmla="*/ 3380821 h 5025059"/>
                <a:gd name="connsiteX99" fmla="*/ 1812116 w 3303631"/>
                <a:gd name="connsiteY99" fmla="*/ 3391852 h 5025059"/>
                <a:gd name="connsiteX100" fmla="*/ 2187020 w 3303631"/>
                <a:gd name="connsiteY100" fmla="*/ 3821693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9040 w 3303631"/>
                <a:gd name="connsiteY95" fmla="*/ 3152873 h 5025059"/>
                <a:gd name="connsiteX96" fmla="*/ 1968362 w 3303631"/>
                <a:gd name="connsiteY96" fmla="*/ 3152874 h 5025059"/>
                <a:gd name="connsiteX97" fmla="*/ 2017131 w 3303631"/>
                <a:gd name="connsiteY97" fmla="*/ 3304477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19677 w 3303631"/>
                <a:gd name="connsiteY101" fmla="*/ 3903336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9040 w 3303631"/>
                <a:gd name="connsiteY95" fmla="*/ 3152873 h 5025059"/>
                <a:gd name="connsiteX96" fmla="*/ 1968362 w 3303631"/>
                <a:gd name="connsiteY96" fmla="*/ 3152874 h 5025059"/>
                <a:gd name="connsiteX97" fmla="*/ 2017131 w 3303631"/>
                <a:gd name="connsiteY97" fmla="*/ 3304477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52334 w 3303631"/>
                <a:gd name="connsiteY102" fmla="*/ 3691064 h 5025059"/>
                <a:gd name="connsiteX103" fmla="*/ 2301320 w 3303631"/>
                <a:gd name="connsiteY103" fmla="*/ 3544107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9040 w 3303631"/>
                <a:gd name="connsiteY95" fmla="*/ 3152873 h 5025059"/>
                <a:gd name="connsiteX96" fmla="*/ 1968362 w 3303631"/>
                <a:gd name="connsiteY96" fmla="*/ 3152874 h 5025059"/>
                <a:gd name="connsiteX97" fmla="*/ 2017131 w 3303631"/>
                <a:gd name="connsiteY97" fmla="*/ 3304477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52334 w 3303631"/>
                <a:gd name="connsiteY102" fmla="*/ 3691064 h 5025059"/>
                <a:gd name="connsiteX103" fmla="*/ 2290289 w 3303631"/>
                <a:gd name="connsiteY103" fmla="*/ 3665444 h 5025059"/>
                <a:gd name="connsiteX104" fmla="*/ 2513592 w 3303631"/>
                <a:gd name="connsiteY104" fmla="*/ 3495121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9040 w 3303631"/>
                <a:gd name="connsiteY95" fmla="*/ 3152873 h 5025059"/>
                <a:gd name="connsiteX96" fmla="*/ 1968362 w 3303631"/>
                <a:gd name="connsiteY96" fmla="*/ 3152874 h 5025059"/>
                <a:gd name="connsiteX97" fmla="*/ 2017131 w 3303631"/>
                <a:gd name="connsiteY97" fmla="*/ 3304477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52334 w 3303631"/>
                <a:gd name="connsiteY102" fmla="*/ 3691064 h 5025059"/>
                <a:gd name="connsiteX103" fmla="*/ 2290289 w 3303631"/>
                <a:gd name="connsiteY103" fmla="*/ 3665444 h 5025059"/>
                <a:gd name="connsiteX104" fmla="*/ 2414316 w 3303631"/>
                <a:gd name="connsiteY104" fmla="*/ 3671612 h 5025059"/>
                <a:gd name="connsiteX105" fmla="*/ 2660549 w 3303631"/>
                <a:gd name="connsiteY105" fmla="*/ 3691064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9040 w 3303631"/>
                <a:gd name="connsiteY95" fmla="*/ 3152873 h 5025059"/>
                <a:gd name="connsiteX96" fmla="*/ 1968362 w 3303631"/>
                <a:gd name="connsiteY96" fmla="*/ 3152874 h 5025059"/>
                <a:gd name="connsiteX97" fmla="*/ 2017131 w 3303631"/>
                <a:gd name="connsiteY97" fmla="*/ 3304477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52334 w 3303631"/>
                <a:gd name="connsiteY102" fmla="*/ 3691064 h 5025059"/>
                <a:gd name="connsiteX103" fmla="*/ 2290289 w 3303631"/>
                <a:gd name="connsiteY103" fmla="*/ 3665444 h 5025059"/>
                <a:gd name="connsiteX104" fmla="*/ 2414316 w 3303631"/>
                <a:gd name="connsiteY104" fmla="*/ 3671612 h 5025059"/>
                <a:gd name="connsiteX105" fmla="*/ 2456481 w 3303631"/>
                <a:gd name="connsiteY105" fmla="*/ 3773795 h 5025059"/>
                <a:gd name="connsiteX106" fmla="*/ 2513591 w 3303631"/>
                <a:gd name="connsiteY106" fmla="*/ 3870678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9040 w 3303631"/>
                <a:gd name="connsiteY95" fmla="*/ 3152873 h 5025059"/>
                <a:gd name="connsiteX96" fmla="*/ 1968362 w 3303631"/>
                <a:gd name="connsiteY96" fmla="*/ 3152874 h 5025059"/>
                <a:gd name="connsiteX97" fmla="*/ 2017131 w 3303631"/>
                <a:gd name="connsiteY97" fmla="*/ 3304477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52334 w 3303631"/>
                <a:gd name="connsiteY102" fmla="*/ 3691064 h 5025059"/>
                <a:gd name="connsiteX103" fmla="*/ 2290289 w 3303631"/>
                <a:gd name="connsiteY103" fmla="*/ 3665444 h 5025059"/>
                <a:gd name="connsiteX104" fmla="*/ 2414316 w 3303631"/>
                <a:gd name="connsiteY104" fmla="*/ 3671612 h 5025059"/>
                <a:gd name="connsiteX105" fmla="*/ 2456481 w 3303631"/>
                <a:gd name="connsiteY105" fmla="*/ 3773795 h 5025059"/>
                <a:gd name="connsiteX106" fmla="*/ 2414315 w 3303631"/>
                <a:gd name="connsiteY106" fmla="*/ 3881709 h 5025059"/>
                <a:gd name="connsiteX107" fmla="*/ 2333976 w 3303631"/>
                <a:gd name="connsiteY107" fmla="*/ 3903336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9040 w 3303631"/>
                <a:gd name="connsiteY95" fmla="*/ 3152873 h 5025059"/>
                <a:gd name="connsiteX96" fmla="*/ 1968362 w 3303631"/>
                <a:gd name="connsiteY96" fmla="*/ 3152874 h 5025059"/>
                <a:gd name="connsiteX97" fmla="*/ 2017131 w 3303631"/>
                <a:gd name="connsiteY97" fmla="*/ 3304477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52334 w 3303631"/>
                <a:gd name="connsiteY102" fmla="*/ 3691064 h 5025059"/>
                <a:gd name="connsiteX103" fmla="*/ 2290289 w 3303631"/>
                <a:gd name="connsiteY103" fmla="*/ 3665444 h 5025059"/>
                <a:gd name="connsiteX104" fmla="*/ 2414316 w 3303631"/>
                <a:gd name="connsiteY104" fmla="*/ 3671612 h 5025059"/>
                <a:gd name="connsiteX105" fmla="*/ 2456481 w 3303631"/>
                <a:gd name="connsiteY105" fmla="*/ 3773795 h 5025059"/>
                <a:gd name="connsiteX106" fmla="*/ 2414315 w 3303631"/>
                <a:gd name="connsiteY106" fmla="*/ 3881709 h 5025059"/>
                <a:gd name="connsiteX107" fmla="*/ 2333977 w 3303631"/>
                <a:gd name="connsiteY107" fmla="*/ 3914369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9040 w 3303631"/>
                <a:gd name="connsiteY95" fmla="*/ 3152873 h 5025059"/>
                <a:gd name="connsiteX96" fmla="*/ 1968362 w 3303631"/>
                <a:gd name="connsiteY96" fmla="*/ 3152874 h 5025059"/>
                <a:gd name="connsiteX97" fmla="*/ 2017131 w 3303631"/>
                <a:gd name="connsiteY97" fmla="*/ 3304477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46819 w 3303631"/>
                <a:gd name="connsiteY102" fmla="*/ 3724157 h 5025059"/>
                <a:gd name="connsiteX103" fmla="*/ 2290289 w 3303631"/>
                <a:gd name="connsiteY103" fmla="*/ 3665444 h 5025059"/>
                <a:gd name="connsiteX104" fmla="*/ 2414316 w 3303631"/>
                <a:gd name="connsiteY104" fmla="*/ 3671612 h 5025059"/>
                <a:gd name="connsiteX105" fmla="*/ 2456481 w 3303631"/>
                <a:gd name="connsiteY105" fmla="*/ 3773795 h 5025059"/>
                <a:gd name="connsiteX106" fmla="*/ 2414315 w 3303631"/>
                <a:gd name="connsiteY106" fmla="*/ 3881709 h 5025059"/>
                <a:gd name="connsiteX107" fmla="*/ 2333977 w 3303631"/>
                <a:gd name="connsiteY107" fmla="*/ 3914369 h 5025059"/>
                <a:gd name="connsiteX108" fmla="*/ 2464605 w 3303631"/>
                <a:gd name="connsiteY108" fmla="*/ 4099279 h 5025059"/>
                <a:gd name="connsiteX109" fmla="*/ 2529920 w 3303631"/>
                <a:gd name="connsiteY109" fmla="*/ 4262565 h 5025059"/>
                <a:gd name="connsiteX110" fmla="*/ 2431948 w 3303631"/>
                <a:gd name="connsiteY110" fmla="*/ 4540150 h 5025059"/>
                <a:gd name="connsiteX111" fmla="*/ 2676877 w 3303631"/>
                <a:gd name="connsiteY111" fmla="*/ 4899380 h 5025059"/>
                <a:gd name="connsiteX112" fmla="*/ 2627891 w 3303631"/>
                <a:gd name="connsiteY112" fmla="*/ 5013679 h 5025059"/>
                <a:gd name="connsiteX113" fmla="*/ 2317648 w 3303631"/>
                <a:gd name="connsiteY113" fmla="*/ 4654450 h 5025059"/>
                <a:gd name="connsiteX114" fmla="*/ 2333977 w 3303631"/>
                <a:gd name="connsiteY114" fmla="*/ 4229907 h 5025059"/>
                <a:gd name="connsiteX115" fmla="*/ 2121705 w 3303631"/>
                <a:gd name="connsiteY115" fmla="*/ 3952321 h 5025059"/>
                <a:gd name="connsiteX116" fmla="*/ 1550205 w 3303631"/>
                <a:gd name="connsiteY116" fmla="*/ 3250193 h 5025059"/>
                <a:gd name="connsiteX117" fmla="*/ 1356077 w 3303631"/>
                <a:gd name="connsiteY117" fmla="*/ 2747182 h 5025059"/>
                <a:gd name="connsiteX118" fmla="*/ 1328409 w 3303631"/>
                <a:gd name="connsiteY118" fmla="*/ 2595689 h 5025059"/>
                <a:gd name="connsiteX119" fmla="*/ 1174648 w 3303631"/>
                <a:gd name="connsiteY119" fmla="*/ 2515407 h 5025059"/>
                <a:gd name="connsiteX120" fmla="*/ 1060348 w 3303631"/>
                <a:gd name="connsiteY120" fmla="*/ 2597050 h 5025059"/>
                <a:gd name="connsiteX121" fmla="*/ 1027691 w 3303631"/>
                <a:gd name="connsiteY121" fmla="*/ 2744007 h 5025059"/>
                <a:gd name="connsiteX122" fmla="*/ 1239962 w 3303631"/>
                <a:gd name="connsiteY122" fmla="*/ 2972607 h 5025059"/>
                <a:gd name="connsiteX123" fmla="*/ 1435905 w 3303631"/>
                <a:gd name="connsiteY123" fmla="*/ 3413479 h 5025059"/>
                <a:gd name="connsiteX124" fmla="*/ 1533877 w 3303631"/>
                <a:gd name="connsiteY124" fmla="*/ 3772707 h 5025059"/>
                <a:gd name="connsiteX125" fmla="*/ 1550205 w 3303631"/>
                <a:gd name="connsiteY125" fmla="*/ 4050293 h 5025059"/>
                <a:gd name="connsiteX126" fmla="*/ 1550205 w 3303631"/>
                <a:gd name="connsiteY126"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9040 w 3303631"/>
                <a:gd name="connsiteY95" fmla="*/ 3152873 h 5025059"/>
                <a:gd name="connsiteX96" fmla="*/ 1968362 w 3303631"/>
                <a:gd name="connsiteY96" fmla="*/ 3152874 h 5025059"/>
                <a:gd name="connsiteX97" fmla="*/ 2017131 w 3303631"/>
                <a:gd name="connsiteY97" fmla="*/ 3304477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90289 w 3303631"/>
                <a:gd name="connsiteY102" fmla="*/ 3665444 h 5025059"/>
                <a:gd name="connsiteX103" fmla="*/ 2414316 w 3303631"/>
                <a:gd name="connsiteY103" fmla="*/ 3671612 h 5025059"/>
                <a:gd name="connsiteX104" fmla="*/ 2456481 w 3303631"/>
                <a:gd name="connsiteY104" fmla="*/ 3773795 h 5025059"/>
                <a:gd name="connsiteX105" fmla="*/ 2414315 w 3303631"/>
                <a:gd name="connsiteY105" fmla="*/ 3881709 h 5025059"/>
                <a:gd name="connsiteX106" fmla="*/ 2333977 w 3303631"/>
                <a:gd name="connsiteY106" fmla="*/ 391436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9040 w 3303631"/>
                <a:gd name="connsiteY95" fmla="*/ 3152873 h 5025059"/>
                <a:gd name="connsiteX96" fmla="*/ 1968362 w 3303631"/>
                <a:gd name="connsiteY96" fmla="*/ 3152874 h 5025059"/>
                <a:gd name="connsiteX97" fmla="*/ 2017131 w 3303631"/>
                <a:gd name="connsiteY97" fmla="*/ 3304477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56481 w 3303631"/>
                <a:gd name="connsiteY104" fmla="*/ 3773795 h 5025059"/>
                <a:gd name="connsiteX105" fmla="*/ 2414315 w 3303631"/>
                <a:gd name="connsiteY105" fmla="*/ 3881709 h 5025059"/>
                <a:gd name="connsiteX106" fmla="*/ 2333977 w 3303631"/>
                <a:gd name="connsiteY106" fmla="*/ 391436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9040 w 3303631"/>
                <a:gd name="connsiteY95" fmla="*/ 3152873 h 5025059"/>
                <a:gd name="connsiteX96" fmla="*/ 1968362 w 3303631"/>
                <a:gd name="connsiteY96" fmla="*/ 3152874 h 5025059"/>
                <a:gd name="connsiteX97" fmla="*/ 2017131 w 3303631"/>
                <a:gd name="connsiteY97" fmla="*/ 3304477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56481 w 3303631"/>
                <a:gd name="connsiteY104" fmla="*/ 3773795 h 5025059"/>
                <a:gd name="connsiteX105" fmla="*/ 2414315 w 3303631"/>
                <a:gd name="connsiteY105" fmla="*/ 3881709 h 5025059"/>
                <a:gd name="connsiteX106" fmla="*/ 2333977 w 3303631"/>
                <a:gd name="connsiteY106" fmla="*/ 391436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9040 w 3303631"/>
                <a:gd name="connsiteY95" fmla="*/ 3152873 h 5025059"/>
                <a:gd name="connsiteX96" fmla="*/ 1968362 w 3303631"/>
                <a:gd name="connsiteY96" fmla="*/ 3152874 h 5025059"/>
                <a:gd name="connsiteX97" fmla="*/ 2017131 w 3303631"/>
                <a:gd name="connsiteY97" fmla="*/ 3304477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56481 w 3303631"/>
                <a:gd name="connsiteY104" fmla="*/ 3773795 h 5025059"/>
                <a:gd name="connsiteX105" fmla="*/ 2414315 w 3303631"/>
                <a:gd name="connsiteY105" fmla="*/ 3881709 h 5025059"/>
                <a:gd name="connsiteX106" fmla="*/ 2333977 w 3303631"/>
                <a:gd name="connsiteY106" fmla="*/ 391436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9040 w 3303631"/>
                <a:gd name="connsiteY95" fmla="*/ 3152873 h 5025059"/>
                <a:gd name="connsiteX96" fmla="*/ 1968362 w 3303631"/>
                <a:gd name="connsiteY96" fmla="*/ 3152874 h 5025059"/>
                <a:gd name="connsiteX97" fmla="*/ 2017131 w 3303631"/>
                <a:gd name="connsiteY97" fmla="*/ 3304477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1436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9040 w 3303631"/>
                <a:gd name="connsiteY95" fmla="*/ 3152873 h 5025059"/>
                <a:gd name="connsiteX96" fmla="*/ 1968362 w 3303631"/>
                <a:gd name="connsiteY96" fmla="*/ 3152874 h 5025059"/>
                <a:gd name="connsiteX97" fmla="*/ 2017131 w 3303631"/>
                <a:gd name="connsiteY97" fmla="*/ 3304477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17131 w 3303631"/>
                <a:gd name="connsiteY97" fmla="*/ 3304477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01219 w 3303631"/>
                <a:gd name="connsiteY91" fmla="*/ 2695021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70188 w 3303631"/>
                <a:gd name="connsiteY90" fmla="*/ 2538086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089049 w 3303631"/>
                <a:gd name="connsiteY88" fmla="*/ 2499079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29820 w 3303631"/>
                <a:gd name="connsiteY87" fmla="*/ 2450093 h 5025059"/>
                <a:gd name="connsiteX88" fmla="*/ 2155232 w 3303631"/>
                <a:gd name="connsiteY88" fmla="*/ 2521140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40850 w 3303631"/>
                <a:gd name="connsiteY87" fmla="*/ 2472154 h 5025059"/>
                <a:gd name="connsiteX88" fmla="*/ 2155232 w 3303631"/>
                <a:gd name="connsiteY88" fmla="*/ 2521140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40850 w 3303631"/>
                <a:gd name="connsiteY87" fmla="*/ 2472154 h 5025059"/>
                <a:gd name="connsiteX88" fmla="*/ 2155232 w 3303631"/>
                <a:gd name="connsiteY88" fmla="*/ 2532170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23357 h 5025059"/>
                <a:gd name="connsiteX87" fmla="*/ 1746366 w 3303631"/>
                <a:gd name="connsiteY87" fmla="*/ 2494216 h 5025059"/>
                <a:gd name="connsiteX88" fmla="*/ 2155232 w 3303631"/>
                <a:gd name="connsiteY88" fmla="*/ 2532170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67440 w 3303631"/>
                <a:gd name="connsiteY79" fmla="*/ 232400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34388 h 5025059"/>
                <a:gd name="connsiteX87" fmla="*/ 1746366 w 3303631"/>
                <a:gd name="connsiteY87" fmla="*/ 2494216 h 5025059"/>
                <a:gd name="connsiteX88" fmla="*/ 2155232 w 3303631"/>
                <a:gd name="connsiteY88" fmla="*/ 2532170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42041 w 3303631"/>
                <a:gd name="connsiteY76" fmla="*/ 2216958 h 5025059"/>
                <a:gd name="connsiteX77" fmla="*/ 1771095 w 3303631"/>
                <a:gd name="connsiteY77" fmla="*/ 2106740 h 5025059"/>
                <a:gd name="connsiteX78" fmla="*/ 1786969 w 3303631"/>
                <a:gd name="connsiteY78" fmla="*/ 2183847 h 5025059"/>
                <a:gd name="connsiteX79" fmla="*/ 1534348 w 3303631"/>
                <a:gd name="connsiteY79" fmla="*/ 2290907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34388 h 5025059"/>
                <a:gd name="connsiteX87" fmla="*/ 1746366 w 3303631"/>
                <a:gd name="connsiteY87" fmla="*/ 2494216 h 5025059"/>
                <a:gd name="connsiteX88" fmla="*/ 2155232 w 3303631"/>
                <a:gd name="connsiteY88" fmla="*/ 2532170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07697 w 3303631"/>
                <a:gd name="connsiteY75" fmla="*/ 2437707 h 5025059"/>
                <a:gd name="connsiteX76" fmla="*/ 1519980 w 3303631"/>
                <a:gd name="connsiteY76" fmla="*/ 2183866 h 5025059"/>
                <a:gd name="connsiteX77" fmla="*/ 1771095 w 3303631"/>
                <a:gd name="connsiteY77" fmla="*/ 2106740 h 5025059"/>
                <a:gd name="connsiteX78" fmla="*/ 1786969 w 3303631"/>
                <a:gd name="connsiteY78" fmla="*/ 2183847 h 5025059"/>
                <a:gd name="connsiteX79" fmla="*/ 1534348 w 3303631"/>
                <a:gd name="connsiteY79" fmla="*/ 2290907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34388 h 5025059"/>
                <a:gd name="connsiteX87" fmla="*/ 1746366 w 3303631"/>
                <a:gd name="connsiteY87" fmla="*/ 2494216 h 5025059"/>
                <a:gd name="connsiteX88" fmla="*/ 2155232 w 3303631"/>
                <a:gd name="connsiteY88" fmla="*/ 2532170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40789 w 3303631"/>
                <a:gd name="connsiteY75" fmla="*/ 2343947 h 5025059"/>
                <a:gd name="connsiteX76" fmla="*/ 1519980 w 3303631"/>
                <a:gd name="connsiteY76" fmla="*/ 2183866 h 5025059"/>
                <a:gd name="connsiteX77" fmla="*/ 1771095 w 3303631"/>
                <a:gd name="connsiteY77" fmla="*/ 2106740 h 5025059"/>
                <a:gd name="connsiteX78" fmla="*/ 1786969 w 3303631"/>
                <a:gd name="connsiteY78" fmla="*/ 2183847 h 5025059"/>
                <a:gd name="connsiteX79" fmla="*/ 1534348 w 3303631"/>
                <a:gd name="connsiteY79" fmla="*/ 2290907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34388 h 5025059"/>
                <a:gd name="connsiteX87" fmla="*/ 1746366 w 3303631"/>
                <a:gd name="connsiteY87" fmla="*/ 2494216 h 5025059"/>
                <a:gd name="connsiteX88" fmla="*/ 2155232 w 3303631"/>
                <a:gd name="connsiteY88" fmla="*/ 2532170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40789 w 3303631"/>
                <a:gd name="connsiteY75" fmla="*/ 2343947 h 5025059"/>
                <a:gd name="connsiteX76" fmla="*/ 1519980 w 3303631"/>
                <a:gd name="connsiteY76" fmla="*/ 2183866 h 5025059"/>
                <a:gd name="connsiteX77" fmla="*/ 1771095 w 3303631"/>
                <a:gd name="connsiteY77" fmla="*/ 2106740 h 5025059"/>
                <a:gd name="connsiteX78" fmla="*/ 1786969 w 3303631"/>
                <a:gd name="connsiteY78" fmla="*/ 2183847 h 5025059"/>
                <a:gd name="connsiteX79" fmla="*/ 1523318 w 3303631"/>
                <a:gd name="connsiteY79" fmla="*/ 226333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34388 h 5025059"/>
                <a:gd name="connsiteX87" fmla="*/ 1746366 w 3303631"/>
                <a:gd name="connsiteY87" fmla="*/ 2494216 h 5025059"/>
                <a:gd name="connsiteX88" fmla="*/ 2155232 w 3303631"/>
                <a:gd name="connsiteY88" fmla="*/ 2532170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40789 w 3303631"/>
                <a:gd name="connsiteY75" fmla="*/ 2343947 h 5025059"/>
                <a:gd name="connsiteX76" fmla="*/ 1519980 w 3303631"/>
                <a:gd name="connsiteY76" fmla="*/ 2183866 h 5025059"/>
                <a:gd name="connsiteX77" fmla="*/ 1771095 w 3303631"/>
                <a:gd name="connsiteY77" fmla="*/ 2106740 h 5025059"/>
                <a:gd name="connsiteX78" fmla="*/ 1775938 w 3303631"/>
                <a:gd name="connsiteY78" fmla="*/ 2167303 h 5025059"/>
                <a:gd name="connsiteX79" fmla="*/ 1523318 w 3303631"/>
                <a:gd name="connsiteY79" fmla="*/ 2263330 h 5025059"/>
                <a:gd name="connsiteX80" fmla="*/ 1334305 w 3303631"/>
                <a:gd name="connsiteY80" fmla="*/ 25090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34388 h 5025059"/>
                <a:gd name="connsiteX87" fmla="*/ 1746366 w 3303631"/>
                <a:gd name="connsiteY87" fmla="*/ 2494216 h 5025059"/>
                <a:gd name="connsiteX88" fmla="*/ 2155232 w 3303631"/>
                <a:gd name="connsiteY88" fmla="*/ 2532170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40789 w 3303631"/>
                <a:gd name="connsiteY75" fmla="*/ 2343947 h 5025059"/>
                <a:gd name="connsiteX76" fmla="*/ 1519980 w 3303631"/>
                <a:gd name="connsiteY76" fmla="*/ 2183866 h 5025059"/>
                <a:gd name="connsiteX77" fmla="*/ 1771095 w 3303631"/>
                <a:gd name="connsiteY77" fmla="*/ 2106740 h 5025059"/>
                <a:gd name="connsiteX78" fmla="*/ 1775938 w 3303631"/>
                <a:gd name="connsiteY78" fmla="*/ 2167303 h 5025059"/>
                <a:gd name="connsiteX79" fmla="*/ 1523318 w 3303631"/>
                <a:gd name="connsiteY79" fmla="*/ 2263330 h 5025059"/>
                <a:gd name="connsiteX80" fmla="*/ 1383943 w 3303631"/>
                <a:gd name="connsiteY80" fmla="*/ 2437357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34388 h 5025059"/>
                <a:gd name="connsiteX87" fmla="*/ 1746366 w 3303631"/>
                <a:gd name="connsiteY87" fmla="*/ 2494216 h 5025059"/>
                <a:gd name="connsiteX88" fmla="*/ 2155232 w 3303631"/>
                <a:gd name="connsiteY88" fmla="*/ 2532170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40789 w 3303631"/>
                <a:gd name="connsiteY75" fmla="*/ 2343947 h 5025059"/>
                <a:gd name="connsiteX76" fmla="*/ 1519980 w 3303631"/>
                <a:gd name="connsiteY76" fmla="*/ 2183866 h 5025059"/>
                <a:gd name="connsiteX77" fmla="*/ 1771095 w 3303631"/>
                <a:gd name="connsiteY77" fmla="*/ 2106740 h 5025059"/>
                <a:gd name="connsiteX78" fmla="*/ 1775938 w 3303631"/>
                <a:gd name="connsiteY78" fmla="*/ 2167303 h 5025059"/>
                <a:gd name="connsiteX79" fmla="*/ 1523318 w 3303631"/>
                <a:gd name="connsiteY79" fmla="*/ 2263330 h 5025059"/>
                <a:gd name="connsiteX80" fmla="*/ 1334305 w 3303631"/>
                <a:gd name="connsiteY80" fmla="*/ 2442872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34388 h 5025059"/>
                <a:gd name="connsiteX87" fmla="*/ 1746366 w 3303631"/>
                <a:gd name="connsiteY87" fmla="*/ 2494216 h 5025059"/>
                <a:gd name="connsiteX88" fmla="*/ 2155232 w 3303631"/>
                <a:gd name="connsiteY88" fmla="*/ 2532170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40789 w 3303631"/>
                <a:gd name="connsiteY75" fmla="*/ 2343947 h 5025059"/>
                <a:gd name="connsiteX76" fmla="*/ 1519980 w 3303631"/>
                <a:gd name="connsiteY76" fmla="*/ 2183866 h 5025059"/>
                <a:gd name="connsiteX77" fmla="*/ 1771095 w 3303631"/>
                <a:gd name="connsiteY77" fmla="*/ 2106740 h 5025059"/>
                <a:gd name="connsiteX78" fmla="*/ 1775938 w 3303631"/>
                <a:gd name="connsiteY78" fmla="*/ 2167303 h 5025059"/>
                <a:gd name="connsiteX79" fmla="*/ 1523318 w 3303631"/>
                <a:gd name="connsiteY79" fmla="*/ 2263330 h 5025059"/>
                <a:gd name="connsiteX80" fmla="*/ 1345335 w 3303631"/>
                <a:gd name="connsiteY80" fmla="*/ 2459418 h 5025059"/>
                <a:gd name="connsiteX81" fmla="*/ 1361065 w 3303631"/>
                <a:gd name="connsiteY81" fmla="*/ 2536725 h 5025059"/>
                <a:gd name="connsiteX82" fmla="*/ 1408690 w 3303631"/>
                <a:gd name="connsiteY82" fmla="*/ 2485925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34388 h 5025059"/>
                <a:gd name="connsiteX87" fmla="*/ 1746366 w 3303631"/>
                <a:gd name="connsiteY87" fmla="*/ 2494216 h 5025059"/>
                <a:gd name="connsiteX88" fmla="*/ 2155232 w 3303631"/>
                <a:gd name="connsiteY88" fmla="*/ 2532170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40789 w 3303631"/>
                <a:gd name="connsiteY75" fmla="*/ 2343947 h 5025059"/>
                <a:gd name="connsiteX76" fmla="*/ 1519980 w 3303631"/>
                <a:gd name="connsiteY76" fmla="*/ 2183866 h 5025059"/>
                <a:gd name="connsiteX77" fmla="*/ 1771095 w 3303631"/>
                <a:gd name="connsiteY77" fmla="*/ 2106740 h 5025059"/>
                <a:gd name="connsiteX78" fmla="*/ 1775938 w 3303631"/>
                <a:gd name="connsiteY78" fmla="*/ 2167303 h 5025059"/>
                <a:gd name="connsiteX79" fmla="*/ 1523318 w 3303631"/>
                <a:gd name="connsiteY79" fmla="*/ 2263330 h 5025059"/>
                <a:gd name="connsiteX80" fmla="*/ 1345335 w 3303631"/>
                <a:gd name="connsiteY80" fmla="*/ 2459418 h 5025059"/>
                <a:gd name="connsiteX81" fmla="*/ 1361065 w 3303631"/>
                <a:gd name="connsiteY81" fmla="*/ 2536725 h 5025059"/>
                <a:gd name="connsiteX82" fmla="*/ 1408690 w 3303631"/>
                <a:gd name="connsiteY82" fmla="*/ 2452833 h 5025059"/>
                <a:gd name="connsiteX83" fmla="*/ 1494860 w 3303631"/>
                <a:gd name="connsiteY83" fmla="*/ 2459472 h 5025059"/>
                <a:gd name="connsiteX84" fmla="*/ 1512853 w 3303631"/>
                <a:gd name="connsiteY84" fmla="*/ 2578000 h 5025059"/>
                <a:gd name="connsiteX85" fmla="*/ 1408078 w 3303631"/>
                <a:gd name="connsiteY85" fmla="*/ 2603400 h 5025059"/>
                <a:gd name="connsiteX86" fmla="*/ 1492602 w 3303631"/>
                <a:gd name="connsiteY86" fmla="*/ 2634388 h 5025059"/>
                <a:gd name="connsiteX87" fmla="*/ 1746366 w 3303631"/>
                <a:gd name="connsiteY87" fmla="*/ 2494216 h 5025059"/>
                <a:gd name="connsiteX88" fmla="*/ 2155232 w 3303631"/>
                <a:gd name="connsiteY88" fmla="*/ 2532170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40789 w 3303631"/>
                <a:gd name="connsiteY75" fmla="*/ 2343947 h 5025059"/>
                <a:gd name="connsiteX76" fmla="*/ 1519980 w 3303631"/>
                <a:gd name="connsiteY76" fmla="*/ 2183866 h 5025059"/>
                <a:gd name="connsiteX77" fmla="*/ 1771095 w 3303631"/>
                <a:gd name="connsiteY77" fmla="*/ 2106740 h 5025059"/>
                <a:gd name="connsiteX78" fmla="*/ 1775938 w 3303631"/>
                <a:gd name="connsiteY78" fmla="*/ 2167303 h 5025059"/>
                <a:gd name="connsiteX79" fmla="*/ 1523318 w 3303631"/>
                <a:gd name="connsiteY79" fmla="*/ 2263330 h 5025059"/>
                <a:gd name="connsiteX80" fmla="*/ 1345335 w 3303631"/>
                <a:gd name="connsiteY80" fmla="*/ 2459418 h 5025059"/>
                <a:gd name="connsiteX81" fmla="*/ 1361065 w 3303631"/>
                <a:gd name="connsiteY81" fmla="*/ 2536725 h 5025059"/>
                <a:gd name="connsiteX82" fmla="*/ 1408690 w 3303631"/>
                <a:gd name="connsiteY82" fmla="*/ 2452833 h 5025059"/>
                <a:gd name="connsiteX83" fmla="*/ 1516921 w 3303631"/>
                <a:gd name="connsiteY83" fmla="*/ 2404319 h 5025059"/>
                <a:gd name="connsiteX84" fmla="*/ 1512853 w 3303631"/>
                <a:gd name="connsiteY84" fmla="*/ 2578000 h 5025059"/>
                <a:gd name="connsiteX85" fmla="*/ 1408078 w 3303631"/>
                <a:gd name="connsiteY85" fmla="*/ 2603400 h 5025059"/>
                <a:gd name="connsiteX86" fmla="*/ 1492602 w 3303631"/>
                <a:gd name="connsiteY86" fmla="*/ 2634388 h 5025059"/>
                <a:gd name="connsiteX87" fmla="*/ 1746366 w 3303631"/>
                <a:gd name="connsiteY87" fmla="*/ 2494216 h 5025059"/>
                <a:gd name="connsiteX88" fmla="*/ 2155232 w 3303631"/>
                <a:gd name="connsiteY88" fmla="*/ 2532170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40789 w 3303631"/>
                <a:gd name="connsiteY75" fmla="*/ 2343947 h 5025059"/>
                <a:gd name="connsiteX76" fmla="*/ 1519980 w 3303631"/>
                <a:gd name="connsiteY76" fmla="*/ 2183866 h 5025059"/>
                <a:gd name="connsiteX77" fmla="*/ 1771095 w 3303631"/>
                <a:gd name="connsiteY77" fmla="*/ 2106740 h 5025059"/>
                <a:gd name="connsiteX78" fmla="*/ 1775938 w 3303631"/>
                <a:gd name="connsiteY78" fmla="*/ 2167303 h 5025059"/>
                <a:gd name="connsiteX79" fmla="*/ 1523318 w 3303631"/>
                <a:gd name="connsiteY79" fmla="*/ 2263330 h 5025059"/>
                <a:gd name="connsiteX80" fmla="*/ 1345335 w 3303631"/>
                <a:gd name="connsiteY80" fmla="*/ 2459418 h 5025059"/>
                <a:gd name="connsiteX81" fmla="*/ 1361065 w 3303631"/>
                <a:gd name="connsiteY81" fmla="*/ 2536725 h 5025059"/>
                <a:gd name="connsiteX82" fmla="*/ 1370082 w 3303631"/>
                <a:gd name="connsiteY82" fmla="*/ 2452833 h 5025059"/>
                <a:gd name="connsiteX83" fmla="*/ 1516921 w 3303631"/>
                <a:gd name="connsiteY83" fmla="*/ 2404319 h 5025059"/>
                <a:gd name="connsiteX84" fmla="*/ 1512853 w 3303631"/>
                <a:gd name="connsiteY84" fmla="*/ 2578000 h 5025059"/>
                <a:gd name="connsiteX85" fmla="*/ 1408078 w 3303631"/>
                <a:gd name="connsiteY85" fmla="*/ 2603400 h 5025059"/>
                <a:gd name="connsiteX86" fmla="*/ 1492602 w 3303631"/>
                <a:gd name="connsiteY86" fmla="*/ 2634388 h 5025059"/>
                <a:gd name="connsiteX87" fmla="*/ 1746366 w 3303631"/>
                <a:gd name="connsiteY87" fmla="*/ 2494216 h 5025059"/>
                <a:gd name="connsiteX88" fmla="*/ 2155232 w 3303631"/>
                <a:gd name="connsiteY88" fmla="*/ 2532170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40789 w 3303631"/>
                <a:gd name="connsiteY75" fmla="*/ 2343947 h 5025059"/>
                <a:gd name="connsiteX76" fmla="*/ 1519980 w 3303631"/>
                <a:gd name="connsiteY76" fmla="*/ 2183866 h 5025059"/>
                <a:gd name="connsiteX77" fmla="*/ 1771095 w 3303631"/>
                <a:gd name="connsiteY77" fmla="*/ 2106740 h 5025059"/>
                <a:gd name="connsiteX78" fmla="*/ 1775938 w 3303631"/>
                <a:gd name="connsiteY78" fmla="*/ 2167303 h 5025059"/>
                <a:gd name="connsiteX79" fmla="*/ 1523318 w 3303631"/>
                <a:gd name="connsiteY79" fmla="*/ 2263330 h 5025059"/>
                <a:gd name="connsiteX80" fmla="*/ 1345335 w 3303631"/>
                <a:gd name="connsiteY80" fmla="*/ 2459418 h 5025059"/>
                <a:gd name="connsiteX81" fmla="*/ 1361065 w 3303631"/>
                <a:gd name="connsiteY81" fmla="*/ 2536725 h 5025059"/>
                <a:gd name="connsiteX82" fmla="*/ 1370082 w 3303631"/>
                <a:gd name="connsiteY82" fmla="*/ 2452833 h 5025059"/>
                <a:gd name="connsiteX83" fmla="*/ 1516921 w 3303631"/>
                <a:gd name="connsiteY83" fmla="*/ 2404319 h 5025059"/>
                <a:gd name="connsiteX84" fmla="*/ 1556974 w 3303631"/>
                <a:gd name="connsiteY84" fmla="*/ 2561454 h 5025059"/>
                <a:gd name="connsiteX85" fmla="*/ 1408078 w 3303631"/>
                <a:gd name="connsiteY85" fmla="*/ 2603400 h 5025059"/>
                <a:gd name="connsiteX86" fmla="*/ 1492602 w 3303631"/>
                <a:gd name="connsiteY86" fmla="*/ 2634388 h 5025059"/>
                <a:gd name="connsiteX87" fmla="*/ 1746366 w 3303631"/>
                <a:gd name="connsiteY87" fmla="*/ 2494216 h 5025059"/>
                <a:gd name="connsiteX88" fmla="*/ 2155232 w 3303631"/>
                <a:gd name="connsiteY88" fmla="*/ 2532170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40789 w 3303631"/>
                <a:gd name="connsiteY75" fmla="*/ 2343947 h 5025059"/>
                <a:gd name="connsiteX76" fmla="*/ 1519980 w 3303631"/>
                <a:gd name="connsiteY76" fmla="*/ 2183866 h 5025059"/>
                <a:gd name="connsiteX77" fmla="*/ 1771095 w 3303631"/>
                <a:gd name="connsiteY77" fmla="*/ 2106740 h 5025059"/>
                <a:gd name="connsiteX78" fmla="*/ 1775938 w 3303631"/>
                <a:gd name="connsiteY78" fmla="*/ 2167303 h 5025059"/>
                <a:gd name="connsiteX79" fmla="*/ 1523318 w 3303631"/>
                <a:gd name="connsiteY79" fmla="*/ 2263330 h 5025059"/>
                <a:gd name="connsiteX80" fmla="*/ 1345335 w 3303631"/>
                <a:gd name="connsiteY80" fmla="*/ 2459418 h 5025059"/>
                <a:gd name="connsiteX81" fmla="*/ 1361065 w 3303631"/>
                <a:gd name="connsiteY81" fmla="*/ 2536725 h 5025059"/>
                <a:gd name="connsiteX82" fmla="*/ 1370082 w 3303631"/>
                <a:gd name="connsiteY82" fmla="*/ 2452833 h 5025059"/>
                <a:gd name="connsiteX83" fmla="*/ 1516921 w 3303631"/>
                <a:gd name="connsiteY83" fmla="*/ 2404319 h 5025059"/>
                <a:gd name="connsiteX84" fmla="*/ 1545944 w 3303631"/>
                <a:gd name="connsiteY84" fmla="*/ 2589031 h 5025059"/>
                <a:gd name="connsiteX85" fmla="*/ 1408078 w 3303631"/>
                <a:gd name="connsiteY85" fmla="*/ 2603400 h 5025059"/>
                <a:gd name="connsiteX86" fmla="*/ 1492602 w 3303631"/>
                <a:gd name="connsiteY86" fmla="*/ 2634388 h 5025059"/>
                <a:gd name="connsiteX87" fmla="*/ 1746366 w 3303631"/>
                <a:gd name="connsiteY87" fmla="*/ 2494216 h 5025059"/>
                <a:gd name="connsiteX88" fmla="*/ 2155232 w 3303631"/>
                <a:gd name="connsiteY88" fmla="*/ 2532170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40789 w 3303631"/>
                <a:gd name="connsiteY75" fmla="*/ 2343947 h 5025059"/>
                <a:gd name="connsiteX76" fmla="*/ 1519980 w 3303631"/>
                <a:gd name="connsiteY76" fmla="*/ 2183866 h 5025059"/>
                <a:gd name="connsiteX77" fmla="*/ 1771095 w 3303631"/>
                <a:gd name="connsiteY77" fmla="*/ 2106740 h 5025059"/>
                <a:gd name="connsiteX78" fmla="*/ 1775938 w 3303631"/>
                <a:gd name="connsiteY78" fmla="*/ 2167303 h 5025059"/>
                <a:gd name="connsiteX79" fmla="*/ 1523318 w 3303631"/>
                <a:gd name="connsiteY79" fmla="*/ 2263330 h 5025059"/>
                <a:gd name="connsiteX80" fmla="*/ 1345335 w 3303631"/>
                <a:gd name="connsiteY80" fmla="*/ 2459418 h 5025059"/>
                <a:gd name="connsiteX81" fmla="*/ 1361065 w 3303631"/>
                <a:gd name="connsiteY81" fmla="*/ 2536725 h 5025059"/>
                <a:gd name="connsiteX82" fmla="*/ 1370082 w 3303631"/>
                <a:gd name="connsiteY82" fmla="*/ 2452833 h 5025059"/>
                <a:gd name="connsiteX83" fmla="*/ 1516921 w 3303631"/>
                <a:gd name="connsiteY83" fmla="*/ 2404319 h 5025059"/>
                <a:gd name="connsiteX84" fmla="*/ 1545944 w 3303631"/>
                <a:gd name="connsiteY84" fmla="*/ 2589031 h 5025059"/>
                <a:gd name="connsiteX85" fmla="*/ 1408078 w 3303631"/>
                <a:gd name="connsiteY85" fmla="*/ 2603400 h 5025059"/>
                <a:gd name="connsiteX86" fmla="*/ 1492602 w 3303631"/>
                <a:gd name="connsiteY86" fmla="*/ 2634388 h 5025059"/>
                <a:gd name="connsiteX87" fmla="*/ 1746366 w 3303631"/>
                <a:gd name="connsiteY87" fmla="*/ 2494216 h 5025059"/>
                <a:gd name="connsiteX88" fmla="*/ 2155232 w 3303631"/>
                <a:gd name="connsiteY88" fmla="*/ 2532170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40789 w 3303631"/>
                <a:gd name="connsiteY75" fmla="*/ 2343947 h 5025059"/>
                <a:gd name="connsiteX76" fmla="*/ 1519980 w 3303631"/>
                <a:gd name="connsiteY76" fmla="*/ 2183866 h 5025059"/>
                <a:gd name="connsiteX77" fmla="*/ 1771095 w 3303631"/>
                <a:gd name="connsiteY77" fmla="*/ 2106740 h 5025059"/>
                <a:gd name="connsiteX78" fmla="*/ 1775938 w 3303631"/>
                <a:gd name="connsiteY78" fmla="*/ 2167303 h 5025059"/>
                <a:gd name="connsiteX79" fmla="*/ 1523318 w 3303631"/>
                <a:gd name="connsiteY79" fmla="*/ 2263330 h 5025059"/>
                <a:gd name="connsiteX80" fmla="*/ 1345335 w 3303631"/>
                <a:gd name="connsiteY80" fmla="*/ 2459418 h 5025059"/>
                <a:gd name="connsiteX81" fmla="*/ 1361065 w 3303631"/>
                <a:gd name="connsiteY81" fmla="*/ 2536725 h 5025059"/>
                <a:gd name="connsiteX82" fmla="*/ 1370082 w 3303631"/>
                <a:gd name="connsiteY82" fmla="*/ 2452833 h 5025059"/>
                <a:gd name="connsiteX83" fmla="*/ 1538982 w 3303631"/>
                <a:gd name="connsiteY83" fmla="*/ 2409835 h 5025059"/>
                <a:gd name="connsiteX84" fmla="*/ 1545944 w 3303631"/>
                <a:gd name="connsiteY84" fmla="*/ 2589031 h 5025059"/>
                <a:gd name="connsiteX85" fmla="*/ 1408078 w 3303631"/>
                <a:gd name="connsiteY85" fmla="*/ 2603400 h 5025059"/>
                <a:gd name="connsiteX86" fmla="*/ 1492602 w 3303631"/>
                <a:gd name="connsiteY86" fmla="*/ 2634388 h 5025059"/>
                <a:gd name="connsiteX87" fmla="*/ 1746366 w 3303631"/>
                <a:gd name="connsiteY87" fmla="*/ 2494216 h 5025059"/>
                <a:gd name="connsiteX88" fmla="*/ 2155232 w 3303631"/>
                <a:gd name="connsiteY88" fmla="*/ 2532170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40789 w 3303631"/>
                <a:gd name="connsiteY75" fmla="*/ 2343947 h 5025059"/>
                <a:gd name="connsiteX76" fmla="*/ 1519980 w 3303631"/>
                <a:gd name="connsiteY76" fmla="*/ 2183866 h 5025059"/>
                <a:gd name="connsiteX77" fmla="*/ 1771095 w 3303631"/>
                <a:gd name="connsiteY77" fmla="*/ 2106740 h 5025059"/>
                <a:gd name="connsiteX78" fmla="*/ 1775938 w 3303631"/>
                <a:gd name="connsiteY78" fmla="*/ 2167303 h 5025059"/>
                <a:gd name="connsiteX79" fmla="*/ 1523318 w 3303631"/>
                <a:gd name="connsiteY79" fmla="*/ 2263330 h 5025059"/>
                <a:gd name="connsiteX80" fmla="*/ 1345335 w 3303631"/>
                <a:gd name="connsiteY80" fmla="*/ 2459418 h 5025059"/>
                <a:gd name="connsiteX81" fmla="*/ 1361065 w 3303631"/>
                <a:gd name="connsiteY81" fmla="*/ 2536725 h 5025059"/>
                <a:gd name="connsiteX82" fmla="*/ 1403175 w 3303631"/>
                <a:gd name="connsiteY82" fmla="*/ 2430771 h 5025059"/>
                <a:gd name="connsiteX83" fmla="*/ 1538982 w 3303631"/>
                <a:gd name="connsiteY83" fmla="*/ 2409835 h 5025059"/>
                <a:gd name="connsiteX84" fmla="*/ 1545944 w 3303631"/>
                <a:gd name="connsiteY84" fmla="*/ 2589031 h 5025059"/>
                <a:gd name="connsiteX85" fmla="*/ 1408078 w 3303631"/>
                <a:gd name="connsiteY85" fmla="*/ 2603400 h 5025059"/>
                <a:gd name="connsiteX86" fmla="*/ 1492602 w 3303631"/>
                <a:gd name="connsiteY86" fmla="*/ 2634388 h 5025059"/>
                <a:gd name="connsiteX87" fmla="*/ 1746366 w 3303631"/>
                <a:gd name="connsiteY87" fmla="*/ 2494216 h 5025059"/>
                <a:gd name="connsiteX88" fmla="*/ 2155232 w 3303631"/>
                <a:gd name="connsiteY88" fmla="*/ 2532170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40789 w 3303631"/>
                <a:gd name="connsiteY75" fmla="*/ 2343947 h 5025059"/>
                <a:gd name="connsiteX76" fmla="*/ 1519980 w 3303631"/>
                <a:gd name="connsiteY76" fmla="*/ 2183866 h 5025059"/>
                <a:gd name="connsiteX77" fmla="*/ 1771095 w 3303631"/>
                <a:gd name="connsiteY77" fmla="*/ 2106740 h 5025059"/>
                <a:gd name="connsiteX78" fmla="*/ 1775938 w 3303631"/>
                <a:gd name="connsiteY78" fmla="*/ 2167303 h 5025059"/>
                <a:gd name="connsiteX79" fmla="*/ 1523318 w 3303631"/>
                <a:gd name="connsiteY79" fmla="*/ 2263330 h 5025059"/>
                <a:gd name="connsiteX80" fmla="*/ 1345335 w 3303631"/>
                <a:gd name="connsiteY80" fmla="*/ 2459418 h 5025059"/>
                <a:gd name="connsiteX81" fmla="*/ 1361065 w 3303631"/>
                <a:gd name="connsiteY81" fmla="*/ 2536725 h 5025059"/>
                <a:gd name="connsiteX82" fmla="*/ 1392145 w 3303631"/>
                <a:gd name="connsiteY82" fmla="*/ 2452833 h 5025059"/>
                <a:gd name="connsiteX83" fmla="*/ 1538982 w 3303631"/>
                <a:gd name="connsiteY83" fmla="*/ 2409835 h 5025059"/>
                <a:gd name="connsiteX84" fmla="*/ 1545944 w 3303631"/>
                <a:gd name="connsiteY84" fmla="*/ 2589031 h 5025059"/>
                <a:gd name="connsiteX85" fmla="*/ 1408078 w 3303631"/>
                <a:gd name="connsiteY85" fmla="*/ 2603400 h 5025059"/>
                <a:gd name="connsiteX86" fmla="*/ 1492602 w 3303631"/>
                <a:gd name="connsiteY86" fmla="*/ 2634388 h 5025059"/>
                <a:gd name="connsiteX87" fmla="*/ 1746366 w 3303631"/>
                <a:gd name="connsiteY87" fmla="*/ 2494216 h 5025059"/>
                <a:gd name="connsiteX88" fmla="*/ 2155232 w 3303631"/>
                <a:gd name="connsiteY88" fmla="*/ 2532170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40789 w 3303631"/>
                <a:gd name="connsiteY75" fmla="*/ 2343947 h 5025059"/>
                <a:gd name="connsiteX76" fmla="*/ 1519980 w 3303631"/>
                <a:gd name="connsiteY76" fmla="*/ 2183866 h 5025059"/>
                <a:gd name="connsiteX77" fmla="*/ 1771095 w 3303631"/>
                <a:gd name="connsiteY77" fmla="*/ 2106740 h 5025059"/>
                <a:gd name="connsiteX78" fmla="*/ 1775938 w 3303631"/>
                <a:gd name="connsiteY78" fmla="*/ 2167303 h 5025059"/>
                <a:gd name="connsiteX79" fmla="*/ 1523318 w 3303631"/>
                <a:gd name="connsiteY79" fmla="*/ 2263330 h 5025059"/>
                <a:gd name="connsiteX80" fmla="*/ 1345335 w 3303631"/>
                <a:gd name="connsiteY80" fmla="*/ 2459418 h 5025059"/>
                <a:gd name="connsiteX81" fmla="*/ 1361065 w 3303631"/>
                <a:gd name="connsiteY81" fmla="*/ 2536725 h 5025059"/>
                <a:gd name="connsiteX82" fmla="*/ 1392145 w 3303631"/>
                <a:gd name="connsiteY82" fmla="*/ 2452833 h 5025059"/>
                <a:gd name="connsiteX83" fmla="*/ 1538982 w 3303631"/>
                <a:gd name="connsiteY83" fmla="*/ 2409835 h 5025059"/>
                <a:gd name="connsiteX84" fmla="*/ 1545944 w 3303631"/>
                <a:gd name="connsiteY84" fmla="*/ 2589031 h 5025059"/>
                <a:gd name="connsiteX85" fmla="*/ 1408078 w 3303631"/>
                <a:gd name="connsiteY85" fmla="*/ 2603400 h 5025059"/>
                <a:gd name="connsiteX86" fmla="*/ 1492602 w 3303631"/>
                <a:gd name="connsiteY86" fmla="*/ 2634388 h 5025059"/>
                <a:gd name="connsiteX87" fmla="*/ 1746366 w 3303631"/>
                <a:gd name="connsiteY87" fmla="*/ 2494216 h 5025059"/>
                <a:gd name="connsiteX88" fmla="*/ 2155232 w 3303631"/>
                <a:gd name="connsiteY88" fmla="*/ 2532170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40789 w 3303631"/>
                <a:gd name="connsiteY75" fmla="*/ 2343947 h 5025059"/>
                <a:gd name="connsiteX76" fmla="*/ 1519980 w 3303631"/>
                <a:gd name="connsiteY76" fmla="*/ 2183866 h 5025059"/>
                <a:gd name="connsiteX77" fmla="*/ 1771095 w 3303631"/>
                <a:gd name="connsiteY77" fmla="*/ 2106740 h 5025059"/>
                <a:gd name="connsiteX78" fmla="*/ 1775938 w 3303631"/>
                <a:gd name="connsiteY78" fmla="*/ 2167303 h 5025059"/>
                <a:gd name="connsiteX79" fmla="*/ 1523318 w 3303631"/>
                <a:gd name="connsiteY79" fmla="*/ 2263330 h 5025059"/>
                <a:gd name="connsiteX80" fmla="*/ 1345335 w 3303631"/>
                <a:gd name="connsiteY80" fmla="*/ 2459418 h 5025059"/>
                <a:gd name="connsiteX81" fmla="*/ 1361065 w 3303631"/>
                <a:gd name="connsiteY81" fmla="*/ 2536725 h 5025059"/>
                <a:gd name="connsiteX82" fmla="*/ 1392145 w 3303631"/>
                <a:gd name="connsiteY82" fmla="*/ 2452833 h 5025059"/>
                <a:gd name="connsiteX83" fmla="*/ 1538982 w 3303631"/>
                <a:gd name="connsiteY83" fmla="*/ 2409835 h 5025059"/>
                <a:gd name="connsiteX84" fmla="*/ 1545944 w 3303631"/>
                <a:gd name="connsiteY84" fmla="*/ 2600061 h 5025059"/>
                <a:gd name="connsiteX85" fmla="*/ 1408078 w 3303631"/>
                <a:gd name="connsiteY85" fmla="*/ 2603400 h 5025059"/>
                <a:gd name="connsiteX86" fmla="*/ 1492602 w 3303631"/>
                <a:gd name="connsiteY86" fmla="*/ 2634388 h 5025059"/>
                <a:gd name="connsiteX87" fmla="*/ 1746366 w 3303631"/>
                <a:gd name="connsiteY87" fmla="*/ 2494216 h 5025059"/>
                <a:gd name="connsiteX88" fmla="*/ 2155232 w 3303631"/>
                <a:gd name="connsiteY88" fmla="*/ 2532170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40789 w 3303631"/>
                <a:gd name="connsiteY75" fmla="*/ 2343947 h 5025059"/>
                <a:gd name="connsiteX76" fmla="*/ 1519980 w 3303631"/>
                <a:gd name="connsiteY76" fmla="*/ 2183866 h 5025059"/>
                <a:gd name="connsiteX77" fmla="*/ 1771095 w 3303631"/>
                <a:gd name="connsiteY77" fmla="*/ 2106740 h 5025059"/>
                <a:gd name="connsiteX78" fmla="*/ 1775938 w 3303631"/>
                <a:gd name="connsiteY78" fmla="*/ 2167303 h 5025059"/>
                <a:gd name="connsiteX79" fmla="*/ 1523318 w 3303631"/>
                <a:gd name="connsiteY79" fmla="*/ 2263330 h 5025059"/>
                <a:gd name="connsiteX80" fmla="*/ 1345335 w 3303631"/>
                <a:gd name="connsiteY80" fmla="*/ 2459418 h 5025059"/>
                <a:gd name="connsiteX81" fmla="*/ 1361065 w 3303631"/>
                <a:gd name="connsiteY81" fmla="*/ 2536725 h 5025059"/>
                <a:gd name="connsiteX82" fmla="*/ 1392145 w 3303631"/>
                <a:gd name="connsiteY82" fmla="*/ 2452833 h 5025059"/>
                <a:gd name="connsiteX83" fmla="*/ 1538982 w 3303631"/>
                <a:gd name="connsiteY83" fmla="*/ 2409835 h 5025059"/>
                <a:gd name="connsiteX84" fmla="*/ 1545944 w 3303631"/>
                <a:gd name="connsiteY84" fmla="*/ 2600061 h 5025059"/>
                <a:gd name="connsiteX85" fmla="*/ 1408078 w 3303631"/>
                <a:gd name="connsiteY85" fmla="*/ 2603400 h 5025059"/>
                <a:gd name="connsiteX86" fmla="*/ 1492602 w 3303631"/>
                <a:gd name="connsiteY86" fmla="*/ 2634388 h 5025059"/>
                <a:gd name="connsiteX87" fmla="*/ 1746366 w 3303631"/>
                <a:gd name="connsiteY87" fmla="*/ 2494216 h 5025059"/>
                <a:gd name="connsiteX88" fmla="*/ 2155232 w 3303631"/>
                <a:gd name="connsiteY88" fmla="*/ 2532170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40789 w 3303631"/>
                <a:gd name="connsiteY75" fmla="*/ 2343947 h 5025059"/>
                <a:gd name="connsiteX76" fmla="*/ 1519980 w 3303631"/>
                <a:gd name="connsiteY76" fmla="*/ 2183866 h 5025059"/>
                <a:gd name="connsiteX77" fmla="*/ 1771095 w 3303631"/>
                <a:gd name="connsiteY77" fmla="*/ 2106740 h 5025059"/>
                <a:gd name="connsiteX78" fmla="*/ 1775938 w 3303631"/>
                <a:gd name="connsiteY78" fmla="*/ 2167303 h 5025059"/>
                <a:gd name="connsiteX79" fmla="*/ 1523318 w 3303631"/>
                <a:gd name="connsiteY79" fmla="*/ 2263330 h 5025059"/>
                <a:gd name="connsiteX80" fmla="*/ 1345335 w 3303631"/>
                <a:gd name="connsiteY80" fmla="*/ 2459418 h 5025059"/>
                <a:gd name="connsiteX81" fmla="*/ 1361065 w 3303631"/>
                <a:gd name="connsiteY81" fmla="*/ 2536725 h 5025059"/>
                <a:gd name="connsiteX82" fmla="*/ 1392145 w 3303631"/>
                <a:gd name="connsiteY82" fmla="*/ 2452833 h 5025059"/>
                <a:gd name="connsiteX83" fmla="*/ 1538982 w 3303631"/>
                <a:gd name="connsiteY83" fmla="*/ 2409835 h 5025059"/>
                <a:gd name="connsiteX84" fmla="*/ 1617643 w 3303631"/>
                <a:gd name="connsiteY84" fmla="*/ 2522846 h 5025059"/>
                <a:gd name="connsiteX85" fmla="*/ 1408078 w 3303631"/>
                <a:gd name="connsiteY85" fmla="*/ 2603400 h 5025059"/>
                <a:gd name="connsiteX86" fmla="*/ 1492602 w 3303631"/>
                <a:gd name="connsiteY86" fmla="*/ 2634388 h 5025059"/>
                <a:gd name="connsiteX87" fmla="*/ 1746366 w 3303631"/>
                <a:gd name="connsiteY87" fmla="*/ 2494216 h 5025059"/>
                <a:gd name="connsiteX88" fmla="*/ 2155232 w 3303631"/>
                <a:gd name="connsiteY88" fmla="*/ 2532170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40789 w 3303631"/>
                <a:gd name="connsiteY75" fmla="*/ 2343947 h 5025059"/>
                <a:gd name="connsiteX76" fmla="*/ 1519980 w 3303631"/>
                <a:gd name="connsiteY76" fmla="*/ 2183866 h 5025059"/>
                <a:gd name="connsiteX77" fmla="*/ 1771095 w 3303631"/>
                <a:gd name="connsiteY77" fmla="*/ 2106740 h 5025059"/>
                <a:gd name="connsiteX78" fmla="*/ 1775938 w 3303631"/>
                <a:gd name="connsiteY78" fmla="*/ 2167303 h 5025059"/>
                <a:gd name="connsiteX79" fmla="*/ 1523318 w 3303631"/>
                <a:gd name="connsiteY79" fmla="*/ 2263330 h 5025059"/>
                <a:gd name="connsiteX80" fmla="*/ 1345335 w 3303631"/>
                <a:gd name="connsiteY80" fmla="*/ 2459418 h 5025059"/>
                <a:gd name="connsiteX81" fmla="*/ 1361065 w 3303631"/>
                <a:gd name="connsiteY81" fmla="*/ 2536725 h 5025059"/>
                <a:gd name="connsiteX82" fmla="*/ 1392145 w 3303631"/>
                <a:gd name="connsiteY82" fmla="*/ 2452833 h 5025059"/>
                <a:gd name="connsiteX83" fmla="*/ 1538982 w 3303631"/>
                <a:gd name="connsiteY83" fmla="*/ 2409835 h 5025059"/>
                <a:gd name="connsiteX84" fmla="*/ 1551459 w 3303631"/>
                <a:gd name="connsiteY84" fmla="*/ 2594545 h 5025059"/>
                <a:gd name="connsiteX85" fmla="*/ 1408078 w 3303631"/>
                <a:gd name="connsiteY85" fmla="*/ 2603400 h 5025059"/>
                <a:gd name="connsiteX86" fmla="*/ 1492602 w 3303631"/>
                <a:gd name="connsiteY86" fmla="*/ 2634388 h 5025059"/>
                <a:gd name="connsiteX87" fmla="*/ 1746366 w 3303631"/>
                <a:gd name="connsiteY87" fmla="*/ 2494216 h 5025059"/>
                <a:gd name="connsiteX88" fmla="*/ 2155232 w 3303631"/>
                <a:gd name="connsiteY88" fmla="*/ 2532170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40789 w 3303631"/>
                <a:gd name="connsiteY75" fmla="*/ 2343947 h 5025059"/>
                <a:gd name="connsiteX76" fmla="*/ 1519980 w 3303631"/>
                <a:gd name="connsiteY76" fmla="*/ 2183866 h 5025059"/>
                <a:gd name="connsiteX77" fmla="*/ 1771095 w 3303631"/>
                <a:gd name="connsiteY77" fmla="*/ 2106740 h 5025059"/>
                <a:gd name="connsiteX78" fmla="*/ 1775938 w 3303631"/>
                <a:gd name="connsiteY78" fmla="*/ 2167303 h 5025059"/>
                <a:gd name="connsiteX79" fmla="*/ 1523318 w 3303631"/>
                <a:gd name="connsiteY79" fmla="*/ 2263330 h 5025059"/>
                <a:gd name="connsiteX80" fmla="*/ 1345335 w 3303631"/>
                <a:gd name="connsiteY80" fmla="*/ 2459418 h 5025059"/>
                <a:gd name="connsiteX81" fmla="*/ 1361065 w 3303631"/>
                <a:gd name="connsiteY81" fmla="*/ 2536725 h 5025059"/>
                <a:gd name="connsiteX82" fmla="*/ 1392145 w 3303631"/>
                <a:gd name="connsiteY82" fmla="*/ 2452833 h 5025059"/>
                <a:gd name="connsiteX83" fmla="*/ 1538982 w 3303631"/>
                <a:gd name="connsiteY83" fmla="*/ 2409835 h 5025059"/>
                <a:gd name="connsiteX84" fmla="*/ 1551459 w 3303631"/>
                <a:gd name="connsiteY84" fmla="*/ 2594545 h 5025059"/>
                <a:gd name="connsiteX85" fmla="*/ 1408078 w 3303631"/>
                <a:gd name="connsiteY85" fmla="*/ 2603400 h 5025059"/>
                <a:gd name="connsiteX86" fmla="*/ 1492602 w 3303631"/>
                <a:gd name="connsiteY86" fmla="*/ 2634388 h 5025059"/>
                <a:gd name="connsiteX87" fmla="*/ 1746366 w 3303631"/>
                <a:gd name="connsiteY87" fmla="*/ 2494216 h 5025059"/>
                <a:gd name="connsiteX88" fmla="*/ 2155232 w 3303631"/>
                <a:gd name="connsiteY88" fmla="*/ 2532170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40789 w 3303631"/>
                <a:gd name="connsiteY75" fmla="*/ 2343947 h 5025059"/>
                <a:gd name="connsiteX76" fmla="*/ 1519980 w 3303631"/>
                <a:gd name="connsiteY76" fmla="*/ 2183866 h 5025059"/>
                <a:gd name="connsiteX77" fmla="*/ 1771095 w 3303631"/>
                <a:gd name="connsiteY77" fmla="*/ 2106740 h 5025059"/>
                <a:gd name="connsiteX78" fmla="*/ 1775938 w 3303631"/>
                <a:gd name="connsiteY78" fmla="*/ 2167303 h 5025059"/>
                <a:gd name="connsiteX79" fmla="*/ 1523318 w 3303631"/>
                <a:gd name="connsiteY79" fmla="*/ 2263330 h 5025059"/>
                <a:gd name="connsiteX80" fmla="*/ 1345335 w 3303631"/>
                <a:gd name="connsiteY80" fmla="*/ 2459418 h 5025059"/>
                <a:gd name="connsiteX81" fmla="*/ 1361065 w 3303631"/>
                <a:gd name="connsiteY81" fmla="*/ 2536725 h 5025059"/>
                <a:gd name="connsiteX82" fmla="*/ 1392145 w 3303631"/>
                <a:gd name="connsiteY82" fmla="*/ 2452833 h 5025059"/>
                <a:gd name="connsiteX83" fmla="*/ 1538982 w 3303631"/>
                <a:gd name="connsiteY83" fmla="*/ 2409835 h 5025059"/>
                <a:gd name="connsiteX84" fmla="*/ 1568004 w 3303631"/>
                <a:gd name="connsiteY84" fmla="*/ 2572484 h 5025059"/>
                <a:gd name="connsiteX85" fmla="*/ 1408078 w 3303631"/>
                <a:gd name="connsiteY85" fmla="*/ 2603400 h 5025059"/>
                <a:gd name="connsiteX86" fmla="*/ 1492602 w 3303631"/>
                <a:gd name="connsiteY86" fmla="*/ 2634388 h 5025059"/>
                <a:gd name="connsiteX87" fmla="*/ 1746366 w 3303631"/>
                <a:gd name="connsiteY87" fmla="*/ 2494216 h 5025059"/>
                <a:gd name="connsiteX88" fmla="*/ 2155232 w 3303631"/>
                <a:gd name="connsiteY88" fmla="*/ 2532170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40789 w 3303631"/>
                <a:gd name="connsiteY75" fmla="*/ 2343947 h 5025059"/>
                <a:gd name="connsiteX76" fmla="*/ 1519980 w 3303631"/>
                <a:gd name="connsiteY76" fmla="*/ 2183866 h 5025059"/>
                <a:gd name="connsiteX77" fmla="*/ 1771095 w 3303631"/>
                <a:gd name="connsiteY77" fmla="*/ 2106740 h 5025059"/>
                <a:gd name="connsiteX78" fmla="*/ 1775938 w 3303631"/>
                <a:gd name="connsiteY78" fmla="*/ 2167303 h 5025059"/>
                <a:gd name="connsiteX79" fmla="*/ 1523318 w 3303631"/>
                <a:gd name="connsiteY79" fmla="*/ 2263330 h 5025059"/>
                <a:gd name="connsiteX80" fmla="*/ 1345335 w 3303631"/>
                <a:gd name="connsiteY80" fmla="*/ 2459418 h 5025059"/>
                <a:gd name="connsiteX81" fmla="*/ 1361065 w 3303631"/>
                <a:gd name="connsiteY81" fmla="*/ 2536725 h 5025059"/>
                <a:gd name="connsiteX82" fmla="*/ 1392145 w 3303631"/>
                <a:gd name="connsiteY82" fmla="*/ 2452833 h 5025059"/>
                <a:gd name="connsiteX83" fmla="*/ 1538982 w 3303631"/>
                <a:gd name="connsiteY83" fmla="*/ 2409835 h 5025059"/>
                <a:gd name="connsiteX84" fmla="*/ 1568004 w 3303631"/>
                <a:gd name="connsiteY84" fmla="*/ 2572484 h 5025059"/>
                <a:gd name="connsiteX85" fmla="*/ 1408078 w 3303631"/>
                <a:gd name="connsiteY85" fmla="*/ 2603400 h 5025059"/>
                <a:gd name="connsiteX86" fmla="*/ 1492602 w 3303631"/>
                <a:gd name="connsiteY86" fmla="*/ 2634388 h 5025059"/>
                <a:gd name="connsiteX87" fmla="*/ 1746366 w 3303631"/>
                <a:gd name="connsiteY87" fmla="*/ 2494216 h 5025059"/>
                <a:gd name="connsiteX88" fmla="*/ 2155232 w 3303631"/>
                <a:gd name="connsiteY88" fmla="*/ 2532170 h 5025059"/>
                <a:gd name="connsiteX89" fmla="*/ 2100387 w 3303631"/>
                <a:gd name="connsiteY89" fmla="*/ 2599319 h 5025059"/>
                <a:gd name="connsiteX90" fmla="*/ 1764673 w 3303631"/>
                <a:gd name="connsiteY90" fmla="*/ 2549117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40789 w 3303631"/>
                <a:gd name="connsiteY75" fmla="*/ 2343947 h 5025059"/>
                <a:gd name="connsiteX76" fmla="*/ 1519980 w 3303631"/>
                <a:gd name="connsiteY76" fmla="*/ 2183866 h 5025059"/>
                <a:gd name="connsiteX77" fmla="*/ 1771095 w 3303631"/>
                <a:gd name="connsiteY77" fmla="*/ 2106740 h 5025059"/>
                <a:gd name="connsiteX78" fmla="*/ 1775938 w 3303631"/>
                <a:gd name="connsiteY78" fmla="*/ 2167303 h 5025059"/>
                <a:gd name="connsiteX79" fmla="*/ 1523318 w 3303631"/>
                <a:gd name="connsiteY79" fmla="*/ 2263330 h 5025059"/>
                <a:gd name="connsiteX80" fmla="*/ 1345335 w 3303631"/>
                <a:gd name="connsiteY80" fmla="*/ 2459418 h 5025059"/>
                <a:gd name="connsiteX81" fmla="*/ 1361065 w 3303631"/>
                <a:gd name="connsiteY81" fmla="*/ 2536725 h 5025059"/>
                <a:gd name="connsiteX82" fmla="*/ 1392145 w 3303631"/>
                <a:gd name="connsiteY82" fmla="*/ 2452833 h 5025059"/>
                <a:gd name="connsiteX83" fmla="*/ 1538982 w 3303631"/>
                <a:gd name="connsiteY83" fmla="*/ 2409835 h 5025059"/>
                <a:gd name="connsiteX84" fmla="*/ 1568004 w 3303631"/>
                <a:gd name="connsiteY84" fmla="*/ 2572484 h 5025059"/>
                <a:gd name="connsiteX85" fmla="*/ 1408078 w 3303631"/>
                <a:gd name="connsiteY85" fmla="*/ 2603400 h 5025059"/>
                <a:gd name="connsiteX86" fmla="*/ 1492602 w 3303631"/>
                <a:gd name="connsiteY86" fmla="*/ 2634388 h 5025059"/>
                <a:gd name="connsiteX87" fmla="*/ 1746366 w 3303631"/>
                <a:gd name="connsiteY87" fmla="*/ 2494216 h 5025059"/>
                <a:gd name="connsiteX88" fmla="*/ 2155232 w 3303631"/>
                <a:gd name="connsiteY88" fmla="*/ 2532170 h 5025059"/>
                <a:gd name="connsiteX89" fmla="*/ 2100387 w 3303631"/>
                <a:gd name="connsiteY89" fmla="*/ 2599319 h 5025059"/>
                <a:gd name="connsiteX90" fmla="*/ 1770188 w 3303631"/>
                <a:gd name="connsiteY90" fmla="*/ 2582208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40789 w 3303631"/>
                <a:gd name="connsiteY75" fmla="*/ 2343947 h 5025059"/>
                <a:gd name="connsiteX76" fmla="*/ 1519980 w 3303631"/>
                <a:gd name="connsiteY76" fmla="*/ 2183866 h 5025059"/>
                <a:gd name="connsiteX77" fmla="*/ 1771095 w 3303631"/>
                <a:gd name="connsiteY77" fmla="*/ 2106740 h 5025059"/>
                <a:gd name="connsiteX78" fmla="*/ 1775938 w 3303631"/>
                <a:gd name="connsiteY78" fmla="*/ 2167303 h 5025059"/>
                <a:gd name="connsiteX79" fmla="*/ 1523318 w 3303631"/>
                <a:gd name="connsiteY79" fmla="*/ 2263330 h 5025059"/>
                <a:gd name="connsiteX80" fmla="*/ 1345335 w 3303631"/>
                <a:gd name="connsiteY80" fmla="*/ 2459418 h 5025059"/>
                <a:gd name="connsiteX81" fmla="*/ 1361065 w 3303631"/>
                <a:gd name="connsiteY81" fmla="*/ 2536725 h 5025059"/>
                <a:gd name="connsiteX82" fmla="*/ 1392145 w 3303631"/>
                <a:gd name="connsiteY82" fmla="*/ 2452833 h 5025059"/>
                <a:gd name="connsiteX83" fmla="*/ 1538982 w 3303631"/>
                <a:gd name="connsiteY83" fmla="*/ 2409835 h 5025059"/>
                <a:gd name="connsiteX84" fmla="*/ 1568004 w 3303631"/>
                <a:gd name="connsiteY84" fmla="*/ 2572484 h 5025059"/>
                <a:gd name="connsiteX85" fmla="*/ 1408078 w 3303631"/>
                <a:gd name="connsiteY85" fmla="*/ 2603400 h 5025059"/>
                <a:gd name="connsiteX86" fmla="*/ 1492602 w 3303631"/>
                <a:gd name="connsiteY86" fmla="*/ 2634388 h 5025059"/>
                <a:gd name="connsiteX87" fmla="*/ 1746366 w 3303631"/>
                <a:gd name="connsiteY87" fmla="*/ 2494216 h 5025059"/>
                <a:gd name="connsiteX88" fmla="*/ 2155232 w 3303631"/>
                <a:gd name="connsiteY88" fmla="*/ 2532170 h 5025059"/>
                <a:gd name="connsiteX89" fmla="*/ 2111418 w 3303631"/>
                <a:gd name="connsiteY89" fmla="*/ 2610349 h 5025059"/>
                <a:gd name="connsiteX90" fmla="*/ 1770188 w 3303631"/>
                <a:gd name="connsiteY90" fmla="*/ 2582208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40789 w 3303631"/>
                <a:gd name="connsiteY75" fmla="*/ 2343947 h 5025059"/>
                <a:gd name="connsiteX76" fmla="*/ 1519980 w 3303631"/>
                <a:gd name="connsiteY76" fmla="*/ 2183866 h 5025059"/>
                <a:gd name="connsiteX77" fmla="*/ 1771095 w 3303631"/>
                <a:gd name="connsiteY77" fmla="*/ 2106740 h 5025059"/>
                <a:gd name="connsiteX78" fmla="*/ 1775938 w 3303631"/>
                <a:gd name="connsiteY78" fmla="*/ 2167303 h 5025059"/>
                <a:gd name="connsiteX79" fmla="*/ 1523318 w 3303631"/>
                <a:gd name="connsiteY79" fmla="*/ 2263330 h 5025059"/>
                <a:gd name="connsiteX80" fmla="*/ 1345335 w 3303631"/>
                <a:gd name="connsiteY80" fmla="*/ 2459418 h 5025059"/>
                <a:gd name="connsiteX81" fmla="*/ 1361065 w 3303631"/>
                <a:gd name="connsiteY81" fmla="*/ 2536725 h 5025059"/>
                <a:gd name="connsiteX82" fmla="*/ 1392145 w 3303631"/>
                <a:gd name="connsiteY82" fmla="*/ 2452833 h 5025059"/>
                <a:gd name="connsiteX83" fmla="*/ 1538982 w 3303631"/>
                <a:gd name="connsiteY83" fmla="*/ 2409835 h 5025059"/>
                <a:gd name="connsiteX84" fmla="*/ 1568004 w 3303631"/>
                <a:gd name="connsiteY84" fmla="*/ 2572484 h 5025059"/>
                <a:gd name="connsiteX85" fmla="*/ 1408078 w 3303631"/>
                <a:gd name="connsiteY85" fmla="*/ 2603400 h 5025059"/>
                <a:gd name="connsiteX86" fmla="*/ 1492602 w 3303631"/>
                <a:gd name="connsiteY86" fmla="*/ 2634388 h 5025059"/>
                <a:gd name="connsiteX87" fmla="*/ 1784973 w 3303631"/>
                <a:gd name="connsiteY87" fmla="*/ 2510761 h 5025059"/>
                <a:gd name="connsiteX88" fmla="*/ 2155232 w 3303631"/>
                <a:gd name="connsiteY88" fmla="*/ 2532170 h 5025059"/>
                <a:gd name="connsiteX89" fmla="*/ 2111418 w 3303631"/>
                <a:gd name="connsiteY89" fmla="*/ 2610349 h 5025059"/>
                <a:gd name="connsiteX90" fmla="*/ 1770188 w 3303631"/>
                <a:gd name="connsiteY90" fmla="*/ 2582208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40789 w 3303631"/>
                <a:gd name="connsiteY75" fmla="*/ 2343947 h 5025059"/>
                <a:gd name="connsiteX76" fmla="*/ 1519980 w 3303631"/>
                <a:gd name="connsiteY76" fmla="*/ 2183866 h 5025059"/>
                <a:gd name="connsiteX77" fmla="*/ 1771095 w 3303631"/>
                <a:gd name="connsiteY77" fmla="*/ 2106740 h 5025059"/>
                <a:gd name="connsiteX78" fmla="*/ 1775938 w 3303631"/>
                <a:gd name="connsiteY78" fmla="*/ 2167303 h 5025059"/>
                <a:gd name="connsiteX79" fmla="*/ 1523318 w 3303631"/>
                <a:gd name="connsiteY79" fmla="*/ 2263330 h 5025059"/>
                <a:gd name="connsiteX80" fmla="*/ 1345335 w 3303631"/>
                <a:gd name="connsiteY80" fmla="*/ 2459418 h 5025059"/>
                <a:gd name="connsiteX81" fmla="*/ 1361065 w 3303631"/>
                <a:gd name="connsiteY81" fmla="*/ 2536725 h 5025059"/>
                <a:gd name="connsiteX82" fmla="*/ 1392145 w 3303631"/>
                <a:gd name="connsiteY82" fmla="*/ 2452833 h 5025059"/>
                <a:gd name="connsiteX83" fmla="*/ 1538982 w 3303631"/>
                <a:gd name="connsiteY83" fmla="*/ 2409835 h 5025059"/>
                <a:gd name="connsiteX84" fmla="*/ 1568004 w 3303631"/>
                <a:gd name="connsiteY84" fmla="*/ 2572484 h 5025059"/>
                <a:gd name="connsiteX85" fmla="*/ 1408078 w 3303631"/>
                <a:gd name="connsiteY85" fmla="*/ 2603400 h 5025059"/>
                <a:gd name="connsiteX86" fmla="*/ 1492602 w 3303631"/>
                <a:gd name="connsiteY86" fmla="*/ 2667481 h 5025059"/>
                <a:gd name="connsiteX87" fmla="*/ 1784973 w 3303631"/>
                <a:gd name="connsiteY87" fmla="*/ 2510761 h 5025059"/>
                <a:gd name="connsiteX88" fmla="*/ 2155232 w 3303631"/>
                <a:gd name="connsiteY88" fmla="*/ 2532170 h 5025059"/>
                <a:gd name="connsiteX89" fmla="*/ 2111418 w 3303631"/>
                <a:gd name="connsiteY89" fmla="*/ 2610349 h 5025059"/>
                <a:gd name="connsiteX90" fmla="*/ 1770188 w 3303631"/>
                <a:gd name="connsiteY90" fmla="*/ 2582208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50205 w 3303631"/>
                <a:gd name="connsiteY115" fmla="*/ 3250193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40789 w 3303631"/>
                <a:gd name="connsiteY75" fmla="*/ 2343947 h 5025059"/>
                <a:gd name="connsiteX76" fmla="*/ 1519980 w 3303631"/>
                <a:gd name="connsiteY76" fmla="*/ 2183866 h 5025059"/>
                <a:gd name="connsiteX77" fmla="*/ 1771095 w 3303631"/>
                <a:gd name="connsiteY77" fmla="*/ 2106740 h 5025059"/>
                <a:gd name="connsiteX78" fmla="*/ 1775938 w 3303631"/>
                <a:gd name="connsiteY78" fmla="*/ 2167303 h 5025059"/>
                <a:gd name="connsiteX79" fmla="*/ 1523318 w 3303631"/>
                <a:gd name="connsiteY79" fmla="*/ 2263330 h 5025059"/>
                <a:gd name="connsiteX80" fmla="*/ 1345335 w 3303631"/>
                <a:gd name="connsiteY80" fmla="*/ 2459418 h 5025059"/>
                <a:gd name="connsiteX81" fmla="*/ 1361065 w 3303631"/>
                <a:gd name="connsiteY81" fmla="*/ 2536725 h 5025059"/>
                <a:gd name="connsiteX82" fmla="*/ 1392145 w 3303631"/>
                <a:gd name="connsiteY82" fmla="*/ 2452833 h 5025059"/>
                <a:gd name="connsiteX83" fmla="*/ 1538982 w 3303631"/>
                <a:gd name="connsiteY83" fmla="*/ 2409835 h 5025059"/>
                <a:gd name="connsiteX84" fmla="*/ 1568004 w 3303631"/>
                <a:gd name="connsiteY84" fmla="*/ 2572484 h 5025059"/>
                <a:gd name="connsiteX85" fmla="*/ 1408078 w 3303631"/>
                <a:gd name="connsiteY85" fmla="*/ 2603400 h 5025059"/>
                <a:gd name="connsiteX86" fmla="*/ 1492602 w 3303631"/>
                <a:gd name="connsiteY86" fmla="*/ 2667481 h 5025059"/>
                <a:gd name="connsiteX87" fmla="*/ 1784973 w 3303631"/>
                <a:gd name="connsiteY87" fmla="*/ 2510761 h 5025059"/>
                <a:gd name="connsiteX88" fmla="*/ 2155232 w 3303631"/>
                <a:gd name="connsiteY88" fmla="*/ 2532170 h 5025059"/>
                <a:gd name="connsiteX89" fmla="*/ 2111418 w 3303631"/>
                <a:gd name="connsiteY89" fmla="*/ 2610349 h 5025059"/>
                <a:gd name="connsiteX90" fmla="*/ 1770188 w 3303631"/>
                <a:gd name="connsiteY90" fmla="*/ 2582208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121705 w 3303631"/>
                <a:gd name="connsiteY114" fmla="*/ 3952321 h 5025059"/>
                <a:gd name="connsiteX115" fmla="*/ 1593737 w 3303631"/>
                <a:gd name="connsiteY115" fmla="*/ 3271960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25059"/>
                <a:gd name="connsiteX1" fmla="*/ 1403248 w 3303631"/>
                <a:gd name="connsiteY1" fmla="*/ 3674736 h 5025059"/>
                <a:gd name="connsiteX2" fmla="*/ 1223634 w 3303631"/>
                <a:gd name="connsiteY2" fmla="*/ 3217536 h 5025059"/>
                <a:gd name="connsiteX3" fmla="*/ 1060348 w 3303631"/>
                <a:gd name="connsiteY3" fmla="*/ 2907293 h 5025059"/>
                <a:gd name="connsiteX4" fmla="*/ 848077 w 3303631"/>
                <a:gd name="connsiteY4" fmla="*/ 2695021 h 5025059"/>
                <a:gd name="connsiteX5" fmla="*/ 929720 w 3303631"/>
                <a:gd name="connsiteY5" fmla="*/ 2515407 h 5025059"/>
                <a:gd name="connsiteX6" fmla="*/ 1060348 w 3303631"/>
                <a:gd name="connsiteY6" fmla="*/ 2368450 h 5025059"/>
                <a:gd name="connsiteX7" fmla="*/ 1044020 w 3303631"/>
                <a:gd name="connsiteY7" fmla="*/ 2205164 h 5025059"/>
                <a:gd name="connsiteX8" fmla="*/ 1011362 w 3303631"/>
                <a:gd name="connsiteY8" fmla="*/ 2172507 h 5025059"/>
                <a:gd name="connsiteX9" fmla="*/ 1044020 w 3303631"/>
                <a:gd name="connsiteY9" fmla="*/ 2335793 h 5025059"/>
                <a:gd name="connsiteX10" fmla="*/ 929720 w 3303631"/>
                <a:gd name="connsiteY10" fmla="*/ 2417436 h 5025059"/>
                <a:gd name="connsiteX11" fmla="*/ 733777 w 3303631"/>
                <a:gd name="connsiteY11" fmla="*/ 2401107 h 5025059"/>
                <a:gd name="connsiteX12" fmla="*/ 619477 w 3303631"/>
                <a:gd name="connsiteY12" fmla="*/ 2286807 h 5025059"/>
                <a:gd name="connsiteX13" fmla="*/ 668462 w 3303631"/>
                <a:gd name="connsiteY13" fmla="*/ 2172507 h 5025059"/>
                <a:gd name="connsiteX14" fmla="*/ 741041 w 3303631"/>
                <a:gd name="connsiteY14" fmla="*/ 2110224 h 5025059"/>
                <a:gd name="connsiteX15" fmla="*/ 815420 w 3303631"/>
                <a:gd name="connsiteY15" fmla="*/ 2081799 h 5025059"/>
                <a:gd name="connsiteX16" fmla="*/ 893431 w 3303631"/>
                <a:gd name="connsiteY16" fmla="*/ 2078167 h 5025059"/>
                <a:gd name="connsiteX17" fmla="*/ 857142 w 3303631"/>
                <a:gd name="connsiteY17" fmla="*/ 2013454 h 5025059"/>
                <a:gd name="connsiteX18" fmla="*/ 815420 w 3303631"/>
                <a:gd name="connsiteY18" fmla="*/ 1960236 h 5025059"/>
                <a:gd name="connsiteX19" fmla="*/ 640037 w 3303631"/>
                <a:gd name="connsiteY19" fmla="*/ 1953572 h 5025059"/>
                <a:gd name="connsiteX20" fmla="*/ 455591 w 3303631"/>
                <a:gd name="connsiteY20" fmla="*/ 1937244 h 5025059"/>
                <a:gd name="connsiteX21" fmla="*/ 292905 w 3303631"/>
                <a:gd name="connsiteY21" fmla="*/ 1862264 h 5025059"/>
                <a:gd name="connsiteX22" fmla="*/ 31648 w 3303631"/>
                <a:gd name="connsiteY22" fmla="*/ 1584679 h 5025059"/>
                <a:gd name="connsiteX23" fmla="*/ 15320 w 3303631"/>
                <a:gd name="connsiteY23" fmla="*/ 1388736 h 5025059"/>
                <a:gd name="connsiteX24" fmla="*/ 129620 w 3303631"/>
                <a:gd name="connsiteY24" fmla="*/ 1062164 h 5025059"/>
                <a:gd name="connsiteX25" fmla="*/ 570491 w 3303631"/>
                <a:gd name="connsiteY25" fmla="*/ 670279 h 5025059"/>
                <a:gd name="connsiteX26" fmla="*/ 2333977 w 3303631"/>
                <a:gd name="connsiteY26" fmla="*/ 807 h 5025059"/>
                <a:gd name="connsiteX27" fmla="*/ 1174648 w 3303631"/>
                <a:gd name="connsiteY27" fmla="*/ 539650 h 5025059"/>
                <a:gd name="connsiteX28" fmla="*/ 570491 w 3303631"/>
                <a:gd name="connsiteY28" fmla="*/ 817236 h 5025059"/>
                <a:gd name="connsiteX29" fmla="*/ 227591 w 3303631"/>
                <a:gd name="connsiteY29" fmla="*/ 1143807 h 5025059"/>
                <a:gd name="connsiteX30" fmla="*/ 129620 w 3303631"/>
                <a:gd name="connsiteY30" fmla="*/ 1437721 h 5025059"/>
                <a:gd name="connsiteX31" fmla="*/ 325562 w 3303631"/>
                <a:gd name="connsiteY31" fmla="*/ 1747964 h 5025059"/>
                <a:gd name="connsiteX32" fmla="*/ 570491 w 3303631"/>
                <a:gd name="connsiteY32" fmla="*/ 1862264 h 5025059"/>
                <a:gd name="connsiteX33" fmla="*/ 390876 w 3303631"/>
                <a:gd name="connsiteY33" fmla="*/ 1503035 h 5025059"/>
                <a:gd name="connsiteX34" fmla="*/ 537833 w 3303631"/>
                <a:gd name="connsiteY34" fmla="*/ 1111150 h 5025059"/>
                <a:gd name="connsiteX35" fmla="*/ 1011362 w 3303631"/>
                <a:gd name="connsiteY35" fmla="*/ 866221 h 5025059"/>
                <a:gd name="connsiteX36" fmla="*/ 1615520 w 3303631"/>
                <a:gd name="connsiteY36" fmla="*/ 572307 h 5025059"/>
                <a:gd name="connsiteX37" fmla="*/ 2399291 w 3303631"/>
                <a:gd name="connsiteY37" fmla="*/ 278393 h 5025059"/>
                <a:gd name="connsiteX38" fmla="*/ 1615520 w 3303631"/>
                <a:gd name="connsiteY38" fmla="*/ 702936 h 5025059"/>
                <a:gd name="connsiteX39" fmla="*/ 2611563 w 3303631"/>
                <a:gd name="connsiteY39" fmla="*/ 866222 h 5025059"/>
                <a:gd name="connsiteX40" fmla="*/ 1599191 w 3303631"/>
                <a:gd name="connsiteY40" fmla="*/ 817236 h 5025059"/>
                <a:gd name="connsiteX41" fmla="*/ 1174648 w 3303631"/>
                <a:gd name="connsiteY41" fmla="*/ 915207 h 5025059"/>
                <a:gd name="connsiteX42" fmla="*/ 652134 w 3303631"/>
                <a:gd name="connsiteY42" fmla="*/ 1192793 h 5025059"/>
                <a:gd name="connsiteX43" fmla="*/ 505177 w 3303631"/>
                <a:gd name="connsiteY43" fmla="*/ 1454050 h 5025059"/>
                <a:gd name="connsiteX44" fmla="*/ 586820 w 3303631"/>
                <a:gd name="connsiteY44" fmla="*/ 1747964 h 5025059"/>
                <a:gd name="connsiteX45" fmla="*/ 750105 w 3303631"/>
                <a:gd name="connsiteY45" fmla="*/ 1878593 h 5025059"/>
                <a:gd name="connsiteX46" fmla="*/ 652134 w 3303631"/>
                <a:gd name="connsiteY46" fmla="*/ 1747964 h 5025059"/>
                <a:gd name="connsiteX47" fmla="*/ 766434 w 3303631"/>
                <a:gd name="connsiteY47" fmla="*/ 1584678 h 5025059"/>
                <a:gd name="connsiteX48" fmla="*/ 946048 w 3303631"/>
                <a:gd name="connsiteY48" fmla="*/ 1568350 h 5025059"/>
                <a:gd name="connsiteX49" fmla="*/ 1125662 w 3303631"/>
                <a:gd name="connsiteY49" fmla="*/ 1666321 h 5025059"/>
                <a:gd name="connsiteX50" fmla="*/ 1060348 w 3303631"/>
                <a:gd name="connsiteY50" fmla="*/ 1829607 h 5025059"/>
                <a:gd name="connsiteX51" fmla="*/ 1223634 w 3303631"/>
                <a:gd name="connsiteY51" fmla="*/ 1747964 h 5025059"/>
                <a:gd name="connsiteX52" fmla="*/ 1474568 w 3303631"/>
                <a:gd name="connsiteY52" fmla="*/ 1710475 h 5025059"/>
                <a:gd name="connsiteX53" fmla="*/ 1789042 w 3303631"/>
                <a:gd name="connsiteY53" fmla="*/ 1513361 h 5025059"/>
                <a:gd name="connsiteX54" fmla="*/ 2059005 w 3303631"/>
                <a:gd name="connsiteY54" fmla="*/ 1385267 h 5025059"/>
                <a:gd name="connsiteX55" fmla="*/ 2292223 w 3303631"/>
                <a:gd name="connsiteY55" fmla="*/ 1336718 h 5025059"/>
                <a:gd name="connsiteX56" fmla="*/ 2592268 w 3303631"/>
                <a:gd name="connsiteY56" fmla="*/ 1406428 h 5025059"/>
                <a:gd name="connsiteX57" fmla="*/ 3297360 w 3303631"/>
                <a:gd name="connsiteY57" fmla="*/ 1633666 h 5025059"/>
                <a:gd name="connsiteX58" fmla="*/ 2267431 w 3303631"/>
                <a:gd name="connsiteY58" fmla="*/ 1396000 h 5025059"/>
                <a:gd name="connsiteX59" fmla="*/ 1608857 w 3303631"/>
                <a:gd name="connsiteY59" fmla="*/ 1714708 h 5025059"/>
                <a:gd name="connsiteX60" fmla="*/ 1805068 w 3303631"/>
                <a:gd name="connsiteY60" fmla="*/ 1626505 h 5025059"/>
                <a:gd name="connsiteX61" fmla="*/ 1940500 w 3303631"/>
                <a:gd name="connsiteY61" fmla="*/ 1647666 h 5025059"/>
                <a:gd name="connsiteX62" fmla="*/ 1978590 w 3303631"/>
                <a:gd name="connsiteY62" fmla="*/ 1787330 h 5025059"/>
                <a:gd name="connsiteX63" fmla="*/ 1898178 w 3303631"/>
                <a:gd name="connsiteY63" fmla="*/ 1888904 h 5025059"/>
                <a:gd name="connsiteX64" fmla="*/ 1734052 w 3303631"/>
                <a:gd name="connsiteY64" fmla="*/ 1888258 h 5025059"/>
                <a:gd name="connsiteX65" fmla="*/ 2089048 w 3303631"/>
                <a:gd name="connsiteY65" fmla="*/ 1992893 h 5025059"/>
                <a:gd name="connsiteX66" fmla="*/ 2480934 w 3303631"/>
                <a:gd name="connsiteY66" fmla="*/ 2054575 h 5025059"/>
                <a:gd name="connsiteX67" fmla="*/ 3134077 w 3303631"/>
                <a:gd name="connsiteY67" fmla="*/ 2156179 h 5025059"/>
                <a:gd name="connsiteX68" fmla="*/ 2007859 w 3303631"/>
                <a:gd name="connsiteY68" fmla="*/ 2065918 h 5025059"/>
                <a:gd name="connsiteX69" fmla="*/ 1468562 w 3303631"/>
                <a:gd name="connsiteY69" fmla="*/ 1829607 h 5025059"/>
                <a:gd name="connsiteX70" fmla="*/ 1158320 w 3303631"/>
                <a:gd name="connsiteY70" fmla="*/ 1862264 h 5025059"/>
                <a:gd name="connsiteX71" fmla="*/ 1125662 w 3303631"/>
                <a:gd name="connsiteY71" fmla="*/ 2025550 h 5025059"/>
                <a:gd name="connsiteX72" fmla="*/ 1207305 w 3303631"/>
                <a:gd name="connsiteY72" fmla="*/ 2156179 h 5025059"/>
                <a:gd name="connsiteX73" fmla="*/ 1264455 w 3303631"/>
                <a:gd name="connsiteY73" fmla="*/ 2326721 h 5025059"/>
                <a:gd name="connsiteX74" fmla="*/ 1256291 w 3303631"/>
                <a:gd name="connsiteY74" fmla="*/ 2466421 h 5025059"/>
                <a:gd name="connsiteX75" fmla="*/ 1340789 w 3303631"/>
                <a:gd name="connsiteY75" fmla="*/ 2343947 h 5025059"/>
                <a:gd name="connsiteX76" fmla="*/ 1519980 w 3303631"/>
                <a:gd name="connsiteY76" fmla="*/ 2183866 h 5025059"/>
                <a:gd name="connsiteX77" fmla="*/ 1771095 w 3303631"/>
                <a:gd name="connsiteY77" fmla="*/ 2106740 h 5025059"/>
                <a:gd name="connsiteX78" fmla="*/ 1775938 w 3303631"/>
                <a:gd name="connsiteY78" fmla="*/ 2167303 h 5025059"/>
                <a:gd name="connsiteX79" fmla="*/ 1523318 w 3303631"/>
                <a:gd name="connsiteY79" fmla="*/ 2263330 h 5025059"/>
                <a:gd name="connsiteX80" fmla="*/ 1345335 w 3303631"/>
                <a:gd name="connsiteY80" fmla="*/ 2459418 h 5025059"/>
                <a:gd name="connsiteX81" fmla="*/ 1361065 w 3303631"/>
                <a:gd name="connsiteY81" fmla="*/ 2536725 h 5025059"/>
                <a:gd name="connsiteX82" fmla="*/ 1392145 w 3303631"/>
                <a:gd name="connsiteY82" fmla="*/ 2452833 h 5025059"/>
                <a:gd name="connsiteX83" fmla="*/ 1538982 w 3303631"/>
                <a:gd name="connsiteY83" fmla="*/ 2409835 h 5025059"/>
                <a:gd name="connsiteX84" fmla="*/ 1568004 w 3303631"/>
                <a:gd name="connsiteY84" fmla="*/ 2572484 h 5025059"/>
                <a:gd name="connsiteX85" fmla="*/ 1408078 w 3303631"/>
                <a:gd name="connsiteY85" fmla="*/ 2603400 h 5025059"/>
                <a:gd name="connsiteX86" fmla="*/ 1492602 w 3303631"/>
                <a:gd name="connsiteY86" fmla="*/ 2667481 h 5025059"/>
                <a:gd name="connsiteX87" fmla="*/ 1784973 w 3303631"/>
                <a:gd name="connsiteY87" fmla="*/ 2510761 h 5025059"/>
                <a:gd name="connsiteX88" fmla="*/ 2155232 w 3303631"/>
                <a:gd name="connsiteY88" fmla="*/ 2532170 h 5025059"/>
                <a:gd name="connsiteX89" fmla="*/ 2111418 w 3303631"/>
                <a:gd name="connsiteY89" fmla="*/ 2610349 h 5025059"/>
                <a:gd name="connsiteX90" fmla="*/ 1770188 w 3303631"/>
                <a:gd name="connsiteY90" fmla="*/ 2582208 h 5025059"/>
                <a:gd name="connsiteX91" fmla="*/ 1517766 w 3303631"/>
                <a:gd name="connsiteY91" fmla="*/ 2728112 h 5025059"/>
                <a:gd name="connsiteX92" fmla="*/ 1582862 w 3303631"/>
                <a:gd name="connsiteY92" fmla="*/ 2972607 h 5025059"/>
                <a:gd name="connsiteX93" fmla="*/ 1664505 w 3303631"/>
                <a:gd name="connsiteY93" fmla="*/ 3119564 h 5025059"/>
                <a:gd name="connsiteX94" fmla="*/ 1734901 w 3303631"/>
                <a:gd name="connsiteY94" fmla="*/ 3211803 h 5025059"/>
                <a:gd name="connsiteX95" fmla="*/ 1833524 w 3303631"/>
                <a:gd name="connsiteY95" fmla="*/ 3141841 h 5025059"/>
                <a:gd name="connsiteX96" fmla="*/ 1968362 w 3303631"/>
                <a:gd name="connsiteY96" fmla="*/ 3152874 h 5025059"/>
                <a:gd name="connsiteX97" fmla="*/ 2006101 w 3303631"/>
                <a:gd name="connsiteY97" fmla="*/ 3298961 h 5025059"/>
                <a:gd name="connsiteX98" fmla="*/ 1887807 w 3303631"/>
                <a:gd name="connsiteY98" fmla="*/ 3380821 h 5025059"/>
                <a:gd name="connsiteX99" fmla="*/ 1812116 w 3303631"/>
                <a:gd name="connsiteY99" fmla="*/ 3391852 h 5025059"/>
                <a:gd name="connsiteX100" fmla="*/ 2021561 w 3303631"/>
                <a:gd name="connsiteY100" fmla="*/ 3667265 h 5025059"/>
                <a:gd name="connsiteX101" fmla="*/ 2203132 w 3303631"/>
                <a:gd name="connsiteY101" fmla="*/ 3837154 h 5025059"/>
                <a:gd name="connsiteX102" fmla="*/ 2268227 w 3303631"/>
                <a:gd name="connsiteY102" fmla="*/ 3693020 h 5025059"/>
                <a:gd name="connsiteX103" fmla="*/ 2414316 w 3303631"/>
                <a:gd name="connsiteY103" fmla="*/ 3671612 h 5025059"/>
                <a:gd name="connsiteX104" fmla="*/ 2478542 w 3303631"/>
                <a:gd name="connsiteY104" fmla="*/ 3784826 h 5025059"/>
                <a:gd name="connsiteX105" fmla="*/ 2414315 w 3303631"/>
                <a:gd name="connsiteY105" fmla="*/ 3881709 h 5025059"/>
                <a:gd name="connsiteX106" fmla="*/ 2333977 w 3303631"/>
                <a:gd name="connsiteY106" fmla="*/ 3925399 h 5025059"/>
                <a:gd name="connsiteX107" fmla="*/ 2464605 w 3303631"/>
                <a:gd name="connsiteY107" fmla="*/ 4099279 h 5025059"/>
                <a:gd name="connsiteX108" fmla="*/ 2529920 w 3303631"/>
                <a:gd name="connsiteY108" fmla="*/ 4262565 h 5025059"/>
                <a:gd name="connsiteX109" fmla="*/ 2431948 w 3303631"/>
                <a:gd name="connsiteY109" fmla="*/ 4540150 h 5025059"/>
                <a:gd name="connsiteX110" fmla="*/ 2676877 w 3303631"/>
                <a:gd name="connsiteY110" fmla="*/ 4899380 h 5025059"/>
                <a:gd name="connsiteX111" fmla="*/ 2627891 w 3303631"/>
                <a:gd name="connsiteY111" fmla="*/ 5013679 h 5025059"/>
                <a:gd name="connsiteX112" fmla="*/ 2317648 w 3303631"/>
                <a:gd name="connsiteY112" fmla="*/ 4654450 h 5025059"/>
                <a:gd name="connsiteX113" fmla="*/ 2333977 w 3303631"/>
                <a:gd name="connsiteY113" fmla="*/ 4229907 h 5025059"/>
                <a:gd name="connsiteX114" fmla="*/ 2099938 w 3303631"/>
                <a:gd name="connsiteY114" fmla="*/ 3865259 h 5025059"/>
                <a:gd name="connsiteX115" fmla="*/ 1593737 w 3303631"/>
                <a:gd name="connsiteY115" fmla="*/ 3271960 h 5025059"/>
                <a:gd name="connsiteX116" fmla="*/ 1356077 w 3303631"/>
                <a:gd name="connsiteY116" fmla="*/ 2747182 h 5025059"/>
                <a:gd name="connsiteX117" fmla="*/ 1328409 w 3303631"/>
                <a:gd name="connsiteY117" fmla="*/ 2595689 h 5025059"/>
                <a:gd name="connsiteX118" fmla="*/ 1174648 w 3303631"/>
                <a:gd name="connsiteY118" fmla="*/ 2515407 h 5025059"/>
                <a:gd name="connsiteX119" fmla="*/ 1060348 w 3303631"/>
                <a:gd name="connsiteY119" fmla="*/ 2597050 h 5025059"/>
                <a:gd name="connsiteX120" fmla="*/ 1027691 w 3303631"/>
                <a:gd name="connsiteY120" fmla="*/ 2744007 h 5025059"/>
                <a:gd name="connsiteX121" fmla="*/ 1239962 w 3303631"/>
                <a:gd name="connsiteY121" fmla="*/ 2972607 h 5025059"/>
                <a:gd name="connsiteX122" fmla="*/ 1435905 w 3303631"/>
                <a:gd name="connsiteY122" fmla="*/ 3413479 h 5025059"/>
                <a:gd name="connsiteX123" fmla="*/ 1533877 w 3303631"/>
                <a:gd name="connsiteY123" fmla="*/ 3772707 h 5025059"/>
                <a:gd name="connsiteX124" fmla="*/ 1550205 w 3303631"/>
                <a:gd name="connsiteY124" fmla="*/ 4050293 h 5025059"/>
                <a:gd name="connsiteX125" fmla="*/ 1550205 w 3303631"/>
                <a:gd name="connsiteY125" fmla="*/ 4050293 h 5025059"/>
                <a:gd name="connsiteX0" fmla="*/ 1468562 w 3303631"/>
                <a:gd name="connsiteY0" fmla="*/ 4050293 h 5032131"/>
                <a:gd name="connsiteX1" fmla="*/ 1403248 w 3303631"/>
                <a:gd name="connsiteY1" fmla="*/ 3674736 h 5032131"/>
                <a:gd name="connsiteX2" fmla="*/ 1223634 w 3303631"/>
                <a:gd name="connsiteY2" fmla="*/ 3217536 h 5032131"/>
                <a:gd name="connsiteX3" fmla="*/ 1060348 w 3303631"/>
                <a:gd name="connsiteY3" fmla="*/ 2907293 h 5032131"/>
                <a:gd name="connsiteX4" fmla="*/ 848077 w 3303631"/>
                <a:gd name="connsiteY4" fmla="*/ 2695021 h 5032131"/>
                <a:gd name="connsiteX5" fmla="*/ 929720 w 3303631"/>
                <a:gd name="connsiteY5" fmla="*/ 2515407 h 5032131"/>
                <a:gd name="connsiteX6" fmla="*/ 1060348 w 3303631"/>
                <a:gd name="connsiteY6" fmla="*/ 2368450 h 5032131"/>
                <a:gd name="connsiteX7" fmla="*/ 1044020 w 3303631"/>
                <a:gd name="connsiteY7" fmla="*/ 2205164 h 5032131"/>
                <a:gd name="connsiteX8" fmla="*/ 1011362 w 3303631"/>
                <a:gd name="connsiteY8" fmla="*/ 2172507 h 5032131"/>
                <a:gd name="connsiteX9" fmla="*/ 1044020 w 3303631"/>
                <a:gd name="connsiteY9" fmla="*/ 2335793 h 5032131"/>
                <a:gd name="connsiteX10" fmla="*/ 929720 w 3303631"/>
                <a:gd name="connsiteY10" fmla="*/ 2417436 h 5032131"/>
                <a:gd name="connsiteX11" fmla="*/ 733777 w 3303631"/>
                <a:gd name="connsiteY11" fmla="*/ 2401107 h 5032131"/>
                <a:gd name="connsiteX12" fmla="*/ 619477 w 3303631"/>
                <a:gd name="connsiteY12" fmla="*/ 2286807 h 5032131"/>
                <a:gd name="connsiteX13" fmla="*/ 668462 w 3303631"/>
                <a:gd name="connsiteY13" fmla="*/ 2172507 h 5032131"/>
                <a:gd name="connsiteX14" fmla="*/ 741041 w 3303631"/>
                <a:gd name="connsiteY14" fmla="*/ 2110224 h 5032131"/>
                <a:gd name="connsiteX15" fmla="*/ 815420 w 3303631"/>
                <a:gd name="connsiteY15" fmla="*/ 2081799 h 5032131"/>
                <a:gd name="connsiteX16" fmla="*/ 893431 w 3303631"/>
                <a:gd name="connsiteY16" fmla="*/ 2078167 h 5032131"/>
                <a:gd name="connsiteX17" fmla="*/ 857142 w 3303631"/>
                <a:gd name="connsiteY17" fmla="*/ 2013454 h 5032131"/>
                <a:gd name="connsiteX18" fmla="*/ 815420 w 3303631"/>
                <a:gd name="connsiteY18" fmla="*/ 1960236 h 5032131"/>
                <a:gd name="connsiteX19" fmla="*/ 640037 w 3303631"/>
                <a:gd name="connsiteY19" fmla="*/ 1953572 h 5032131"/>
                <a:gd name="connsiteX20" fmla="*/ 455591 w 3303631"/>
                <a:gd name="connsiteY20" fmla="*/ 1937244 h 5032131"/>
                <a:gd name="connsiteX21" fmla="*/ 292905 w 3303631"/>
                <a:gd name="connsiteY21" fmla="*/ 1862264 h 5032131"/>
                <a:gd name="connsiteX22" fmla="*/ 31648 w 3303631"/>
                <a:gd name="connsiteY22" fmla="*/ 1584679 h 5032131"/>
                <a:gd name="connsiteX23" fmla="*/ 15320 w 3303631"/>
                <a:gd name="connsiteY23" fmla="*/ 1388736 h 5032131"/>
                <a:gd name="connsiteX24" fmla="*/ 129620 w 3303631"/>
                <a:gd name="connsiteY24" fmla="*/ 1062164 h 5032131"/>
                <a:gd name="connsiteX25" fmla="*/ 570491 w 3303631"/>
                <a:gd name="connsiteY25" fmla="*/ 670279 h 5032131"/>
                <a:gd name="connsiteX26" fmla="*/ 2333977 w 3303631"/>
                <a:gd name="connsiteY26" fmla="*/ 807 h 5032131"/>
                <a:gd name="connsiteX27" fmla="*/ 1174648 w 3303631"/>
                <a:gd name="connsiteY27" fmla="*/ 539650 h 5032131"/>
                <a:gd name="connsiteX28" fmla="*/ 570491 w 3303631"/>
                <a:gd name="connsiteY28" fmla="*/ 817236 h 5032131"/>
                <a:gd name="connsiteX29" fmla="*/ 227591 w 3303631"/>
                <a:gd name="connsiteY29" fmla="*/ 1143807 h 5032131"/>
                <a:gd name="connsiteX30" fmla="*/ 129620 w 3303631"/>
                <a:gd name="connsiteY30" fmla="*/ 1437721 h 5032131"/>
                <a:gd name="connsiteX31" fmla="*/ 325562 w 3303631"/>
                <a:gd name="connsiteY31" fmla="*/ 1747964 h 5032131"/>
                <a:gd name="connsiteX32" fmla="*/ 570491 w 3303631"/>
                <a:gd name="connsiteY32" fmla="*/ 1862264 h 5032131"/>
                <a:gd name="connsiteX33" fmla="*/ 390876 w 3303631"/>
                <a:gd name="connsiteY33" fmla="*/ 1503035 h 5032131"/>
                <a:gd name="connsiteX34" fmla="*/ 537833 w 3303631"/>
                <a:gd name="connsiteY34" fmla="*/ 1111150 h 5032131"/>
                <a:gd name="connsiteX35" fmla="*/ 1011362 w 3303631"/>
                <a:gd name="connsiteY35" fmla="*/ 866221 h 5032131"/>
                <a:gd name="connsiteX36" fmla="*/ 1615520 w 3303631"/>
                <a:gd name="connsiteY36" fmla="*/ 572307 h 5032131"/>
                <a:gd name="connsiteX37" fmla="*/ 2399291 w 3303631"/>
                <a:gd name="connsiteY37" fmla="*/ 278393 h 5032131"/>
                <a:gd name="connsiteX38" fmla="*/ 1615520 w 3303631"/>
                <a:gd name="connsiteY38" fmla="*/ 702936 h 5032131"/>
                <a:gd name="connsiteX39" fmla="*/ 2611563 w 3303631"/>
                <a:gd name="connsiteY39" fmla="*/ 866222 h 5032131"/>
                <a:gd name="connsiteX40" fmla="*/ 1599191 w 3303631"/>
                <a:gd name="connsiteY40" fmla="*/ 817236 h 5032131"/>
                <a:gd name="connsiteX41" fmla="*/ 1174648 w 3303631"/>
                <a:gd name="connsiteY41" fmla="*/ 915207 h 5032131"/>
                <a:gd name="connsiteX42" fmla="*/ 652134 w 3303631"/>
                <a:gd name="connsiteY42" fmla="*/ 1192793 h 5032131"/>
                <a:gd name="connsiteX43" fmla="*/ 505177 w 3303631"/>
                <a:gd name="connsiteY43" fmla="*/ 1454050 h 5032131"/>
                <a:gd name="connsiteX44" fmla="*/ 586820 w 3303631"/>
                <a:gd name="connsiteY44" fmla="*/ 1747964 h 5032131"/>
                <a:gd name="connsiteX45" fmla="*/ 750105 w 3303631"/>
                <a:gd name="connsiteY45" fmla="*/ 1878593 h 5032131"/>
                <a:gd name="connsiteX46" fmla="*/ 652134 w 3303631"/>
                <a:gd name="connsiteY46" fmla="*/ 1747964 h 5032131"/>
                <a:gd name="connsiteX47" fmla="*/ 766434 w 3303631"/>
                <a:gd name="connsiteY47" fmla="*/ 1584678 h 5032131"/>
                <a:gd name="connsiteX48" fmla="*/ 946048 w 3303631"/>
                <a:gd name="connsiteY48" fmla="*/ 1568350 h 5032131"/>
                <a:gd name="connsiteX49" fmla="*/ 1125662 w 3303631"/>
                <a:gd name="connsiteY49" fmla="*/ 1666321 h 5032131"/>
                <a:gd name="connsiteX50" fmla="*/ 1060348 w 3303631"/>
                <a:gd name="connsiteY50" fmla="*/ 1829607 h 5032131"/>
                <a:gd name="connsiteX51" fmla="*/ 1223634 w 3303631"/>
                <a:gd name="connsiteY51" fmla="*/ 1747964 h 5032131"/>
                <a:gd name="connsiteX52" fmla="*/ 1474568 w 3303631"/>
                <a:gd name="connsiteY52" fmla="*/ 1710475 h 5032131"/>
                <a:gd name="connsiteX53" fmla="*/ 1789042 w 3303631"/>
                <a:gd name="connsiteY53" fmla="*/ 1513361 h 5032131"/>
                <a:gd name="connsiteX54" fmla="*/ 2059005 w 3303631"/>
                <a:gd name="connsiteY54" fmla="*/ 1385267 h 5032131"/>
                <a:gd name="connsiteX55" fmla="*/ 2292223 w 3303631"/>
                <a:gd name="connsiteY55" fmla="*/ 1336718 h 5032131"/>
                <a:gd name="connsiteX56" fmla="*/ 2592268 w 3303631"/>
                <a:gd name="connsiteY56" fmla="*/ 1406428 h 5032131"/>
                <a:gd name="connsiteX57" fmla="*/ 3297360 w 3303631"/>
                <a:gd name="connsiteY57" fmla="*/ 1633666 h 5032131"/>
                <a:gd name="connsiteX58" fmla="*/ 2267431 w 3303631"/>
                <a:gd name="connsiteY58" fmla="*/ 1396000 h 5032131"/>
                <a:gd name="connsiteX59" fmla="*/ 1608857 w 3303631"/>
                <a:gd name="connsiteY59" fmla="*/ 1714708 h 5032131"/>
                <a:gd name="connsiteX60" fmla="*/ 1805068 w 3303631"/>
                <a:gd name="connsiteY60" fmla="*/ 1626505 h 5032131"/>
                <a:gd name="connsiteX61" fmla="*/ 1940500 w 3303631"/>
                <a:gd name="connsiteY61" fmla="*/ 1647666 h 5032131"/>
                <a:gd name="connsiteX62" fmla="*/ 1978590 w 3303631"/>
                <a:gd name="connsiteY62" fmla="*/ 1787330 h 5032131"/>
                <a:gd name="connsiteX63" fmla="*/ 1898178 w 3303631"/>
                <a:gd name="connsiteY63" fmla="*/ 1888904 h 5032131"/>
                <a:gd name="connsiteX64" fmla="*/ 1734052 w 3303631"/>
                <a:gd name="connsiteY64" fmla="*/ 1888258 h 5032131"/>
                <a:gd name="connsiteX65" fmla="*/ 2089048 w 3303631"/>
                <a:gd name="connsiteY65" fmla="*/ 1992893 h 5032131"/>
                <a:gd name="connsiteX66" fmla="*/ 2480934 w 3303631"/>
                <a:gd name="connsiteY66" fmla="*/ 2054575 h 5032131"/>
                <a:gd name="connsiteX67" fmla="*/ 3134077 w 3303631"/>
                <a:gd name="connsiteY67" fmla="*/ 2156179 h 5032131"/>
                <a:gd name="connsiteX68" fmla="*/ 2007859 w 3303631"/>
                <a:gd name="connsiteY68" fmla="*/ 2065918 h 5032131"/>
                <a:gd name="connsiteX69" fmla="*/ 1468562 w 3303631"/>
                <a:gd name="connsiteY69" fmla="*/ 1829607 h 5032131"/>
                <a:gd name="connsiteX70" fmla="*/ 1158320 w 3303631"/>
                <a:gd name="connsiteY70" fmla="*/ 1862264 h 5032131"/>
                <a:gd name="connsiteX71" fmla="*/ 1125662 w 3303631"/>
                <a:gd name="connsiteY71" fmla="*/ 2025550 h 5032131"/>
                <a:gd name="connsiteX72" fmla="*/ 1207305 w 3303631"/>
                <a:gd name="connsiteY72" fmla="*/ 2156179 h 5032131"/>
                <a:gd name="connsiteX73" fmla="*/ 1264455 w 3303631"/>
                <a:gd name="connsiteY73" fmla="*/ 2326721 h 5032131"/>
                <a:gd name="connsiteX74" fmla="*/ 1256291 w 3303631"/>
                <a:gd name="connsiteY74" fmla="*/ 2466421 h 5032131"/>
                <a:gd name="connsiteX75" fmla="*/ 1340789 w 3303631"/>
                <a:gd name="connsiteY75" fmla="*/ 2343947 h 5032131"/>
                <a:gd name="connsiteX76" fmla="*/ 1519980 w 3303631"/>
                <a:gd name="connsiteY76" fmla="*/ 2183866 h 5032131"/>
                <a:gd name="connsiteX77" fmla="*/ 1771095 w 3303631"/>
                <a:gd name="connsiteY77" fmla="*/ 2106740 h 5032131"/>
                <a:gd name="connsiteX78" fmla="*/ 1775938 w 3303631"/>
                <a:gd name="connsiteY78" fmla="*/ 2167303 h 5032131"/>
                <a:gd name="connsiteX79" fmla="*/ 1523318 w 3303631"/>
                <a:gd name="connsiteY79" fmla="*/ 2263330 h 5032131"/>
                <a:gd name="connsiteX80" fmla="*/ 1345335 w 3303631"/>
                <a:gd name="connsiteY80" fmla="*/ 2459418 h 5032131"/>
                <a:gd name="connsiteX81" fmla="*/ 1361065 w 3303631"/>
                <a:gd name="connsiteY81" fmla="*/ 2536725 h 5032131"/>
                <a:gd name="connsiteX82" fmla="*/ 1392145 w 3303631"/>
                <a:gd name="connsiteY82" fmla="*/ 2452833 h 5032131"/>
                <a:gd name="connsiteX83" fmla="*/ 1538982 w 3303631"/>
                <a:gd name="connsiteY83" fmla="*/ 2409835 h 5032131"/>
                <a:gd name="connsiteX84" fmla="*/ 1568004 w 3303631"/>
                <a:gd name="connsiteY84" fmla="*/ 2572484 h 5032131"/>
                <a:gd name="connsiteX85" fmla="*/ 1408078 w 3303631"/>
                <a:gd name="connsiteY85" fmla="*/ 2603400 h 5032131"/>
                <a:gd name="connsiteX86" fmla="*/ 1492602 w 3303631"/>
                <a:gd name="connsiteY86" fmla="*/ 2667481 h 5032131"/>
                <a:gd name="connsiteX87" fmla="*/ 1784973 w 3303631"/>
                <a:gd name="connsiteY87" fmla="*/ 2510761 h 5032131"/>
                <a:gd name="connsiteX88" fmla="*/ 2155232 w 3303631"/>
                <a:gd name="connsiteY88" fmla="*/ 2532170 h 5032131"/>
                <a:gd name="connsiteX89" fmla="*/ 2111418 w 3303631"/>
                <a:gd name="connsiteY89" fmla="*/ 2610349 h 5032131"/>
                <a:gd name="connsiteX90" fmla="*/ 1770188 w 3303631"/>
                <a:gd name="connsiteY90" fmla="*/ 2582208 h 5032131"/>
                <a:gd name="connsiteX91" fmla="*/ 1517766 w 3303631"/>
                <a:gd name="connsiteY91" fmla="*/ 2728112 h 5032131"/>
                <a:gd name="connsiteX92" fmla="*/ 1582862 w 3303631"/>
                <a:gd name="connsiteY92" fmla="*/ 2972607 h 5032131"/>
                <a:gd name="connsiteX93" fmla="*/ 1664505 w 3303631"/>
                <a:gd name="connsiteY93" fmla="*/ 3119564 h 5032131"/>
                <a:gd name="connsiteX94" fmla="*/ 1734901 w 3303631"/>
                <a:gd name="connsiteY94" fmla="*/ 3211803 h 5032131"/>
                <a:gd name="connsiteX95" fmla="*/ 1833524 w 3303631"/>
                <a:gd name="connsiteY95" fmla="*/ 3141841 h 5032131"/>
                <a:gd name="connsiteX96" fmla="*/ 1968362 w 3303631"/>
                <a:gd name="connsiteY96" fmla="*/ 3152874 h 5032131"/>
                <a:gd name="connsiteX97" fmla="*/ 2006101 w 3303631"/>
                <a:gd name="connsiteY97" fmla="*/ 3298961 h 5032131"/>
                <a:gd name="connsiteX98" fmla="*/ 1887807 w 3303631"/>
                <a:gd name="connsiteY98" fmla="*/ 3380821 h 5032131"/>
                <a:gd name="connsiteX99" fmla="*/ 1812116 w 3303631"/>
                <a:gd name="connsiteY99" fmla="*/ 3391852 h 5032131"/>
                <a:gd name="connsiteX100" fmla="*/ 2021561 w 3303631"/>
                <a:gd name="connsiteY100" fmla="*/ 3667265 h 5032131"/>
                <a:gd name="connsiteX101" fmla="*/ 2203132 w 3303631"/>
                <a:gd name="connsiteY101" fmla="*/ 3837154 h 5032131"/>
                <a:gd name="connsiteX102" fmla="*/ 2268227 w 3303631"/>
                <a:gd name="connsiteY102" fmla="*/ 3693020 h 5032131"/>
                <a:gd name="connsiteX103" fmla="*/ 2414316 w 3303631"/>
                <a:gd name="connsiteY103" fmla="*/ 3671612 h 5032131"/>
                <a:gd name="connsiteX104" fmla="*/ 2478542 w 3303631"/>
                <a:gd name="connsiteY104" fmla="*/ 3784826 h 5032131"/>
                <a:gd name="connsiteX105" fmla="*/ 2414315 w 3303631"/>
                <a:gd name="connsiteY105" fmla="*/ 3881709 h 5032131"/>
                <a:gd name="connsiteX106" fmla="*/ 2333977 w 3303631"/>
                <a:gd name="connsiteY106" fmla="*/ 3925399 h 5032131"/>
                <a:gd name="connsiteX107" fmla="*/ 2464605 w 3303631"/>
                <a:gd name="connsiteY107" fmla="*/ 4099279 h 5032131"/>
                <a:gd name="connsiteX108" fmla="*/ 2529920 w 3303631"/>
                <a:gd name="connsiteY108" fmla="*/ 4262565 h 5032131"/>
                <a:gd name="connsiteX109" fmla="*/ 2431948 w 3303631"/>
                <a:gd name="connsiteY109" fmla="*/ 4540150 h 5032131"/>
                <a:gd name="connsiteX110" fmla="*/ 2676877 w 3303631"/>
                <a:gd name="connsiteY110" fmla="*/ 4899380 h 5032131"/>
                <a:gd name="connsiteX111" fmla="*/ 2627891 w 3303631"/>
                <a:gd name="connsiteY111" fmla="*/ 5013679 h 5032131"/>
                <a:gd name="connsiteX112" fmla="*/ 2317648 w 3303631"/>
                <a:gd name="connsiteY112" fmla="*/ 4545620 h 5032131"/>
                <a:gd name="connsiteX113" fmla="*/ 2333977 w 3303631"/>
                <a:gd name="connsiteY113" fmla="*/ 4229907 h 5032131"/>
                <a:gd name="connsiteX114" fmla="*/ 2099938 w 3303631"/>
                <a:gd name="connsiteY114" fmla="*/ 3865259 h 5032131"/>
                <a:gd name="connsiteX115" fmla="*/ 1593737 w 3303631"/>
                <a:gd name="connsiteY115" fmla="*/ 3271960 h 5032131"/>
                <a:gd name="connsiteX116" fmla="*/ 1356077 w 3303631"/>
                <a:gd name="connsiteY116" fmla="*/ 2747182 h 5032131"/>
                <a:gd name="connsiteX117" fmla="*/ 1328409 w 3303631"/>
                <a:gd name="connsiteY117" fmla="*/ 2595689 h 5032131"/>
                <a:gd name="connsiteX118" fmla="*/ 1174648 w 3303631"/>
                <a:gd name="connsiteY118" fmla="*/ 2515407 h 5032131"/>
                <a:gd name="connsiteX119" fmla="*/ 1060348 w 3303631"/>
                <a:gd name="connsiteY119" fmla="*/ 2597050 h 5032131"/>
                <a:gd name="connsiteX120" fmla="*/ 1027691 w 3303631"/>
                <a:gd name="connsiteY120" fmla="*/ 2744007 h 5032131"/>
                <a:gd name="connsiteX121" fmla="*/ 1239962 w 3303631"/>
                <a:gd name="connsiteY121" fmla="*/ 2972607 h 5032131"/>
                <a:gd name="connsiteX122" fmla="*/ 1435905 w 3303631"/>
                <a:gd name="connsiteY122" fmla="*/ 3413479 h 5032131"/>
                <a:gd name="connsiteX123" fmla="*/ 1533877 w 3303631"/>
                <a:gd name="connsiteY123" fmla="*/ 3772707 h 5032131"/>
                <a:gd name="connsiteX124" fmla="*/ 1550205 w 3303631"/>
                <a:gd name="connsiteY124" fmla="*/ 4050293 h 5032131"/>
                <a:gd name="connsiteX125" fmla="*/ 1550205 w 3303631"/>
                <a:gd name="connsiteY125" fmla="*/ 4050293 h 5032131"/>
                <a:gd name="connsiteX0" fmla="*/ 1468562 w 3303631"/>
                <a:gd name="connsiteY0" fmla="*/ 4050293 h 5032130"/>
                <a:gd name="connsiteX1" fmla="*/ 1403248 w 3303631"/>
                <a:gd name="connsiteY1" fmla="*/ 3674736 h 5032130"/>
                <a:gd name="connsiteX2" fmla="*/ 1223634 w 3303631"/>
                <a:gd name="connsiteY2" fmla="*/ 3217536 h 5032130"/>
                <a:gd name="connsiteX3" fmla="*/ 1060348 w 3303631"/>
                <a:gd name="connsiteY3" fmla="*/ 2907293 h 5032130"/>
                <a:gd name="connsiteX4" fmla="*/ 848077 w 3303631"/>
                <a:gd name="connsiteY4" fmla="*/ 2695021 h 5032130"/>
                <a:gd name="connsiteX5" fmla="*/ 929720 w 3303631"/>
                <a:gd name="connsiteY5" fmla="*/ 2515407 h 5032130"/>
                <a:gd name="connsiteX6" fmla="*/ 1060348 w 3303631"/>
                <a:gd name="connsiteY6" fmla="*/ 2368450 h 5032130"/>
                <a:gd name="connsiteX7" fmla="*/ 1044020 w 3303631"/>
                <a:gd name="connsiteY7" fmla="*/ 2205164 h 5032130"/>
                <a:gd name="connsiteX8" fmla="*/ 1011362 w 3303631"/>
                <a:gd name="connsiteY8" fmla="*/ 2172507 h 5032130"/>
                <a:gd name="connsiteX9" fmla="*/ 1044020 w 3303631"/>
                <a:gd name="connsiteY9" fmla="*/ 2335793 h 5032130"/>
                <a:gd name="connsiteX10" fmla="*/ 929720 w 3303631"/>
                <a:gd name="connsiteY10" fmla="*/ 2417436 h 5032130"/>
                <a:gd name="connsiteX11" fmla="*/ 733777 w 3303631"/>
                <a:gd name="connsiteY11" fmla="*/ 2401107 h 5032130"/>
                <a:gd name="connsiteX12" fmla="*/ 619477 w 3303631"/>
                <a:gd name="connsiteY12" fmla="*/ 2286807 h 5032130"/>
                <a:gd name="connsiteX13" fmla="*/ 668462 w 3303631"/>
                <a:gd name="connsiteY13" fmla="*/ 2172507 h 5032130"/>
                <a:gd name="connsiteX14" fmla="*/ 741041 w 3303631"/>
                <a:gd name="connsiteY14" fmla="*/ 2110224 h 5032130"/>
                <a:gd name="connsiteX15" fmla="*/ 815420 w 3303631"/>
                <a:gd name="connsiteY15" fmla="*/ 2081799 h 5032130"/>
                <a:gd name="connsiteX16" fmla="*/ 893431 w 3303631"/>
                <a:gd name="connsiteY16" fmla="*/ 2078167 h 5032130"/>
                <a:gd name="connsiteX17" fmla="*/ 857142 w 3303631"/>
                <a:gd name="connsiteY17" fmla="*/ 2013454 h 5032130"/>
                <a:gd name="connsiteX18" fmla="*/ 815420 w 3303631"/>
                <a:gd name="connsiteY18" fmla="*/ 1960236 h 5032130"/>
                <a:gd name="connsiteX19" fmla="*/ 640037 w 3303631"/>
                <a:gd name="connsiteY19" fmla="*/ 1953572 h 5032130"/>
                <a:gd name="connsiteX20" fmla="*/ 455591 w 3303631"/>
                <a:gd name="connsiteY20" fmla="*/ 1937244 h 5032130"/>
                <a:gd name="connsiteX21" fmla="*/ 292905 w 3303631"/>
                <a:gd name="connsiteY21" fmla="*/ 1862264 h 5032130"/>
                <a:gd name="connsiteX22" fmla="*/ 31648 w 3303631"/>
                <a:gd name="connsiteY22" fmla="*/ 1584679 h 5032130"/>
                <a:gd name="connsiteX23" fmla="*/ 15320 w 3303631"/>
                <a:gd name="connsiteY23" fmla="*/ 1388736 h 5032130"/>
                <a:gd name="connsiteX24" fmla="*/ 129620 w 3303631"/>
                <a:gd name="connsiteY24" fmla="*/ 1062164 h 5032130"/>
                <a:gd name="connsiteX25" fmla="*/ 570491 w 3303631"/>
                <a:gd name="connsiteY25" fmla="*/ 670279 h 5032130"/>
                <a:gd name="connsiteX26" fmla="*/ 2333977 w 3303631"/>
                <a:gd name="connsiteY26" fmla="*/ 807 h 5032130"/>
                <a:gd name="connsiteX27" fmla="*/ 1174648 w 3303631"/>
                <a:gd name="connsiteY27" fmla="*/ 539650 h 5032130"/>
                <a:gd name="connsiteX28" fmla="*/ 570491 w 3303631"/>
                <a:gd name="connsiteY28" fmla="*/ 817236 h 5032130"/>
                <a:gd name="connsiteX29" fmla="*/ 227591 w 3303631"/>
                <a:gd name="connsiteY29" fmla="*/ 1143807 h 5032130"/>
                <a:gd name="connsiteX30" fmla="*/ 129620 w 3303631"/>
                <a:gd name="connsiteY30" fmla="*/ 1437721 h 5032130"/>
                <a:gd name="connsiteX31" fmla="*/ 325562 w 3303631"/>
                <a:gd name="connsiteY31" fmla="*/ 1747964 h 5032130"/>
                <a:gd name="connsiteX32" fmla="*/ 570491 w 3303631"/>
                <a:gd name="connsiteY32" fmla="*/ 1862264 h 5032130"/>
                <a:gd name="connsiteX33" fmla="*/ 390876 w 3303631"/>
                <a:gd name="connsiteY33" fmla="*/ 1503035 h 5032130"/>
                <a:gd name="connsiteX34" fmla="*/ 537833 w 3303631"/>
                <a:gd name="connsiteY34" fmla="*/ 1111150 h 5032130"/>
                <a:gd name="connsiteX35" fmla="*/ 1011362 w 3303631"/>
                <a:gd name="connsiteY35" fmla="*/ 866221 h 5032130"/>
                <a:gd name="connsiteX36" fmla="*/ 1615520 w 3303631"/>
                <a:gd name="connsiteY36" fmla="*/ 572307 h 5032130"/>
                <a:gd name="connsiteX37" fmla="*/ 2399291 w 3303631"/>
                <a:gd name="connsiteY37" fmla="*/ 278393 h 5032130"/>
                <a:gd name="connsiteX38" fmla="*/ 1615520 w 3303631"/>
                <a:gd name="connsiteY38" fmla="*/ 702936 h 5032130"/>
                <a:gd name="connsiteX39" fmla="*/ 2611563 w 3303631"/>
                <a:gd name="connsiteY39" fmla="*/ 866222 h 5032130"/>
                <a:gd name="connsiteX40" fmla="*/ 1599191 w 3303631"/>
                <a:gd name="connsiteY40" fmla="*/ 817236 h 5032130"/>
                <a:gd name="connsiteX41" fmla="*/ 1174648 w 3303631"/>
                <a:gd name="connsiteY41" fmla="*/ 915207 h 5032130"/>
                <a:gd name="connsiteX42" fmla="*/ 652134 w 3303631"/>
                <a:gd name="connsiteY42" fmla="*/ 1192793 h 5032130"/>
                <a:gd name="connsiteX43" fmla="*/ 505177 w 3303631"/>
                <a:gd name="connsiteY43" fmla="*/ 1454050 h 5032130"/>
                <a:gd name="connsiteX44" fmla="*/ 586820 w 3303631"/>
                <a:gd name="connsiteY44" fmla="*/ 1747964 h 5032130"/>
                <a:gd name="connsiteX45" fmla="*/ 750105 w 3303631"/>
                <a:gd name="connsiteY45" fmla="*/ 1878593 h 5032130"/>
                <a:gd name="connsiteX46" fmla="*/ 652134 w 3303631"/>
                <a:gd name="connsiteY46" fmla="*/ 1747964 h 5032130"/>
                <a:gd name="connsiteX47" fmla="*/ 766434 w 3303631"/>
                <a:gd name="connsiteY47" fmla="*/ 1584678 h 5032130"/>
                <a:gd name="connsiteX48" fmla="*/ 946048 w 3303631"/>
                <a:gd name="connsiteY48" fmla="*/ 1568350 h 5032130"/>
                <a:gd name="connsiteX49" fmla="*/ 1125662 w 3303631"/>
                <a:gd name="connsiteY49" fmla="*/ 1666321 h 5032130"/>
                <a:gd name="connsiteX50" fmla="*/ 1060348 w 3303631"/>
                <a:gd name="connsiteY50" fmla="*/ 1829607 h 5032130"/>
                <a:gd name="connsiteX51" fmla="*/ 1223634 w 3303631"/>
                <a:gd name="connsiteY51" fmla="*/ 1747964 h 5032130"/>
                <a:gd name="connsiteX52" fmla="*/ 1474568 w 3303631"/>
                <a:gd name="connsiteY52" fmla="*/ 1710475 h 5032130"/>
                <a:gd name="connsiteX53" fmla="*/ 1789042 w 3303631"/>
                <a:gd name="connsiteY53" fmla="*/ 1513361 h 5032130"/>
                <a:gd name="connsiteX54" fmla="*/ 2059005 w 3303631"/>
                <a:gd name="connsiteY54" fmla="*/ 1385267 h 5032130"/>
                <a:gd name="connsiteX55" fmla="*/ 2292223 w 3303631"/>
                <a:gd name="connsiteY55" fmla="*/ 1336718 h 5032130"/>
                <a:gd name="connsiteX56" fmla="*/ 2592268 w 3303631"/>
                <a:gd name="connsiteY56" fmla="*/ 1406428 h 5032130"/>
                <a:gd name="connsiteX57" fmla="*/ 3297360 w 3303631"/>
                <a:gd name="connsiteY57" fmla="*/ 1633666 h 5032130"/>
                <a:gd name="connsiteX58" fmla="*/ 2267431 w 3303631"/>
                <a:gd name="connsiteY58" fmla="*/ 1396000 h 5032130"/>
                <a:gd name="connsiteX59" fmla="*/ 1608857 w 3303631"/>
                <a:gd name="connsiteY59" fmla="*/ 1714708 h 5032130"/>
                <a:gd name="connsiteX60" fmla="*/ 1805068 w 3303631"/>
                <a:gd name="connsiteY60" fmla="*/ 1626505 h 5032130"/>
                <a:gd name="connsiteX61" fmla="*/ 1940500 w 3303631"/>
                <a:gd name="connsiteY61" fmla="*/ 1647666 h 5032130"/>
                <a:gd name="connsiteX62" fmla="*/ 1978590 w 3303631"/>
                <a:gd name="connsiteY62" fmla="*/ 1787330 h 5032130"/>
                <a:gd name="connsiteX63" fmla="*/ 1898178 w 3303631"/>
                <a:gd name="connsiteY63" fmla="*/ 1888904 h 5032130"/>
                <a:gd name="connsiteX64" fmla="*/ 1734052 w 3303631"/>
                <a:gd name="connsiteY64" fmla="*/ 1888258 h 5032130"/>
                <a:gd name="connsiteX65" fmla="*/ 2089048 w 3303631"/>
                <a:gd name="connsiteY65" fmla="*/ 1992893 h 5032130"/>
                <a:gd name="connsiteX66" fmla="*/ 2480934 w 3303631"/>
                <a:gd name="connsiteY66" fmla="*/ 2054575 h 5032130"/>
                <a:gd name="connsiteX67" fmla="*/ 3134077 w 3303631"/>
                <a:gd name="connsiteY67" fmla="*/ 2156179 h 5032130"/>
                <a:gd name="connsiteX68" fmla="*/ 2007859 w 3303631"/>
                <a:gd name="connsiteY68" fmla="*/ 2065918 h 5032130"/>
                <a:gd name="connsiteX69" fmla="*/ 1468562 w 3303631"/>
                <a:gd name="connsiteY69" fmla="*/ 1829607 h 5032130"/>
                <a:gd name="connsiteX70" fmla="*/ 1158320 w 3303631"/>
                <a:gd name="connsiteY70" fmla="*/ 1862264 h 5032130"/>
                <a:gd name="connsiteX71" fmla="*/ 1125662 w 3303631"/>
                <a:gd name="connsiteY71" fmla="*/ 2025550 h 5032130"/>
                <a:gd name="connsiteX72" fmla="*/ 1207305 w 3303631"/>
                <a:gd name="connsiteY72" fmla="*/ 2156179 h 5032130"/>
                <a:gd name="connsiteX73" fmla="*/ 1264455 w 3303631"/>
                <a:gd name="connsiteY73" fmla="*/ 2326721 h 5032130"/>
                <a:gd name="connsiteX74" fmla="*/ 1256291 w 3303631"/>
                <a:gd name="connsiteY74" fmla="*/ 2466421 h 5032130"/>
                <a:gd name="connsiteX75" fmla="*/ 1340789 w 3303631"/>
                <a:gd name="connsiteY75" fmla="*/ 2343947 h 5032130"/>
                <a:gd name="connsiteX76" fmla="*/ 1519980 w 3303631"/>
                <a:gd name="connsiteY76" fmla="*/ 2183866 h 5032130"/>
                <a:gd name="connsiteX77" fmla="*/ 1771095 w 3303631"/>
                <a:gd name="connsiteY77" fmla="*/ 2106740 h 5032130"/>
                <a:gd name="connsiteX78" fmla="*/ 1775938 w 3303631"/>
                <a:gd name="connsiteY78" fmla="*/ 2167303 h 5032130"/>
                <a:gd name="connsiteX79" fmla="*/ 1523318 w 3303631"/>
                <a:gd name="connsiteY79" fmla="*/ 2263330 h 5032130"/>
                <a:gd name="connsiteX80" fmla="*/ 1345335 w 3303631"/>
                <a:gd name="connsiteY80" fmla="*/ 2459418 h 5032130"/>
                <a:gd name="connsiteX81" fmla="*/ 1361065 w 3303631"/>
                <a:gd name="connsiteY81" fmla="*/ 2536725 h 5032130"/>
                <a:gd name="connsiteX82" fmla="*/ 1392145 w 3303631"/>
                <a:gd name="connsiteY82" fmla="*/ 2452833 h 5032130"/>
                <a:gd name="connsiteX83" fmla="*/ 1538982 w 3303631"/>
                <a:gd name="connsiteY83" fmla="*/ 2409835 h 5032130"/>
                <a:gd name="connsiteX84" fmla="*/ 1568004 w 3303631"/>
                <a:gd name="connsiteY84" fmla="*/ 2572484 h 5032130"/>
                <a:gd name="connsiteX85" fmla="*/ 1408078 w 3303631"/>
                <a:gd name="connsiteY85" fmla="*/ 2603400 h 5032130"/>
                <a:gd name="connsiteX86" fmla="*/ 1492602 w 3303631"/>
                <a:gd name="connsiteY86" fmla="*/ 2667481 h 5032130"/>
                <a:gd name="connsiteX87" fmla="*/ 1784973 w 3303631"/>
                <a:gd name="connsiteY87" fmla="*/ 2510761 h 5032130"/>
                <a:gd name="connsiteX88" fmla="*/ 2155232 w 3303631"/>
                <a:gd name="connsiteY88" fmla="*/ 2532170 h 5032130"/>
                <a:gd name="connsiteX89" fmla="*/ 2111418 w 3303631"/>
                <a:gd name="connsiteY89" fmla="*/ 2610349 h 5032130"/>
                <a:gd name="connsiteX90" fmla="*/ 1770188 w 3303631"/>
                <a:gd name="connsiteY90" fmla="*/ 2582208 h 5032130"/>
                <a:gd name="connsiteX91" fmla="*/ 1517766 w 3303631"/>
                <a:gd name="connsiteY91" fmla="*/ 2728112 h 5032130"/>
                <a:gd name="connsiteX92" fmla="*/ 1582862 w 3303631"/>
                <a:gd name="connsiteY92" fmla="*/ 2972607 h 5032130"/>
                <a:gd name="connsiteX93" fmla="*/ 1664505 w 3303631"/>
                <a:gd name="connsiteY93" fmla="*/ 3119564 h 5032130"/>
                <a:gd name="connsiteX94" fmla="*/ 1734901 w 3303631"/>
                <a:gd name="connsiteY94" fmla="*/ 3211803 h 5032130"/>
                <a:gd name="connsiteX95" fmla="*/ 1968362 w 3303631"/>
                <a:gd name="connsiteY95" fmla="*/ 3152874 h 5032130"/>
                <a:gd name="connsiteX96" fmla="*/ 2006101 w 3303631"/>
                <a:gd name="connsiteY96" fmla="*/ 3298961 h 5032130"/>
                <a:gd name="connsiteX97" fmla="*/ 1887807 w 3303631"/>
                <a:gd name="connsiteY97" fmla="*/ 3380821 h 5032130"/>
                <a:gd name="connsiteX98" fmla="*/ 1812116 w 3303631"/>
                <a:gd name="connsiteY98" fmla="*/ 3391852 h 5032130"/>
                <a:gd name="connsiteX99" fmla="*/ 2021561 w 3303631"/>
                <a:gd name="connsiteY99" fmla="*/ 3667265 h 5032130"/>
                <a:gd name="connsiteX100" fmla="*/ 2203132 w 3303631"/>
                <a:gd name="connsiteY100" fmla="*/ 3837154 h 5032130"/>
                <a:gd name="connsiteX101" fmla="*/ 2268227 w 3303631"/>
                <a:gd name="connsiteY101" fmla="*/ 3693020 h 5032130"/>
                <a:gd name="connsiteX102" fmla="*/ 2414316 w 3303631"/>
                <a:gd name="connsiteY102" fmla="*/ 3671612 h 5032130"/>
                <a:gd name="connsiteX103" fmla="*/ 2478542 w 3303631"/>
                <a:gd name="connsiteY103" fmla="*/ 3784826 h 5032130"/>
                <a:gd name="connsiteX104" fmla="*/ 2414315 w 3303631"/>
                <a:gd name="connsiteY104" fmla="*/ 3881709 h 5032130"/>
                <a:gd name="connsiteX105" fmla="*/ 2333977 w 3303631"/>
                <a:gd name="connsiteY105" fmla="*/ 3925399 h 5032130"/>
                <a:gd name="connsiteX106" fmla="*/ 2464605 w 3303631"/>
                <a:gd name="connsiteY106" fmla="*/ 4099279 h 5032130"/>
                <a:gd name="connsiteX107" fmla="*/ 2529920 w 3303631"/>
                <a:gd name="connsiteY107" fmla="*/ 4262565 h 5032130"/>
                <a:gd name="connsiteX108" fmla="*/ 2431948 w 3303631"/>
                <a:gd name="connsiteY108" fmla="*/ 4540150 h 5032130"/>
                <a:gd name="connsiteX109" fmla="*/ 2676877 w 3303631"/>
                <a:gd name="connsiteY109" fmla="*/ 4899380 h 5032130"/>
                <a:gd name="connsiteX110" fmla="*/ 2627891 w 3303631"/>
                <a:gd name="connsiteY110" fmla="*/ 5013679 h 5032130"/>
                <a:gd name="connsiteX111" fmla="*/ 2317648 w 3303631"/>
                <a:gd name="connsiteY111" fmla="*/ 4545620 h 5032130"/>
                <a:gd name="connsiteX112" fmla="*/ 2333977 w 3303631"/>
                <a:gd name="connsiteY112" fmla="*/ 4229907 h 5032130"/>
                <a:gd name="connsiteX113" fmla="*/ 2099938 w 3303631"/>
                <a:gd name="connsiteY113" fmla="*/ 3865259 h 5032130"/>
                <a:gd name="connsiteX114" fmla="*/ 1593737 w 3303631"/>
                <a:gd name="connsiteY114" fmla="*/ 3271960 h 5032130"/>
                <a:gd name="connsiteX115" fmla="*/ 1356077 w 3303631"/>
                <a:gd name="connsiteY115" fmla="*/ 2747182 h 5032130"/>
                <a:gd name="connsiteX116" fmla="*/ 1328409 w 3303631"/>
                <a:gd name="connsiteY116" fmla="*/ 2595689 h 5032130"/>
                <a:gd name="connsiteX117" fmla="*/ 1174648 w 3303631"/>
                <a:gd name="connsiteY117" fmla="*/ 2515407 h 5032130"/>
                <a:gd name="connsiteX118" fmla="*/ 1060348 w 3303631"/>
                <a:gd name="connsiteY118" fmla="*/ 2597050 h 5032130"/>
                <a:gd name="connsiteX119" fmla="*/ 1027691 w 3303631"/>
                <a:gd name="connsiteY119" fmla="*/ 2744007 h 5032130"/>
                <a:gd name="connsiteX120" fmla="*/ 1239962 w 3303631"/>
                <a:gd name="connsiteY120" fmla="*/ 2972607 h 5032130"/>
                <a:gd name="connsiteX121" fmla="*/ 1435905 w 3303631"/>
                <a:gd name="connsiteY121" fmla="*/ 3413479 h 5032130"/>
                <a:gd name="connsiteX122" fmla="*/ 1533877 w 3303631"/>
                <a:gd name="connsiteY122" fmla="*/ 3772707 h 5032130"/>
                <a:gd name="connsiteX123" fmla="*/ 1550205 w 3303631"/>
                <a:gd name="connsiteY123" fmla="*/ 4050293 h 5032130"/>
                <a:gd name="connsiteX124" fmla="*/ 1550205 w 3303631"/>
                <a:gd name="connsiteY124" fmla="*/ 4050293 h 5032130"/>
                <a:gd name="connsiteX0" fmla="*/ 1468562 w 3303631"/>
                <a:gd name="connsiteY0" fmla="*/ 4050293 h 5032130"/>
                <a:gd name="connsiteX1" fmla="*/ 1403248 w 3303631"/>
                <a:gd name="connsiteY1" fmla="*/ 3674736 h 5032130"/>
                <a:gd name="connsiteX2" fmla="*/ 1223634 w 3303631"/>
                <a:gd name="connsiteY2" fmla="*/ 3217536 h 5032130"/>
                <a:gd name="connsiteX3" fmla="*/ 1060348 w 3303631"/>
                <a:gd name="connsiteY3" fmla="*/ 2907293 h 5032130"/>
                <a:gd name="connsiteX4" fmla="*/ 848077 w 3303631"/>
                <a:gd name="connsiteY4" fmla="*/ 2695021 h 5032130"/>
                <a:gd name="connsiteX5" fmla="*/ 929720 w 3303631"/>
                <a:gd name="connsiteY5" fmla="*/ 2515407 h 5032130"/>
                <a:gd name="connsiteX6" fmla="*/ 1060348 w 3303631"/>
                <a:gd name="connsiteY6" fmla="*/ 2368450 h 5032130"/>
                <a:gd name="connsiteX7" fmla="*/ 1044020 w 3303631"/>
                <a:gd name="connsiteY7" fmla="*/ 2205164 h 5032130"/>
                <a:gd name="connsiteX8" fmla="*/ 1011362 w 3303631"/>
                <a:gd name="connsiteY8" fmla="*/ 2172507 h 5032130"/>
                <a:gd name="connsiteX9" fmla="*/ 1044020 w 3303631"/>
                <a:gd name="connsiteY9" fmla="*/ 2335793 h 5032130"/>
                <a:gd name="connsiteX10" fmla="*/ 929720 w 3303631"/>
                <a:gd name="connsiteY10" fmla="*/ 2417436 h 5032130"/>
                <a:gd name="connsiteX11" fmla="*/ 733777 w 3303631"/>
                <a:gd name="connsiteY11" fmla="*/ 2401107 h 5032130"/>
                <a:gd name="connsiteX12" fmla="*/ 619477 w 3303631"/>
                <a:gd name="connsiteY12" fmla="*/ 2286807 h 5032130"/>
                <a:gd name="connsiteX13" fmla="*/ 668462 w 3303631"/>
                <a:gd name="connsiteY13" fmla="*/ 2172507 h 5032130"/>
                <a:gd name="connsiteX14" fmla="*/ 741041 w 3303631"/>
                <a:gd name="connsiteY14" fmla="*/ 2110224 h 5032130"/>
                <a:gd name="connsiteX15" fmla="*/ 815420 w 3303631"/>
                <a:gd name="connsiteY15" fmla="*/ 2081799 h 5032130"/>
                <a:gd name="connsiteX16" fmla="*/ 893431 w 3303631"/>
                <a:gd name="connsiteY16" fmla="*/ 2078167 h 5032130"/>
                <a:gd name="connsiteX17" fmla="*/ 857142 w 3303631"/>
                <a:gd name="connsiteY17" fmla="*/ 2013454 h 5032130"/>
                <a:gd name="connsiteX18" fmla="*/ 815420 w 3303631"/>
                <a:gd name="connsiteY18" fmla="*/ 1960236 h 5032130"/>
                <a:gd name="connsiteX19" fmla="*/ 640037 w 3303631"/>
                <a:gd name="connsiteY19" fmla="*/ 1953572 h 5032130"/>
                <a:gd name="connsiteX20" fmla="*/ 455591 w 3303631"/>
                <a:gd name="connsiteY20" fmla="*/ 1937244 h 5032130"/>
                <a:gd name="connsiteX21" fmla="*/ 292905 w 3303631"/>
                <a:gd name="connsiteY21" fmla="*/ 1862264 h 5032130"/>
                <a:gd name="connsiteX22" fmla="*/ 31648 w 3303631"/>
                <a:gd name="connsiteY22" fmla="*/ 1584679 h 5032130"/>
                <a:gd name="connsiteX23" fmla="*/ 15320 w 3303631"/>
                <a:gd name="connsiteY23" fmla="*/ 1388736 h 5032130"/>
                <a:gd name="connsiteX24" fmla="*/ 129620 w 3303631"/>
                <a:gd name="connsiteY24" fmla="*/ 1062164 h 5032130"/>
                <a:gd name="connsiteX25" fmla="*/ 570491 w 3303631"/>
                <a:gd name="connsiteY25" fmla="*/ 670279 h 5032130"/>
                <a:gd name="connsiteX26" fmla="*/ 2333977 w 3303631"/>
                <a:gd name="connsiteY26" fmla="*/ 807 h 5032130"/>
                <a:gd name="connsiteX27" fmla="*/ 1174648 w 3303631"/>
                <a:gd name="connsiteY27" fmla="*/ 539650 h 5032130"/>
                <a:gd name="connsiteX28" fmla="*/ 570491 w 3303631"/>
                <a:gd name="connsiteY28" fmla="*/ 817236 h 5032130"/>
                <a:gd name="connsiteX29" fmla="*/ 227591 w 3303631"/>
                <a:gd name="connsiteY29" fmla="*/ 1143807 h 5032130"/>
                <a:gd name="connsiteX30" fmla="*/ 129620 w 3303631"/>
                <a:gd name="connsiteY30" fmla="*/ 1437721 h 5032130"/>
                <a:gd name="connsiteX31" fmla="*/ 325562 w 3303631"/>
                <a:gd name="connsiteY31" fmla="*/ 1747964 h 5032130"/>
                <a:gd name="connsiteX32" fmla="*/ 570491 w 3303631"/>
                <a:gd name="connsiteY32" fmla="*/ 1862264 h 5032130"/>
                <a:gd name="connsiteX33" fmla="*/ 390876 w 3303631"/>
                <a:gd name="connsiteY33" fmla="*/ 1503035 h 5032130"/>
                <a:gd name="connsiteX34" fmla="*/ 537833 w 3303631"/>
                <a:gd name="connsiteY34" fmla="*/ 1111150 h 5032130"/>
                <a:gd name="connsiteX35" fmla="*/ 1011362 w 3303631"/>
                <a:gd name="connsiteY35" fmla="*/ 866221 h 5032130"/>
                <a:gd name="connsiteX36" fmla="*/ 1615520 w 3303631"/>
                <a:gd name="connsiteY36" fmla="*/ 572307 h 5032130"/>
                <a:gd name="connsiteX37" fmla="*/ 2399291 w 3303631"/>
                <a:gd name="connsiteY37" fmla="*/ 278393 h 5032130"/>
                <a:gd name="connsiteX38" fmla="*/ 1615520 w 3303631"/>
                <a:gd name="connsiteY38" fmla="*/ 702936 h 5032130"/>
                <a:gd name="connsiteX39" fmla="*/ 2611563 w 3303631"/>
                <a:gd name="connsiteY39" fmla="*/ 866222 h 5032130"/>
                <a:gd name="connsiteX40" fmla="*/ 1599191 w 3303631"/>
                <a:gd name="connsiteY40" fmla="*/ 817236 h 5032130"/>
                <a:gd name="connsiteX41" fmla="*/ 1174648 w 3303631"/>
                <a:gd name="connsiteY41" fmla="*/ 915207 h 5032130"/>
                <a:gd name="connsiteX42" fmla="*/ 652134 w 3303631"/>
                <a:gd name="connsiteY42" fmla="*/ 1192793 h 5032130"/>
                <a:gd name="connsiteX43" fmla="*/ 505177 w 3303631"/>
                <a:gd name="connsiteY43" fmla="*/ 1454050 h 5032130"/>
                <a:gd name="connsiteX44" fmla="*/ 586820 w 3303631"/>
                <a:gd name="connsiteY44" fmla="*/ 1747964 h 5032130"/>
                <a:gd name="connsiteX45" fmla="*/ 750105 w 3303631"/>
                <a:gd name="connsiteY45" fmla="*/ 1878593 h 5032130"/>
                <a:gd name="connsiteX46" fmla="*/ 652134 w 3303631"/>
                <a:gd name="connsiteY46" fmla="*/ 1747964 h 5032130"/>
                <a:gd name="connsiteX47" fmla="*/ 766434 w 3303631"/>
                <a:gd name="connsiteY47" fmla="*/ 1584678 h 5032130"/>
                <a:gd name="connsiteX48" fmla="*/ 946048 w 3303631"/>
                <a:gd name="connsiteY48" fmla="*/ 1568350 h 5032130"/>
                <a:gd name="connsiteX49" fmla="*/ 1125662 w 3303631"/>
                <a:gd name="connsiteY49" fmla="*/ 1666321 h 5032130"/>
                <a:gd name="connsiteX50" fmla="*/ 1060348 w 3303631"/>
                <a:gd name="connsiteY50" fmla="*/ 1829607 h 5032130"/>
                <a:gd name="connsiteX51" fmla="*/ 1223634 w 3303631"/>
                <a:gd name="connsiteY51" fmla="*/ 1747964 h 5032130"/>
                <a:gd name="connsiteX52" fmla="*/ 1474568 w 3303631"/>
                <a:gd name="connsiteY52" fmla="*/ 1710475 h 5032130"/>
                <a:gd name="connsiteX53" fmla="*/ 1789042 w 3303631"/>
                <a:gd name="connsiteY53" fmla="*/ 1513361 h 5032130"/>
                <a:gd name="connsiteX54" fmla="*/ 2059005 w 3303631"/>
                <a:gd name="connsiteY54" fmla="*/ 1385267 h 5032130"/>
                <a:gd name="connsiteX55" fmla="*/ 2292223 w 3303631"/>
                <a:gd name="connsiteY55" fmla="*/ 1336718 h 5032130"/>
                <a:gd name="connsiteX56" fmla="*/ 2592268 w 3303631"/>
                <a:gd name="connsiteY56" fmla="*/ 1406428 h 5032130"/>
                <a:gd name="connsiteX57" fmla="*/ 3297360 w 3303631"/>
                <a:gd name="connsiteY57" fmla="*/ 1633666 h 5032130"/>
                <a:gd name="connsiteX58" fmla="*/ 2267431 w 3303631"/>
                <a:gd name="connsiteY58" fmla="*/ 1396000 h 5032130"/>
                <a:gd name="connsiteX59" fmla="*/ 1608857 w 3303631"/>
                <a:gd name="connsiteY59" fmla="*/ 1714708 h 5032130"/>
                <a:gd name="connsiteX60" fmla="*/ 1805068 w 3303631"/>
                <a:gd name="connsiteY60" fmla="*/ 1626505 h 5032130"/>
                <a:gd name="connsiteX61" fmla="*/ 1940500 w 3303631"/>
                <a:gd name="connsiteY61" fmla="*/ 1647666 h 5032130"/>
                <a:gd name="connsiteX62" fmla="*/ 1978590 w 3303631"/>
                <a:gd name="connsiteY62" fmla="*/ 1787330 h 5032130"/>
                <a:gd name="connsiteX63" fmla="*/ 1898178 w 3303631"/>
                <a:gd name="connsiteY63" fmla="*/ 1888904 h 5032130"/>
                <a:gd name="connsiteX64" fmla="*/ 1734052 w 3303631"/>
                <a:gd name="connsiteY64" fmla="*/ 1888258 h 5032130"/>
                <a:gd name="connsiteX65" fmla="*/ 2089048 w 3303631"/>
                <a:gd name="connsiteY65" fmla="*/ 1992893 h 5032130"/>
                <a:gd name="connsiteX66" fmla="*/ 2480934 w 3303631"/>
                <a:gd name="connsiteY66" fmla="*/ 2054575 h 5032130"/>
                <a:gd name="connsiteX67" fmla="*/ 3134077 w 3303631"/>
                <a:gd name="connsiteY67" fmla="*/ 2156179 h 5032130"/>
                <a:gd name="connsiteX68" fmla="*/ 2007859 w 3303631"/>
                <a:gd name="connsiteY68" fmla="*/ 2065918 h 5032130"/>
                <a:gd name="connsiteX69" fmla="*/ 1468562 w 3303631"/>
                <a:gd name="connsiteY69" fmla="*/ 1829607 h 5032130"/>
                <a:gd name="connsiteX70" fmla="*/ 1158320 w 3303631"/>
                <a:gd name="connsiteY70" fmla="*/ 1862264 h 5032130"/>
                <a:gd name="connsiteX71" fmla="*/ 1125662 w 3303631"/>
                <a:gd name="connsiteY71" fmla="*/ 2025550 h 5032130"/>
                <a:gd name="connsiteX72" fmla="*/ 1207305 w 3303631"/>
                <a:gd name="connsiteY72" fmla="*/ 2156179 h 5032130"/>
                <a:gd name="connsiteX73" fmla="*/ 1264455 w 3303631"/>
                <a:gd name="connsiteY73" fmla="*/ 2326721 h 5032130"/>
                <a:gd name="connsiteX74" fmla="*/ 1256291 w 3303631"/>
                <a:gd name="connsiteY74" fmla="*/ 2466421 h 5032130"/>
                <a:gd name="connsiteX75" fmla="*/ 1340789 w 3303631"/>
                <a:gd name="connsiteY75" fmla="*/ 2343947 h 5032130"/>
                <a:gd name="connsiteX76" fmla="*/ 1519980 w 3303631"/>
                <a:gd name="connsiteY76" fmla="*/ 2183866 h 5032130"/>
                <a:gd name="connsiteX77" fmla="*/ 1771095 w 3303631"/>
                <a:gd name="connsiteY77" fmla="*/ 2106740 h 5032130"/>
                <a:gd name="connsiteX78" fmla="*/ 1775938 w 3303631"/>
                <a:gd name="connsiteY78" fmla="*/ 2167303 h 5032130"/>
                <a:gd name="connsiteX79" fmla="*/ 1523318 w 3303631"/>
                <a:gd name="connsiteY79" fmla="*/ 2263330 h 5032130"/>
                <a:gd name="connsiteX80" fmla="*/ 1345335 w 3303631"/>
                <a:gd name="connsiteY80" fmla="*/ 2459418 h 5032130"/>
                <a:gd name="connsiteX81" fmla="*/ 1361065 w 3303631"/>
                <a:gd name="connsiteY81" fmla="*/ 2536725 h 5032130"/>
                <a:gd name="connsiteX82" fmla="*/ 1392145 w 3303631"/>
                <a:gd name="connsiteY82" fmla="*/ 2452833 h 5032130"/>
                <a:gd name="connsiteX83" fmla="*/ 1538982 w 3303631"/>
                <a:gd name="connsiteY83" fmla="*/ 2409835 h 5032130"/>
                <a:gd name="connsiteX84" fmla="*/ 1568004 w 3303631"/>
                <a:gd name="connsiteY84" fmla="*/ 2572484 h 5032130"/>
                <a:gd name="connsiteX85" fmla="*/ 1408078 w 3303631"/>
                <a:gd name="connsiteY85" fmla="*/ 2603400 h 5032130"/>
                <a:gd name="connsiteX86" fmla="*/ 1492602 w 3303631"/>
                <a:gd name="connsiteY86" fmla="*/ 2667481 h 5032130"/>
                <a:gd name="connsiteX87" fmla="*/ 1784973 w 3303631"/>
                <a:gd name="connsiteY87" fmla="*/ 2510761 h 5032130"/>
                <a:gd name="connsiteX88" fmla="*/ 2155232 w 3303631"/>
                <a:gd name="connsiteY88" fmla="*/ 2532170 h 5032130"/>
                <a:gd name="connsiteX89" fmla="*/ 2111418 w 3303631"/>
                <a:gd name="connsiteY89" fmla="*/ 2610349 h 5032130"/>
                <a:gd name="connsiteX90" fmla="*/ 1770188 w 3303631"/>
                <a:gd name="connsiteY90" fmla="*/ 2582208 h 5032130"/>
                <a:gd name="connsiteX91" fmla="*/ 1517766 w 3303631"/>
                <a:gd name="connsiteY91" fmla="*/ 2728112 h 5032130"/>
                <a:gd name="connsiteX92" fmla="*/ 1582862 w 3303631"/>
                <a:gd name="connsiteY92" fmla="*/ 2972607 h 5032130"/>
                <a:gd name="connsiteX93" fmla="*/ 1664505 w 3303631"/>
                <a:gd name="connsiteY93" fmla="*/ 3119564 h 5032130"/>
                <a:gd name="connsiteX94" fmla="*/ 1734901 w 3303631"/>
                <a:gd name="connsiteY94" fmla="*/ 3211803 h 5032130"/>
                <a:gd name="connsiteX95" fmla="*/ 2006101 w 3303631"/>
                <a:gd name="connsiteY95" fmla="*/ 3298961 h 5032130"/>
                <a:gd name="connsiteX96" fmla="*/ 1887807 w 3303631"/>
                <a:gd name="connsiteY96" fmla="*/ 3380821 h 5032130"/>
                <a:gd name="connsiteX97" fmla="*/ 1812116 w 3303631"/>
                <a:gd name="connsiteY97" fmla="*/ 3391852 h 5032130"/>
                <a:gd name="connsiteX98" fmla="*/ 2021561 w 3303631"/>
                <a:gd name="connsiteY98" fmla="*/ 3667265 h 5032130"/>
                <a:gd name="connsiteX99" fmla="*/ 2203132 w 3303631"/>
                <a:gd name="connsiteY99" fmla="*/ 3837154 h 5032130"/>
                <a:gd name="connsiteX100" fmla="*/ 2268227 w 3303631"/>
                <a:gd name="connsiteY100" fmla="*/ 3693020 h 5032130"/>
                <a:gd name="connsiteX101" fmla="*/ 2414316 w 3303631"/>
                <a:gd name="connsiteY101" fmla="*/ 3671612 h 5032130"/>
                <a:gd name="connsiteX102" fmla="*/ 2478542 w 3303631"/>
                <a:gd name="connsiteY102" fmla="*/ 3784826 h 5032130"/>
                <a:gd name="connsiteX103" fmla="*/ 2414315 w 3303631"/>
                <a:gd name="connsiteY103" fmla="*/ 3881709 h 5032130"/>
                <a:gd name="connsiteX104" fmla="*/ 2333977 w 3303631"/>
                <a:gd name="connsiteY104" fmla="*/ 3925399 h 5032130"/>
                <a:gd name="connsiteX105" fmla="*/ 2464605 w 3303631"/>
                <a:gd name="connsiteY105" fmla="*/ 4099279 h 5032130"/>
                <a:gd name="connsiteX106" fmla="*/ 2529920 w 3303631"/>
                <a:gd name="connsiteY106" fmla="*/ 4262565 h 5032130"/>
                <a:gd name="connsiteX107" fmla="*/ 2431948 w 3303631"/>
                <a:gd name="connsiteY107" fmla="*/ 4540150 h 5032130"/>
                <a:gd name="connsiteX108" fmla="*/ 2676877 w 3303631"/>
                <a:gd name="connsiteY108" fmla="*/ 4899380 h 5032130"/>
                <a:gd name="connsiteX109" fmla="*/ 2627891 w 3303631"/>
                <a:gd name="connsiteY109" fmla="*/ 5013679 h 5032130"/>
                <a:gd name="connsiteX110" fmla="*/ 2317648 w 3303631"/>
                <a:gd name="connsiteY110" fmla="*/ 4545620 h 5032130"/>
                <a:gd name="connsiteX111" fmla="*/ 2333977 w 3303631"/>
                <a:gd name="connsiteY111" fmla="*/ 4229907 h 5032130"/>
                <a:gd name="connsiteX112" fmla="*/ 2099938 w 3303631"/>
                <a:gd name="connsiteY112" fmla="*/ 3865259 h 5032130"/>
                <a:gd name="connsiteX113" fmla="*/ 1593737 w 3303631"/>
                <a:gd name="connsiteY113" fmla="*/ 3271960 h 5032130"/>
                <a:gd name="connsiteX114" fmla="*/ 1356077 w 3303631"/>
                <a:gd name="connsiteY114" fmla="*/ 2747182 h 5032130"/>
                <a:gd name="connsiteX115" fmla="*/ 1328409 w 3303631"/>
                <a:gd name="connsiteY115" fmla="*/ 2595689 h 5032130"/>
                <a:gd name="connsiteX116" fmla="*/ 1174648 w 3303631"/>
                <a:gd name="connsiteY116" fmla="*/ 2515407 h 5032130"/>
                <a:gd name="connsiteX117" fmla="*/ 1060348 w 3303631"/>
                <a:gd name="connsiteY117" fmla="*/ 2597050 h 5032130"/>
                <a:gd name="connsiteX118" fmla="*/ 1027691 w 3303631"/>
                <a:gd name="connsiteY118" fmla="*/ 2744007 h 5032130"/>
                <a:gd name="connsiteX119" fmla="*/ 1239962 w 3303631"/>
                <a:gd name="connsiteY119" fmla="*/ 2972607 h 5032130"/>
                <a:gd name="connsiteX120" fmla="*/ 1435905 w 3303631"/>
                <a:gd name="connsiteY120" fmla="*/ 3413479 h 5032130"/>
                <a:gd name="connsiteX121" fmla="*/ 1533877 w 3303631"/>
                <a:gd name="connsiteY121" fmla="*/ 3772707 h 5032130"/>
                <a:gd name="connsiteX122" fmla="*/ 1550205 w 3303631"/>
                <a:gd name="connsiteY122" fmla="*/ 4050293 h 5032130"/>
                <a:gd name="connsiteX123" fmla="*/ 1550205 w 3303631"/>
                <a:gd name="connsiteY123" fmla="*/ 4050293 h 5032130"/>
                <a:gd name="connsiteX0" fmla="*/ 1468562 w 3303631"/>
                <a:gd name="connsiteY0" fmla="*/ 4050293 h 5032130"/>
                <a:gd name="connsiteX1" fmla="*/ 1403248 w 3303631"/>
                <a:gd name="connsiteY1" fmla="*/ 3674736 h 5032130"/>
                <a:gd name="connsiteX2" fmla="*/ 1223634 w 3303631"/>
                <a:gd name="connsiteY2" fmla="*/ 3217536 h 5032130"/>
                <a:gd name="connsiteX3" fmla="*/ 1060348 w 3303631"/>
                <a:gd name="connsiteY3" fmla="*/ 2907293 h 5032130"/>
                <a:gd name="connsiteX4" fmla="*/ 848077 w 3303631"/>
                <a:gd name="connsiteY4" fmla="*/ 2695021 h 5032130"/>
                <a:gd name="connsiteX5" fmla="*/ 929720 w 3303631"/>
                <a:gd name="connsiteY5" fmla="*/ 2515407 h 5032130"/>
                <a:gd name="connsiteX6" fmla="*/ 1060348 w 3303631"/>
                <a:gd name="connsiteY6" fmla="*/ 2368450 h 5032130"/>
                <a:gd name="connsiteX7" fmla="*/ 1044020 w 3303631"/>
                <a:gd name="connsiteY7" fmla="*/ 2205164 h 5032130"/>
                <a:gd name="connsiteX8" fmla="*/ 1011362 w 3303631"/>
                <a:gd name="connsiteY8" fmla="*/ 2172507 h 5032130"/>
                <a:gd name="connsiteX9" fmla="*/ 1044020 w 3303631"/>
                <a:gd name="connsiteY9" fmla="*/ 2335793 h 5032130"/>
                <a:gd name="connsiteX10" fmla="*/ 929720 w 3303631"/>
                <a:gd name="connsiteY10" fmla="*/ 2417436 h 5032130"/>
                <a:gd name="connsiteX11" fmla="*/ 733777 w 3303631"/>
                <a:gd name="connsiteY11" fmla="*/ 2401107 h 5032130"/>
                <a:gd name="connsiteX12" fmla="*/ 619477 w 3303631"/>
                <a:gd name="connsiteY12" fmla="*/ 2286807 h 5032130"/>
                <a:gd name="connsiteX13" fmla="*/ 668462 w 3303631"/>
                <a:gd name="connsiteY13" fmla="*/ 2172507 h 5032130"/>
                <a:gd name="connsiteX14" fmla="*/ 741041 w 3303631"/>
                <a:gd name="connsiteY14" fmla="*/ 2110224 h 5032130"/>
                <a:gd name="connsiteX15" fmla="*/ 815420 w 3303631"/>
                <a:gd name="connsiteY15" fmla="*/ 2081799 h 5032130"/>
                <a:gd name="connsiteX16" fmla="*/ 893431 w 3303631"/>
                <a:gd name="connsiteY16" fmla="*/ 2078167 h 5032130"/>
                <a:gd name="connsiteX17" fmla="*/ 857142 w 3303631"/>
                <a:gd name="connsiteY17" fmla="*/ 2013454 h 5032130"/>
                <a:gd name="connsiteX18" fmla="*/ 815420 w 3303631"/>
                <a:gd name="connsiteY18" fmla="*/ 1960236 h 5032130"/>
                <a:gd name="connsiteX19" fmla="*/ 640037 w 3303631"/>
                <a:gd name="connsiteY19" fmla="*/ 1953572 h 5032130"/>
                <a:gd name="connsiteX20" fmla="*/ 455591 w 3303631"/>
                <a:gd name="connsiteY20" fmla="*/ 1937244 h 5032130"/>
                <a:gd name="connsiteX21" fmla="*/ 292905 w 3303631"/>
                <a:gd name="connsiteY21" fmla="*/ 1862264 h 5032130"/>
                <a:gd name="connsiteX22" fmla="*/ 31648 w 3303631"/>
                <a:gd name="connsiteY22" fmla="*/ 1584679 h 5032130"/>
                <a:gd name="connsiteX23" fmla="*/ 15320 w 3303631"/>
                <a:gd name="connsiteY23" fmla="*/ 1388736 h 5032130"/>
                <a:gd name="connsiteX24" fmla="*/ 129620 w 3303631"/>
                <a:gd name="connsiteY24" fmla="*/ 1062164 h 5032130"/>
                <a:gd name="connsiteX25" fmla="*/ 570491 w 3303631"/>
                <a:gd name="connsiteY25" fmla="*/ 670279 h 5032130"/>
                <a:gd name="connsiteX26" fmla="*/ 2333977 w 3303631"/>
                <a:gd name="connsiteY26" fmla="*/ 807 h 5032130"/>
                <a:gd name="connsiteX27" fmla="*/ 1174648 w 3303631"/>
                <a:gd name="connsiteY27" fmla="*/ 539650 h 5032130"/>
                <a:gd name="connsiteX28" fmla="*/ 570491 w 3303631"/>
                <a:gd name="connsiteY28" fmla="*/ 817236 h 5032130"/>
                <a:gd name="connsiteX29" fmla="*/ 227591 w 3303631"/>
                <a:gd name="connsiteY29" fmla="*/ 1143807 h 5032130"/>
                <a:gd name="connsiteX30" fmla="*/ 129620 w 3303631"/>
                <a:gd name="connsiteY30" fmla="*/ 1437721 h 5032130"/>
                <a:gd name="connsiteX31" fmla="*/ 325562 w 3303631"/>
                <a:gd name="connsiteY31" fmla="*/ 1747964 h 5032130"/>
                <a:gd name="connsiteX32" fmla="*/ 570491 w 3303631"/>
                <a:gd name="connsiteY32" fmla="*/ 1862264 h 5032130"/>
                <a:gd name="connsiteX33" fmla="*/ 390876 w 3303631"/>
                <a:gd name="connsiteY33" fmla="*/ 1503035 h 5032130"/>
                <a:gd name="connsiteX34" fmla="*/ 537833 w 3303631"/>
                <a:gd name="connsiteY34" fmla="*/ 1111150 h 5032130"/>
                <a:gd name="connsiteX35" fmla="*/ 1011362 w 3303631"/>
                <a:gd name="connsiteY35" fmla="*/ 866221 h 5032130"/>
                <a:gd name="connsiteX36" fmla="*/ 1615520 w 3303631"/>
                <a:gd name="connsiteY36" fmla="*/ 572307 h 5032130"/>
                <a:gd name="connsiteX37" fmla="*/ 2399291 w 3303631"/>
                <a:gd name="connsiteY37" fmla="*/ 278393 h 5032130"/>
                <a:gd name="connsiteX38" fmla="*/ 1615520 w 3303631"/>
                <a:gd name="connsiteY38" fmla="*/ 702936 h 5032130"/>
                <a:gd name="connsiteX39" fmla="*/ 2611563 w 3303631"/>
                <a:gd name="connsiteY39" fmla="*/ 866222 h 5032130"/>
                <a:gd name="connsiteX40" fmla="*/ 1599191 w 3303631"/>
                <a:gd name="connsiteY40" fmla="*/ 817236 h 5032130"/>
                <a:gd name="connsiteX41" fmla="*/ 1174648 w 3303631"/>
                <a:gd name="connsiteY41" fmla="*/ 915207 h 5032130"/>
                <a:gd name="connsiteX42" fmla="*/ 652134 w 3303631"/>
                <a:gd name="connsiteY42" fmla="*/ 1192793 h 5032130"/>
                <a:gd name="connsiteX43" fmla="*/ 505177 w 3303631"/>
                <a:gd name="connsiteY43" fmla="*/ 1454050 h 5032130"/>
                <a:gd name="connsiteX44" fmla="*/ 586820 w 3303631"/>
                <a:gd name="connsiteY44" fmla="*/ 1747964 h 5032130"/>
                <a:gd name="connsiteX45" fmla="*/ 750105 w 3303631"/>
                <a:gd name="connsiteY45" fmla="*/ 1878593 h 5032130"/>
                <a:gd name="connsiteX46" fmla="*/ 652134 w 3303631"/>
                <a:gd name="connsiteY46" fmla="*/ 1747964 h 5032130"/>
                <a:gd name="connsiteX47" fmla="*/ 766434 w 3303631"/>
                <a:gd name="connsiteY47" fmla="*/ 1584678 h 5032130"/>
                <a:gd name="connsiteX48" fmla="*/ 946048 w 3303631"/>
                <a:gd name="connsiteY48" fmla="*/ 1568350 h 5032130"/>
                <a:gd name="connsiteX49" fmla="*/ 1125662 w 3303631"/>
                <a:gd name="connsiteY49" fmla="*/ 1666321 h 5032130"/>
                <a:gd name="connsiteX50" fmla="*/ 1060348 w 3303631"/>
                <a:gd name="connsiteY50" fmla="*/ 1829607 h 5032130"/>
                <a:gd name="connsiteX51" fmla="*/ 1223634 w 3303631"/>
                <a:gd name="connsiteY51" fmla="*/ 1747964 h 5032130"/>
                <a:gd name="connsiteX52" fmla="*/ 1474568 w 3303631"/>
                <a:gd name="connsiteY52" fmla="*/ 1710475 h 5032130"/>
                <a:gd name="connsiteX53" fmla="*/ 1789042 w 3303631"/>
                <a:gd name="connsiteY53" fmla="*/ 1513361 h 5032130"/>
                <a:gd name="connsiteX54" fmla="*/ 2059005 w 3303631"/>
                <a:gd name="connsiteY54" fmla="*/ 1385267 h 5032130"/>
                <a:gd name="connsiteX55" fmla="*/ 2292223 w 3303631"/>
                <a:gd name="connsiteY55" fmla="*/ 1336718 h 5032130"/>
                <a:gd name="connsiteX56" fmla="*/ 2592268 w 3303631"/>
                <a:gd name="connsiteY56" fmla="*/ 1406428 h 5032130"/>
                <a:gd name="connsiteX57" fmla="*/ 3297360 w 3303631"/>
                <a:gd name="connsiteY57" fmla="*/ 1633666 h 5032130"/>
                <a:gd name="connsiteX58" fmla="*/ 2267431 w 3303631"/>
                <a:gd name="connsiteY58" fmla="*/ 1396000 h 5032130"/>
                <a:gd name="connsiteX59" fmla="*/ 1608857 w 3303631"/>
                <a:gd name="connsiteY59" fmla="*/ 1714708 h 5032130"/>
                <a:gd name="connsiteX60" fmla="*/ 1805068 w 3303631"/>
                <a:gd name="connsiteY60" fmla="*/ 1626505 h 5032130"/>
                <a:gd name="connsiteX61" fmla="*/ 1940500 w 3303631"/>
                <a:gd name="connsiteY61" fmla="*/ 1647666 h 5032130"/>
                <a:gd name="connsiteX62" fmla="*/ 1978590 w 3303631"/>
                <a:gd name="connsiteY62" fmla="*/ 1787330 h 5032130"/>
                <a:gd name="connsiteX63" fmla="*/ 1898178 w 3303631"/>
                <a:gd name="connsiteY63" fmla="*/ 1888904 h 5032130"/>
                <a:gd name="connsiteX64" fmla="*/ 1734052 w 3303631"/>
                <a:gd name="connsiteY64" fmla="*/ 1888258 h 5032130"/>
                <a:gd name="connsiteX65" fmla="*/ 2089048 w 3303631"/>
                <a:gd name="connsiteY65" fmla="*/ 1992893 h 5032130"/>
                <a:gd name="connsiteX66" fmla="*/ 2480934 w 3303631"/>
                <a:gd name="connsiteY66" fmla="*/ 2054575 h 5032130"/>
                <a:gd name="connsiteX67" fmla="*/ 3134077 w 3303631"/>
                <a:gd name="connsiteY67" fmla="*/ 2156179 h 5032130"/>
                <a:gd name="connsiteX68" fmla="*/ 2007859 w 3303631"/>
                <a:gd name="connsiteY68" fmla="*/ 2065918 h 5032130"/>
                <a:gd name="connsiteX69" fmla="*/ 1468562 w 3303631"/>
                <a:gd name="connsiteY69" fmla="*/ 1829607 h 5032130"/>
                <a:gd name="connsiteX70" fmla="*/ 1158320 w 3303631"/>
                <a:gd name="connsiteY70" fmla="*/ 1862264 h 5032130"/>
                <a:gd name="connsiteX71" fmla="*/ 1125662 w 3303631"/>
                <a:gd name="connsiteY71" fmla="*/ 2025550 h 5032130"/>
                <a:gd name="connsiteX72" fmla="*/ 1207305 w 3303631"/>
                <a:gd name="connsiteY72" fmla="*/ 2156179 h 5032130"/>
                <a:gd name="connsiteX73" fmla="*/ 1264455 w 3303631"/>
                <a:gd name="connsiteY73" fmla="*/ 2326721 h 5032130"/>
                <a:gd name="connsiteX74" fmla="*/ 1256291 w 3303631"/>
                <a:gd name="connsiteY74" fmla="*/ 2466421 h 5032130"/>
                <a:gd name="connsiteX75" fmla="*/ 1340789 w 3303631"/>
                <a:gd name="connsiteY75" fmla="*/ 2343947 h 5032130"/>
                <a:gd name="connsiteX76" fmla="*/ 1519980 w 3303631"/>
                <a:gd name="connsiteY76" fmla="*/ 2183866 h 5032130"/>
                <a:gd name="connsiteX77" fmla="*/ 1771095 w 3303631"/>
                <a:gd name="connsiteY77" fmla="*/ 2106740 h 5032130"/>
                <a:gd name="connsiteX78" fmla="*/ 1775938 w 3303631"/>
                <a:gd name="connsiteY78" fmla="*/ 2167303 h 5032130"/>
                <a:gd name="connsiteX79" fmla="*/ 1523318 w 3303631"/>
                <a:gd name="connsiteY79" fmla="*/ 2263330 h 5032130"/>
                <a:gd name="connsiteX80" fmla="*/ 1345335 w 3303631"/>
                <a:gd name="connsiteY80" fmla="*/ 2459418 h 5032130"/>
                <a:gd name="connsiteX81" fmla="*/ 1361065 w 3303631"/>
                <a:gd name="connsiteY81" fmla="*/ 2536725 h 5032130"/>
                <a:gd name="connsiteX82" fmla="*/ 1392145 w 3303631"/>
                <a:gd name="connsiteY82" fmla="*/ 2452833 h 5032130"/>
                <a:gd name="connsiteX83" fmla="*/ 1538982 w 3303631"/>
                <a:gd name="connsiteY83" fmla="*/ 2409835 h 5032130"/>
                <a:gd name="connsiteX84" fmla="*/ 1568004 w 3303631"/>
                <a:gd name="connsiteY84" fmla="*/ 2572484 h 5032130"/>
                <a:gd name="connsiteX85" fmla="*/ 1408078 w 3303631"/>
                <a:gd name="connsiteY85" fmla="*/ 2603400 h 5032130"/>
                <a:gd name="connsiteX86" fmla="*/ 1492602 w 3303631"/>
                <a:gd name="connsiteY86" fmla="*/ 2667481 h 5032130"/>
                <a:gd name="connsiteX87" fmla="*/ 1784973 w 3303631"/>
                <a:gd name="connsiteY87" fmla="*/ 2510761 h 5032130"/>
                <a:gd name="connsiteX88" fmla="*/ 2155232 w 3303631"/>
                <a:gd name="connsiteY88" fmla="*/ 2532170 h 5032130"/>
                <a:gd name="connsiteX89" fmla="*/ 2111418 w 3303631"/>
                <a:gd name="connsiteY89" fmla="*/ 2610349 h 5032130"/>
                <a:gd name="connsiteX90" fmla="*/ 1770188 w 3303631"/>
                <a:gd name="connsiteY90" fmla="*/ 2582208 h 5032130"/>
                <a:gd name="connsiteX91" fmla="*/ 1517766 w 3303631"/>
                <a:gd name="connsiteY91" fmla="*/ 2728112 h 5032130"/>
                <a:gd name="connsiteX92" fmla="*/ 1582862 w 3303631"/>
                <a:gd name="connsiteY92" fmla="*/ 2972607 h 5032130"/>
                <a:gd name="connsiteX93" fmla="*/ 1664505 w 3303631"/>
                <a:gd name="connsiteY93" fmla="*/ 3119564 h 5032130"/>
                <a:gd name="connsiteX94" fmla="*/ 1734901 w 3303631"/>
                <a:gd name="connsiteY94" fmla="*/ 3211803 h 5032130"/>
                <a:gd name="connsiteX95" fmla="*/ 1887807 w 3303631"/>
                <a:gd name="connsiteY95" fmla="*/ 3380821 h 5032130"/>
                <a:gd name="connsiteX96" fmla="*/ 1812116 w 3303631"/>
                <a:gd name="connsiteY96" fmla="*/ 3391852 h 5032130"/>
                <a:gd name="connsiteX97" fmla="*/ 2021561 w 3303631"/>
                <a:gd name="connsiteY97" fmla="*/ 3667265 h 5032130"/>
                <a:gd name="connsiteX98" fmla="*/ 2203132 w 3303631"/>
                <a:gd name="connsiteY98" fmla="*/ 3837154 h 5032130"/>
                <a:gd name="connsiteX99" fmla="*/ 2268227 w 3303631"/>
                <a:gd name="connsiteY99" fmla="*/ 3693020 h 5032130"/>
                <a:gd name="connsiteX100" fmla="*/ 2414316 w 3303631"/>
                <a:gd name="connsiteY100" fmla="*/ 3671612 h 5032130"/>
                <a:gd name="connsiteX101" fmla="*/ 2478542 w 3303631"/>
                <a:gd name="connsiteY101" fmla="*/ 3784826 h 5032130"/>
                <a:gd name="connsiteX102" fmla="*/ 2414315 w 3303631"/>
                <a:gd name="connsiteY102" fmla="*/ 3881709 h 5032130"/>
                <a:gd name="connsiteX103" fmla="*/ 2333977 w 3303631"/>
                <a:gd name="connsiteY103" fmla="*/ 3925399 h 5032130"/>
                <a:gd name="connsiteX104" fmla="*/ 2464605 w 3303631"/>
                <a:gd name="connsiteY104" fmla="*/ 4099279 h 5032130"/>
                <a:gd name="connsiteX105" fmla="*/ 2529920 w 3303631"/>
                <a:gd name="connsiteY105" fmla="*/ 4262565 h 5032130"/>
                <a:gd name="connsiteX106" fmla="*/ 2431948 w 3303631"/>
                <a:gd name="connsiteY106" fmla="*/ 4540150 h 5032130"/>
                <a:gd name="connsiteX107" fmla="*/ 2676877 w 3303631"/>
                <a:gd name="connsiteY107" fmla="*/ 4899380 h 5032130"/>
                <a:gd name="connsiteX108" fmla="*/ 2627891 w 3303631"/>
                <a:gd name="connsiteY108" fmla="*/ 5013679 h 5032130"/>
                <a:gd name="connsiteX109" fmla="*/ 2317648 w 3303631"/>
                <a:gd name="connsiteY109" fmla="*/ 4545620 h 5032130"/>
                <a:gd name="connsiteX110" fmla="*/ 2333977 w 3303631"/>
                <a:gd name="connsiteY110" fmla="*/ 4229907 h 5032130"/>
                <a:gd name="connsiteX111" fmla="*/ 2099938 w 3303631"/>
                <a:gd name="connsiteY111" fmla="*/ 3865259 h 5032130"/>
                <a:gd name="connsiteX112" fmla="*/ 1593737 w 3303631"/>
                <a:gd name="connsiteY112" fmla="*/ 3271960 h 5032130"/>
                <a:gd name="connsiteX113" fmla="*/ 1356077 w 3303631"/>
                <a:gd name="connsiteY113" fmla="*/ 2747182 h 5032130"/>
                <a:gd name="connsiteX114" fmla="*/ 1328409 w 3303631"/>
                <a:gd name="connsiteY114" fmla="*/ 2595689 h 5032130"/>
                <a:gd name="connsiteX115" fmla="*/ 1174648 w 3303631"/>
                <a:gd name="connsiteY115" fmla="*/ 2515407 h 5032130"/>
                <a:gd name="connsiteX116" fmla="*/ 1060348 w 3303631"/>
                <a:gd name="connsiteY116" fmla="*/ 2597050 h 5032130"/>
                <a:gd name="connsiteX117" fmla="*/ 1027691 w 3303631"/>
                <a:gd name="connsiteY117" fmla="*/ 2744007 h 5032130"/>
                <a:gd name="connsiteX118" fmla="*/ 1239962 w 3303631"/>
                <a:gd name="connsiteY118" fmla="*/ 2972607 h 5032130"/>
                <a:gd name="connsiteX119" fmla="*/ 1435905 w 3303631"/>
                <a:gd name="connsiteY119" fmla="*/ 3413479 h 5032130"/>
                <a:gd name="connsiteX120" fmla="*/ 1533877 w 3303631"/>
                <a:gd name="connsiteY120" fmla="*/ 3772707 h 5032130"/>
                <a:gd name="connsiteX121" fmla="*/ 1550205 w 3303631"/>
                <a:gd name="connsiteY121" fmla="*/ 4050293 h 5032130"/>
                <a:gd name="connsiteX122" fmla="*/ 1550205 w 3303631"/>
                <a:gd name="connsiteY122" fmla="*/ 4050293 h 5032130"/>
                <a:gd name="connsiteX0" fmla="*/ 1468562 w 3303631"/>
                <a:gd name="connsiteY0" fmla="*/ 4050293 h 5032130"/>
                <a:gd name="connsiteX1" fmla="*/ 1403248 w 3303631"/>
                <a:gd name="connsiteY1" fmla="*/ 3674736 h 5032130"/>
                <a:gd name="connsiteX2" fmla="*/ 1223634 w 3303631"/>
                <a:gd name="connsiteY2" fmla="*/ 3217536 h 5032130"/>
                <a:gd name="connsiteX3" fmla="*/ 1060348 w 3303631"/>
                <a:gd name="connsiteY3" fmla="*/ 2907293 h 5032130"/>
                <a:gd name="connsiteX4" fmla="*/ 848077 w 3303631"/>
                <a:gd name="connsiteY4" fmla="*/ 2695021 h 5032130"/>
                <a:gd name="connsiteX5" fmla="*/ 929720 w 3303631"/>
                <a:gd name="connsiteY5" fmla="*/ 2515407 h 5032130"/>
                <a:gd name="connsiteX6" fmla="*/ 1060348 w 3303631"/>
                <a:gd name="connsiteY6" fmla="*/ 2368450 h 5032130"/>
                <a:gd name="connsiteX7" fmla="*/ 1044020 w 3303631"/>
                <a:gd name="connsiteY7" fmla="*/ 2205164 h 5032130"/>
                <a:gd name="connsiteX8" fmla="*/ 1011362 w 3303631"/>
                <a:gd name="connsiteY8" fmla="*/ 2172507 h 5032130"/>
                <a:gd name="connsiteX9" fmla="*/ 1044020 w 3303631"/>
                <a:gd name="connsiteY9" fmla="*/ 2335793 h 5032130"/>
                <a:gd name="connsiteX10" fmla="*/ 929720 w 3303631"/>
                <a:gd name="connsiteY10" fmla="*/ 2417436 h 5032130"/>
                <a:gd name="connsiteX11" fmla="*/ 733777 w 3303631"/>
                <a:gd name="connsiteY11" fmla="*/ 2401107 h 5032130"/>
                <a:gd name="connsiteX12" fmla="*/ 619477 w 3303631"/>
                <a:gd name="connsiteY12" fmla="*/ 2286807 h 5032130"/>
                <a:gd name="connsiteX13" fmla="*/ 668462 w 3303631"/>
                <a:gd name="connsiteY13" fmla="*/ 2172507 h 5032130"/>
                <a:gd name="connsiteX14" fmla="*/ 741041 w 3303631"/>
                <a:gd name="connsiteY14" fmla="*/ 2110224 h 5032130"/>
                <a:gd name="connsiteX15" fmla="*/ 815420 w 3303631"/>
                <a:gd name="connsiteY15" fmla="*/ 2081799 h 5032130"/>
                <a:gd name="connsiteX16" fmla="*/ 893431 w 3303631"/>
                <a:gd name="connsiteY16" fmla="*/ 2078167 h 5032130"/>
                <a:gd name="connsiteX17" fmla="*/ 857142 w 3303631"/>
                <a:gd name="connsiteY17" fmla="*/ 2013454 h 5032130"/>
                <a:gd name="connsiteX18" fmla="*/ 815420 w 3303631"/>
                <a:gd name="connsiteY18" fmla="*/ 1960236 h 5032130"/>
                <a:gd name="connsiteX19" fmla="*/ 640037 w 3303631"/>
                <a:gd name="connsiteY19" fmla="*/ 1953572 h 5032130"/>
                <a:gd name="connsiteX20" fmla="*/ 455591 w 3303631"/>
                <a:gd name="connsiteY20" fmla="*/ 1937244 h 5032130"/>
                <a:gd name="connsiteX21" fmla="*/ 292905 w 3303631"/>
                <a:gd name="connsiteY21" fmla="*/ 1862264 h 5032130"/>
                <a:gd name="connsiteX22" fmla="*/ 31648 w 3303631"/>
                <a:gd name="connsiteY22" fmla="*/ 1584679 h 5032130"/>
                <a:gd name="connsiteX23" fmla="*/ 15320 w 3303631"/>
                <a:gd name="connsiteY23" fmla="*/ 1388736 h 5032130"/>
                <a:gd name="connsiteX24" fmla="*/ 129620 w 3303631"/>
                <a:gd name="connsiteY24" fmla="*/ 1062164 h 5032130"/>
                <a:gd name="connsiteX25" fmla="*/ 570491 w 3303631"/>
                <a:gd name="connsiteY25" fmla="*/ 670279 h 5032130"/>
                <a:gd name="connsiteX26" fmla="*/ 2333977 w 3303631"/>
                <a:gd name="connsiteY26" fmla="*/ 807 h 5032130"/>
                <a:gd name="connsiteX27" fmla="*/ 1174648 w 3303631"/>
                <a:gd name="connsiteY27" fmla="*/ 539650 h 5032130"/>
                <a:gd name="connsiteX28" fmla="*/ 570491 w 3303631"/>
                <a:gd name="connsiteY28" fmla="*/ 817236 h 5032130"/>
                <a:gd name="connsiteX29" fmla="*/ 227591 w 3303631"/>
                <a:gd name="connsiteY29" fmla="*/ 1143807 h 5032130"/>
                <a:gd name="connsiteX30" fmla="*/ 129620 w 3303631"/>
                <a:gd name="connsiteY30" fmla="*/ 1437721 h 5032130"/>
                <a:gd name="connsiteX31" fmla="*/ 325562 w 3303631"/>
                <a:gd name="connsiteY31" fmla="*/ 1747964 h 5032130"/>
                <a:gd name="connsiteX32" fmla="*/ 570491 w 3303631"/>
                <a:gd name="connsiteY32" fmla="*/ 1862264 h 5032130"/>
                <a:gd name="connsiteX33" fmla="*/ 390876 w 3303631"/>
                <a:gd name="connsiteY33" fmla="*/ 1503035 h 5032130"/>
                <a:gd name="connsiteX34" fmla="*/ 537833 w 3303631"/>
                <a:gd name="connsiteY34" fmla="*/ 1111150 h 5032130"/>
                <a:gd name="connsiteX35" fmla="*/ 1011362 w 3303631"/>
                <a:gd name="connsiteY35" fmla="*/ 866221 h 5032130"/>
                <a:gd name="connsiteX36" fmla="*/ 1615520 w 3303631"/>
                <a:gd name="connsiteY36" fmla="*/ 572307 h 5032130"/>
                <a:gd name="connsiteX37" fmla="*/ 2399291 w 3303631"/>
                <a:gd name="connsiteY37" fmla="*/ 278393 h 5032130"/>
                <a:gd name="connsiteX38" fmla="*/ 1615520 w 3303631"/>
                <a:gd name="connsiteY38" fmla="*/ 702936 h 5032130"/>
                <a:gd name="connsiteX39" fmla="*/ 2611563 w 3303631"/>
                <a:gd name="connsiteY39" fmla="*/ 866222 h 5032130"/>
                <a:gd name="connsiteX40" fmla="*/ 1599191 w 3303631"/>
                <a:gd name="connsiteY40" fmla="*/ 817236 h 5032130"/>
                <a:gd name="connsiteX41" fmla="*/ 1174648 w 3303631"/>
                <a:gd name="connsiteY41" fmla="*/ 915207 h 5032130"/>
                <a:gd name="connsiteX42" fmla="*/ 652134 w 3303631"/>
                <a:gd name="connsiteY42" fmla="*/ 1192793 h 5032130"/>
                <a:gd name="connsiteX43" fmla="*/ 505177 w 3303631"/>
                <a:gd name="connsiteY43" fmla="*/ 1454050 h 5032130"/>
                <a:gd name="connsiteX44" fmla="*/ 586820 w 3303631"/>
                <a:gd name="connsiteY44" fmla="*/ 1747964 h 5032130"/>
                <a:gd name="connsiteX45" fmla="*/ 750105 w 3303631"/>
                <a:gd name="connsiteY45" fmla="*/ 1878593 h 5032130"/>
                <a:gd name="connsiteX46" fmla="*/ 652134 w 3303631"/>
                <a:gd name="connsiteY46" fmla="*/ 1747964 h 5032130"/>
                <a:gd name="connsiteX47" fmla="*/ 766434 w 3303631"/>
                <a:gd name="connsiteY47" fmla="*/ 1584678 h 5032130"/>
                <a:gd name="connsiteX48" fmla="*/ 946048 w 3303631"/>
                <a:gd name="connsiteY48" fmla="*/ 1568350 h 5032130"/>
                <a:gd name="connsiteX49" fmla="*/ 1125662 w 3303631"/>
                <a:gd name="connsiteY49" fmla="*/ 1666321 h 5032130"/>
                <a:gd name="connsiteX50" fmla="*/ 1060348 w 3303631"/>
                <a:gd name="connsiteY50" fmla="*/ 1829607 h 5032130"/>
                <a:gd name="connsiteX51" fmla="*/ 1223634 w 3303631"/>
                <a:gd name="connsiteY51" fmla="*/ 1747964 h 5032130"/>
                <a:gd name="connsiteX52" fmla="*/ 1474568 w 3303631"/>
                <a:gd name="connsiteY52" fmla="*/ 1710475 h 5032130"/>
                <a:gd name="connsiteX53" fmla="*/ 1789042 w 3303631"/>
                <a:gd name="connsiteY53" fmla="*/ 1513361 h 5032130"/>
                <a:gd name="connsiteX54" fmla="*/ 2059005 w 3303631"/>
                <a:gd name="connsiteY54" fmla="*/ 1385267 h 5032130"/>
                <a:gd name="connsiteX55" fmla="*/ 2292223 w 3303631"/>
                <a:gd name="connsiteY55" fmla="*/ 1336718 h 5032130"/>
                <a:gd name="connsiteX56" fmla="*/ 2592268 w 3303631"/>
                <a:gd name="connsiteY56" fmla="*/ 1406428 h 5032130"/>
                <a:gd name="connsiteX57" fmla="*/ 3297360 w 3303631"/>
                <a:gd name="connsiteY57" fmla="*/ 1633666 h 5032130"/>
                <a:gd name="connsiteX58" fmla="*/ 2267431 w 3303631"/>
                <a:gd name="connsiteY58" fmla="*/ 1396000 h 5032130"/>
                <a:gd name="connsiteX59" fmla="*/ 1608857 w 3303631"/>
                <a:gd name="connsiteY59" fmla="*/ 1714708 h 5032130"/>
                <a:gd name="connsiteX60" fmla="*/ 1805068 w 3303631"/>
                <a:gd name="connsiteY60" fmla="*/ 1626505 h 5032130"/>
                <a:gd name="connsiteX61" fmla="*/ 1940500 w 3303631"/>
                <a:gd name="connsiteY61" fmla="*/ 1647666 h 5032130"/>
                <a:gd name="connsiteX62" fmla="*/ 1978590 w 3303631"/>
                <a:gd name="connsiteY62" fmla="*/ 1787330 h 5032130"/>
                <a:gd name="connsiteX63" fmla="*/ 1898178 w 3303631"/>
                <a:gd name="connsiteY63" fmla="*/ 1888904 h 5032130"/>
                <a:gd name="connsiteX64" fmla="*/ 1734052 w 3303631"/>
                <a:gd name="connsiteY64" fmla="*/ 1888258 h 5032130"/>
                <a:gd name="connsiteX65" fmla="*/ 2089048 w 3303631"/>
                <a:gd name="connsiteY65" fmla="*/ 1992893 h 5032130"/>
                <a:gd name="connsiteX66" fmla="*/ 2480934 w 3303631"/>
                <a:gd name="connsiteY66" fmla="*/ 2054575 h 5032130"/>
                <a:gd name="connsiteX67" fmla="*/ 3134077 w 3303631"/>
                <a:gd name="connsiteY67" fmla="*/ 2156179 h 5032130"/>
                <a:gd name="connsiteX68" fmla="*/ 2007859 w 3303631"/>
                <a:gd name="connsiteY68" fmla="*/ 2065918 h 5032130"/>
                <a:gd name="connsiteX69" fmla="*/ 1468562 w 3303631"/>
                <a:gd name="connsiteY69" fmla="*/ 1829607 h 5032130"/>
                <a:gd name="connsiteX70" fmla="*/ 1158320 w 3303631"/>
                <a:gd name="connsiteY70" fmla="*/ 1862264 h 5032130"/>
                <a:gd name="connsiteX71" fmla="*/ 1125662 w 3303631"/>
                <a:gd name="connsiteY71" fmla="*/ 2025550 h 5032130"/>
                <a:gd name="connsiteX72" fmla="*/ 1207305 w 3303631"/>
                <a:gd name="connsiteY72" fmla="*/ 2156179 h 5032130"/>
                <a:gd name="connsiteX73" fmla="*/ 1264455 w 3303631"/>
                <a:gd name="connsiteY73" fmla="*/ 2326721 h 5032130"/>
                <a:gd name="connsiteX74" fmla="*/ 1256291 w 3303631"/>
                <a:gd name="connsiteY74" fmla="*/ 2466421 h 5032130"/>
                <a:gd name="connsiteX75" fmla="*/ 1340789 w 3303631"/>
                <a:gd name="connsiteY75" fmla="*/ 2343947 h 5032130"/>
                <a:gd name="connsiteX76" fmla="*/ 1519980 w 3303631"/>
                <a:gd name="connsiteY76" fmla="*/ 2183866 h 5032130"/>
                <a:gd name="connsiteX77" fmla="*/ 1771095 w 3303631"/>
                <a:gd name="connsiteY77" fmla="*/ 2106740 h 5032130"/>
                <a:gd name="connsiteX78" fmla="*/ 1775938 w 3303631"/>
                <a:gd name="connsiteY78" fmla="*/ 2167303 h 5032130"/>
                <a:gd name="connsiteX79" fmla="*/ 1523318 w 3303631"/>
                <a:gd name="connsiteY79" fmla="*/ 2263330 h 5032130"/>
                <a:gd name="connsiteX80" fmla="*/ 1345335 w 3303631"/>
                <a:gd name="connsiteY80" fmla="*/ 2459418 h 5032130"/>
                <a:gd name="connsiteX81" fmla="*/ 1361065 w 3303631"/>
                <a:gd name="connsiteY81" fmla="*/ 2536725 h 5032130"/>
                <a:gd name="connsiteX82" fmla="*/ 1392145 w 3303631"/>
                <a:gd name="connsiteY82" fmla="*/ 2452833 h 5032130"/>
                <a:gd name="connsiteX83" fmla="*/ 1538982 w 3303631"/>
                <a:gd name="connsiteY83" fmla="*/ 2409835 h 5032130"/>
                <a:gd name="connsiteX84" fmla="*/ 1568004 w 3303631"/>
                <a:gd name="connsiteY84" fmla="*/ 2572484 h 5032130"/>
                <a:gd name="connsiteX85" fmla="*/ 1408078 w 3303631"/>
                <a:gd name="connsiteY85" fmla="*/ 2603400 h 5032130"/>
                <a:gd name="connsiteX86" fmla="*/ 1492602 w 3303631"/>
                <a:gd name="connsiteY86" fmla="*/ 2667481 h 5032130"/>
                <a:gd name="connsiteX87" fmla="*/ 1784973 w 3303631"/>
                <a:gd name="connsiteY87" fmla="*/ 2510761 h 5032130"/>
                <a:gd name="connsiteX88" fmla="*/ 2155232 w 3303631"/>
                <a:gd name="connsiteY88" fmla="*/ 2532170 h 5032130"/>
                <a:gd name="connsiteX89" fmla="*/ 2111418 w 3303631"/>
                <a:gd name="connsiteY89" fmla="*/ 2610349 h 5032130"/>
                <a:gd name="connsiteX90" fmla="*/ 1770188 w 3303631"/>
                <a:gd name="connsiteY90" fmla="*/ 2582208 h 5032130"/>
                <a:gd name="connsiteX91" fmla="*/ 1517766 w 3303631"/>
                <a:gd name="connsiteY91" fmla="*/ 2728112 h 5032130"/>
                <a:gd name="connsiteX92" fmla="*/ 1582862 w 3303631"/>
                <a:gd name="connsiteY92" fmla="*/ 2972607 h 5032130"/>
                <a:gd name="connsiteX93" fmla="*/ 1664505 w 3303631"/>
                <a:gd name="connsiteY93" fmla="*/ 3119564 h 5032130"/>
                <a:gd name="connsiteX94" fmla="*/ 1734901 w 3303631"/>
                <a:gd name="connsiteY94" fmla="*/ 3211803 h 5032130"/>
                <a:gd name="connsiteX95" fmla="*/ 1812116 w 3303631"/>
                <a:gd name="connsiteY95" fmla="*/ 3391852 h 5032130"/>
                <a:gd name="connsiteX96" fmla="*/ 2021561 w 3303631"/>
                <a:gd name="connsiteY96" fmla="*/ 3667265 h 5032130"/>
                <a:gd name="connsiteX97" fmla="*/ 2203132 w 3303631"/>
                <a:gd name="connsiteY97" fmla="*/ 3837154 h 5032130"/>
                <a:gd name="connsiteX98" fmla="*/ 2268227 w 3303631"/>
                <a:gd name="connsiteY98" fmla="*/ 3693020 h 5032130"/>
                <a:gd name="connsiteX99" fmla="*/ 2414316 w 3303631"/>
                <a:gd name="connsiteY99" fmla="*/ 3671612 h 5032130"/>
                <a:gd name="connsiteX100" fmla="*/ 2478542 w 3303631"/>
                <a:gd name="connsiteY100" fmla="*/ 3784826 h 5032130"/>
                <a:gd name="connsiteX101" fmla="*/ 2414315 w 3303631"/>
                <a:gd name="connsiteY101" fmla="*/ 3881709 h 5032130"/>
                <a:gd name="connsiteX102" fmla="*/ 2333977 w 3303631"/>
                <a:gd name="connsiteY102" fmla="*/ 3925399 h 5032130"/>
                <a:gd name="connsiteX103" fmla="*/ 2464605 w 3303631"/>
                <a:gd name="connsiteY103" fmla="*/ 4099279 h 5032130"/>
                <a:gd name="connsiteX104" fmla="*/ 2529920 w 3303631"/>
                <a:gd name="connsiteY104" fmla="*/ 4262565 h 5032130"/>
                <a:gd name="connsiteX105" fmla="*/ 2431948 w 3303631"/>
                <a:gd name="connsiteY105" fmla="*/ 4540150 h 5032130"/>
                <a:gd name="connsiteX106" fmla="*/ 2676877 w 3303631"/>
                <a:gd name="connsiteY106" fmla="*/ 4899380 h 5032130"/>
                <a:gd name="connsiteX107" fmla="*/ 2627891 w 3303631"/>
                <a:gd name="connsiteY107" fmla="*/ 5013679 h 5032130"/>
                <a:gd name="connsiteX108" fmla="*/ 2317648 w 3303631"/>
                <a:gd name="connsiteY108" fmla="*/ 4545620 h 5032130"/>
                <a:gd name="connsiteX109" fmla="*/ 2333977 w 3303631"/>
                <a:gd name="connsiteY109" fmla="*/ 4229907 h 5032130"/>
                <a:gd name="connsiteX110" fmla="*/ 2099938 w 3303631"/>
                <a:gd name="connsiteY110" fmla="*/ 3865259 h 5032130"/>
                <a:gd name="connsiteX111" fmla="*/ 1593737 w 3303631"/>
                <a:gd name="connsiteY111" fmla="*/ 3271960 h 5032130"/>
                <a:gd name="connsiteX112" fmla="*/ 1356077 w 3303631"/>
                <a:gd name="connsiteY112" fmla="*/ 2747182 h 5032130"/>
                <a:gd name="connsiteX113" fmla="*/ 1328409 w 3303631"/>
                <a:gd name="connsiteY113" fmla="*/ 2595689 h 5032130"/>
                <a:gd name="connsiteX114" fmla="*/ 1174648 w 3303631"/>
                <a:gd name="connsiteY114" fmla="*/ 2515407 h 5032130"/>
                <a:gd name="connsiteX115" fmla="*/ 1060348 w 3303631"/>
                <a:gd name="connsiteY115" fmla="*/ 2597050 h 5032130"/>
                <a:gd name="connsiteX116" fmla="*/ 1027691 w 3303631"/>
                <a:gd name="connsiteY116" fmla="*/ 2744007 h 5032130"/>
                <a:gd name="connsiteX117" fmla="*/ 1239962 w 3303631"/>
                <a:gd name="connsiteY117" fmla="*/ 2972607 h 5032130"/>
                <a:gd name="connsiteX118" fmla="*/ 1435905 w 3303631"/>
                <a:gd name="connsiteY118" fmla="*/ 3413479 h 5032130"/>
                <a:gd name="connsiteX119" fmla="*/ 1533877 w 3303631"/>
                <a:gd name="connsiteY119" fmla="*/ 3772707 h 5032130"/>
                <a:gd name="connsiteX120" fmla="*/ 1550205 w 3303631"/>
                <a:gd name="connsiteY120" fmla="*/ 4050293 h 5032130"/>
                <a:gd name="connsiteX121" fmla="*/ 1550205 w 3303631"/>
                <a:gd name="connsiteY121" fmla="*/ 4050293 h 5032130"/>
                <a:gd name="connsiteX0" fmla="*/ 1468562 w 3303631"/>
                <a:gd name="connsiteY0" fmla="*/ 4050293 h 5032130"/>
                <a:gd name="connsiteX1" fmla="*/ 1403248 w 3303631"/>
                <a:gd name="connsiteY1" fmla="*/ 3674736 h 5032130"/>
                <a:gd name="connsiteX2" fmla="*/ 1223634 w 3303631"/>
                <a:gd name="connsiteY2" fmla="*/ 3217536 h 5032130"/>
                <a:gd name="connsiteX3" fmla="*/ 1060348 w 3303631"/>
                <a:gd name="connsiteY3" fmla="*/ 2907293 h 5032130"/>
                <a:gd name="connsiteX4" fmla="*/ 848077 w 3303631"/>
                <a:gd name="connsiteY4" fmla="*/ 2695021 h 5032130"/>
                <a:gd name="connsiteX5" fmla="*/ 929720 w 3303631"/>
                <a:gd name="connsiteY5" fmla="*/ 2515407 h 5032130"/>
                <a:gd name="connsiteX6" fmla="*/ 1060348 w 3303631"/>
                <a:gd name="connsiteY6" fmla="*/ 2368450 h 5032130"/>
                <a:gd name="connsiteX7" fmla="*/ 1044020 w 3303631"/>
                <a:gd name="connsiteY7" fmla="*/ 2205164 h 5032130"/>
                <a:gd name="connsiteX8" fmla="*/ 1011362 w 3303631"/>
                <a:gd name="connsiteY8" fmla="*/ 2172507 h 5032130"/>
                <a:gd name="connsiteX9" fmla="*/ 1044020 w 3303631"/>
                <a:gd name="connsiteY9" fmla="*/ 2335793 h 5032130"/>
                <a:gd name="connsiteX10" fmla="*/ 929720 w 3303631"/>
                <a:gd name="connsiteY10" fmla="*/ 2417436 h 5032130"/>
                <a:gd name="connsiteX11" fmla="*/ 733777 w 3303631"/>
                <a:gd name="connsiteY11" fmla="*/ 2401107 h 5032130"/>
                <a:gd name="connsiteX12" fmla="*/ 619477 w 3303631"/>
                <a:gd name="connsiteY12" fmla="*/ 2286807 h 5032130"/>
                <a:gd name="connsiteX13" fmla="*/ 668462 w 3303631"/>
                <a:gd name="connsiteY13" fmla="*/ 2172507 h 5032130"/>
                <a:gd name="connsiteX14" fmla="*/ 741041 w 3303631"/>
                <a:gd name="connsiteY14" fmla="*/ 2110224 h 5032130"/>
                <a:gd name="connsiteX15" fmla="*/ 815420 w 3303631"/>
                <a:gd name="connsiteY15" fmla="*/ 2081799 h 5032130"/>
                <a:gd name="connsiteX16" fmla="*/ 893431 w 3303631"/>
                <a:gd name="connsiteY16" fmla="*/ 2078167 h 5032130"/>
                <a:gd name="connsiteX17" fmla="*/ 857142 w 3303631"/>
                <a:gd name="connsiteY17" fmla="*/ 2013454 h 5032130"/>
                <a:gd name="connsiteX18" fmla="*/ 815420 w 3303631"/>
                <a:gd name="connsiteY18" fmla="*/ 1960236 h 5032130"/>
                <a:gd name="connsiteX19" fmla="*/ 640037 w 3303631"/>
                <a:gd name="connsiteY19" fmla="*/ 1953572 h 5032130"/>
                <a:gd name="connsiteX20" fmla="*/ 455591 w 3303631"/>
                <a:gd name="connsiteY20" fmla="*/ 1937244 h 5032130"/>
                <a:gd name="connsiteX21" fmla="*/ 292905 w 3303631"/>
                <a:gd name="connsiteY21" fmla="*/ 1862264 h 5032130"/>
                <a:gd name="connsiteX22" fmla="*/ 31648 w 3303631"/>
                <a:gd name="connsiteY22" fmla="*/ 1584679 h 5032130"/>
                <a:gd name="connsiteX23" fmla="*/ 15320 w 3303631"/>
                <a:gd name="connsiteY23" fmla="*/ 1388736 h 5032130"/>
                <a:gd name="connsiteX24" fmla="*/ 129620 w 3303631"/>
                <a:gd name="connsiteY24" fmla="*/ 1062164 h 5032130"/>
                <a:gd name="connsiteX25" fmla="*/ 570491 w 3303631"/>
                <a:gd name="connsiteY25" fmla="*/ 670279 h 5032130"/>
                <a:gd name="connsiteX26" fmla="*/ 2333977 w 3303631"/>
                <a:gd name="connsiteY26" fmla="*/ 807 h 5032130"/>
                <a:gd name="connsiteX27" fmla="*/ 1174648 w 3303631"/>
                <a:gd name="connsiteY27" fmla="*/ 539650 h 5032130"/>
                <a:gd name="connsiteX28" fmla="*/ 570491 w 3303631"/>
                <a:gd name="connsiteY28" fmla="*/ 817236 h 5032130"/>
                <a:gd name="connsiteX29" fmla="*/ 227591 w 3303631"/>
                <a:gd name="connsiteY29" fmla="*/ 1143807 h 5032130"/>
                <a:gd name="connsiteX30" fmla="*/ 129620 w 3303631"/>
                <a:gd name="connsiteY30" fmla="*/ 1437721 h 5032130"/>
                <a:gd name="connsiteX31" fmla="*/ 325562 w 3303631"/>
                <a:gd name="connsiteY31" fmla="*/ 1747964 h 5032130"/>
                <a:gd name="connsiteX32" fmla="*/ 570491 w 3303631"/>
                <a:gd name="connsiteY32" fmla="*/ 1862264 h 5032130"/>
                <a:gd name="connsiteX33" fmla="*/ 390876 w 3303631"/>
                <a:gd name="connsiteY33" fmla="*/ 1503035 h 5032130"/>
                <a:gd name="connsiteX34" fmla="*/ 537833 w 3303631"/>
                <a:gd name="connsiteY34" fmla="*/ 1111150 h 5032130"/>
                <a:gd name="connsiteX35" fmla="*/ 1011362 w 3303631"/>
                <a:gd name="connsiteY35" fmla="*/ 866221 h 5032130"/>
                <a:gd name="connsiteX36" fmla="*/ 1615520 w 3303631"/>
                <a:gd name="connsiteY36" fmla="*/ 572307 h 5032130"/>
                <a:gd name="connsiteX37" fmla="*/ 2399291 w 3303631"/>
                <a:gd name="connsiteY37" fmla="*/ 278393 h 5032130"/>
                <a:gd name="connsiteX38" fmla="*/ 1615520 w 3303631"/>
                <a:gd name="connsiteY38" fmla="*/ 702936 h 5032130"/>
                <a:gd name="connsiteX39" fmla="*/ 2611563 w 3303631"/>
                <a:gd name="connsiteY39" fmla="*/ 866222 h 5032130"/>
                <a:gd name="connsiteX40" fmla="*/ 1599191 w 3303631"/>
                <a:gd name="connsiteY40" fmla="*/ 817236 h 5032130"/>
                <a:gd name="connsiteX41" fmla="*/ 1174648 w 3303631"/>
                <a:gd name="connsiteY41" fmla="*/ 915207 h 5032130"/>
                <a:gd name="connsiteX42" fmla="*/ 652134 w 3303631"/>
                <a:gd name="connsiteY42" fmla="*/ 1192793 h 5032130"/>
                <a:gd name="connsiteX43" fmla="*/ 505177 w 3303631"/>
                <a:gd name="connsiteY43" fmla="*/ 1454050 h 5032130"/>
                <a:gd name="connsiteX44" fmla="*/ 586820 w 3303631"/>
                <a:gd name="connsiteY44" fmla="*/ 1747964 h 5032130"/>
                <a:gd name="connsiteX45" fmla="*/ 750105 w 3303631"/>
                <a:gd name="connsiteY45" fmla="*/ 1878593 h 5032130"/>
                <a:gd name="connsiteX46" fmla="*/ 652134 w 3303631"/>
                <a:gd name="connsiteY46" fmla="*/ 1747964 h 5032130"/>
                <a:gd name="connsiteX47" fmla="*/ 766434 w 3303631"/>
                <a:gd name="connsiteY47" fmla="*/ 1584678 h 5032130"/>
                <a:gd name="connsiteX48" fmla="*/ 946048 w 3303631"/>
                <a:gd name="connsiteY48" fmla="*/ 1568350 h 5032130"/>
                <a:gd name="connsiteX49" fmla="*/ 1125662 w 3303631"/>
                <a:gd name="connsiteY49" fmla="*/ 1666321 h 5032130"/>
                <a:gd name="connsiteX50" fmla="*/ 1060348 w 3303631"/>
                <a:gd name="connsiteY50" fmla="*/ 1829607 h 5032130"/>
                <a:gd name="connsiteX51" fmla="*/ 1223634 w 3303631"/>
                <a:gd name="connsiteY51" fmla="*/ 1747964 h 5032130"/>
                <a:gd name="connsiteX52" fmla="*/ 1474568 w 3303631"/>
                <a:gd name="connsiteY52" fmla="*/ 1710475 h 5032130"/>
                <a:gd name="connsiteX53" fmla="*/ 1789042 w 3303631"/>
                <a:gd name="connsiteY53" fmla="*/ 1513361 h 5032130"/>
                <a:gd name="connsiteX54" fmla="*/ 2059005 w 3303631"/>
                <a:gd name="connsiteY54" fmla="*/ 1385267 h 5032130"/>
                <a:gd name="connsiteX55" fmla="*/ 2292223 w 3303631"/>
                <a:gd name="connsiteY55" fmla="*/ 1336718 h 5032130"/>
                <a:gd name="connsiteX56" fmla="*/ 2592268 w 3303631"/>
                <a:gd name="connsiteY56" fmla="*/ 1406428 h 5032130"/>
                <a:gd name="connsiteX57" fmla="*/ 3297360 w 3303631"/>
                <a:gd name="connsiteY57" fmla="*/ 1633666 h 5032130"/>
                <a:gd name="connsiteX58" fmla="*/ 2267431 w 3303631"/>
                <a:gd name="connsiteY58" fmla="*/ 1396000 h 5032130"/>
                <a:gd name="connsiteX59" fmla="*/ 1608857 w 3303631"/>
                <a:gd name="connsiteY59" fmla="*/ 1714708 h 5032130"/>
                <a:gd name="connsiteX60" fmla="*/ 1805068 w 3303631"/>
                <a:gd name="connsiteY60" fmla="*/ 1626505 h 5032130"/>
                <a:gd name="connsiteX61" fmla="*/ 1940500 w 3303631"/>
                <a:gd name="connsiteY61" fmla="*/ 1647666 h 5032130"/>
                <a:gd name="connsiteX62" fmla="*/ 1978590 w 3303631"/>
                <a:gd name="connsiteY62" fmla="*/ 1787330 h 5032130"/>
                <a:gd name="connsiteX63" fmla="*/ 1898178 w 3303631"/>
                <a:gd name="connsiteY63" fmla="*/ 1888904 h 5032130"/>
                <a:gd name="connsiteX64" fmla="*/ 1734052 w 3303631"/>
                <a:gd name="connsiteY64" fmla="*/ 1888258 h 5032130"/>
                <a:gd name="connsiteX65" fmla="*/ 2089048 w 3303631"/>
                <a:gd name="connsiteY65" fmla="*/ 1992893 h 5032130"/>
                <a:gd name="connsiteX66" fmla="*/ 2480934 w 3303631"/>
                <a:gd name="connsiteY66" fmla="*/ 2054575 h 5032130"/>
                <a:gd name="connsiteX67" fmla="*/ 3134077 w 3303631"/>
                <a:gd name="connsiteY67" fmla="*/ 2156179 h 5032130"/>
                <a:gd name="connsiteX68" fmla="*/ 2007859 w 3303631"/>
                <a:gd name="connsiteY68" fmla="*/ 2065918 h 5032130"/>
                <a:gd name="connsiteX69" fmla="*/ 1468562 w 3303631"/>
                <a:gd name="connsiteY69" fmla="*/ 1829607 h 5032130"/>
                <a:gd name="connsiteX70" fmla="*/ 1158320 w 3303631"/>
                <a:gd name="connsiteY70" fmla="*/ 1862264 h 5032130"/>
                <a:gd name="connsiteX71" fmla="*/ 1125662 w 3303631"/>
                <a:gd name="connsiteY71" fmla="*/ 2025550 h 5032130"/>
                <a:gd name="connsiteX72" fmla="*/ 1207305 w 3303631"/>
                <a:gd name="connsiteY72" fmla="*/ 2156179 h 5032130"/>
                <a:gd name="connsiteX73" fmla="*/ 1264455 w 3303631"/>
                <a:gd name="connsiteY73" fmla="*/ 2326721 h 5032130"/>
                <a:gd name="connsiteX74" fmla="*/ 1256291 w 3303631"/>
                <a:gd name="connsiteY74" fmla="*/ 2466421 h 5032130"/>
                <a:gd name="connsiteX75" fmla="*/ 1340789 w 3303631"/>
                <a:gd name="connsiteY75" fmla="*/ 2343947 h 5032130"/>
                <a:gd name="connsiteX76" fmla="*/ 1519980 w 3303631"/>
                <a:gd name="connsiteY76" fmla="*/ 2183866 h 5032130"/>
                <a:gd name="connsiteX77" fmla="*/ 1771095 w 3303631"/>
                <a:gd name="connsiteY77" fmla="*/ 2106740 h 5032130"/>
                <a:gd name="connsiteX78" fmla="*/ 1775938 w 3303631"/>
                <a:gd name="connsiteY78" fmla="*/ 2167303 h 5032130"/>
                <a:gd name="connsiteX79" fmla="*/ 1523318 w 3303631"/>
                <a:gd name="connsiteY79" fmla="*/ 2263330 h 5032130"/>
                <a:gd name="connsiteX80" fmla="*/ 1345335 w 3303631"/>
                <a:gd name="connsiteY80" fmla="*/ 2459418 h 5032130"/>
                <a:gd name="connsiteX81" fmla="*/ 1361065 w 3303631"/>
                <a:gd name="connsiteY81" fmla="*/ 2536725 h 5032130"/>
                <a:gd name="connsiteX82" fmla="*/ 1392145 w 3303631"/>
                <a:gd name="connsiteY82" fmla="*/ 2452833 h 5032130"/>
                <a:gd name="connsiteX83" fmla="*/ 1538982 w 3303631"/>
                <a:gd name="connsiteY83" fmla="*/ 2409835 h 5032130"/>
                <a:gd name="connsiteX84" fmla="*/ 1568004 w 3303631"/>
                <a:gd name="connsiteY84" fmla="*/ 2572484 h 5032130"/>
                <a:gd name="connsiteX85" fmla="*/ 1408078 w 3303631"/>
                <a:gd name="connsiteY85" fmla="*/ 2603400 h 5032130"/>
                <a:gd name="connsiteX86" fmla="*/ 1492602 w 3303631"/>
                <a:gd name="connsiteY86" fmla="*/ 2667481 h 5032130"/>
                <a:gd name="connsiteX87" fmla="*/ 1784973 w 3303631"/>
                <a:gd name="connsiteY87" fmla="*/ 2510761 h 5032130"/>
                <a:gd name="connsiteX88" fmla="*/ 2155232 w 3303631"/>
                <a:gd name="connsiteY88" fmla="*/ 2532170 h 5032130"/>
                <a:gd name="connsiteX89" fmla="*/ 2111418 w 3303631"/>
                <a:gd name="connsiteY89" fmla="*/ 2610349 h 5032130"/>
                <a:gd name="connsiteX90" fmla="*/ 1770188 w 3303631"/>
                <a:gd name="connsiteY90" fmla="*/ 2582208 h 5032130"/>
                <a:gd name="connsiteX91" fmla="*/ 1517766 w 3303631"/>
                <a:gd name="connsiteY91" fmla="*/ 2728112 h 5032130"/>
                <a:gd name="connsiteX92" fmla="*/ 1582862 w 3303631"/>
                <a:gd name="connsiteY92" fmla="*/ 2972607 h 5032130"/>
                <a:gd name="connsiteX93" fmla="*/ 1664505 w 3303631"/>
                <a:gd name="connsiteY93" fmla="*/ 3119564 h 5032130"/>
                <a:gd name="connsiteX94" fmla="*/ 1734901 w 3303631"/>
                <a:gd name="connsiteY94" fmla="*/ 3211803 h 5032130"/>
                <a:gd name="connsiteX95" fmla="*/ 1841742 w 3303631"/>
                <a:gd name="connsiteY95" fmla="*/ 3391852 h 5032130"/>
                <a:gd name="connsiteX96" fmla="*/ 2021561 w 3303631"/>
                <a:gd name="connsiteY96" fmla="*/ 3667265 h 5032130"/>
                <a:gd name="connsiteX97" fmla="*/ 2203132 w 3303631"/>
                <a:gd name="connsiteY97" fmla="*/ 3837154 h 5032130"/>
                <a:gd name="connsiteX98" fmla="*/ 2268227 w 3303631"/>
                <a:gd name="connsiteY98" fmla="*/ 3693020 h 5032130"/>
                <a:gd name="connsiteX99" fmla="*/ 2414316 w 3303631"/>
                <a:gd name="connsiteY99" fmla="*/ 3671612 h 5032130"/>
                <a:gd name="connsiteX100" fmla="*/ 2478542 w 3303631"/>
                <a:gd name="connsiteY100" fmla="*/ 3784826 h 5032130"/>
                <a:gd name="connsiteX101" fmla="*/ 2414315 w 3303631"/>
                <a:gd name="connsiteY101" fmla="*/ 3881709 h 5032130"/>
                <a:gd name="connsiteX102" fmla="*/ 2333977 w 3303631"/>
                <a:gd name="connsiteY102" fmla="*/ 3925399 h 5032130"/>
                <a:gd name="connsiteX103" fmla="*/ 2464605 w 3303631"/>
                <a:gd name="connsiteY103" fmla="*/ 4099279 h 5032130"/>
                <a:gd name="connsiteX104" fmla="*/ 2529920 w 3303631"/>
                <a:gd name="connsiteY104" fmla="*/ 4262565 h 5032130"/>
                <a:gd name="connsiteX105" fmla="*/ 2431948 w 3303631"/>
                <a:gd name="connsiteY105" fmla="*/ 4540150 h 5032130"/>
                <a:gd name="connsiteX106" fmla="*/ 2676877 w 3303631"/>
                <a:gd name="connsiteY106" fmla="*/ 4899380 h 5032130"/>
                <a:gd name="connsiteX107" fmla="*/ 2627891 w 3303631"/>
                <a:gd name="connsiteY107" fmla="*/ 5013679 h 5032130"/>
                <a:gd name="connsiteX108" fmla="*/ 2317648 w 3303631"/>
                <a:gd name="connsiteY108" fmla="*/ 4545620 h 5032130"/>
                <a:gd name="connsiteX109" fmla="*/ 2333977 w 3303631"/>
                <a:gd name="connsiteY109" fmla="*/ 4229907 h 5032130"/>
                <a:gd name="connsiteX110" fmla="*/ 2099938 w 3303631"/>
                <a:gd name="connsiteY110" fmla="*/ 3865259 h 5032130"/>
                <a:gd name="connsiteX111" fmla="*/ 1593737 w 3303631"/>
                <a:gd name="connsiteY111" fmla="*/ 3271960 h 5032130"/>
                <a:gd name="connsiteX112" fmla="*/ 1356077 w 3303631"/>
                <a:gd name="connsiteY112" fmla="*/ 2747182 h 5032130"/>
                <a:gd name="connsiteX113" fmla="*/ 1328409 w 3303631"/>
                <a:gd name="connsiteY113" fmla="*/ 2595689 h 5032130"/>
                <a:gd name="connsiteX114" fmla="*/ 1174648 w 3303631"/>
                <a:gd name="connsiteY114" fmla="*/ 2515407 h 5032130"/>
                <a:gd name="connsiteX115" fmla="*/ 1060348 w 3303631"/>
                <a:gd name="connsiteY115" fmla="*/ 2597050 h 5032130"/>
                <a:gd name="connsiteX116" fmla="*/ 1027691 w 3303631"/>
                <a:gd name="connsiteY116" fmla="*/ 2744007 h 5032130"/>
                <a:gd name="connsiteX117" fmla="*/ 1239962 w 3303631"/>
                <a:gd name="connsiteY117" fmla="*/ 2972607 h 5032130"/>
                <a:gd name="connsiteX118" fmla="*/ 1435905 w 3303631"/>
                <a:gd name="connsiteY118" fmla="*/ 3413479 h 5032130"/>
                <a:gd name="connsiteX119" fmla="*/ 1533877 w 3303631"/>
                <a:gd name="connsiteY119" fmla="*/ 3772707 h 5032130"/>
                <a:gd name="connsiteX120" fmla="*/ 1550205 w 3303631"/>
                <a:gd name="connsiteY120" fmla="*/ 4050293 h 5032130"/>
                <a:gd name="connsiteX121" fmla="*/ 1550205 w 3303631"/>
                <a:gd name="connsiteY121" fmla="*/ 4050293 h 5032130"/>
                <a:gd name="connsiteX0" fmla="*/ 1468562 w 3303631"/>
                <a:gd name="connsiteY0" fmla="*/ 4050293 h 5032130"/>
                <a:gd name="connsiteX1" fmla="*/ 1403248 w 3303631"/>
                <a:gd name="connsiteY1" fmla="*/ 3674736 h 5032130"/>
                <a:gd name="connsiteX2" fmla="*/ 1223634 w 3303631"/>
                <a:gd name="connsiteY2" fmla="*/ 3217536 h 5032130"/>
                <a:gd name="connsiteX3" fmla="*/ 1060348 w 3303631"/>
                <a:gd name="connsiteY3" fmla="*/ 2907293 h 5032130"/>
                <a:gd name="connsiteX4" fmla="*/ 848077 w 3303631"/>
                <a:gd name="connsiteY4" fmla="*/ 2695021 h 5032130"/>
                <a:gd name="connsiteX5" fmla="*/ 929720 w 3303631"/>
                <a:gd name="connsiteY5" fmla="*/ 2515407 h 5032130"/>
                <a:gd name="connsiteX6" fmla="*/ 1060348 w 3303631"/>
                <a:gd name="connsiteY6" fmla="*/ 2368450 h 5032130"/>
                <a:gd name="connsiteX7" fmla="*/ 1044020 w 3303631"/>
                <a:gd name="connsiteY7" fmla="*/ 2205164 h 5032130"/>
                <a:gd name="connsiteX8" fmla="*/ 1011362 w 3303631"/>
                <a:gd name="connsiteY8" fmla="*/ 2172507 h 5032130"/>
                <a:gd name="connsiteX9" fmla="*/ 1044020 w 3303631"/>
                <a:gd name="connsiteY9" fmla="*/ 2335793 h 5032130"/>
                <a:gd name="connsiteX10" fmla="*/ 929720 w 3303631"/>
                <a:gd name="connsiteY10" fmla="*/ 2417436 h 5032130"/>
                <a:gd name="connsiteX11" fmla="*/ 733777 w 3303631"/>
                <a:gd name="connsiteY11" fmla="*/ 2401107 h 5032130"/>
                <a:gd name="connsiteX12" fmla="*/ 619477 w 3303631"/>
                <a:gd name="connsiteY12" fmla="*/ 2286807 h 5032130"/>
                <a:gd name="connsiteX13" fmla="*/ 668462 w 3303631"/>
                <a:gd name="connsiteY13" fmla="*/ 2172507 h 5032130"/>
                <a:gd name="connsiteX14" fmla="*/ 741041 w 3303631"/>
                <a:gd name="connsiteY14" fmla="*/ 2110224 h 5032130"/>
                <a:gd name="connsiteX15" fmla="*/ 815420 w 3303631"/>
                <a:gd name="connsiteY15" fmla="*/ 2081799 h 5032130"/>
                <a:gd name="connsiteX16" fmla="*/ 893431 w 3303631"/>
                <a:gd name="connsiteY16" fmla="*/ 2078167 h 5032130"/>
                <a:gd name="connsiteX17" fmla="*/ 857142 w 3303631"/>
                <a:gd name="connsiteY17" fmla="*/ 2013454 h 5032130"/>
                <a:gd name="connsiteX18" fmla="*/ 815420 w 3303631"/>
                <a:gd name="connsiteY18" fmla="*/ 1960236 h 5032130"/>
                <a:gd name="connsiteX19" fmla="*/ 640037 w 3303631"/>
                <a:gd name="connsiteY19" fmla="*/ 1953572 h 5032130"/>
                <a:gd name="connsiteX20" fmla="*/ 455591 w 3303631"/>
                <a:gd name="connsiteY20" fmla="*/ 1937244 h 5032130"/>
                <a:gd name="connsiteX21" fmla="*/ 292905 w 3303631"/>
                <a:gd name="connsiteY21" fmla="*/ 1862264 h 5032130"/>
                <a:gd name="connsiteX22" fmla="*/ 31648 w 3303631"/>
                <a:gd name="connsiteY22" fmla="*/ 1584679 h 5032130"/>
                <a:gd name="connsiteX23" fmla="*/ 15320 w 3303631"/>
                <a:gd name="connsiteY23" fmla="*/ 1388736 h 5032130"/>
                <a:gd name="connsiteX24" fmla="*/ 129620 w 3303631"/>
                <a:gd name="connsiteY24" fmla="*/ 1062164 h 5032130"/>
                <a:gd name="connsiteX25" fmla="*/ 570491 w 3303631"/>
                <a:gd name="connsiteY25" fmla="*/ 670279 h 5032130"/>
                <a:gd name="connsiteX26" fmla="*/ 2333977 w 3303631"/>
                <a:gd name="connsiteY26" fmla="*/ 807 h 5032130"/>
                <a:gd name="connsiteX27" fmla="*/ 1174648 w 3303631"/>
                <a:gd name="connsiteY27" fmla="*/ 539650 h 5032130"/>
                <a:gd name="connsiteX28" fmla="*/ 570491 w 3303631"/>
                <a:gd name="connsiteY28" fmla="*/ 817236 h 5032130"/>
                <a:gd name="connsiteX29" fmla="*/ 227591 w 3303631"/>
                <a:gd name="connsiteY29" fmla="*/ 1143807 h 5032130"/>
                <a:gd name="connsiteX30" fmla="*/ 129620 w 3303631"/>
                <a:gd name="connsiteY30" fmla="*/ 1437721 h 5032130"/>
                <a:gd name="connsiteX31" fmla="*/ 325562 w 3303631"/>
                <a:gd name="connsiteY31" fmla="*/ 1747964 h 5032130"/>
                <a:gd name="connsiteX32" fmla="*/ 570491 w 3303631"/>
                <a:gd name="connsiteY32" fmla="*/ 1862264 h 5032130"/>
                <a:gd name="connsiteX33" fmla="*/ 390876 w 3303631"/>
                <a:gd name="connsiteY33" fmla="*/ 1503035 h 5032130"/>
                <a:gd name="connsiteX34" fmla="*/ 537833 w 3303631"/>
                <a:gd name="connsiteY34" fmla="*/ 1111150 h 5032130"/>
                <a:gd name="connsiteX35" fmla="*/ 1011362 w 3303631"/>
                <a:gd name="connsiteY35" fmla="*/ 866221 h 5032130"/>
                <a:gd name="connsiteX36" fmla="*/ 1615520 w 3303631"/>
                <a:gd name="connsiteY36" fmla="*/ 572307 h 5032130"/>
                <a:gd name="connsiteX37" fmla="*/ 2399291 w 3303631"/>
                <a:gd name="connsiteY37" fmla="*/ 278393 h 5032130"/>
                <a:gd name="connsiteX38" fmla="*/ 1615520 w 3303631"/>
                <a:gd name="connsiteY38" fmla="*/ 702936 h 5032130"/>
                <a:gd name="connsiteX39" fmla="*/ 2611563 w 3303631"/>
                <a:gd name="connsiteY39" fmla="*/ 866222 h 5032130"/>
                <a:gd name="connsiteX40" fmla="*/ 1599191 w 3303631"/>
                <a:gd name="connsiteY40" fmla="*/ 817236 h 5032130"/>
                <a:gd name="connsiteX41" fmla="*/ 1174648 w 3303631"/>
                <a:gd name="connsiteY41" fmla="*/ 915207 h 5032130"/>
                <a:gd name="connsiteX42" fmla="*/ 652134 w 3303631"/>
                <a:gd name="connsiteY42" fmla="*/ 1192793 h 5032130"/>
                <a:gd name="connsiteX43" fmla="*/ 505177 w 3303631"/>
                <a:gd name="connsiteY43" fmla="*/ 1454050 h 5032130"/>
                <a:gd name="connsiteX44" fmla="*/ 586820 w 3303631"/>
                <a:gd name="connsiteY44" fmla="*/ 1747964 h 5032130"/>
                <a:gd name="connsiteX45" fmla="*/ 750105 w 3303631"/>
                <a:gd name="connsiteY45" fmla="*/ 1878593 h 5032130"/>
                <a:gd name="connsiteX46" fmla="*/ 652134 w 3303631"/>
                <a:gd name="connsiteY46" fmla="*/ 1747964 h 5032130"/>
                <a:gd name="connsiteX47" fmla="*/ 766434 w 3303631"/>
                <a:gd name="connsiteY47" fmla="*/ 1584678 h 5032130"/>
                <a:gd name="connsiteX48" fmla="*/ 946048 w 3303631"/>
                <a:gd name="connsiteY48" fmla="*/ 1568350 h 5032130"/>
                <a:gd name="connsiteX49" fmla="*/ 1125662 w 3303631"/>
                <a:gd name="connsiteY49" fmla="*/ 1666321 h 5032130"/>
                <a:gd name="connsiteX50" fmla="*/ 1060348 w 3303631"/>
                <a:gd name="connsiteY50" fmla="*/ 1829607 h 5032130"/>
                <a:gd name="connsiteX51" fmla="*/ 1223634 w 3303631"/>
                <a:gd name="connsiteY51" fmla="*/ 1747964 h 5032130"/>
                <a:gd name="connsiteX52" fmla="*/ 1474568 w 3303631"/>
                <a:gd name="connsiteY52" fmla="*/ 1710475 h 5032130"/>
                <a:gd name="connsiteX53" fmla="*/ 1789042 w 3303631"/>
                <a:gd name="connsiteY53" fmla="*/ 1513361 h 5032130"/>
                <a:gd name="connsiteX54" fmla="*/ 2059005 w 3303631"/>
                <a:gd name="connsiteY54" fmla="*/ 1385267 h 5032130"/>
                <a:gd name="connsiteX55" fmla="*/ 2292223 w 3303631"/>
                <a:gd name="connsiteY55" fmla="*/ 1336718 h 5032130"/>
                <a:gd name="connsiteX56" fmla="*/ 2592268 w 3303631"/>
                <a:gd name="connsiteY56" fmla="*/ 1406428 h 5032130"/>
                <a:gd name="connsiteX57" fmla="*/ 3297360 w 3303631"/>
                <a:gd name="connsiteY57" fmla="*/ 1633666 h 5032130"/>
                <a:gd name="connsiteX58" fmla="*/ 2267431 w 3303631"/>
                <a:gd name="connsiteY58" fmla="*/ 1396000 h 5032130"/>
                <a:gd name="connsiteX59" fmla="*/ 1608857 w 3303631"/>
                <a:gd name="connsiteY59" fmla="*/ 1714708 h 5032130"/>
                <a:gd name="connsiteX60" fmla="*/ 1805068 w 3303631"/>
                <a:gd name="connsiteY60" fmla="*/ 1626505 h 5032130"/>
                <a:gd name="connsiteX61" fmla="*/ 1940500 w 3303631"/>
                <a:gd name="connsiteY61" fmla="*/ 1647666 h 5032130"/>
                <a:gd name="connsiteX62" fmla="*/ 1978590 w 3303631"/>
                <a:gd name="connsiteY62" fmla="*/ 1787330 h 5032130"/>
                <a:gd name="connsiteX63" fmla="*/ 1898178 w 3303631"/>
                <a:gd name="connsiteY63" fmla="*/ 1888904 h 5032130"/>
                <a:gd name="connsiteX64" fmla="*/ 1734052 w 3303631"/>
                <a:gd name="connsiteY64" fmla="*/ 1888258 h 5032130"/>
                <a:gd name="connsiteX65" fmla="*/ 2089048 w 3303631"/>
                <a:gd name="connsiteY65" fmla="*/ 1992893 h 5032130"/>
                <a:gd name="connsiteX66" fmla="*/ 2480934 w 3303631"/>
                <a:gd name="connsiteY66" fmla="*/ 2054575 h 5032130"/>
                <a:gd name="connsiteX67" fmla="*/ 3134077 w 3303631"/>
                <a:gd name="connsiteY67" fmla="*/ 2156179 h 5032130"/>
                <a:gd name="connsiteX68" fmla="*/ 2007859 w 3303631"/>
                <a:gd name="connsiteY68" fmla="*/ 2065918 h 5032130"/>
                <a:gd name="connsiteX69" fmla="*/ 1468562 w 3303631"/>
                <a:gd name="connsiteY69" fmla="*/ 1829607 h 5032130"/>
                <a:gd name="connsiteX70" fmla="*/ 1158320 w 3303631"/>
                <a:gd name="connsiteY70" fmla="*/ 1862264 h 5032130"/>
                <a:gd name="connsiteX71" fmla="*/ 1125662 w 3303631"/>
                <a:gd name="connsiteY71" fmla="*/ 2025550 h 5032130"/>
                <a:gd name="connsiteX72" fmla="*/ 1207305 w 3303631"/>
                <a:gd name="connsiteY72" fmla="*/ 2156179 h 5032130"/>
                <a:gd name="connsiteX73" fmla="*/ 1264455 w 3303631"/>
                <a:gd name="connsiteY73" fmla="*/ 2326721 h 5032130"/>
                <a:gd name="connsiteX74" fmla="*/ 1256291 w 3303631"/>
                <a:gd name="connsiteY74" fmla="*/ 2466421 h 5032130"/>
                <a:gd name="connsiteX75" fmla="*/ 1340789 w 3303631"/>
                <a:gd name="connsiteY75" fmla="*/ 2343947 h 5032130"/>
                <a:gd name="connsiteX76" fmla="*/ 1519980 w 3303631"/>
                <a:gd name="connsiteY76" fmla="*/ 2183866 h 5032130"/>
                <a:gd name="connsiteX77" fmla="*/ 1771095 w 3303631"/>
                <a:gd name="connsiteY77" fmla="*/ 2106740 h 5032130"/>
                <a:gd name="connsiteX78" fmla="*/ 1775938 w 3303631"/>
                <a:gd name="connsiteY78" fmla="*/ 2167303 h 5032130"/>
                <a:gd name="connsiteX79" fmla="*/ 1523318 w 3303631"/>
                <a:gd name="connsiteY79" fmla="*/ 2263330 h 5032130"/>
                <a:gd name="connsiteX80" fmla="*/ 1345335 w 3303631"/>
                <a:gd name="connsiteY80" fmla="*/ 2459418 h 5032130"/>
                <a:gd name="connsiteX81" fmla="*/ 1361065 w 3303631"/>
                <a:gd name="connsiteY81" fmla="*/ 2536725 h 5032130"/>
                <a:gd name="connsiteX82" fmla="*/ 1392145 w 3303631"/>
                <a:gd name="connsiteY82" fmla="*/ 2452833 h 5032130"/>
                <a:gd name="connsiteX83" fmla="*/ 1538982 w 3303631"/>
                <a:gd name="connsiteY83" fmla="*/ 2409835 h 5032130"/>
                <a:gd name="connsiteX84" fmla="*/ 1568004 w 3303631"/>
                <a:gd name="connsiteY84" fmla="*/ 2572484 h 5032130"/>
                <a:gd name="connsiteX85" fmla="*/ 1408078 w 3303631"/>
                <a:gd name="connsiteY85" fmla="*/ 2603400 h 5032130"/>
                <a:gd name="connsiteX86" fmla="*/ 1492602 w 3303631"/>
                <a:gd name="connsiteY86" fmla="*/ 2667481 h 5032130"/>
                <a:gd name="connsiteX87" fmla="*/ 1784973 w 3303631"/>
                <a:gd name="connsiteY87" fmla="*/ 2510761 h 5032130"/>
                <a:gd name="connsiteX88" fmla="*/ 2155232 w 3303631"/>
                <a:gd name="connsiteY88" fmla="*/ 2532170 h 5032130"/>
                <a:gd name="connsiteX89" fmla="*/ 2111418 w 3303631"/>
                <a:gd name="connsiteY89" fmla="*/ 2610349 h 5032130"/>
                <a:gd name="connsiteX90" fmla="*/ 1770188 w 3303631"/>
                <a:gd name="connsiteY90" fmla="*/ 2582208 h 5032130"/>
                <a:gd name="connsiteX91" fmla="*/ 1517766 w 3303631"/>
                <a:gd name="connsiteY91" fmla="*/ 2728112 h 5032130"/>
                <a:gd name="connsiteX92" fmla="*/ 1582862 w 3303631"/>
                <a:gd name="connsiteY92" fmla="*/ 2972607 h 5032130"/>
                <a:gd name="connsiteX93" fmla="*/ 1664505 w 3303631"/>
                <a:gd name="connsiteY93" fmla="*/ 3119564 h 5032130"/>
                <a:gd name="connsiteX94" fmla="*/ 1705275 w 3303631"/>
                <a:gd name="connsiteY94" fmla="*/ 3237197 h 5032130"/>
                <a:gd name="connsiteX95" fmla="*/ 1841742 w 3303631"/>
                <a:gd name="connsiteY95" fmla="*/ 3391852 h 5032130"/>
                <a:gd name="connsiteX96" fmla="*/ 2021561 w 3303631"/>
                <a:gd name="connsiteY96" fmla="*/ 3667265 h 5032130"/>
                <a:gd name="connsiteX97" fmla="*/ 2203132 w 3303631"/>
                <a:gd name="connsiteY97" fmla="*/ 3837154 h 5032130"/>
                <a:gd name="connsiteX98" fmla="*/ 2268227 w 3303631"/>
                <a:gd name="connsiteY98" fmla="*/ 3693020 h 5032130"/>
                <a:gd name="connsiteX99" fmla="*/ 2414316 w 3303631"/>
                <a:gd name="connsiteY99" fmla="*/ 3671612 h 5032130"/>
                <a:gd name="connsiteX100" fmla="*/ 2478542 w 3303631"/>
                <a:gd name="connsiteY100" fmla="*/ 3784826 h 5032130"/>
                <a:gd name="connsiteX101" fmla="*/ 2414315 w 3303631"/>
                <a:gd name="connsiteY101" fmla="*/ 3881709 h 5032130"/>
                <a:gd name="connsiteX102" fmla="*/ 2333977 w 3303631"/>
                <a:gd name="connsiteY102" fmla="*/ 3925399 h 5032130"/>
                <a:gd name="connsiteX103" fmla="*/ 2464605 w 3303631"/>
                <a:gd name="connsiteY103" fmla="*/ 4099279 h 5032130"/>
                <a:gd name="connsiteX104" fmla="*/ 2529920 w 3303631"/>
                <a:gd name="connsiteY104" fmla="*/ 4262565 h 5032130"/>
                <a:gd name="connsiteX105" fmla="*/ 2431948 w 3303631"/>
                <a:gd name="connsiteY105" fmla="*/ 4540150 h 5032130"/>
                <a:gd name="connsiteX106" fmla="*/ 2676877 w 3303631"/>
                <a:gd name="connsiteY106" fmla="*/ 4899380 h 5032130"/>
                <a:gd name="connsiteX107" fmla="*/ 2627891 w 3303631"/>
                <a:gd name="connsiteY107" fmla="*/ 5013679 h 5032130"/>
                <a:gd name="connsiteX108" fmla="*/ 2317648 w 3303631"/>
                <a:gd name="connsiteY108" fmla="*/ 4545620 h 5032130"/>
                <a:gd name="connsiteX109" fmla="*/ 2333977 w 3303631"/>
                <a:gd name="connsiteY109" fmla="*/ 4229907 h 5032130"/>
                <a:gd name="connsiteX110" fmla="*/ 2099938 w 3303631"/>
                <a:gd name="connsiteY110" fmla="*/ 3865259 h 5032130"/>
                <a:gd name="connsiteX111" fmla="*/ 1593737 w 3303631"/>
                <a:gd name="connsiteY111" fmla="*/ 3271960 h 5032130"/>
                <a:gd name="connsiteX112" fmla="*/ 1356077 w 3303631"/>
                <a:gd name="connsiteY112" fmla="*/ 2747182 h 5032130"/>
                <a:gd name="connsiteX113" fmla="*/ 1328409 w 3303631"/>
                <a:gd name="connsiteY113" fmla="*/ 2595689 h 5032130"/>
                <a:gd name="connsiteX114" fmla="*/ 1174648 w 3303631"/>
                <a:gd name="connsiteY114" fmla="*/ 2515407 h 5032130"/>
                <a:gd name="connsiteX115" fmla="*/ 1060348 w 3303631"/>
                <a:gd name="connsiteY115" fmla="*/ 2597050 h 5032130"/>
                <a:gd name="connsiteX116" fmla="*/ 1027691 w 3303631"/>
                <a:gd name="connsiteY116" fmla="*/ 2744007 h 5032130"/>
                <a:gd name="connsiteX117" fmla="*/ 1239962 w 3303631"/>
                <a:gd name="connsiteY117" fmla="*/ 2972607 h 5032130"/>
                <a:gd name="connsiteX118" fmla="*/ 1435905 w 3303631"/>
                <a:gd name="connsiteY118" fmla="*/ 3413479 h 5032130"/>
                <a:gd name="connsiteX119" fmla="*/ 1533877 w 3303631"/>
                <a:gd name="connsiteY119" fmla="*/ 3772707 h 5032130"/>
                <a:gd name="connsiteX120" fmla="*/ 1550205 w 3303631"/>
                <a:gd name="connsiteY120" fmla="*/ 4050293 h 5032130"/>
                <a:gd name="connsiteX121" fmla="*/ 1550205 w 3303631"/>
                <a:gd name="connsiteY121" fmla="*/ 4050293 h 5032130"/>
                <a:gd name="connsiteX0" fmla="*/ 1468562 w 3303631"/>
                <a:gd name="connsiteY0" fmla="*/ 4050293 h 5032130"/>
                <a:gd name="connsiteX1" fmla="*/ 1403248 w 3303631"/>
                <a:gd name="connsiteY1" fmla="*/ 3674736 h 5032130"/>
                <a:gd name="connsiteX2" fmla="*/ 1223634 w 3303631"/>
                <a:gd name="connsiteY2" fmla="*/ 3217536 h 5032130"/>
                <a:gd name="connsiteX3" fmla="*/ 1060348 w 3303631"/>
                <a:gd name="connsiteY3" fmla="*/ 2907293 h 5032130"/>
                <a:gd name="connsiteX4" fmla="*/ 848077 w 3303631"/>
                <a:gd name="connsiteY4" fmla="*/ 2695021 h 5032130"/>
                <a:gd name="connsiteX5" fmla="*/ 929720 w 3303631"/>
                <a:gd name="connsiteY5" fmla="*/ 2515407 h 5032130"/>
                <a:gd name="connsiteX6" fmla="*/ 1060348 w 3303631"/>
                <a:gd name="connsiteY6" fmla="*/ 2368450 h 5032130"/>
                <a:gd name="connsiteX7" fmla="*/ 1044020 w 3303631"/>
                <a:gd name="connsiteY7" fmla="*/ 2205164 h 5032130"/>
                <a:gd name="connsiteX8" fmla="*/ 1011362 w 3303631"/>
                <a:gd name="connsiteY8" fmla="*/ 2172507 h 5032130"/>
                <a:gd name="connsiteX9" fmla="*/ 1044020 w 3303631"/>
                <a:gd name="connsiteY9" fmla="*/ 2335793 h 5032130"/>
                <a:gd name="connsiteX10" fmla="*/ 929720 w 3303631"/>
                <a:gd name="connsiteY10" fmla="*/ 2417436 h 5032130"/>
                <a:gd name="connsiteX11" fmla="*/ 733777 w 3303631"/>
                <a:gd name="connsiteY11" fmla="*/ 2401107 h 5032130"/>
                <a:gd name="connsiteX12" fmla="*/ 619477 w 3303631"/>
                <a:gd name="connsiteY12" fmla="*/ 2286807 h 5032130"/>
                <a:gd name="connsiteX13" fmla="*/ 668462 w 3303631"/>
                <a:gd name="connsiteY13" fmla="*/ 2172507 h 5032130"/>
                <a:gd name="connsiteX14" fmla="*/ 741041 w 3303631"/>
                <a:gd name="connsiteY14" fmla="*/ 2110224 h 5032130"/>
                <a:gd name="connsiteX15" fmla="*/ 815420 w 3303631"/>
                <a:gd name="connsiteY15" fmla="*/ 2081799 h 5032130"/>
                <a:gd name="connsiteX16" fmla="*/ 893431 w 3303631"/>
                <a:gd name="connsiteY16" fmla="*/ 2078167 h 5032130"/>
                <a:gd name="connsiteX17" fmla="*/ 857142 w 3303631"/>
                <a:gd name="connsiteY17" fmla="*/ 2013454 h 5032130"/>
                <a:gd name="connsiteX18" fmla="*/ 815420 w 3303631"/>
                <a:gd name="connsiteY18" fmla="*/ 1960236 h 5032130"/>
                <a:gd name="connsiteX19" fmla="*/ 640037 w 3303631"/>
                <a:gd name="connsiteY19" fmla="*/ 1953572 h 5032130"/>
                <a:gd name="connsiteX20" fmla="*/ 455591 w 3303631"/>
                <a:gd name="connsiteY20" fmla="*/ 1937244 h 5032130"/>
                <a:gd name="connsiteX21" fmla="*/ 292905 w 3303631"/>
                <a:gd name="connsiteY21" fmla="*/ 1862264 h 5032130"/>
                <a:gd name="connsiteX22" fmla="*/ 31648 w 3303631"/>
                <a:gd name="connsiteY22" fmla="*/ 1584679 h 5032130"/>
                <a:gd name="connsiteX23" fmla="*/ 15320 w 3303631"/>
                <a:gd name="connsiteY23" fmla="*/ 1388736 h 5032130"/>
                <a:gd name="connsiteX24" fmla="*/ 129620 w 3303631"/>
                <a:gd name="connsiteY24" fmla="*/ 1062164 h 5032130"/>
                <a:gd name="connsiteX25" fmla="*/ 570491 w 3303631"/>
                <a:gd name="connsiteY25" fmla="*/ 670279 h 5032130"/>
                <a:gd name="connsiteX26" fmla="*/ 2333977 w 3303631"/>
                <a:gd name="connsiteY26" fmla="*/ 807 h 5032130"/>
                <a:gd name="connsiteX27" fmla="*/ 1174648 w 3303631"/>
                <a:gd name="connsiteY27" fmla="*/ 539650 h 5032130"/>
                <a:gd name="connsiteX28" fmla="*/ 570491 w 3303631"/>
                <a:gd name="connsiteY28" fmla="*/ 817236 h 5032130"/>
                <a:gd name="connsiteX29" fmla="*/ 227591 w 3303631"/>
                <a:gd name="connsiteY29" fmla="*/ 1143807 h 5032130"/>
                <a:gd name="connsiteX30" fmla="*/ 129620 w 3303631"/>
                <a:gd name="connsiteY30" fmla="*/ 1437721 h 5032130"/>
                <a:gd name="connsiteX31" fmla="*/ 325562 w 3303631"/>
                <a:gd name="connsiteY31" fmla="*/ 1747964 h 5032130"/>
                <a:gd name="connsiteX32" fmla="*/ 570491 w 3303631"/>
                <a:gd name="connsiteY32" fmla="*/ 1862264 h 5032130"/>
                <a:gd name="connsiteX33" fmla="*/ 390876 w 3303631"/>
                <a:gd name="connsiteY33" fmla="*/ 1503035 h 5032130"/>
                <a:gd name="connsiteX34" fmla="*/ 537833 w 3303631"/>
                <a:gd name="connsiteY34" fmla="*/ 1111150 h 5032130"/>
                <a:gd name="connsiteX35" fmla="*/ 1011362 w 3303631"/>
                <a:gd name="connsiteY35" fmla="*/ 866221 h 5032130"/>
                <a:gd name="connsiteX36" fmla="*/ 1615520 w 3303631"/>
                <a:gd name="connsiteY36" fmla="*/ 572307 h 5032130"/>
                <a:gd name="connsiteX37" fmla="*/ 2399291 w 3303631"/>
                <a:gd name="connsiteY37" fmla="*/ 278393 h 5032130"/>
                <a:gd name="connsiteX38" fmla="*/ 1615520 w 3303631"/>
                <a:gd name="connsiteY38" fmla="*/ 702936 h 5032130"/>
                <a:gd name="connsiteX39" fmla="*/ 2611563 w 3303631"/>
                <a:gd name="connsiteY39" fmla="*/ 866222 h 5032130"/>
                <a:gd name="connsiteX40" fmla="*/ 1599191 w 3303631"/>
                <a:gd name="connsiteY40" fmla="*/ 817236 h 5032130"/>
                <a:gd name="connsiteX41" fmla="*/ 1174648 w 3303631"/>
                <a:gd name="connsiteY41" fmla="*/ 915207 h 5032130"/>
                <a:gd name="connsiteX42" fmla="*/ 652134 w 3303631"/>
                <a:gd name="connsiteY42" fmla="*/ 1192793 h 5032130"/>
                <a:gd name="connsiteX43" fmla="*/ 505177 w 3303631"/>
                <a:gd name="connsiteY43" fmla="*/ 1454050 h 5032130"/>
                <a:gd name="connsiteX44" fmla="*/ 586820 w 3303631"/>
                <a:gd name="connsiteY44" fmla="*/ 1747964 h 5032130"/>
                <a:gd name="connsiteX45" fmla="*/ 750105 w 3303631"/>
                <a:gd name="connsiteY45" fmla="*/ 1878593 h 5032130"/>
                <a:gd name="connsiteX46" fmla="*/ 652134 w 3303631"/>
                <a:gd name="connsiteY46" fmla="*/ 1747964 h 5032130"/>
                <a:gd name="connsiteX47" fmla="*/ 766434 w 3303631"/>
                <a:gd name="connsiteY47" fmla="*/ 1584678 h 5032130"/>
                <a:gd name="connsiteX48" fmla="*/ 946048 w 3303631"/>
                <a:gd name="connsiteY48" fmla="*/ 1568350 h 5032130"/>
                <a:gd name="connsiteX49" fmla="*/ 1125662 w 3303631"/>
                <a:gd name="connsiteY49" fmla="*/ 1666321 h 5032130"/>
                <a:gd name="connsiteX50" fmla="*/ 1060348 w 3303631"/>
                <a:gd name="connsiteY50" fmla="*/ 1829607 h 5032130"/>
                <a:gd name="connsiteX51" fmla="*/ 1223634 w 3303631"/>
                <a:gd name="connsiteY51" fmla="*/ 1747964 h 5032130"/>
                <a:gd name="connsiteX52" fmla="*/ 1474568 w 3303631"/>
                <a:gd name="connsiteY52" fmla="*/ 1710475 h 5032130"/>
                <a:gd name="connsiteX53" fmla="*/ 1789042 w 3303631"/>
                <a:gd name="connsiteY53" fmla="*/ 1513361 h 5032130"/>
                <a:gd name="connsiteX54" fmla="*/ 2059005 w 3303631"/>
                <a:gd name="connsiteY54" fmla="*/ 1385267 h 5032130"/>
                <a:gd name="connsiteX55" fmla="*/ 2292223 w 3303631"/>
                <a:gd name="connsiteY55" fmla="*/ 1336718 h 5032130"/>
                <a:gd name="connsiteX56" fmla="*/ 2592268 w 3303631"/>
                <a:gd name="connsiteY56" fmla="*/ 1406428 h 5032130"/>
                <a:gd name="connsiteX57" fmla="*/ 3297360 w 3303631"/>
                <a:gd name="connsiteY57" fmla="*/ 1633666 h 5032130"/>
                <a:gd name="connsiteX58" fmla="*/ 2267431 w 3303631"/>
                <a:gd name="connsiteY58" fmla="*/ 1396000 h 5032130"/>
                <a:gd name="connsiteX59" fmla="*/ 1608857 w 3303631"/>
                <a:gd name="connsiteY59" fmla="*/ 1714708 h 5032130"/>
                <a:gd name="connsiteX60" fmla="*/ 1805068 w 3303631"/>
                <a:gd name="connsiteY60" fmla="*/ 1626505 h 5032130"/>
                <a:gd name="connsiteX61" fmla="*/ 1940500 w 3303631"/>
                <a:gd name="connsiteY61" fmla="*/ 1647666 h 5032130"/>
                <a:gd name="connsiteX62" fmla="*/ 1978590 w 3303631"/>
                <a:gd name="connsiteY62" fmla="*/ 1787330 h 5032130"/>
                <a:gd name="connsiteX63" fmla="*/ 1898178 w 3303631"/>
                <a:gd name="connsiteY63" fmla="*/ 1888904 h 5032130"/>
                <a:gd name="connsiteX64" fmla="*/ 1734052 w 3303631"/>
                <a:gd name="connsiteY64" fmla="*/ 1888258 h 5032130"/>
                <a:gd name="connsiteX65" fmla="*/ 2089048 w 3303631"/>
                <a:gd name="connsiteY65" fmla="*/ 1992893 h 5032130"/>
                <a:gd name="connsiteX66" fmla="*/ 2480934 w 3303631"/>
                <a:gd name="connsiteY66" fmla="*/ 2054575 h 5032130"/>
                <a:gd name="connsiteX67" fmla="*/ 3134077 w 3303631"/>
                <a:gd name="connsiteY67" fmla="*/ 2156179 h 5032130"/>
                <a:gd name="connsiteX68" fmla="*/ 2007859 w 3303631"/>
                <a:gd name="connsiteY68" fmla="*/ 2065918 h 5032130"/>
                <a:gd name="connsiteX69" fmla="*/ 1468562 w 3303631"/>
                <a:gd name="connsiteY69" fmla="*/ 1829607 h 5032130"/>
                <a:gd name="connsiteX70" fmla="*/ 1158320 w 3303631"/>
                <a:gd name="connsiteY70" fmla="*/ 1862264 h 5032130"/>
                <a:gd name="connsiteX71" fmla="*/ 1125662 w 3303631"/>
                <a:gd name="connsiteY71" fmla="*/ 2025550 h 5032130"/>
                <a:gd name="connsiteX72" fmla="*/ 1207305 w 3303631"/>
                <a:gd name="connsiteY72" fmla="*/ 2156179 h 5032130"/>
                <a:gd name="connsiteX73" fmla="*/ 1264455 w 3303631"/>
                <a:gd name="connsiteY73" fmla="*/ 2326721 h 5032130"/>
                <a:gd name="connsiteX74" fmla="*/ 1256291 w 3303631"/>
                <a:gd name="connsiteY74" fmla="*/ 2466421 h 5032130"/>
                <a:gd name="connsiteX75" fmla="*/ 1340789 w 3303631"/>
                <a:gd name="connsiteY75" fmla="*/ 2343947 h 5032130"/>
                <a:gd name="connsiteX76" fmla="*/ 1519980 w 3303631"/>
                <a:gd name="connsiteY76" fmla="*/ 2183866 h 5032130"/>
                <a:gd name="connsiteX77" fmla="*/ 1771095 w 3303631"/>
                <a:gd name="connsiteY77" fmla="*/ 2106740 h 5032130"/>
                <a:gd name="connsiteX78" fmla="*/ 1775938 w 3303631"/>
                <a:gd name="connsiteY78" fmla="*/ 2167303 h 5032130"/>
                <a:gd name="connsiteX79" fmla="*/ 1523318 w 3303631"/>
                <a:gd name="connsiteY79" fmla="*/ 2263330 h 5032130"/>
                <a:gd name="connsiteX80" fmla="*/ 1345335 w 3303631"/>
                <a:gd name="connsiteY80" fmla="*/ 2459418 h 5032130"/>
                <a:gd name="connsiteX81" fmla="*/ 1361065 w 3303631"/>
                <a:gd name="connsiteY81" fmla="*/ 2536725 h 5032130"/>
                <a:gd name="connsiteX82" fmla="*/ 1392145 w 3303631"/>
                <a:gd name="connsiteY82" fmla="*/ 2452833 h 5032130"/>
                <a:gd name="connsiteX83" fmla="*/ 1538982 w 3303631"/>
                <a:gd name="connsiteY83" fmla="*/ 2409835 h 5032130"/>
                <a:gd name="connsiteX84" fmla="*/ 1568004 w 3303631"/>
                <a:gd name="connsiteY84" fmla="*/ 2572484 h 5032130"/>
                <a:gd name="connsiteX85" fmla="*/ 1408078 w 3303631"/>
                <a:gd name="connsiteY85" fmla="*/ 2603400 h 5032130"/>
                <a:gd name="connsiteX86" fmla="*/ 1492602 w 3303631"/>
                <a:gd name="connsiteY86" fmla="*/ 2667481 h 5032130"/>
                <a:gd name="connsiteX87" fmla="*/ 1784973 w 3303631"/>
                <a:gd name="connsiteY87" fmla="*/ 2510761 h 5032130"/>
                <a:gd name="connsiteX88" fmla="*/ 2155232 w 3303631"/>
                <a:gd name="connsiteY88" fmla="*/ 2532170 h 5032130"/>
                <a:gd name="connsiteX89" fmla="*/ 2111418 w 3303631"/>
                <a:gd name="connsiteY89" fmla="*/ 2610349 h 5032130"/>
                <a:gd name="connsiteX90" fmla="*/ 1770188 w 3303631"/>
                <a:gd name="connsiteY90" fmla="*/ 2582208 h 5032130"/>
                <a:gd name="connsiteX91" fmla="*/ 1517766 w 3303631"/>
                <a:gd name="connsiteY91" fmla="*/ 2728112 h 5032130"/>
                <a:gd name="connsiteX92" fmla="*/ 1582862 w 3303631"/>
                <a:gd name="connsiteY92" fmla="*/ 2972607 h 5032130"/>
                <a:gd name="connsiteX93" fmla="*/ 1705275 w 3303631"/>
                <a:gd name="connsiteY93" fmla="*/ 3237197 h 5032130"/>
                <a:gd name="connsiteX94" fmla="*/ 1841742 w 3303631"/>
                <a:gd name="connsiteY94" fmla="*/ 3391852 h 5032130"/>
                <a:gd name="connsiteX95" fmla="*/ 2021561 w 3303631"/>
                <a:gd name="connsiteY95" fmla="*/ 3667265 h 5032130"/>
                <a:gd name="connsiteX96" fmla="*/ 2203132 w 3303631"/>
                <a:gd name="connsiteY96" fmla="*/ 3837154 h 5032130"/>
                <a:gd name="connsiteX97" fmla="*/ 2268227 w 3303631"/>
                <a:gd name="connsiteY97" fmla="*/ 3693020 h 5032130"/>
                <a:gd name="connsiteX98" fmla="*/ 2414316 w 3303631"/>
                <a:gd name="connsiteY98" fmla="*/ 3671612 h 5032130"/>
                <a:gd name="connsiteX99" fmla="*/ 2478542 w 3303631"/>
                <a:gd name="connsiteY99" fmla="*/ 3784826 h 5032130"/>
                <a:gd name="connsiteX100" fmla="*/ 2414315 w 3303631"/>
                <a:gd name="connsiteY100" fmla="*/ 3881709 h 5032130"/>
                <a:gd name="connsiteX101" fmla="*/ 2333977 w 3303631"/>
                <a:gd name="connsiteY101" fmla="*/ 3925399 h 5032130"/>
                <a:gd name="connsiteX102" fmla="*/ 2464605 w 3303631"/>
                <a:gd name="connsiteY102" fmla="*/ 4099279 h 5032130"/>
                <a:gd name="connsiteX103" fmla="*/ 2529920 w 3303631"/>
                <a:gd name="connsiteY103" fmla="*/ 4262565 h 5032130"/>
                <a:gd name="connsiteX104" fmla="*/ 2431948 w 3303631"/>
                <a:gd name="connsiteY104" fmla="*/ 4540150 h 5032130"/>
                <a:gd name="connsiteX105" fmla="*/ 2676877 w 3303631"/>
                <a:gd name="connsiteY105" fmla="*/ 4899380 h 5032130"/>
                <a:gd name="connsiteX106" fmla="*/ 2627891 w 3303631"/>
                <a:gd name="connsiteY106" fmla="*/ 5013679 h 5032130"/>
                <a:gd name="connsiteX107" fmla="*/ 2317648 w 3303631"/>
                <a:gd name="connsiteY107" fmla="*/ 4545620 h 5032130"/>
                <a:gd name="connsiteX108" fmla="*/ 2333977 w 3303631"/>
                <a:gd name="connsiteY108" fmla="*/ 4229907 h 5032130"/>
                <a:gd name="connsiteX109" fmla="*/ 2099938 w 3303631"/>
                <a:gd name="connsiteY109" fmla="*/ 3865259 h 5032130"/>
                <a:gd name="connsiteX110" fmla="*/ 1593737 w 3303631"/>
                <a:gd name="connsiteY110" fmla="*/ 3271960 h 5032130"/>
                <a:gd name="connsiteX111" fmla="*/ 1356077 w 3303631"/>
                <a:gd name="connsiteY111" fmla="*/ 2747182 h 5032130"/>
                <a:gd name="connsiteX112" fmla="*/ 1328409 w 3303631"/>
                <a:gd name="connsiteY112" fmla="*/ 2595689 h 5032130"/>
                <a:gd name="connsiteX113" fmla="*/ 1174648 w 3303631"/>
                <a:gd name="connsiteY113" fmla="*/ 2515407 h 5032130"/>
                <a:gd name="connsiteX114" fmla="*/ 1060348 w 3303631"/>
                <a:gd name="connsiteY114" fmla="*/ 2597050 h 5032130"/>
                <a:gd name="connsiteX115" fmla="*/ 1027691 w 3303631"/>
                <a:gd name="connsiteY115" fmla="*/ 2744007 h 5032130"/>
                <a:gd name="connsiteX116" fmla="*/ 1239962 w 3303631"/>
                <a:gd name="connsiteY116" fmla="*/ 2972607 h 5032130"/>
                <a:gd name="connsiteX117" fmla="*/ 1435905 w 3303631"/>
                <a:gd name="connsiteY117" fmla="*/ 3413479 h 5032130"/>
                <a:gd name="connsiteX118" fmla="*/ 1533877 w 3303631"/>
                <a:gd name="connsiteY118" fmla="*/ 3772707 h 5032130"/>
                <a:gd name="connsiteX119" fmla="*/ 1550205 w 3303631"/>
                <a:gd name="connsiteY119" fmla="*/ 4050293 h 5032130"/>
                <a:gd name="connsiteX120" fmla="*/ 1550205 w 3303631"/>
                <a:gd name="connsiteY120" fmla="*/ 4050293 h 5032130"/>
                <a:gd name="connsiteX0" fmla="*/ 1468562 w 3303631"/>
                <a:gd name="connsiteY0" fmla="*/ 4050293 h 5032130"/>
                <a:gd name="connsiteX1" fmla="*/ 1403248 w 3303631"/>
                <a:gd name="connsiteY1" fmla="*/ 3674736 h 5032130"/>
                <a:gd name="connsiteX2" fmla="*/ 1223634 w 3303631"/>
                <a:gd name="connsiteY2" fmla="*/ 3217536 h 5032130"/>
                <a:gd name="connsiteX3" fmla="*/ 1060348 w 3303631"/>
                <a:gd name="connsiteY3" fmla="*/ 2907293 h 5032130"/>
                <a:gd name="connsiteX4" fmla="*/ 848077 w 3303631"/>
                <a:gd name="connsiteY4" fmla="*/ 2695021 h 5032130"/>
                <a:gd name="connsiteX5" fmla="*/ 929720 w 3303631"/>
                <a:gd name="connsiteY5" fmla="*/ 2515407 h 5032130"/>
                <a:gd name="connsiteX6" fmla="*/ 1060348 w 3303631"/>
                <a:gd name="connsiteY6" fmla="*/ 2368450 h 5032130"/>
                <a:gd name="connsiteX7" fmla="*/ 1044020 w 3303631"/>
                <a:gd name="connsiteY7" fmla="*/ 2205164 h 5032130"/>
                <a:gd name="connsiteX8" fmla="*/ 1011362 w 3303631"/>
                <a:gd name="connsiteY8" fmla="*/ 2172507 h 5032130"/>
                <a:gd name="connsiteX9" fmla="*/ 1044020 w 3303631"/>
                <a:gd name="connsiteY9" fmla="*/ 2335793 h 5032130"/>
                <a:gd name="connsiteX10" fmla="*/ 929720 w 3303631"/>
                <a:gd name="connsiteY10" fmla="*/ 2417436 h 5032130"/>
                <a:gd name="connsiteX11" fmla="*/ 733777 w 3303631"/>
                <a:gd name="connsiteY11" fmla="*/ 2401107 h 5032130"/>
                <a:gd name="connsiteX12" fmla="*/ 619477 w 3303631"/>
                <a:gd name="connsiteY12" fmla="*/ 2286807 h 5032130"/>
                <a:gd name="connsiteX13" fmla="*/ 668462 w 3303631"/>
                <a:gd name="connsiteY13" fmla="*/ 2172507 h 5032130"/>
                <a:gd name="connsiteX14" fmla="*/ 741041 w 3303631"/>
                <a:gd name="connsiteY14" fmla="*/ 2110224 h 5032130"/>
                <a:gd name="connsiteX15" fmla="*/ 815420 w 3303631"/>
                <a:gd name="connsiteY15" fmla="*/ 2081799 h 5032130"/>
                <a:gd name="connsiteX16" fmla="*/ 893431 w 3303631"/>
                <a:gd name="connsiteY16" fmla="*/ 2078167 h 5032130"/>
                <a:gd name="connsiteX17" fmla="*/ 857142 w 3303631"/>
                <a:gd name="connsiteY17" fmla="*/ 2013454 h 5032130"/>
                <a:gd name="connsiteX18" fmla="*/ 815420 w 3303631"/>
                <a:gd name="connsiteY18" fmla="*/ 1960236 h 5032130"/>
                <a:gd name="connsiteX19" fmla="*/ 640037 w 3303631"/>
                <a:gd name="connsiteY19" fmla="*/ 1953572 h 5032130"/>
                <a:gd name="connsiteX20" fmla="*/ 455591 w 3303631"/>
                <a:gd name="connsiteY20" fmla="*/ 1937244 h 5032130"/>
                <a:gd name="connsiteX21" fmla="*/ 292905 w 3303631"/>
                <a:gd name="connsiteY21" fmla="*/ 1862264 h 5032130"/>
                <a:gd name="connsiteX22" fmla="*/ 31648 w 3303631"/>
                <a:gd name="connsiteY22" fmla="*/ 1584679 h 5032130"/>
                <a:gd name="connsiteX23" fmla="*/ 15320 w 3303631"/>
                <a:gd name="connsiteY23" fmla="*/ 1388736 h 5032130"/>
                <a:gd name="connsiteX24" fmla="*/ 129620 w 3303631"/>
                <a:gd name="connsiteY24" fmla="*/ 1062164 h 5032130"/>
                <a:gd name="connsiteX25" fmla="*/ 570491 w 3303631"/>
                <a:gd name="connsiteY25" fmla="*/ 670279 h 5032130"/>
                <a:gd name="connsiteX26" fmla="*/ 2333977 w 3303631"/>
                <a:gd name="connsiteY26" fmla="*/ 807 h 5032130"/>
                <a:gd name="connsiteX27" fmla="*/ 1174648 w 3303631"/>
                <a:gd name="connsiteY27" fmla="*/ 539650 h 5032130"/>
                <a:gd name="connsiteX28" fmla="*/ 570491 w 3303631"/>
                <a:gd name="connsiteY28" fmla="*/ 817236 h 5032130"/>
                <a:gd name="connsiteX29" fmla="*/ 227591 w 3303631"/>
                <a:gd name="connsiteY29" fmla="*/ 1143807 h 5032130"/>
                <a:gd name="connsiteX30" fmla="*/ 129620 w 3303631"/>
                <a:gd name="connsiteY30" fmla="*/ 1437721 h 5032130"/>
                <a:gd name="connsiteX31" fmla="*/ 325562 w 3303631"/>
                <a:gd name="connsiteY31" fmla="*/ 1747964 h 5032130"/>
                <a:gd name="connsiteX32" fmla="*/ 570491 w 3303631"/>
                <a:gd name="connsiteY32" fmla="*/ 1862264 h 5032130"/>
                <a:gd name="connsiteX33" fmla="*/ 390876 w 3303631"/>
                <a:gd name="connsiteY33" fmla="*/ 1503035 h 5032130"/>
                <a:gd name="connsiteX34" fmla="*/ 537833 w 3303631"/>
                <a:gd name="connsiteY34" fmla="*/ 1111150 h 5032130"/>
                <a:gd name="connsiteX35" fmla="*/ 1011362 w 3303631"/>
                <a:gd name="connsiteY35" fmla="*/ 866221 h 5032130"/>
                <a:gd name="connsiteX36" fmla="*/ 1615520 w 3303631"/>
                <a:gd name="connsiteY36" fmla="*/ 572307 h 5032130"/>
                <a:gd name="connsiteX37" fmla="*/ 2399291 w 3303631"/>
                <a:gd name="connsiteY37" fmla="*/ 278393 h 5032130"/>
                <a:gd name="connsiteX38" fmla="*/ 1615520 w 3303631"/>
                <a:gd name="connsiteY38" fmla="*/ 702936 h 5032130"/>
                <a:gd name="connsiteX39" fmla="*/ 2611563 w 3303631"/>
                <a:gd name="connsiteY39" fmla="*/ 866222 h 5032130"/>
                <a:gd name="connsiteX40" fmla="*/ 1599191 w 3303631"/>
                <a:gd name="connsiteY40" fmla="*/ 817236 h 5032130"/>
                <a:gd name="connsiteX41" fmla="*/ 1174648 w 3303631"/>
                <a:gd name="connsiteY41" fmla="*/ 915207 h 5032130"/>
                <a:gd name="connsiteX42" fmla="*/ 652134 w 3303631"/>
                <a:gd name="connsiteY42" fmla="*/ 1192793 h 5032130"/>
                <a:gd name="connsiteX43" fmla="*/ 505177 w 3303631"/>
                <a:gd name="connsiteY43" fmla="*/ 1454050 h 5032130"/>
                <a:gd name="connsiteX44" fmla="*/ 586820 w 3303631"/>
                <a:gd name="connsiteY44" fmla="*/ 1747964 h 5032130"/>
                <a:gd name="connsiteX45" fmla="*/ 750105 w 3303631"/>
                <a:gd name="connsiteY45" fmla="*/ 1878593 h 5032130"/>
                <a:gd name="connsiteX46" fmla="*/ 652134 w 3303631"/>
                <a:gd name="connsiteY46" fmla="*/ 1747964 h 5032130"/>
                <a:gd name="connsiteX47" fmla="*/ 766434 w 3303631"/>
                <a:gd name="connsiteY47" fmla="*/ 1584678 h 5032130"/>
                <a:gd name="connsiteX48" fmla="*/ 946048 w 3303631"/>
                <a:gd name="connsiteY48" fmla="*/ 1568350 h 5032130"/>
                <a:gd name="connsiteX49" fmla="*/ 1125662 w 3303631"/>
                <a:gd name="connsiteY49" fmla="*/ 1666321 h 5032130"/>
                <a:gd name="connsiteX50" fmla="*/ 1060348 w 3303631"/>
                <a:gd name="connsiteY50" fmla="*/ 1829607 h 5032130"/>
                <a:gd name="connsiteX51" fmla="*/ 1223634 w 3303631"/>
                <a:gd name="connsiteY51" fmla="*/ 1747964 h 5032130"/>
                <a:gd name="connsiteX52" fmla="*/ 1474568 w 3303631"/>
                <a:gd name="connsiteY52" fmla="*/ 1710475 h 5032130"/>
                <a:gd name="connsiteX53" fmla="*/ 1789042 w 3303631"/>
                <a:gd name="connsiteY53" fmla="*/ 1513361 h 5032130"/>
                <a:gd name="connsiteX54" fmla="*/ 2059005 w 3303631"/>
                <a:gd name="connsiteY54" fmla="*/ 1385267 h 5032130"/>
                <a:gd name="connsiteX55" fmla="*/ 2292223 w 3303631"/>
                <a:gd name="connsiteY55" fmla="*/ 1336718 h 5032130"/>
                <a:gd name="connsiteX56" fmla="*/ 2592268 w 3303631"/>
                <a:gd name="connsiteY56" fmla="*/ 1406428 h 5032130"/>
                <a:gd name="connsiteX57" fmla="*/ 3297360 w 3303631"/>
                <a:gd name="connsiteY57" fmla="*/ 1633666 h 5032130"/>
                <a:gd name="connsiteX58" fmla="*/ 2267431 w 3303631"/>
                <a:gd name="connsiteY58" fmla="*/ 1396000 h 5032130"/>
                <a:gd name="connsiteX59" fmla="*/ 1608857 w 3303631"/>
                <a:gd name="connsiteY59" fmla="*/ 1714708 h 5032130"/>
                <a:gd name="connsiteX60" fmla="*/ 1805068 w 3303631"/>
                <a:gd name="connsiteY60" fmla="*/ 1626505 h 5032130"/>
                <a:gd name="connsiteX61" fmla="*/ 1940500 w 3303631"/>
                <a:gd name="connsiteY61" fmla="*/ 1647666 h 5032130"/>
                <a:gd name="connsiteX62" fmla="*/ 1978590 w 3303631"/>
                <a:gd name="connsiteY62" fmla="*/ 1787330 h 5032130"/>
                <a:gd name="connsiteX63" fmla="*/ 1898178 w 3303631"/>
                <a:gd name="connsiteY63" fmla="*/ 1888904 h 5032130"/>
                <a:gd name="connsiteX64" fmla="*/ 1734052 w 3303631"/>
                <a:gd name="connsiteY64" fmla="*/ 1888258 h 5032130"/>
                <a:gd name="connsiteX65" fmla="*/ 2089048 w 3303631"/>
                <a:gd name="connsiteY65" fmla="*/ 1992893 h 5032130"/>
                <a:gd name="connsiteX66" fmla="*/ 2480934 w 3303631"/>
                <a:gd name="connsiteY66" fmla="*/ 2054575 h 5032130"/>
                <a:gd name="connsiteX67" fmla="*/ 3134077 w 3303631"/>
                <a:gd name="connsiteY67" fmla="*/ 2156179 h 5032130"/>
                <a:gd name="connsiteX68" fmla="*/ 2007859 w 3303631"/>
                <a:gd name="connsiteY68" fmla="*/ 2065918 h 5032130"/>
                <a:gd name="connsiteX69" fmla="*/ 1468562 w 3303631"/>
                <a:gd name="connsiteY69" fmla="*/ 1829607 h 5032130"/>
                <a:gd name="connsiteX70" fmla="*/ 1158320 w 3303631"/>
                <a:gd name="connsiteY70" fmla="*/ 1862264 h 5032130"/>
                <a:gd name="connsiteX71" fmla="*/ 1125662 w 3303631"/>
                <a:gd name="connsiteY71" fmla="*/ 2025550 h 5032130"/>
                <a:gd name="connsiteX72" fmla="*/ 1207305 w 3303631"/>
                <a:gd name="connsiteY72" fmla="*/ 2156179 h 5032130"/>
                <a:gd name="connsiteX73" fmla="*/ 1264455 w 3303631"/>
                <a:gd name="connsiteY73" fmla="*/ 2326721 h 5032130"/>
                <a:gd name="connsiteX74" fmla="*/ 1256291 w 3303631"/>
                <a:gd name="connsiteY74" fmla="*/ 2466421 h 5032130"/>
                <a:gd name="connsiteX75" fmla="*/ 1340789 w 3303631"/>
                <a:gd name="connsiteY75" fmla="*/ 2343947 h 5032130"/>
                <a:gd name="connsiteX76" fmla="*/ 1519980 w 3303631"/>
                <a:gd name="connsiteY76" fmla="*/ 2183866 h 5032130"/>
                <a:gd name="connsiteX77" fmla="*/ 1771095 w 3303631"/>
                <a:gd name="connsiteY77" fmla="*/ 2106740 h 5032130"/>
                <a:gd name="connsiteX78" fmla="*/ 1775938 w 3303631"/>
                <a:gd name="connsiteY78" fmla="*/ 2167303 h 5032130"/>
                <a:gd name="connsiteX79" fmla="*/ 1523318 w 3303631"/>
                <a:gd name="connsiteY79" fmla="*/ 2263330 h 5032130"/>
                <a:gd name="connsiteX80" fmla="*/ 1345335 w 3303631"/>
                <a:gd name="connsiteY80" fmla="*/ 2459418 h 5032130"/>
                <a:gd name="connsiteX81" fmla="*/ 1361065 w 3303631"/>
                <a:gd name="connsiteY81" fmla="*/ 2536725 h 5032130"/>
                <a:gd name="connsiteX82" fmla="*/ 1392145 w 3303631"/>
                <a:gd name="connsiteY82" fmla="*/ 2452833 h 5032130"/>
                <a:gd name="connsiteX83" fmla="*/ 1538982 w 3303631"/>
                <a:gd name="connsiteY83" fmla="*/ 2409835 h 5032130"/>
                <a:gd name="connsiteX84" fmla="*/ 1568004 w 3303631"/>
                <a:gd name="connsiteY84" fmla="*/ 2572484 h 5032130"/>
                <a:gd name="connsiteX85" fmla="*/ 1408078 w 3303631"/>
                <a:gd name="connsiteY85" fmla="*/ 2603400 h 5032130"/>
                <a:gd name="connsiteX86" fmla="*/ 1492602 w 3303631"/>
                <a:gd name="connsiteY86" fmla="*/ 2667481 h 5032130"/>
                <a:gd name="connsiteX87" fmla="*/ 1784973 w 3303631"/>
                <a:gd name="connsiteY87" fmla="*/ 2510761 h 5032130"/>
                <a:gd name="connsiteX88" fmla="*/ 2155232 w 3303631"/>
                <a:gd name="connsiteY88" fmla="*/ 2532170 h 5032130"/>
                <a:gd name="connsiteX89" fmla="*/ 2111418 w 3303631"/>
                <a:gd name="connsiteY89" fmla="*/ 2610349 h 5032130"/>
                <a:gd name="connsiteX90" fmla="*/ 1770188 w 3303631"/>
                <a:gd name="connsiteY90" fmla="*/ 2582208 h 5032130"/>
                <a:gd name="connsiteX91" fmla="*/ 1517766 w 3303631"/>
                <a:gd name="connsiteY91" fmla="*/ 2728112 h 5032130"/>
                <a:gd name="connsiteX92" fmla="*/ 1582862 w 3303631"/>
                <a:gd name="connsiteY92" fmla="*/ 2972607 h 5032130"/>
                <a:gd name="connsiteX93" fmla="*/ 1705275 w 3303631"/>
                <a:gd name="connsiteY93" fmla="*/ 3237197 h 5032130"/>
                <a:gd name="connsiteX94" fmla="*/ 1841742 w 3303631"/>
                <a:gd name="connsiteY94" fmla="*/ 3391852 h 5032130"/>
                <a:gd name="connsiteX95" fmla="*/ 2051187 w 3303631"/>
                <a:gd name="connsiteY95" fmla="*/ 3667266 h 5032130"/>
                <a:gd name="connsiteX96" fmla="*/ 2203132 w 3303631"/>
                <a:gd name="connsiteY96" fmla="*/ 3837154 h 5032130"/>
                <a:gd name="connsiteX97" fmla="*/ 2268227 w 3303631"/>
                <a:gd name="connsiteY97" fmla="*/ 3693020 h 5032130"/>
                <a:gd name="connsiteX98" fmla="*/ 2414316 w 3303631"/>
                <a:gd name="connsiteY98" fmla="*/ 3671612 h 5032130"/>
                <a:gd name="connsiteX99" fmla="*/ 2478542 w 3303631"/>
                <a:gd name="connsiteY99" fmla="*/ 3784826 h 5032130"/>
                <a:gd name="connsiteX100" fmla="*/ 2414315 w 3303631"/>
                <a:gd name="connsiteY100" fmla="*/ 3881709 h 5032130"/>
                <a:gd name="connsiteX101" fmla="*/ 2333977 w 3303631"/>
                <a:gd name="connsiteY101" fmla="*/ 3925399 h 5032130"/>
                <a:gd name="connsiteX102" fmla="*/ 2464605 w 3303631"/>
                <a:gd name="connsiteY102" fmla="*/ 4099279 h 5032130"/>
                <a:gd name="connsiteX103" fmla="*/ 2529920 w 3303631"/>
                <a:gd name="connsiteY103" fmla="*/ 4262565 h 5032130"/>
                <a:gd name="connsiteX104" fmla="*/ 2431948 w 3303631"/>
                <a:gd name="connsiteY104" fmla="*/ 4540150 h 5032130"/>
                <a:gd name="connsiteX105" fmla="*/ 2676877 w 3303631"/>
                <a:gd name="connsiteY105" fmla="*/ 4899380 h 5032130"/>
                <a:gd name="connsiteX106" fmla="*/ 2627891 w 3303631"/>
                <a:gd name="connsiteY106" fmla="*/ 5013679 h 5032130"/>
                <a:gd name="connsiteX107" fmla="*/ 2317648 w 3303631"/>
                <a:gd name="connsiteY107" fmla="*/ 4545620 h 5032130"/>
                <a:gd name="connsiteX108" fmla="*/ 2333977 w 3303631"/>
                <a:gd name="connsiteY108" fmla="*/ 4229907 h 5032130"/>
                <a:gd name="connsiteX109" fmla="*/ 2099938 w 3303631"/>
                <a:gd name="connsiteY109" fmla="*/ 3865259 h 5032130"/>
                <a:gd name="connsiteX110" fmla="*/ 1593737 w 3303631"/>
                <a:gd name="connsiteY110" fmla="*/ 3271960 h 5032130"/>
                <a:gd name="connsiteX111" fmla="*/ 1356077 w 3303631"/>
                <a:gd name="connsiteY111" fmla="*/ 2747182 h 5032130"/>
                <a:gd name="connsiteX112" fmla="*/ 1328409 w 3303631"/>
                <a:gd name="connsiteY112" fmla="*/ 2595689 h 5032130"/>
                <a:gd name="connsiteX113" fmla="*/ 1174648 w 3303631"/>
                <a:gd name="connsiteY113" fmla="*/ 2515407 h 5032130"/>
                <a:gd name="connsiteX114" fmla="*/ 1060348 w 3303631"/>
                <a:gd name="connsiteY114" fmla="*/ 2597050 h 5032130"/>
                <a:gd name="connsiteX115" fmla="*/ 1027691 w 3303631"/>
                <a:gd name="connsiteY115" fmla="*/ 2744007 h 5032130"/>
                <a:gd name="connsiteX116" fmla="*/ 1239962 w 3303631"/>
                <a:gd name="connsiteY116" fmla="*/ 2972607 h 5032130"/>
                <a:gd name="connsiteX117" fmla="*/ 1435905 w 3303631"/>
                <a:gd name="connsiteY117" fmla="*/ 3413479 h 5032130"/>
                <a:gd name="connsiteX118" fmla="*/ 1533877 w 3303631"/>
                <a:gd name="connsiteY118" fmla="*/ 3772707 h 5032130"/>
                <a:gd name="connsiteX119" fmla="*/ 1550205 w 3303631"/>
                <a:gd name="connsiteY119" fmla="*/ 4050293 h 5032130"/>
                <a:gd name="connsiteX120" fmla="*/ 1550205 w 3303631"/>
                <a:gd name="connsiteY120" fmla="*/ 4050293 h 5032130"/>
                <a:gd name="connsiteX0" fmla="*/ 1468562 w 3303631"/>
                <a:gd name="connsiteY0" fmla="*/ 4050293 h 5032130"/>
                <a:gd name="connsiteX1" fmla="*/ 1403248 w 3303631"/>
                <a:gd name="connsiteY1" fmla="*/ 3674736 h 5032130"/>
                <a:gd name="connsiteX2" fmla="*/ 1223634 w 3303631"/>
                <a:gd name="connsiteY2" fmla="*/ 3217536 h 5032130"/>
                <a:gd name="connsiteX3" fmla="*/ 1060348 w 3303631"/>
                <a:gd name="connsiteY3" fmla="*/ 2907293 h 5032130"/>
                <a:gd name="connsiteX4" fmla="*/ 848077 w 3303631"/>
                <a:gd name="connsiteY4" fmla="*/ 2695021 h 5032130"/>
                <a:gd name="connsiteX5" fmla="*/ 929720 w 3303631"/>
                <a:gd name="connsiteY5" fmla="*/ 2515407 h 5032130"/>
                <a:gd name="connsiteX6" fmla="*/ 1060348 w 3303631"/>
                <a:gd name="connsiteY6" fmla="*/ 2368450 h 5032130"/>
                <a:gd name="connsiteX7" fmla="*/ 1044020 w 3303631"/>
                <a:gd name="connsiteY7" fmla="*/ 2205164 h 5032130"/>
                <a:gd name="connsiteX8" fmla="*/ 1011362 w 3303631"/>
                <a:gd name="connsiteY8" fmla="*/ 2172507 h 5032130"/>
                <a:gd name="connsiteX9" fmla="*/ 1044020 w 3303631"/>
                <a:gd name="connsiteY9" fmla="*/ 2335793 h 5032130"/>
                <a:gd name="connsiteX10" fmla="*/ 929720 w 3303631"/>
                <a:gd name="connsiteY10" fmla="*/ 2417436 h 5032130"/>
                <a:gd name="connsiteX11" fmla="*/ 733777 w 3303631"/>
                <a:gd name="connsiteY11" fmla="*/ 2401107 h 5032130"/>
                <a:gd name="connsiteX12" fmla="*/ 619477 w 3303631"/>
                <a:gd name="connsiteY12" fmla="*/ 2286807 h 5032130"/>
                <a:gd name="connsiteX13" fmla="*/ 668462 w 3303631"/>
                <a:gd name="connsiteY13" fmla="*/ 2172507 h 5032130"/>
                <a:gd name="connsiteX14" fmla="*/ 741041 w 3303631"/>
                <a:gd name="connsiteY14" fmla="*/ 2110224 h 5032130"/>
                <a:gd name="connsiteX15" fmla="*/ 815420 w 3303631"/>
                <a:gd name="connsiteY15" fmla="*/ 2081799 h 5032130"/>
                <a:gd name="connsiteX16" fmla="*/ 893431 w 3303631"/>
                <a:gd name="connsiteY16" fmla="*/ 2078167 h 5032130"/>
                <a:gd name="connsiteX17" fmla="*/ 857142 w 3303631"/>
                <a:gd name="connsiteY17" fmla="*/ 2013454 h 5032130"/>
                <a:gd name="connsiteX18" fmla="*/ 815420 w 3303631"/>
                <a:gd name="connsiteY18" fmla="*/ 1960236 h 5032130"/>
                <a:gd name="connsiteX19" fmla="*/ 640037 w 3303631"/>
                <a:gd name="connsiteY19" fmla="*/ 1953572 h 5032130"/>
                <a:gd name="connsiteX20" fmla="*/ 455591 w 3303631"/>
                <a:gd name="connsiteY20" fmla="*/ 1937244 h 5032130"/>
                <a:gd name="connsiteX21" fmla="*/ 292905 w 3303631"/>
                <a:gd name="connsiteY21" fmla="*/ 1862264 h 5032130"/>
                <a:gd name="connsiteX22" fmla="*/ 31648 w 3303631"/>
                <a:gd name="connsiteY22" fmla="*/ 1584679 h 5032130"/>
                <a:gd name="connsiteX23" fmla="*/ 15320 w 3303631"/>
                <a:gd name="connsiteY23" fmla="*/ 1388736 h 5032130"/>
                <a:gd name="connsiteX24" fmla="*/ 129620 w 3303631"/>
                <a:gd name="connsiteY24" fmla="*/ 1062164 h 5032130"/>
                <a:gd name="connsiteX25" fmla="*/ 570491 w 3303631"/>
                <a:gd name="connsiteY25" fmla="*/ 670279 h 5032130"/>
                <a:gd name="connsiteX26" fmla="*/ 2333977 w 3303631"/>
                <a:gd name="connsiteY26" fmla="*/ 807 h 5032130"/>
                <a:gd name="connsiteX27" fmla="*/ 1174648 w 3303631"/>
                <a:gd name="connsiteY27" fmla="*/ 539650 h 5032130"/>
                <a:gd name="connsiteX28" fmla="*/ 570491 w 3303631"/>
                <a:gd name="connsiteY28" fmla="*/ 817236 h 5032130"/>
                <a:gd name="connsiteX29" fmla="*/ 227591 w 3303631"/>
                <a:gd name="connsiteY29" fmla="*/ 1143807 h 5032130"/>
                <a:gd name="connsiteX30" fmla="*/ 129620 w 3303631"/>
                <a:gd name="connsiteY30" fmla="*/ 1437721 h 5032130"/>
                <a:gd name="connsiteX31" fmla="*/ 325562 w 3303631"/>
                <a:gd name="connsiteY31" fmla="*/ 1747964 h 5032130"/>
                <a:gd name="connsiteX32" fmla="*/ 570491 w 3303631"/>
                <a:gd name="connsiteY32" fmla="*/ 1862264 h 5032130"/>
                <a:gd name="connsiteX33" fmla="*/ 390876 w 3303631"/>
                <a:gd name="connsiteY33" fmla="*/ 1503035 h 5032130"/>
                <a:gd name="connsiteX34" fmla="*/ 537833 w 3303631"/>
                <a:gd name="connsiteY34" fmla="*/ 1111150 h 5032130"/>
                <a:gd name="connsiteX35" fmla="*/ 1011362 w 3303631"/>
                <a:gd name="connsiteY35" fmla="*/ 866221 h 5032130"/>
                <a:gd name="connsiteX36" fmla="*/ 1615520 w 3303631"/>
                <a:gd name="connsiteY36" fmla="*/ 572307 h 5032130"/>
                <a:gd name="connsiteX37" fmla="*/ 2399291 w 3303631"/>
                <a:gd name="connsiteY37" fmla="*/ 278393 h 5032130"/>
                <a:gd name="connsiteX38" fmla="*/ 1615520 w 3303631"/>
                <a:gd name="connsiteY38" fmla="*/ 702936 h 5032130"/>
                <a:gd name="connsiteX39" fmla="*/ 2611563 w 3303631"/>
                <a:gd name="connsiteY39" fmla="*/ 866222 h 5032130"/>
                <a:gd name="connsiteX40" fmla="*/ 1599191 w 3303631"/>
                <a:gd name="connsiteY40" fmla="*/ 817236 h 5032130"/>
                <a:gd name="connsiteX41" fmla="*/ 1174648 w 3303631"/>
                <a:gd name="connsiteY41" fmla="*/ 915207 h 5032130"/>
                <a:gd name="connsiteX42" fmla="*/ 652134 w 3303631"/>
                <a:gd name="connsiteY42" fmla="*/ 1192793 h 5032130"/>
                <a:gd name="connsiteX43" fmla="*/ 505177 w 3303631"/>
                <a:gd name="connsiteY43" fmla="*/ 1454050 h 5032130"/>
                <a:gd name="connsiteX44" fmla="*/ 586820 w 3303631"/>
                <a:gd name="connsiteY44" fmla="*/ 1747964 h 5032130"/>
                <a:gd name="connsiteX45" fmla="*/ 750105 w 3303631"/>
                <a:gd name="connsiteY45" fmla="*/ 1878593 h 5032130"/>
                <a:gd name="connsiteX46" fmla="*/ 652134 w 3303631"/>
                <a:gd name="connsiteY46" fmla="*/ 1747964 h 5032130"/>
                <a:gd name="connsiteX47" fmla="*/ 766434 w 3303631"/>
                <a:gd name="connsiteY47" fmla="*/ 1584678 h 5032130"/>
                <a:gd name="connsiteX48" fmla="*/ 946048 w 3303631"/>
                <a:gd name="connsiteY48" fmla="*/ 1568350 h 5032130"/>
                <a:gd name="connsiteX49" fmla="*/ 1125662 w 3303631"/>
                <a:gd name="connsiteY49" fmla="*/ 1666321 h 5032130"/>
                <a:gd name="connsiteX50" fmla="*/ 1060348 w 3303631"/>
                <a:gd name="connsiteY50" fmla="*/ 1829607 h 5032130"/>
                <a:gd name="connsiteX51" fmla="*/ 1223634 w 3303631"/>
                <a:gd name="connsiteY51" fmla="*/ 1747964 h 5032130"/>
                <a:gd name="connsiteX52" fmla="*/ 1474568 w 3303631"/>
                <a:gd name="connsiteY52" fmla="*/ 1710475 h 5032130"/>
                <a:gd name="connsiteX53" fmla="*/ 1789042 w 3303631"/>
                <a:gd name="connsiteY53" fmla="*/ 1513361 h 5032130"/>
                <a:gd name="connsiteX54" fmla="*/ 2059005 w 3303631"/>
                <a:gd name="connsiteY54" fmla="*/ 1385267 h 5032130"/>
                <a:gd name="connsiteX55" fmla="*/ 2292223 w 3303631"/>
                <a:gd name="connsiteY55" fmla="*/ 1336718 h 5032130"/>
                <a:gd name="connsiteX56" fmla="*/ 2592268 w 3303631"/>
                <a:gd name="connsiteY56" fmla="*/ 1406428 h 5032130"/>
                <a:gd name="connsiteX57" fmla="*/ 3297360 w 3303631"/>
                <a:gd name="connsiteY57" fmla="*/ 1633666 h 5032130"/>
                <a:gd name="connsiteX58" fmla="*/ 2267431 w 3303631"/>
                <a:gd name="connsiteY58" fmla="*/ 1396000 h 5032130"/>
                <a:gd name="connsiteX59" fmla="*/ 1608857 w 3303631"/>
                <a:gd name="connsiteY59" fmla="*/ 1714708 h 5032130"/>
                <a:gd name="connsiteX60" fmla="*/ 1805068 w 3303631"/>
                <a:gd name="connsiteY60" fmla="*/ 1626505 h 5032130"/>
                <a:gd name="connsiteX61" fmla="*/ 1940500 w 3303631"/>
                <a:gd name="connsiteY61" fmla="*/ 1647666 h 5032130"/>
                <a:gd name="connsiteX62" fmla="*/ 1978590 w 3303631"/>
                <a:gd name="connsiteY62" fmla="*/ 1787330 h 5032130"/>
                <a:gd name="connsiteX63" fmla="*/ 1898178 w 3303631"/>
                <a:gd name="connsiteY63" fmla="*/ 1888904 h 5032130"/>
                <a:gd name="connsiteX64" fmla="*/ 1734052 w 3303631"/>
                <a:gd name="connsiteY64" fmla="*/ 1888258 h 5032130"/>
                <a:gd name="connsiteX65" fmla="*/ 2089048 w 3303631"/>
                <a:gd name="connsiteY65" fmla="*/ 1992893 h 5032130"/>
                <a:gd name="connsiteX66" fmla="*/ 2480934 w 3303631"/>
                <a:gd name="connsiteY66" fmla="*/ 2054575 h 5032130"/>
                <a:gd name="connsiteX67" fmla="*/ 3134077 w 3303631"/>
                <a:gd name="connsiteY67" fmla="*/ 2156179 h 5032130"/>
                <a:gd name="connsiteX68" fmla="*/ 2007859 w 3303631"/>
                <a:gd name="connsiteY68" fmla="*/ 2065918 h 5032130"/>
                <a:gd name="connsiteX69" fmla="*/ 1468562 w 3303631"/>
                <a:gd name="connsiteY69" fmla="*/ 1829607 h 5032130"/>
                <a:gd name="connsiteX70" fmla="*/ 1158320 w 3303631"/>
                <a:gd name="connsiteY70" fmla="*/ 1862264 h 5032130"/>
                <a:gd name="connsiteX71" fmla="*/ 1125662 w 3303631"/>
                <a:gd name="connsiteY71" fmla="*/ 2025550 h 5032130"/>
                <a:gd name="connsiteX72" fmla="*/ 1207305 w 3303631"/>
                <a:gd name="connsiteY72" fmla="*/ 2156179 h 5032130"/>
                <a:gd name="connsiteX73" fmla="*/ 1264455 w 3303631"/>
                <a:gd name="connsiteY73" fmla="*/ 2326721 h 5032130"/>
                <a:gd name="connsiteX74" fmla="*/ 1256291 w 3303631"/>
                <a:gd name="connsiteY74" fmla="*/ 2466421 h 5032130"/>
                <a:gd name="connsiteX75" fmla="*/ 1340789 w 3303631"/>
                <a:gd name="connsiteY75" fmla="*/ 2343947 h 5032130"/>
                <a:gd name="connsiteX76" fmla="*/ 1519980 w 3303631"/>
                <a:gd name="connsiteY76" fmla="*/ 2183866 h 5032130"/>
                <a:gd name="connsiteX77" fmla="*/ 1771095 w 3303631"/>
                <a:gd name="connsiteY77" fmla="*/ 2106740 h 5032130"/>
                <a:gd name="connsiteX78" fmla="*/ 1775938 w 3303631"/>
                <a:gd name="connsiteY78" fmla="*/ 2167303 h 5032130"/>
                <a:gd name="connsiteX79" fmla="*/ 1523318 w 3303631"/>
                <a:gd name="connsiteY79" fmla="*/ 2263330 h 5032130"/>
                <a:gd name="connsiteX80" fmla="*/ 1345335 w 3303631"/>
                <a:gd name="connsiteY80" fmla="*/ 2459418 h 5032130"/>
                <a:gd name="connsiteX81" fmla="*/ 1361065 w 3303631"/>
                <a:gd name="connsiteY81" fmla="*/ 2536725 h 5032130"/>
                <a:gd name="connsiteX82" fmla="*/ 1392145 w 3303631"/>
                <a:gd name="connsiteY82" fmla="*/ 2452833 h 5032130"/>
                <a:gd name="connsiteX83" fmla="*/ 1538982 w 3303631"/>
                <a:gd name="connsiteY83" fmla="*/ 2409835 h 5032130"/>
                <a:gd name="connsiteX84" fmla="*/ 1568004 w 3303631"/>
                <a:gd name="connsiteY84" fmla="*/ 2572484 h 5032130"/>
                <a:gd name="connsiteX85" fmla="*/ 1408078 w 3303631"/>
                <a:gd name="connsiteY85" fmla="*/ 2603400 h 5032130"/>
                <a:gd name="connsiteX86" fmla="*/ 1492602 w 3303631"/>
                <a:gd name="connsiteY86" fmla="*/ 2667481 h 5032130"/>
                <a:gd name="connsiteX87" fmla="*/ 1784973 w 3303631"/>
                <a:gd name="connsiteY87" fmla="*/ 2510761 h 5032130"/>
                <a:gd name="connsiteX88" fmla="*/ 2155232 w 3303631"/>
                <a:gd name="connsiteY88" fmla="*/ 2532170 h 5032130"/>
                <a:gd name="connsiteX89" fmla="*/ 2111418 w 3303631"/>
                <a:gd name="connsiteY89" fmla="*/ 2610349 h 5032130"/>
                <a:gd name="connsiteX90" fmla="*/ 1770188 w 3303631"/>
                <a:gd name="connsiteY90" fmla="*/ 2582208 h 5032130"/>
                <a:gd name="connsiteX91" fmla="*/ 1517766 w 3303631"/>
                <a:gd name="connsiteY91" fmla="*/ 2728112 h 5032130"/>
                <a:gd name="connsiteX92" fmla="*/ 1582862 w 3303631"/>
                <a:gd name="connsiteY92" fmla="*/ 2972607 h 5032130"/>
                <a:gd name="connsiteX93" fmla="*/ 1705275 w 3303631"/>
                <a:gd name="connsiteY93" fmla="*/ 3237197 h 5032130"/>
                <a:gd name="connsiteX94" fmla="*/ 1829045 w 3303631"/>
                <a:gd name="connsiteY94" fmla="*/ 3434175 h 5032130"/>
                <a:gd name="connsiteX95" fmla="*/ 2051187 w 3303631"/>
                <a:gd name="connsiteY95" fmla="*/ 3667266 h 5032130"/>
                <a:gd name="connsiteX96" fmla="*/ 2203132 w 3303631"/>
                <a:gd name="connsiteY96" fmla="*/ 3837154 h 5032130"/>
                <a:gd name="connsiteX97" fmla="*/ 2268227 w 3303631"/>
                <a:gd name="connsiteY97" fmla="*/ 3693020 h 5032130"/>
                <a:gd name="connsiteX98" fmla="*/ 2414316 w 3303631"/>
                <a:gd name="connsiteY98" fmla="*/ 3671612 h 5032130"/>
                <a:gd name="connsiteX99" fmla="*/ 2478542 w 3303631"/>
                <a:gd name="connsiteY99" fmla="*/ 3784826 h 5032130"/>
                <a:gd name="connsiteX100" fmla="*/ 2414315 w 3303631"/>
                <a:gd name="connsiteY100" fmla="*/ 3881709 h 5032130"/>
                <a:gd name="connsiteX101" fmla="*/ 2333977 w 3303631"/>
                <a:gd name="connsiteY101" fmla="*/ 3925399 h 5032130"/>
                <a:gd name="connsiteX102" fmla="*/ 2464605 w 3303631"/>
                <a:gd name="connsiteY102" fmla="*/ 4099279 h 5032130"/>
                <a:gd name="connsiteX103" fmla="*/ 2529920 w 3303631"/>
                <a:gd name="connsiteY103" fmla="*/ 4262565 h 5032130"/>
                <a:gd name="connsiteX104" fmla="*/ 2431948 w 3303631"/>
                <a:gd name="connsiteY104" fmla="*/ 4540150 h 5032130"/>
                <a:gd name="connsiteX105" fmla="*/ 2676877 w 3303631"/>
                <a:gd name="connsiteY105" fmla="*/ 4899380 h 5032130"/>
                <a:gd name="connsiteX106" fmla="*/ 2627891 w 3303631"/>
                <a:gd name="connsiteY106" fmla="*/ 5013679 h 5032130"/>
                <a:gd name="connsiteX107" fmla="*/ 2317648 w 3303631"/>
                <a:gd name="connsiteY107" fmla="*/ 4545620 h 5032130"/>
                <a:gd name="connsiteX108" fmla="*/ 2333977 w 3303631"/>
                <a:gd name="connsiteY108" fmla="*/ 4229907 h 5032130"/>
                <a:gd name="connsiteX109" fmla="*/ 2099938 w 3303631"/>
                <a:gd name="connsiteY109" fmla="*/ 3865259 h 5032130"/>
                <a:gd name="connsiteX110" fmla="*/ 1593737 w 3303631"/>
                <a:gd name="connsiteY110" fmla="*/ 3271960 h 5032130"/>
                <a:gd name="connsiteX111" fmla="*/ 1356077 w 3303631"/>
                <a:gd name="connsiteY111" fmla="*/ 2747182 h 5032130"/>
                <a:gd name="connsiteX112" fmla="*/ 1328409 w 3303631"/>
                <a:gd name="connsiteY112" fmla="*/ 2595689 h 5032130"/>
                <a:gd name="connsiteX113" fmla="*/ 1174648 w 3303631"/>
                <a:gd name="connsiteY113" fmla="*/ 2515407 h 5032130"/>
                <a:gd name="connsiteX114" fmla="*/ 1060348 w 3303631"/>
                <a:gd name="connsiteY114" fmla="*/ 2597050 h 5032130"/>
                <a:gd name="connsiteX115" fmla="*/ 1027691 w 3303631"/>
                <a:gd name="connsiteY115" fmla="*/ 2744007 h 5032130"/>
                <a:gd name="connsiteX116" fmla="*/ 1239962 w 3303631"/>
                <a:gd name="connsiteY116" fmla="*/ 2972607 h 5032130"/>
                <a:gd name="connsiteX117" fmla="*/ 1435905 w 3303631"/>
                <a:gd name="connsiteY117" fmla="*/ 3413479 h 5032130"/>
                <a:gd name="connsiteX118" fmla="*/ 1533877 w 3303631"/>
                <a:gd name="connsiteY118" fmla="*/ 3772707 h 5032130"/>
                <a:gd name="connsiteX119" fmla="*/ 1550205 w 3303631"/>
                <a:gd name="connsiteY119" fmla="*/ 4050293 h 5032130"/>
                <a:gd name="connsiteX120" fmla="*/ 1550205 w 3303631"/>
                <a:gd name="connsiteY120" fmla="*/ 4050293 h 5032130"/>
                <a:gd name="connsiteX0" fmla="*/ 1468562 w 3303631"/>
                <a:gd name="connsiteY0" fmla="*/ 4050293 h 5032130"/>
                <a:gd name="connsiteX1" fmla="*/ 1403248 w 3303631"/>
                <a:gd name="connsiteY1" fmla="*/ 3674736 h 5032130"/>
                <a:gd name="connsiteX2" fmla="*/ 1223634 w 3303631"/>
                <a:gd name="connsiteY2" fmla="*/ 3217536 h 5032130"/>
                <a:gd name="connsiteX3" fmla="*/ 1060348 w 3303631"/>
                <a:gd name="connsiteY3" fmla="*/ 2907293 h 5032130"/>
                <a:gd name="connsiteX4" fmla="*/ 848077 w 3303631"/>
                <a:gd name="connsiteY4" fmla="*/ 2695021 h 5032130"/>
                <a:gd name="connsiteX5" fmla="*/ 929720 w 3303631"/>
                <a:gd name="connsiteY5" fmla="*/ 2515407 h 5032130"/>
                <a:gd name="connsiteX6" fmla="*/ 1060348 w 3303631"/>
                <a:gd name="connsiteY6" fmla="*/ 2368450 h 5032130"/>
                <a:gd name="connsiteX7" fmla="*/ 1044020 w 3303631"/>
                <a:gd name="connsiteY7" fmla="*/ 2205164 h 5032130"/>
                <a:gd name="connsiteX8" fmla="*/ 1011362 w 3303631"/>
                <a:gd name="connsiteY8" fmla="*/ 2172507 h 5032130"/>
                <a:gd name="connsiteX9" fmla="*/ 1044020 w 3303631"/>
                <a:gd name="connsiteY9" fmla="*/ 2335793 h 5032130"/>
                <a:gd name="connsiteX10" fmla="*/ 929720 w 3303631"/>
                <a:gd name="connsiteY10" fmla="*/ 2417436 h 5032130"/>
                <a:gd name="connsiteX11" fmla="*/ 733777 w 3303631"/>
                <a:gd name="connsiteY11" fmla="*/ 2401107 h 5032130"/>
                <a:gd name="connsiteX12" fmla="*/ 619477 w 3303631"/>
                <a:gd name="connsiteY12" fmla="*/ 2286807 h 5032130"/>
                <a:gd name="connsiteX13" fmla="*/ 668462 w 3303631"/>
                <a:gd name="connsiteY13" fmla="*/ 2172507 h 5032130"/>
                <a:gd name="connsiteX14" fmla="*/ 741041 w 3303631"/>
                <a:gd name="connsiteY14" fmla="*/ 2110224 h 5032130"/>
                <a:gd name="connsiteX15" fmla="*/ 815420 w 3303631"/>
                <a:gd name="connsiteY15" fmla="*/ 2081799 h 5032130"/>
                <a:gd name="connsiteX16" fmla="*/ 893431 w 3303631"/>
                <a:gd name="connsiteY16" fmla="*/ 2078167 h 5032130"/>
                <a:gd name="connsiteX17" fmla="*/ 857142 w 3303631"/>
                <a:gd name="connsiteY17" fmla="*/ 2013454 h 5032130"/>
                <a:gd name="connsiteX18" fmla="*/ 815420 w 3303631"/>
                <a:gd name="connsiteY18" fmla="*/ 1960236 h 5032130"/>
                <a:gd name="connsiteX19" fmla="*/ 640037 w 3303631"/>
                <a:gd name="connsiteY19" fmla="*/ 1953572 h 5032130"/>
                <a:gd name="connsiteX20" fmla="*/ 455591 w 3303631"/>
                <a:gd name="connsiteY20" fmla="*/ 1937244 h 5032130"/>
                <a:gd name="connsiteX21" fmla="*/ 292905 w 3303631"/>
                <a:gd name="connsiteY21" fmla="*/ 1862264 h 5032130"/>
                <a:gd name="connsiteX22" fmla="*/ 31648 w 3303631"/>
                <a:gd name="connsiteY22" fmla="*/ 1584679 h 5032130"/>
                <a:gd name="connsiteX23" fmla="*/ 15320 w 3303631"/>
                <a:gd name="connsiteY23" fmla="*/ 1388736 h 5032130"/>
                <a:gd name="connsiteX24" fmla="*/ 129620 w 3303631"/>
                <a:gd name="connsiteY24" fmla="*/ 1062164 h 5032130"/>
                <a:gd name="connsiteX25" fmla="*/ 570491 w 3303631"/>
                <a:gd name="connsiteY25" fmla="*/ 670279 h 5032130"/>
                <a:gd name="connsiteX26" fmla="*/ 2333977 w 3303631"/>
                <a:gd name="connsiteY26" fmla="*/ 807 h 5032130"/>
                <a:gd name="connsiteX27" fmla="*/ 1174648 w 3303631"/>
                <a:gd name="connsiteY27" fmla="*/ 539650 h 5032130"/>
                <a:gd name="connsiteX28" fmla="*/ 570491 w 3303631"/>
                <a:gd name="connsiteY28" fmla="*/ 817236 h 5032130"/>
                <a:gd name="connsiteX29" fmla="*/ 227591 w 3303631"/>
                <a:gd name="connsiteY29" fmla="*/ 1143807 h 5032130"/>
                <a:gd name="connsiteX30" fmla="*/ 129620 w 3303631"/>
                <a:gd name="connsiteY30" fmla="*/ 1437721 h 5032130"/>
                <a:gd name="connsiteX31" fmla="*/ 325562 w 3303631"/>
                <a:gd name="connsiteY31" fmla="*/ 1747964 h 5032130"/>
                <a:gd name="connsiteX32" fmla="*/ 570491 w 3303631"/>
                <a:gd name="connsiteY32" fmla="*/ 1862264 h 5032130"/>
                <a:gd name="connsiteX33" fmla="*/ 390876 w 3303631"/>
                <a:gd name="connsiteY33" fmla="*/ 1503035 h 5032130"/>
                <a:gd name="connsiteX34" fmla="*/ 537833 w 3303631"/>
                <a:gd name="connsiteY34" fmla="*/ 1111150 h 5032130"/>
                <a:gd name="connsiteX35" fmla="*/ 1011362 w 3303631"/>
                <a:gd name="connsiteY35" fmla="*/ 866221 h 5032130"/>
                <a:gd name="connsiteX36" fmla="*/ 1615520 w 3303631"/>
                <a:gd name="connsiteY36" fmla="*/ 572307 h 5032130"/>
                <a:gd name="connsiteX37" fmla="*/ 2399291 w 3303631"/>
                <a:gd name="connsiteY37" fmla="*/ 278393 h 5032130"/>
                <a:gd name="connsiteX38" fmla="*/ 1615520 w 3303631"/>
                <a:gd name="connsiteY38" fmla="*/ 702936 h 5032130"/>
                <a:gd name="connsiteX39" fmla="*/ 2611563 w 3303631"/>
                <a:gd name="connsiteY39" fmla="*/ 866222 h 5032130"/>
                <a:gd name="connsiteX40" fmla="*/ 1599191 w 3303631"/>
                <a:gd name="connsiteY40" fmla="*/ 817236 h 5032130"/>
                <a:gd name="connsiteX41" fmla="*/ 1174648 w 3303631"/>
                <a:gd name="connsiteY41" fmla="*/ 915207 h 5032130"/>
                <a:gd name="connsiteX42" fmla="*/ 652134 w 3303631"/>
                <a:gd name="connsiteY42" fmla="*/ 1192793 h 5032130"/>
                <a:gd name="connsiteX43" fmla="*/ 505177 w 3303631"/>
                <a:gd name="connsiteY43" fmla="*/ 1454050 h 5032130"/>
                <a:gd name="connsiteX44" fmla="*/ 586820 w 3303631"/>
                <a:gd name="connsiteY44" fmla="*/ 1747964 h 5032130"/>
                <a:gd name="connsiteX45" fmla="*/ 750105 w 3303631"/>
                <a:gd name="connsiteY45" fmla="*/ 1878593 h 5032130"/>
                <a:gd name="connsiteX46" fmla="*/ 652134 w 3303631"/>
                <a:gd name="connsiteY46" fmla="*/ 1747964 h 5032130"/>
                <a:gd name="connsiteX47" fmla="*/ 766434 w 3303631"/>
                <a:gd name="connsiteY47" fmla="*/ 1584678 h 5032130"/>
                <a:gd name="connsiteX48" fmla="*/ 946048 w 3303631"/>
                <a:gd name="connsiteY48" fmla="*/ 1568350 h 5032130"/>
                <a:gd name="connsiteX49" fmla="*/ 1125662 w 3303631"/>
                <a:gd name="connsiteY49" fmla="*/ 1666321 h 5032130"/>
                <a:gd name="connsiteX50" fmla="*/ 1060348 w 3303631"/>
                <a:gd name="connsiteY50" fmla="*/ 1829607 h 5032130"/>
                <a:gd name="connsiteX51" fmla="*/ 1223634 w 3303631"/>
                <a:gd name="connsiteY51" fmla="*/ 1747964 h 5032130"/>
                <a:gd name="connsiteX52" fmla="*/ 1474568 w 3303631"/>
                <a:gd name="connsiteY52" fmla="*/ 1710475 h 5032130"/>
                <a:gd name="connsiteX53" fmla="*/ 1789042 w 3303631"/>
                <a:gd name="connsiteY53" fmla="*/ 1513361 h 5032130"/>
                <a:gd name="connsiteX54" fmla="*/ 2059005 w 3303631"/>
                <a:gd name="connsiteY54" fmla="*/ 1385267 h 5032130"/>
                <a:gd name="connsiteX55" fmla="*/ 2292223 w 3303631"/>
                <a:gd name="connsiteY55" fmla="*/ 1336718 h 5032130"/>
                <a:gd name="connsiteX56" fmla="*/ 2592268 w 3303631"/>
                <a:gd name="connsiteY56" fmla="*/ 1406428 h 5032130"/>
                <a:gd name="connsiteX57" fmla="*/ 3297360 w 3303631"/>
                <a:gd name="connsiteY57" fmla="*/ 1633666 h 5032130"/>
                <a:gd name="connsiteX58" fmla="*/ 2267431 w 3303631"/>
                <a:gd name="connsiteY58" fmla="*/ 1396000 h 5032130"/>
                <a:gd name="connsiteX59" fmla="*/ 1608857 w 3303631"/>
                <a:gd name="connsiteY59" fmla="*/ 1714708 h 5032130"/>
                <a:gd name="connsiteX60" fmla="*/ 1805068 w 3303631"/>
                <a:gd name="connsiteY60" fmla="*/ 1626505 h 5032130"/>
                <a:gd name="connsiteX61" fmla="*/ 1940500 w 3303631"/>
                <a:gd name="connsiteY61" fmla="*/ 1647666 h 5032130"/>
                <a:gd name="connsiteX62" fmla="*/ 1978590 w 3303631"/>
                <a:gd name="connsiteY62" fmla="*/ 1787330 h 5032130"/>
                <a:gd name="connsiteX63" fmla="*/ 1898178 w 3303631"/>
                <a:gd name="connsiteY63" fmla="*/ 1888904 h 5032130"/>
                <a:gd name="connsiteX64" fmla="*/ 1734052 w 3303631"/>
                <a:gd name="connsiteY64" fmla="*/ 1888258 h 5032130"/>
                <a:gd name="connsiteX65" fmla="*/ 2089048 w 3303631"/>
                <a:gd name="connsiteY65" fmla="*/ 1992893 h 5032130"/>
                <a:gd name="connsiteX66" fmla="*/ 2480934 w 3303631"/>
                <a:gd name="connsiteY66" fmla="*/ 2054575 h 5032130"/>
                <a:gd name="connsiteX67" fmla="*/ 3134077 w 3303631"/>
                <a:gd name="connsiteY67" fmla="*/ 2156179 h 5032130"/>
                <a:gd name="connsiteX68" fmla="*/ 2007859 w 3303631"/>
                <a:gd name="connsiteY68" fmla="*/ 2065918 h 5032130"/>
                <a:gd name="connsiteX69" fmla="*/ 1468562 w 3303631"/>
                <a:gd name="connsiteY69" fmla="*/ 1829607 h 5032130"/>
                <a:gd name="connsiteX70" fmla="*/ 1158320 w 3303631"/>
                <a:gd name="connsiteY70" fmla="*/ 1862264 h 5032130"/>
                <a:gd name="connsiteX71" fmla="*/ 1125662 w 3303631"/>
                <a:gd name="connsiteY71" fmla="*/ 2025550 h 5032130"/>
                <a:gd name="connsiteX72" fmla="*/ 1207305 w 3303631"/>
                <a:gd name="connsiteY72" fmla="*/ 2156179 h 5032130"/>
                <a:gd name="connsiteX73" fmla="*/ 1264455 w 3303631"/>
                <a:gd name="connsiteY73" fmla="*/ 2326721 h 5032130"/>
                <a:gd name="connsiteX74" fmla="*/ 1256291 w 3303631"/>
                <a:gd name="connsiteY74" fmla="*/ 2466421 h 5032130"/>
                <a:gd name="connsiteX75" fmla="*/ 1340789 w 3303631"/>
                <a:gd name="connsiteY75" fmla="*/ 2343947 h 5032130"/>
                <a:gd name="connsiteX76" fmla="*/ 1519980 w 3303631"/>
                <a:gd name="connsiteY76" fmla="*/ 2183866 h 5032130"/>
                <a:gd name="connsiteX77" fmla="*/ 1771095 w 3303631"/>
                <a:gd name="connsiteY77" fmla="*/ 2106740 h 5032130"/>
                <a:gd name="connsiteX78" fmla="*/ 1775938 w 3303631"/>
                <a:gd name="connsiteY78" fmla="*/ 2167303 h 5032130"/>
                <a:gd name="connsiteX79" fmla="*/ 1523318 w 3303631"/>
                <a:gd name="connsiteY79" fmla="*/ 2263330 h 5032130"/>
                <a:gd name="connsiteX80" fmla="*/ 1345335 w 3303631"/>
                <a:gd name="connsiteY80" fmla="*/ 2459418 h 5032130"/>
                <a:gd name="connsiteX81" fmla="*/ 1361065 w 3303631"/>
                <a:gd name="connsiteY81" fmla="*/ 2536725 h 5032130"/>
                <a:gd name="connsiteX82" fmla="*/ 1392145 w 3303631"/>
                <a:gd name="connsiteY82" fmla="*/ 2452833 h 5032130"/>
                <a:gd name="connsiteX83" fmla="*/ 1538982 w 3303631"/>
                <a:gd name="connsiteY83" fmla="*/ 2409835 h 5032130"/>
                <a:gd name="connsiteX84" fmla="*/ 1568004 w 3303631"/>
                <a:gd name="connsiteY84" fmla="*/ 2572484 h 5032130"/>
                <a:gd name="connsiteX85" fmla="*/ 1408078 w 3303631"/>
                <a:gd name="connsiteY85" fmla="*/ 2603400 h 5032130"/>
                <a:gd name="connsiteX86" fmla="*/ 1492602 w 3303631"/>
                <a:gd name="connsiteY86" fmla="*/ 2667481 h 5032130"/>
                <a:gd name="connsiteX87" fmla="*/ 1784973 w 3303631"/>
                <a:gd name="connsiteY87" fmla="*/ 2510761 h 5032130"/>
                <a:gd name="connsiteX88" fmla="*/ 2155232 w 3303631"/>
                <a:gd name="connsiteY88" fmla="*/ 2532170 h 5032130"/>
                <a:gd name="connsiteX89" fmla="*/ 2111418 w 3303631"/>
                <a:gd name="connsiteY89" fmla="*/ 2610349 h 5032130"/>
                <a:gd name="connsiteX90" fmla="*/ 1770188 w 3303631"/>
                <a:gd name="connsiteY90" fmla="*/ 2582208 h 5032130"/>
                <a:gd name="connsiteX91" fmla="*/ 1517766 w 3303631"/>
                <a:gd name="connsiteY91" fmla="*/ 2728112 h 5032130"/>
                <a:gd name="connsiteX92" fmla="*/ 1582862 w 3303631"/>
                <a:gd name="connsiteY92" fmla="*/ 2972607 h 5032130"/>
                <a:gd name="connsiteX93" fmla="*/ 1705275 w 3303631"/>
                <a:gd name="connsiteY93" fmla="*/ 3237197 h 5032130"/>
                <a:gd name="connsiteX94" fmla="*/ 1829045 w 3303631"/>
                <a:gd name="connsiteY94" fmla="*/ 3434175 h 5032130"/>
                <a:gd name="connsiteX95" fmla="*/ 2051187 w 3303631"/>
                <a:gd name="connsiteY95" fmla="*/ 3667266 h 5032130"/>
                <a:gd name="connsiteX96" fmla="*/ 2203132 w 3303631"/>
                <a:gd name="connsiteY96" fmla="*/ 3837154 h 5032130"/>
                <a:gd name="connsiteX97" fmla="*/ 2414316 w 3303631"/>
                <a:gd name="connsiteY97" fmla="*/ 3671612 h 5032130"/>
                <a:gd name="connsiteX98" fmla="*/ 2478542 w 3303631"/>
                <a:gd name="connsiteY98" fmla="*/ 3784826 h 5032130"/>
                <a:gd name="connsiteX99" fmla="*/ 2414315 w 3303631"/>
                <a:gd name="connsiteY99" fmla="*/ 3881709 h 5032130"/>
                <a:gd name="connsiteX100" fmla="*/ 2333977 w 3303631"/>
                <a:gd name="connsiteY100" fmla="*/ 3925399 h 5032130"/>
                <a:gd name="connsiteX101" fmla="*/ 2464605 w 3303631"/>
                <a:gd name="connsiteY101" fmla="*/ 4099279 h 5032130"/>
                <a:gd name="connsiteX102" fmla="*/ 2529920 w 3303631"/>
                <a:gd name="connsiteY102" fmla="*/ 4262565 h 5032130"/>
                <a:gd name="connsiteX103" fmla="*/ 2431948 w 3303631"/>
                <a:gd name="connsiteY103" fmla="*/ 4540150 h 5032130"/>
                <a:gd name="connsiteX104" fmla="*/ 2676877 w 3303631"/>
                <a:gd name="connsiteY104" fmla="*/ 4899380 h 5032130"/>
                <a:gd name="connsiteX105" fmla="*/ 2627891 w 3303631"/>
                <a:gd name="connsiteY105" fmla="*/ 5013679 h 5032130"/>
                <a:gd name="connsiteX106" fmla="*/ 2317648 w 3303631"/>
                <a:gd name="connsiteY106" fmla="*/ 4545620 h 5032130"/>
                <a:gd name="connsiteX107" fmla="*/ 2333977 w 3303631"/>
                <a:gd name="connsiteY107" fmla="*/ 4229907 h 5032130"/>
                <a:gd name="connsiteX108" fmla="*/ 2099938 w 3303631"/>
                <a:gd name="connsiteY108" fmla="*/ 3865259 h 5032130"/>
                <a:gd name="connsiteX109" fmla="*/ 1593737 w 3303631"/>
                <a:gd name="connsiteY109" fmla="*/ 3271960 h 5032130"/>
                <a:gd name="connsiteX110" fmla="*/ 1356077 w 3303631"/>
                <a:gd name="connsiteY110" fmla="*/ 2747182 h 5032130"/>
                <a:gd name="connsiteX111" fmla="*/ 1328409 w 3303631"/>
                <a:gd name="connsiteY111" fmla="*/ 2595689 h 5032130"/>
                <a:gd name="connsiteX112" fmla="*/ 1174648 w 3303631"/>
                <a:gd name="connsiteY112" fmla="*/ 2515407 h 5032130"/>
                <a:gd name="connsiteX113" fmla="*/ 1060348 w 3303631"/>
                <a:gd name="connsiteY113" fmla="*/ 2597050 h 5032130"/>
                <a:gd name="connsiteX114" fmla="*/ 1027691 w 3303631"/>
                <a:gd name="connsiteY114" fmla="*/ 2744007 h 5032130"/>
                <a:gd name="connsiteX115" fmla="*/ 1239962 w 3303631"/>
                <a:gd name="connsiteY115" fmla="*/ 2972607 h 5032130"/>
                <a:gd name="connsiteX116" fmla="*/ 1435905 w 3303631"/>
                <a:gd name="connsiteY116" fmla="*/ 3413479 h 5032130"/>
                <a:gd name="connsiteX117" fmla="*/ 1533877 w 3303631"/>
                <a:gd name="connsiteY117" fmla="*/ 3772707 h 5032130"/>
                <a:gd name="connsiteX118" fmla="*/ 1550205 w 3303631"/>
                <a:gd name="connsiteY118" fmla="*/ 4050293 h 5032130"/>
                <a:gd name="connsiteX119" fmla="*/ 1550205 w 3303631"/>
                <a:gd name="connsiteY119" fmla="*/ 4050293 h 5032130"/>
                <a:gd name="connsiteX0" fmla="*/ 1468562 w 3303631"/>
                <a:gd name="connsiteY0" fmla="*/ 4050293 h 5032130"/>
                <a:gd name="connsiteX1" fmla="*/ 1403248 w 3303631"/>
                <a:gd name="connsiteY1" fmla="*/ 3674736 h 5032130"/>
                <a:gd name="connsiteX2" fmla="*/ 1223634 w 3303631"/>
                <a:gd name="connsiteY2" fmla="*/ 3217536 h 5032130"/>
                <a:gd name="connsiteX3" fmla="*/ 1060348 w 3303631"/>
                <a:gd name="connsiteY3" fmla="*/ 2907293 h 5032130"/>
                <a:gd name="connsiteX4" fmla="*/ 848077 w 3303631"/>
                <a:gd name="connsiteY4" fmla="*/ 2695021 h 5032130"/>
                <a:gd name="connsiteX5" fmla="*/ 929720 w 3303631"/>
                <a:gd name="connsiteY5" fmla="*/ 2515407 h 5032130"/>
                <a:gd name="connsiteX6" fmla="*/ 1060348 w 3303631"/>
                <a:gd name="connsiteY6" fmla="*/ 2368450 h 5032130"/>
                <a:gd name="connsiteX7" fmla="*/ 1044020 w 3303631"/>
                <a:gd name="connsiteY7" fmla="*/ 2205164 h 5032130"/>
                <a:gd name="connsiteX8" fmla="*/ 1011362 w 3303631"/>
                <a:gd name="connsiteY8" fmla="*/ 2172507 h 5032130"/>
                <a:gd name="connsiteX9" fmla="*/ 1044020 w 3303631"/>
                <a:gd name="connsiteY9" fmla="*/ 2335793 h 5032130"/>
                <a:gd name="connsiteX10" fmla="*/ 929720 w 3303631"/>
                <a:gd name="connsiteY10" fmla="*/ 2417436 h 5032130"/>
                <a:gd name="connsiteX11" fmla="*/ 733777 w 3303631"/>
                <a:gd name="connsiteY11" fmla="*/ 2401107 h 5032130"/>
                <a:gd name="connsiteX12" fmla="*/ 619477 w 3303631"/>
                <a:gd name="connsiteY12" fmla="*/ 2286807 h 5032130"/>
                <a:gd name="connsiteX13" fmla="*/ 668462 w 3303631"/>
                <a:gd name="connsiteY13" fmla="*/ 2172507 h 5032130"/>
                <a:gd name="connsiteX14" fmla="*/ 741041 w 3303631"/>
                <a:gd name="connsiteY14" fmla="*/ 2110224 h 5032130"/>
                <a:gd name="connsiteX15" fmla="*/ 815420 w 3303631"/>
                <a:gd name="connsiteY15" fmla="*/ 2081799 h 5032130"/>
                <a:gd name="connsiteX16" fmla="*/ 893431 w 3303631"/>
                <a:gd name="connsiteY16" fmla="*/ 2078167 h 5032130"/>
                <a:gd name="connsiteX17" fmla="*/ 857142 w 3303631"/>
                <a:gd name="connsiteY17" fmla="*/ 2013454 h 5032130"/>
                <a:gd name="connsiteX18" fmla="*/ 815420 w 3303631"/>
                <a:gd name="connsiteY18" fmla="*/ 1960236 h 5032130"/>
                <a:gd name="connsiteX19" fmla="*/ 640037 w 3303631"/>
                <a:gd name="connsiteY19" fmla="*/ 1953572 h 5032130"/>
                <a:gd name="connsiteX20" fmla="*/ 455591 w 3303631"/>
                <a:gd name="connsiteY20" fmla="*/ 1937244 h 5032130"/>
                <a:gd name="connsiteX21" fmla="*/ 292905 w 3303631"/>
                <a:gd name="connsiteY21" fmla="*/ 1862264 h 5032130"/>
                <a:gd name="connsiteX22" fmla="*/ 31648 w 3303631"/>
                <a:gd name="connsiteY22" fmla="*/ 1584679 h 5032130"/>
                <a:gd name="connsiteX23" fmla="*/ 15320 w 3303631"/>
                <a:gd name="connsiteY23" fmla="*/ 1388736 h 5032130"/>
                <a:gd name="connsiteX24" fmla="*/ 129620 w 3303631"/>
                <a:gd name="connsiteY24" fmla="*/ 1062164 h 5032130"/>
                <a:gd name="connsiteX25" fmla="*/ 570491 w 3303631"/>
                <a:gd name="connsiteY25" fmla="*/ 670279 h 5032130"/>
                <a:gd name="connsiteX26" fmla="*/ 2333977 w 3303631"/>
                <a:gd name="connsiteY26" fmla="*/ 807 h 5032130"/>
                <a:gd name="connsiteX27" fmla="*/ 1174648 w 3303631"/>
                <a:gd name="connsiteY27" fmla="*/ 539650 h 5032130"/>
                <a:gd name="connsiteX28" fmla="*/ 570491 w 3303631"/>
                <a:gd name="connsiteY28" fmla="*/ 817236 h 5032130"/>
                <a:gd name="connsiteX29" fmla="*/ 227591 w 3303631"/>
                <a:gd name="connsiteY29" fmla="*/ 1143807 h 5032130"/>
                <a:gd name="connsiteX30" fmla="*/ 129620 w 3303631"/>
                <a:gd name="connsiteY30" fmla="*/ 1437721 h 5032130"/>
                <a:gd name="connsiteX31" fmla="*/ 325562 w 3303631"/>
                <a:gd name="connsiteY31" fmla="*/ 1747964 h 5032130"/>
                <a:gd name="connsiteX32" fmla="*/ 570491 w 3303631"/>
                <a:gd name="connsiteY32" fmla="*/ 1862264 h 5032130"/>
                <a:gd name="connsiteX33" fmla="*/ 390876 w 3303631"/>
                <a:gd name="connsiteY33" fmla="*/ 1503035 h 5032130"/>
                <a:gd name="connsiteX34" fmla="*/ 537833 w 3303631"/>
                <a:gd name="connsiteY34" fmla="*/ 1111150 h 5032130"/>
                <a:gd name="connsiteX35" fmla="*/ 1011362 w 3303631"/>
                <a:gd name="connsiteY35" fmla="*/ 866221 h 5032130"/>
                <a:gd name="connsiteX36" fmla="*/ 1615520 w 3303631"/>
                <a:gd name="connsiteY36" fmla="*/ 572307 h 5032130"/>
                <a:gd name="connsiteX37" fmla="*/ 2399291 w 3303631"/>
                <a:gd name="connsiteY37" fmla="*/ 278393 h 5032130"/>
                <a:gd name="connsiteX38" fmla="*/ 1615520 w 3303631"/>
                <a:gd name="connsiteY38" fmla="*/ 702936 h 5032130"/>
                <a:gd name="connsiteX39" fmla="*/ 2611563 w 3303631"/>
                <a:gd name="connsiteY39" fmla="*/ 866222 h 5032130"/>
                <a:gd name="connsiteX40" fmla="*/ 1599191 w 3303631"/>
                <a:gd name="connsiteY40" fmla="*/ 817236 h 5032130"/>
                <a:gd name="connsiteX41" fmla="*/ 1174648 w 3303631"/>
                <a:gd name="connsiteY41" fmla="*/ 915207 h 5032130"/>
                <a:gd name="connsiteX42" fmla="*/ 652134 w 3303631"/>
                <a:gd name="connsiteY42" fmla="*/ 1192793 h 5032130"/>
                <a:gd name="connsiteX43" fmla="*/ 505177 w 3303631"/>
                <a:gd name="connsiteY43" fmla="*/ 1454050 h 5032130"/>
                <a:gd name="connsiteX44" fmla="*/ 586820 w 3303631"/>
                <a:gd name="connsiteY44" fmla="*/ 1747964 h 5032130"/>
                <a:gd name="connsiteX45" fmla="*/ 750105 w 3303631"/>
                <a:gd name="connsiteY45" fmla="*/ 1878593 h 5032130"/>
                <a:gd name="connsiteX46" fmla="*/ 652134 w 3303631"/>
                <a:gd name="connsiteY46" fmla="*/ 1747964 h 5032130"/>
                <a:gd name="connsiteX47" fmla="*/ 766434 w 3303631"/>
                <a:gd name="connsiteY47" fmla="*/ 1584678 h 5032130"/>
                <a:gd name="connsiteX48" fmla="*/ 946048 w 3303631"/>
                <a:gd name="connsiteY48" fmla="*/ 1568350 h 5032130"/>
                <a:gd name="connsiteX49" fmla="*/ 1125662 w 3303631"/>
                <a:gd name="connsiteY49" fmla="*/ 1666321 h 5032130"/>
                <a:gd name="connsiteX50" fmla="*/ 1060348 w 3303631"/>
                <a:gd name="connsiteY50" fmla="*/ 1829607 h 5032130"/>
                <a:gd name="connsiteX51" fmla="*/ 1223634 w 3303631"/>
                <a:gd name="connsiteY51" fmla="*/ 1747964 h 5032130"/>
                <a:gd name="connsiteX52" fmla="*/ 1474568 w 3303631"/>
                <a:gd name="connsiteY52" fmla="*/ 1710475 h 5032130"/>
                <a:gd name="connsiteX53" fmla="*/ 1789042 w 3303631"/>
                <a:gd name="connsiteY53" fmla="*/ 1513361 h 5032130"/>
                <a:gd name="connsiteX54" fmla="*/ 2059005 w 3303631"/>
                <a:gd name="connsiteY54" fmla="*/ 1385267 h 5032130"/>
                <a:gd name="connsiteX55" fmla="*/ 2292223 w 3303631"/>
                <a:gd name="connsiteY55" fmla="*/ 1336718 h 5032130"/>
                <a:gd name="connsiteX56" fmla="*/ 2592268 w 3303631"/>
                <a:gd name="connsiteY56" fmla="*/ 1406428 h 5032130"/>
                <a:gd name="connsiteX57" fmla="*/ 3297360 w 3303631"/>
                <a:gd name="connsiteY57" fmla="*/ 1633666 h 5032130"/>
                <a:gd name="connsiteX58" fmla="*/ 2267431 w 3303631"/>
                <a:gd name="connsiteY58" fmla="*/ 1396000 h 5032130"/>
                <a:gd name="connsiteX59" fmla="*/ 1608857 w 3303631"/>
                <a:gd name="connsiteY59" fmla="*/ 1714708 h 5032130"/>
                <a:gd name="connsiteX60" fmla="*/ 1805068 w 3303631"/>
                <a:gd name="connsiteY60" fmla="*/ 1626505 h 5032130"/>
                <a:gd name="connsiteX61" fmla="*/ 1940500 w 3303631"/>
                <a:gd name="connsiteY61" fmla="*/ 1647666 h 5032130"/>
                <a:gd name="connsiteX62" fmla="*/ 1978590 w 3303631"/>
                <a:gd name="connsiteY62" fmla="*/ 1787330 h 5032130"/>
                <a:gd name="connsiteX63" fmla="*/ 1898178 w 3303631"/>
                <a:gd name="connsiteY63" fmla="*/ 1888904 h 5032130"/>
                <a:gd name="connsiteX64" fmla="*/ 1734052 w 3303631"/>
                <a:gd name="connsiteY64" fmla="*/ 1888258 h 5032130"/>
                <a:gd name="connsiteX65" fmla="*/ 2089048 w 3303631"/>
                <a:gd name="connsiteY65" fmla="*/ 1992893 h 5032130"/>
                <a:gd name="connsiteX66" fmla="*/ 2480934 w 3303631"/>
                <a:gd name="connsiteY66" fmla="*/ 2054575 h 5032130"/>
                <a:gd name="connsiteX67" fmla="*/ 3134077 w 3303631"/>
                <a:gd name="connsiteY67" fmla="*/ 2156179 h 5032130"/>
                <a:gd name="connsiteX68" fmla="*/ 2007859 w 3303631"/>
                <a:gd name="connsiteY68" fmla="*/ 2065918 h 5032130"/>
                <a:gd name="connsiteX69" fmla="*/ 1468562 w 3303631"/>
                <a:gd name="connsiteY69" fmla="*/ 1829607 h 5032130"/>
                <a:gd name="connsiteX70" fmla="*/ 1158320 w 3303631"/>
                <a:gd name="connsiteY70" fmla="*/ 1862264 h 5032130"/>
                <a:gd name="connsiteX71" fmla="*/ 1125662 w 3303631"/>
                <a:gd name="connsiteY71" fmla="*/ 2025550 h 5032130"/>
                <a:gd name="connsiteX72" fmla="*/ 1207305 w 3303631"/>
                <a:gd name="connsiteY72" fmla="*/ 2156179 h 5032130"/>
                <a:gd name="connsiteX73" fmla="*/ 1264455 w 3303631"/>
                <a:gd name="connsiteY73" fmla="*/ 2326721 h 5032130"/>
                <a:gd name="connsiteX74" fmla="*/ 1256291 w 3303631"/>
                <a:gd name="connsiteY74" fmla="*/ 2466421 h 5032130"/>
                <a:gd name="connsiteX75" fmla="*/ 1340789 w 3303631"/>
                <a:gd name="connsiteY75" fmla="*/ 2343947 h 5032130"/>
                <a:gd name="connsiteX76" fmla="*/ 1519980 w 3303631"/>
                <a:gd name="connsiteY76" fmla="*/ 2183866 h 5032130"/>
                <a:gd name="connsiteX77" fmla="*/ 1771095 w 3303631"/>
                <a:gd name="connsiteY77" fmla="*/ 2106740 h 5032130"/>
                <a:gd name="connsiteX78" fmla="*/ 1775938 w 3303631"/>
                <a:gd name="connsiteY78" fmla="*/ 2167303 h 5032130"/>
                <a:gd name="connsiteX79" fmla="*/ 1523318 w 3303631"/>
                <a:gd name="connsiteY79" fmla="*/ 2263330 h 5032130"/>
                <a:gd name="connsiteX80" fmla="*/ 1345335 w 3303631"/>
                <a:gd name="connsiteY80" fmla="*/ 2459418 h 5032130"/>
                <a:gd name="connsiteX81" fmla="*/ 1361065 w 3303631"/>
                <a:gd name="connsiteY81" fmla="*/ 2536725 h 5032130"/>
                <a:gd name="connsiteX82" fmla="*/ 1392145 w 3303631"/>
                <a:gd name="connsiteY82" fmla="*/ 2452833 h 5032130"/>
                <a:gd name="connsiteX83" fmla="*/ 1538982 w 3303631"/>
                <a:gd name="connsiteY83" fmla="*/ 2409835 h 5032130"/>
                <a:gd name="connsiteX84" fmla="*/ 1568004 w 3303631"/>
                <a:gd name="connsiteY84" fmla="*/ 2572484 h 5032130"/>
                <a:gd name="connsiteX85" fmla="*/ 1408078 w 3303631"/>
                <a:gd name="connsiteY85" fmla="*/ 2603400 h 5032130"/>
                <a:gd name="connsiteX86" fmla="*/ 1492602 w 3303631"/>
                <a:gd name="connsiteY86" fmla="*/ 2667481 h 5032130"/>
                <a:gd name="connsiteX87" fmla="*/ 1784973 w 3303631"/>
                <a:gd name="connsiteY87" fmla="*/ 2510761 h 5032130"/>
                <a:gd name="connsiteX88" fmla="*/ 2155232 w 3303631"/>
                <a:gd name="connsiteY88" fmla="*/ 2532170 h 5032130"/>
                <a:gd name="connsiteX89" fmla="*/ 2111418 w 3303631"/>
                <a:gd name="connsiteY89" fmla="*/ 2610349 h 5032130"/>
                <a:gd name="connsiteX90" fmla="*/ 1770188 w 3303631"/>
                <a:gd name="connsiteY90" fmla="*/ 2582208 h 5032130"/>
                <a:gd name="connsiteX91" fmla="*/ 1517766 w 3303631"/>
                <a:gd name="connsiteY91" fmla="*/ 2728112 h 5032130"/>
                <a:gd name="connsiteX92" fmla="*/ 1582862 w 3303631"/>
                <a:gd name="connsiteY92" fmla="*/ 2972607 h 5032130"/>
                <a:gd name="connsiteX93" fmla="*/ 1705275 w 3303631"/>
                <a:gd name="connsiteY93" fmla="*/ 3237197 h 5032130"/>
                <a:gd name="connsiteX94" fmla="*/ 1829045 w 3303631"/>
                <a:gd name="connsiteY94" fmla="*/ 3434175 h 5032130"/>
                <a:gd name="connsiteX95" fmla="*/ 2051187 w 3303631"/>
                <a:gd name="connsiteY95" fmla="*/ 3667266 h 5032130"/>
                <a:gd name="connsiteX96" fmla="*/ 2203132 w 3303631"/>
                <a:gd name="connsiteY96" fmla="*/ 3837154 h 5032130"/>
                <a:gd name="connsiteX97" fmla="*/ 2478542 w 3303631"/>
                <a:gd name="connsiteY97" fmla="*/ 3784826 h 5032130"/>
                <a:gd name="connsiteX98" fmla="*/ 2414315 w 3303631"/>
                <a:gd name="connsiteY98" fmla="*/ 3881709 h 5032130"/>
                <a:gd name="connsiteX99" fmla="*/ 2333977 w 3303631"/>
                <a:gd name="connsiteY99" fmla="*/ 3925399 h 5032130"/>
                <a:gd name="connsiteX100" fmla="*/ 2464605 w 3303631"/>
                <a:gd name="connsiteY100" fmla="*/ 4099279 h 5032130"/>
                <a:gd name="connsiteX101" fmla="*/ 2529920 w 3303631"/>
                <a:gd name="connsiteY101" fmla="*/ 4262565 h 5032130"/>
                <a:gd name="connsiteX102" fmla="*/ 2431948 w 3303631"/>
                <a:gd name="connsiteY102" fmla="*/ 4540150 h 5032130"/>
                <a:gd name="connsiteX103" fmla="*/ 2676877 w 3303631"/>
                <a:gd name="connsiteY103" fmla="*/ 4899380 h 5032130"/>
                <a:gd name="connsiteX104" fmla="*/ 2627891 w 3303631"/>
                <a:gd name="connsiteY104" fmla="*/ 5013679 h 5032130"/>
                <a:gd name="connsiteX105" fmla="*/ 2317648 w 3303631"/>
                <a:gd name="connsiteY105" fmla="*/ 4545620 h 5032130"/>
                <a:gd name="connsiteX106" fmla="*/ 2333977 w 3303631"/>
                <a:gd name="connsiteY106" fmla="*/ 4229907 h 5032130"/>
                <a:gd name="connsiteX107" fmla="*/ 2099938 w 3303631"/>
                <a:gd name="connsiteY107" fmla="*/ 3865259 h 5032130"/>
                <a:gd name="connsiteX108" fmla="*/ 1593737 w 3303631"/>
                <a:gd name="connsiteY108" fmla="*/ 3271960 h 5032130"/>
                <a:gd name="connsiteX109" fmla="*/ 1356077 w 3303631"/>
                <a:gd name="connsiteY109" fmla="*/ 2747182 h 5032130"/>
                <a:gd name="connsiteX110" fmla="*/ 1328409 w 3303631"/>
                <a:gd name="connsiteY110" fmla="*/ 2595689 h 5032130"/>
                <a:gd name="connsiteX111" fmla="*/ 1174648 w 3303631"/>
                <a:gd name="connsiteY111" fmla="*/ 2515407 h 5032130"/>
                <a:gd name="connsiteX112" fmla="*/ 1060348 w 3303631"/>
                <a:gd name="connsiteY112" fmla="*/ 2597050 h 5032130"/>
                <a:gd name="connsiteX113" fmla="*/ 1027691 w 3303631"/>
                <a:gd name="connsiteY113" fmla="*/ 2744007 h 5032130"/>
                <a:gd name="connsiteX114" fmla="*/ 1239962 w 3303631"/>
                <a:gd name="connsiteY114" fmla="*/ 2972607 h 5032130"/>
                <a:gd name="connsiteX115" fmla="*/ 1435905 w 3303631"/>
                <a:gd name="connsiteY115" fmla="*/ 3413479 h 5032130"/>
                <a:gd name="connsiteX116" fmla="*/ 1533877 w 3303631"/>
                <a:gd name="connsiteY116" fmla="*/ 3772707 h 5032130"/>
                <a:gd name="connsiteX117" fmla="*/ 1550205 w 3303631"/>
                <a:gd name="connsiteY117" fmla="*/ 4050293 h 5032130"/>
                <a:gd name="connsiteX118" fmla="*/ 1550205 w 3303631"/>
                <a:gd name="connsiteY118" fmla="*/ 4050293 h 5032130"/>
                <a:gd name="connsiteX0" fmla="*/ 1468562 w 3303631"/>
                <a:gd name="connsiteY0" fmla="*/ 4050293 h 5032130"/>
                <a:gd name="connsiteX1" fmla="*/ 1403248 w 3303631"/>
                <a:gd name="connsiteY1" fmla="*/ 3674736 h 5032130"/>
                <a:gd name="connsiteX2" fmla="*/ 1223634 w 3303631"/>
                <a:gd name="connsiteY2" fmla="*/ 3217536 h 5032130"/>
                <a:gd name="connsiteX3" fmla="*/ 1060348 w 3303631"/>
                <a:gd name="connsiteY3" fmla="*/ 2907293 h 5032130"/>
                <a:gd name="connsiteX4" fmla="*/ 848077 w 3303631"/>
                <a:gd name="connsiteY4" fmla="*/ 2695021 h 5032130"/>
                <a:gd name="connsiteX5" fmla="*/ 929720 w 3303631"/>
                <a:gd name="connsiteY5" fmla="*/ 2515407 h 5032130"/>
                <a:gd name="connsiteX6" fmla="*/ 1060348 w 3303631"/>
                <a:gd name="connsiteY6" fmla="*/ 2368450 h 5032130"/>
                <a:gd name="connsiteX7" fmla="*/ 1044020 w 3303631"/>
                <a:gd name="connsiteY7" fmla="*/ 2205164 h 5032130"/>
                <a:gd name="connsiteX8" fmla="*/ 1011362 w 3303631"/>
                <a:gd name="connsiteY8" fmla="*/ 2172507 h 5032130"/>
                <a:gd name="connsiteX9" fmla="*/ 1044020 w 3303631"/>
                <a:gd name="connsiteY9" fmla="*/ 2335793 h 5032130"/>
                <a:gd name="connsiteX10" fmla="*/ 929720 w 3303631"/>
                <a:gd name="connsiteY10" fmla="*/ 2417436 h 5032130"/>
                <a:gd name="connsiteX11" fmla="*/ 733777 w 3303631"/>
                <a:gd name="connsiteY11" fmla="*/ 2401107 h 5032130"/>
                <a:gd name="connsiteX12" fmla="*/ 619477 w 3303631"/>
                <a:gd name="connsiteY12" fmla="*/ 2286807 h 5032130"/>
                <a:gd name="connsiteX13" fmla="*/ 668462 w 3303631"/>
                <a:gd name="connsiteY13" fmla="*/ 2172507 h 5032130"/>
                <a:gd name="connsiteX14" fmla="*/ 741041 w 3303631"/>
                <a:gd name="connsiteY14" fmla="*/ 2110224 h 5032130"/>
                <a:gd name="connsiteX15" fmla="*/ 815420 w 3303631"/>
                <a:gd name="connsiteY15" fmla="*/ 2081799 h 5032130"/>
                <a:gd name="connsiteX16" fmla="*/ 893431 w 3303631"/>
                <a:gd name="connsiteY16" fmla="*/ 2078167 h 5032130"/>
                <a:gd name="connsiteX17" fmla="*/ 857142 w 3303631"/>
                <a:gd name="connsiteY17" fmla="*/ 2013454 h 5032130"/>
                <a:gd name="connsiteX18" fmla="*/ 815420 w 3303631"/>
                <a:gd name="connsiteY18" fmla="*/ 1960236 h 5032130"/>
                <a:gd name="connsiteX19" fmla="*/ 640037 w 3303631"/>
                <a:gd name="connsiteY19" fmla="*/ 1953572 h 5032130"/>
                <a:gd name="connsiteX20" fmla="*/ 455591 w 3303631"/>
                <a:gd name="connsiteY20" fmla="*/ 1937244 h 5032130"/>
                <a:gd name="connsiteX21" fmla="*/ 292905 w 3303631"/>
                <a:gd name="connsiteY21" fmla="*/ 1862264 h 5032130"/>
                <a:gd name="connsiteX22" fmla="*/ 31648 w 3303631"/>
                <a:gd name="connsiteY22" fmla="*/ 1584679 h 5032130"/>
                <a:gd name="connsiteX23" fmla="*/ 15320 w 3303631"/>
                <a:gd name="connsiteY23" fmla="*/ 1388736 h 5032130"/>
                <a:gd name="connsiteX24" fmla="*/ 129620 w 3303631"/>
                <a:gd name="connsiteY24" fmla="*/ 1062164 h 5032130"/>
                <a:gd name="connsiteX25" fmla="*/ 570491 w 3303631"/>
                <a:gd name="connsiteY25" fmla="*/ 670279 h 5032130"/>
                <a:gd name="connsiteX26" fmla="*/ 2333977 w 3303631"/>
                <a:gd name="connsiteY26" fmla="*/ 807 h 5032130"/>
                <a:gd name="connsiteX27" fmla="*/ 1174648 w 3303631"/>
                <a:gd name="connsiteY27" fmla="*/ 539650 h 5032130"/>
                <a:gd name="connsiteX28" fmla="*/ 570491 w 3303631"/>
                <a:gd name="connsiteY28" fmla="*/ 817236 h 5032130"/>
                <a:gd name="connsiteX29" fmla="*/ 227591 w 3303631"/>
                <a:gd name="connsiteY29" fmla="*/ 1143807 h 5032130"/>
                <a:gd name="connsiteX30" fmla="*/ 129620 w 3303631"/>
                <a:gd name="connsiteY30" fmla="*/ 1437721 h 5032130"/>
                <a:gd name="connsiteX31" fmla="*/ 325562 w 3303631"/>
                <a:gd name="connsiteY31" fmla="*/ 1747964 h 5032130"/>
                <a:gd name="connsiteX32" fmla="*/ 570491 w 3303631"/>
                <a:gd name="connsiteY32" fmla="*/ 1862264 h 5032130"/>
                <a:gd name="connsiteX33" fmla="*/ 390876 w 3303631"/>
                <a:gd name="connsiteY33" fmla="*/ 1503035 h 5032130"/>
                <a:gd name="connsiteX34" fmla="*/ 537833 w 3303631"/>
                <a:gd name="connsiteY34" fmla="*/ 1111150 h 5032130"/>
                <a:gd name="connsiteX35" fmla="*/ 1011362 w 3303631"/>
                <a:gd name="connsiteY35" fmla="*/ 866221 h 5032130"/>
                <a:gd name="connsiteX36" fmla="*/ 1615520 w 3303631"/>
                <a:gd name="connsiteY36" fmla="*/ 572307 h 5032130"/>
                <a:gd name="connsiteX37" fmla="*/ 2399291 w 3303631"/>
                <a:gd name="connsiteY37" fmla="*/ 278393 h 5032130"/>
                <a:gd name="connsiteX38" fmla="*/ 1615520 w 3303631"/>
                <a:gd name="connsiteY38" fmla="*/ 702936 h 5032130"/>
                <a:gd name="connsiteX39" fmla="*/ 2611563 w 3303631"/>
                <a:gd name="connsiteY39" fmla="*/ 866222 h 5032130"/>
                <a:gd name="connsiteX40" fmla="*/ 1599191 w 3303631"/>
                <a:gd name="connsiteY40" fmla="*/ 817236 h 5032130"/>
                <a:gd name="connsiteX41" fmla="*/ 1174648 w 3303631"/>
                <a:gd name="connsiteY41" fmla="*/ 915207 h 5032130"/>
                <a:gd name="connsiteX42" fmla="*/ 652134 w 3303631"/>
                <a:gd name="connsiteY42" fmla="*/ 1192793 h 5032130"/>
                <a:gd name="connsiteX43" fmla="*/ 505177 w 3303631"/>
                <a:gd name="connsiteY43" fmla="*/ 1454050 h 5032130"/>
                <a:gd name="connsiteX44" fmla="*/ 586820 w 3303631"/>
                <a:gd name="connsiteY44" fmla="*/ 1747964 h 5032130"/>
                <a:gd name="connsiteX45" fmla="*/ 750105 w 3303631"/>
                <a:gd name="connsiteY45" fmla="*/ 1878593 h 5032130"/>
                <a:gd name="connsiteX46" fmla="*/ 652134 w 3303631"/>
                <a:gd name="connsiteY46" fmla="*/ 1747964 h 5032130"/>
                <a:gd name="connsiteX47" fmla="*/ 766434 w 3303631"/>
                <a:gd name="connsiteY47" fmla="*/ 1584678 h 5032130"/>
                <a:gd name="connsiteX48" fmla="*/ 946048 w 3303631"/>
                <a:gd name="connsiteY48" fmla="*/ 1568350 h 5032130"/>
                <a:gd name="connsiteX49" fmla="*/ 1125662 w 3303631"/>
                <a:gd name="connsiteY49" fmla="*/ 1666321 h 5032130"/>
                <a:gd name="connsiteX50" fmla="*/ 1060348 w 3303631"/>
                <a:gd name="connsiteY50" fmla="*/ 1829607 h 5032130"/>
                <a:gd name="connsiteX51" fmla="*/ 1223634 w 3303631"/>
                <a:gd name="connsiteY51" fmla="*/ 1747964 h 5032130"/>
                <a:gd name="connsiteX52" fmla="*/ 1474568 w 3303631"/>
                <a:gd name="connsiteY52" fmla="*/ 1710475 h 5032130"/>
                <a:gd name="connsiteX53" fmla="*/ 1789042 w 3303631"/>
                <a:gd name="connsiteY53" fmla="*/ 1513361 h 5032130"/>
                <a:gd name="connsiteX54" fmla="*/ 2059005 w 3303631"/>
                <a:gd name="connsiteY54" fmla="*/ 1385267 h 5032130"/>
                <a:gd name="connsiteX55" fmla="*/ 2292223 w 3303631"/>
                <a:gd name="connsiteY55" fmla="*/ 1336718 h 5032130"/>
                <a:gd name="connsiteX56" fmla="*/ 2592268 w 3303631"/>
                <a:gd name="connsiteY56" fmla="*/ 1406428 h 5032130"/>
                <a:gd name="connsiteX57" fmla="*/ 3297360 w 3303631"/>
                <a:gd name="connsiteY57" fmla="*/ 1633666 h 5032130"/>
                <a:gd name="connsiteX58" fmla="*/ 2267431 w 3303631"/>
                <a:gd name="connsiteY58" fmla="*/ 1396000 h 5032130"/>
                <a:gd name="connsiteX59" fmla="*/ 1608857 w 3303631"/>
                <a:gd name="connsiteY59" fmla="*/ 1714708 h 5032130"/>
                <a:gd name="connsiteX60" fmla="*/ 1805068 w 3303631"/>
                <a:gd name="connsiteY60" fmla="*/ 1626505 h 5032130"/>
                <a:gd name="connsiteX61" fmla="*/ 1940500 w 3303631"/>
                <a:gd name="connsiteY61" fmla="*/ 1647666 h 5032130"/>
                <a:gd name="connsiteX62" fmla="*/ 1978590 w 3303631"/>
                <a:gd name="connsiteY62" fmla="*/ 1787330 h 5032130"/>
                <a:gd name="connsiteX63" fmla="*/ 1898178 w 3303631"/>
                <a:gd name="connsiteY63" fmla="*/ 1888904 h 5032130"/>
                <a:gd name="connsiteX64" fmla="*/ 1734052 w 3303631"/>
                <a:gd name="connsiteY64" fmla="*/ 1888258 h 5032130"/>
                <a:gd name="connsiteX65" fmla="*/ 2089048 w 3303631"/>
                <a:gd name="connsiteY65" fmla="*/ 1992893 h 5032130"/>
                <a:gd name="connsiteX66" fmla="*/ 2480934 w 3303631"/>
                <a:gd name="connsiteY66" fmla="*/ 2054575 h 5032130"/>
                <a:gd name="connsiteX67" fmla="*/ 3134077 w 3303631"/>
                <a:gd name="connsiteY67" fmla="*/ 2156179 h 5032130"/>
                <a:gd name="connsiteX68" fmla="*/ 2007859 w 3303631"/>
                <a:gd name="connsiteY68" fmla="*/ 2065918 h 5032130"/>
                <a:gd name="connsiteX69" fmla="*/ 1468562 w 3303631"/>
                <a:gd name="connsiteY69" fmla="*/ 1829607 h 5032130"/>
                <a:gd name="connsiteX70" fmla="*/ 1158320 w 3303631"/>
                <a:gd name="connsiteY70" fmla="*/ 1862264 h 5032130"/>
                <a:gd name="connsiteX71" fmla="*/ 1125662 w 3303631"/>
                <a:gd name="connsiteY71" fmla="*/ 2025550 h 5032130"/>
                <a:gd name="connsiteX72" fmla="*/ 1207305 w 3303631"/>
                <a:gd name="connsiteY72" fmla="*/ 2156179 h 5032130"/>
                <a:gd name="connsiteX73" fmla="*/ 1264455 w 3303631"/>
                <a:gd name="connsiteY73" fmla="*/ 2326721 h 5032130"/>
                <a:gd name="connsiteX74" fmla="*/ 1256291 w 3303631"/>
                <a:gd name="connsiteY74" fmla="*/ 2466421 h 5032130"/>
                <a:gd name="connsiteX75" fmla="*/ 1340789 w 3303631"/>
                <a:gd name="connsiteY75" fmla="*/ 2343947 h 5032130"/>
                <a:gd name="connsiteX76" fmla="*/ 1519980 w 3303631"/>
                <a:gd name="connsiteY76" fmla="*/ 2183866 h 5032130"/>
                <a:gd name="connsiteX77" fmla="*/ 1771095 w 3303631"/>
                <a:gd name="connsiteY77" fmla="*/ 2106740 h 5032130"/>
                <a:gd name="connsiteX78" fmla="*/ 1775938 w 3303631"/>
                <a:gd name="connsiteY78" fmla="*/ 2167303 h 5032130"/>
                <a:gd name="connsiteX79" fmla="*/ 1523318 w 3303631"/>
                <a:gd name="connsiteY79" fmla="*/ 2263330 h 5032130"/>
                <a:gd name="connsiteX80" fmla="*/ 1345335 w 3303631"/>
                <a:gd name="connsiteY80" fmla="*/ 2459418 h 5032130"/>
                <a:gd name="connsiteX81" fmla="*/ 1361065 w 3303631"/>
                <a:gd name="connsiteY81" fmla="*/ 2536725 h 5032130"/>
                <a:gd name="connsiteX82" fmla="*/ 1392145 w 3303631"/>
                <a:gd name="connsiteY82" fmla="*/ 2452833 h 5032130"/>
                <a:gd name="connsiteX83" fmla="*/ 1538982 w 3303631"/>
                <a:gd name="connsiteY83" fmla="*/ 2409835 h 5032130"/>
                <a:gd name="connsiteX84" fmla="*/ 1568004 w 3303631"/>
                <a:gd name="connsiteY84" fmla="*/ 2572484 h 5032130"/>
                <a:gd name="connsiteX85" fmla="*/ 1408078 w 3303631"/>
                <a:gd name="connsiteY85" fmla="*/ 2603400 h 5032130"/>
                <a:gd name="connsiteX86" fmla="*/ 1492602 w 3303631"/>
                <a:gd name="connsiteY86" fmla="*/ 2667481 h 5032130"/>
                <a:gd name="connsiteX87" fmla="*/ 1784973 w 3303631"/>
                <a:gd name="connsiteY87" fmla="*/ 2510761 h 5032130"/>
                <a:gd name="connsiteX88" fmla="*/ 2155232 w 3303631"/>
                <a:gd name="connsiteY88" fmla="*/ 2532170 h 5032130"/>
                <a:gd name="connsiteX89" fmla="*/ 2111418 w 3303631"/>
                <a:gd name="connsiteY89" fmla="*/ 2610349 h 5032130"/>
                <a:gd name="connsiteX90" fmla="*/ 1770188 w 3303631"/>
                <a:gd name="connsiteY90" fmla="*/ 2582208 h 5032130"/>
                <a:gd name="connsiteX91" fmla="*/ 1517766 w 3303631"/>
                <a:gd name="connsiteY91" fmla="*/ 2728112 h 5032130"/>
                <a:gd name="connsiteX92" fmla="*/ 1582862 w 3303631"/>
                <a:gd name="connsiteY92" fmla="*/ 2972607 h 5032130"/>
                <a:gd name="connsiteX93" fmla="*/ 1705275 w 3303631"/>
                <a:gd name="connsiteY93" fmla="*/ 3237197 h 5032130"/>
                <a:gd name="connsiteX94" fmla="*/ 1829045 w 3303631"/>
                <a:gd name="connsiteY94" fmla="*/ 3434175 h 5032130"/>
                <a:gd name="connsiteX95" fmla="*/ 2051187 w 3303631"/>
                <a:gd name="connsiteY95" fmla="*/ 3667266 h 5032130"/>
                <a:gd name="connsiteX96" fmla="*/ 2203132 w 3303631"/>
                <a:gd name="connsiteY96" fmla="*/ 3837154 h 5032130"/>
                <a:gd name="connsiteX97" fmla="*/ 2414315 w 3303631"/>
                <a:gd name="connsiteY97" fmla="*/ 3881709 h 5032130"/>
                <a:gd name="connsiteX98" fmla="*/ 2333977 w 3303631"/>
                <a:gd name="connsiteY98" fmla="*/ 3925399 h 5032130"/>
                <a:gd name="connsiteX99" fmla="*/ 2464605 w 3303631"/>
                <a:gd name="connsiteY99" fmla="*/ 4099279 h 5032130"/>
                <a:gd name="connsiteX100" fmla="*/ 2529920 w 3303631"/>
                <a:gd name="connsiteY100" fmla="*/ 4262565 h 5032130"/>
                <a:gd name="connsiteX101" fmla="*/ 2431948 w 3303631"/>
                <a:gd name="connsiteY101" fmla="*/ 4540150 h 5032130"/>
                <a:gd name="connsiteX102" fmla="*/ 2676877 w 3303631"/>
                <a:gd name="connsiteY102" fmla="*/ 4899380 h 5032130"/>
                <a:gd name="connsiteX103" fmla="*/ 2627891 w 3303631"/>
                <a:gd name="connsiteY103" fmla="*/ 5013679 h 5032130"/>
                <a:gd name="connsiteX104" fmla="*/ 2317648 w 3303631"/>
                <a:gd name="connsiteY104" fmla="*/ 4545620 h 5032130"/>
                <a:gd name="connsiteX105" fmla="*/ 2333977 w 3303631"/>
                <a:gd name="connsiteY105" fmla="*/ 4229907 h 5032130"/>
                <a:gd name="connsiteX106" fmla="*/ 2099938 w 3303631"/>
                <a:gd name="connsiteY106" fmla="*/ 3865259 h 5032130"/>
                <a:gd name="connsiteX107" fmla="*/ 1593737 w 3303631"/>
                <a:gd name="connsiteY107" fmla="*/ 3271960 h 5032130"/>
                <a:gd name="connsiteX108" fmla="*/ 1356077 w 3303631"/>
                <a:gd name="connsiteY108" fmla="*/ 2747182 h 5032130"/>
                <a:gd name="connsiteX109" fmla="*/ 1328409 w 3303631"/>
                <a:gd name="connsiteY109" fmla="*/ 2595689 h 5032130"/>
                <a:gd name="connsiteX110" fmla="*/ 1174648 w 3303631"/>
                <a:gd name="connsiteY110" fmla="*/ 2515407 h 5032130"/>
                <a:gd name="connsiteX111" fmla="*/ 1060348 w 3303631"/>
                <a:gd name="connsiteY111" fmla="*/ 2597050 h 5032130"/>
                <a:gd name="connsiteX112" fmla="*/ 1027691 w 3303631"/>
                <a:gd name="connsiteY112" fmla="*/ 2744007 h 5032130"/>
                <a:gd name="connsiteX113" fmla="*/ 1239962 w 3303631"/>
                <a:gd name="connsiteY113" fmla="*/ 2972607 h 5032130"/>
                <a:gd name="connsiteX114" fmla="*/ 1435905 w 3303631"/>
                <a:gd name="connsiteY114" fmla="*/ 3413479 h 5032130"/>
                <a:gd name="connsiteX115" fmla="*/ 1533877 w 3303631"/>
                <a:gd name="connsiteY115" fmla="*/ 3772707 h 5032130"/>
                <a:gd name="connsiteX116" fmla="*/ 1550205 w 3303631"/>
                <a:gd name="connsiteY116" fmla="*/ 4050293 h 5032130"/>
                <a:gd name="connsiteX117" fmla="*/ 1550205 w 3303631"/>
                <a:gd name="connsiteY117" fmla="*/ 4050293 h 5032130"/>
                <a:gd name="connsiteX0" fmla="*/ 1468562 w 3303631"/>
                <a:gd name="connsiteY0" fmla="*/ 4050293 h 5032130"/>
                <a:gd name="connsiteX1" fmla="*/ 1403248 w 3303631"/>
                <a:gd name="connsiteY1" fmla="*/ 3674736 h 5032130"/>
                <a:gd name="connsiteX2" fmla="*/ 1223634 w 3303631"/>
                <a:gd name="connsiteY2" fmla="*/ 3217536 h 5032130"/>
                <a:gd name="connsiteX3" fmla="*/ 1060348 w 3303631"/>
                <a:gd name="connsiteY3" fmla="*/ 2907293 h 5032130"/>
                <a:gd name="connsiteX4" fmla="*/ 848077 w 3303631"/>
                <a:gd name="connsiteY4" fmla="*/ 2695021 h 5032130"/>
                <a:gd name="connsiteX5" fmla="*/ 929720 w 3303631"/>
                <a:gd name="connsiteY5" fmla="*/ 2515407 h 5032130"/>
                <a:gd name="connsiteX6" fmla="*/ 1060348 w 3303631"/>
                <a:gd name="connsiteY6" fmla="*/ 2368450 h 5032130"/>
                <a:gd name="connsiteX7" fmla="*/ 1044020 w 3303631"/>
                <a:gd name="connsiteY7" fmla="*/ 2205164 h 5032130"/>
                <a:gd name="connsiteX8" fmla="*/ 1011362 w 3303631"/>
                <a:gd name="connsiteY8" fmla="*/ 2172507 h 5032130"/>
                <a:gd name="connsiteX9" fmla="*/ 1044020 w 3303631"/>
                <a:gd name="connsiteY9" fmla="*/ 2335793 h 5032130"/>
                <a:gd name="connsiteX10" fmla="*/ 929720 w 3303631"/>
                <a:gd name="connsiteY10" fmla="*/ 2417436 h 5032130"/>
                <a:gd name="connsiteX11" fmla="*/ 733777 w 3303631"/>
                <a:gd name="connsiteY11" fmla="*/ 2401107 h 5032130"/>
                <a:gd name="connsiteX12" fmla="*/ 619477 w 3303631"/>
                <a:gd name="connsiteY12" fmla="*/ 2286807 h 5032130"/>
                <a:gd name="connsiteX13" fmla="*/ 668462 w 3303631"/>
                <a:gd name="connsiteY13" fmla="*/ 2172507 h 5032130"/>
                <a:gd name="connsiteX14" fmla="*/ 741041 w 3303631"/>
                <a:gd name="connsiteY14" fmla="*/ 2110224 h 5032130"/>
                <a:gd name="connsiteX15" fmla="*/ 815420 w 3303631"/>
                <a:gd name="connsiteY15" fmla="*/ 2081799 h 5032130"/>
                <a:gd name="connsiteX16" fmla="*/ 893431 w 3303631"/>
                <a:gd name="connsiteY16" fmla="*/ 2078167 h 5032130"/>
                <a:gd name="connsiteX17" fmla="*/ 857142 w 3303631"/>
                <a:gd name="connsiteY17" fmla="*/ 2013454 h 5032130"/>
                <a:gd name="connsiteX18" fmla="*/ 815420 w 3303631"/>
                <a:gd name="connsiteY18" fmla="*/ 1960236 h 5032130"/>
                <a:gd name="connsiteX19" fmla="*/ 640037 w 3303631"/>
                <a:gd name="connsiteY19" fmla="*/ 1953572 h 5032130"/>
                <a:gd name="connsiteX20" fmla="*/ 455591 w 3303631"/>
                <a:gd name="connsiteY20" fmla="*/ 1937244 h 5032130"/>
                <a:gd name="connsiteX21" fmla="*/ 292905 w 3303631"/>
                <a:gd name="connsiteY21" fmla="*/ 1862264 h 5032130"/>
                <a:gd name="connsiteX22" fmla="*/ 31648 w 3303631"/>
                <a:gd name="connsiteY22" fmla="*/ 1584679 h 5032130"/>
                <a:gd name="connsiteX23" fmla="*/ 15320 w 3303631"/>
                <a:gd name="connsiteY23" fmla="*/ 1388736 h 5032130"/>
                <a:gd name="connsiteX24" fmla="*/ 129620 w 3303631"/>
                <a:gd name="connsiteY24" fmla="*/ 1062164 h 5032130"/>
                <a:gd name="connsiteX25" fmla="*/ 570491 w 3303631"/>
                <a:gd name="connsiteY25" fmla="*/ 670279 h 5032130"/>
                <a:gd name="connsiteX26" fmla="*/ 2333977 w 3303631"/>
                <a:gd name="connsiteY26" fmla="*/ 807 h 5032130"/>
                <a:gd name="connsiteX27" fmla="*/ 1174648 w 3303631"/>
                <a:gd name="connsiteY27" fmla="*/ 539650 h 5032130"/>
                <a:gd name="connsiteX28" fmla="*/ 570491 w 3303631"/>
                <a:gd name="connsiteY28" fmla="*/ 817236 h 5032130"/>
                <a:gd name="connsiteX29" fmla="*/ 227591 w 3303631"/>
                <a:gd name="connsiteY29" fmla="*/ 1143807 h 5032130"/>
                <a:gd name="connsiteX30" fmla="*/ 129620 w 3303631"/>
                <a:gd name="connsiteY30" fmla="*/ 1437721 h 5032130"/>
                <a:gd name="connsiteX31" fmla="*/ 325562 w 3303631"/>
                <a:gd name="connsiteY31" fmla="*/ 1747964 h 5032130"/>
                <a:gd name="connsiteX32" fmla="*/ 570491 w 3303631"/>
                <a:gd name="connsiteY32" fmla="*/ 1862264 h 5032130"/>
                <a:gd name="connsiteX33" fmla="*/ 390876 w 3303631"/>
                <a:gd name="connsiteY33" fmla="*/ 1503035 h 5032130"/>
                <a:gd name="connsiteX34" fmla="*/ 537833 w 3303631"/>
                <a:gd name="connsiteY34" fmla="*/ 1111150 h 5032130"/>
                <a:gd name="connsiteX35" fmla="*/ 1011362 w 3303631"/>
                <a:gd name="connsiteY35" fmla="*/ 866221 h 5032130"/>
                <a:gd name="connsiteX36" fmla="*/ 1615520 w 3303631"/>
                <a:gd name="connsiteY36" fmla="*/ 572307 h 5032130"/>
                <a:gd name="connsiteX37" fmla="*/ 2399291 w 3303631"/>
                <a:gd name="connsiteY37" fmla="*/ 278393 h 5032130"/>
                <a:gd name="connsiteX38" fmla="*/ 1615520 w 3303631"/>
                <a:gd name="connsiteY38" fmla="*/ 702936 h 5032130"/>
                <a:gd name="connsiteX39" fmla="*/ 2611563 w 3303631"/>
                <a:gd name="connsiteY39" fmla="*/ 866222 h 5032130"/>
                <a:gd name="connsiteX40" fmla="*/ 1599191 w 3303631"/>
                <a:gd name="connsiteY40" fmla="*/ 817236 h 5032130"/>
                <a:gd name="connsiteX41" fmla="*/ 1174648 w 3303631"/>
                <a:gd name="connsiteY41" fmla="*/ 915207 h 5032130"/>
                <a:gd name="connsiteX42" fmla="*/ 652134 w 3303631"/>
                <a:gd name="connsiteY42" fmla="*/ 1192793 h 5032130"/>
                <a:gd name="connsiteX43" fmla="*/ 505177 w 3303631"/>
                <a:gd name="connsiteY43" fmla="*/ 1454050 h 5032130"/>
                <a:gd name="connsiteX44" fmla="*/ 586820 w 3303631"/>
                <a:gd name="connsiteY44" fmla="*/ 1747964 h 5032130"/>
                <a:gd name="connsiteX45" fmla="*/ 750105 w 3303631"/>
                <a:gd name="connsiteY45" fmla="*/ 1878593 h 5032130"/>
                <a:gd name="connsiteX46" fmla="*/ 652134 w 3303631"/>
                <a:gd name="connsiteY46" fmla="*/ 1747964 h 5032130"/>
                <a:gd name="connsiteX47" fmla="*/ 766434 w 3303631"/>
                <a:gd name="connsiteY47" fmla="*/ 1584678 h 5032130"/>
                <a:gd name="connsiteX48" fmla="*/ 946048 w 3303631"/>
                <a:gd name="connsiteY48" fmla="*/ 1568350 h 5032130"/>
                <a:gd name="connsiteX49" fmla="*/ 1125662 w 3303631"/>
                <a:gd name="connsiteY49" fmla="*/ 1666321 h 5032130"/>
                <a:gd name="connsiteX50" fmla="*/ 1060348 w 3303631"/>
                <a:gd name="connsiteY50" fmla="*/ 1829607 h 5032130"/>
                <a:gd name="connsiteX51" fmla="*/ 1223634 w 3303631"/>
                <a:gd name="connsiteY51" fmla="*/ 1747964 h 5032130"/>
                <a:gd name="connsiteX52" fmla="*/ 1474568 w 3303631"/>
                <a:gd name="connsiteY52" fmla="*/ 1710475 h 5032130"/>
                <a:gd name="connsiteX53" fmla="*/ 1789042 w 3303631"/>
                <a:gd name="connsiteY53" fmla="*/ 1513361 h 5032130"/>
                <a:gd name="connsiteX54" fmla="*/ 2059005 w 3303631"/>
                <a:gd name="connsiteY54" fmla="*/ 1385267 h 5032130"/>
                <a:gd name="connsiteX55" fmla="*/ 2292223 w 3303631"/>
                <a:gd name="connsiteY55" fmla="*/ 1336718 h 5032130"/>
                <a:gd name="connsiteX56" fmla="*/ 2592268 w 3303631"/>
                <a:gd name="connsiteY56" fmla="*/ 1406428 h 5032130"/>
                <a:gd name="connsiteX57" fmla="*/ 3297360 w 3303631"/>
                <a:gd name="connsiteY57" fmla="*/ 1633666 h 5032130"/>
                <a:gd name="connsiteX58" fmla="*/ 2267431 w 3303631"/>
                <a:gd name="connsiteY58" fmla="*/ 1396000 h 5032130"/>
                <a:gd name="connsiteX59" fmla="*/ 1608857 w 3303631"/>
                <a:gd name="connsiteY59" fmla="*/ 1714708 h 5032130"/>
                <a:gd name="connsiteX60" fmla="*/ 1805068 w 3303631"/>
                <a:gd name="connsiteY60" fmla="*/ 1626505 h 5032130"/>
                <a:gd name="connsiteX61" fmla="*/ 1940500 w 3303631"/>
                <a:gd name="connsiteY61" fmla="*/ 1647666 h 5032130"/>
                <a:gd name="connsiteX62" fmla="*/ 1978590 w 3303631"/>
                <a:gd name="connsiteY62" fmla="*/ 1787330 h 5032130"/>
                <a:gd name="connsiteX63" fmla="*/ 1898178 w 3303631"/>
                <a:gd name="connsiteY63" fmla="*/ 1888904 h 5032130"/>
                <a:gd name="connsiteX64" fmla="*/ 1734052 w 3303631"/>
                <a:gd name="connsiteY64" fmla="*/ 1888258 h 5032130"/>
                <a:gd name="connsiteX65" fmla="*/ 2089048 w 3303631"/>
                <a:gd name="connsiteY65" fmla="*/ 1992893 h 5032130"/>
                <a:gd name="connsiteX66" fmla="*/ 2480934 w 3303631"/>
                <a:gd name="connsiteY66" fmla="*/ 2054575 h 5032130"/>
                <a:gd name="connsiteX67" fmla="*/ 3134077 w 3303631"/>
                <a:gd name="connsiteY67" fmla="*/ 2156179 h 5032130"/>
                <a:gd name="connsiteX68" fmla="*/ 2007859 w 3303631"/>
                <a:gd name="connsiteY68" fmla="*/ 2065918 h 5032130"/>
                <a:gd name="connsiteX69" fmla="*/ 1468562 w 3303631"/>
                <a:gd name="connsiteY69" fmla="*/ 1829607 h 5032130"/>
                <a:gd name="connsiteX70" fmla="*/ 1158320 w 3303631"/>
                <a:gd name="connsiteY70" fmla="*/ 1862264 h 5032130"/>
                <a:gd name="connsiteX71" fmla="*/ 1125662 w 3303631"/>
                <a:gd name="connsiteY71" fmla="*/ 2025550 h 5032130"/>
                <a:gd name="connsiteX72" fmla="*/ 1207305 w 3303631"/>
                <a:gd name="connsiteY72" fmla="*/ 2156179 h 5032130"/>
                <a:gd name="connsiteX73" fmla="*/ 1264455 w 3303631"/>
                <a:gd name="connsiteY73" fmla="*/ 2326721 h 5032130"/>
                <a:gd name="connsiteX74" fmla="*/ 1256291 w 3303631"/>
                <a:gd name="connsiteY74" fmla="*/ 2466421 h 5032130"/>
                <a:gd name="connsiteX75" fmla="*/ 1340789 w 3303631"/>
                <a:gd name="connsiteY75" fmla="*/ 2343947 h 5032130"/>
                <a:gd name="connsiteX76" fmla="*/ 1519980 w 3303631"/>
                <a:gd name="connsiteY76" fmla="*/ 2183866 h 5032130"/>
                <a:gd name="connsiteX77" fmla="*/ 1771095 w 3303631"/>
                <a:gd name="connsiteY77" fmla="*/ 2106740 h 5032130"/>
                <a:gd name="connsiteX78" fmla="*/ 1775938 w 3303631"/>
                <a:gd name="connsiteY78" fmla="*/ 2167303 h 5032130"/>
                <a:gd name="connsiteX79" fmla="*/ 1523318 w 3303631"/>
                <a:gd name="connsiteY79" fmla="*/ 2263330 h 5032130"/>
                <a:gd name="connsiteX80" fmla="*/ 1345335 w 3303631"/>
                <a:gd name="connsiteY80" fmla="*/ 2459418 h 5032130"/>
                <a:gd name="connsiteX81" fmla="*/ 1361065 w 3303631"/>
                <a:gd name="connsiteY81" fmla="*/ 2536725 h 5032130"/>
                <a:gd name="connsiteX82" fmla="*/ 1392145 w 3303631"/>
                <a:gd name="connsiteY82" fmla="*/ 2452833 h 5032130"/>
                <a:gd name="connsiteX83" fmla="*/ 1538982 w 3303631"/>
                <a:gd name="connsiteY83" fmla="*/ 2409835 h 5032130"/>
                <a:gd name="connsiteX84" fmla="*/ 1568004 w 3303631"/>
                <a:gd name="connsiteY84" fmla="*/ 2572484 h 5032130"/>
                <a:gd name="connsiteX85" fmla="*/ 1408078 w 3303631"/>
                <a:gd name="connsiteY85" fmla="*/ 2603400 h 5032130"/>
                <a:gd name="connsiteX86" fmla="*/ 1492602 w 3303631"/>
                <a:gd name="connsiteY86" fmla="*/ 2667481 h 5032130"/>
                <a:gd name="connsiteX87" fmla="*/ 1784973 w 3303631"/>
                <a:gd name="connsiteY87" fmla="*/ 2510761 h 5032130"/>
                <a:gd name="connsiteX88" fmla="*/ 2155232 w 3303631"/>
                <a:gd name="connsiteY88" fmla="*/ 2532170 h 5032130"/>
                <a:gd name="connsiteX89" fmla="*/ 2111418 w 3303631"/>
                <a:gd name="connsiteY89" fmla="*/ 2610349 h 5032130"/>
                <a:gd name="connsiteX90" fmla="*/ 1770188 w 3303631"/>
                <a:gd name="connsiteY90" fmla="*/ 2582208 h 5032130"/>
                <a:gd name="connsiteX91" fmla="*/ 1517766 w 3303631"/>
                <a:gd name="connsiteY91" fmla="*/ 2728112 h 5032130"/>
                <a:gd name="connsiteX92" fmla="*/ 1582862 w 3303631"/>
                <a:gd name="connsiteY92" fmla="*/ 2972607 h 5032130"/>
                <a:gd name="connsiteX93" fmla="*/ 1705275 w 3303631"/>
                <a:gd name="connsiteY93" fmla="*/ 3237197 h 5032130"/>
                <a:gd name="connsiteX94" fmla="*/ 1829045 w 3303631"/>
                <a:gd name="connsiteY94" fmla="*/ 3434175 h 5032130"/>
                <a:gd name="connsiteX95" fmla="*/ 2051187 w 3303631"/>
                <a:gd name="connsiteY95" fmla="*/ 3667266 h 5032130"/>
                <a:gd name="connsiteX96" fmla="*/ 2203132 w 3303631"/>
                <a:gd name="connsiteY96" fmla="*/ 3837154 h 5032130"/>
                <a:gd name="connsiteX97" fmla="*/ 2333977 w 3303631"/>
                <a:gd name="connsiteY97" fmla="*/ 3925399 h 5032130"/>
                <a:gd name="connsiteX98" fmla="*/ 2464605 w 3303631"/>
                <a:gd name="connsiteY98" fmla="*/ 4099279 h 5032130"/>
                <a:gd name="connsiteX99" fmla="*/ 2529920 w 3303631"/>
                <a:gd name="connsiteY99" fmla="*/ 4262565 h 5032130"/>
                <a:gd name="connsiteX100" fmla="*/ 2431948 w 3303631"/>
                <a:gd name="connsiteY100" fmla="*/ 4540150 h 5032130"/>
                <a:gd name="connsiteX101" fmla="*/ 2676877 w 3303631"/>
                <a:gd name="connsiteY101" fmla="*/ 4899380 h 5032130"/>
                <a:gd name="connsiteX102" fmla="*/ 2627891 w 3303631"/>
                <a:gd name="connsiteY102" fmla="*/ 5013679 h 5032130"/>
                <a:gd name="connsiteX103" fmla="*/ 2317648 w 3303631"/>
                <a:gd name="connsiteY103" fmla="*/ 4545620 h 5032130"/>
                <a:gd name="connsiteX104" fmla="*/ 2333977 w 3303631"/>
                <a:gd name="connsiteY104" fmla="*/ 4229907 h 5032130"/>
                <a:gd name="connsiteX105" fmla="*/ 2099938 w 3303631"/>
                <a:gd name="connsiteY105" fmla="*/ 3865259 h 5032130"/>
                <a:gd name="connsiteX106" fmla="*/ 1593737 w 3303631"/>
                <a:gd name="connsiteY106" fmla="*/ 3271960 h 5032130"/>
                <a:gd name="connsiteX107" fmla="*/ 1356077 w 3303631"/>
                <a:gd name="connsiteY107" fmla="*/ 2747182 h 5032130"/>
                <a:gd name="connsiteX108" fmla="*/ 1328409 w 3303631"/>
                <a:gd name="connsiteY108" fmla="*/ 2595689 h 5032130"/>
                <a:gd name="connsiteX109" fmla="*/ 1174648 w 3303631"/>
                <a:gd name="connsiteY109" fmla="*/ 2515407 h 5032130"/>
                <a:gd name="connsiteX110" fmla="*/ 1060348 w 3303631"/>
                <a:gd name="connsiteY110" fmla="*/ 2597050 h 5032130"/>
                <a:gd name="connsiteX111" fmla="*/ 1027691 w 3303631"/>
                <a:gd name="connsiteY111" fmla="*/ 2744007 h 5032130"/>
                <a:gd name="connsiteX112" fmla="*/ 1239962 w 3303631"/>
                <a:gd name="connsiteY112" fmla="*/ 2972607 h 5032130"/>
                <a:gd name="connsiteX113" fmla="*/ 1435905 w 3303631"/>
                <a:gd name="connsiteY113" fmla="*/ 3413479 h 5032130"/>
                <a:gd name="connsiteX114" fmla="*/ 1533877 w 3303631"/>
                <a:gd name="connsiteY114" fmla="*/ 3772707 h 5032130"/>
                <a:gd name="connsiteX115" fmla="*/ 1550205 w 3303631"/>
                <a:gd name="connsiteY115" fmla="*/ 4050293 h 5032130"/>
                <a:gd name="connsiteX116" fmla="*/ 1550205 w 3303631"/>
                <a:gd name="connsiteY116" fmla="*/ 4050293 h 5032130"/>
                <a:gd name="connsiteX0" fmla="*/ 1468562 w 3303631"/>
                <a:gd name="connsiteY0" fmla="*/ 4050293 h 5032130"/>
                <a:gd name="connsiteX1" fmla="*/ 1403248 w 3303631"/>
                <a:gd name="connsiteY1" fmla="*/ 3674736 h 5032130"/>
                <a:gd name="connsiteX2" fmla="*/ 1223634 w 3303631"/>
                <a:gd name="connsiteY2" fmla="*/ 3217536 h 5032130"/>
                <a:gd name="connsiteX3" fmla="*/ 1060348 w 3303631"/>
                <a:gd name="connsiteY3" fmla="*/ 2907293 h 5032130"/>
                <a:gd name="connsiteX4" fmla="*/ 848077 w 3303631"/>
                <a:gd name="connsiteY4" fmla="*/ 2695021 h 5032130"/>
                <a:gd name="connsiteX5" fmla="*/ 929720 w 3303631"/>
                <a:gd name="connsiteY5" fmla="*/ 2515407 h 5032130"/>
                <a:gd name="connsiteX6" fmla="*/ 1060348 w 3303631"/>
                <a:gd name="connsiteY6" fmla="*/ 2368450 h 5032130"/>
                <a:gd name="connsiteX7" fmla="*/ 1044020 w 3303631"/>
                <a:gd name="connsiteY7" fmla="*/ 2205164 h 5032130"/>
                <a:gd name="connsiteX8" fmla="*/ 1011362 w 3303631"/>
                <a:gd name="connsiteY8" fmla="*/ 2172507 h 5032130"/>
                <a:gd name="connsiteX9" fmla="*/ 1044020 w 3303631"/>
                <a:gd name="connsiteY9" fmla="*/ 2335793 h 5032130"/>
                <a:gd name="connsiteX10" fmla="*/ 929720 w 3303631"/>
                <a:gd name="connsiteY10" fmla="*/ 2417436 h 5032130"/>
                <a:gd name="connsiteX11" fmla="*/ 733777 w 3303631"/>
                <a:gd name="connsiteY11" fmla="*/ 2401107 h 5032130"/>
                <a:gd name="connsiteX12" fmla="*/ 619477 w 3303631"/>
                <a:gd name="connsiteY12" fmla="*/ 2286807 h 5032130"/>
                <a:gd name="connsiteX13" fmla="*/ 668462 w 3303631"/>
                <a:gd name="connsiteY13" fmla="*/ 2172507 h 5032130"/>
                <a:gd name="connsiteX14" fmla="*/ 741041 w 3303631"/>
                <a:gd name="connsiteY14" fmla="*/ 2110224 h 5032130"/>
                <a:gd name="connsiteX15" fmla="*/ 815420 w 3303631"/>
                <a:gd name="connsiteY15" fmla="*/ 2081799 h 5032130"/>
                <a:gd name="connsiteX16" fmla="*/ 893431 w 3303631"/>
                <a:gd name="connsiteY16" fmla="*/ 2078167 h 5032130"/>
                <a:gd name="connsiteX17" fmla="*/ 857142 w 3303631"/>
                <a:gd name="connsiteY17" fmla="*/ 2013454 h 5032130"/>
                <a:gd name="connsiteX18" fmla="*/ 815420 w 3303631"/>
                <a:gd name="connsiteY18" fmla="*/ 1960236 h 5032130"/>
                <a:gd name="connsiteX19" fmla="*/ 640037 w 3303631"/>
                <a:gd name="connsiteY19" fmla="*/ 1953572 h 5032130"/>
                <a:gd name="connsiteX20" fmla="*/ 455591 w 3303631"/>
                <a:gd name="connsiteY20" fmla="*/ 1937244 h 5032130"/>
                <a:gd name="connsiteX21" fmla="*/ 292905 w 3303631"/>
                <a:gd name="connsiteY21" fmla="*/ 1862264 h 5032130"/>
                <a:gd name="connsiteX22" fmla="*/ 31648 w 3303631"/>
                <a:gd name="connsiteY22" fmla="*/ 1584679 h 5032130"/>
                <a:gd name="connsiteX23" fmla="*/ 15320 w 3303631"/>
                <a:gd name="connsiteY23" fmla="*/ 1388736 h 5032130"/>
                <a:gd name="connsiteX24" fmla="*/ 129620 w 3303631"/>
                <a:gd name="connsiteY24" fmla="*/ 1062164 h 5032130"/>
                <a:gd name="connsiteX25" fmla="*/ 570491 w 3303631"/>
                <a:gd name="connsiteY25" fmla="*/ 670279 h 5032130"/>
                <a:gd name="connsiteX26" fmla="*/ 2333977 w 3303631"/>
                <a:gd name="connsiteY26" fmla="*/ 807 h 5032130"/>
                <a:gd name="connsiteX27" fmla="*/ 1174648 w 3303631"/>
                <a:gd name="connsiteY27" fmla="*/ 539650 h 5032130"/>
                <a:gd name="connsiteX28" fmla="*/ 570491 w 3303631"/>
                <a:gd name="connsiteY28" fmla="*/ 817236 h 5032130"/>
                <a:gd name="connsiteX29" fmla="*/ 227591 w 3303631"/>
                <a:gd name="connsiteY29" fmla="*/ 1143807 h 5032130"/>
                <a:gd name="connsiteX30" fmla="*/ 129620 w 3303631"/>
                <a:gd name="connsiteY30" fmla="*/ 1437721 h 5032130"/>
                <a:gd name="connsiteX31" fmla="*/ 325562 w 3303631"/>
                <a:gd name="connsiteY31" fmla="*/ 1747964 h 5032130"/>
                <a:gd name="connsiteX32" fmla="*/ 570491 w 3303631"/>
                <a:gd name="connsiteY32" fmla="*/ 1862264 h 5032130"/>
                <a:gd name="connsiteX33" fmla="*/ 390876 w 3303631"/>
                <a:gd name="connsiteY33" fmla="*/ 1503035 h 5032130"/>
                <a:gd name="connsiteX34" fmla="*/ 537833 w 3303631"/>
                <a:gd name="connsiteY34" fmla="*/ 1111150 h 5032130"/>
                <a:gd name="connsiteX35" fmla="*/ 1011362 w 3303631"/>
                <a:gd name="connsiteY35" fmla="*/ 866221 h 5032130"/>
                <a:gd name="connsiteX36" fmla="*/ 1615520 w 3303631"/>
                <a:gd name="connsiteY36" fmla="*/ 572307 h 5032130"/>
                <a:gd name="connsiteX37" fmla="*/ 2399291 w 3303631"/>
                <a:gd name="connsiteY37" fmla="*/ 278393 h 5032130"/>
                <a:gd name="connsiteX38" fmla="*/ 1615520 w 3303631"/>
                <a:gd name="connsiteY38" fmla="*/ 702936 h 5032130"/>
                <a:gd name="connsiteX39" fmla="*/ 2611563 w 3303631"/>
                <a:gd name="connsiteY39" fmla="*/ 866222 h 5032130"/>
                <a:gd name="connsiteX40" fmla="*/ 1599191 w 3303631"/>
                <a:gd name="connsiteY40" fmla="*/ 817236 h 5032130"/>
                <a:gd name="connsiteX41" fmla="*/ 1174648 w 3303631"/>
                <a:gd name="connsiteY41" fmla="*/ 915207 h 5032130"/>
                <a:gd name="connsiteX42" fmla="*/ 652134 w 3303631"/>
                <a:gd name="connsiteY42" fmla="*/ 1192793 h 5032130"/>
                <a:gd name="connsiteX43" fmla="*/ 505177 w 3303631"/>
                <a:gd name="connsiteY43" fmla="*/ 1454050 h 5032130"/>
                <a:gd name="connsiteX44" fmla="*/ 586820 w 3303631"/>
                <a:gd name="connsiteY44" fmla="*/ 1747964 h 5032130"/>
                <a:gd name="connsiteX45" fmla="*/ 750105 w 3303631"/>
                <a:gd name="connsiteY45" fmla="*/ 1878593 h 5032130"/>
                <a:gd name="connsiteX46" fmla="*/ 652134 w 3303631"/>
                <a:gd name="connsiteY46" fmla="*/ 1747964 h 5032130"/>
                <a:gd name="connsiteX47" fmla="*/ 766434 w 3303631"/>
                <a:gd name="connsiteY47" fmla="*/ 1584678 h 5032130"/>
                <a:gd name="connsiteX48" fmla="*/ 946048 w 3303631"/>
                <a:gd name="connsiteY48" fmla="*/ 1568350 h 5032130"/>
                <a:gd name="connsiteX49" fmla="*/ 1125662 w 3303631"/>
                <a:gd name="connsiteY49" fmla="*/ 1666321 h 5032130"/>
                <a:gd name="connsiteX50" fmla="*/ 1060348 w 3303631"/>
                <a:gd name="connsiteY50" fmla="*/ 1829607 h 5032130"/>
                <a:gd name="connsiteX51" fmla="*/ 1223634 w 3303631"/>
                <a:gd name="connsiteY51" fmla="*/ 1747964 h 5032130"/>
                <a:gd name="connsiteX52" fmla="*/ 1474568 w 3303631"/>
                <a:gd name="connsiteY52" fmla="*/ 1710475 h 5032130"/>
                <a:gd name="connsiteX53" fmla="*/ 1789042 w 3303631"/>
                <a:gd name="connsiteY53" fmla="*/ 1513361 h 5032130"/>
                <a:gd name="connsiteX54" fmla="*/ 2059005 w 3303631"/>
                <a:gd name="connsiteY54" fmla="*/ 1385267 h 5032130"/>
                <a:gd name="connsiteX55" fmla="*/ 2292223 w 3303631"/>
                <a:gd name="connsiteY55" fmla="*/ 1336718 h 5032130"/>
                <a:gd name="connsiteX56" fmla="*/ 2592268 w 3303631"/>
                <a:gd name="connsiteY56" fmla="*/ 1406428 h 5032130"/>
                <a:gd name="connsiteX57" fmla="*/ 3297360 w 3303631"/>
                <a:gd name="connsiteY57" fmla="*/ 1633666 h 5032130"/>
                <a:gd name="connsiteX58" fmla="*/ 2267431 w 3303631"/>
                <a:gd name="connsiteY58" fmla="*/ 1396000 h 5032130"/>
                <a:gd name="connsiteX59" fmla="*/ 1608857 w 3303631"/>
                <a:gd name="connsiteY59" fmla="*/ 1714708 h 5032130"/>
                <a:gd name="connsiteX60" fmla="*/ 1805068 w 3303631"/>
                <a:gd name="connsiteY60" fmla="*/ 1626505 h 5032130"/>
                <a:gd name="connsiteX61" fmla="*/ 1940500 w 3303631"/>
                <a:gd name="connsiteY61" fmla="*/ 1647666 h 5032130"/>
                <a:gd name="connsiteX62" fmla="*/ 1978590 w 3303631"/>
                <a:gd name="connsiteY62" fmla="*/ 1787330 h 5032130"/>
                <a:gd name="connsiteX63" fmla="*/ 1898178 w 3303631"/>
                <a:gd name="connsiteY63" fmla="*/ 1888904 h 5032130"/>
                <a:gd name="connsiteX64" fmla="*/ 1734052 w 3303631"/>
                <a:gd name="connsiteY64" fmla="*/ 1888258 h 5032130"/>
                <a:gd name="connsiteX65" fmla="*/ 2089048 w 3303631"/>
                <a:gd name="connsiteY65" fmla="*/ 1992893 h 5032130"/>
                <a:gd name="connsiteX66" fmla="*/ 2480934 w 3303631"/>
                <a:gd name="connsiteY66" fmla="*/ 2054575 h 5032130"/>
                <a:gd name="connsiteX67" fmla="*/ 3134077 w 3303631"/>
                <a:gd name="connsiteY67" fmla="*/ 2156179 h 5032130"/>
                <a:gd name="connsiteX68" fmla="*/ 2007859 w 3303631"/>
                <a:gd name="connsiteY68" fmla="*/ 2065918 h 5032130"/>
                <a:gd name="connsiteX69" fmla="*/ 1468562 w 3303631"/>
                <a:gd name="connsiteY69" fmla="*/ 1829607 h 5032130"/>
                <a:gd name="connsiteX70" fmla="*/ 1158320 w 3303631"/>
                <a:gd name="connsiteY70" fmla="*/ 1862264 h 5032130"/>
                <a:gd name="connsiteX71" fmla="*/ 1125662 w 3303631"/>
                <a:gd name="connsiteY71" fmla="*/ 2025550 h 5032130"/>
                <a:gd name="connsiteX72" fmla="*/ 1207305 w 3303631"/>
                <a:gd name="connsiteY72" fmla="*/ 2156179 h 5032130"/>
                <a:gd name="connsiteX73" fmla="*/ 1264455 w 3303631"/>
                <a:gd name="connsiteY73" fmla="*/ 2326721 h 5032130"/>
                <a:gd name="connsiteX74" fmla="*/ 1256291 w 3303631"/>
                <a:gd name="connsiteY74" fmla="*/ 2466421 h 5032130"/>
                <a:gd name="connsiteX75" fmla="*/ 1340789 w 3303631"/>
                <a:gd name="connsiteY75" fmla="*/ 2343947 h 5032130"/>
                <a:gd name="connsiteX76" fmla="*/ 1519980 w 3303631"/>
                <a:gd name="connsiteY76" fmla="*/ 2183866 h 5032130"/>
                <a:gd name="connsiteX77" fmla="*/ 1771095 w 3303631"/>
                <a:gd name="connsiteY77" fmla="*/ 2106740 h 5032130"/>
                <a:gd name="connsiteX78" fmla="*/ 1775938 w 3303631"/>
                <a:gd name="connsiteY78" fmla="*/ 2167303 h 5032130"/>
                <a:gd name="connsiteX79" fmla="*/ 1523318 w 3303631"/>
                <a:gd name="connsiteY79" fmla="*/ 2263330 h 5032130"/>
                <a:gd name="connsiteX80" fmla="*/ 1345335 w 3303631"/>
                <a:gd name="connsiteY80" fmla="*/ 2459418 h 5032130"/>
                <a:gd name="connsiteX81" fmla="*/ 1361065 w 3303631"/>
                <a:gd name="connsiteY81" fmla="*/ 2536725 h 5032130"/>
                <a:gd name="connsiteX82" fmla="*/ 1392145 w 3303631"/>
                <a:gd name="connsiteY82" fmla="*/ 2452833 h 5032130"/>
                <a:gd name="connsiteX83" fmla="*/ 1538982 w 3303631"/>
                <a:gd name="connsiteY83" fmla="*/ 2409835 h 5032130"/>
                <a:gd name="connsiteX84" fmla="*/ 1568004 w 3303631"/>
                <a:gd name="connsiteY84" fmla="*/ 2572484 h 5032130"/>
                <a:gd name="connsiteX85" fmla="*/ 1408078 w 3303631"/>
                <a:gd name="connsiteY85" fmla="*/ 2603400 h 5032130"/>
                <a:gd name="connsiteX86" fmla="*/ 1492602 w 3303631"/>
                <a:gd name="connsiteY86" fmla="*/ 2667481 h 5032130"/>
                <a:gd name="connsiteX87" fmla="*/ 1784973 w 3303631"/>
                <a:gd name="connsiteY87" fmla="*/ 2510761 h 5032130"/>
                <a:gd name="connsiteX88" fmla="*/ 2155232 w 3303631"/>
                <a:gd name="connsiteY88" fmla="*/ 2532170 h 5032130"/>
                <a:gd name="connsiteX89" fmla="*/ 2111418 w 3303631"/>
                <a:gd name="connsiteY89" fmla="*/ 2610349 h 5032130"/>
                <a:gd name="connsiteX90" fmla="*/ 1770188 w 3303631"/>
                <a:gd name="connsiteY90" fmla="*/ 2582208 h 5032130"/>
                <a:gd name="connsiteX91" fmla="*/ 1517766 w 3303631"/>
                <a:gd name="connsiteY91" fmla="*/ 2728112 h 5032130"/>
                <a:gd name="connsiteX92" fmla="*/ 1582862 w 3303631"/>
                <a:gd name="connsiteY92" fmla="*/ 2972607 h 5032130"/>
                <a:gd name="connsiteX93" fmla="*/ 1705275 w 3303631"/>
                <a:gd name="connsiteY93" fmla="*/ 3237197 h 5032130"/>
                <a:gd name="connsiteX94" fmla="*/ 1829045 w 3303631"/>
                <a:gd name="connsiteY94" fmla="*/ 3434175 h 5032130"/>
                <a:gd name="connsiteX95" fmla="*/ 2051187 w 3303631"/>
                <a:gd name="connsiteY95" fmla="*/ 3667266 h 5032130"/>
                <a:gd name="connsiteX96" fmla="*/ 2203132 w 3303631"/>
                <a:gd name="connsiteY96" fmla="*/ 3837154 h 5032130"/>
                <a:gd name="connsiteX97" fmla="*/ 2329744 w 3303631"/>
                <a:gd name="connsiteY97" fmla="*/ 3971955 h 5032130"/>
                <a:gd name="connsiteX98" fmla="*/ 2464605 w 3303631"/>
                <a:gd name="connsiteY98" fmla="*/ 4099279 h 5032130"/>
                <a:gd name="connsiteX99" fmla="*/ 2529920 w 3303631"/>
                <a:gd name="connsiteY99" fmla="*/ 4262565 h 5032130"/>
                <a:gd name="connsiteX100" fmla="*/ 2431948 w 3303631"/>
                <a:gd name="connsiteY100" fmla="*/ 4540150 h 5032130"/>
                <a:gd name="connsiteX101" fmla="*/ 2676877 w 3303631"/>
                <a:gd name="connsiteY101" fmla="*/ 4899380 h 5032130"/>
                <a:gd name="connsiteX102" fmla="*/ 2627891 w 3303631"/>
                <a:gd name="connsiteY102" fmla="*/ 5013679 h 5032130"/>
                <a:gd name="connsiteX103" fmla="*/ 2317648 w 3303631"/>
                <a:gd name="connsiteY103" fmla="*/ 4545620 h 5032130"/>
                <a:gd name="connsiteX104" fmla="*/ 2333977 w 3303631"/>
                <a:gd name="connsiteY104" fmla="*/ 4229907 h 5032130"/>
                <a:gd name="connsiteX105" fmla="*/ 2099938 w 3303631"/>
                <a:gd name="connsiteY105" fmla="*/ 3865259 h 5032130"/>
                <a:gd name="connsiteX106" fmla="*/ 1593737 w 3303631"/>
                <a:gd name="connsiteY106" fmla="*/ 3271960 h 5032130"/>
                <a:gd name="connsiteX107" fmla="*/ 1356077 w 3303631"/>
                <a:gd name="connsiteY107" fmla="*/ 2747182 h 5032130"/>
                <a:gd name="connsiteX108" fmla="*/ 1328409 w 3303631"/>
                <a:gd name="connsiteY108" fmla="*/ 2595689 h 5032130"/>
                <a:gd name="connsiteX109" fmla="*/ 1174648 w 3303631"/>
                <a:gd name="connsiteY109" fmla="*/ 2515407 h 5032130"/>
                <a:gd name="connsiteX110" fmla="*/ 1060348 w 3303631"/>
                <a:gd name="connsiteY110" fmla="*/ 2597050 h 5032130"/>
                <a:gd name="connsiteX111" fmla="*/ 1027691 w 3303631"/>
                <a:gd name="connsiteY111" fmla="*/ 2744007 h 5032130"/>
                <a:gd name="connsiteX112" fmla="*/ 1239962 w 3303631"/>
                <a:gd name="connsiteY112" fmla="*/ 2972607 h 5032130"/>
                <a:gd name="connsiteX113" fmla="*/ 1435905 w 3303631"/>
                <a:gd name="connsiteY113" fmla="*/ 3413479 h 5032130"/>
                <a:gd name="connsiteX114" fmla="*/ 1533877 w 3303631"/>
                <a:gd name="connsiteY114" fmla="*/ 3772707 h 5032130"/>
                <a:gd name="connsiteX115" fmla="*/ 1550205 w 3303631"/>
                <a:gd name="connsiteY115" fmla="*/ 4050293 h 5032130"/>
                <a:gd name="connsiteX116" fmla="*/ 1550205 w 3303631"/>
                <a:gd name="connsiteY116" fmla="*/ 4050293 h 5032130"/>
                <a:gd name="connsiteX0" fmla="*/ 1468562 w 3303631"/>
                <a:gd name="connsiteY0" fmla="*/ 4050293 h 5032130"/>
                <a:gd name="connsiteX1" fmla="*/ 1403248 w 3303631"/>
                <a:gd name="connsiteY1" fmla="*/ 3674736 h 5032130"/>
                <a:gd name="connsiteX2" fmla="*/ 1223634 w 3303631"/>
                <a:gd name="connsiteY2" fmla="*/ 3217536 h 5032130"/>
                <a:gd name="connsiteX3" fmla="*/ 1060348 w 3303631"/>
                <a:gd name="connsiteY3" fmla="*/ 2907293 h 5032130"/>
                <a:gd name="connsiteX4" fmla="*/ 848077 w 3303631"/>
                <a:gd name="connsiteY4" fmla="*/ 2695021 h 5032130"/>
                <a:gd name="connsiteX5" fmla="*/ 929720 w 3303631"/>
                <a:gd name="connsiteY5" fmla="*/ 2515407 h 5032130"/>
                <a:gd name="connsiteX6" fmla="*/ 1060348 w 3303631"/>
                <a:gd name="connsiteY6" fmla="*/ 2368450 h 5032130"/>
                <a:gd name="connsiteX7" fmla="*/ 1044020 w 3303631"/>
                <a:gd name="connsiteY7" fmla="*/ 2205164 h 5032130"/>
                <a:gd name="connsiteX8" fmla="*/ 1011362 w 3303631"/>
                <a:gd name="connsiteY8" fmla="*/ 2172507 h 5032130"/>
                <a:gd name="connsiteX9" fmla="*/ 1044020 w 3303631"/>
                <a:gd name="connsiteY9" fmla="*/ 2335793 h 5032130"/>
                <a:gd name="connsiteX10" fmla="*/ 929720 w 3303631"/>
                <a:gd name="connsiteY10" fmla="*/ 2417436 h 5032130"/>
                <a:gd name="connsiteX11" fmla="*/ 733777 w 3303631"/>
                <a:gd name="connsiteY11" fmla="*/ 2401107 h 5032130"/>
                <a:gd name="connsiteX12" fmla="*/ 619477 w 3303631"/>
                <a:gd name="connsiteY12" fmla="*/ 2286807 h 5032130"/>
                <a:gd name="connsiteX13" fmla="*/ 668462 w 3303631"/>
                <a:gd name="connsiteY13" fmla="*/ 2172507 h 5032130"/>
                <a:gd name="connsiteX14" fmla="*/ 741041 w 3303631"/>
                <a:gd name="connsiteY14" fmla="*/ 2110224 h 5032130"/>
                <a:gd name="connsiteX15" fmla="*/ 815420 w 3303631"/>
                <a:gd name="connsiteY15" fmla="*/ 2081799 h 5032130"/>
                <a:gd name="connsiteX16" fmla="*/ 893431 w 3303631"/>
                <a:gd name="connsiteY16" fmla="*/ 2078167 h 5032130"/>
                <a:gd name="connsiteX17" fmla="*/ 857142 w 3303631"/>
                <a:gd name="connsiteY17" fmla="*/ 2013454 h 5032130"/>
                <a:gd name="connsiteX18" fmla="*/ 815420 w 3303631"/>
                <a:gd name="connsiteY18" fmla="*/ 1960236 h 5032130"/>
                <a:gd name="connsiteX19" fmla="*/ 640037 w 3303631"/>
                <a:gd name="connsiteY19" fmla="*/ 1953572 h 5032130"/>
                <a:gd name="connsiteX20" fmla="*/ 455591 w 3303631"/>
                <a:gd name="connsiteY20" fmla="*/ 1937244 h 5032130"/>
                <a:gd name="connsiteX21" fmla="*/ 292905 w 3303631"/>
                <a:gd name="connsiteY21" fmla="*/ 1862264 h 5032130"/>
                <a:gd name="connsiteX22" fmla="*/ 31648 w 3303631"/>
                <a:gd name="connsiteY22" fmla="*/ 1584679 h 5032130"/>
                <a:gd name="connsiteX23" fmla="*/ 15320 w 3303631"/>
                <a:gd name="connsiteY23" fmla="*/ 1388736 h 5032130"/>
                <a:gd name="connsiteX24" fmla="*/ 129620 w 3303631"/>
                <a:gd name="connsiteY24" fmla="*/ 1062164 h 5032130"/>
                <a:gd name="connsiteX25" fmla="*/ 570491 w 3303631"/>
                <a:gd name="connsiteY25" fmla="*/ 670279 h 5032130"/>
                <a:gd name="connsiteX26" fmla="*/ 2333977 w 3303631"/>
                <a:gd name="connsiteY26" fmla="*/ 807 h 5032130"/>
                <a:gd name="connsiteX27" fmla="*/ 1174648 w 3303631"/>
                <a:gd name="connsiteY27" fmla="*/ 539650 h 5032130"/>
                <a:gd name="connsiteX28" fmla="*/ 570491 w 3303631"/>
                <a:gd name="connsiteY28" fmla="*/ 817236 h 5032130"/>
                <a:gd name="connsiteX29" fmla="*/ 227591 w 3303631"/>
                <a:gd name="connsiteY29" fmla="*/ 1143807 h 5032130"/>
                <a:gd name="connsiteX30" fmla="*/ 129620 w 3303631"/>
                <a:gd name="connsiteY30" fmla="*/ 1437721 h 5032130"/>
                <a:gd name="connsiteX31" fmla="*/ 325562 w 3303631"/>
                <a:gd name="connsiteY31" fmla="*/ 1747964 h 5032130"/>
                <a:gd name="connsiteX32" fmla="*/ 570491 w 3303631"/>
                <a:gd name="connsiteY32" fmla="*/ 1862264 h 5032130"/>
                <a:gd name="connsiteX33" fmla="*/ 390876 w 3303631"/>
                <a:gd name="connsiteY33" fmla="*/ 1503035 h 5032130"/>
                <a:gd name="connsiteX34" fmla="*/ 537833 w 3303631"/>
                <a:gd name="connsiteY34" fmla="*/ 1111150 h 5032130"/>
                <a:gd name="connsiteX35" fmla="*/ 1011362 w 3303631"/>
                <a:gd name="connsiteY35" fmla="*/ 866221 h 5032130"/>
                <a:gd name="connsiteX36" fmla="*/ 1615520 w 3303631"/>
                <a:gd name="connsiteY36" fmla="*/ 572307 h 5032130"/>
                <a:gd name="connsiteX37" fmla="*/ 2399291 w 3303631"/>
                <a:gd name="connsiteY37" fmla="*/ 278393 h 5032130"/>
                <a:gd name="connsiteX38" fmla="*/ 1615520 w 3303631"/>
                <a:gd name="connsiteY38" fmla="*/ 702936 h 5032130"/>
                <a:gd name="connsiteX39" fmla="*/ 2611563 w 3303631"/>
                <a:gd name="connsiteY39" fmla="*/ 866222 h 5032130"/>
                <a:gd name="connsiteX40" fmla="*/ 1599191 w 3303631"/>
                <a:gd name="connsiteY40" fmla="*/ 817236 h 5032130"/>
                <a:gd name="connsiteX41" fmla="*/ 1174648 w 3303631"/>
                <a:gd name="connsiteY41" fmla="*/ 915207 h 5032130"/>
                <a:gd name="connsiteX42" fmla="*/ 652134 w 3303631"/>
                <a:gd name="connsiteY42" fmla="*/ 1192793 h 5032130"/>
                <a:gd name="connsiteX43" fmla="*/ 505177 w 3303631"/>
                <a:gd name="connsiteY43" fmla="*/ 1454050 h 5032130"/>
                <a:gd name="connsiteX44" fmla="*/ 586820 w 3303631"/>
                <a:gd name="connsiteY44" fmla="*/ 1747964 h 5032130"/>
                <a:gd name="connsiteX45" fmla="*/ 750105 w 3303631"/>
                <a:gd name="connsiteY45" fmla="*/ 1878593 h 5032130"/>
                <a:gd name="connsiteX46" fmla="*/ 652134 w 3303631"/>
                <a:gd name="connsiteY46" fmla="*/ 1747964 h 5032130"/>
                <a:gd name="connsiteX47" fmla="*/ 766434 w 3303631"/>
                <a:gd name="connsiteY47" fmla="*/ 1584678 h 5032130"/>
                <a:gd name="connsiteX48" fmla="*/ 946048 w 3303631"/>
                <a:gd name="connsiteY48" fmla="*/ 1568350 h 5032130"/>
                <a:gd name="connsiteX49" fmla="*/ 1125662 w 3303631"/>
                <a:gd name="connsiteY49" fmla="*/ 1666321 h 5032130"/>
                <a:gd name="connsiteX50" fmla="*/ 1060348 w 3303631"/>
                <a:gd name="connsiteY50" fmla="*/ 1829607 h 5032130"/>
                <a:gd name="connsiteX51" fmla="*/ 1223634 w 3303631"/>
                <a:gd name="connsiteY51" fmla="*/ 1747964 h 5032130"/>
                <a:gd name="connsiteX52" fmla="*/ 1474568 w 3303631"/>
                <a:gd name="connsiteY52" fmla="*/ 1710475 h 5032130"/>
                <a:gd name="connsiteX53" fmla="*/ 1789042 w 3303631"/>
                <a:gd name="connsiteY53" fmla="*/ 1513361 h 5032130"/>
                <a:gd name="connsiteX54" fmla="*/ 2059005 w 3303631"/>
                <a:gd name="connsiteY54" fmla="*/ 1385267 h 5032130"/>
                <a:gd name="connsiteX55" fmla="*/ 2292223 w 3303631"/>
                <a:gd name="connsiteY55" fmla="*/ 1336718 h 5032130"/>
                <a:gd name="connsiteX56" fmla="*/ 2592268 w 3303631"/>
                <a:gd name="connsiteY56" fmla="*/ 1406428 h 5032130"/>
                <a:gd name="connsiteX57" fmla="*/ 3297360 w 3303631"/>
                <a:gd name="connsiteY57" fmla="*/ 1633666 h 5032130"/>
                <a:gd name="connsiteX58" fmla="*/ 2267431 w 3303631"/>
                <a:gd name="connsiteY58" fmla="*/ 1396000 h 5032130"/>
                <a:gd name="connsiteX59" fmla="*/ 1608857 w 3303631"/>
                <a:gd name="connsiteY59" fmla="*/ 1714708 h 5032130"/>
                <a:gd name="connsiteX60" fmla="*/ 1805068 w 3303631"/>
                <a:gd name="connsiteY60" fmla="*/ 1626505 h 5032130"/>
                <a:gd name="connsiteX61" fmla="*/ 1940500 w 3303631"/>
                <a:gd name="connsiteY61" fmla="*/ 1647666 h 5032130"/>
                <a:gd name="connsiteX62" fmla="*/ 1978590 w 3303631"/>
                <a:gd name="connsiteY62" fmla="*/ 1787330 h 5032130"/>
                <a:gd name="connsiteX63" fmla="*/ 1898178 w 3303631"/>
                <a:gd name="connsiteY63" fmla="*/ 1888904 h 5032130"/>
                <a:gd name="connsiteX64" fmla="*/ 1734052 w 3303631"/>
                <a:gd name="connsiteY64" fmla="*/ 1888258 h 5032130"/>
                <a:gd name="connsiteX65" fmla="*/ 2089048 w 3303631"/>
                <a:gd name="connsiteY65" fmla="*/ 1992893 h 5032130"/>
                <a:gd name="connsiteX66" fmla="*/ 2480934 w 3303631"/>
                <a:gd name="connsiteY66" fmla="*/ 2054575 h 5032130"/>
                <a:gd name="connsiteX67" fmla="*/ 3134077 w 3303631"/>
                <a:gd name="connsiteY67" fmla="*/ 2156179 h 5032130"/>
                <a:gd name="connsiteX68" fmla="*/ 2007859 w 3303631"/>
                <a:gd name="connsiteY68" fmla="*/ 2065918 h 5032130"/>
                <a:gd name="connsiteX69" fmla="*/ 1468562 w 3303631"/>
                <a:gd name="connsiteY69" fmla="*/ 1829607 h 5032130"/>
                <a:gd name="connsiteX70" fmla="*/ 1158320 w 3303631"/>
                <a:gd name="connsiteY70" fmla="*/ 1862264 h 5032130"/>
                <a:gd name="connsiteX71" fmla="*/ 1125662 w 3303631"/>
                <a:gd name="connsiteY71" fmla="*/ 2025550 h 5032130"/>
                <a:gd name="connsiteX72" fmla="*/ 1207305 w 3303631"/>
                <a:gd name="connsiteY72" fmla="*/ 2156179 h 5032130"/>
                <a:gd name="connsiteX73" fmla="*/ 1264455 w 3303631"/>
                <a:gd name="connsiteY73" fmla="*/ 2326721 h 5032130"/>
                <a:gd name="connsiteX74" fmla="*/ 1256291 w 3303631"/>
                <a:gd name="connsiteY74" fmla="*/ 2466421 h 5032130"/>
                <a:gd name="connsiteX75" fmla="*/ 1340789 w 3303631"/>
                <a:gd name="connsiteY75" fmla="*/ 2343947 h 5032130"/>
                <a:gd name="connsiteX76" fmla="*/ 1519980 w 3303631"/>
                <a:gd name="connsiteY76" fmla="*/ 2183866 h 5032130"/>
                <a:gd name="connsiteX77" fmla="*/ 1771095 w 3303631"/>
                <a:gd name="connsiteY77" fmla="*/ 2106740 h 5032130"/>
                <a:gd name="connsiteX78" fmla="*/ 1775938 w 3303631"/>
                <a:gd name="connsiteY78" fmla="*/ 2167303 h 5032130"/>
                <a:gd name="connsiteX79" fmla="*/ 1523318 w 3303631"/>
                <a:gd name="connsiteY79" fmla="*/ 2263330 h 5032130"/>
                <a:gd name="connsiteX80" fmla="*/ 1345335 w 3303631"/>
                <a:gd name="connsiteY80" fmla="*/ 2459418 h 5032130"/>
                <a:gd name="connsiteX81" fmla="*/ 1361065 w 3303631"/>
                <a:gd name="connsiteY81" fmla="*/ 2536725 h 5032130"/>
                <a:gd name="connsiteX82" fmla="*/ 1392145 w 3303631"/>
                <a:gd name="connsiteY82" fmla="*/ 2452833 h 5032130"/>
                <a:gd name="connsiteX83" fmla="*/ 1538982 w 3303631"/>
                <a:gd name="connsiteY83" fmla="*/ 2409835 h 5032130"/>
                <a:gd name="connsiteX84" fmla="*/ 1568004 w 3303631"/>
                <a:gd name="connsiteY84" fmla="*/ 2572484 h 5032130"/>
                <a:gd name="connsiteX85" fmla="*/ 1408078 w 3303631"/>
                <a:gd name="connsiteY85" fmla="*/ 2603400 h 5032130"/>
                <a:gd name="connsiteX86" fmla="*/ 1492602 w 3303631"/>
                <a:gd name="connsiteY86" fmla="*/ 2667481 h 5032130"/>
                <a:gd name="connsiteX87" fmla="*/ 1784973 w 3303631"/>
                <a:gd name="connsiteY87" fmla="*/ 2510761 h 5032130"/>
                <a:gd name="connsiteX88" fmla="*/ 2155232 w 3303631"/>
                <a:gd name="connsiteY88" fmla="*/ 2532170 h 5032130"/>
                <a:gd name="connsiteX89" fmla="*/ 2111418 w 3303631"/>
                <a:gd name="connsiteY89" fmla="*/ 2610349 h 5032130"/>
                <a:gd name="connsiteX90" fmla="*/ 1770188 w 3303631"/>
                <a:gd name="connsiteY90" fmla="*/ 2582208 h 5032130"/>
                <a:gd name="connsiteX91" fmla="*/ 1517766 w 3303631"/>
                <a:gd name="connsiteY91" fmla="*/ 2728112 h 5032130"/>
                <a:gd name="connsiteX92" fmla="*/ 1582862 w 3303631"/>
                <a:gd name="connsiteY92" fmla="*/ 2972607 h 5032130"/>
                <a:gd name="connsiteX93" fmla="*/ 1705275 w 3303631"/>
                <a:gd name="connsiteY93" fmla="*/ 3237197 h 5032130"/>
                <a:gd name="connsiteX94" fmla="*/ 1829045 w 3303631"/>
                <a:gd name="connsiteY94" fmla="*/ 3434175 h 5032130"/>
                <a:gd name="connsiteX95" fmla="*/ 2051187 w 3303631"/>
                <a:gd name="connsiteY95" fmla="*/ 3667266 h 5032130"/>
                <a:gd name="connsiteX96" fmla="*/ 2203132 w 3303631"/>
                <a:gd name="connsiteY96" fmla="*/ 3837154 h 5032130"/>
                <a:gd name="connsiteX97" fmla="*/ 2329744 w 3303631"/>
                <a:gd name="connsiteY97" fmla="*/ 3971955 h 5032130"/>
                <a:gd name="connsiteX98" fmla="*/ 2443443 w 3303631"/>
                <a:gd name="connsiteY98" fmla="*/ 4141602 h 5032130"/>
                <a:gd name="connsiteX99" fmla="*/ 2529920 w 3303631"/>
                <a:gd name="connsiteY99" fmla="*/ 4262565 h 5032130"/>
                <a:gd name="connsiteX100" fmla="*/ 2431948 w 3303631"/>
                <a:gd name="connsiteY100" fmla="*/ 4540150 h 5032130"/>
                <a:gd name="connsiteX101" fmla="*/ 2676877 w 3303631"/>
                <a:gd name="connsiteY101" fmla="*/ 4899380 h 5032130"/>
                <a:gd name="connsiteX102" fmla="*/ 2627891 w 3303631"/>
                <a:gd name="connsiteY102" fmla="*/ 5013679 h 5032130"/>
                <a:gd name="connsiteX103" fmla="*/ 2317648 w 3303631"/>
                <a:gd name="connsiteY103" fmla="*/ 4545620 h 5032130"/>
                <a:gd name="connsiteX104" fmla="*/ 2333977 w 3303631"/>
                <a:gd name="connsiteY104" fmla="*/ 4229907 h 5032130"/>
                <a:gd name="connsiteX105" fmla="*/ 2099938 w 3303631"/>
                <a:gd name="connsiteY105" fmla="*/ 3865259 h 5032130"/>
                <a:gd name="connsiteX106" fmla="*/ 1593737 w 3303631"/>
                <a:gd name="connsiteY106" fmla="*/ 3271960 h 5032130"/>
                <a:gd name="connsiteX107" fmla="*/ 1356077 w 3303631"/>
                <a:gd name="connsiteY107" fmla="*/ 2747182 h 5032130"/>
                <a:gd name="connsiteX108" fmla="*/ 1328409 w 3303631"/>
                <a:gd name="connsiteY108" fmla="*/ 2595689 h 5032130"/>
                <a:gd name="connsiteX109" fmla="*/ 1174648 w 3303631"/>
                <a:gd name="connsiteY109" fmla="*/ 2515407 h 5032130"/>
                <a:gd name="connsiteX110" fmla="*/ 1060348 w 3303631"/>
                <a:gd name="connsiteY110" fmla="*/ 2597050 h 5032130"/>
                <a:gd name="connsiteX111" fmla="*/ 1027691 w 3303631"/>
                <a:gd name="connsiteY111" fmla="*/ 2744007 h 5032130"/>
                <a:gd name="connsiteX112" fmla="*/ 1239962 w 3303631"/>
                <a:gd name="connsiteY112" fmla="*/ 2972607 h 5032130"/>
                <a:gd name="connsiteX113" fmla="*/ 1435905 w 3303631"/>
                <a:gd name="connsiteY113" fmla="*/ 3413479 h 5032130"/>
                <a:gd name="connsiteX114" fmla="*/ 1533877 w 3303631"/>
                <a:gd name="connsiteY114" fmla="*/ 3772707 h 5032130"/>
                <a:gd name="connsiteX115" fmla="*/ 1550205 w 3303631"/>
                <a:gd name="connsiteY115" fmla="*/ 4050293 h 5032130"/>
                <a:gd name="connsiteX116" fmla="*/ 1550205 w 3303631"/>
                <a:gd name="connsiteY116" fmla="*/ 4050293 h 5032130"/>
                <a:gd name="connsiteX0" fmla="*/ 1468562 w 3303631"/>
                <a:gd name="connsiteY0" fmla="*/ 4050293 h 5032130"/>
                <a:gd name="connsiteX1" fmla="*/ 1403248 w 3303631"/>
                <a:gd name="connsiteY1" fmla="*/ 3674736 h 5032130"/>
                <a:gd name="connsiteX2" fmla="*/ 1223634 w 3303631"/>
                <a:gd name="connsiteY2" fmla="*/ 3217536 h 5032130"/>
                <a:gd name="connsiteX3" fmla="*/ 1060348 w 3303631"/>
                <a:gd name="connsiteY3" fmla="*/ 2907293 h 5032130"/>
                <a:gd name="connsiteX4" fmla="*/ 848077 w 3303631"/>
                <a:gd name="connsiteY4" fmla="*/ 2695021 h 5032130"/>
                <a:gd name="connsiteX5" fmla="*/ 929720 w 3303631"/>
                <a:gd name="connsiteY5" fmla="*/ 2515407 h 5032130"/>
                <a:gd name="connsiteX6" fmla="*/ 1060348 w 3303631"/>
                <a:gd name="connsiteY6" fmla="*/ 2368450 h 5032130"/>
                <a:gd name="connsiteX7" fmla="*/ 1044020 w 3303631"/>
                <a:gd name="connsiteY7" fmla="*/ 2205164 h 5032130"/>
                <a:gd name="connsiteX8" fmla="*/ 1011362 w 3303631"/>
                <a:gd name="connsiteY8" fmla="*/ 2172507 h 5032130"/>
                <a:gd name="connsiteX9" fmla="*/ 1044020 w 3303631"/>
                <a:gd name="connsiteY9" fmla="*/ 2335793 h 5032130"/>
                <a:gd name="connsiteX10" fmla="*/ 929720 w 3303631"/>
                <a:gd name="connsiteY10" fmla="*/ 2417436 h 5032130"/>
                <a:gd name="connsiteX11" fmla="*/ 733777 w 3303631"/>
                <a:gd name="connsiteY11" fmla="*/ 2401107 h 5032130"/>
                <a:gd name="connsiteX12" fmla="*/ 619477 w 3303631"/>
                <a:gd name="connsiteY12" fmla="*/ 2286807 h 5032130"/>
                <a:gd name="connsiteX13" fmla="*/ 668462 w 3303631"/>
                <a:gd name="connsiteY13" fmla="*/ 2172507 h 5032130"/>
                <a:gd name="connsiteX14" fmla="*/ 741041 w 3303631"/>
                <a:gd name="connsiteY14" fmla="*/ 2110224 h 5032130"/>
                <a:gd name="connsiteX15" fmla="*/ 815420 w 3303631"/>
                <a:gd name="connsiteY15" fmla="*/ 2081799 h 5032130"/>
                <a:gd name="connsiteX16" fmla="*/ 893431 w 3303631"/>
                <a:gd name="connsiteY16" fmla="*/ 2078167 h 5032130"/>
                <a:gd name="connsiteX17" fmla="*/ 857142 w 3303631"/>
                <a:gd name="connsiteY17" fmla="*/ 2013454 h 5032130"/>
                <a:gd name="connsiteX18" fmla="*/ 815420 w 3303631"/>
                <a:gd name="connsiteY18" fmla="*/ 1960236 h 5032130"/>
                <a:gd name="connsiteX19" fmla="*/ 640037 w 3303631"/>
                <a:gd name="connsiteY19" fmla="*/ 1953572 h 5032130"/>
                <a:gd name="connsiteX20" fmla="*/ 455591 w 3303631"/>
                <a:gd name="connsiteY20" fmla="*/ 1937244 h 5032130"/>
                <a:gd name="connsiteX21" fmla="*/ 292905 w 3303631"/>
                <a:gd name="connsiteY21" fmla="*/ 1862264 h 5032130"/>
                <a:gd name="connsiteX22" fmla="*/ 31648 w 3303631"/>
                <a:gd name="connsiteY22" fmla="*/ 1584679 h 5032130"/>
                <a:gd name="connsiteX23" fmla="*/ 15320 w 3303631"/>
                <a:gd name="connsiteY23" fmla="*/ 1388736 h 5032130"/>
                <a:gd name="connsiteX24" fmla="*/ 129620 w 3303631"/>
                <a:gd name="connsiteY24" fmla="*/ 1062164 h 5032130"/>
                <a:gd name="connsiteX25" fmla="*/ 570491 w 3303631"/>
                <a:gd name="connsiteY25" fmla="*/ 670279 h 5032130"/>
                <a:gd name="connsiteX26" fmla="*/ 2333977 w 3303631"/>
                <a:gd name="connsiteY26" fmla="*/ 807 h 5032130"/>
                <a:gd name="connsiteX27" fmla="*/ 1174648 w 3303631"/>
                <a:gd name="connsiteY27" fmla="*/ 539650 h 5032130"/>
                <a:gd name="connsiteX28" fmla="*/ 570491 w 3303631"/>
                <a:gd name="connsiteY28" fmla="*/ 817236 h 5032130"/>
                <a:gd name="connsiteX29" fmla="*/ 227591 w 3303631"/>
                <a:gd name="connsiteY29" fmla="*/ 1143807 h 5032130"/>
                <a:gd name="connsiteX30" fmla="*/ 129620 w 3303631"/>
                <a:gd name="connsiteY30" fmla="*/ 1437721 h 5032130"/>
                <a:gd name="connsiteX31" fmla="*/ 325562 w 3303631"/>
                <a:gd name="connsiteY31" fmla="*/ 1747964 h 5032130"/>
                <a:gd name="connsiteX32" fmla="*/ 570491 w 3303631"/>
                <a:gd name="connsiteY32" fmla="*/ 1862264 h 5032130"/>
                <a:gd name="connsiteX33" fmla="*/ 390876 w 3303631"/>
                <a:gd name="connsiteY33" fmla="*/ 1503035 h 5032130"/>
                <a:gd name="connsiteX34" fmla="*/ 537833 w 3303631"/>
                <a:gd name="connsiteY34" fmla="*/ 1111150 h 5032130"/>
                <a:gd name="connsiteX35" fmla="*/ 1011362 w 3303631"/>
                <a:gd name="connsiteY35" fmla="*/ 866221 h 5032130"/>
                <a:gd name="connsiteX36" fmla="*/ 1615520 w 3303631"/>
                <a:gd name="connsiteY36" fmla="*/ 572307 h 5032130"/>
                <a:gd name="connsiteX37" fmla="*/ 2399291 w 3303631"/>
                <a:gd name="connsiteY37" fmla="*/ 278393 h 5032130"/>
                <a:gd name="connsiteX38" fmla="*/ 1615520 w 3303631"/>
                <a:gd name="connsiteY38" fmla="*/ 702936 h 5032130"/>
                <a:gd name="connsiteX39" fmla="*/ 2611563 w 3303631"/>
                <a:gd name="connsiteY39" fmla="*/ 866222 h 5032130"/>
                <a:gd name="connsiteX40" fmla="*/ 1599191 w 3303631"/>
                <a:gd name="connsiteY40" fmla="*/ 817236 h 5032130"/>
                <a:gd name="connsiteX41" fmla="*/ 1174648 w 3303631"/>
                <a:gd name="connsiteY41" fmla="*/ 915207 h 5032130"/>
                <a:gd name="connsiteX42" fmla="*/ 652134 w 3303631"/>
                <a:gd name="connsiteY42" fmla="*/ 1192793 h 5032130"/>
                <a:gd name="connsiteX43" fmla="*/ 505177 w 3303631"/>
                <a:gd name="connsiteY43" fmla="*/ 1454050 h 5032130"/>
                <a:gd name="connsiteX44" fmla="*/ 586820 w 3303631"/>
                <a:gd name="connsiteY44" fmla="*/ 1747964 h 5032130"/>
                <a:gd name="connsiteX45" fmla="*/ 750105 w 3303631"/>
                <a:gd name="connsiteY45" fmla="*/ 1878593 h 5032130"/>
                <a:gd name="connsiteX46" fmla="*/ 652134 w 3303631"/>
                <a:gd name="connsiteY46" fmla="*/ 1747964 h 5032130"/>
                <a:gd name="connsiteX47" fmla="*/ 766434 w 3303631"/>
                <a:gd name="connsiteY47" fmla="*/ 1584678 h 5032130"/>
                <a:gd name="connsiteX48" fmla="*/ 946048 w 3303631"/>
                <a:gd name="connsiteY48" fmla="*/ 1568350 h 5032130"/>
                <a:gd name="connsiteX49" fmla="*/ 1125662 w 3303631"/>
                <a:gd name="connsiteY49" fmla="*/ 1666321 h 5032130"/>
                <a:gd name="connsiteX50" fmla="*/ 1060348 w 3303631"/>
                <a:gd name="connsiteY50" fmla="*/ 1829607 h 5032130"/>
                <a:gd name="connsiteX51" fmla="*/ 1223634 w 3303631"/>
                <a:gd name="connsiteY51" fmla="*/ 1747964 h 5032130"/>
                <a:gd name="connsiteX52" fmla="*/ 1474568 w 3303631"/>
                <a:gd name="connsiteY52" fmla="*/ 1710475 h 5032130"/>
                <a:gd name="connsiteX53" fmla="*/ 1789042 w 3303631"/>
                <a:gd name="connsiteY53" fmla="*/ 1513361 h 5032130"/>
                <a:gd name="connsiteX54" fmla="*/ 2059005 w 3303631"/>
                <a:gd name="connsiteY54" fmla="*/ 1385267 h 5032130"/>
                <a:gd name="connsiteX55" fmla="*/ 2292223 w 3303631"/>
                <a:gd name="connsiteY55" fmla="*/ 1336718 h 5032130"/>
                <a:gd name="connsiteX56" fmla="*/ 2592268 w 3303631"/>
                <a:gd name="connsiteY56" fmla="*/ 1406428 h 5032130"/>
                <a:gd name="connsiteX57" fmla="*/ 3297360 w 3303631"/>
                <a:gd name="connsiteY57" fmla="*/ 1633666 h 5032130"/>
                <a:gd name="connsiteX58" fmla="*/ 2267431 w 3303631"/>
                <a:gd name="connsiteY58" fmla="*/ 1396000 h 5032130"/>
                <a:gd name="connsiteX59" fmla="*/ 1608857 w 3303631"/>
                <a:gd name="connsiteY59" fmla="*/ 1714708 h 5032130"/>
                <a:gd name="connsiteX60" fmla="*/ 1805068 w 3303631"/>
                <a:gd name="connsiteY60" fmla="*/ 1626505 h 5032130"/>
                <a:gd name="connsiteX61" fmla="*/ 1940500 w 3303631"/>
                <a:gd name="connsiteY61" fmla="*/ 1647666 h 5032130"/>
                <a:gd name="connsiteX62" fmla="*/ 1978590 w 3303631"/>
                <a:gd name="connsiteY62" fmla="*/ 1787330 h 5032130"/>
                <a:gd name="connsiteX63" fmla="*/ 1898178 w 3303631"/>
                <a:gd name="connsiteY63" fmla="*/ 1888904 h 5032130"/>
                <a:gd name="connsiteX64" fmla="*/ 1734052 w 3303631"/>
                <a:gd name="connsiteY64" fmla="*/ 1888258 h 5032130"/>
                <a:gd name="connsiteX65" fmla="*/ 2089048 w 3303631"/>
                <a:gd name="connsiteY65" fmla="*/ 1992893 h 5032130"/>
                <a:gd name="connsiteX66" fmla="*/ 2480934 w 3303631"/>
                <a:gd name="connsiteY66" fmla="*/ 2054575 h 5032130"/>
                <a:gd name="connsiteX67" fmla="*/ 3134077 w 3303631"/>
                <a:gd name="connsiteY67" fmla="*/ 2156179 h 5032130"/>
                <a:gd name="connsiteX68" fmla="*/ 2007859 w 3303631"/>
                <a:gd name="connsiteY68" fmla="*/ 2065918 h 5032130"/>
                <a:gd name="connsiteX69" fmla="*/ 1468562 w 3303631"/>
                <a:gd name="connsiteY69" fmla="*/ 1829607 h 5032130"/>
                <a:gd name="connsiteX70" fmla="*/ 1158320 w 3303631"/>
                <a:gd name="connsiteY70" fmla="*/ 1862264 h 5032130"/>
                <a:gd name="connsiteX71" fmla="*/ 1125662 w 3303631"/>
                <a:gd name="connsiteY71" fmla="*/ 2025550 h 5032130"/>
                <a:gd name="connsiteX72" fmla="*/ 1207305 w 3303631"/>
                <a:gd name="connsiteY72" fmla="*/ 2156179 h 5032130"/>
                <a:gd name="connsiteX73" fmla="*/ 1264455 w 3303631"/>
                <a:gd name="connsiteY73" fmla="*/ 2326721 h 5032130"/>
                <a:gd name="connsiteX74" fmla="*/ 1256291 w 3303631"/>
                <a:gd name="connsiteY74" fmla="*/ 2466421 h 5032130"/>
                <a:gd name="connsiteX75" fmla="*/ 1340789 w 3303631"/>
                <a:gd name="connsiteY75" fmla="*/ 2343947 h 5032130"/>
                <a:gd name="connsiteX76" fmla="*/ 1519980 w 3303631"/>
                <a:gd name="connsiteY76" fmla="*/ 2183866 h 5032130"/>
                <a:gd name="connsiteX77" fmla="*/ 1771095 w 3303631"/>
                <a:gd name="connsiteY77" fmla="*/ 2106740 h 5032130"/>
                <a:gd name="connsiteX78" fmla="*/ 1775938 w 3303631"/>
                <a:gd name="connsiteY78" fmla="*/ 2167303 h 5032130"/>
                <a:gd name="connsiteX79" fmla="*/ 1523318 w 3303631"/>
                <a:gd name="connsiteY79" fmla="*/ 2263330 h 5032130"/>
                <a:gd name="connsiteX80" fmla="*/ 1345335 w 3303631"/>
                <a:gd name="connsiteY80" fmla="*/ 2459418 h 5032130"/>
                <a:gd name="connsiteX81" fmla="*/ 1361065 w 3303631"/>
                <a:gd name="connsiteY81" fmla="*/ 2536725 h 5032130"/>
                <a:gd name="connsiteX82" fmla="*/ 1392145 w 3303631"/>
                <a:gd name="connsiteY82" fmla="*/ 2452833 h 5032130"/>
                <a:gd name="connsiteX83" fmla="*/ 1538982 w 3303631"/>
                <a:gd name="connsiteY83" fmla="*/ 2409835 h 5032130"/>
                <a:gd name="connsiteX84" fmla="*/ 1568004 w 3303631"/>
                <a:gd name="connsiteY84" fmla="*/ 2572484 h 5032130"/>
                <a:gd name="connsiteX85" fmla="*/ 1408078 w 3303631"/>
                <a:gd name="connsiteY85" fmla="*/ 2603400 h 5032130"/>
                <a:gd name="connsiteX86" fmla="*/ 1492602 w 3303631"/>
                <a:gd name="connsiteY86" fmla="*/ 2667481 h 5032130"/>
                <a:gd name="connsiteX87" fmla="*/ 1784973 w 3303631"/>
                <a:gd name="connsiteY87" fmla="*/ 2510761 h 5032130"/>
                <a:gd name="connsiteX88" fmla="*/ 2155232 w 3303631"/>
                <a:gd name="connsiteY88" fmla="*/ 2532170 h 5032130"/>
                <a:gd name="connsiteX89" fmla="*/ 2111418 w 3303631"/>
                <a:gd name="connsiteY89" fmla="*/ 2610349 h 5032130"/>
                <a:gd name="connsiteX90" fmla="*/ 1770188 w 3303631"/>
                <a:gd name="connsiteY90" fmla="*/ 2582208 h 5032130"/>
                <a:gd name="connsiteX91" fmla="*/ 1517766 w 3303631"/>
                <a:gd name="connsiteY91" fmla="*/ 2728112 h 5032130"/>
                <a:gd name="connsiteX92" fmla="*/ 1582862 w 3303631"/>
                <a:gd name="connsiteY92" fmla="*/ 2972607 h 5032130"/>
                <a:gd name="connsiteX93" fmla="*/ 1705275 w 3303631"/>
                <a:gd name="connsiteY93" fmla="*/ 3237197 h 5032130"/>
                <a:gd name="connsiteX94" fmla="*/ 1829045 w 3303631"/>
                <a:gd name="connsiteY94" fmla="*/ 3434175 h 5032130"/>
                <a:gd name="connsiteX95" fmla="*/ 2051187 w 3303631"/>
                <a:gd name="connsiteY95" fmla="*/ 3667266 h 5032130"/>
                <a:gd name="connsiteX96" fmla="*/ 2203132 w 3303631"/>
                <a:gd name="connsiteY96" fmla="*/ 3837154 h 5032130"/>
                <a:gd name="connsiteX97" fmla="*/ 2329744 w 3303631"/>
                <a:gd name="connsiteY97" fmla="*/ 3971955 h 5032130"/>
                <a:gd name="connsiteX98" fmla="*/ 2443443 w 3303631"/>
                <a:gd name="connsiteY98" fmla="*/ 4141602 h 5032130"/>
                <a:gd name="connsiteX99" fmla="*/ 2462204 w 3303631"/>
                <a:gd name="connsiteY99" fmla="*/ 4292191 h 5032130"/>
                <a:gd name="connsiteX100" fmla="*/ 2431948 w 3303631"/>
                <a:gd name="connsiteY100" fmla="*/ 4540150 h 5032130"/>
                <a:gd name="connsiteX101" fmla="*/ 2676877 w 3303631"/>
                <a:gd name="connsiteY101" fmla="*/ 4899380 h 5032130"/>
                <a:gd name="connsiteX102" fmla="*/ 2627891 w 3303631"/>
                <a:gd name="connsiteY102" fmla="*/ 5013679 h 5032130"/>
                <a:gd name="connsiteX103" fmla="*/ 2317648 w 3303631"/>
                <a:gd name="connsiteY103" fmla="*/ 4545620 h 5032130"/>
                <a:gd name="connsiteX104" fmla="*/ 2333977 w 3303631"/>
                <a:gd name="connsiteY104" fmla="*/ 4229907 h 5032130"/>
                <a:gd name="connsiteX105" fmla="*/ 2099938 w 3303631"/>
                <a:gd name="connsiteY105" fmla="*/ 3865259 h 5032130"/>
                <a:gd name="connsiteX106" fmla="*/ 1593737 w 3303631"/>
                <a:gd name="connsiteY106" fmla="*/ 3271960 h 5032130"/>
                <a:gd name="connsiteX107" fmla="*/ 1356077 w 3303631"/>
                <a:gd name="connsiteY107" fmla="*/ 2747182 h 5032130"/>
                <a:gd name="connsiteX108" fmla="*/ 1328409 w 3303631"/>
                <a:gd name="connsiteY108" fmla="*/ 2595689 h 5032130"/>
                <a:gd name="connsiteX109" fmla="*/ 1174648 w 3303631"/>
                <a:gd name="connsiteY109" fmla="*/ 2515407 h 5032130"/>
                <a:gd name="connsiteX110" fmla="*/ 1060348 w 3303631"/>
                <a:gd name="connsiteY110" fmla="*/ 2597050 h 5032130"/>
                <a:gd name="connsiteX111" fmla="*/ 1027691 w 3303631"/>
                <a:gd name="connsiteY111" fmla="*/ 2744007 h 5032130"/>
                <a:gd name="connsiteX112" fmla="*/ 1239962 w 3303631"/>
                <a:gd name="connsiteY112" fmla="*/ 2972607 h 5032130"/>
                <a:gd name="connsiteX113" fmla="*/ 1435905 w 3303631"/>
                <a:gd name="connsiteY113" fmla="*/ 3413479 h 5032130"/>
                <a:gd name="connsiteX114" fmla="*/ 1533877 w 3303631"/>
                <a:gd name="connsiteY114" fmla="*/ 3772707 h 5032130"/>
                <a:gd name="connsiteX115" fmla="*/ 1550205 w 3303631"/>
                <a:gd name="connsiteY115" fmla="*/ 4050293 h 5032130"/>
                <a:gd name="connsiteX116" fmla="*/ 1550205 w 3303631"/>
                <a:gd name="connsiteY116" fmla="*/ 4050293 h 5032130"/>
                <a:gd name="connsiteX0" fmla="*/ 1468562 w 3303631"/>
                <a:gd name="connsiteY0" fmla="*/ 4050293 h 5032290"/>
                <a:gd name="connsiteX1" fmla="*/ 1403248 w 3303631"/>
                <a:gd name="connsiteY1" fmla="*/ 3674736 h 5032290"/>
                <a:gd name="connsiteX2" fmla="*/ 1223634 w 3303631"/>
                <a:gd name="connsiteY2" fmla="*/ 3217536 h 5032290"/>
                <a:gd name="connsiteX3" fmla="*/ 1060348 w 3303631"/>
                <a:gd name="connsiteY3" fmla="*/ 2907293 h 5032290"/>
                <a:gd name="connsiteX4" fmla="*/ 848077 w 3303631"/>
                <a:gd name="connsiteY4" fmla="*/ 2695021 h 5032290"/>
                <a:gd name="connsiteX5" fmla="*/ 929720 w 3303631"/>
                <a:gd name="connsiteY5" fmla="*/ 2515407 h 5032290"/>
                <a:gd name="connsiteX6" fmla="*/ 1060348 w 3303631"/>
                <a:gd name="connsiteY6" fmla="*/ 2368450 h 5032290"/>
                <a:gd name="connsiteX7" fmla="*/ 1044020 w 3303631"/>
                <a:gd name="connsiteY7" fmla="*/ 2205164 h 5032290"/>
                <a:gd name="connsiteX8" fmla="*/ 1011362 w 3303631"/>
                <a:gd name="connsiteY8" fmla="*/ 2172507 h 5032290"/>
                <a:gd name="connsiteX9" fmla="*/ 1044020 w 3303631"/>
                <a:gd name="connsiteY9" fmla="*/ 2335793 h 5032290"/>
                <a:gd name="connsiteX10" fmla="*/ 929720 w 3303631"/>
                <a:gd name="connsiteY10" fmla="*/ 2417436 h 5032290"/>
                <a:gd name="connsiteX11" fmla="*/ 733777 w 3303631"/>
                <a:gd name="connsiteY11" fmla="*/ 2401107 h 5032290"/>
                <a:gd name="connsiteX12" fmla="*/ 619477 w 3303631"/>
                <a:gd name="connsiteY12" fmla="*/ 2286807 h 5032290"/>
                <a:gd name="connsiteX13" fmla="*/ 668462 w 3303631"/>
                <a:gd name="connsiteY13" fmla="*/ 2172507 h 5032290"/>
                <a:gd name="connsiteX14" fmla="*/ 741041 w 3303631"/>
                <a:gd name="connsiteY14" fmla="*/ 2110224 h 5032290"/>
                <a:gd name="connsiteX15" fmla="*/ 815420 w 3303631"/>
                <a:gd name="connsiteY15" fmla="*/ 2081799 h 5032290"/>
                <a:gd name="connsiteX16" fmla="*/ 893431 w 3303631"/>
                <a:gd name="connsiteY16" fmla="*/ 2078167 h 5032290"/>
                <a:gd name="connsiteX17" fmla="*/ 857142 w 3303631"/>
                <a:gd name="connsiteY17" fmla="*/ 2013454 h 5032290"/>
                <a:gd name="connsiteX18" fmla="*/ 815420 w 3303631"/>
                <a:gd name="connsiteY18" fmla="*/ 1960236 h 5032290"/>
                <a:gd name="connsiteX19" fmla="*/ 640037 w 3303631"/>
                <a:gd name="connsiteY19" fmla="*/ 1953572 h 5032290"/>
                <a:gd name="connsiteX20" fmla="*/ 455591 w 3303631"/>
                <a:gd name="connsiteY20" fmla="*/ 1937244 h 5032290"/>
                <a:gd name="connsiteX21" fmla="*/ 292905 w 3303631"/>
                <a:gd name="connsiteY21" fmla="*/ 1862264 h 5032290"/>
                <a:gd name="connsiteX22" fmla="*/ 31648 w 3303631"/>
                <a:gd name="connsiteY22" fmla="*/ 1584679 h 5032290"/>
                <a:gd name="connsiteX23" fmla="*/ 15320 w 3303631"/>
                <a:gd name="connsiteY23" fmla="*/ 1388736 h 5032290"/>
                <a:gd name="connsiteX24" fmla="*/ 129620 w 3303631"/>
                <a:gd name="connsiteY24" fmla="*/ 1062164 h 5032290"/>
                <a:gd name="connsiteX25" fmla="*/ 570491 w 3303631"/>
                <a:gd name="connsiteY25" fmla="*/ 670279 h 5032290"/>
                <a:gd name="connsiteX26" fmla="*/ 2333977 w 3303631"/>
                <a:gd name="connsiteY26" fmla="*/ 807 h 5032290"/>
                <a:gd name="connsiteX27" fmla="*/ 1174648 w 3303631"/>
                <a:gd name="connsiteY27" fmla="*/ 539650 h 5032290"/>
                <a:gd name="connsiteX28" fmla="*/ 570491 w 3303631"/>
                <a:gd name="connsiteY28" fmla="*/ 817236 h 5032290"/>
                <a:gd name="connsiteX29" fmla="*/ 227591 w 3303631"/>
                <a:gd name="connsiteY29" fmla="*/ 1143807 h 5032290"/>
                <a:gd name="connsiteX30" fmla="*/ 129620 w 3303631"/>
                <a:gd name="connsiteY30" fmla="*/ 1437721 h 5032290"/>
                <a:gd name="connsiteX31" fmla="*/ 325562 w 3303631"/>
                <a:gd name="connsiteY31" fmla="*/ 1747964 h 5032290"/>
                <a:gd name="connsiteX32" fmla="*/ 570491 w 3303631"/>
                <a:gd name="connsiteY32" fmla="*/ 1862264 h 5032290"/>
                <a:gd name="connsiteX33" fmla="*/ 390876 w 3303631"/>
                <a:gd name="connsiteY33" fmla="*/ 1503035 h 5032290"/>
                <a:gd name="connsiteX34" fmla="*/ 537833 w 3303631"/>
                <a:gd name="connsiteY34" fmla="*/ 1111150 h 5032290"/>
                <a:gd name="connsiteX35" fmla="*/ 1011362 w 3303631"/>
                <a:gd name="connsiteY35" fmla="*/ 866221 h 5032290"/>
                <a:gd name="connsiteX36" fmla="*/ 1615520 w 3303631"/>
                <a:gd name="connsiteY36" fmla="*/ 572307 h 5032290"/>
                <a:gd name="connsiteX37" fmla="*/ 2399291 w 3303631"/>
                <a:gd name="connsiteY37" fmla="*/ 278393 h 5032290"/>
                <a:gd name="connsiteX38" fmla="*/ 1615520 w 3303631"/>
                <a:gd name="connsiteY38" fmla="*/ 702936 h 5032290"/>
                <a:gd name="connsiteX39" fmla="*/ 2611563 w 3303631"/>
                <a:gd name="connsiteY39" fmla="*/ 866222 h 5032290"/>
                <a:gd name="connsiteX40" fmla="*/ 1599191 w 3303631"/>
                <a:gd name="connsiteY40" fmla="*/ 817236 h 5032290"/>
                <a:gd name="connsiteX41" fmla="*/ 1174648 w 3303631"/>
                <a:gd name="connsiteY41" fmla="*/ 915207 h 5032290"/>
                <a:gd name="connsiteX42" fmla="*/ 652134 w 3303631"/>
                <a:gd name="connsiteY42" fmla="*/ 1192793 h 5032290"/>
                <a:gd name="connsiteX43" fmla="*/ 505177 w 3303631"/>
                <a:gd name="connsiteY43" fmla="*/ 1454050 h 5032290"/>
                <a:gd name="connsiteX44" fmla="*/ 586820 w 3303631"/>
                <a:gd name="connsiteY44" fmla="*/ 1747964 h 5032290"/>
                <a:gd name="connsiteX45" fmla="*/ 750105 w 3303631"/>
                <a:gd name="connsiteY45" fmla="*/ 1878593 h 5032290"/>
                <a:gd name="connsiteX46" fmla="*/ 652134 w 3303631"/>
                <a:gd name="connsiteY46" fmla="*/ 1747964 h 5032290"/>
                <a:gd name="connsiteX47" fmla="*/ 766434 w 3303631"/>
                <a:gd name="connsiteY47" fmla="*/ 1584678 h 5032290"/>
                <a:gd name="connsiteX48" fmla="*/ 946048 w 3303631"/>
                <a:gd name="connsiteY48" fmla="*/ 1568350 h 5032290"/>
                <a:gd name="connsiteX49" fmla="*/ 1125662 w 3303631"/>
                <a:gd name="connsiteY49" fmla="*/ 1666321 h 5032290"/>
                <a:gd name="connsiteX50" fmla="*/ 1060348 w 3303631"/>
                <a:gd name="connsiteY50" fmla="*/ 1829607 h 5032290"/>
                <a:gd name="connsiteX51" fmla="*/ 1223634 w 3303631"/>
                <a:gd name="connsiteY51" fmla="*/ 1747964 h 5032290"/>
                <a:gd name="connsiteX52" fmla="*/ 1474568 w 3303631"/>
                <a:gd name="connsiteY52" fmla="*/ 1710475 h 5032290"/>
                <a:gd name="connsiteX53" fmla="*/ 1789042 w 3303631"/>
                <a:gd name="connsiteY53" fmla="*/ 1513361 h 5032290"/>
                <a:gd name="connsiteX54" fmla="*/ 2059005 w 3303631"/>
                <a:gd name="connsiteY54" fmla="*/ 1385267 h 5032290"/>
                <a:gd name="connsiteX55" fmla="*/ 2292223 w 3303631"/>
                <a:gd name="connsiteY55" fmla="*/ 1336718 h 5032290"/>
                <a:gd name="connsiteX56" fmla="*/ 2592268 w 3303631"/>
                <a:gd name="connsiteY56" fmla="*/ 1406428 h 5032290"/>
                <a:gd name="connsiteX57" fmla="*/ 3297360 w 3303631"/>
                <a:gd name="connsiteY57" fmla="*/ 1633666 h 5032290"/>
                <a:gd name="connsiteX58" fmla="*/ 2267431 w 3303631"/>
                <a:gd name="connsiteY58" fmla="*/ 1396000 h 5032290"/>
                <a:gd name="connsiteX59" fmla="*/ 1608857 w 3303631"/>
                <a:gd name="connsiteY59" fmla="*/ 1714708 h 5032290"/>
                <a:gd name="connsiteX60" fmla="*/ 1805068 w 3303631"/>
                <a:gd name="connsiteY60" fmla="*/ 1626505 h 5032290"/>
                <a:gd name="connsiteX61" fmla="*/ 1940500 w 3303631"/>
                <a:gd name="connsiteY61" fmla="*/ 1647666 h 5032290"/>
                <a:gd name="connsiteX62" fmla="*/ 1978590 w 3303631"/>
                <a:gd name="connsiteY62" fmla="*/ 1787330 h 5032290"/>
                <a:gd name="connsiteX63" fmla="*/ 1898178 w 3303631"/>
                <a:gd name="connsiteY63" fmla="*/ 1888904 h 5032290"/>
                <a:gd name="connsiteX64" fmla="*/ 1734052 w 3303631"/>
                <a:gd name="connsiteY64" fmla="*/ 1888258 h 5032290"/>
                <a:gd name="connsiteX65" fmla="*/ 2089048 w 3303631"/>
                <a:gd name="connsiteY65" fmla="*/ 1992893 h 5032290"/>
                <a:gd name="connsiteX66" fmla="*/ 2480934 w 3303631"/>
                <a:gd name="connsiteY66" fmla="*/ 2054575 h 5032290"/>
                <a:gd name="connsiteX67" fmla="*/ 3134077 w 3303631"/>
                <a:gd name="connsiteY67" fmla="*/ 2156179 h 5032290"/>
                <a:gd name="connsiteX68" fmla="*/ 2007859 w 3303631"/>
                <a:gd name="connsiteY68" fmla="*/ 2065918 h 5032290"/>
                <a:gd name="connsiteX69" fmla="*/ 1468562 w 3303631"/>
                <a:gd name="connsiteY69" fmla="*/ 1829607 h 5032290"/>
                <a:gd name="connsiteX70" fmla="*/ 1158320 w 3303631"/>
                <a:gd name="connsiteY70" fmla="*/ 1862264 h 5032290"/>
                <a:gd name="connsiteX71" fmla="*/ 1125662 w 3303631"/>
                <a:gd name="connsiteY71" fmla="*/ 2025550 h 5032290"/>
                <a:gd name="connsiteX72" fmla="*/ 1207305 w 3303631"/>
                <a:gd name="connsiteY72" fmla="*/ 2156179 h 5032290"/>
                <a:gd name="connsiteX73" fmla="*/ 1264455 w 3303631"/>
                <a:gd name="connsiteY73" fmla="*/ 2326721 h 5032290"/>
                <a:gd name="connsiteX74" fmla="*/ 1256291 w 3303631"/>
                <a:gd name="connsiteY74" fmla="*/ 2466421 h 5032290"/>
                <a:gd name="connsiteX75" fmla="*/ 1340789 w 3303631"/>
                <a:gd name="connsiteY75" fmla="*/ 2343947 h 5032290"/>
                <a:gd name="connsiteX76" fmla="*/ 1519980 w 3303631"/>
                <a:gd name="connsiteY76" fmla="*/ 2183866 h 5032290"/>
                <a:gd name="connsiteX77" fmla="*/ 1771095 w 3303631"/>
                <a:gd name="connsiteY77" fmla="*/ 2106740 h 5032290"/>
                <a:gd name="connsiteX78" fmla="*/ 1775938 w 3303631"/>
                <a:gd name="connsiteY78" fmla="*/ 2167303 h 5032290"/>
                <a:gd name="connsiteX79" fmla="*/ 1523318 w 3303631"/>
                <a:gd name="connsiteY79" fmla="*/ 2263330 h 5032290"/>
                <a:gd name="connsiteX80" fmla="*/ 1345335 w 3303631"/>
                <a:gd name="connsiteY80" fmla="*/ 2459418 h 5032290"/>
                <a:gd name="connsiteX81" fmla="*/ 1361065 w 3303631"/>
                <a:gd name="connsiteY81" fmla="*/ 2536725 h 5032290"/>
                <a:gd name="connsiteX82" fmla="*/ 1392145 w 3303631"/>
                <a:gd name="connsiteY82" fmla="*/ 2452833 h 5032290"/>
                <a:gd name="connsiteX83" fmla="*/ 1538982 w 3303631"/>
                <a:gd name="connsiteY83" fmla="*/ 2409835 h 5032290"/>
                <a:gd name="connsiteX84" fmla="*/ 1568004 w 3303631"/>
                <a:gd name="connsiteY84" fmla="*/ 2572484 h 5032290"/>
                <a:gd name="connsiteX85" fmla="*/ 1408078 w 3303631"/>
                <a:gd name="connsiteY85" fmla="*/ 2603400 h 5032290"/>
                <a:gd name="connsiteX86" fmla="*/ 1492602 w 3303631"/>
                <a:gd name="connsiteY86" fmla="*/ 2667481 h 5032290"/>
                <a:gd name="connsiteX87" fmla="*/ 1784973 w 3303631"/>
                <a:gd name="connsiteY87" fmla="*/ 2510761 h 5032290"/>
                <a:gd name="connsiteX88" fmla="*/ 2155232 w 3303631"/>
                <a:gd name="connsiteY88" fmla="*/ 2532170 h 5032290"/>
                <a:gd name="connsiteX89" fmla="*/ 2111418 w 3303631"/>
                <a:gd name="connsiteY89" fmla="*/ 2610349 h 5032290"/>
                <a:gd name="connsiteX90" fmla="*/ 1770188 w 3303631"/>
                <a:gd name="connsiteY90" fmla="*/ 2582208 h 5032290"/>
                <a:gd name="connsiteX91" fmla="*/ 1517766 w 3303631"/>
                <a:gd name="connsiteY91" fmla="*/ 2728112 h 5032290"/>
                <a:gd name="connsiteX92" fmla="*/ 1582862 w 3303631"/>
                <a:gd name="connsiteY92" fmla="*/ 2972607 h 5032290"/>
                <a:gd name="connsiteX93" fmla="*/ 1705275 w 3303631"/>
                <a:gd name="connsiteY93" fmla="*/ 3237197 h 5032290"/>
                <a:gd name="connsiteX94" fmla="*/ 1829045 w 3303631"/>
                <a:gd name="connsiteY94" fmla="*/ 3434175 h 5032290"/>
                <a:gd name="connsiteX95" fmla="*/ 2051187 w 3303631"/>
                <a:gd name="connsiteY95" fmla="*/ 3667266 h 5032290"/>
                <a:gd name="connsiteX96" fmla="*/ 2203132 w 3303631"/>
                <a:gd name="connsiteY96" fmla="*/ 3837154 h 5032290"/>
                <a:gd name="connsiteX97" fmla="*/ 2329744 w 3303631"/>
                <a:gd name="connsiteY97" fmla="*/ 3971955 h 5032290"/>
                <a:gd name="connsiteX98" fmla="*/ 2443443 w 3303631"/>
                <a:gd name="connsiteY98" fmla="*/ 4141602 h 5032290"/>
                <a:gd name="connsiteX99" fmla="*/ 2462204 w 3303631"/>
                <a:gd name="connsiteY99" fmla="*/ 4292191 h 5032290"/>
                <a:gd name="connsiteX100" fmla="*/ 2525057 w 3303631"/>
                <a:gd name="connsiteY100" fmla="*/ 4531686 h 5032290"/>
                <a:gd name="connsiteX101" fmla="*/ 2676877 w 3303631"/>
                <a:gd name="connsiteY101" fmla="*/ 4899380 h 5032290"/>
                <a:gd name="connsiteX102" fmla="*/ 2627891 w 3303631"/>
                <a:gd name="connsiteY102" fmla="*/ 5013679 h 5032290"/>
                <a:gd name="connsiteX103" fmla="*/ 2317648 w 3303631"/>
                <a:gd name="connsiteY103" fmla="*/ 4545620 h 5032290"/>
                <a:gd name="connsiteX104" fmla="*/ 2333977 w 3303631"/>
                <a:gd name="connsiteY104" fmla="*/ 4229907 h 5032290"/>
                <a:gd name="connsiteX105" fmla="*/ 2099938 w 3303631"/>
                <a:gd name="connsiteY105" fmla="*/ 3865259 h 5032290"/>
                <a:gd name="connsiteX106" fmla="*/ 1593737 w 3303631"/>
                <a:gd name="connsiteY106" fmla="*/ 3271960 h 5032290"/>
                <a:gd name="connsiteX107" fmla="*/ 1356077 w 3303631"/>
                <a:gd name="connsiteY107" fmla="*/ 2747182 h 5032290"/>
                <a:gd name="connsiteX108" fmla="*/ 1328409 w 3303631"/>
                <a:gd name="connsiteY108" fmla="*/ 2595689 h 5032290"/>
                <a:gd name="connsiteX109" fmla="*/ 1174648 w 3303631"/>
                <a:gd name="connsiteY109" fmla="*/ 2515407 h 5032290"/>
                <a:gd name="connsiteX110" fmla="*/ 1060348 w 3303631"/>
                <a:gd name="connsiteY110" fmla="*/ 2597050 h 5032290"/>
                <a:gd name="connsiteX111" fmla="*/ 1027691 w 3303631"/>
                <a:gd name="connsiteY111" fmla="*/ 2744007 h 5032290"/>
                <a:gd name="connsiteX112" fmla="*/ 1239962 w 3303631"/>
                <a:gd name="connsiteY112" fmla="*/ 2972607 h 5032290"/>
                <a:gd name="connsiteX113" fmla="*/ 1435905 w 3303631"/>
                <a:gd name="connsiteY113" fmla="*/ 3413479 h 5032290"/>
                <a:gd name="connsiteX114" fmla="*/ 1533877 w 3303631"/>
                <a:gd name="connsiteY114" fmla="*/ 3772707 h 5032290"/>
                <a:gd name="connsiteX115" fmla="*/ 1550205 w 3303631"/>
                <a:gd name="connsiteY115" fmla="*/ 4050293 h 5032290"/>
                <a:gd name="connsiteX116" fmla="*/ 1550205 w 3303631"/>
                <a:gd name="connsiteY116" fmla="*/ 4050293 h 5032290"/>
                <a:gd name="connsiteX0" fmla="*/ 1468562 w 3303631"/>
                <a:gd name="connsiteY0" fmla="*/ 4050293 h 5032006"/>
                <a:gd name="connsiteX1" fmla="*/ 1403248 w 3303631"/>
                <a:gd name="connsiteY1" fmla="*/ 3674736 h 5032006"/>
                <a:gd name="connsiteX2" fmla="*/ 1223634 w 3303631"/>
                <a:gd name="connsiteY2" fmla="*/ 3217536 h 5032006"/>
                <a:gd name="connsiteX3" fmla="*/ 1060348 w 3303631"/>
                <a:gd name="connsiteY3" fmla="*/ 2907293 h 5032006"/>
                <a:gd name="connsiteX4" fmla="*/ 848077 w 3303631"/>
                <a:gd name="connsiteY4" fmla="*/ 2695021 h 5032006"/>
                <a:gd name="connsiteX5" fmla="*/ 929720 w 3303631"/>
                <a:gd name="connsiteY5" fmla="*/ 2515407 h 5032006"/>
                <a:gd name="connsiteX6" fmla="*/ 1060348 w 3303631"/>
                <a:gd name="connsiteY6" fmla="*/ 2368450 h 5032006"/>
                <a:gd name="connsiteX7" fmla="*/ 1044020 w 3303631"/>
                <a:gd name="connsiteY7" fmla="*/ 2205164 h 5032006"/>
                <a:gd name="connsiteX8" fmla="*/ 1011362 w 3303631"/>
                <a:gd name="connsiteY8" fmla="*/ 2172507 h 5032006"/>
                <a:gd name="connsiteX9" fmla="*/ 1044020 w 3303631"/>
                <a:gd name="connsiteY9" fmla="*/ 2335793 h 5032006"/>
                <a:gd name="connsiteX10" fmla="*/ 929720 w 3303631"/>
                <a:gd name="connsiteY10" fmla="*/ 2417436 h 5032006"/>
                <a:gd name="connsiteX11" fmla="*/ 733777 w 3303631"/>
                <a:gd name="connsiteY11" fmla="*/ 2401107 h 5032006"/>
                <a:gd name="connsiteX12" fmla="*/ 619477 w 3303631"/>
                <a:gd name="connsiteY12" fmla="*/ 2286807 h 5032006"/>
                <a:gd name="connsiteX13" fmla="*/ 668462 w 3303631"/>
                <a:gd name="connsiteY13" fmla="*/ 2172507 h 5032006"/>
                <a:gd name="connsiteX14" fmla="*/ 741041 w 3303631"/>
                <a:gd name="connsiteY14" fmla="*/ 2110224 h 5032006"/>
                <a:gd name="connsiteX15" fmla="*/ 815420 w 3303631"/>
                <a:gd name="connsiteY15" fmla="*/ 2081799 h 5032006"/>
                <a:gd name="connsiteX16" fmla="*/ 893431 w 3303631"/>
                <a:gd name="connsiteY16" fmla="*/ 2078167 h 5032006"/>
                <a:gd name="connsiteX17" fmla="*/ 857142 w 3303631"/>
                <a:gd name="connsiteY17" fmla="*/ 2013454 h 5032006"/>
                <a:gd name="connsiteX18" fmla="*/ 815420 w 3303631"/>
                <a:gd name="connsiteY18" fmla="*/ 1960236 h 5032006"/>
                <a:gd name="connsiteX19" fmla="*/ 640037 w 3303631"/>
                <a:gd name="connsiteY19" fmla="*/ 1953572 h 5032006"/>
                <a:gd name="connsiteX20" fmla="*/ 455591 w 3303631"/>
                <a:gd name="connsiteY20" fmla="*/ 1937244 h 5032006"/>
                <a:gd name="connsiteX21" fmla="*/ 292905 w 3303631"/>
                <a:gd name="connsiteY21" fmla="*/ 1862264 h 5032006"/>
                <a:gd name="connsiteX22" fmla="*/ 31648 w 3303631"/>
                <a:gd name="connsiteY22" fmla="*/ 1584679 h 5032006"/>
                <a:gd name="connsiteX23" fmla="*/ 15320 w 3303631"/>
                <a:gd name="connsiteY23" fmla="*/ 1388736 h 5032006"/>
                <a:gd name="connsiteX24" fmla="*/ 129620 w 3303631"/>
                <a:gd name="connsiteY24" fmla="*/ 1062164 h 5032006"/>
                <a:gd name="connsiteX25" fmla="*/ 570491 w 3303631"/>
                <a:gd name="connsiteY25" fmla="*/ 670279 h 5032006"/>
                <a:gd name="connsiteX26" fmla="*/ 2333977 w 3303631"/>
                <a:gd name="connsiteY26" fmla="*/ 807 h 5032006"/>
                <a:gd name="connsiteX27" fmla="*/ 1174648 w 3303631"/>
                <a:gd name="connsiteY27" fmla="*/ 539650 h 5032006"/>
                <a:gd name="connsiteX28" fmla="*/ 570491 w 3303631"/>
                <a:gd name="connsiteY28" fmla="*/ 817236 h 5032006"/>
                <a:gd name="connsiteX29" fmla="*/ 227591 w 3303631"/>
                <a:gd name="connsiteY29" fmla="*/ 1143807 h 5032006"/>
                <a:gd name="connsiteX30" fmla="*/ 129620 w 3303631"/>
                <a:gd name="connsiteY30" fmla="*/ 1437721 h 5032006"/>
                <a:gd name="connsiteX31" fmla="*/ 325562 w 3303631"/>
                <a:gd name="connsiteY31" fmla="*/ 1747964 h 5032006"/>
                <a:gd name="connsiteX32" fmla="*/ 570491 w 3303631"/>
                <a:gd name="connsiteY32" fmla="*/ 1862264 h 5032006"/>
                <a:gd name="connsiteX33" fmla="*/ 390876 w 3303631"/>
                <a:gd name="connsiteY33" fmla="*/ 1503035 h 5032006"/>
                <a:gd name="connsiteX34" fmla="*/ 537833 w 3303631"/>
                <a:gd name="connsiteY34" fmla="*/ 1111150 h 5032006"/>
                <a:gd name="connsiteX35" fmla="*/ 1011362 w 3303631"/>
                <a:gd name="connsiteY35" fmla="*/ 866221 h 5032006"/>
                <a:gd name="connsiteX36" fmla="*/ 1615520 w 3303631"/>
                <a:gd name="connsiteY36" fmla="*/ 572307 h 5032006"/>
                <a:gd name="connsiteX37" fmla="*/ 2399291 w 3303631"/>
                <a:gd name="connsiteY37" fmla="*/ 278393 h 5032006"/>
                <a:gd name="connsiteX38" fmla="*/ 1615520 w 3303631"/>
                <a:gd name="connsiteY38" fmla="*/ 702936 h 5032006"/>
                <a:gd name="connsiteX39" fmla="*/ 2611563 w 3303631"/>
                <a:gd name="connsiteY39" fmla="*/ 866222 h 5032006"/>
                <a:gd name="connsiteX40" fmla="*/ 1599191 w 3303631"/>
                <a:gd name="connsiteY40" fmla="*/ 817236 h 5032006"/>
                <a:gd name="connsiteX41" fmla="*/ 1174648 w 3303631"/>
                <a:gd name="connsiteY41" fmla="*/ 915207 h 5032006"/>
                <a:gd name="connsiteX42" fmla="*/ 652134 w 3303631"/>
                <a:gd name="connsiteY42" fmla="*/ 1192793 h 5032006"/>
                <a:gd name="connsiteX43" fmla="*/ 505177 w 3303631"/>
                <a:gd name="connsiteY43" fmla="*/ 1454050 h 5032006"/>
                <a:gd name="connsiteX44" fmla="*/ 586820 w 3303631"/>
                <a:gd name="connsiteY44" fmla="*/ 1747964 h 5032006"/>
                <a:gd name="connsiteX45" fmla="*/ 750105 w 3303631"/>
                <a:gd name="connsiteY45" fmla="*/ 1878593 h 5032006"/>
                <a:gd name="connsiteX46" fmla="*/ 652134 w 3303631"/>
                <a:gd name="connsiteY46" fmla="*/ 1747964 h 5032006"/>
                <a:gd name="connsiteX47" fmla="*/ 766434 w 3303631"/>
                <a:gd name="connsiteY47" fmla="*/ 1584678 h 5032006"/>
                <a:gd name="connsiteX48" fmla="*/ 946048 w 3303631"/>
                <a:gd name="connsiteY48" fmla="*/ 1568350 h 5032006"/>
                <a:gd name="connsiteX49" fmla="*/ 1125662 w 3303631"/>
                <a:gd name="connsiteY49" fmla="*/ 1666321 h 5032006"/>
                <a:gd name="connsiteX50" fmla="*/ 1060348 w 3303631"/>
                <a:gd name="connsiteY50" fmla="*/ 1829607 h 5032006"/>
                <a:gd name="connsiteX51" fmla="*/ 1223634 w 3303631"/>
                <a:gd name="connsiteY51" fmla="*/ 1747964 h 5032006"/>
                <a:gd name="connsiteX52" fmla="*/ 1474568 w 3303631"/>
                <a:gd name="connsiteY52" fmla="*/ 1710475 h 5032006"/>
                <a:gd name="connsiteX53" fmla="*/ 1789042 w 3303631"/>
                <a:gd name="connsiteY53" fmla="*/ 1513361 h 5032006"/>
                <a:gd name="connsiteX54" fmla="*/ 2059005 w 3303631"/>
                <a:gd name="connsiteY54" fmla="*/ 1385267 h 5032006"/>
                <a:gd name="connsiteX55" fmla="*/ 2292223 w 3303631"/>
                <a:gd name="connsiteY55" fmla="*/ 1336718 h 5032006"/>
                <a:gd name="connsiteX56" fmla="*/ 2592268 w 3303631"/>
                <a:gd name="connsiteY56" fmla="*/ 1406428 h 5032006"/>
                <a:gd name="connsiteX57" fmla="*/ 3297360 w 3303631"/>
                <a:gd name="connsiteY57" fmla="*/ 1633666 h 5032006"/>
                <a:gd name="connsiteX58" fmla="*/ 2267431 w 3303631"/>
                <a:gd name="connsiteY58" fmla="*/ 1396000 h 5032006"/>
                <a:gd name="connsiteX59" fmla="*/ 1608857 w 3303631"/>
                <a:gd name="connsiteY59" fmla="*/ 1714708 h 5032006"/>
                <a:gd name="connsiteX60" fmla="*/ 1805068 w 3303631"/>
                <a:gd name="connsiteY60" fmla="*/ 1626505 h 5032006"/>
                <a:gd name="connsiteX61" fmla="*/ 1940500 w 3303631"/>
                <a:gd name="connsiteY61" fmla="*/ 1647666 h 5032006"/>
                <a:gd name="connsiteX62" fmla="*/ 1978590 w 3303631"/>
                <a:gd name="connsiteY62" fmla="*/ 1787330 h 5032006"/>
                <a:gd name="connsiteX63" fmla="*/ 1898178 w 3303631"/>
                <a:gd name="connsiteY63" fmla="*/ 1888904 h 5032006"/>
                <a:gd name="connsiteX64" fmla="*/ 1734052 w 3303631"/>
                <a:gd name="connsiteY64" fmla="*/ 1888258 h 5032006"/>
                <a:gd name="connsiteX65" fmla="*/ 2089048 w 3303631"/>
                <a:gd name="connsiteY65" fmla="*/ 1992893 h 5032006"/>
                <a:gd name="connsiteX66" fmla="*/ 2480934 w 3303631"/>
                <a:gd name="connsiteY66" fmla="*/ 2054575 h 5032006"/>
                <a:gd name="connsiteX67" fmla="*/ 3134077 w 3303631"/>
                <a:gd name="connsiteY67" fmla="*/ 2156179 h 5032006"/>
                <a:gd name="connsiteX68" fmla="*/ 2007859 w 3303631"/>
                <a:gd name="connsiteY68" fmla="*/ 2065918 h 5032006"/>
                <a:gd name="connsiteX69" fmla="*/ 1468562 w 3303631"/>
                <a:gd name="connsiteY69" fmla="*/ 1829607 h 5032006"/>
                <a:gd name="connsiteX70" fmla="*/ 1158320 w 3303631"/>
                <a:gd name="connsiteY70" fmla="*/ 1862264 h 5032006"/>
                <a:gd name="connsiteX71" fmla="*/ 1125662 w 3303631"/>
                <a:gd name="connsiteY71" fmla="*/ 2025550 h 5032006"/>
                <a:gd name="connsiteX72" fmla="*/ 1207305 w 3303631"/>
                <a:gd name="connsiteY72" fmla="*/ 2156179 h 5032006"/>
                <a:gd name="connsiteX73" fmla="*/ 1264455 w 3303631"/>
                <a:gd name="connsiteY73" fmla="*/ 2326721 h 5032006"/>
                <a:gd name="connsiteX74" fmla="*/ 1256291 w 3303631"/>
                <a:gd name="connsiteY74" fmla="*/ 2466421 h 5032006"/>
                <a:gd name="connsiteX75" fmla="*/ 1340789 w 3303631"/>
                <a:gd name="connsiteY75" fmla="*/ 2343947 h 5032006"/>
                <a:gd name="connsiteX76" fmla="*/ 1519980 w 3303631"/>
                <a:gd name="connsiteY76" fmla="*/ 2183866 h 5032006"/>
                <a:gd name="connsiteX77" fmla="*/ 1771095 w 3303631"/>
                <a:gd name="connsiteY77" fmla="*/ 2106740 h 5032006"/>
                <a:gd name="connsiteX78" fmla="*/ 1775938 w 3303631"/>
                <a:gd name="connsiteY78" fmla="*/ 2167303 h 5032006"/>
                <a:gd name="connsiteX79" fmla="*/ 1523318 w 3303631"/>
                <a:gd name="connsiteY79" fmla="*/ 2263330 h 5032006"/>
                <a:gd name="connsiteX80" fmla="*/ 1345335 w 3303631"/>
                <a:gd name="connsiteY80" fmla="*/ 2459418 h 5032006"/>
                <a:gd name="connsiteX81" fmla="*/ 1361065 w 3303631"/>
                <a:gd name="connsiteY81" fmla="*/ 2536725 h 5032006"/>
                <a:gd name="connsiteX82" fmla="*/ 1392145 w 3303631"/>
                <a:gd name="connsiteY82" fmla="*/ 2452833 h 5032006"/>
                <a:gd name="connsiteX83" fmla="*/ 1538982 w 3303631"/>
                <a:gd name="connsiteY83" fmla="*/ 2409835 h 5032006"/>
                <a:gd name="connsiteX84" fmla="*/ 1568004 w 3303631"/>
                <a:gd name="connsiteY84" fmla="*/ 2572484 h 5032006"/>
                <a:gd name="connsiteX85" fmla="*/ 1408078 w 3303631"/>
                <a:gd name="connsiteY85" fmla="*/ 2603400 h 5032006"/>
                <a:gd name="connsiteX86" fmla="*/ 1492602 w 3303631"/>
                <a:gd name="connsiteY86" fmla="*/ 2667481 h 5032006"/>
                <a:gd name="connsiteX87" fmla="*/ 1784973 w 3303631"/>
                <a:gd name="connsiteY87" fmla="*/ 2510761 h 5032006"/>
                <a:gd name="connsiteX88" fmla="*/ 2155232 w 3303631"/>
                <a:gd name="connsiteY88" fmla="*/ 2532170 h 5032006"/>
                <a:gd name="connsiteX89" fmla="*/ 2111418 w 3303631"/>
                <a:gd name="connsiteY89" fmla="*/ 2610349 h 5032006"/>
                <a:gd name="connsiteX90" fmla="*/ 1770188 w 3303631"/>
                <a:gd name="connsiteY90" fmla="*/ 2582208 h 5032006"/>
                <a:gd name="connsiteX91" fmla="*/ 1517766 w 3303631"/>
                <a:gd name="connsiteY91" fmla="*/ 2728112 h 5032006"/>
                <a:gd name="connsiteX92" fmla="*/ 1582862 w 3303631"/>
                <a:gd name="connsiteY92" fmla="*/ 2972607 h 5032006"/>
                <a:gd name="connsiteX93" fmla="*/ 1705275 w 3303631"/>
                <a:gd name="connsiteY93" fmla="*/ 3237197 h 5032006"/>
                <a:gd name="connsiteX94" fmla="*/ 1829045 w 3303631"/>
                <a:gd name="connsiteY94" fmla="*/ 3434175 h 5032006"/>
                <a:gd name="connsiteX95" fmla="*/ 2051187 w 3303631"/>
                <a:gd name="connsiteY95" fmla="*/ 3667266 h 5032006"/>
                <a:gd name="connsiteX96" fmla="*/ 2203132 w 3303631"/>
                <a:gd name="connsiteY96" fmla="*/ 3837154 h 5032006"/>
                <a:gd name="connsiteX97" fmla="*/ 2329744 w 3303631"/>
                <a:gd name="connsiteY97" fmla="*/ 3971955 h 5032006"/>
                <a:gd name="connsiteX98" fmla="*/ 2443443 w 3303631"/>
                <a:gd name="connsiteY98" fmla="*/ 4141602 h 5032006"/>
                <a:gd name="connsiteX99" fmla="*/ 2462204 w 3303631"/>
                <a:gd name="connsiteY99" fmla="*/ 4292191 h 5032006"/>
                <a:gd name="connsiteX100" fmla="*/ 2525057 w 3303631"/>
                <a:gd name="connsiteY100" fmla="*/ 4531686 h 5032006"/>
                <a:gd name="connsiteX101" fmla="*/ 2676877 w 3303631"/>
                <a:gd name="connsiteY101" fmla="*/ 4899380 h 5032006"/>
                <a:gd name="connsiteX102" fmla="*/ 2627891 w 3303631"/>
                <a:gd name="connsiteY102" fmla="*/ 5013679 h 5032006"/>
                <a:gd name="connsiteX103" fmla="*/ 2402293 w 3303631"/>
                <a:gd name="connsiteY103" fmla="*/ 4549852 h 5032006"/>
                <a:gd name="connsiteX104" fmla="*/ 2333977 w 3303631"/>
                <a:gd name="connsiteY104" fmla="*/ 4229907 h 5032006"/>
                <a:gd name="connsiteX105" fmla="*/ 2099938 w 3303631"/>
                <a:gd name="connsiteY105" fmla="*/ 3865259 h 5032006"/>
                <a:gd name="connsiteX106" fmla="*/ 1593737 w 3303631"/>
                <a:gd name="connsiteY106" fmla="*/ 3271960 h 5032006"/>
                <a:gd name="connsiteX107" fmla="*/ 1356077 w 3303631"/>
                <a:gd name="connsiteY107" fmla="*/ 2747182 h 5032006"/>
                <a:gd name="connsiteX108" fmla="*/ 1328409 w 3303631"/>
                <a:gd name="connsiteY108" fmla="*/ 2595689 h 5032006"/>
                <a:gd name="connsiteX109" fmla="*/ 1174648 w 3303631"/>
                <a:gd name="connsiteY109" fmla="*/ 2515407 h 5032006"/>
                <a:gd name="connsiteX110" fmla="*/ 1060348 w 3303631"/>
                <a:gd name="connsiteY110" fmla="*/ 2597050 h 5032006"/>
                <a:gd name="connsiteX111" fmla="*/ 1027691 w 3303631"/>
                <a:gd name="connsiteY111" fmla="*/ 2744007 h 5032006"/>
                <a:gd name="connsiteX112" fmla="*/ 1239962 w 3303631"/>
                <a:gd name="connsiteY112" fmla="*/ 2972607 h 5032006"/>
                <a:gd name="connsiteX113" fmla="*/ 1435905 w 3303631"/>
                <a:gd name="connsiteY113" fmla="*/ 3413479 h 5032006"/>
                <a:gd name="connsiteX114" fmla="*/ 1533877 w 3303631"/>
                <a:gd name="connsiteY114" fmla="*/ 3772707 h 5032006"/>
                <a:gd name="connsiteX115" fmla="*/ 1550205 w 3303631"/>
                <a:gd name="connsiteY115" fmla="*/ 4050293 h 5032006"/>
                <a:gd name="connsiteX116" fmla="*/ 1550205 w 3303631"/>
                <a:gd name="connsiteY116" fmla="*/ 4050293 h 5032006"/>
                <a:gd name="connsiteX0" fmla="*/ 1468562 w 3303631"/>
                <a:gd name="connsiteY0" fmla="*/ 4050293 h 4899408"/>
                <a:gd name="connsiteX1" fmla="*/ 1403248 w 3303631"/>
                <a:gd name="connsiteY1" fmla="*/ 3674736 h 4899408"/>
                <a:gd name="connsiteX2" fmla="*/ 1223634 w 3303631"/>
                <a:gd name="connsiteY2" fmla="*/ 3217536 h 4899408"/>
                <a:gd name="connsiteX3" fmla="*/ 1060348 w 3303631"/>
                <a:gd name="connsiteY3" fmla="*/ 2907293 h 4899408"/>
                <a:gd name="connsiteX4" fmla="*/ 848077 w 3303631"/>
                <a:gd name="connsiteY4" fmla="*/ 2695021 h 4899408"/>
                <a:gd name="connsiteX5" fmla="*/ 929720 w 3303631"/>
                <a:gd name="connsiteY5" fmla="*/ 2515407 h 4899408"/>
                <a:gd name="connsiteX6" fmla="*/ 1060348 w 3303631"/>
                <a:gd name="connsiteY6" fmla="*/ 2368450 h 4899408"/>
                <a:gd name="connsiteX7" fmla="*/ 1044020 w 3303631"/>
                <a:gd name="connsiteY7" fmla="*/ 2205164 h 4899408"/>
                <a:gd name="connsiteX8" fmla="*/ 1011362 w 3303631"/>
                <a:gd name="connsiteY8" fmla="*/ 2172507 h 4899408"/>
                <a:gd name="connsiteX9" fmla="*/ 1044020 w 3303631"/>
                <a:gd name="connsiteY9" fmla="*/ 2335793 h 4899408"/>
                <a:gd name="connsiteX10" fmla="*/ 929720 w 3303631"/>
                <a:gd name="connsiteY10" fmla="*/ 2417436 h 4899408"/>
                <a:gd name="connsiteX11" fmla="*/ 733777 w 3303631"/>
                <a:gd name="connsiteY11" fmla="*/ 2401107 h 4899408"/>
                <a:gd name="connsiteX12" fmla="*/ 619477 w 3303631"/>
                <a:gd name="connsiteY12" fmla="*/ 2286807 h 4899408"/>
                <a:gd name="connsiteX13" fmla="*/ 668462 w 3303631"/>
                <a:gd name="connsiteY13" fmla="*/ 2172507 h 4899408"/>
                <a:gd name="connsiteX14" fmla="*/ 741041 w 3303631"/>
                <a:gd name="connsiteY14" fmla="*/ 2110224 h 4899408"/>
                <a:gd name="connsiteX15" fmla="*/ 815420 w 3303631"/>
                <a:gd name="connsiteY15" fmla="*/ 2081799 h 4899408"/>
                <a:gd name="connsiteX16" fmla="*/ 893431 w 3303631"/>
                <a:gd name="connsiteY16" fmla="*/ 2078167 h 4899408"/>
                <a:gd name="connsiteX17" fmla="*/ 857142 w 3303631"/>
                <a:gd name="connsiteY17" fmla="*/ 2013454 h 4899408"/>
                <a:gd name="connsiteX18" fmla="*/ 815420 w 3303631"/>
                <a:gd name="connsiteY18" fmla="*/ 1960236 h 4899408"/>
                <a:gd name="connsiteX19" fmla="*/ 640037 w 3303631"/>
                <a:gd name="connsiteY19" fmla="*/ 1953572 h 4899408"/>
                <a:gd name="connsiteX20" fmla="*/ 455591 w 3303631"/>
                <a:gd name="connsiteY20" fmla="*/ 1937244 h 4899408"/>
                <a:gd name="connsiteX21" fmla="*/ 292905 w 3303631"/>
                <a:gd name="connsiteY21" fmla="*/ 1862264 h 4899408"/>
                <a:gd name="connsiteX22" fmla="*/ 31648 w 3303631"/>
                <a:gd name="connsiteY22" fmla="*/ 1584679 h 4899408"/>
                <a:gd name="connsiteX23" fmla="*/ 15320 w 3303631"/>
                <a:gd name="connsiteY23" fmla="*/ 1388736 h 4899408"/>
                <a:gd name="connsiteX24" fmla="*/ 129620 w 3303631"/>
                <a:gd name="connsiteY24" fmla="*/ 1062164 h 4899408"/>
                <a:gd name="connsiteX25" fmla="*/ 570491 w 3303631"/>
                <a:gd name="connsiteY25" fmla="*/ 670279 h 4899408"/>
                <a:gd name="connsiteX26" fmla="*/ 2333977 w 3303631"/>
                <a:gd name="connsiteY26" fmla="*/ 807 h 4899408"/>
                <a:gd name="connsiteX27" fmla="*/ 1174648 w 3303631"/>
                <a:gd name="connsiteY27" fmla="*/ 539650 h 4899408"/>
                <a:gd name="connsiteX28" fmla="*/ 570491 w 3303631"/>
                <a:gd name="connsiteY28" fmla="*/ 817236 h 4899408"/>
                <a:gd name="connsiteX29" fmla="*/ 227591 w 3303631"/>
                <a:gd name="connsiteY29" fmla="*/ 1143807 h 4899408"/>
                <a:gd name="connsiteX30" fmla="*/ 129620 w 3303631"/>
                <a:gd name="connsiteY30" fmla="*/ 1437721 h 4899408"/>
                <a:gd name="connsiteX31" fmla="*/ 325562 w 3303631"/>
                <a:gd name="connsiteY31" fmla="*/ 1747964 h 4899408"/>
                <a:gd name="connsiteX32" fmla="*/ 570491 w 3303631"/>
                <a:gd name="connsiteY32" fmla="*/ 1862264 h 4899408"/>
                <a:gd name="connsiteX33" fmla="*/ 390876 w 3303631"/>
                <a:gd name="connsiteY33" fmla="*/ 1503035 h 4899408"/>
                <a:gd name="connsiteX34" fmla="*/ 537833 w 3303631"/>
                <a:gd name="connsiteY34" fmla="*/ 1111150 h 4899408"/>
                <a:gd name="connsiteX35" fmla="*/ 1011362 w 3303631"/>
                <a:gd name="connsiteY35" fmla="*/ 866221 h 4899408"/>
                <a:gd name="connsiteX36" fmla="*/ 1615520 w 3303631"/>
                <a:gd name="connsiteY36" fmla="*/ 572307 h 4899408"/>
                <a:gd name="connsiteX37" fmla="*/ 2399291 w 3303631"/>
                <a:gd name="connsiteY37" fmla="*/ 278393 h 4899408"/>
                <a:gd name="connsiteX38" fmla="*/ 1615520 w 3303631"/>
                <a:gd name="connsiteY38" fmla="*/ 702936 h 4899408"/>
                <a:gd name="connsiteX39" fmla="*/ 2611563 w 3303631"/>
                <a:gd name="connsiteY39" fmla="*/ 866222 h 4899408"/>
                <a:gd name="connsiteX40" fmla="*/ 1599191 w 3303631"/>
                <a:gd name="connsiteY40" fmla="*/ 817236 h 4899408"/>
                <a:gd name="connsiteX41" fmla="*/ 1174648 w 3303631"/>
                <a:gd name="connsiteY41" fmla="*/ 915207 h 4899408"/>
                <a:gd name="connsiteX42" fmla="*/ 652134 w 3303631"/>
                <a:gd name="connsiteY42" fmla="*/ 1192793 h 4899408"/>
                <a:gd name="connsiteX43" fmla="*/ 505177 w 3303631"/>
                <a:gd name="connsiteY43" fmla="*/ 1454050 h 4899408"/>
                <a:gd name="connsiteX44" fmla="*/ 586820 w 3303631"/>
                <a:gd name="connsiteY44" fmla="*/ 1747964 h 4899408"/>
                <a:gd name="connsiteX45" fmla="*/ 750105 w 3303631"/>
                <a:gd name="connsiteY45" fmla="*/ 1878593 h 4899408"/>
                <a:gd name="connsiteX46" fmla="*/ 652134 w 3303631"/>
                <a:gd name="connsiteY46" fmla="*/ 1747964 h 4899408"/>
                <a:gd name="connsiteX47" fmla="*/ 766434 w 3303631"/>
                <a:gd name="connsiteY47" fmla="*/ 1584678 h 4899408"/>
                <a:gd name="connsiteX48" fmla="*/ 946048 w 3303631"/>
                <a:gd name="connsiteY48" fmla="*/ 1568350 h 4899408"/>
                <a:gd name="connsiteX49" fmla="*/ 1125662 w 3303631"/>
                <a:gd name="connsiteY49" fmla="*/ 1666321 h 4899408"/>
                <a:gd name="connsiteX50" fmla="*/ 1060348 w 3303631"/>
                <a:gd name="connsiteY50" fmla="*/ 1829607 h 4899408"/>
                <a:gd name="connsiteX51" fmla="*/ 1223634 w 3303631"/>
                <a:gd name="connsiteY51" fmla="*/ 1747964 h 4899408"/>
                <a:gd name="connsiteX52" fmla="*/ 1474568 w 3303631"/>
                <a:gd name="connsiteY52" fmla="*/ 1710475 h 4899408"/>
                <a:gd name="connsiteX53" fmla="*/ 1789042 w 3303631"/>
                <a:gd name="connsiteY53" fmla="*/ 1513361 h 4899408"/>
                <a:gd name="connsiteX54" fmla="*/ 2059005 w 3303631"/>
                <a:gd name="connsiteY54" fmla="*/ 1385267 h 4899408"/>
                <a:gd name="connsiteX55" fmla="*/ 2292223 w 3303631"/>
                <a:gd name="connsiteY55" fmla="*/ 1336718 h 4899408"/>
                <a:gd name="connsiteX56" fmla="*/ 2592268 w 3303631"/>
                <a:gd name="connsiteY56" fmla="*/ 1406428 h 4899408"/>
                <a:gd name="connsiteX57" fmla="*/ 3297360 w 3303631"/>
                <a:gd name="connsiteY57" fmla="*/ 1633666 h 4899408"/>
                <a:gd name="connsiteX58" fmla="*/ 2267431 w 3303631"/>
                <a:gd name="connsiteY58" fmla="*/ 1396000 h 4899408"/>
                <a:gd name="connsiteX59" fmla="*/ 1608857 w 3303631"/>
                <a:gd name="connsiteY59" fmla="*/ 1714708 h 4899408"/>
                <a:gd name="connsiteX60" fmla="*/ 1805068 w 3303631"/>
                <a:gd name="connsiteY60" fmla="*/ 1626505 h 4899408"/>
                <a:gd name="connsiteX61" fmla="*/ 1940500 w 3303631"/>
                <a:gd name="connsiteY61" fmla="*/ 1647666 h 4899408"/>
                <a:gd name="connsiteX62" fmla="*/ 1978590 w 3303631"/>
                <a:gd name="connsiteY62" fmla="*/ 1787330 h 4899408"/>
                <a:gd name="connsiteX63" fmla="*/ 1898178 w 3303631"/>
                <a:gd name="connsiteY63" fmla="*/ 1888904 h 4899408"/>
                <a:gd name="connsiteX64" fmla="*/ 1734052 w 3303631"/>
                <a:gd name="connsiteY64" fmla="*/ 1888258 h 4899408"/>
                <a:gd name="connsiteX65" fmla="*/ 2089048 w 3303631"/>
                <a:gd name="connsiteY65" fmla="*/ 1992893 h 4899408"/>
                <a:gd name="connsiteX66" fmla="*/ 2480934 w 3303631"/>
                <a:gd name="connsiteY66" fmla="*/ 2054575 h 4899408"/>
                <a:gd name="connsiteX67" fmla="*/ 3134077 w 3303631"/>
                <a:gd name="connsiteY67" fmla="*/ 2156179 h 4899408"/>
                <a:gd name="connsiteX68" fmla="*/ 2007859 w 3303631"/>
                <a:gd name="connsiteY68" fmla="*/ 2065918 h 4899408"/>
                <a:gd name="connsiteX69" fmla="*/ 1468562 w 3303631"/>
                <a:gd name="connsiteY69" fmla="*/ 1829607 h 4899408"/>
                <a:gd name="connsiteX70" fmla="*/ 1158320 w 3303631"/>
                <a:gd name="connsiteY70" fmla="*/ 1862264 h 4899408"/>
                <a:gd name="connsiteX71" fmla="*/ 1125662 w 3303631"/>
                <a:gd name="connsiteY71" fmla="*/ 2025550 h 4899408"/>
                <a:gd name="connsiteX72" fmla="*/ 1207305 w 3303631"/>
                <a:gd name="connsiteY72" fmla="*/ 2156179 h 4899408"/>
                <a:gd name="connsiteX73" fmla="*/ 1264455 w 3303631"/>
                <a:gd name="connsiteY73" fmla="*/ 2326721 h 4899408"/>
                <a:gd name="connsiteX74" fmla="*/ 1256291 w 3303631"/>
                <a:gd name="connsiteY74" fmla="*/ 2466421 h 4899408"/>
                <a:gd name="connsiteX75" fmla="*/ 1340789 w 3303631"/>
                <a:gd name="connsiteY75" fmla="*/ 2343947 h 4899408"/>
                <a:gd name="connsiteX76" fmla="*/ 1519980 w 3303631"/>
                <a:gd name="connsiteY76" fmla="*/ 2183866 h 4899408"/>
                <a:gd name="connsiteX77" fmla="*/ 1771095 w 3303631"/>
                <a:gd name="connsiteY77" fmla="*/ 2106740 h 4899408"/>
                <a:gd name="connsiteX78" fmla="*/ 1775938 w 3303631"/>
                <a:gd name="connsiteY78" fmla="*/ 2167303 h 4899408"/>
                <a:gd name="connsiteX79" fmla="*/ 1523318 w 3303631"/>
                <a:gd name="connsiteY79" fmla="*/ 2263330 h 4899408"/>
                <a:gd name="connsiteX80" fmla="*/ 1345335 w 3303631"/>
                <a:gd name="connsiteY80" fmla="*/ 2459418 h 4899408"/>
                <a:gd name="connsiteX81" fmla="*/ 1361065 w 3303631"/>
                <a:gd name="connsiteY81" fmla="*/ 2536725 h 4899408"/>
                <a:gd name="connsiteX82" fmla="*/ 1392145 w 3303631"/>
                <a:gd name="connsiteY82" fmla="*/ 2452833 h 4899408"/>
                <a:gd name="connsiteX83" fmla="*/ 1538982 w 3303631"/>
                <a:gd name="connsiteY83" fmla="*/ 2409835 h 4899408"/>
                <a:gd name="connsiteX84" fmla="*/ 1568004 w 3303631"/>
                <a:gd name="connsiteY84" fmla="*/ 2572484 h 4899408"/>
                <a:gd name="connsiteX85" fmla="*/ 1408078 w 3303631"/>
                <a:gd name="connsiteY85" fmla="*/ 2603400 h 4899408"/>
                <a:gd name="connsiteX86" fmla="*/ 1492602 w 3303631"/>
                <a:gd name="connsiteY86" fmla="*/ 2667481 h 4899408"/>
                <a:gd name="connsiteX87" fmla="*/ 1784973 w 3303631"/>
                <a:gd name="connsiteY87" fmla="*/ 2510761 h 4899408"/>
                <a:gd name="connsiteX88" fmla="*/ 2155232 w 3303631"/>
                <a:gd name="connsiteY88" fmla="*/ 2532170 h 4899408"/>
                <a:gd name="connsiteX89" fmla="*/ 2111418 w 3303631"/>
                <a:gd name="connsiteY89" fmla="*/ 2610349 h 4899408"/>
                <a:gd name="connsiteX90" fmla="*/ 1770188 w 3303631"/>
                <a:gd name="connsiteY90" fmla="*/ 2582208 h 4899408"/>
                <a:gd name="connsiteX91" fmla="*/ 1517766 w 3303631"/>
                <a:gd name="connsiteY91" fmla="*/ 2728112 h 4899408"/>
                <a:gd name="connsiteX92" fmla="*/ 1582862 w 3303631"/>
                <a:gd name="connsiteY92" fmla="*/ 2972607 h 4899408"/>
                <a:gd name="connsiteX93" fmla="*/ 1705275 w 3303631"/>
                <a:gd name="connsiteY93" fmla="*/ 3237197 h 4899408"/>
                <a:gd name="connsiteX94" fmla="*/ 1829045 w 3303631"/>
                <a:gd name="connsiteY94" fmla="*/ 3434175 h 4899408"/>
                <a:gd name="connsiteX95" fmla="*/ 2051187 w 3303631"/>
                <a:gd name="connsiteY95" fmla="*/ 3667266 h 4899408"/>
                <a:gd name="connsiteX96" fmla="*/ 2203132 w 3303631"/>
                <a:gd name="connsiteY96" fmla="*/ 3837154 h 4899408"/>
                <a:gd name="connsiteX97" fmla="*/ 2329744 w 3303631"/>
                <a:gd name="connsiteY97" fmla="*/ 3971955 h 4899408"/>
                <a:gd name="connsiteX98" fmla="*/ 2443443 w 3303631"/>
                <a:gd name="connsiteY98" fmla="*/ 4141602 h 4899408"/>
                <a:gd name="connsiteX99" fmla="*/ 2462204 w 3303631"/>
                <a:gd name="connsiteY99" fmla="*/ 4292191 h 4899408"/>
                <a:gd name="connsiteX100" fmla="*/ 2525057 w 3303631"/>
                <a:gd name="connsiteY100" fmla="*/ 4531686 h 4899408"/>
                <a:gd name="connsiteX101" fmla="*/ 2676877 w 3303631"/>
                <a:gd name="connsiteY101" fmla="*/ 4899380 h 4899408"/>
                <a:gd name="connsiteX102" fmla="*/ 2402293 w 3303631"/>
                <a:gd name="connsiteY102" fmla="*/ 4549852 h 4899408"/>
                <a:gd name="connsiteX103" fmla="*/ 2333977 w 3303631"/>
                <a:gd name="connsiteY103" fmla="*/ 4229907 h 4899408"/>
                <a:gd name="connsiteX104" fmla="*/ 2099938 w 3303631"/>
                <a:gd name="connsiteY104" fmla="*/ 3865259 h 4899408"/>
                <a:gd name="connsiteX105" fmla="*/ 1593737 w 3303631"/>
                <a:gd name="connsiteY105" fmla="*/ 3271960 h 4899408"/>
                <a:gd name="connsiteX106" fmla="*/ 1356077 w 3303631"/>
                <a:gd name="connsiteY106" fmla="*/ 2747182 h 4899408"/>
                <a:gd name="connsiteX107" fmla="*/ 1328409 w 3303631"/>
                <a:gd name="connsiteY107" fmla="*/ 2595689 h 4899408"/>
                <a:gd name="connsiteX108" fmla="*/ 1174648 w 3303631"/>
                <a:gd name="connsiteY108" fmla="*/ 2515407 h 4899408"/>
                <a:gd name="connsiteX109" fmla="*/ 1060348 w 3303631"/>
                <a:gd name="connsiteY109" fmla="*/ 2597050 h 4899408"/>
                <a:gd name="connsiteX110" fmla="*/ 1027691 w 3303631"/>
                <a:gd name="connsiteY110" fmla="*/ 2744007 h 4899408"/>
                <a:gd name="connsiteX111" fmla="*/ 1239962 w 3303631"/>
                <a:gd name="connsiteY111" fmla="*/ 2972607 h 4899408"/>
                <a:gd name="connsiteX112" fmla="*/ 1435905 w 3303631"/>
                <a:gd name="connsiteY112" fmla="*/ 3413479 h 4899408"/>
                <a:gd name="connsiteX113" fmla="*/ 1533877 w 3303631"/>
                <a:gd name="connsiteY113" fmla="*/ 3772707 h 4899408"/>
                <a:gd name="connsiteX114" fmla="*/ 1550205 w 3303631"/>
                <a:gd name="connsiteY114" fmla="*/ 4050293 h 4899408"/>
                <a:gd name="connsiteX115" fmla="*/ 1550205 w 3303631"/>
                <a:gd name="connsiteY115" fmla="*/ 4050293 h 4899408"/>
                <a:gd name="connsiteX0" fmla="*/ 1468562 w 3303631"/>
                <a:gd name="connsiteY0" fmla="*/ 4050293 h 4577568"/>
                <a:gd name="connsiteX1" fmla="*/ 1403248 w 3303631"/>
                <a:gd name="connsiteY1" fmla="*/ 3674736 h 4577568"/>
                <a:gd name="connsiteX2" fmla="*/ 1223634 w 3303631"/>
                <a:gd name="connsiteY2" fmla="*/ 3217536 h 4577568"/>
                <a:gd name="connsiteX3" fmla="*/ 1060348 w 3303631"/>
                <a:gd name="connsiteY3" fmla="*/ 2907293 h 4577568"/>
                <a:gd name="connsiteX4" fmla="*/ 848077 w 3303631"/>
                <a:gd name="connsiteY4" fmla="*/ 2695021 h 4577568"/>
                <a:gd name="connsiteX5" fmla="*/ 929720 w 3303631"/>
                <a:gd name="connsiteY5" fmla="*/ 2515407 h 4577568"/>
                <a:gd name="connsiteX6" fmla="*/ 1060348 w 3303631"/>
                <a:gd name="connsiteY6" fmla="*/ 2368450 h 4577568"/>
                <a:gd name="connsiteX7" fmla="*/ 1044020 w 3303631"/>
                <a:gd name="connsiteY7" fmla="*/ 2205164 h 4577568"/>
                <a:gd name="connsiteX8" fmla="*/ 1011362 w 3303631"/>
                <a:gd name="connsiteY8" fmla="*/ 2172507 h 4577568"/>
                <a:gd name="connsiteX9" fmla="*/ 1044020 w 3303631"/>
                <a:gd name="connsiteY9" fmla="*/ 2335793 h 4577568"/>
                <a:gd name="connsiteX10" fmla="*/ 929720 w 3303631"/>
                <a:gd name="connsiteY10" fmla="*/ 2417436 h 4577568"/>
                <a:gd name="connsiteX11" fmla="*/ 733777 w 3303631"/>
                <a:gd name="connsiteY11" fmla="*/ 2401107 h 4577568"/>
                <a:gd name="connsiteX12" fmla="*/ 619477 w 3303631"/>
                <a:gd name="connsiteY12" fmla="*/ 2286807 h 4577568"/>
                <a:gd name="connsiteX13" fmla="*/ 668462 w 3303631"/>
                <a:gd name="connsiteY13" fmla="*/ 2172507 h 4577568"/>
                <a:gd name="connsiteX14" fmla="*/ 741041 w 3303631"/>
                <a:gd name="connsiteY14" fmla="*/ 2110224 h 4577568"/>
                <a:gd name="connsiteX15" fmla="*/ 815420 w 3303631"/>
                <a:gd name="connsiteY15" fmla="*/ 2081799 h 4577568"/>
                <a:gd name="connsiteX16" fmla="*/ 893431 w 3303631"/>
                <a:gd name="connsiteY16" fmla="*/ 2078167 h 4577568"/>
                <a:gd name="connsiteX17" fmla="*/ 857142 w 3303631"/>
                <a:gd name="connsiteY17" fmla="*/ 2013454 h 4577568"/>
                <a:gd name="connsiteX18" fmla="*/ 815420 w 3303631"/>
                <a:gd name="connsiteY18" fmla="*/ 1960236 h 4577568"/>
                <a:gd name="connsiteX19" fmla="*/ 640037 w 3303631"/>
                <a:gd name="connsiteY19" fmla="*/ 1953572 h 4577568"/>
                <a:gd name="connsiteX20" fmla="*/ 455591 w 3303631"/>
                <a:gd name="connsiteY20" fmla="*/ 1937244 h 4577568"/>
                <a:gd name="connsiteX21" fmla="*/ 292905 w 3303631"/>
                <a:gd name="connsiteY21" fmla="*/ 1862264 h 4577568"/>
                <a:gd name="connsiteX22" fmla="*/ 31648 w 3303631"/>
                <a:gd name="connsiteY22" fmla="*/ 1584679 h 4577568"/>
                <a:gd name="connsiteX23" fmla="*/ 15320 w 3303631"/>
                <a:gd name="connsiteY23" fmla="*/ 1388736 h 4577568"/>
                <a:gd name="connsiteX24" fmla="*/ 129620 w 3303631"/>
                <a:gd name="connsiteY24" fmla="*/ 1062164 h 4577568"/>
                <a:gd name="connsiteX25" fmla="*/ 570491 w 3303631"/>
                <a:gd name="connsiteY25" fmla="*/ 670279 h 4577568"/>
                <a:gd name="connsiteX26" fmla="*/ 2333977 w 3303631"/>
                <a:gd name="connsiteY26" fmla="*/ 807 h 4577568"/>
                <a:gd name="connsiteX27" fmla="*/ 1174648 w 3303631"/>
                <a:gd name="connsiteY27" fmla="*/ 539650 h 4577568"/>
                <a:gd name="connsiteX28" fmla="*/ 570491 w 3303631"/>
                <a:gd name="connsiteY28" fmla="*/ 817236 h 4577568"/>
                <a:gd name="connsiteX29" fmla="*/ 227591 w 3303631"/>
                <a:gd name="connsiteY29" fmla="*/ 1143807 h 4577568"/>
                <a:gd name="connsiteX30" fmla="*/ 129620 w 3303631"/>
                <a:gd name="connsiteY30" fmla="*/ 1437721 h 4577568"/>
                <a:gd name="connsiteX31" fmla="*/ 325562 w 3303631"/>
                <a:gd name="connsiteY31" fmla="*/ 1747964 h 4577568"/>
                <a:gd name="connsiteX32" fmla="*/ 570491 w 3303631"/>
                <a:gd name="connsiteY32" fmla="*/ 1862264 h 4577568"/>
                <a:gd name="connsiteX33" fmla="*/ 390876 w 3303631"/>
                <a:gd name="connsiteY33" fmla="*/ 1503035 h 4577568"/>
                <a:gd name="connsiteX34" fmla="*/ 537833 w 3303631"/>
                <a:gd name="connsiteY34" fmla="*/ 1111150 h 4577568"/>
                <a:gd name="connsiteX35" fmla="*/ 1011362 w 3303631"/>
                <a:gd name="connsiteY35" fmla="*/ 866221 h 4577568"/>
                <a:gd name="connsiteX36" fmla="*/ 1615520 w 3303631"/>
                <a:gd name="connsiteY36" fmla="*/ 572307 h 4577568"/>
                <a:gd name="connsiteX37" fmla="*/ 2399291 w 3303631"/>
                <a:gd name="connsiteY37" fmla="*/ 278393 h 4577568"/>
                <a:gd name="connsiteX38" fmla="*/ 1615520 w 3303631"/>
                <a:gd name="connsiteY38" fmla="*/ 702936 h 4577568"/>
                <a:gd name="connsiteX39" fmla="*/ 2611563 w 3303631"/>
                <a:gd name="connsiteY39" fmla="*/ 866222 h 4577568"/>
                <a:gd name="connsiteX40" fmla="*/ 1599191 w 3303631"/>
                <a:gd name="connsiteY40" fmla="*/ 817236 h 4577568"/>
                <a:gd name="connsiteX41" fmla="*/ 1174648 w 3303631"/>
                <a:gd name="connsiteY41" fmla="*/ 915207 h 4577568"/>
                <a:gd name="connsiteX42" fmla="*/ 652134 w 3303631"/>
                <a:gd name="connsiteY42" fmla="*/ 1192793 h 4577568"/>
                <a:gd name="connsiteX43" fmla="*/ 505177 w 3303631"/>
                <a:gd name="connsiteY43" fmla="*/ 1454050 h 4577568"/>
                <a:gd name="connsiteX44" fmla="*/ 586820 w 3303631"/>
                <a:gd name="connsiteY44" fmla="*/ 1747964 h 4577568"/>
                <a:gd name="connsiteX45" fmla="*/ 750105 w 3303631"/>
                <a:gd name="connsiteY45" fmla="*/ 1878593 h 4577568"/>
                <a:gd name="connsiteX46" fmla="*/ 652134 w 3303631"/>
                <a:gd name="connsiteY46" fmla="*/ 1747964 h 4577568"/>
                <a:gd name="connsiteX47" fmla="*/ 766434 w 3303631"/>
                <a:gd name="connsiteY47" fmla="*/ 1584678 h 4577568"/>
                <a:gd name="connsiteX48" fmla="*/ 946048 w 3303631"/>
                <a:gd name="connsiteY48" fmla="*/ 1568350 h 4577568"/>
                <a:gd name="connsiteX49" fmla="*/ 1125662 w 3303631"/>
                <a:gd name="connsiteY49" fmla="*/ 1666321 h 4577568"/>
                <a:gd name="connsiteX50" fmla="*/ 1060348 w 3303631"/>
                <a:gd name="connsiteY50" fmla="*/ 1829607 h 4577568"/>
                <a:gd name="connsiteX51" fmla="*/ 1223634 w 3303631"/>
                <a:gd name="connsiteY51" fmla="*/ 1747964 h 4577568"/>
                <a:gd name="connsiteX52" fmla="*/ 1474568 w 3303631"/>
                <a:gd name="connsiteY52" fmla="*/ 1710475 h 4577568"/>
                <a:gd name="connsiteX53" fmla="*/ 1789042 w 3303631"/>
                <a:gd name="connsiteY53" fmla="*/ 1513361 h 4577568"/>
                <a:gd name="connsiteX54" fmla="*/ 2059005 w 3303631"/>
                <a:gd name="connsiteY54" fmla="*/ 1385267 h 4577568"/>
                <a:gd name="connsiteX55" fmla="*/ 2292223 w 3303631"/>
                <a:gd name="connsiteY55" fmla="*/ 1336718 h 4577568"/>
                <a:gd name="connsiteX56" fmla="*/ 2592268 w 3303631"/>
                <a:gd name="connsiteY56" fmla="*/ 1406428 h 4577568"/>
                <a:gd name="connsiteX57" fmla="*/ 3297360 w 3303631"/>
                <a:gd name="connsiteY57" fmla="*/ 1633666 h 4577568"/>
                <a:gd name="connsiteX58" fmla="*/ 2267431 w 3303631"/>
                <a:gd name="connsiteY58" fmla="*/ 1396000 h 4577568"/>
                <a:gd name="connsiteX59" fmla="*/ 1608857 w 3303631"/>
                <a:gd name="connsiteY59" fmla="*/ 1714708 h 4577568"/>
                <a:gd name="connsiteX60" fmla="*/ 1805068 w 3303631"/>
                <a:gd name="connsiteY60" fmla="*/ 1626505 h 4577568"/>
                <a:gd name="connsiteX61" fmla="*/ 1940500 w 3303631"/>
                <a:gd name="connsiteY61" fmla="*/ 1647666 h 4577568"/>
                <a:gd name="connsiteX62" fmla="*/ 1978590 w 3303631"/>
                <a:gd name="connsiteY62" fmla="*/ 1787330 h 4577568"/>
                <a:gd name="connsiteX63" fmla="*/ 1898178 w 3303631"/>
                <a:gd name="connsiteY63" fmla="*/ 1888904 h 4577568"/>
                <a:gd name="connsiteX64" fmla="*/ 1734052 w 3303631"/>
                <a:gd name="connsiteY64" fmla="*/ 1888258 h 4577568"/>
                <a:gd name="connsiteX65" fmla="*/ 2089048 w 3303631"/>
                <a:gd name="connsiteY65" fmla="*/ 1992893 h 4577568"/>
                <a:gd name="connsiteX66" fmla="*/ 2480934 w 3303631"/>
                <a:gd name="connsiteY66" fmla="*/ 2054575 h 4577568"/>
                <a:gd name="connsiteX67" fmla="*/ 3134077 w 3303631"/>
                <a:gd name="connsiteY67" fmla="*/ 2156179 h 4577568"/>
                <a:gd name="connsiteX68" fmla="*/ 2007859 w 3303631"/>
                <a:gd name="connsiteY68" fmla="*/ 2065918 h 4577568"/>
                <a:gd name="connsiteX69" fmla="*/ 1468562 w 3303631"/>
                <a:gd name="connsiteY69" fmla="*/ 1829607 h 4577568"/>
                <a:gd name="connsiteX70" fmla="*/ 1158320 w 3303631"/>
                <a:gd name="connsiteY70" fmla="*/ 1862264 h 4577568"/>
                <a:gd name="connsiteX71" fmla="*/ 1125662 w 3303631"/>
                <a:gd name="connsiteY71" fmla="*/ 2025550 h 4577568"/>
                <a:gd name="connsiteX72" fmla="*/ 1207305 w 3303631"/>
                <a:gd name="connsiteY72" fmla="*/ 2156179 h 4577568"/>
                <a:gd name="connsiteX73" fmla="*/ 1264455 w 3303631"/>
                <a:gd name="connsiteY73" fmla="*/ 2326721 h 4577568"/>
                <a:gd name="connsiteX74" fmla="*/ 1256291 w 3303631"/>
                <a:gd name="connsiteY74" fmla="*/ 2466421 h 4577568"/>
                <a:gd name="connsiteX75" fmla="*/ 1340789 w 3303631"/>
                <a:gd name="connsiteY75" fmla="*/ 2343947 h 4577568"/>
                <a:gd name="connsiteX76" fmla="*/ 1519980 w 3303631"/>
                <a:gd name="connsiteY76" fmla="*/ 2183866 h 4577568"/>
                <a:gd name="connsiteX77" fmla="*/ 1771095 w 3303631"/>
                <a:gd name="connsiteY77" fmla="*/ 2106740 h 4577568"/>
                <a:gd name="connsiteX78" fmla="*/ 1775938 w 3303631"/>
                <a:gd name="connsiteY78" fmla="*/ 2167303 h 4577568"/>
                <a:gd name="connsiteX79" fmla="*/ 1523318 w 3303631"/>
                <a:gd name="connsiteY79" fmla="*/ 2263330 h 4577568"/>
                <a:gd name="connsiteX80" fmla="*/ 1345335 w 3303631"/>
                <a:gd name="connsiteY80" fmla="*/ 2459418 h 4577568"/>
                <a:gd name="connsiteX81" fmla="*/ 1361065 w 3303631"/>
                <a:gd name="connsiteY81" fmla="*/ 2536725 h 4577568"/>
                <a:gd name="connsiteX82" fmla="*/ 1392145 w 3303631"/>
                <a:gd name="connsiteY82" fmla="*/ 2452833 h 4577568"/>
                <a:gd name="connsiteX83" fmla="*/ 1538982 w 3303631"/>
                <a:gd name="connsiteY83" fmla="*/ 2409835 h 4577568"/>
                <a:gd name="connsiteX84" fmla="*/ 1568004 w 3303631"/>
                <a:gd name="connsiteY84" fmla="*/ 2572484 h 4577568"/>
                <a:gd name="connsiteX85" fmla="*/ 1408078 w 3303631"/>
                <a:gd name="connsiteY85" fmla="*/ 2603400 h 4577568"/>
                <a:gd name="connsiteX86" fmla="*/ 1492602 w 3303631"/>
                <a:gd name="connsiteY86" fmla="*/ 2667481 h 4577568"/>
                <a:gd name="connsiteX87" fmla="*/ 1784973 w 3303631"/>
                <a:gd name="connsiteY87" fmla="*/ 2510761 h 4577568"/>
                <a:gd name="connsiteX88" fmla="*/ 2155232 w 3303631"/>
                <a:gd name="connsiteY88" fmla="*/ 2532170 h 4577568"/>
                <a:gd name="connsiteX89" fmla="*/ 2111418 w 3303631"/>
                <a:gd name="connsiteY89" fmla="*/ 2610349 h 4577568"/>
                <a:gd name="connsiteX90" fmla="*/ 1770188 w 3303631"/>
                <a:gd name="connsiteY90" fmla="*/ 2582208 h 4577568"/>
                <a:gd name="connsiteX91" fmla="*/ 1517766 w 3303631"/>
                <a:gd name="connsiteY91" fmla="*/ 2728112 h 4577568"/>
                <a:gd name="connsiteX92" fmla="*/ 1582862 w 3303631"/>
                <a:gd name="connsiteY92" fmla="*/ 2972607 h 4577568"/>
                <a:gd name="connsiteX93" fmla="*/ 1705275 w 3303631"/>
                <a:gd name="connsiteY93" fmla="*/ 3237197 h 4577568"/>
                <a:gd name="connsiteX94" fmla="*/ 1829045 w 3303631"/>
                <a:gd name="connsiteY94" fmla="*/ 3434175 h 4577568"/>
                <a:gd name="connsiteX95" fmla="*/ 2051187 w 3303631"/>
                <a:gd name="connsiteY95" fmla="*/ 3667266 h 4577568"/>
                <a:gd name="connsiteX96" fmla="*/ 2203132 w 3303631"/>
                <a:gd name="connsiteY96" fmla="*/ 3837154 h 4577568"/>
                <a:gd name="connsiteX97" fmla="*/ 2329744 w 3303631"/>
                <a:gd name="connsiteY97" fmla="*/ 3971955 h 4577568"/>
                <a:gd name="connsiteX98" fmla="*/ 2443443 w 3303631"/>
                <a:gd name="connsiteY98" fmla="*/ 4141602 h 4577568"/>
                <a:gd name="connsiteX99" fmla="*/ 2462204 w 3303631"/>
                <a:gd name="connsiteY99" fmla="*/ 4292191 h 4577568"/>
                <a:gd name="connsiteX100" fmla="*/ 2525057 w 3303631"/>
                <a:gd name="connsiteY100" fmla="*/ 4531686 h 4577568"/>
                <a:gd name="connsiteX101" fmla="*/ 2402293 w 3303631"/>
                <a:gd name="connsiteY101" fmla="*/ 4549852 h 4577568"/>
                <a:gd name="connsiteX102" fmla="*/ 2333977 w 3303631"/>
                <a:gd name="connsiteY102" fmla="*/ 4229907 h 4577568"/>
                <a:gd name="connsiteX103" fmla="*/ 2099938 w 3303631"/>
                <a:gd name="connsiteY103" fmla="*/ 3865259 h 4577568"/>
                <a:gd name="connsiteX104" fmla="*/ 1593737 w 3303631"/>
                <a:gd name="connsiteY104" fmla="*/ 3271960 h 4577568"/>
                <a:gd name="connsiteX105" fmla="*/ 1356077 w 3303631"/>
                <a:gd name="connsiteY105" fmla="*/ 2747182 h 4577568"/>
                <a:gd name="connsiteX106" fmla="*/ 1328409 w 3303631"/>
                <a:gd name="connsiteY106" fmla="*/ 2595689 h 4577568"/>
                <a:gd name="connsiteX107" fmla="*/ 1174648 w 3303631"/>
                <a:gd name="connsiteY107" fmla="*/ 2515407 h 4577568"/>
                <a:gd name="connsiteX108" fmla="*/ 1060348 w 3303631"/>
                <a:gd name="connsiteY108" fmla="*/ 2597050 h 4577568"/>
                <a:gd name="connsiteX109" fmla="*/ 1027691 w 3303631"/>
                <a:gd name="connsiteY109" fmla="*/ 2744007 h 4577568"/>
                <a:gd name="connsiteX110" fmla="*/ 1239962 w 3303631"/>
                <a:gd name="connsiteY110" fmla="*/ 2972607 h 4577568"/>
                <a:gd name="connsiteX111" fmla="*/ 1435905 w 3303631"/>
                <a:gd name="connsiteY111" fmla="*/ 3413479 h 4577568"/>
                <a:gd name="connsiteX112" fmla="*/ 1533877 w 3303631"/>
                <a:gd name="connsiteY112" fmla="*/ 3772707 h 4577568"/>
                <a:gd name="connsiteX113" fmla="*/ 1550205 w 3303631"/>
                <a:gd name="connsiteY113" fmla="*/ 4050293 h 4577568"/>
                <a:gd name="connsiteX114" fmla="*/ 1550205 w 3303631"/>
                <a:gd name="connsiteY114" fmla="*/ 4050293 h 4577568"/>
                <a:gd name="connsiteX0" fmla="*/ 1468562 w 3303631"/>
                <a:gd name="connsiteY0" fmla="*/ 4050293 h 4572811"/>
                <a:gd name="connsiteX1" fmla="*/ 1403248 w 3303631"/>
                <a:gd name="connsiteY1" fmla="*/ 3674736 h 4572811"/>
                <a:gd name="connsiteX2" fmla="*/ 1223634 w 3303631"/>
                <a:gd name="connsiteY2" fmla="*/ 3217536 h 4572811"/>
                <a:gd name="connsiteX3" fmla="*/ 1060348 w 3303631"/>
                <a:gd name="connsiteY3" fmla="*/ 2907293 h 4572811"/>
                <a:gd name="connsiteX4" fmla="*/ 848077 w 3303631"/>
                <a:gd name="connsiteY4" fmla="*/ 2695021 h 4572811"/>
                <a:gd name="connsiteX5" fmla="*/ 929720 w 3303631"/>
                <a:gd name="connsiteY5" fmla="*/ 2515407 h 4572811"/>
                <a:gd name="connsiteX6" fmla="*/ 1060348 w 3303631"/>
                <a:gd name="connsiteY6" fmla="*/ 2368450 h 4572811"/>
                <a:gd name="connsiteX7" fmla="*/ 1044020 w 3303631"/>
                <a:gd name="connsiteY7" fmla="*/ 2205164 h 4572811"/>
                <a:gd name="connsiteX8" fmla="*/ 1011362 w 3303631"/>
                <a:gd name="connsiteY8" fmla="*/ 2172507 h 4572811"/>
                <a:gd name="connsiteX9" fmla="*/ 1044020 w 3303631"/>
                <a:gd name="connsiteY9" fmla="*/ 2335793 h 4572811"/>
                <a:gd name="connsiteX10" fmla="*/ 929720 w 3303631"/>
                <a:gd name="connsiteY10" fmla="*/ 2417436 h 4572811"/>
                <a:gd name="connsiteX11" fmla="*/ 733777 w 3303631"/>
                <a:gd name="connsiteY11" fmla="*/ 2401107 h 4572811"/>
                <a:gd name="connsiteX12" fmla="*/ 619477 w 3303631"/>
                <a:gd name="connsiteY12" fmla="*/ 2286807 h 4572811"/>
                <a:gd name="connsiteX13" fmla="*/ 668462 w 3303631"/>
                <a:gd name="connsiteY13" fmla="*/ 2172507 h 4572811"/>
                <a:gd name="connsiteX14" fmla="*/ 741041 w 3303631"/>
                <a:gd name="connsiteY14" fmla="*/ 2110224 h 4572811"/>
                <a:gd name="connsiteX15" fmla="*/ 815420 w 3303631"/>
                <a:gd name="connsiteY15" fmla="*/ 2081799 h 4572811"/>
                <a:gd name="connsiteX16" fmla="*/ 893431 w 3303631"/>
                <a:gd name="connsiteY16" fmla="*/ 2078167 h 4572811"/>
                <a:gd name="connsiteX17" fmla="*/ 857142 w 3303631"/>
                <a:gd name="connsiteY17" fmla="*/ 2013454 h 4572811"/>
                <a:gd name="connsiteX18" fmla="*/ 815420 w 3303631"/>
                <a:gd name="connsiteY18" fmla="*/ 1960236 h 4572811"/>
                <a:gd name="connsiteX19" fmla="*/ 640037 w 3303631"/>
                <a:gd name="connsiteY19" fmla="*/ 1953572 h 4572811"/>
                <a:gd name="connsiteX20" fmla="*/ 455591 w 3303631"/>
                <a:gd name="connsiteY20" fmla="*/ 1937244 h 4572811"/>
                <a:gd name="connsiteX21" fmla="*/ 292905 w 3303631"/>
                <a:gd name="connsiteY21" fmla="*/ 1862264 h 4572811"/>
                <a:gd name="connsiteX22" fmla="*/ 31648 w 3303631"/>
                <a:gd name="connsiteY22" fmla="*/ 1584679 h 4572811"/>
                <a:gd name="connsiteX23" fmla="*/ 15320 w 3303631"/>
                <a:gd name="connsiteY23" fmla="*/ 1388736 h 4572811"/>
                <a:gd name="connsiteX24" fmla="*/ 129620 w 3303631"/>
                <a:gd name="connsiteY24" fmla="*/ 1062164 h 4572811"/>
                <a:gd name="connsiteX25" fmla="*/ 570491 w 3303631"/>
                <a:gd name="connsiteY25" fmla="*/ 670279 h 4572811"/>
                <a:gd name="connsiteX26" fmla="*/ 2333977 w 3303631"/>
                <a:gd name="connsiteY26" fmla="*/ 807 h 4572811"/>
                <a:gd name="connsiteX27" fmla="*/ 1174648 w 3303631"/>
                <a:gd name="connsiteY27" fmla="*/ 539650 h 4572811"/>
                <a:gd name="connsiteX28" fmla="*/ 570491 w 3303631"/>
                <a:gd name="connsiteY28" fmla="*/ 817236 h 4572811"/>
                <a:gd name="connsiteX29" fmla="*/ 227591 w 3303631"/>
                <a:gd name="connsiteY29" fmla="*/ 1143807 h 4572811"/>
                <a:gd name="connsiteX30" fmla="*/ 129620 w 3303631"/>
                <a:gd name="connsiteY30" fmla="*/ 1437721 h 4572811"/>
                <a:gd name="connsiteX31" fmla="*/ 325562 w 3303631"/>
                <a:gd name="connsiteY31" fmla="*/ 1747964 h 4572811"/>
                <a:gd name="connsiteX32" fmla="*/ 570491 w 3303631"/>
                <a:gd name="connsiteY32" fmla="*/ 1862264 h 4572811"/>
                <a:gd name="connsiteX33" fmla="*/ 390876 w 3303631"/>
                <a:gd name="connsiteY33" fmla="*/ 1503035 h 4572811"/>
                <a:gd name="connsiteX34" fmla="*/ 537833 w 3303631"/>
                <a:gd name="connsiteY34" fmla="*/ 1111150 h 4572811"/>
                <a:gd name="connsiteX35" fmla="*/ 1011362 w 3303631"/>
                <a:gd name="connsiteY35" fmla="*/ 866221 h 4572811"/>
                <a:gd name="connsiteX36" fmla="*/ 1615520 w 3303631"/>
                <a:gd name="connsiteY36" fmla="*/ 572307 h 4572811"/>
                <a:gd name="connsiteX37" fmla="*/ 2399291 w 3303631"/>
                <a:gd name="connsiteY37" fmla="*/ 278393 h 4572811"/>
                <a:gd name="connsiteX38" fmla="*/ 1615520 w 3303631"/>
                <a:gd name="connsiteY38" fmla="*/ 702936 h 4572811"/>
                <a:gd name="connsiteX39" fmla="*/ 2611563 w 3303631"/>
                <a:gd name="connsiteY39" fmla="*/ 866222 h 4572811"/>
                <a:gd name="connsiteX40" fmla="*/ 1599191 w 3303631"/>
                <a:gd name="connsiteY40" fmla="*/ 817236 h 4572811"/>
                <a:gd name="connsiteX41" fmla="*/ 1174648 w 3303631"/>
                <a:gd name="connsiteY41" fmla="*/ 915207 h 4572811"/>
                <a:gd name="connsiteX42" fmla="*/ 652134 w 3303631"/>
                <a:gd name="connsiteY42" fmla="*/ 1192793 h 4572811"/>
                <a:gd name="connsiteX43" fmla="*/ 505177 w 3303631"/>
                <a:gd name="connsiteY43" fmla="*/ 1454050 h 4572811"/>
                <a:gd name="connsiteX44" fmla="*/ 586820 w 3303631"/>
                <a:gd name="connsiteY44" fmla="*/ 1747964 h 4572811"/>
                <a:gd name="connsiteX45" fmla="*/ 750105 w 3303631"/>
                <a:gd name="connsiteY45" fmla="*/ 1878593 h 4572811"/>
                <a:gd name="connsiteX46" fmla="*/ 652134 w 3303631"/>
                <a:gd name="connsiteY46" fmla="*/ 1747964 h 4572811"/>
                <a:gd name="connsiteX47" fmla="*/ 766434 w 3303631"/>
                <a:gd name="connsiteY47" fmla="*/ 1584678 h 4572811"/>
                <a:gd name="connsiteX48" fmla="*/ 946048 w 3303631"/>
                <a:gd name="connsiteY48" fmla="*/ 1568350 h 4572811"/>
                <a:gd name="connsiteX49" fmla="*/ 1125662 w 3303631"/>
                <a:gd name="connsiteY49" fmla="*/ 1666321 h 4572811"/>
                <a:gd name="connsiteX50" fmla="*/ 1060348 w 3303631"/>
                <a:gd name="connsiteY50" fmla="*/ 1829607 h 4572811"/>
                <a:gd name="connsiteX51" fmla="*/ 1223634 w 3303631"/>
                <a:gd name="connsiteY51" fmla="*/ 1747964 h 4572811"/>
                <a:gd name="connsiteX52" fmla="*/ 1474568 w 3303631"/>
                <a:gd name="connsiteY52" fmla="*/ 1710475 h 4572811"/>
                <a:gd name="connsiteX53" fmla="*/ 1789042 w 3303631"/>
                <a:gd name="connsiteY53" fmla="*/ 1513361 h 4572811"/>
                <a:gd name="connsiteX54" fmla="*/ 2059005 w 3303631"/>
                <a:gd name="connsiteY54" fmla="*/ 1385267 h 4572811"/>
                <a:gd name="connsiteX55" fmla="*/ 2292223 w 3303631"/>
                <a:gd name="connsiteY55" fmla="*/ 1336718 h 4572811"/>
                <a:gd name="connsiteX56" fmla="*/ 2592268 w 3303631"/>
                <a:gd name="connsiteY56" fmla="*/ 1406428 h 4572811"/>
                <a:gd name="connsiteX57" fmla="*/ 3297360 w 3303631"/>
                <a:gd name="connsiteY57" fmla="*/ 1633666 h 4572811"/>
                <a:gd name="connsiteX58" fmla="*/ 2267431 w 3303631"/>
                <a:gd name="connsiteY58" fmla="*/ 1396000 h 4572811"/>
                <a:gd name="connsiteX59" fmla="*/ 1608857 w 3303631"/>
                <a:gd name="connsiteY59" fmla="*/ 1714708 h 4572811"/>
                <a:gd name="connsiteX60" fmla="*/ 1805068 w 3303631"/>
                <a:gd name="connsiteY60" fmla="*/ 1626505 h 4572811"/>
                <a:gd name="connsiteX61" fmla="*/ 1940500 w 3303631"/>
                <a:gd name="connsiteY61" fmla="*/ 1647666 h 4572811"/>
                <a:gd name="connsiteX62" fmla="*/ 1978590 w 3303631"/>
                <a:gd name="connsiteY62" fmla="*/ 1787330 h 4572811"/>
                <a:gd name="connsiteX63" fmla="*/ 1898178 w 3303631"/>
                <a:gd name="connsiteY63" fmla="*/ 1888904 h 4572811"/>
                <a:gd name="connsiteX64" fmla="*/ 1734052 w 3303631"/>
                <a:gd name="connsiteY64" fmla="*/ 1888258 h 4572811"/>
                <a:gd name="connsiteX65" fmla="*/ 2089048 w 3303631"/>
                <a:gd name="connsiteY65" fmla="*/ 1992893 h 4572811"/>
                <a:gd name="connsiteX66" fmla="*/ 2480934 w 3303631"/>
                <a:gd name="connsiteY66" fmla="*/ 2054575 h 4572811"/>
                <a:gd name="connsiteX67" fmla="*/ 3134077 w 3303631"/>
                <a:gd name="connsiteY67" fmla="*/ 2156179 h 4572811"/>
                <a:gd name="connsiteX68" fmla="*/ 2007859 w 3303631"/>
                <a:gd name="connsiteY68" fmla="*/ 2065918 h 4572811"/>
                <a:gd name="connsiteX69" fmla="*/ 1468562 w 3303631"/>
                <a:gd name="connsiteY69" fmla="*/ 1829607 h 4572811"/>
                <a:gd name="connsiteX70" fmla="*/ 1158320 w 3303631"/>
                <a:gd name="connsiteY70" fmla="*/ 1862264 h 4572811"/>
                <a:gd name="connsiteX71" fmla="*/ 1125662 w 3303631"/>
                <a:gd name="connsiteY71" fmla="*/ 2025550 h 4572811"/>
                <a:gd name="connsiteX72" fmla="*/ 1207305 w 3303631"/>
                <a:gd name="connsiteY72" fmla="*/ 2156179 h 4572811"/>
                <a:gd name="connsiteX73" fmla="*/ 1264455 w 3303631"/>
                <a:gd name="connsiteY73" fmla="*/ 2326721 h 4572811"/>
                <a:gd name="connsiteX74" fmla="*/ 1256291 w 3303631"/>
                <a:gd name="connsiteY74" fmla="*/ 2466421 h 4572811"/>
                <a:gd name="connsiteX75" fmla="*/ 1340789 w 3303631"/>
                <a:gd name="connsiteY75" fmla="*/ 2343947 h 4572811"/>
                <a:gd name="connsiteX76" fmla="*/ 1519980 w 3303631"/>
                <a:gd name="connsiteY76" fmla="*/ 2183866 h 4572811"/>
                <a:gd name="connsiteX77" fmla="*/ 1771095 w 3303631"/>
                <a:gd name="connsiteY77" fmla="*/ 2106740 h 4572811"/>
                <a:gd name="connsiteX78" fmla="*/ 1775938 w 3303631"/>
                <a:gd name="connsiteY78" fmla="*/ 2167303 h 4572811"/>
                <a:gd name="connsiteX79" fmla="*/ 1523318 w 3303631"/>
                <a:gd name="connsiteY79" fmla="*/ 2263330 h 4572811"/>
                <a:gd name="connsiteX80" fmla="*/ 1345335 w 3303631"/>
                <a:gd name="connsiteY80" fmla="*/ 2459418 h 4572811"/>
                <a:gd name="connsiteX81" fmla="*/ 1361065 w 3303631"/>
                <a:gd name="connsiteY81" fmla="*/ 2536725 h 4572811"/>
                <a:gd name="connsiteX82" fmla="*/ 1392145 w 3303631"/>
                <a:gd name="connsiteY82" fmla="*/ 2452833 h 4572811"/>
                <a:gd name="connsiteX83" fmla="*/ 1538982 w 3303631"/>
                <a:gd name="connsiteY83" fmla="*/ 2409835 h 4572811"/>
                <a:gd name="connsiteX84" fmla="*/ 1568004 w 3303631"/>
                <a:gd name="connsiteY84" fmla="*/ 2572484 h 4572811"/>
                <a:gd name="connsiteX85" fmla="*/ 1408078 w 3303631"/>
                <a:gd name="connsiteY85" fmla="*/ 2603400 h 4572811"/>
                <a:gd name="connsiteX86" fmla="*/ 1492602 w 3303631"/>
                <a:gd name="connsiteY86" fmla="*/ 2667481 h 4572811"/>
                <a:gd name="connsiteX87" fmla="*/ 1784973 w 3303631"/>
                <a:gd name="connsiteY87" fmla="*/ 2510761 h 4572811"/>
                <a:gd name="connsiteX88" fmla="*/ 2155232 w 3303631"/>
                <a:gd name="connsiteY88" fmla="*/ 2532170 h 4572811"/>
                <a:gd name="connsiteX89" fmla="*/ 2111418 w 3303631"/>
                <a:gd name="connsiteY89" fmla="*/ 2610349 h 4572811"/>
                <a:gd name="connsiteX90" fmla="*/ 1770188 w 3303631"/>
                <a:gd name="connsiteY90" fmla="*/ 2582208 h 4572811"/>
                <a:gd name="connsiteX91" fmla="*/ 1517766 w 3303631"/>
                <a:gd name="connsiteY91" fmla="*/ 2728112 h 4572811"/>
                <a:gd name="connsiteX92" fmla="*/ 1582862 w 3303631"/>
                <a:gd name="connsiteY92" fmla="*/ 2972607 h 4572811"/>
                <a:gd name="connsiteX93" fmla="*/ 1705275 w 3303631"/>
                <a:gd name="connsiteY93" fmla="*/ 3237197 h 4572811"/>
                <a:gd name="connsiteX94" fmla="*/ 1829045 w 3303631"/>
                <a:gd name="connsiteY94" fmla="*/ 3434175 h 4572811"/>
                <a:gd name="connsiteX95" fmla="*/ 2051187 w 3303631"/>
                <a:gd name="connsiteY95" fmla="*/ 3667266 h 4572811"/>
                <a:gd name="connsiteX96" fmla="*/ 2203132 w 3303631"/>
                <a:gd name="connsiteY96" fmla="*/ 3837154 h 4572811"/>
                <a:gd name="connsiteX97" fmla="*/ 2329744 w 3303631"/>
                <a:gd name="connsiteY97" fmla="*/ 3971955 h 4572811"/>
                <a:gd name="connsiteX98" fmla="*/ 2443443 w 3303631"/>
                <a:gd name="connsiteY98" fmla="*/ 4141602 h 4572811"/>
                <a:gd name="connsiteX99" fmla="*/ 2462204 w 3303631"/>
                <a:gd name="connsiteY99" fmla="*/ 4292191 h 4572811"/>
                <a:gd name="connsiteX100" fmla="*/ 2673186 w 3303631"/>
                <a:gd name="connsiteY100" fmla="*/ 4518990 h 4572811"/>
                <a:gd name="connsiteX101" fmla="*/ 2402293 w 3303631"/>
                <a:gd name="connsiteY101" fmla="*/ 4549852 h 4572811"/>
                <a:gd name="connsiteX102" fmla="*/ 2333977 w 3303631"/>
                <a:gd name="connsiteY102" fmla="*/ 4229907 h 4572811"/>
                <a:gd name="connsiteX103" fmla="*/ 2099938 w 3303631"/>
                <a:gd name="connsiteY103" fmla="*/ 3865259 h 4572811"/>
                <a:gd name="connsiteX104" fmla="*/ 1593737 w 3303631"/>
                <a:gd name="connsiteY104" fmla="*/ 3271960 h 4572811"/>
                <a:gd name="connsiteX105" fmla="*/ 1356077 w 3303631"/>
                <a:gd name="connsiteY105" fmla="*/ 2747182 h 4572811"/>
                <a:gd name="connsiteX106" fmla="*/ 1328409 w 3303631"/>
                <a:gd name="connsiteY106" fmla="*/ 2595689 h 4572811"/>
                <a:gd name="connsiteX107" fmla="*/ 1174648 w 3303631"/>
                <a:gd name="connsiteY107" fmla="*/ 2515407 h 4572811"/>
                <a:gd name="connsiteX108" fmla="*/ 1060348 w 3303631"/>
                <a:gd name="connsiteY108" fmla="*/ 2597050 h 4572811"/>
                <a:gd name="connsiteX109" fmla="*/ 1027691 w 3303631"/>
                <a:gd name="connsiteY109" fmla="*/ 2744007 h 4572811"/>
                <a:gd name="connsiteX110" fmla="*/ 1239962 w 3303631"/>
                <a:gd name="connsiteY110" fmla="*/ 2972607 h 4572811"/>
                <a:gd name="connsiteX111" fmla="*/ 1435905 w 3303631"/>
                <a:gd name="connsiteY111" fmla="*/ 3413479 h 4572811"/>
                <a:gd name="connsiteX112" fmla="*/ 1533877 w 3303631"/>
                <a:gd name="connsiteY112" fmla="*/ 3772707 h 4572811"/>
                <a:gd name="connsiteX113" fmla="*/ 1550205 w 3303631"/>
                <a:gd name="connsiteY113" fmla="*/ 4050293 h 4572811"/>
                <a:gd name="connsiteX114" fmla="*/ 1550205 w 3303631"/>
                <a:gd name="connsiteY114" fmla="*/ 4050293 h 4572811"/>
                <a:gd name="connsiteX0" fmla="*/ 1468562 w 3303631"/>
                <a:gd name="connsiteY0" fmla="*/ 4050293 h 4579416"/>
                <a:gd name="connsiteX1" fmla="*/ 1403248 w 3303631"/>
                <a:gd name="connsiteY1" fmla="*/ 3674736 h 4579416"/>
                <a:gd name="connsiteX2" fmla="*/ 1223634 w 3303631"/>
                <a:gd name="connsiteY2" fmla="*/ 3217536 h 4579416"/>
                <a:gd name="connsiteX3" fmla="*/ 1060348 w 3303631"/>
                <a:gd name="connsiteY3" fmla="*/ 2907293 h 4579416"/>
                <a:gd name="connsiteX4" fmla="*/ 848077 w 3303631"/>
                <a:gd name="connsiteY4" fmla="*/ 2695021 h 4579416"/>
                <a:gd name="connsiteX5" fmla="*/ 929720 w 3303631"/>
                <a:gd name="connsiteY5" fmla="*/ 2515407 h 4579416"/>
                <a:gd name="connsiteX6" fmla="*/ 1060348 w 3303631"/>
                <a:gd name="connsiteY6" fmla="*/ 2368450 h 4579416"/>
                <a:gd name="connsiteX7" fmla="*/ 1044020 w 3303631"/>
                <a:gd name="connsiteY7" fmla="*/ 2205164 h 4579416"/>
                <a:gd name="connsiteX8" fmla="*/ 1011362 w 3303631"/>
                <a:gd name="connsiteY8" fmla="*/ 2172507 h 4579416"/>
                <a:gd name="connsiteX9" fmla="*/ 1044020 w 3303631"/>
                <a:gd name="connsiteY9" fmla="*/ 2335793 h 4579416"/>
                <a:gd name="connsiteX10" fmla="*/ 929720 w 3303631"/>
                <a:gd name="connsiteY10" fmla="*/ 2417436 h 4579416"/>
                <a:gd name="connsiteX11" fmla="*/ 733777 w 3303631"/>
                <a:gd name="connsiteY11" fmla="*/ 2401107 h 4579416"/>
                <a:gd name="connsiteX12" fmla="*/ 619477 w 3303631"/>
                <a:gd name="connsiteY12" fmla="*/ 2286807 h 4579416"/>
                <a:gd name="connsiteX13" fmla="*/ 668462 w 3303631"/>
                <a:gd name="connsiteY13" fmla="*/ 2172507 h 4579416"/>
                <a:gd name="connsiteX14" fmla="*/ 741041 w 3303631"/>
                <a:gd name="connsiteY14" fmla="*/ 2110224 h 4579416"/>
                <a:gd name="connsiteX15" fmla="*/ 815420 w 3303631"/>
                <a:gd name="connsiteY15" fmla="*/ 2081799 h 4579416"/>
                <a:gd name="connsiteX16" fmla="*/ 893431 w 3303631"/>
                <a:gd name="connsiteY16" fmla="*/ 2078167 h 4579416"/>
                <a:gd name="connsiteX17" fmla="*/ 857142 w 3303631"/>
                <a:gd name="connsiteY17" fmla="*/ 2013454 h 4579416"/>
                <a:gd name="connsiteX18" fmla="*/ 815420 w 3303631"/>
                <a:gd name="connsiteY18" fmla="*/ 1960236 h 4579416"/>
                <a:gd name="connsiteX19" fmla="*/ 640037 w 3303631"/>
                <a:gd name="connsiteY19" fmla="*/ 1953572 h 4579416"/>
                <a:gd name="connsiteX20" fmla="*/ 455591 w 3303631"/>
                <a:gd name="connsiteY20" fmla="*/ 1937244 h 4579416"/>
                <a:gd name="connsiteX21" fmla="*/ 292905 w 3303631"/>
                <a:gd name="connsiteY21" fmla="*/ 1862264 h 4579416"/>
                <a:gd name="connsiteX22" fmla="*/ 31648 w 3303631"/>
                <a:gd name="connsiteY22" fmla="*/ 1584679 h 4579416"/>
                <a:gd name="connsiteX23" fmla="*/ 15320 w 3303631"/>
                <a:gd name="connsiteY23" fmla="*/ 1388736 h 4579416"/>
                <a:gd name="connsiteX24" fmla="*/ 129620 w 3303631"/>
                <a:gd name="connsiteY24" fmla="*/ 1062164 h 4579416"/>
                <a:gd name="connsiteX25" fmla="*/ 570491 w 3303631"/>
                <a:gd name="connsiteY25" fmla="*/ 670279 h 4579416"/>
                <a:gd name="connsiteX26" fmla="*/ 2333977 w 3303631"/>
                <a:gd name="connsiteY26" fmla="*/ 807 h 4579416"/>
                <a:gd name="connsiteX27" fmla="*/ 1174648 w 3303631"/>
                <a:gd name="connsiteY27" fmla="*/ 539650 h 4579416"/>
                <a:gd name="connsiteX28" fmla="*/ 570491 w 3303631"/>
                <a:gd name="connsiteY28" fmla="*/ 817236 h 4579416"/>
                <a:gd name="connsiteX29" fmla="*/ 227591 w 3303631"/>
                <a:gd name="connsiteY29" fmla="*/ 1143807 h 4579416"/>
                <a:gd name="connsiteX30" fmla="*/ 129620 w 3303631"/>
                <a:gd name="connsiteY30" fmla="*/ 1437721 h 4579416"/>
                <a:gd name="connsiteX31" fmla="*/ 325562 w 3303631"/>
                <a:gd name="connsiteY31" fmla="*/ 1747964 h 4579416"/>
                <a:gd name="connsiteX32" fmla="*/ 570491 w 3303631"/>
                <a:gd name="connsiteY32" fmla="*/ 1862264 h 4579416"/>
                <a:gd name="connsiteX33" fmla="*/ 390876 w 3303631"/>
                <a:gd name="connsiteY33" fmla="*/ 1503035 h 4579416"/>
                <a:gd name="connsiteX34" fmla="*/ 537833 w 3303631"/>
                <a:gd name="connsiteY34" fmla="*/ 1111150 h 4579416"/>
                <a:gd name="connsiteX35" fmla="*/ 1011362 w 3303631"/>
                <a:gd name="connsiteY35" fmla="*/ 866221 h 4579416"/>
                <a:gd name="connsiteX36" fmla="*/ 1615520 w 3303631"/>
                <a:gd name="connsiteY36" fmla="*/ 572307 h 4579416"/>
                <a:gd name="connsiteX37" fmla="*/ 2399291 w 3303631"/>
                <a:gd name="connsiteY37" fmla="*/ 278393 h 4579416"/>
                <a:gd name="connsiteX38" fmla="*/ 1615520 w 3303631"/>
                <a:gd name="connsiteY38" fmla="*/ 702936 h 4579416"/>
                <a:gd name="connsiteX39" fmla="*/ 2611563 w 3303631"/>
                <a:gd name="connsiteY39" fmla="*/ 866222 h 4579416"/>
                <a:gd name="connsiteX40" fmla="*/ 1599191 w 3303631"/>
                <a:gd name="connsiteY40" fmla="*/ 817236 h 4579416"/>
                <a:gd name="connsiteX41" fmla="*/ 1174648 w 3303631"/>
                <a:gd name="connsiteY41" fmla="*/ 915207 h 4579416"/>
                <a:gd name="connsiteX42" fmla="*/ 652134 w 3303631"/>
                <a:gd name="connsiteY42" fmla="*/ 1192793 h 4579416"/>
                <a:gd name="connsiteX43" fmla="*/ 505177 w 3303631"/>
                <a:gd name="connsiteY43" fmla="*/ 1454050 h 4579416"/>
                <a:gd name="connsiteX44" fmla="*/ 586820 w 3303631"/>
                <a:gd name="connsiteY44" fmla="*/ 1747964 h 4579416"/>
                <a:gd name="connsiteX45" fmla="*/ 750105 w 3303631"/>
                <a:gd name="connsiteY45" fmla="*/ 1878593 h 4579416"/>
                <a:gd name="connsiteX46" fmla="*/ 652134 w 3303631"/>
                <a:gd name="connsiteY46" fmla="*/ 1747964 h 4579416"/>
                <a:gd name="connsiteX47" fmla="*/ 766434 w 3303631"/>
                <a:gd name="connsiteY47" fmla="*/ 1584678 h 4579416"/>
                <a:gd name="connsiteX48" fmla="*/ 946048 w 3303631"/>
                <a:gd name="connsiteY48" fmla="*/ 1568350 h 4579416"/>
                <a:gd name="connsiteX49" fmla="*/ 1125662 w 3303631"/>
                <a:gd name="connsiteY49" fmla="*/ 1666321 h 4579416"/>
                <a:gd name="connsiteX50" fmla="*/ 1060348 w 3303631"/>
                <a:gd name="connsiteY50" fmla="*/ 1829607 h 4579416"/>
                <a:gd name="connsiteX51" fmla="*/ 1223634 w 3303631"/>
                <a:gd name="connsiteY51" fmla="*/ 1747964 h 4579416"/>
                <a:gd name="connsiteX52" fmla="*/ 1474568 w 3303631"/>
                <a:gd name="connsiteY52" fmla="*/ 1710475 h 4579416"/>
                <a:gd name="connsiteX53" fmla="*/ 1789042 w 3303631"/>
                <a:gd name="connsiteY53" fmla="*/ 1513361 h 4579416"/>
                <a:gd name="connsiteX54" fmla="*/ 2059005 w 3303631"/>
                <a:gd name="connsiteY54" fmla="*/ 1385267 h 4579416"/>
                <a:gd name="connsiteX55" fmla="*/ 2292223 w 3303631"/>
                <a:gd name="connsiteY55" fmla="*/ 1336718 h 4579416"/>
                <a:gd name="connsiteX56" fmla="*/ 2592268 w 3303631"/>
                <a:gd name="connsiteY56" fmla="*/ 1406428 h 4579416"/>
                <a:gd name="connsiteX57" fmla="*/ 3297360 w 3303631"/>
                <a:gd name="connsiteY57" fmla="*/ 1633666 h 4579416"/>
                <a:gd name="connsiteX58" fmla="*/ 2267431 w 3303631"/>
                <a:gd name="connsiteY58" fmla="*/ 1396000 h 4579416"/>
                <a:gd name="connsiteX59" fmla="*/ 1608857 w 3303631"/>
                <a:gd name="connsiteY59" fmla="*/ 1714708 h 4579416"/>
                <a:gd name="connsiteX60" fmla="*/ 1805068 w 3303631"/>
                <a:gd name="connsiteY60" fmla="*/ 1626505 h 4579416"/>
                <a:gd name="connsiteX61" fmla="*/ 1940500 w 3303631"/>
                <a:gd name="connsiteY61" fmla="*/ 1647666 h 4579416"/>
                <a:gd name="connsiteX62" fmla="*/ 1978590 w 3303631"/>
                <a:gd name="connsiteY62" fmla="*/ 1787330 h 4579416"/>
                <a:gd name="connsiteX63" fmla="*/ 1898178 w 3303631"/>
                <a:gd name="connsiteY63" fmla="*/ 1888904 h 4579416"/>
                <a:gd name="connsiteX64" fmla="*/ 1734052 w 3303631"/>
                <a:gd name="connsiteY64" fmla="*/ 1888258 h 4579416"/>
                <a:gd name="connsiteX65" fmla="*/ 2089048 w 3303631"/>
                <a:gd name="connsiteY65" fmla="*/ 1992893 h 4579416"/>
                <a:gd name="connsiteX66" fmla="*/ 2480934 w 3303631"/>
                <a:gd name="connsiteY66" fmla="*/ 2054575 h 4579416"/>
                <a:gd name="connsiteX67" fmla="*/ 3134077 w 3303631"/>
                <a:gd name="connsiteY67" fmla="*/ 2156179 h 4579416"/>
                <a:gd name="connsiteX68" fmla="*/ 2007859 w 3303631"/>
                <a:gd name="connsiteY68" fmla="*/ 2065918 h 4579416"/>
                <a:gd name="connsiteX69" fmla="*/ 1468562 w 3303631"/>
                <a:gd name="connsiteY69" fmla="*/ 1829607 h 4579416"/>
                <a:gd name="connsiteX70" fmla="*/ 1158320 w 3303631"/>
                <a:gd name="connsiteY70" fmla="*/ 1862264 h 4579416"/>
                <a:gd name="connsiteX71" fmla="*/ 1125662 w 3303631"/>
                <a:gd name="connsiteY71" fmla="*/ 2025550 h 4579416"/>
                <a:gd name="connsiteX72" fmla="*/ 1207305 w 3303631"/>
                <a:gd name="connsiteY72" fmla="*/ 2156179 h 4579416"/>
                <a:gd name="connsiteX73" fmla="*/ 1264455 w 3303631"/>
                <a:gd name="connsiteY73" fmla="*/ 2326721 h 4579416"/>
                <a:gd name="connsiteX74" fmla="*/ 1256291 w 3303631"/>
                <a:gd name="connsiteY74" fmla="*/ 2466421 h 4579416"/>
                <a:gd name="connsiteX75" fmla="*/ 1340789 w 3303631"/>
                <a:gd name="connsiteY75" fmla="*/ 2343947 h 4579416"/>
                <a:gd name="connsiteX76" fmla="*/ 1519980 w 3303631"/>
                <a:gd name="connsiteY76" fmla="*/ 2183866 h 4579416"/>
                <a:gd name="connsiteX77" fmla="*/ 1771095 w 3303631"/>
                <a:gd name="connsiteY77" fmla="*/ 2106740 h 4579416"/>
                <a:gd name="connsiteX78" fmla="*/ 1775938 w 3303631"/>
                <a:gd name="connsiteY78" fmla="*/ 2167303 h 4579416"/>
                <a:gd name="connsiteX79" fmla="*/ 1523318 w 3303631"/>
                <a:gd name="connsiteY79" fmla="*/ 2263330 h 4579416"/>
                <a:gd name="connsiteX80" fmla="*/ 1345335 w 3303631"/>
                <a:gd name="connsiteY80" fmla="*/ 2459418 h 4579416"/>
                <a:gd name="connsiteX81" fmla="*/ 1361065 w 3303631"/>
                <a:gd name="connsiteY81" fmla="*/ 2536725 h 4579416"/>
                <a:gd name="connsiteX82" fmla="*/ 1392145 w 3303631"/>
                <a:gd name="connsiteY82" fmla="*/ 2452833 h 4579416"/>
                <a:gd name="connsiteX83" fmla="*/ 1538982 w 3303631"/>
                <a:gd name="connsiteY83" fmla="*/ 2409835 h 4579416"/>
                <a:gd name="connsiteX84" fmla="*/ 1568004 w 3303631"/>
                <a:gd name="connsiteY84" fmla="*/ 2572484 h 4579416"/>
                <a:gd name="connsiteX85" fmla="*/ 1408078 w 3303631"/>
                <a:gd name="connsiteY85" fmla="*/ 2603400 h 4579416"/>
                <a:gd name="connsiteX86" fmla="*/ 1492602 w 3303631"/>
                <a:gd name="connsiteY86" fmla="*/ 2667481 h 4579416"/>
                <a:gd name="connsiteX87" fmla="*/ 1784973 w 3303631"/>
                <a:gd name="connsiteY87" fmla="*/ 2510761 h 4579416"/>
                <a:gd name="connsiteX88" fmla="*/ 2155232 w 3303631"/>
                <a:gd name="connsiteY88" fmla="*/ 2532170 h 4579416"/>
                <a:gd name="connsiteX89" fmla="*/ 2111418 w 3303631"/>
                <a:gd name="connsiteY89" fmla="*/ 2610349 h 4579416"/>
                <a:gd name="connsiteX90" fmla="*/ 1770188 w 3303631"/>
                <a:gd name="connsiteY90" fmla="*/ 2582208 h 4579416"/>
                <a:gd name="connsiteX91" fmla="*/ 1517766 w 3303631"/>
                <a:gd name="connsiteY91" fmla="*/ 2728112 h 4579416"/>
                <a:gd name="connsiteX92" fmla="*/ 1582862 w 3303631"/>
                <a:gd name="connsiteY92" fmla="*/ 2972607 h 4579416"/>
                <a:gd name="connsiteX93" fmla="*/ 1705275 w 3303631"/>
                <a:gd name="connsiteY93" fmla="*/ 3237197 h 4579416"/>
                <a:gd name="connsiteX94" fmla="*/ 1829045 w 3303631"/>
                <a:gd name="connsiteY94" fmla="*/ 3434175 h 4579416"/>
                <a:gd name="connsiteX95" fmla="*/ 2051187 w 3303631"/>
                <a:gd name="connsiteY95" fmla="*/ 3667266 h 4579416"/>
                <a:gd name="connsiteX96" fmla="*/ 2203132 w 3303631"/>
                <a:gd name="connsiteY96" fmla="*/ 3837154 h 4579416"/>
                <a:gd name="connsiteX97" fmla="*/ 2329744 w 3303631"/>
                <a:gd name="connsiteY97" fmla="*/ 3971955 h 4579416"/>
                <a:gd name="connsiteX98" fmla="*/ 2443443 w 3303631"/>
                <a:gd name="connsiteY98" fmla="*/ 4141602 h 4579416"/>
                <a:gd name="connsiteX99" fmla="*/ 2673186 w 3303631"/>
                <a:gd name="connsiteY99" fmla="*/ 4518990 h 4579416"/>
                <a:gd name="connsiteX100" fmla="*/ 2402293 w 3303631"/>
                <a:gd name="connsiteY100" fmla="*/ 4549852 h 4579416"/>
                <a:gd name="connsiteX101" fmla="*/ 2333977 w 3303631"/>
                <a:gd name="connsiteY101" fmla="*/ 4229907 h 4579416"/>
                <a:gd name="connsiteX102" fmla="*/ 2099938 w 3303631"/>
                <a:gd name="connsiteY102" fmla="*/ 3865259 h 4579416"/>
                <a:gd name="connsiteX103" fmla="*/ 1593737 w 3303631"/>
                <a:gd name="connsiteY103" fmla="*/ 3271960 h 4579416"/>
                <a:gd name="connsiteX104" fmla="*/ 1356077 w 3303631"/>
                <a:gd name="connsiteY104" fmla="*/ 2747182 h 4579416"/>
                <a:gd name="connsiteX105" fmla="*/ 1328409 w 3303631"/>
                <a:gd name="connsiteY105" fmla="*/ 2595689 h 4579416"/>
                <a:gd name="connsiteX106" fmla="*/ 1174648 w 3303631"/>
                <a:gd name="connsiteY106" fmla="*/ 2515407 h 4579416"/>
                <a:gd name="connsiteX107" fmla="*/ 1060348 w 3303631"/>
                <a:gd name="connsiteY107" fmla="*/ 2597050 h 4579416"/>
                <a:gd name="connsiteX108" fmla="*/ 1027691 w 3303631"/>
                <a:gd name="connsiteY108" fmla="*/ 2744007 h 4579416"/>
                <a:gd name="connsiteX109" fmla="*/ 1239962 w 3303631"/>
                <a:gd name="connsiteY109" fmla="*/ 2972607 h 4579416"/>
                <a:gd name="connsiteX110" fmla="*/ 1435905 w 3303631"/>
                <a:gd name="connsiteY110" fmla="*/ 3413479 h 4579416"/>
                <a:gd name="connsiteX111" fmla="*/ 1533877 w 3303631"/>
                <a:gd name="connsiteY111" fmla="*/ 3772707 h 4579416"/>
                <a:gd name="connsiteX112" fmla="*/ 1550205 w 3303631"/>
                <a:gd name="connsiteY112" fmla="*/ 4050293 h 4579416"/>
                <a:gd name="connsiteX113" fmla="*/ 1550205 w 3303631"/>
                <a:gd name="connsiteY113" fmla="*/ 4050293 h 4579416"/>
                <a:gd name="connsiteX0" fmla="*/ 1468562 w 3303631"/>
                <a:gd name="connsiteY0" fmla="*/ 4050293 h 4519778"/>
                <a:gd name="connsiteX1" fmla="*/ 1403248 w 3303631"/>
                <a:gd name="connsiteY1" fmla="*/ 3674736 h 4519778"/>
                <a:gd name="connsiteX2" fmla="*/ 1223634 w 3303631"/>
                <a:gd name="connsiteY2" fmla="*/ 3217536 h 4519778"/>
                <a:gd name="connsiteX3" fmla="*/ 1060348 w 3303631"/>
                <a:gd name="connsiteY3" fmla="*/ 2907293 h 4519778"/>
                <a:gd name="connsiteX4" fmla="*/ 848077 w 3303631"/>
                <a:gd name="connsiteY4" fmla="*/ 2695021 h 4519778"/>
                <a:gd name="connsiteX5" fmla="*/ 929720 w 3303631"/>
                <a:gd name="connsiteY5" fmla="*/ 2515407 h 4519778"/>
                <a:gd name="connsiteX6" fmla="*/ 1060348 w 3303631"/>
                <a:gd name="connsiteY6" fmla="*/ 2368450 h 4519778"/>
                <a:gd name="connsiteX7" fmla="*/ 1044020 w 3303631"/>
                <a:gd name="connsiteY7" fmla="*/ 2205164 h 4519778"/>
                <a:gd name="connsiteX8" fmla="*/ 1011362 w 3303631"/>
                <a:gd name="connsiteY8" fmla="*/ 2172507 h 4519778"/>
                <a:gd name="connsiteX9" fmla="*/ 1044020 w 3303631"/>
                <a:gd name="connsiteY9" fmla="*/ 2335793 h 4519778"/>
                <a:gd name="connsiteX10" fmla="*/ 929720 w 3303631"/>
                <a:gd name="connsiteY10" fmla="*/ 2417436 h 4519778"/>
                <a:gd name="connsiteX11" fmla="*/ 733777 w 3303631"/>
                <a:gd name="connsiteY11" fmla="*/ 2401107 h 4519778"/>
                <a:gd name="connsiteX12" fmla="*/ 619477 w 3303631"/>
                <a:gd name="connsiteY12" fmla="*/ 2286807 h 4519778"/>
                <a:gd name="connsiteX13" fmla="*/ 668462 w 3303631"/>
                <a:gd name="connsiteY13" fmla="*/ 2172507 h 4519778"/>
                <a:gd name="connsiteX14" fmla="*/ 741041 w 3303631"/>
                <a:gd name="connsiteY14" fmla="*/ 2110224 h 4519778"/>
                <a:gd name="connsiteX15" fmla="*/ 815420 w 3303631"/>
                <a:gd name="connsiteY15" fmla="*/ 2081799 h 4519778"/>
                <a:gd name="connsiteX16" fmla="*/ 893431 w 3303631"/>
                <a:gd name="connsiteY16" fmla="*/ 2078167 h 4519778"/>
                <a:gd name="connsiteX17" fmla="*/ 857142 w 3303631"/>
                <a:gd name="connsiteY17" fmla="*/ 2013454 h 4519778"/>
                <a:gd name="connsiteX18" fmla="*/ 815420 w 3303631"/>
                <a:gd name="connsiteY18" fmla="*/ 1960236 h 4519778"/>
                <a:gd name="connsiteX19" fmla="*/ 640037 w 3303631"/>
                <a:gd name="connsiteY19" fmla="*/ 1953572 h 4519778"/>
                <a:gd name="connsiteX20" fmla="*/ 455591 w 3303631"/>
                <a:gd name="connsiteY20" fmla="*/ 1937244 h 4519778"/>
                <a:gd name="connsiteX21" fmla="*/ 292905 w 3303631"/>
                <a:gd name="connsiteY21" fmla="*/ 1862264 h 4519778"/>
                <a:gd name="connsiteX22" fmla="*/ 31648 w 3303631"/>
                <a:gd name="connsiteY22" fmla="*/ 1584679 h 4519778"/>
                <a:gd name="connsiteX23" fmla="*/ 15320 w 3303631"/>
                <a:gd name="connsiteY23" fmla="*/ 1388736 h 4519778"/>
                <a:gd name="connsiteX24" fmla="*/ 129620 w 3303631"/>
                <a:gd name="connsiteY24" fmla="*/ 1062164 h 4519778"/>
                <a:gd name="connsiteX25" fmla="*/ 570491 w 3303631"/>
                <a:gd name="connsiteY25" fmla="*/ 670279 h 4519778"/>
                <a:gd name="connsiteX26" fmla="*/ 2333977 w 3303631"/>
                <a:gd name="connsiteY26" fmla="*/ 807 h 4519778"/>
                <a:gd name="connsiteX27" fmla="*/ 1174648 w 3303631"/>
                <a:gd name="connsiteY27" fmla="*/ 539650 h 4519778"/>
                <a:gd name="connsiteX28" fmla="*/ 570491 w 3303631"/>
                <a:gd name="connsiteY28" fmla="*/ 817236 h 4519778"/>
                <a:gd name="connsiteX29" fmla="*/ 227591 w 3303631"/>
                <a:gd name="connsiteY29" fmla="*/ 1143807 h 4519778"/>
                <a:gd name="connsiteX30" fmla="*/ 129620 w 3303631"/>
                <a:gd name="connsiteY30" fmla="*/ 1437721 h 4519778"/>
                <a:gd name="connsiteX31" fmla="*/ 325562 w 3303631"/>
                <a:gd name="connsiteY31" fmla="*/ 1747964 h 4519778"/>
                <a:gd name="connsiteX32" fmla="*/ 570491 w 3303631"/>
                <a:gd name="connsiteY32" fmla="*/ 1862264 h 4519778"/>
                <a:gd name="connsiteX33" fmla="*/ 390876 w 3303631"/>
                <a:gd name="connsiteY33" fmla="*/ 1503035 h 4519778"/>
                <a:gd name="connsiteX34" fmla="*/ 537833 w 3303631"/>
                <a:gd name="connsiteY34" fmla="*/ 1111150 h 4519778"/>
                <a:gd name="connsiteX35" fmla="*/ 1011362 w 3303631"/>
                <a:gd name="connsiteY35" fmla="*/ 866221 h 4519778"/>
                <a:gd name="connsiteX36" fmla="*/ 1615520 w 3303631"/>
                <a:gd name="connsiteY36" fmla="*/ 572307 h 4519778"/>
                <a:gd name="connsiteX37" fmla="*/ 2399291 w 3303631"/>
                <a:gd name="connsiteY37" fmla="*/ 278393 h 4519778"/>
                <a:gd name="connsiteX38" fmla="*/ 1615520 w 3303631"/>
                <a:gd name="connsiteY38" fmla="*/ 702936 h 4519778"/>
                <a:gd name="connsiteX39" fmla="*/ 2611563 w 3303631"/>
                <a:gd name="connsiteY39" fmla="*/ 866222 h 4519778"/>
                <a:gd name="connsiteX40" fmla="*/ 1599191 w 3303631"/>
                <a:gd name="connsiteY40" fmla="*/ 817236 h 4519778"/>
                <a:gd name="connsiteX41" fmla="*/ 1174648 w 3303631"/>
                <a:gd name="connsiteY41" fmla="*/ 915207 h 4519778"/>
                <a:gd name="connsiteX42" fmla="*/ 652134 w 3303631"/>
                <a:gd name="connsiteY42" fmla="*/ 1192793 h 4519778"/>
                <a:gd name="connsiteX43" fmla="*/ 505177 w 3303631"/>
                <a:gd name="connsiteY43" fmla="*/ 1454050 h 4519778"/>
                <a:gd name="connsiteX44" fmla="*/ 586820 w 3303631"/>
                <a:gd name="connsiteY44" fmla="*/ 1747964 h 4519778"/>
                <a:gd name="connsiteX45" fmla="*/ 750105 w 3303631"/>
                <a:gd name="connsiteY45" fmla="*/ 1878593 h 4519778"/>
                <a:gd name="connsiteX46" fmla="*/ 652134 w 3303631"/>
                <a:gd name="connsiteY46" fmla="*/ 1747964 h 4519778"/>
                <a:gd name="connsiteX47" fmla="*/ 766434 w 3303631"/>
                <a:gd name="connsiteY47" fmla="*/ 1584678 h 4519778"/>
                <a:gd name="connsiteX48" fmla="*/ 946048 w 3303631"/>
                <a:gd name="connsiteY48" fmla="*/ 1568350 h 4519778"/>
                <a:gd name="connsiteX49" fmla="*/ 1125662 w 3303631"/>
                <a:gd name="connsiteY49" fmla="*/ 1666321 h 4519778"/>
                <a:gd name="connsiteX50" fmla="*/ 1060348 w 3303631"/>
                <a:gd name="connsiteY50" fmla="*/ 1829607 h 4519778"/>
                <a:gd name="connsiteX51" fmla="*/ 1223634 w 3303631"/>
                <a:gd name="connsiteY51" fmla="*/ 1747964 h 4519778"/>
                <a:gd name="connsiteX52" fmla="*/ 1474568 w 3303631"/>
                <a:gd name="connsiteY52" fmla="*/ 1710475 h 4519778"/>
                <a:gd name="connsiteX53" fmla="*/ 1789042 w 3303631"/>
                <a:gd name="connsiteY53" fmla="*/ 1513361 h 4519778"/>
                <a:gd name="connsiteX54" fmla="*/ 2059005 w 3303631"/>
                <a:gd name="connsiteY54" fmla="*/ 1385267 h 4519778"/>
                <a:gd name="connsiteX55" fmla="*/ 2292223 w 3303631"/>
                <a:gd name="connsiteY55" fmla="*/ 1336718 h 4519778"/>
                <a:gd name="connsiteX56" fmla="*/ 2592268 w 3303631"/>
                <a:gd name="connsiteY56" fmla="*/ 1406428 h 4519778"/>
                <a:gd name="connsiteX57" fmla="*/ 3297360 w 3303631"/>
                <a:gd name="connsiteY57" fmla="*/ 1633666 h 4519778"/>
                <a:gd name="connsiteX58" fmla="*/ 2267431 w 3303631"/>
                <a:gd name="connsiteY58" fmla="*/ 1396000 h 4519778"/>
                <a:gd name="connsiteX59" fmla="*/ 1608857 w 3303631"/>
                <a:gd name="connsiteY59" fmla="*/ 1714708 h 4519778"/>
                <a:gd name="connsiteX60" fmla="*/ 1805068 w 3303631"/>
                <a:gd name="connsiteY60" fmla="*/ 1626505 h 4519778"/>
                <a:gd name="connsiteX61" fmla="*/ 1940500 w 3303631"/>
                <a:gd name="connsiteY61" fmla="*/ 1647666 h 4519778"/>
                <a:gd name="connsiteX62" fmla="*/ 1978590 w 3303631"/>
                <a:gd name="connsiteY62" fmla="*/ 1787330 h 4519778"/>
                <a:gd name="connsiteX63" fmla="*/ 1898178 w 3303631"/>
                <a:gd name="connsiteY63" fmla="*/ 1888904 h 4519778"/>
                <a:gd name="connsiteX64" fmla="*/ 1734052 w 3303631"/>
                <a:gd name="connsiteY64" fmla="*/ 1888258 h 4519778"/>
                <a:gd name="connsiteX65" fmla="*/ 2089048 w 3303631"/>
                <a:gd name="connsiteY65" fmla="*/ 1992893 h 4519778"/>
                <a:gd name="connsiteX66" fmla="*/ 2480934 w 3303631"/>
                <a:gd name="connsiteY66" fmla="*/ 2054575 h 4519778"/>
                <a:gd name="connsiteX67" fmla="*/ 3134077 w 3303631"/>
                <a:gd name="connsiteY67" fmla="*/ 2156179 h 4519778"/>
                <a:gd name="connsiteX68" fmla="*/ 2007859 w 3303631"/>
                <a:gd name="connsiteY68" fmla="*/ 2065918 h 4519778"/>
                <a:gd name="connsiteX69" fmla="*/ 1468562 w 3303631"/>
                <a:gd name="connsiteY69" fmla="*/ 1829607 h 4519778"/>
                <a:gd name="connsiteX70" fmla="*/ 1158320 w 3303631"/>
                <a:gd name="connsiteY70" fmla="*/ 1862264 h 4519778"/>
                <a:gd name="connsiteX71" fmla="*/ 1125662 w 3303631"/>
                <a:gd name="connsiteY71" fmla="*/ 2025550 h 4519778"/>
                <a:gd name="connsiteX72" fmla="*/ 1207305 w 3303631"/>
                <a:gd name="connsiteY72" fmla="*/ 2156179 h 4519778"/>
                <a:gd name="connsiteX73" fmla="*/ 1264455 w 3303631"/>
                <a:gd name="connsiteY73" fmla="*/ 2326721 h 4519778"/>
                <a:gd name="connsiteX74" fmla="*/ 1256291 w 3303631"/>
                <a:gd name="connsiteY74" fmla="*/ 2466421 h 4519778"/>
                <a:gd name="connsiteX75" fmla="*/ 1340789 w 3303631"/>
                <a:gd name="connsiteY75" fmla="*/ 2343947 h 4519778"/>
                <a:gd name="connsiteX76" fmla="*/ 1519980 w 3303631"/>
                <a:gd name="connsiteY76" fmla="*/ 2183866 h 4519778"/>
                <a:gd name="connsiteX77" fmla="*/ 1771095 w 3303631"/>
                <a:gd name="connsiteY77" fmla="*/ 2106740 h 4519778"/>
                <a:gd name="connsiteX78" fmla="*/ 1775938 w 3303631"/>
                <a:gd name="connsiteY78" fmla="*/ 2167303 h 4519778"/>
                <a:gd name="connsiteX79" fmla="*/ 1523318 w 3303631"/>
                <a:gd name="connsiteY79" fmla="*/ 2263330 h 4519778"/>
                <a:gd name="connsiteX80" fmla="*/ 1345335 w 3303631"/>
                <a:gd name="connsiteY80" fmla="*/ 2459418 h 4519778"/>
                <a:gd name="connsiteX81" fmla="*/ 1361065 w 3303631"/>
                <a:gd name="connsiteY81" fmla="*/ 2536725 h 4519778"/>
                <a:gd name="connsiteX82" fmla="*/ 1392145 w 3303631"/>
                <a:gd name="connsiteY82" fmla="*/ 2452833 h 4519778"/>
                <a:gd name="connsiteX83" fmla="*/ 1538982 w 3303631"/>
                <a:gd name="connsiteY83" fmla="*/ 2409835 h 4519778"/>
                <a:gd name="connsiteX84" fmla="*/ 1568004 w 3303631"/>
                <a:gd name="connsiteY84" fmla="*/ 2572484 h 4519778"/>
                <a:gd name="connsiteX85" fmla="*/ 1408078 w 3303631"/>
                <a:gd name="connsiteY85" fmla="*/ 2603400 h 4519778"/>
                <a:gd name="connsiteX86" fmla="*/ 1492602 w 3303631"/>
                <a:gd name="connsiteY86" fmla="*/ 2667481 h 4519778"/>
                <a:gd name="connsiteX87" fmla="*/ 1784973 w 3303631"/>
                <a:gd name="connsiteY87" fmla="*/ 2510761 h 4519778"/>
                <a:gd name="connsiteX88" fmla="*/ 2155232 w 3303631"/>
                <a:gd name="connsiteY88" fmla="*/ 2532170 h 4519778"/>
                <a:gd name="connsiteX89" fmla="*/ 2111418 w 3303631"/>
                <a:gd name="connsiteY89" fmla="*/ 2610349 h 4519778"/>
                <a:gd name="connsiteX90" fmla="*/ 1770188 w 3303631"/>
                <a:gd name="connsiteY90" fmla="*/ 2582208 h 4519778"/>
                <a:gd name="connsiteX91" fmla="*/ 1517766 w 3303631"/>
                <a:gd name="connsiteY91" fmla="*/ 2728112 h 4519778"/>
                <a:gd name="connsiteX92" fmla="*/ 1582862 w 3303631"/>
                <a:gd name="connsiteY92" fmla="*/ 2972607 h 4519778"/>
                <a:gd name="connsiteX93" fmla="*/ 1705275 w 3303631"/>
                <a:gd name="connsiteY93" fmla="*/ 3237197 h 4519778"/>
                <a:gd name="connsiteX94" fmla="*/ 1829045 w 3303631"/>
                <a:gd name="connsiteY94" fmla="*/ 3434175 h 4519778"/>
                <a:gd name="connsiteX95" fmla="*/ 2051187 w 3303631"/>
                <a:gd name="connsiteY95" fmla="*/ 3667266 h 4519778"/>
                <a:gd name="connsiteX96" fmla="*/ 2203132 w 3303631"/>
                <a:gd name="connsiteY96" fmla="*/ 3837154 h 4519778"/>
                <a:gd name="connsiteX97" fmla="*/ 2329744 w 3303631"/>
                <a:gd name="connsiteY97" fmla="*/ 3971955 h 4519778"/>
                <a:gd name="connsiteX98" fmla="*/ 2443443 w 3303631"/>
                <a:gd name="connsiteY98" fmla="*/ 4141602 h 4519778"/>
                <a:gd name="connsiteX99" fmla="*/ 2673186 w 3303631"/>
                <a:gd name="connsiteY99" fmla="*/ 4518990 h 4519778"/>
                <a:gd name="connsiteX100" fmla="*/ 2333977 w 3303631"/>
                <a:gd name="connsiteY100" fmla="*/ 4229907 h 4519778"/>
                <a:gd name="connsiteX101" fmla="*/ 2099938 w 3303631"/>
                <a:gd name="connsiteY101" fmla="*/ 3865259 h 4519778"/>
                <a:gd name="connsiteX102" fmla="*/ 1593737 w 3303631"/>
                <a:gd name="connsiteY102" fmla="*/ 3271960 h 4519778"/>
                <a:gd name="connsiteX103" fmla="*/ 1356077 w 3303631"/>
                <a:gd name="connsiteY103" fmla="*/ 2747182 h 4519778"/>
                <a:gd name="connsiteX104" fmla="*/ 1328409 w 3303631"/>
                <a:gd name="connsiteY104" fmla="*/ 2595689 h 4519778"/>
                <a:gd name="connsiteX105" fmla="*/ 1174648 w 3303631"/>
                <a:gd name="connsiteY105" fmla="*/ 2515407 h 4519778"/>
                <a:gd name="connsiteX106" fmla="*/ 1060348 w 3303631"/>
                <a:gd name="connsiteY106" fmla="*/ 2597050 h 4519778"/>
                <a:gd name="connsiteX107" fmla="*/ 1027691 w 3303631"/>
                <a:gd name="connsiteY107" fmla="*/ 2744007 h 4519778"/>
                <a:gd name="connsiteX108" fmla="*/ 1239962 w 3303631"/>
                <a:gd name="connsiteY108" fmla="*/ 2972607 h 4519778"/>
                <a:gd name="connsiteX109" fmla="*/ 1435905 w 3303631"/>
                <a:gd name="connsiteY109" fmla="*/ 3413479 h 4519778"/>
                <a:gd name="connsiteX110" fmla="*/ 1533877 w 3303631"/>
                <a:gd name="connsiteY110" fmla="*/ 3772707 h 4519778"/>
                <a:gd name="connsiteX111" fmla="*/ 1550205 w 3303631"/>
                <a:gd name="connsiteY111" fmla="*/ 4050293 h 4519778"/>
                <a:gd name="connsiteX112" fmla="*/ 1550205 w 3303631"/>
                <a:gd name="connsiteY112" fmla="*/ 4050293 h 4519778"/>
                <a:gd name="connsiteX0" fmla="*/ 1468562 w 3303631"/>
                <a:gd name="connsiteY0" fmla="*/ 4050293 h 4519477"/>
                <a:gd name="connsiteX1" fmla="*/ 1403248 w 3303631"/>
                <a:gd name="connsiteY1" fmla="*/ 3674736 h 4519477"/>
                <a:gd name="connsiteX2" fmla="*/ 1223634 w 3303631"/>
                <a:gd name="connsiteY2" fmla="*/ 3217536 h 4519477"/>
                <a:gd name="connsiteX3" fmla="*/ 1060348 w 3303631"/>
                <a:gd name="connsiteY3" fmla="*/ 2907293 h 4519477"/>
                <a:gd name="connsiteX4" fmla="*/ 848077 w 3303631"/>
                <a:gd name="connsiteY4" fmla="*/ 2695021 h 4519477"/>
                <a:gd name="connsiteX5" fmla="*/ 929720 w 3303631"/>
                <a:gd name="connsiteY5" fmla="*/ 2515407 h 4519477"/>
                <a:gd name="connsiteX6" fmla="*/ 1060348 w 3303631"/>
                <a:gd name="connsiteY6" fmla="*/ 2368450 h 4519477"/>
                <a:gd name="connsiteX7" fmla="*/ 1044020 w 3303631"/>
                <a:gd name="connsiteY7" fmla="*/ 2205164 h 4519477"/>
                <a:gd name="connsiteX8" fmla="*/ 1011362 w 3303631"/>
                <a:gd name="connsiteY8" fmla="*/ 2172507 h 4519477"/>
                <a:gd name="connsiteX9" fmla="*/ 1044020 w 3303631"/>
                <a:gd name="connsiteY9" fmla="*/ 2335793 h 4519477"/>
                <a:gd name="connsiteX10" fmla="*/ 929720 w 3303631"/>
                <a:gd name="connsiteY10" fmla="*/ 2417436 h 4519477"/>
                <a:gd name="connsiteX11" fmla="*/ 733777 w 3303631"/>
                <a:gd name="connsiteY11" fmla="*/ 2401107 h 4519477"/>
                <a:gd name="connsiteX12" fmla="*/ 619477 w 3303631"/>
                <a:gd name="connsiteY12" fmla="*/ 2286807 h 4519477"/>
                <a:gd name="connsiteX13" fmla="*/ 668462 w 3303631"/>
                <a:gd name="connsiteY13" fmla="*/ 2172507 h 4519477"/>
                <a:gd name="connsiteX14" fmla="*/ 741041 w 3303631"/>
                <a:gd name="connsiteY14" fmla="*/ 2110224 h 4519477"/>
                <a:gd name="connsiteX15" fmla="*/ 815420 w 3303631"/>
                <a:gd name="connsiteY15" fmla="*/ 2081799 h 4519477"/>
                <a:gd name="connsiteX16" fmla="*/ 893431 w 3303631"/>
                <a:gd name="connsiteY16" fmla="*/ 2078167 h 4519477"/>
                <a:gd name="connsiteX17" fmla="*/ 857142 w 3303631"/>
                <a:gd name="connsiteY17" fmla="*/ 2013454 h 4519477"/>
                <a:gd name="connsiteX18" fmla="*/ 815420 w 3303631"/>
                <a:gd name="connsiteY18" fmla="*/ 1960236 h 4519477"/>
                <a:gd name="connsiteX19" fmla="*/ 640037 w 3303631"/>
                <a:gd name="connsiteY19" fmla="*/ 1953572 h 4519477"/>
                <a:gd name="connsiteX20" fmla="*/ 455591 w 3303631"/>
                <a:gd name="connsiteY20" fmla="*/ 1937244 h 4519477"/>
                <a:gd name="connsiteX21" fmla="*/ 292905 w 3303631"/>
                <a:gd name="connsiteY21" fmla="*/ 1862264 h 4519477"/>
                <a:gd name="connsiteX22" fmla="*/ 31648 w 3303631"/>
                <a:gd name="connsiteY22" fmla="*/ 1584679 h 4519477"/>
                <a:gd name="connsiteX23" fmla="*/ 15320 w 3303631"/>
                <a:gd name="connsiteY23" fmla="*/ 1388736 h 4519477"/>
                <a:gd name="connsiteX24" fmla="*/ 129620 w 3303631"/>
                <a:gd name="connsiteY24" fmla="*/ 1062164 h 4519477"/>
                <a:gd name="connsiteX25" fmla="*/ 570491 w 3303631"/>
                <a:gd name="connsiteY25" fmla="*/ 670279 h 4519477"/>
                <a:gd name="connsiteX26" fmla="*/ 2333977 w 3303631"/>
                <a:gd name="connsiteY26" fmla="*/ 807 h 4519477"/>
                <a:gd name="connsiteX27" fmla="*/ 1174648 w 3303631"/>
                <a:gd name="connsiteY27" fmla="*/ 539650 h 4519477"/>
                <a:gd name="connsiteX28" fmla="*/ 570491 w 3303631"/>
                <a:gd name="connsiteY28" fmla="*/ 817236 h 4519477"/>
                <a:gd name="connsiteX29" fmla="*/ 227591 w 3303631"/>
                <a:gd name="connsiteY29" fmla="*/ 1143807 h 4519477"/>
                <a:gd name="connsiteX30" fmla="*/ 129620 w 3303631"/>
                <a:gd name="connsiteY30" fmla="*/ 1437721 h 4519477"/>
                <a:gd name="connsiteX31" fmla="*/ 325562 w 3303631"/>
                <a:gd name="connsiteY31" fmla="*/ 1747964 h 4519477"/>
                <a:gd name="connsiteX32" fmla="*/ 570491 w 3303631"/>
                <a:gd name="connsiteY32" fmla="*/ 1862264 h 4519477"/>
                <a:gd name="connsiteX33" fmla="*/ 390876 w 3303631"/>
                <a:gd name="connsiteY33" fmla="*/ 1503035 h 4519477"/>
                <a:gd name="connsiteX34" fmla="*/ 537833 w 3303631"/>
                <a:gd name="connsiteY34" fmla="*/ 1111150 h 4519477"/>
                <a:gd name="connsiteX35" fmla="*/ 1011362 w 3303631"/>
                <a:gd name="connsiteY35" fmla="*/ 866221 h 4519477"/>
                <a:gd name="connsiteX36" fmla="*/ 1615520 w 3303631"/>
                <a:gd name="connsiteY36" fmla="*/ 572307 h 4519477"/>
                <a:gd name="connsiteX37" fmla="*/ 2399291 w 3303631"/>
                <a:gd name="connsiteY37" fmla="*/ 278393 h 4519477"/>
                <a:gd name="connsiteX38" fmla="*/ 1615520 w 3303631"/>
                <a:gd name="connsiteY38" fmla="*/ 702936 h 4519477"/>
                <a:gd name="connsiteX39" fmla="*/ 2611563 w 3303631"/>
                <a:gd name="connsiteY39" fmla="*/ 866222 h 4519477"/>
                <a:gd name="connsiteX40" fmla="*/ 1599191 w 3303631"/>
                <a:gd name="connsiteY40" fmla="*/ 817236 h 4519477"/>
                <a:gd name="connsiteX41" fmla="*/ 1174648 w 3303631"/>
                <a:gd name="connsiteY41" fmla="*/ 915207 h 4519477"/>
                <a:gd name="connsiteX42" fmla="*/ 652134 w 3303631"/>
                <a:gd name="connsiteY42" fmla="*/ 1192793 h 4519477"/>
                <a:gd name="connsiteX43" fmla="*/ 505177 w 3303631"/>
                <a:gd name="connsiteY43" fmla="*/ 1454050 h 4519477"/>
                <a:gd name="connsiteX44" fmla="*/ 586820 w 3303631"/>
                <a:gd name="connsiteY44" fmla="*/ 1747964 h 4519477"/>
                <a:gd name="connsiteX45" fmla="*/ 750105 w 3303631"/>
                <a:gd name="connsiteY45" fmla="*/ 1878593 h 4519477"/>
                <a:gd name="connsiteX46" fmla="*/ 652134 w 3303631"/>
                <a:gd name="connsiteY46" fmla="*/ 1747964 h 4519477"/>
                <a:gd name="connsiteX47" fmla="*/ 766434 w 3303631"/>
                <a:gd name="connsiteY47" fmla="*/ 1584678 h 4519477"/>
                <a:gd name="connsiteX48" fmla="*/ 946048 w 3303631"/>
                <a:gd name="connsiteY48" fmla="*/ 1568350 h 4519477"/>
                <a:gd name="connsiteX49" fmla="*/ 1125662 w 3303631"/>
                <a:gd name="connsiteY49" fmla="*/ 1666321 h 4519477"/>
                <a:gd name="connsiteX50" fmla="*/ 1060348 w 3303631"/>
                <a:gd name="connsiteY50" fmla="*/ 1829607 h 4519477"/>
                <a:gd name="connsiteX51" fmla="*/ 1223634 w 3303631"/>
                <a:gd name="connsiteY51" fmla="*/ 1747964 h 4519477"/>
                <a:gd name="connsiteX52" fmla="*/ 1474568 w 3303631"/>
                <a:gd name="connsiteY52" fmla="*/ 1710475 h 4519477"/>
                <a:gd name="connsiteX53" fmla="*/ 1789042 w 3303631"/>
                <a:gd name="connsiteY53" fmla="*/ 1513361 h 4519477"/>
                <a:gd name="connsiteX54" fmla="*/ 2059005 w 3303631"/>
                <a:gd name="connsiteY54" fmla="*/ 1385267 h 4519477"/>
                <a:gd name="connsiteX55" fmla="*/ 2292223 w 3303631"/>
                <a:gd name="connsiteY55" fmla="*/ 1336718 h 4519477"/>
                <a:gd name="connsiteX56" fmla="*/ 2592268 w 3303631"/>
                <a:gd name="connsiteY56" fmla="*/ 1406428 h 4519477"/>
                <a:gd name="connsiteX57" fmla="*/ 3297360 w 3303631"/>
                <a:gd name="connsiteY57" fmla="*/ 1633666 h 4519477"/>
                <a:gd name="connsiteX58" fmla="*/ 2267431 w 3303631"/>
                <a:gd name="connsiteY58" fmla="*/ 1396000 h 4519477"/>
                <a:gd name="connsiteX59" fmla="*/ 1608857 w 3303631"/>
                <a:gd name="connsiteY59" fmla="*/ 1714708 h 4519477"/>
                <a:gd name="connsiteX60" fmla="*/ 1805068 w 3303631"/>
                <a:gd name="connsiteY60" fmla="*/ 1626505 h 4519477"/>
                <a:gd name="connsiteX61" fmla="*/ 1940500 w 3303631"/>
                <a:gd name="connsiteY61" fmla="*/ 1647666 h 4519477"/>
                <a:gd name="connsiteX62" fmla="*/ 1978590 w 3303631"/>
                <a:gd name="connsiteY62" fmla="*/ 1787330 h 4519477"/>
                <a:gd name="connsiteX63" fmla="*/ 1898178 w 3303631"/>
                <a:gd name="connsiteY63" fmla="*/ 1888904 h 4519477"/>
                <a:gd name="connsiteX64" fmla="*/ 1734052 w 3303631"/>
                <a:gd name="connsiteY64" fmla="*/ 1888258 h 4519477"/>
                <a:gd name="connsiteX65" fmla="*/ 2089048 w 3303631"/>
                <a:gd name="connsiteY65" fmla="*/ 1992893 h 4519477"/>
                <a:gd name="connsiteX66" fmla="*/ 2480934 w 3303631"/>
                <a:gd name="connsiteY66" fmla="*/ 2054575 h 4519477"/>
                <a:gd name="connsiteX67" fmla="*/ 3134077 w 3303631"/>
                <a:gd name="connsiteY67" fmla="*/ 2156179 h 4519477"/>
                <a:gd name="connsiteX68" fmla="*/ 2007859 w 3303631"/>
                <a:gd name="connsiteY68" fmla="*/ 2065918 h 4519477"/>
                <a:gd name="connsiteX69" fmla="*/ 1468562 w 3303631"/>
                <a:gd name="connsiteY69" fmla="*/ 1829607 h 4519477"/>
                <a:gd name="connsiteX70" fmla="*/ 1158320 w 3303631"/>
                <a:gd name="connsiteY70" fmla="*/ 1862264 h 4519477"/>
                <a:gd name="connsiteX71" fmla="*/ 1125662 w 3303631"/>
                <a:gd name="connsiteY71" fmla="*/ 2025550 h 4519477"/>
                <a:gd name="connsiteX72" fmla="*/ 1207305 w 3303631"/>
                <a:gd name="connsiteY72" fmla="*/ 2156179 h 4519477"/>
                <a:gd name="connsiteX73" fmla="*/ 1264455 w 3303631"/>
                <a:gd name="connsiteY73" fmla="*/ 2326721 h 4519477"/>
                <a:gd name="connsiteX74" fmla="*/ 1256291 w 3303631"/>
                <a:gd name="connsiteY74" fmla="*/ 2466421 h 4519477"/>
                <a:gd name="connsiteX75" fmla="*/ 1340789 w 3303631"/>
                <a:gd name="connsiteY75" fmla="*/ 2343947 h 4519477"/>
                <a:gd name="connsiteX76" fmla="*/ 1519980 w 3303631"/>
                <a:gd name="connsiteY76" fmla="*/ 2183866 h 4519477"/>
                <a:gd name="connsiteX77" fmla="*/ 1771095 w 3303631"/>
                <a:gd name="connsiteY77" fmla="*/ 2106740 h 4519477"/>
                <a:gd name="connsiteX78" fmla="*/ 1775938 w 3303631"/>
                <a:gd name="connsiteY78" fmla="*/ 2167303 h 4519477"/>
                <a:gd name="connsiteX79" fmla="*/ 1523318 w 3303631"/>
                <a:gd name="connsiteY79" fmla="*/ 2263330 h 4519477"/>
                <a:gd name="connsiteX80" fmla="*/ 1345335 w 3303631"/>
                <a:gd name="connsiteY80" fmla="*/ 2459418 h 4519477"/>
                <a:gd name="connsiteX81" fmla="*/ 1361065 w 3303631"/>
                <a:gd name="connsiteY81" fmla="*/ 2536725 h 4519477"/>
                <a:gd name="connsiteX82" fmla="*/ 1392145 w 3303631"/>
                <a:gd name="connsiteY82" fmla="*/ 2452833 h 4519477"/>
                <a:gd name="connsiteX83" fmla="*/ 1538982 w 3303631"/>
                <a:gd name="connsiteY83" fmla="*/ 2409835 h 4519477"/>
                <a:gd name="connsiteX84" fmla="*/ 1568004 w 3303631"/>
                <a:gd name="connsiteY84" fmla="*/ 2572484 h 4519477"/>
                <a:gd name="connsiteX85" fmla="*/ 1408078 w 3303631"/>
                <a:gd name="connsiteY85" fmla="*/ 2603400 h 4519477"/>
                <a:gd name="connsiteX86" fmla="*/ 1492602 w 3303631"/>
                <a:gd name="connsiteY86" fmla="*/ 2667481 h 4519477"/>
                <a:gd name="connsiteX87" fmla="*/ 1784973 w 3303631"/>
                <a:gd name="connsiteY87" fmla="*/ 2510761 h 4519477"/>
                <a:gd name="connsiteX88" fmla="*/ 2155232 w 3303631"/>
                <a:gd name="connsiteY88" fmla="*/ 2532170 h 4519477"/>
                <a:gd name="connsiteX89" fmla="*/ 2111418 w 3303631"/>
                <a:gd name="connsiteY89" fmla="*/ 2610349 h 4519477"/>
                <a:gd name="connsiteX90" fmla="*/ 1770188 w 3303631"/>
                <a:gd name="connsiteY90" fmla="*/ 2582208 h 4519477"/>
                <a:gd name="connsiteX91" fmla="*/ 1517766 w 3303631"/>
                <a:gd name="connsiteY91" fmla="*/ 2728112 h 4519477"/>
                <a:gd name="connsiteX92" fmla="*/ 1582862 w 3303631"/>
                <a:gd name="connsiteY92" fmla="*/ 2972607 h 4519477"/>
                <a:gd name="connsiteX93" fmla="*/ 1705275 w 3303631"/>
                <a:gd name="connsiteY93" fmla="*/ 3237197 h 4519477"/>
                <a:gd name="connsiteX94" fmla="*/ 1829045 w 3303631"/>
                <a:gd name="connsiteY94" fmla="*/ 3434175 h 4519477"/>
                <a:gd name="connsiteX95" fmla="*/ 2051187 w 3303631"/>
                <a:gd name="connsiteY95" fmla="*/ 3667266 h 4519477"/>
                <a:gd name="connsiteX96" fmla="*/ 2203132 w 3303631"/>
                <a:gd name="connsiteY96" fmla="*/ 3837154 h 4519477"/>
                <a:gd name="connsiteX97" fmla="*/ 2329744 w 3303631"/>
                <a:gd name="connsiteY97" fmla="*/ 3971955 h 4519477"/>
                <a:gd name="connsiteX98" fmla="*/ 2443443 w 3303631"/>
                <a:gd name="connsiteY98" fmla="*/ 4141602 h 4519477"/>
                <a:gd name="connsiteX99" fmla="*/ 2673186 w 3303631"/>
                <a:gd name="connsiteY99" fmla="*/ 4518990 h 4519477"/>
                <a:gd name="connsiteX100" fmla="*/ 2363602 w 3303631"/>
                <a:gd name="connsiteY100" fmla="*/ 4212978 h 4519477"/>
                <a:gd name="connsiteX101" fmla="*/ 2099938 w 3303631"/>
                <a:gd name="connsiteY101" fmla="*/ 3865259 h 4519477"/>
                <a:gd name="connsiteX102" fmla="*/ 1593737 w 3303631"/>
                <a:gd name="connsiteY102" fmla="*/ 3271960 h 4519477"/>
                <a:gd name="connsiteX103" fmla="*/ 1356077 w 3303631"/>
                <a:gd name="connsiteY103" fmla="*/ 2747182 h 4519477"/>
                <a:gd name="connsiteX104" fmla="*/ 1328409 w 3303631"/>
                <a:gd name="connsiteY104" fmla="*/ 2595689 h 4519477"/>
                <a:gd name="connsiteX105" fmla="*/ 1174648 w 3303631"/>
                <a:gd name="connsiteY105" fmla="*/ 2515407 h 4519477"/>
                <a:gd name="connsiteX106" fmla="*/ 1060348 w 3303631"/>
                <a:gd name="connsiteY106" fmla="*/ 2597050 h 4519477"/>
                <a:gd name="connsiteX107" fmla="*/ 1027691 w 3303631"/>
                <a:gd name="connsiteY107" fmla="*/ 2744007 h 4519477"/>
                <a:gd name="connsiteX108" fmla="*/ 1239962 w 3303631"/>
                <a:gd name="connsiteY108" fmla="*/ 2972607 h 4519477"/>
                <a:gd name="connsiteX109" fmla="*/ 1435905 w 3303631"/>
                <a:gd name="connsiteY109" fmla="*/ 3413479 h 4519477"/>
                <a:gd name="connsiteX110" fmla="*/ 1533877 w 3303631"/>
                <a:gd name="connsiteY110" fmla="*/ 3772707 h 4519477"/>
                <a:gd name="connsiteX111" fmla="*/ 1550205 w 3303631"/>
                <a:gd name="connsiteY111" fmla="*/ 4050293 h 4519477"/>
                <a:gd name="connsiteX112" fmla="*/ 1550205 w 3303631"/>
                <a:gd name="connsiteY112" fmla="*/ 4050293 h 4519477"/>
                <a:gd name="connsiteX0" fmla="*/ 1468562 w 3303631"/>
                <a:gd name="connsiteY0" fmla="*/ 4050293 h 4519477"/>
                <a:gd name="connsiteX1" fmla="*/ 1403248 w 3303631"/>
                <a:gd name="connsiteY1" fmla="*/ 3674736 h 4519477"/>
                <a:gd name="connsiteX2" fmla="*/ 1223634 w 3303631"/>
                <a:gd name="connsiteY2" fmla="*/ 3217536 h 4519477"/>
                <a:gd name="connsiteX3" fmla="*/ 1060348 w 3303631"/>
                <a:gd name="connsiteY3" fmla="*/ 2907293 h 4519477"/>
                <a:gd name="connsiteX4" fmla="*/ 848077 w 3303631"/>
                <a:gd name="connsiteY4" fmla="*/ 2695021 h 4519477"/>
                <a:gd name="connsiteX5" fmla="*/ 929720 w 3303631"/>
                <a:gd name="connsiteY5" fmla="*/ 2515407 h 4519477"/>
                <a:gd name="connsiteX6" fmla="*/ 1060348 w 3303631"/>
                <a:gd name="connsiteY6" fmla="*/ 2368450 h 4519477"/>
                <a:gd name="connsiteX7" fmla="*/ 1044020 w 3303631"/>
                <a:gd name="connsiteY7" fmla="*/ 2205164 h 4519477"/>
                <a:gd name="connsiteX8" fmla="*/ 1011362 w 3303631"/>
                <a:gd name="connsiteY8" fmla="*/ 2172507 h 4519477"/>
                <a:gd name="connsiteX9" fmla="*/ 1044020 w 3303631"/>
                <a:gd name="connsiteY9" fmla="*/ 2335793 h 4519477"/>
                <a:gd name="connsiteX10" fmla="*/ 929720 w 3303631"/>
                <a:gd name="connsiteY10" fmla="*/ 2417436 h 4519477"/>
                <a:gd name="connsiteX11" fmla="*/ 733777 w 3303631"/>
                <a:gd name="connsiteY11" fmla="*/ 2401107 h 4519477"/>
                <a:gd name="connsiteX12" fmla="*/ 619477 w 3303631"/>
                <a:gd name="connsiteY12" fmla="*/ 2286807 h 4519477"/>
                <a:gd name="connsiteX13" fmla="*/ 659998 w 3303631"/>
                <a:gd name="connsiteY13" fmla="*/ 2104791 h 4519477"/>
                <a:gd name="connsiteX14" fmla="*/ 741041 w 3303631"/>
                <a:gd name="connsiteY14" fmla="*/ 2110224 h 4519477"/>
                <a:gd name="connsiteX15" fmla="*/ 815420 w 3303631"/>
                <a:gd name="connsiteY15" fmla="*/ 2081799 h 4519477"/>
                <a:gd name="connsiteX16" fmla="*/ 893431 w 3303631"/>
                <a:gd name="connsiteY16" fmla="*/ 2078167 h 4519477"/>
                <a:gd name="connsiteX17" fmla="*/ 857142 w 3303631"/>
                <a:gd name="connsiteY17" fmla="*/ 2013454 h 4519477"/>
                <a:gd name="connsiteX18" fmla="*/ 815420 w 3303631"/>
                <a:gd name="connsiteY18" fmla="*/ 1960236 h 4519477"/>
                <a:gd name="connsiteX19" fmla="*/ 640037 w 3303631"/>
                <a:gd name="connsiteY19" fmla="*/ 1953572 h 4519477"/>
                <a:gd name="connsiteX20" fmla="*/ 455591 w 3303631"/>
                <a:gd name="connsiteY20" fmla="*/ 1937244 h 4519477"/>
                <a:gd name="connsiteX21" fmla="*/ 292905 w 3303631"/>
                <a:gd name="connsiteY21" fmla="*/ 1862264 h 4519477"/>
                <a:gd name="connsiteX22" fmla="*/ 31648 w 3303631"/>
                <a:gd name="connsiteY22" fmla="*/ 1584679 h 4519477"/>
                <a:gd name="connsiteX23" fmla="*/ 15320 w 3303631"/>
                <a:gd name="connsiteY23" fmla="*/ 1388736 h 4519477"/>
                <a:gd name="connsiteX24" fmla="*/ 129620 w 3303631"/>
                <a:gd name="connsiteY24" fmla="*/ 1062164 h 4519477"/>
                <a:gd name="connsiteX25" fmla="*/ 570491 w 3303631"/>
                <a:gd name="connsiteY25" fmla="*/ 670279 h 4519477"/>
                <a:gd name="connsiteX26" fmla="*/ 2333977 w 3303631"/>
                <a:gd name="connsiteY26" fmla="*/ 807 h 4519477"/>
                <a:gd name="connsiteX27" fmla="*/ 1174648 w 3303631"/>
                <a:gd name="connsiteY27" fmla="*/ 539650 h 4519477"/>
                <a:gd name="connsiteX28" fmla="*/ 570491 w 3303631"/>
                <a:gd name="connsiteY28" fmla="*/ 817236 h 4519477"/>
                <a:gd name="connsiteX29" fmla="*/ 227591 w 3303631"/>
                <a:gd name="connsiteY29" fmla="*/ 1143807 h 4519477"/>
                <a:gd name="connsiteX30" fmla="*/ 129620 w 3303631"/>
                <a:gd name="connsiteY30" fmla="*/ 1437721 h 4519477"/>
                <a:gd name="connsiteX31" fmla="*/ 325562 w 3303631"/>
                <a:gd name="connsiteY31" fmla="*/ 1747964 h 4519477"/>
                <a:gd name="connsiteX32" fmla="*/ 570491 w 3303631"/>
                <a:gd name="connsiteY32" fmla="*/ 1862264 h 4519477"/>
                <a:gd name="connsiteX33" fmla="*/ 390876 w 3303631"/>
                <a:gd name="connsiteY33" fmla="*/ 1503035 h 4519477"/>
                <a:gd name="connsiteX34" fmla="*/ 537833 w 3303631"/>
                <a:gd name="connsiteY34" fmla="*/ 1111150 h 4519477"/>
                <a:gd name="connsiteX35" fmla="*/ 1011362 w 3303631"/>
                <a:gd name="connsiteY35" fmla="*/ 866221 h 4519477"/>
                <a:gd name="connsiteX36" fmla="*/ 1615520 w 3303631"/>
                <a:gd name="connsiteY36" fmla="*/ 572307 h 4519477"/>
                <a:gd name="connsiteX37" fmla="*/ 2399291 w 3303631"/>
                <a:gd name="connsiteY37" fmla="*/ 278393 h 4519477"/>
                <a:gd name="connsiteX38" fmla="*/ 1615520 w 3303631"/>
                <a:gd name="connsiteY38" fmla="*/ 702936 h 4519477"/>
                <a:gd name="connsiteX39" fmla="*/ 2611563 w 3303631"/>
                <a:gd name="connsiteY39" fmla="*/ 866222 h 4519477"/>
                <a:gd name="connsiteX40" fmla="*/ 1599191 w 3303631"/>
                <a:gd name="connsiteY40" fmla="*/ 817236 h 4519477"/>
                <a:gd name="connsiteX41" fmla="*/ 1174648 w 3303631"/>
                <a:gd name="connsiteY41" fmla="*/ 915207 h 4519477"/>
                <a:gd name="connsiteX42" fmla="*/ 652134 w 3303631"/>
                <a:gd name="connsiteY42" fmla="*/ 1192793 h 4519477"/>
                <a:gd name="connsiteX43" fmla="*/ 505177 w 3303631"/>
                <a:gd name="connsiteY43" fmla="*/ 1454050 h 4519477"/>
                <a:gd name="connsiteX44" fmla="*/ 586820 w 3303631"/>
                <a:gd name="connsiteY44" fmla="*/ 1747964 h 4519477"/>
                <a:gd name="connsiteX45" fmla="*/ 750105 w 3303631"/>
                <a:gd name="connsiteY45" fmla="*/ 1878593 h 4519477"/>
                <a:gd name="connsiteX46" fmla="*/ 652134 w 3303631"/>
                <a:gd name="connsiteY46" fmla="*/ 1747964 h 4519477"/>
                <a:gd name="connsiteX47" fmla="*/ 766434 w 3303631"/>
                <a:gd name="connsiteY47" fmla="*/ 1584678 h 4519477"/>
                <a:gd name="connsiteX48" fmla="*/ 946048 w 3303631"/>
                <a:gd name="connsiteY48" fmla="*/ 1568350 h 4519477"/>
                <a:gd name="connsiteX49" fmla="*/ 1125662 w 3303631"/>
                <a:gd name="connsiteY49" fmla="*/ 1666321 h 4519477"/>
                <a:gd name="connsiteX50" fmla="*/ 1060348 w 3303631"/>
                <a:gd name="connsiteY50" fmla="*/ 1829607 h 4519477"/>
                <a:gd name="connsiteX51" fmla="*/ 1223634 w 3303631"/>
                <a:gd name="connsiteY51" fmla="*/ 1747964 h 4519477"/>
                <a:gd name="connsiteX52" fmla="*/ 1474568 w 3303631"/>
                <a:gd name="connsiteY52" fmla="*/ 1710475 h 4519477"/>
                <a:gd name="connsiteX53" fmla="*/ 1789042 w 3303631"/>
                <a:gd name="connsiteY53" fmla="*/ 1513361 h 4519477"/>
                <a:gd name="connsiteX54" fmla="*/ 2059005 w 3303631"/>
                <a:gd name="connsiteY54" fmla="*/ 1385267 h 4519477"/>
                <a:gd name="connsiteX55" fmla="*/ 2292223 w 3303631"/>
                <a:gd name="connsiteY55" fmla="*/ 1336718 h 4519477"/>
                <a:gd name="connsiteX56" fmla="*/ 2592268 w 3303631"/>
                <a:gd name="connsiteY56" fmla="*/ 1406428 h 4519477"/>
                <a:gd name="connsiteX57" fmla="*/ 3297360 w 3303631"/>
                <a:gd name="connsiteY57" fmla="*/ 1633666 h 4519477"/>
                <a:gd name="connsiteX58" fmla="*/ 2267431 w 3303631"/>
                <a:gd name="connsiteY58" fmla="*/ 1396000 h 4519477"/>
                <a:gd name="connsiteX59" fmla="*/ 1608857 w 3303631"/>
                <a:gd name="connsiteY59" fmla="*/ 1714708 h 4519477"/>
                <a:gd name="connsiteX60" fmla="*/ 1805068 w 3303631"/>
                <a:gd name="connsiteY60" fmla="*/ 1626505 h 4519477"/>
                <a:gd name="connsiteX61" fmla="*/ 1940500 w 3303631"/>
                <a:gd name="connsiteY61" fmla="*/ 1647666 h 4519477"/>
                <a:gd name="connsiteX62" fmla="*/ 1978590 w 3303631"/>
                <a:gd name="connsiteY62" fmla="*/ 1787330 h 4519477"/>
                <a:gd name="connsiteX63" fmla="*/ 1898178 w 3303631"/>
                <a:gd name="connsiteY63" fmla="*/ 1888904 h 4519477"/>
                <a:gd name="connsiteX64" fmla="*/ 1734052 w 3303631"/>
                <a:gd name="connsiteY64" fmla="*/ 1888258 h 4519477"/>
                <a:gd name="connsiteX65" fmla="*/ 2089048 w 3303631"/>
                <a:gd name="connsiteY65" fmla="*/ 1992893 h 4519477"/>
                <a:gd name="connsiteX66" fmla="*/ 2480934 w 3303631"/>
                <a:gd name="connsiteY66" fmla="*/ 2054575 h 4519477"/>
                <a:gd name="connsiteX67" fmla="*/ 3134077 w 3303631"/>
                <a:gd name="connsiteY67" fmla="*/ 2156179 h 4519477"/>
                <a:gd name="connsiteX68" fmla="*/ 2007859 w 3303631"/>
                <a:gd name="connsiteY68" fmla="*/ 2065918 h 4519477"/>
                <a:gd name="connsiteX69" fmla="*/ 1468562 w 3303631"/>
                <a:gd name="connsiteY69" fmla="*/ 1829607 h 4519477"/>
                <a:gd name="connsiteX70" fmla="*/ 1158320 w 3303631"/>
                <a:gd name="connsiteY70" fmla="*/ 1862264 h 4519477"/>
                <a:gd name="connsiteX71" fmla="*/ 1125662 w 3303631"/>
                <a:gd name="connsiteY71" fmla="*/ 2025550 h 4519477"/>
                <a:gd name="connsiteX72" fmla="*/ 1207305 w 3303631"/>
                <a:gd name="connsiteY72" fmla="*/ 2156179 h 4519477"/>
                <a:gd name="connsiteX73" fmla="*/ 1264455 w 3303631"/>
                <a:gd name="connsiteY73" fmla="*/ 2326721 h 4519477"/>
                <a:gd name="connsiteX74" fmla="*/ 1256291 w 3303631"/>
                <a:gd name="connsiteY74" fmla="*/ 2466421 h 4519477"/>
                <a:gd name="connsiteX75" fmla="*/ 1340789 w 3303631"/>
                <a:gd name="connsiteY75" fmla="*/ 2343947 h 4519477"/>
                <a:gd name="connsiteX76" fmla="*/ 1519980 w 3303631"/>
                <a:gd name="connsiteY76" fmla="*/ 2183866 h 4519477"/>
                <a:gd name="connsiteX77" fmla="*/ 1771095 w 3303631"/>
                <a:gd name="connsiteY77" fmla="*/ 2106740 h 4519477"/>
                <a:gd name="connsiteX78" fmla="*/ 1775938 w 3303631"/>
                <a:gd name="connsiteY78" fmla="*/ 2167303 h 4519477"/>
                <a:gd name="connsiteX79" fmla="*/ 1523318 w 3303631"/>
                <a:gd name="connsiteY79" fmla="*/ 2263330 h 4519477"/>
                <a:gd name="connsiteX80" fmla="*/ 1345335 w 3303631"/>
                <a:gd name="connsiteY80" fmla="*/ 2459418 h 4519477"/>
                <a:gd name="connsiteX81" fmla="*/ 1361065 w 3303631"/>
                <a:gd name="connsiteY81" fmla="*/ 2536725 h 4519477"/>
                <a:gd name="connsiteX82" fmla="*/ 1392145 w 3303631"/>
                <a:gd name="connsiteY82" fmla="*/ 2452833 h 4519477"/>
                <a:gd name="connsiteX83" fmla="*/ 1538982 w 3303631"/>
                <a:gd name="connsiteY83" fmla="*/ 2409835 h 4519477"/>
                <a:gd name="connsiteX84" fmla="*/ 1568004 w 3303631"/>
                <a:gd name="connsiteY84" fmla="*/ 2572484 h 4519477"/>
                <a:gd name="connsiteX85" fmla="*/ 1408078 w 3303631"/>
                <a:gd name="connsiteY85" fmla="*/ 2603400 h 4519477"/>
                <a:gd name="connsiteX86" fmla="*/ 1492602 w 3303631"/>
                <a:gd name="connsiteY86" fmla="*/ 2667481 h 4519477"/>
                <a:gd name="connsiteX87" fmla="*/ 1784973 w 3303631"/>
                <a:gd name="connsiteY87" fmla="*/ 2510761 h 4519477"/>
                <a:gd name="connsiteX88" fmla="*/ 2155232 w 3303631"/>
                <a:gd name="connsiteY88" fmla="*/ 2532170 h 4519477"/>
                <a:gd name="connsiteX89" fmla="*/ 2111418 w 3303631"/>
                <a:gd name="connsiteY89" fmla="*/ 2610349 h 4519477"/>
                <a:gd name="connsiteX90" fmla="*/ 1770188 w 3303631"/>
                <a:gd name="connsiteY90" fmla="*/ 2582208 h 4519477"/>
                <a:gd name="connsiteX91" fmla="*/ 1517766 w 3303631"/>
                <a:gd name="connsiteY91" fmla="*/ 2728112 h 4519477"/>
                <a:gd name="connsiteX92" fmla="*/ 1582862 w 3303631"/>
                <a:gd name="connsiteY92" fmla="*/ 2972607 h 4519477"/>
                <a:gd name="connsiteX93" fmla="*/ 1705275 w 3303631"/>
                <a:gd name="connsiteY93" fmla="*/ 3237197 h 4519477"/>
                <a:gd name="connsiteX94" fmla="*/ 1829045 w 3303631"/>
                <a:gd name="connsiteY94" fmla="*/ 3434175 h 4519477"/>
                <a:gd name="connsiteX95" fmla="*/ 2051187 w 3303631"/>
                <a:gd name="connsiteY95" fmla="*/ 3667266 h 4519477"/>
                <a:gd name="connsiteX96" fmla="*/ 2203132 w 3303631"/>
                <a:gd name="connsiteY96" fmla="*/ 3837154 h 4519477"/>
                <a:gd name="connsiteX97" fmla="*/ 2329744 w 3303631"/>
                <a:gd name="connsiteY97" fmla="*/ 3971955 h 4519477"/>
                <a:gd name="connsiteX98" fmla="*/ 2443443 w 3303631"/>
                <a:gd name="connsiteY98" fmla="*/ 4141602 h 4519477"/>
                <a:gd name="connsiteX99" fmla="*/ 2673186 w 3303631"/>
                <a:gd name="connsiteY99" fmla="*/ 4518990 h 4519477"/>
                <a:gd name="connsiteX100" fmla="*/ 2363602 w 3303631"/>
                <a:gd name="connsiteY100" fmla="*/ 4212978 h 4519477"/>
                <a:gd name="connsiteX101" fmla="*/ 2099938 w 3303631"/>
                <a:gd name="connsiteY101" fmla="*/ 3865259 h 4519477"/>
                <a:gd name="connsiteX102" fmla="*/ 1593737 w 3303631"/>
                <a:gd name="connsiteY102" fmla="*/ 3271960 h 4519477"/>
                <a:gd name="connsiteX103" fmla="*/ 1356077 w 3303631"/>
                <a:gd name="connsiteY103" fmla="*/ 2747182 h 4519477"/>
                <a:gd name="connsiteX104" fmla="*/ 1328409 w 3303631"/>
                <a:gd name="connsiteY104" fmla="*/ 2595689 h 4519477"/>
                <a:gd name="connsiteX105" fmla="*/ 1174648 w 3303631"/>
                <a:gd name="connsiteY105" fmla="*/ 2515407 h 4519477"/>
                <a:gd name="connsiteX106" fmla="*/ 1060348 w 3303631"/>
                <a:gd name="connsiteY106" fmla="*/ 2597050 h 4519477"/>
                <a:gd name="connsiteX107" fmla="*/ 1027691 w 3303631"/>
                <a:gd name="connsiteY107" fmla="*/ 2744007 h 4519477"/>
                <a:gd name="connsiteX108" fmla="*/ 1239962 w 3303631"/>
                <a:gd name="connsiteY108" fmla="*/ 2972607 h 4519477"/>
                <a:gd name="connsiteX109" fmla="*/ 1435905 w 3303631"/>
                <a:gd name="connsiteY109" fmla="*/ 3413479 h 4519477"/>
                <a:gd name="connsiteX110" fmla="*/ 1533877 w 3303631"/>
                <a:gd name="connsiteY110" fmla="*/ 3772707 h 4519477"/>
                <a:gd name="connsiteX111" fmla="*/ 1550205 w 3303631"/>
                <a:gd name="connsiteY111" fmla="*/ 4050293 h 4519477"/>
                <a:gd name="connsiteX112" fmla="*/ 1550205 w 3303631"/>
                <a:gd name="connsiteY112" fmla="*/ 4050293 h 4519477"/>
                <a:gd name="connsiteX0" fmla="*/ 1468562 w 3303631"/>
                <a:gd name="connsiteY0" fmla="*/ 4050293 h 4519477"/>
                <a:gd name="connsiteX1" fmla="*/ 1403248 w 3303631"/>
                <a:gd name="connsiteY1" fmla="*/ 3674736 h 4519477"/>
                <a:gd name="connsiteX2" fmla="*/ 1223634 w 3303631"/>
                <a:gd name="connsiteY2" fmla="*/ 3217536 h 4519477"/>
                <a:gd name="connsiteX3" fmla="*/ 1060348 w 3303631"/>
                <a:gd name="connsiteY3" fmla="*/ 2907293 h 4519477"/>
                <a:gd name="connsiteX4" fmla="*/ 848077 w 3303631"/>
                <a:gd name="connsiteY4" fmla="*/ 2695021 h 4519477"/>
                <a:gd name="connsiteX5" fmla="*/ 929720 w 3303631"/>
                <a:gd name="connsiteY5" fmla="*/ 2515407 h 4519477"/>
                <a:gd name="connsiteX6" fmla="*/ 1060348 w 3303631"/>
                <a:gd name="connsiteY6" fmla="*/ 2368450 h 4519477"/>
                <a:gd name="connsiteX7" fmla="*/ 1044020 w 3303631"/>
                <a:gd name="connsiteY7" fmla="*/ 2205164 h 4519477"/>
                <a:gd name="connsiteX8" fmla="*/ 1011362 w 3303631"/>
                <a:gd name="connsiteY8" fmla="*/ 2172507 h 4519477"/>
                <a:gd name="connsiteX9" fmla="*/ 1044020 w 3303631"/>
                <a:gd name="connsiteY9" fmla="*/ 2335793 h 4519477"/>
                <a:gd name="connsiteX10" fmla="*/ 929720 w 3303631"/>
                <a:gd name="connsiteY10" fmla="*/ 2417436 h 4519477"/>
                <a:gd name="connsiteX11" fmla="*/ 733777 w 3303631"/>
                <a:gd name="connsiteY11" fmla="*/ 2401107 h 4519477"/>
                <a:gd name="connsiteX12" fmla="*/ 619477 w 3303631"/>
                <a:gd name="connsiteY12" fmla="*/ 2286807 h 4519477"/>
                <a:gd name="connsiteX13" fmla="*/ 659998 w 3303631"/>
                <a:gd name="connsiteY13" fmla="*/ 2104791 h 4519477"/>
                <a:gd name="connsiteX14" fmla="*/ 762202 w 3303631"/>
                <a:gd name="connsiteY14" fmla="*/ 2067902 h 4519477"/>
                <a:gd name="connsiteX15" fmla="*/ 815420 w 3303631"/>
                <a:gd name="connsiteY15" fmla="*/ 2081799 h 4519477"/>
                <a:gd name="connsiteX16" fmla="*/ 893431 w 3303631"/>
                <a:gd name="connsiteY16" fmla="*/ 2078167 h 4519477"/>
                <a:gd name="connsiteX17" fmla="*/ 857142 w 3303631"/>
                <a:gd name="connsiteY17" fmla="*/ 2013454 h 4519477"/>
                <a:gd name="connsiteX18" fmla="*/ 815420 w 3303631"/>
                <a:gd name="connsiteY18" fmla="*/ 1960236 h 4519477"/>
                <a:gd name="connsiteX19" fmla="*/ 640037 w 3303631"/>
                <a:gd name="connsiteY19" fmla="*/ 1953572 h 4519477"/>
                <a:gd name="connsiteX20" fmla="*/ 455591 w 3303631"/>
                <a:gd name="connsiteY20" fmla="*/ 1937244 h 4519477"/>
                <a:gd name="connsiteX21" fmla="*/ 292905 w 3303631"/>
                <a:gd name="connsiteY21" fmla="*/ 1862264 h 4519477"/>
                <a:gd name="connsiteX22" fmla="*/ 31648 w 3303631"/>
                <a:gd name="connsiteY22" fmla="*/ 1584679 h 4519477"/>
                <a:gd name="connsiteX23" fmla="*/ 15320 w 3303631"/>
                <a:gd name="connsiteY23" fmla="*/ 1388736 h 4519477"/>
                <a:gd name="connsiteX24" fmla="*/ 129620 w 3303631"/>
                <a:gd name="connsiteY24" fmla="*/ 1062164 h 4519477"/>
                <a:gd name="connsiteX25" fmla="*/ 570491 w 3303631"/>
                <a:gd name="connsiteY25" fmla="*/ 670279 h 4519477"/>
                <a:gd name="connsiteX26" fmla="*/ 2333977 w 3303631"/>
                <a:gd name="connsiteY26" fmla="*/ 807 h 4519477"/>
                <a:gd name="connsiteX27" fmla="*/ 1174648 w 3303631"/>
                <a:gd name="connsiteY27" fmla="*/ 539650 h 4519477"/>
                <a:gd name="connsiteX28" fmla="*/ 570491 w 3303631"/>
                <a:gd name="connsiteY28" fmla="*/ 817236 h 4519477"/>
                <a:gd name="connsiteX29" fmla="*/ 227591 w 3303631"/>
                <a:gd name="connsiteY29" fmla="*/ 1143807 h 4519477"/>
                <a:gd name="connsiteX30" fmla="*/ 129620 w 3303631"/>
                <a:gd name="connsiteY30" fmla="*/ 1437721 h 4519477"/>
                <a:gd name="connsiteX31" fmla="*/ 325562 w 3303631"/>
                <a:gd name="connsiteY31" fmla="*/ 1747964 h 4519477"/>
                <a:gd name="connsiteX32" fmla="*/ 570491 w 3303631"/>
                <a:gd name="connsiteY32" fmla="*/ 1862264 h 4519477"/>
                <a:gd name="connsiteX33" fmla="*/ 390876 w 3303631"/>
                <a:gd name="connsiteY33" fmla="*/ 1503035 h 4519477"/>
                <a:gd name="connsiteX34" fmla="*/ 537833 w 3303631"/>
                <a:gd name="connsiteY34" fmla="*/ 1111150 h 4519477"/>
                <a:gd name="connsiteX35" fmla="*/ 1011362 w 3303631"/>
                <a:gd name="connsiteY35" fmla="*/ 866221 h 4519477"/>
                <a:gd name="connsiteX36" fmla="*/ 1615520 w 3303631"/>
                <a:gd name="connsiteY36" fmla="*/ 572307 h 4519477"/>
                <a:gd name="connsiteX37" fmla="*/ 2399291 w 3303631"/>
                <a:gd name="connsiteY37" fmla="*/ 278393 h 4519477"/>
                <a:gd name="connsiteX38" fmla="*/ 1615520 w 3303631"/>
                <a:gd name="connsiteY38" fmla="*/ 702936 h 4519477"/>
                <a:gd name="connsiteX39" fmla="*/ 2611563 w 3303631"/>
                <a:gd name="connsiteY39" fmla="*/ 866222 h 4519477"/>
                <a:gd name="connsiteX40" fmla="*/ 1599191 w 3303631"/>
                <a:gd name="connsiteY40" fmla="*/ 817236 h 4519477"/>
                <a:gd name="connsiteX41" fmla="*/ 1174648 w 3303631"/>
                <a:gd name="connsiteY41" fmla="*/ 915207 h 4519477"/>
                <a:gd name="connsiteX42" fmla="*/ 652134 w 3303631"/>
                <a:gd name="connsiteY42" fmla="*/ 1192793 h 4519477"/>
                <a:gd name="connsiteX43" fmla="*/ 505177 w 3303631"/>
                <a:gd name="connsiteY43" fmla="*/ 1454050 h 4519477"/>
                <a:gd name="connsiteX44" fmla="*/ 586820 w 3303631"/>
                <a:gd name="connsiteY44" fmla="*/ 1747964 h 4519477"/>
                <a:gd name="connsiteX45" fmla="*/ 750105 w 3303631"/>
                <a:gd name="connsiteY45" fmla="*/ 1878593 h 4519477"/>
                <a:gd name="connsiteX46" fmla="*/ 652134 w 3303631"/>
                <a:gd name="connsiteY46" fmla="*/ 1747964 h 4519477"/>
                <a:gd name="connsiteX47" fmla="*/ 766434 w 3303631"/>
                <a:gd name="connsiteY47" fmla="*/ 1584678 h 4519477"/>
                <a:gd name="connsiteX48" fmla="*/ 946048 w 3303631"/>
                <a:gd name="connsiteY48" fmla="*/ 1568350 h 4519477"/>
                <a:gd name="connsiteX49" fmla="*/ 1125662 w 3303631"/>
                <a:gd name="connsiteY49" fmla="*/ 1666321 h 4519477"/>
                <a:gd name="connsiteX50" fmla="*/ 1060348 w 3303631"/>
                <a:gd name="connsiteY50" fmla="*/ 1829607 h 4519477"/>
                <a:gd name="connsiteX51" fmla="*/ 1223634 w 3303631"/>
                <a:gd name="connsiteY51" fmla="*/ 1747964 h 4519477"/>
                <a:gd name="connsiteX52" fmla="*/ 1474568 w 3303631"/>
                <a:gd name="connsiteY52" fmla="*/ 1710475 h 4519477"/>
                <a:gd name="connsiteX53" fmla="*/ 1789042 w 3303631"/>
                <a:gd name="connsiteY53" fmla="*/ 1513361 h 4519477"/>
                <a:gd name="connsiteX54" fmla="*/ 2059005 w 3303631"/>
                <a:gd name="connsiteY54" fmla="*/ 1385267 h 4519477"/>
                <a:gd name="connsiteX55" fmla="*/ 2292223 w 3303631"/>
                <a:gd name="connsiteY55" fmla="*/ 1336718 h 4519477"/>
                <a:gd name="connsiteX56" fmla="*/ 2592268 w 3303631"/>
                <a:gd name="connsiteY56" fmla="*/ 1406428 h 4519477"/>
                <a:gd name="connsiteX57" fmla="*/ 3297360 w 3303631"/>
                <a:gd name="connsiteY57" fmla="*/ 1633666 h 4519477"/>
                <a:gd name="connsiteX58" fmla="*/ 2267431 w 3303631"/>
                <a:gd name="connsiteY58" fmla="*/ 1396000 h 4519477"/>
                <a:gd name="connsiteX59" fmla="*/ 1608857 w 3303631"/>
                <a:gd name="connsiteY59" fmla="*/ 1714708 h 4519477"/>
                <a:gd name="connsiteX60" fmla="*/ 1805068 w 3303631"/>
                <a:gd name="connsiteY60" fmla="*/ 1626505 h 4519477"/>
                <a:gd name="connsiteX61" fmla="*/ 1940500 w 3303631"/>
                <a:gd name="connsiteY61" fmla="*/ 1647666 h 4519477"/>
                <a:gd name="connsiteX62" fmla="*/ 1978590 w 3303631"/>
                <a:gd name="connsiteY62" fmla="*/ 1787330 h 4519477"/>
                <a:gd name="connsiteX63" fmla="*/ 1898178 w 3303631"/>
                <a:gd name="connsiteY63" fmla="*/ 1888904 h 4519477"/>
                <a:gd name="connsiteX64" fmla="*/ 1734052 w 3303631"/>
                <a:gd name="connsiteY64" fmla="*/ 1888258 h 4519477"/>
                <a:gd name="connsiteX65" fmla="*/ 2089048 w 3303631"/>
                <a:gd name="connsiteY65" fmla="*/ 1992893 h 4519477"/>
                <a:gd name="connsiteX66" fmla="*/ 2480934 w 3303631"/>
                <a:gd name="connsiteY66" fmla="*/ 2054575 h 4519477"/>
                <a:gd name="connsiteX67" fmla="*/ 3134077 w 3303631"/>
                <a:gd name="connsiteY67" fmla="*/ 2156179 h 4519477"/>
                <a:gd name="connsiteX68" fmla="*/ 2007859 w 3303631"/>
                <a:gd name="connsiteY68" fmla="*/ 2065918 h 4519477"/>
                <a:gd name="connsiteX69" fmla="*/ 1468562 w 3303631"/>
                <a:gd name="connsiteY69" fmla="*/ 1829607 h 4519477"/>
                <a:gd name="connsiteX70" fmla="*/ 1158320 w 3303631"/>
                <a:gd name="connsiteY70" fmla="*/ 1862264 h 4519477"/>
                <a:gd name="connsiteX71" fmla="*/ 1125662 w 3303631"/>
                <a:gd name="connsiteY71" fmla="*/ 2025550 h 4519477"/>
                <a:gd name="connsiteX72" fmla="*/ 1207305 w 3303631"/>
                <a:gd name="connsiteY72" fmla="*/ 2156179 h 4519477"/>
                <a:gd name="connsiteX73" fmla="*/ 1264455 w 3303631"/>
                <a:gd name="connsiteY73" fmla="*/ 2326721 h 4519477"/>
                <a:gd name="connsiteX74" fmla="*/ 1256291 w 3303631"/>
                <a:gd name="connsiteY74" fmla="*/ 2466421 h 4519477"/>
                <a:gd name="connsiteX75" fmla="*/ 1340789 w 3303631"/>
                <a:gd name="connsiteY75" fmla="*/ 2343947 h 4519477"/>
                <a:gd name="connsiteX76" fmla="*/ 1519980 w 3303631"/>
                <a:gd name="connsiteY76" fmla="*/ 2183866 h 4519477"/>
                <a:gd name="connsiteX77" fmla="*/ 1771095 w 3303631"/>
                <a:gd name="connsiteY77" fmla="*/ 2106740 h 4519477"/>
                <a:gd name="connsiteX78" fmla="*/ 1775938 w 3303631"/>
                <a:gd name="connsiteY78" fmla="*/ 2167303 h 4519477"/>
                <a:gd name="connsiteX79" fmla="*/ 1523318 w 3303631"/>
                <a:gd name="connsiteY79" fmla="*/ 2263330 h 4519477"/>
                <a:gd name="connsiteX80" fmla="*/ 1345335 w 3303631"/>
                <a:gd name="connsiteY80" fmla="*/ 2459418 h 4519477"/>
                <a:gd name="connsiteX81" fmla="*/ 1361065 w 3303631"/>
                <a:gd name="connsiteY81" fmla="*/ 2536725 h 4519477"/>
                <a:gd name="connsiteX82" fmla="*/ 1392145 w 3303631"/>
                <a:gd name="connsiteY82" fmla="*/ 2452833 h 4519477"/>
                <a:gd name="connsiteX83" fmla="*/ 1538982 w 3303631"/>
                <a:gd name="connsiteY83" fmla="*/ 2409835 h 4519477"/>
                <a:gd name="connsiteX84" fmla="*/ 1568004 w 3303631"/>
                <a:gd name="connsiteY84" fmla="*/ 2572484 h 4519477"/>
                <a:gd name="connsiteX85" fmla="*/ 1408078 w 3303631"/>
                <a:gd name="connsiteY85" fmla="*/ 2603400 h 4519477"/>
                <a:gd name="connsiteX86" fmla="*/ 1492602 w 3303631"/>
                <a:gd name="connsiteY86" fmla="*/ 2667481 h 4519477"/>
                <a:gd name="connsiteX87" fmla="*/ 1784973 w 3303631"/>
                <a:gd name="connsiteY87" fmla="*/ 2510761 h 4519477"/>
                <a:gd name="connsiteX88" fmla="*/ 2155232 w 3303631"/>
                <a:gd name="connsiteY88" fmla="*/ 2532170 h 4519477"/>
                <a:gd name="connsiteX89" fmla="*/ 2111418 w 3303631"/>
                <a:gd name="connsiteY89" fmla="*/ 2610349 h 4519477"/>
                <a:gd name="connsiteX90" fmla="*/ 1770188 w 3303631"/>
                <a:gd name="connsiteY90" fmla="*/ 2582208 h 4519477"/>
                <a:gd name="connsiteX91" fmla="*/ 1517766 w 3303631"/>
                <a:gd name="connsiteY91" fmla="*/ 2728112 h 4519477"/>
                <a:gd name="connsiteX92" fmla="*/ 1582862 w 3303631"/>
                <a:gd name="connsiteY92" fmla="*/ 2972607 h 4519477"/>
                <a:gd name="connsiteX93" fmla="*/ 1705275 w 3303631"/>
                <a:gd name="connsiteY93" fmla="*/ 3237197 h 4519477"/>
                <a:gd name="connsiteX94" fmla="*/ 1829045 w 3303631"/>
                <a:gd name="connsiteY94" fmla="*/ 3434175 h 4519477"/>
                <a:gd name="connsiteX95" fmla="*/ 2051187 w 3303631"/>
                <a:gd name="connsiteY95" fmla="*/ 3667266 h 4519477"/>
                <a:gd name="connsiteX96" fmla="*/ 2203132 w 3303631"/>
                <a:gd name="connsiteY96" fmla="*/ 3837154 h 4519477"/>
                <a:gd name="connsiteX97" fmla="*/ 2329744 w 3303631"/>
                <a:gd name="connsiteY97" fmla="*/ 3971955 h 4519477"/>
                <a:gd name="connsiteX98" fmla="*/ 2443443 w 3303631"/>
                <a:gd name="connsiteY98" fmla="*/ 4141602 h 4519477"/>
                <a:gd name="connsiteX99" fmla="*/ 2673186 w 3303631"/>
                <a:gd name="connsiteY99" fmla="*/ 4518990 h 4519477"/>
                <a:gd name="connsiteX100" fmla="*/ 2363602 w 3303631"/>
                <a:gd name="connsiteY100" fmla="*/ 4212978 h 4519477"/>
                <a:gd name="connsiteX101" fmla="*/ 2099938 w 3303631"/>
                <a:gd name="connsiteY101" fmla="*/ 3865259 h 4519477"/>
                <a:gd name="connsiteX102" fmla="*/ 1593737 w 3303631"/>
                <a:gd name="connsiteY102" fmla="*/ 3271960 h 4519477"/>
                <a:gd name="connsiteX103" fmla="*/ 1356077 w 3303631"/>
                <a:gd name="connsiteY103" fmla="*/ 2747182 h 4519477"/>
                <a:gd name="connsiteX104" fmla="*/ 1328409 w 3303631"/>
                <a:gd name="connsiteY104" fmla="*/ 2595689 h 4519477"/>
                <a:gd name="connsiteX105" fmla="*/ 1174648 w 3303631"/>
                <a:gd name="connsiteY105" fmla="*/ 2515407 h 4519477"/>
                <a:gd name="connsiteX106" fmla="*/ 1060348 w 3303631"/>
                <a:gd name="connsiteY106" fmla="*/ 2597050 h 4519477"/>
                <a:gd name="connsiteX107" fmla="*/ 1027691 w 3303631"/>
                <a:gd name="connsiteY107" fmla="*/ 2744007 h 4519477"/>
                <a:gd name="connsiteX108" fmla="*/ 1239962 w 3303631"/>
                <a:gd name="connsiteY108" fmla="*/ 2972607 h 4519477"/>
                <a:gd name="connsiteX109" fmla="*/ 1435905 w 3303631"/>
                <a:gd name="connsiteY109" fmla="*/ 3413479 h 4519477"/>
                <a:gd name="connsiteX110" fmla="*/ 1533877 w 3303631"/>
                <a:gd name="connsiteY110" fmla="*/ 3772707 h 4519477"/>
                <a:gd name="connsiteX111" fmla="*/ 1550205 w 3303631"/>
                <a:gd name="connsiteY111" fmla="*/ 4050293 h 4519477"/>
                <a:gd name="connsiteX112" fmla="*/ 1550205 w 3303631"/>
                <a:gd name="connsiteY112" fmla="*/ 4050293 h 4519477"/>
                <a:gd name="connsiteX0" fmla="*/ 1468562 w 3303631"/>
                <a:gd name="connsiteY0" fmla="*/ 4050293 h 4519477"/>
                <a:gd name="connsiteX1" fmla="*/ 1403248 w 3303631"/>
                <a:gd name="connsiteY1" fmla="*/ 3674736 h 4519477"/>
                <a:gd name="connsiteX2" fmla="*/ 1223634 w 3303631"/>
                <a:gd name="connsiteY2" fmla="*/ 3217536 h 4519477"/>
                <a:gd name="connsiteX3" fmla="*/ 1060348 w 3303631"/>
                <a:gd name="connsiteY3" fmla="*/ 2907293 h 4519477"/>
                <a:gd name="connsiteX4" fmla="*/ 848077 w 3303631"/>
                <a:gd name="connsiteY4" fmla="*/ 2695021 h 4519477"/>
                <a:gd name="connsiteX5" fmla="*/ 929720 w 3303631"/>
                <a:gd name="connsiteY5" fmla="*/ 2515407 h 4519477"/>
                <a:gd name="connsiteX6" fmla="*/ 1060348 w 3303631"/>
                <a:gd name="connsiteY6" fmla="*/ 2368450 h 4519477"/>
                <a:gd name="connsiteX7" fmla="*/ 1044020 w 3303631"/>
                <a:gd name="connsiteY7" fmla="*/ 2205164 h 4519477"/>
                <a:gd name="connsiteX8" fmla="*/ 1011362 w 3303631"/>
                <a:gd name="connsiteY8" fmla="*/ 2172507 h 4519477"/>
                <a:gd name="connsiteX9" fmla="*/ 1044020 w 3303631"/>
                <a:gd name="connsiteY9" fmla="*/ 2335793 h 4519477"/>
                <a:gd name="connsiteX10" fmla="*/ 929720 w 3303631"/>
                <a:gd name="connsiteY10" fmla="*/ 2417436 h 4519477"/>
                <a:gd name="connsiteX11" fmla="*/ 733777 w 3303631"/>
                <a:gd name="connsiteY11" fmla="*/ 2401107 h 4519477"/>
                <a:gd name="connsiteX12" fmla="*/ 632174 w 3303631"/>
                <a:gd name="connsiteY12" fmla="*/ 2231788 h 4519477"/>
                <a:gd name="connsiteX13" fmla="*/ 659998 w 3303631"/>
                <a:gd name="connsiteY13" fmla="*/ 2104791 h 4519477"/>
                <a:gd name="connsiteX14" fmla="*/ 762202 w 3303631"/>
                <a:gd name="connsiteY14" fmla="*/ 2067902 h 4519477"/>
                <a:gd name="connsiteX15" fmla="*/ 815420 w 3303631"/>
                <a:gd name="connsiteY15" fmla="*/ 2081799 h 4519477"/>
                <a:gd name="connsiteX16" fmla="*/ 893431 w 3303631"/>
                <a:gd name="connsiteY16" fmla="*/ 2078167 h 4519477"/>
                <a:gd name="connsiteX17" fmla="*/ 857142 w 3303631"/>
                <a:gd name="connsiteY17" fmla="*/ 2013454 h 4519477"/>
                <a:gd name="connsiteX18" fmla="*/ 815420 w 3303631"/>
                <a:gd name="connsiteY18" fmla="*/ 1960236 h 4519477"/>
                <a:gd name="connsiteX19" fmla="*/ 640037 w 3303631"/>
                <a:gd name="connsiteY19" fmla="*/ 1953572 h 4519477"/>
                <a:gd name="connsiteX20" fmla="*/ 455591 w 3303631"/>
                <a:gd name="connsiteY20" fmla="*/ 1937244 h 4519477"/>
                <a:gd name="connsiteX21" fmla="*/ 292905 w 3303631"/>
                <a:gd name="connsiteY21" fmla="*/ 1862264 h 4519477"/>
                <a:gd name="connsiteX22" fmla="*/ 31648 w 3303631"/>
                <a:gd name="connsiteY22" fmla="*/ 1584679 h 4519477"/>
                <a:gd name="connsiteX23" fmla="*/ 15320 w 3303631"/>
                <a:gd name="connsiteY23" fmla="*/ 1388736 h 4519477"/>
                <a:gd name="connsiteX24" fmla="*/ 129620 w 3303631"/>
                <a:gd name="connsiteY24" fmla="*/ 1062164 h 4519477"/>
                <a:gd name="connsiteX25" fmla="*/ 570491 w 3303631"/>
                <a:gd name="connsiteY25" fmla="*/ 670279 h 4519477"/>
                <a:gd name="connsiteX26" fmla="*/ 2333977 w 3303631"/>
                <a:gd name="connsiteY26" fmla="*/ 807 h 4519477"/>
                <a:gd name="connsiteX27" fmla="*/ 1174648 w 3303631"/>
                <a:gd name="connsiteY27" fmla="*/ 539650 h 4519477"/>
                <a:gd name="connsiteX28" fmla="*/ 570491 w 3303631"/>
                <a:gd name="connsiteY28" fmla="*/ 817236 h 4519477"/>
                <a:gd name="connsiteX29" fmla="*/ 227591 w 3303631"/>
                <a:gd name="connsiteY29" fmla="*/ 1143807 h 4519477"/>
                <a:gd name="connsiteX30" fmla="*/ 129620 w 3303631"/>
                <a:gd name="connsiteY30" fmla="*/ 1437721 h 4519477"/>
                <a:gd name="connsiteX31" fmla="*/ 325562 w 3303631"/>
                <a:gd name="connsiteY31" fmla="*/ 1747964 h 4519477"/>
                <a:gd name="connsiteX32" fmla="*/ 570491 w 3303631"/>
                <a:gd name="connsiteY32" fmla="*/ 1862264 h 4519477"/>
                <a:gd name="connsiteX33" fmla="*/ 390876 w 3303631"/>
                <a:gd name="connsiteY33" fmla="*/ 1503035 h 4519477"/>
                <a:gd name="connsiteX34" fmla="*/ 537833 w 3303631"/>
                <a:gd name="connsiteY34" fmla="*/ 1111150 h 4519477"/>
                <a:gd name="connsiteX35" fmla="*/ 1011362 w 3303631"/>
                <a:gd name="connsiteY35" fmla="*/ 866221 h 4519477"/>
                <a:gd name="connsiteX36" fmla="*/ 1615520 w 3303631"/>
                <a:gd name="connsiteY36" fmla="*/ 572307 h 4519477"/>
                <a:gd name="connsiteX37" fmla="*/ 2399291 w 3303631"/>
                <a:gd name="connsiteY37" fmla="*/ 278393 h 4519477"/>
                <a:gd name="connsiteX38" fmla="*/ 1615520 w 3303631"/>
                <a:gd name="connsiteY38" fmla="*/ 702936 h 4519477"/>
                <a:gd name="connsiteX39" fmla="*/ 2611563 w 3303631"/>
                <a:gd name="connsiteY39" fmla="*/ 866222 h 4519477"/>
                <a:gd name="connsiteX40" fmla="*/ 1599191 w 3303631"/>
                <a:gd name="connsiteY40" fmla="*/ 817236 h 4519477"/>
                <a:gd name="connsiteX41" fmla="*/ 1174648 w 3303631"/>
                <a:gd name="connsiteY41" fmla="*/ 915207 h 4519477"/>
                <a:gd name="connsiteX42" fmla="*/ 652134 w 3303631"/>
                <a:gd name="connsiteY42" fmla="*/ 1192793 h 4519477"/>
                <a:gd name="connsiteX43" fmla="*/ 505177 w 3303631"/>
                <a:gd name="connsiteY43" fmla="*/ 1454050 h 4519477"/>
                <a:gd name="connsiteX44" fmla="*/ 586820 w 3303631"/>
                <a:gd name="connsiteY44" fmla="*/ 1747964 h 4519477"/>
                <a:gd name="connsiteX45" fmla="*/ 750105 w 3303631"/>
                <a:gd name="connsiteY45" fmla="*/ 1878593 h 4519477"/>
                <a:gd name="connsiteX46" fmla="*/ 652134 w 3303631"/>
                <a:gd name="connsiteY46" fmla="*/ 1747964 h 4519477"/>
                <a:gd name="connsiteX47" fmla="*/ 766434 w 3303631"/>
                <a:gd name="connsiteY47" fmla="*/ 1584678 h 4519477"/>
                <a:gd name="connsiteX48" fmla="*/ 946048 w 3303631"/>
                <a:gd name="connsiteY48" fmla="*/ 1568350 h 4519477"/>
                <a:gd name="connsiteX49" fmla="*/ 1125662 w 3303631"/>
                <a:gd name="connsiteY49" fmla="*/ 1666321 h 4519477"/>
                <a:gd name="connsiteX50" fmla="*/ 1060348 w 3303631"/>
                <a:gd name="connsiteY50" fmla="*/ 1829607 h 4519477"/>
                <a:gd name="connsiteX51" fmla="*/ 1223634 w 3303631"/>
                <a:gd name="connsiteY51" fmla="*/ 1747964 h 4519477"/>
                <a:gd name="connsiteX52" fmla="*/ 1474568 w 3303631"/>
                <a:gd name="connsiteY52" fmla="*/ 1710475 h 4519477"/>
                <a:gd name="connsiteX53" fmla="*/ 1789042 w 3303631"/>
                <a:gd name="connsiteY53" fmla="*/ 1513361 h 4519477"/>
                <a:gd name="connsiteX54" fmla="*/ 2059005 w 3303631"/>
                <a:gd name="connsiteY54" fmla="*/ 1385267 h 4519477"/>
                <a:gd name="connsiteX55" fmla="*/ 2292223 w 3303631"/>
                <a:gd name="connsiteY55" fmla="*/ 1336718 h 4519477"/>
                <a:gd name="connsiteX56" fmla="*/ 2592268 w 3303631"/>
                <a:gd name="connsiteY56" fmla="*/ 1406428 h 4519477"/>
                <a:gd name="connsiteX57" fmla="*/ 3297360 w 3303631"/>
                <a:gd name="connsiteY57" fmla="*/ 1633666 h 4519477"/>
                <a:gd name="connsiteX58" fmla="*/ 2267431 w 3303631"/>
                <a:gd name="connsiteY58" fmla="*/ 1396000 h 4519477"/>
                <a:gd name="connsiteX59" fmla="*/ 1608857 w 3303631"/>
                <a:gd name="connsiteY59" fmla="*/ 1714708 h 4519477"/>
                <a:gd name="connsiteX60" fmla="*/ 1805068 w 3303631"/>
                <a:gd name="connsiteY60" fmla="*/ 1626505 h 4519477"/>
                <a:gd name="connsiteX61" fmla="*/ 1940500 w 3303631"/>
                <a:gd name="connsiteY61" fmla="*/ 1647666 h 4519477"/>
                <a:gd name="connsiteX62" fmla="*/ 1978590 w 3303631"/>
                <a:gd name="connsiteY62" fmla="*/ 1787330 h 4519477"/>
                <a:gd name="connsiteX63" fmla="*/ 1898178 w 3303631"/>
                <a:gd name="connsiteY63" fmla="*/ 1888904 h 4519477"/>
                <a:gd name="connsiteX64" fmla="*/ 1734052 w 3303631"/>
                <a:gd name="connsiteY64" fmla="*/ 1888258 h 4519477"/>
                <a:gd name="connsiteX65" fmla="*/ 2089048 w 3303631"/>
                <a:gd name="connsiteY65" fmla="*/ 1992893 h 4519477"/>
                <a:gd name="connsiteX66" fmla="*/ 2480934 w 3303631"/>
                <a:gd name="connsiteY66" fmla="*/ 2054575 h 4519477"/>
                <a:gd name="connsiteX67" fmla="*/ 3134077 w 3303631"/>
                <a:gd name="connsiteY67" fmla="*/ 2156179 h 4519477"/>
                <a:gd name="connsiteX68" fmla="*/ 2007859 w 3303631"/>
                <a:gd name="connsiteY68" fmla="*/ 2065918 h 4519477"/>
                <a:gd name="connsiteX69" fmla="*/ 1468562 w 3303631"/>
                <a:gd name="connsiteY69" fmla="*/ 1829607 h 4519477"/>
                <a:gd name="connsiteX70" fmla="*/ 1158320 w 3303631"/>
                <a:gd name="connsiteY70" fmla="*/ 1862264 h 4519477"/>
                <a:gd name="connsiteX71" fmla="*/ 1125662 w 3303631"/>
                <a:gd name="connsiteY71" fmla="*/ 2025550 h 4519477"/>
                <a:gd name="connsiteX72" fmla="*/ 1207305 w 3303631"/>
                <a:gd name="connsiteY72" fmla="*/ 2156179 h 4519477"/>
                <a:gd name="connsiteX73" fmla="*/ 1264455 w 3303631"/>
                <a:gd name="connsiteY73" fmla="*/ 2326721 h 4519477"/>
                <a:gd name="connsiteX74" fmla="*/ 1256291 w 3303631"/>
                <a:gd name="connsiteY74" fmla="*/ 2466421 h 4519477"/>
                <a:gd name="connsiteX75" fmla="*/ 1340789 w 3303631"/>
                <a:gd name="connsiteY75" fmla="*/ 2343947 h 4519477"/>
                <a:gd name="connsiteX76" fmla="*/ 1519980 w 3303631"/>
                <a:gd name="connsiteY76" fmla="*/ 2183866 h 4519477"/>
                <a:gd name="connsiteX77" fmla="*/ 1771095 w 3303631"/>
                <a:gd name="connsiteY77" fmla="*/ 2106740 h 4519477"/>
                <a:gd name="connsiteX78" fmla="*/ 1775938 w 3303631"/>
                <a:gd name="connsiteY78" fmla="*/ 2167303 h 4519477"/>
                <a:gd name="connsiteX79" fmla="*/ 1523318 w 3303631"/>
                <a:gd name="connsiteY79" fmla="*/ 2263330 h 4519477"/>
                <a:gd name="connsiteX80" fmla="*/ 1345335 w 3303631"/>
                <a:gd name="connsiteY80" fmla="*/ 2459418 h 4519477"/>
                <a:gd name="connsiteX81" fmla="*/ 1361065 w 3303631"/>
                <a:gd name="connsiteY81" fmla="*/ 2536725 h 4519477"/>
                <a:gd name="connsiteX82" fmla="*/ 1392145 w 3303631"/>
                <a:gd name="connsiteY82" fmla="*/ 2452833 h 4519477"/>
                <a:gd name="connsiteX83" fmla="*/ 1538982 w 3303631"/>
                <a:gd name="connsiteY83" fmla="*/ 2409835 h 4519477"/>
                <a:gd name="connsiteX84" fmla="*/ 1568004 w 3303631"/>
                <a:gd name="connsiteY84" fmla="*/ 2572484 h 4519477"/>
                <a:gd name="connsiteX85" fmla="*/ 1408078 w 3303631"/>
                <a:gd name="connsiteY85" fmla="*/ 2603400 h 4519477"/>
                <a:gd name="connsiteX86" fmla="*/ 1492602 w 3303631"/>
                <a:gd name="connsiteY86" fmla="*/ 2667481 h 4519477"/>
                <a:gd name="connsiteX87" fmla="*/ 1784973 w 3303631"/>
                <a:gd name="connsiteY87" fmla="*/ 2510761 h 4519477"/>
                <a:gd name="connsiteX88" fmla="*/ 2155232 w 3303631"/>
                <a:gd name="connsiteY88" fmla="*/ 2532170 h 4519477"/>
                <a:gd name="connsiteX89" fmla="*/ 2111418 w 3303631"/>
                <a:gd name="connsiteY89" fmla="*/ 2610349 h 4519477"/>
                <a:gd name="connsiteX90" fmla="*/ 1770188 w 3303631"/>
                <a:gd name="connsiteY90" fmla="*/ 2582208 h 4519477"/>
                <a:gd name="connsiteX91" fmla="*/ 1517766 w 3303631"/>
                <a:gd name="connsiteY91" fmla="*/ 2728112 h 4519477"/>
                <a:gd name="connsiteX92" fmla="*/ 1582862 w 3303631"/>
                <a:gd name="connsiteY92" fmla="*/ 2972607 h 4519477"/>
                <a:gd name="connsiteX93" fmla="*/ 1705275 w 3303631"/>
                <a:gd name="connsiteY93" fmla="*/ 3237197 h 4519477"/>
                <a:gd name="connsiteX94" fmla="*/ 1829045 w 3303631"/>
                <a:gd name="connsiteY94" fmla="*/ 3434175 h 4519477"/>
                <a:gd name="connsiteX95" fmla="*/ 2051187 w 3303631"/>
                <a:gd name="connsiteY95" fmla="*/ 3667266 h 4519477"/>
                <a:gd name="connsiteX96" fmla="*/ 2203132 w 3303631"/>
                <a:gd name="connsiteY96" fmla="*/ 3837154 h 4519477"/>
                <a:gd name="connsiteX97" fmla="*/ 2329744 w 3303631"/>
                <a:gd name="connsiteY97" fmla="*/ 3971955 h 4519477"/>
                <a:gd name="connsiteX98" fmla="*/ 2443443 w 3303631"/>
                <a:gd name="connsiteY98" fmla="*/ 4141602 h 4519477"/>
                <a:gd name="connsiteX99" fmla="*/ 2673186 w 3303631"/>
                <a:gd name="connsiteY99" fmla="*/ 4518990 h 4519477"/>
                <a:gd name="connsiteX100" fmla="*/ 2363602 w 3303631"/>
                <a:gd name="connsiteY100" fmla="*/ 4212978 h 4519477"/>
                <a:gd name="connsiteX101" fmla="*/ 2099938 w 3303631"/>
                <a:gd name="connsiteY101" fmla="*/ 3865259 h 4519477"/>
                <a:gd name="connsiteX102" fmla="*/ 1593737 w 3303631"/>
                <a:gd name="connsiteY102" fmla="*/ 3271960 h 4519477"/>
                <a:gd name="connsiteX103" fmla="*/ 1356077 w 3303631"/>
                <a:gd name="connsiteY103" fmla="*/ 2747182 h 4519477"/>
                <a:gd name="connsiteX104" fmla="*/ 1328409 w 3303631"/>
                <a:gd name="connsiteY104" fmla="*/ 2595689 h 4519477"/>
                <a:gd name="connsiteX105" fmla="*/ 1174648 w 3303631"/>
                <a:gd name="connsiteY105" fmla="*/ 2515407 h 4519477"/>
                <a:gd name="connsiteX106" fmla="*/ 1060348 w 3303631"/>
                <a:gd name="connsiteY106" fmla="*/ 2597050 h 4519477"/>
                <a:gd name="connsiteX107" fmla="*/ 1027691 w 3303631"/>
                <a:gd name="connsiteY107" fmla="*/ 2744007 h 4519477"/>
                <a:gd name="connsiteX108" fmla="*/ 1239962 w 3303631"/>
                <a:gd name="connsiteY108" fmla="*/ 2972607 h 4519477"/>
                <a:gd name="connsiteX109" fmla="*/ 1435905 w 3303631"/>
                <a:gd name="connsiteY109" fmla="*/ 3413479 h 4519477"/>
                <a:gd name="connsiteX110" fmla="*/ 1533877 w 3303631"/>
                <a:gd name="connsiteY110" fmla="*/ 3772707 h 4519477"/>
                <a:gd name="connsiteX111" fmla="*/ 1550205 w 3303631"/>
                <a:gd name="connsiteY111" fmla="*/ 4050293 h 4519477"/>
                <a:gd name="connsiteX112" fmla="*/ 1550205 w 3303631"/>
                <a:gd name="connsiteY112" fmla="*/ 4050293 h 4519477"/>
                <a:gd name="connsiteX0" fmla="*/ 1468562 w 3303631"/>
                <a:gd name="connsiteY0" fmla="*/ 4050293 h 4519477"/>
                <a:gd name="connsiteX1" fmla="*/ 1403248 w 3303631"/>
                <a:gd name="connsiteY1" fmla="*/ 3674736 h 4519477"/>
                <a:gd name="connsiteX2" fmla="*/ 1223634 w 3303631"/>
                <a:gd name="connsiteY2" fmla="*/ 3217536 h 4519477"/>
                <a:gd name="connsiteX3" fmla="*/ 1060348 w 3303631"/>
                <a:gd name="connsiteY3" fmla="*/ 2907293 h 4519477"/>
                <a:gd name="connsiteX4" fmla="*/ 848077 w 3303631"/>
                <a:gd name="connsiteY4" fmla="*/ 2695021 h 4519477"/>
                <a:gd name="connsiteX5" fmla="*/ 929720 w 3303631"/>
                <a:gd name="connsiteY5" fmla="*/ 2515407 h 4519477"/>
                <a:gd name="connsiteX6" fmla="*/ 1060348 w 3303631"/>
                <a:gd name="connsiteY6" fmla="*/ 2368450 h 4519477"/>
                <a:gd name="connsiteX7" fmla="*/ 1044020 w 3303631"/>
                <a:gd name="connsiteY7" fmla="*/ 2205164 h 4519477"/>
                <a:gd name="connsiteX8" fmla="*/ 1011362 w 3303631"/>
                <a:gd name="connsiteY8" fmla="*/ 2172507 h 4519477"/>
                <a:gd name="connsiteX9" fmla="*/ 1044020 w 3303631"/>
                <a:gd name="connsiteY9" fmla="*/ 2335793 h 4519477"/>
                <a:gd name="connsiteX10" fmla="*/ 929720 w 3303631"/>
                <a:gd name="connsiteY10" fmla="*/ 2417436 h 4519477"/>
                <a:gd name="connsiteX11" fmla="*/ 716848 w 3303631"/>
                <a:gd name="connsiteY11" fmla="*/ 2324927 h 4519477"/>
                <a:gd name="connsiteX12" fmla="*/ 632174 w 3303631"/>
                <a:gd name="connsiteY12" fmla="*/ 2231788 h 4519477"/>
                <a:gd name="connsiteX13" fmla="*/ 659998 w 3303631"/>
                <a:gd name="connsiteY13" fmla="*/ 2104791 h 4519477"/>
                <a:gd name="connsiteX14" fmla="*/ 762202 w 3303631"/>
                <a:gd name="connsiteY14" fmla="*/ 2067902 h 4519477"/>
                <a:gd name="connsiteX15" fmla="*/ 815420 w 3303631"/>
                <a:gd name="connsiteY15" fmla="*/ 2081799 h 4519477"/>
                <a:gd name="connsiteX16" fmla="*/ 893431 w 3303631"/>
                <a:gd name="connsiteY16" fmla="*/ 2078167 h 4519477"/>
                <a:gd name="connsiteX17" fmla="*/ 857142 w 3303631"/>
                <a:gd name="connsiteY17" fmla="*/ 2013454 h 4519477"/>
                <a:gd name="connsiteX18" fmla="*/ 815420 w 3303631"/>
                <a:gd name="connsiteY18" fmla="*/ 1960236 h 4519477"/>
                <a:gd name="connsiteX19" fmla="*/ 640037 w 3303631"/>
                <a:gd name="connsiteY19" fmla="*/ 1953572 h 4519477"/>
                <a:gd name="connsiteX20" fmla="*/ 455591 w 3303631"/>
                <a:gd name="connsiteY20" fmla="*/ 1937244 h 4519477"/>
                <a:gd name="connsiteX21" fmla="*/ 292905 w 3303631"/>
                <a:gd name="connsiteY21" fmla="*/ 1862264 h 4519477"/>
                <a:gd name="connsiteX22" fmla="*/ 31648 w 3303631"/>
                <a:gd name="connsiteY22" fmla="*/ 1584679 h 4519477"/>
                <a:gd name="connsiteX23" fmla="*/ 15320 w 3303631"/>
                <a:gd name="connsiteY23" fmla="*/ 1388736 h 4519477"/>
                <a:gd name="connsiteX24" fmla="*/ 129620 w 3303631"/>
                <a:gd name="connsiteY24" fmla="*/ 1062164 h 4519477"/>
                <a:gd name="connsiteX25" fmla="*/ 570491 w 3303631"/>
                <a:gd name="connsiteY25" fmla="*/ 670279 h 4519477"/>
                <a:gd name="connsiteX26" fmla="*/ 2333977 w 3303631"/>
                <a:gd name="connsiteY26" fmla="*/ 807 h 4519477"/>
                <a:gd name="connsiteX27" fmla="*/ 1174648 w 3303631"/>
                <a:gd name="connsiteY27" fmla="*/ 539650 h 4519477"/>
                <a:gd name="connsiteX28" fmla="*/ 570491 w 3303631"/>
                <a:gd name="connsiteY28" fmla="*/ 817236 h 4519477"/>
                <a:gd name="connsiteX29" fmla="*/ 227591 w 3303631"/>
                <a:gd name="connsiteY29" fmla="*/ 1143807 h 4519477"/>
                <a:gd name="connsiteX30" fmla="*/ 129620 w 3303631"/>
                <a:gd name="connsiteY30" fmla="*/ 1437721 h 4519477"/>
                <a:gd name="connsiteX31" fmla="*/ 325562 w 3303631"/>
                <a:gd name="connsiteY31" fmla="*/ 1747964 h 4519477"/>
                <a:gd name="connsiteX32" fmla="*/ 570491 w 3303631"/>
                <a:gd name="connsiteY32" fmla="*/ 1862264 h 4519477"/>
                <a:gd name="connsiteX33" fmla="*/ 390876 w 3303631"/>
                <a:gd name="connsiteY33" fmla="*/ 1503035 h 4519477"/>
                <a:gd name="connsiteX34" fmla="*/ 537833 w 3303631"/>
                <a:gd name="connsiteY34" fmla="*/ 1111150 h 4519477"/>
                <a:gd name="connsiteX35" fmla="*/ 1011362 w 3303631"/>
                <a:gd name="connsiteY35" fmla="*/ 866221 h 4519477"/>
                <a:gd name="connsiteX36" fmla="*/ 1615520 w 3303631"/>
                <a:gd name="connsiteY36" fmla="*/ 572307 h 4519477"/>
                <a:gd name="connsiteX37" fmla="*/ 2399291 w 3303631"/>
                <a:gd name="connsiteY37" fmla="*/ 278393 h 4519477"/>
                <a:gd name="connsiteX38" fmla="*/ 1615520 w 3303631"/>
                <a:gd name="connsiteY38" fmla="*/ 702936 h 4519477"/>
                <a:gd name="connsiteX39" fmla="*/ 2611563 w 3303631"/>
                <a:gd name="connsiteY39" fmla="*/ 866222 h 4519477"/>
                <a:gd name="connsiteX40" fmla="*/ 1599191 w 3303631"/>
                <a:gd name="connsiteY40" fmla="*/ 817236 h 4519477"/>
                <a:gd name="connsiteX41" fmla="*/ 1174648 w 3303631"/>
                <a:gd name="connsiteY41" fmla="*/ 915207 h 4519477"/>
                <a:gd name="connsiteX42" fmla="*/ 652134 w 3303631"/>
                <a:gd name="connsiteY42" fmla="*/ 1192793 h 4519477"/>
                <a:gd name="connsiteX43" fmla="*/ 505177 w 3303631"/>
                <a:gd name="connsiteY43" fmla="*/ 1454050 h 4519477"/>
                <a:gd name="connsiteX44" fmla="*/ 586820 w 3303631"/>
                <a:gd name="connsiteY44" fmla="*/ 1747964 h 4519477"/>
                <a:gd name="connsiteX45" fmla="*/ 750105 w 3303631"/>
                <a:gd name="connsiteY45" fmla="*/ 1878593 h 4519477"/>
                <a:gd name="connsiteX46" fmla="*/ 652134 w 3303631"/>
                <a:gd name="connsiteY46" fmla="*/ 1747964 h 4519477"/>
                <a:gd name="connsiteX47" fmla="*/ 766434 w 3303631"/>
                <a:gd name="connsiteY47" fmla="*/ 1584678 h 4519477"/>
                <a:gd name="connsiteX48" fmla="*/ 946048 w 3303631"/>
                <a:gd name="connsiteY48" fmla="*/ 1568350 h 4519477"/>
                <a:gd name="connsiteX49" fmla="*/ 1125662 w 3303631"/>
                <a:gd name="connsiteY49" fmla="*/ 1666321 h 4519477"/>
                <a:gd name="connsiteX50" fmla="*/ 1060348 w 3303631"/>
                <a:gd name="connsiteY50" fmla="*/ 1829607 h 4519477"/>
                <a:gd name="connsiteX51" fmla="*/ 1223634 w 3303631"/>
                <a:gd name="connsiteY51" fmla="*/ 1747964 h 4519477"/>
                <a:gd name="connsiteX52" fmla="*/ 1474568 w 3303631"/>
                <a:gd name="connsiteY52" fmla="*/ 1710475 h 4519477"/>
                <a:gd name="connsiteX53" fmla="*/ 1789042 w 3303631"/>
                <a:gd name="connsiteY53" fmla="*/ 1513361 h 4519477"/>
                <a:gd name="connsiteX54" fmla="*/ 2059005 w 3303631"/>
                <a:gd name="connsiteY54" fmla="*/ 1385267 h 4519477"/>
                <a:gd name="connsiteX55" fmla="*/ 2292223 w 3303631"/>
                <a:gd name="connsiteY55" fmla="*/ 1336718 h 4519477"/>
                <a:gd name="connsiteX56" fmla="*/ 2592268 w 3303631"/>
                <a:gd name="connsiteY56" fmla="*/ 1406428 h 4519477"/>
                <a:gd name="connsiteX57" fmla="*/ 3297360 w 3303631"/>
                <a:gd name="connsiteY57" fmla="*/ 1633666 h 4519477"/>
                <a:gd name="connsiteX58" fmla="*/ 2267431 w 3303631"/>
                <a:gd name="connsiteY58" fmla="*/ 1396000 h 4519477"/>
                <a:gd name="connsiteX59" fmla="*/ 1608857 w 3303631"/>
                <a:gd name="connsiteY59" fmla="*/ 1714708 h 4519477"/>
                <a:gd name="connsiteX60" fmla="*/ 1805068 w 3303631"/>
                <a:gd name="connsiteY60" fmla="*/ 1626505 h 4519477"/>
                <a:gd name="connsiteX61" fmla="*/ 1940500 w 3303631"/>
                <a:gd name="connsiteY61" fmla="*/ 1647666 h 4519477"/>
                <a:gd name="connsiteX62" fmla="*/ 1978590 w 3303631"/>
                <a:gd name="connsiteY62" fmla="*/ 1787330 h 4519477"/>
                <a:gd name="connsiteX63" fmla="*/ 1898178 w 3303631"/>
                <a:gd name="connsiteY63" fmla="*/ 1888904 h 4519477"/>
                <a:gd name="connsiteX64" fmla="*/ 1734052 w 3303631"/>
                <a:gd name="connsiteY64" fmla="*/ 1888258 h 4519477"/>
                <a:gd name="connsiteX65" fmla="*/ 2089048 w 3303631"/>
                <a:gd name="connsiteY65" fmla="*/ 1992893 h 4519477"/>
                <a:gd name="connsiteX66" fmla="*/ 2480934 w 3303631"/>
                <a:gd name="connsiteY66" fmla="*/ 2054575 h 4519477"/>
                <a:gd name="connsiteX67" fmla="*/ 3134077 w 3303631"/>
                <a:gd name="connsiteY67" fmla="*/ 2156179 h 4519477"/>
                <a:gd name="connsiteX68" fmla="*/ 2007859 w 3303631"/>
                <a:gd name="connsiteY68" fmla="*/ 2065918 h 4519477"/>
                <a:gd name="connsiteX69" fmla="*/ 1468562 w 3303631"/>
                <a:gd name="connsiteY69" fmla="*/ 1829607 h 4519477"/>
                <a:gd name="connsiteX70" fmla="*/ 1158320 w 3303631"/>
                <a:gd name="connsiteY70" fmla="*/ 1862264 h 4519477"/>
                <a:gd name="connsiteX71" fmla="*/ 1125662 w 3303631"/>
                <a:gd name="connsiteY71" fmla="*/ 2025550 h 4519477"/>
                <a:gd name="connsiteX72" fmla="*/ 1207305 w 3303631"/>
                <a:gd name="connsiteY72" fmla="*/ 2156179 h 4519477"/>
                <a:gd name="connsiteX73" fmla="*/ 1264455 w 3303631"/>
                <a:gd name="connsiteY73" fmla="*/ 2326721 h 4519477"/>
                <a:gd name="connsiteX74" fmla="*/ 1256291 w 3303631"/>
                <a:gd name="connsiteY74" fmla="*/ 2466421 h 4519477"/>
                <a:gd name="connsiteX75" fmla="*/ 1340789 w 3303631"/>
                <a:gd name="connsiteY75" fmla="*/ 2343947 h 4519477"/>
                <a:gd name="connsiteX76" fmla="*/ 1519980 w 3303631"/>
                <a:gd name="connsiteY76" fmla="*/ 2183866 h 4519477"/>
                <a:gd name="connsiteX77" fmla="*/ 1771095 w 3303631"/>
                <a:gd name="connsiteY77" fmla="*/ 2106740 h 4519477"/>
                <a:gd name="connsiteX78" fmla="*/ 1775938 w 3303631"/>
                <a:gd name="connsiteY78" fmla="*/ 2167303 h 4519477"/>
                <a:gd name="connsiteX79" fmla="*/ 1523318 w 3303631"/>
                <a:gd name="connsiteY79" fmla="*/ 2263330 h 4519477"/>
                <a:gd name="connsiteX80" fmla="*/ 1345335 w 3303631"/>
                <a:gd name="connsiteY80" fmla="*/ 2459418 h 4519477"/>
                <a:gd name="connsiteX81" fmla="*/ 1361065 w 3303631"/>
                <a:gd name="connsiteY81" fmla="*/ 2536725 h 4519477"/>
                <a:gd name="connsiteX82" fmla="*/ 1392145 w 3303631"/>
                <a:gd name="connsiteY82" fmla="*/ 2452833 h 4519477"/>
                <a:gd name="connsiteX83" fmla="*/ 1538982 w 3303631"/>
                <a:gd name="connsiteY83" fmla="*/ 2409835 h 4519477"/>
                <a:gd name="connsiteX84" fmla="*/ 1568004 w 3303631"/>
                <a:gd name="connsiteY84" fmla="*/ 2572484 h 4519477"/>
                <a:gd name="connsiteX85" fmla="*/ 1408078 w 3303631"/>
                <a:gd name="connsiteY85" fmla="*/ 2603400 h 4519477"/>
                <a:gd name="connsiteX86" fmla="*/ 1492602 w 3303631"/>
                <a:gd name="connsiteY86" fmla="*/ 2667481 h 4519477"/>
                <a:gd name="connsiteX87" fmla="*/ 1784973 w 3303631"/>
                <a:gd name="connsiteY87" fmla="*/ 2510761 h 4519477"/>
                <a:gd name="connsiteX88" fmla="*/ 2155232 w 3303631"/>
                <a:gd name="connsiteY88" fmla="*/ 2532170 h 4519477"/>
                <a:gd name="connsiteX89" fmla="*/ 2111418 w 3303631"/>
                <a:gd name="connsiteY89" fmla="*/ 2610349 h 4519477"/>
                <a:gd name="connsiteX90" fmla="*/ 1770188 w 3303631"/>
                <a:gd name="connsiteY90" fmla="*/ 2582208 h 4519477"/>
                <a:gd name="connsiteX91" fmla="*/ 1517766 w 3303631"/>
                <a:gd name="connsiteY91" fmla="*/ 2728112 h 4519477"/>
                <a:gd name="connsiteX92" fmla="*/ 1582862 w 3303631"/>
                <a:gd name="connsiteY92" fmla="*/ 2972607 h 4519477"/>
                <a:gd name="connsiteX93" fmla="*/ 1705275 w 3303631"/>
                <a:gd name="connsiteY93" fmla="*/ 3237197 h 4519477"/>
                <a:gd name="connsiteX94" fmla="*/ 1829045 w 3303631"/>
                <a:gd name="connsiteY94" fmla="*/ 3434175 h 4519477"/>
                <a:gd name="connsiteX95" fmla="*/ 2051187 w 3303631"/>
                <a:gd name="connsiteY95" fmla="*/ 3667266 h 4519477"/>
                <a:gd name="connsiteX96" fmla="*/ 2203132 w 3303631"/>
                <a:gd name="connsiteY96" fmla="*/ 3837154 h 4519477"/>
                <a:gd name="connsiteX97" fmla="*/ 2329744 w 3303631"/>
                <a:gd name="connsiteY97" fmla="*/ 3971955 h 4519477"/>
                <a:gd name="connsiteX98" fmla="*/ 2443443 w 3303631"/>
                <a:gd name="connsiteY98" fmla="*/ 4141602 h 4519477"/>
                <a:gd name="connsiteX99" fmla="*/ 2673186 w 3303631"/>
                <a:gd name="connsiteY99" fmla="*/ 4518990 h 4519477"/>
                <a:gd name="connsiteX100" fmla="*/ 2363602 w 3303631"/>
                <a:gd name="connsiteY100" fmla="*/ 4212978 h 4519477"/>
                <a:gd name="connsiteX101" fmla="*/ 2099938 w 3303631"/>
                <a:gd name="connsiteY101" fmla="*/ 3865259 h 4519477"/>
                <a:gd name="connsiteX102" fmla="*/ 1593737 w 3303631"/>
                <a:gd name="connsiteY102" fmla="*/ 3271960 h 4519477"/>
                <a:gd name="connsiteX103" fmla="*/ 1356077 w 3303631"/>
                <a:gd name="connsiteY103" fmla="*/ 2747182 h 4519477"/>
                <a:gd name="connsiteX104" fmla="*/ 1328409 w 3303631"/>
                <a:gd name="connsiteY104" fmla="*/ 2595689 h 4519477"/>
                <a:gd name="connsiteX105" fmla="*/ 1174648 w 3303631"/>
                <a:gd name="connsiteY105" fmla="*/ 2515407 h 4519477"/>
                <a:gd name="connsiteX106" fmla="*/ 1060348 w 3303631"/>
                <a:gd name="connsiteY106" fmla="*/ 2597050 h 4519477"/>
                <a:gd name="connsiteX107" fmla="*/ 1027691 w 3303631"/>
                <a:gd name="connsiteY107" fmla="*/ 2744007 h 4519477"/>
                <a:gd name="connsiteX108" fmla="*/ 1239962 w 3303631"/>
                <a:gd name="connsiteY108" fmla="*/ 2972607 h 4519477"/>
                <a:gd name="connsiteX109" fmla="*/ 1435905 w 3303631"/>
                <a:gd name="connsiteY109" fmla="*/ 3413479 h 4519477"/>
                <a:gd name="connsiteX110" fmla="*/ 1533877 w 3303631"/>
                <a:gd name="connsiteY110" fmla="*/ 3772707 h 4519477"/>
                <a:gd name="connsiteX111" fmla="*/ 1550205 w 3303631"/>
                <a:gd name="connsiteY111" fmla="*/ 4050293 h 4519477"/>
                <a:gd name="connsiteX112" fmla="*/ 1550205 w 3303631"/>
                <a:gd name="connsiteY112" fmla="*/ 4050293 h 4519477"/>
                <a:gd name="connsiteX0" fmla="*/ 1468562 w 3303631"/>
                <a:gd name="connsiteY0" fmla="*/ 4050293 h 4519477"/>
                <a:gd name="connsiteX1" fmla="*/ 1403248 w 3303631"/>
                <a:gd name="connsiteY1" fmla="*/ 3674736 h 4519477"/>
                <a:gd name="connsiteX2" fmla="*/ 1223634 w 3303631"/>
                <a:gd name="connsiteY2" fmla="*/ 3217536 h 4519477"/>
                <a:gd name="connsiteX3" fmla="*/ 1060348 w 3303631"/>
                <a:gd name="connsiteY3" fmla="*/ 2907293 h 4519477"/>
                <a:gd name="connsiteX4" fmla="*/ 848077 w 3303631"/>
                <a:gd name="connsiteY4" fmla="*/ 2695021 h 4519477"/>
                <a:gd name="connsiteX5" fmla="*/ 929720 w 3303631"/>
                <a:gd name="connsiteY5" fmla="*/ 2515407 h 4519477"/>
                <a:gd name="connsiteX6" fmla="*/ 1060348 w 3303631"/>
                <a:gd name="connsiteY6" fmla="*/ 2368450 h 4519477"/>
                <a:gd name="connsiteX7" fmla="*/ 1044020 w 3303631"/>
                <a:gd name="connsiteY7" fmla="*/ 2205164 h 4519477"/>
                <a:gd name="connsiteX8" fmla="*/ 1011362 w 3303631"/>
                <a:gd name="connsiteY8" fmla="*/ 2172507 h 4519477"/>
                <a:gd name="connsiteX9" fmla="*/ 1044020 w 3303631"/>
                <a:gd name="connsiteY9" fmla="*/ 2335793 h 4519477"/>
                <a:gd name="connsiteX10" fmla="*/ 845076 w 3303631"/>
                <a:gd name="connsiteY10" fmla="*/ 2370881 h 4519477"/>
                <a:gd name="connsiteX11" fmla="*/ 716848 w 3303631"/>
                <a:gd name="connsiteY11" fmla="*/ 2324927 h 4519477"/>
                <a:gd name="connsiteX12" fmla="*/ 632174 w 3303631"/>
                <a:gd name="connsiteY12" fmla="*/ 2231788 h 4519477"/>
                <a:gd name="connsiteX13" fmla="*/ 659998 w 3303631"/>
                <a:gd name="connsiteY13" fmla="*/ 2104791 h 4519477"/>
                <a:gd name="connsiteX14" fmla="*/ 762202 w 3303631"/>
                <a:gd name="connsiteY14" fmla="*/ 2067902 h 4519477"/>
                <a:gd name="connsiteX15" fmla="*/ 815420 w 3303631"/>
                <a:gd name="connsiteY15" fmla="*/ 2081799 h 4519477"/>
                <a:gd name="connsiteX16" fmla="*/ 893431 w 3303631"/>
                <a:gd name="connsiteY16" fmla="*/ 2078167 h 4519477"/>
                <a:gd name="connsiteX17" fmla="*/ 857142 w 3303631"/>
                <a:gd name="connsiteY17" fmla="*/ 2013454 h 4519477"/>
                <a:gd name="connsiteX18" fmla="*/ 815420 w 3303631"/>
                <a:gd name="connsiteY18" fmla="*/ 1960236 h 4519477"/>
                <a:gd name="connsiteX19" fmla="*/ 640037 w 3303631"/>
                <a:gd name="connsiteY19" fmla="*/ 1953572 h 4519477"/>
                <a:gd name="connsiteX20" fmla="*/ 455591 w 3303631"/>
                <a:gd name="connsiteY20" fmla="*/ 1937244 h 4519477"/>
                <a:gd name="connsiteX21" fmla="*/ 292905 w 3303631"/>
                <a:gd name="connsiteY21" fmla="*/ 1862264 h 4519477"/>
                <a:gd name="connsiteX22" fmla="*/ 31648 w 3303631"/>
                <a:gd name="connsiteY22" fmla="*/ 1584679 h 4519477"/>
                <a:gd name="connsiteX23" fmla="*/ 15320 w 3303631"/>
                <a:gd name="connsiteY23" fmla="*/ 1388736 h 4519477"/>
                <a:gd name="connsiteX24" fmla="*/ 129620 w 3303631"/>
                <a:gd name="connsiteY24" fmla="*/ 1062164 h 4519477"/>
                <a:gd name="connsiteX25" fmla="*/ 570491 w 3303631"/>
                <a:gd name="connsiteY25" fmla="*/ 670279 h 4519477"/>
                <a:gd name="connsiteX26" fmla="*/ 2333977 w 3303631"/>
                <a:gd name="connsiteY26" fmla="*/ 807 h 4519477"/>
                <a:gd name="connsiteX27" fmla="*/ 1174648 w 3303631"/>
                <a:gd name="connsiteY27" fmla="*/ 539650 h 4519477"/>
                <a:gd name="connsiteX28" fmla="*/ 570491 w 3303631"/>
                <a:gd name="connsiteY28" fmla="*/ 817236 h 4519477"/>
                <a:gd name="connsiteX29" fmla="*/ 227591 w 3303631"/>
                <a:gd name="connsiteY29" fmla="*/ 1143807 h 4519477"/>
                <a:gd name="connsiteX30" fmla="*/ 129620 w 3303631"/>
                <a:gd name="connsiteY30" fmla="*/ 1437721 h 4519477"/>
                <a:gd name="connsiteX31" fmla="*/ 325562 w 3303631"/>
                <a:gd name="connsiteY31" fmla="*/ 1747964 h 4519477"/>
                <a:gd name="connsiteX32" fmla="*/ 570491 w 3303631"/>
                <a:gd name="connsiteY32" fmla="*/ 1862264 h 4519477"/>
                <a:gd name="connsiteX33" fmla="*/ 390876 w 3303631"/>
                <a:gd name="connsiteY33" fmla="*/ 1503035 h 4519477"/>
                <a:gd name="connsiteX34" fmla="*/ 537833 w 3303631"/>
                <a:gd name="connsiteY34" fmla="*/ 1111150 h 4519477"/>
                <a:gd name="connsiteX35" fmla="*/ 1011362 w 3303631"/>
                <a:gd name="connsiteY35" fmla="*/ 866221 h 4519477"/>
                <a:gd name="connsiteX36" fmla="*/ 1615520 w 3303631"/>
                <a:gd name="connsiteY36" fmla="*/ 572307 h 4519477"/>
                <a:gd name="connsiteX37" fmla="*/ 2399291 w 3303631"/>
                <a:gd name="connsiteY37" fmla="*/ 278393 h 4519477"/>
                <a:gd name="connsiteX38" fmla="*/ 1615520 w 3303631"/>
                <a:gd name="connsiteY38" fmla="*/ 702936 h 4519477"/>
                <a:gd name="connsiteX39" fmla="*/ 2611563 w 3303631"/>
                <a:gd name="connsiteY39" fmla="*/ 866222 h 4519477"/>
                <a:gd name="connsiteX40" fmla="*/ 1599191 w 3303631"/>
                <a:gd name="connsiteY40" fmla="*/ 817236 h 4519477"/>
                <a:gd name="connsiteX41" fmla="*/ 1174648 w 3303631"/>
                <a:gd name="connsiteY41" fmla="*/ 915207 h 4519477"/>
                <a:gd name="connsiteX42" fmla="*/ 652134 w 3303631"/>
                <a:gd name="connsiteY42" fmla="*/ 1192793 h 4519477"/>
                <a:gd name="connsiteX43" fmla="*/ 505177 w 3303631"/>
                <a:gd name="connsiteY43" fmla="*/ 1454050 h 4519477"/>
                <a:gd name="connsiteX44" fmla="*/ 586820 w 3303631"/>
                <a:gd name="connsiteY44" fmla="*/ 1747964 h 4519477"/>
                <a:gd name="connsiteX45" fmla="*/ 750105 w 3303631"/>
                <a:gd name="connsiteY45" fmla="*/ 1878593 h 4519477"/>
                <a:gd name="connsiteX46" fmla="*/ 652134 w 3303631"/>
                <a:gd name="connsiteY46" fmla="*/ 1747964 h 4519477"/>
                <a:gd name="connsiteX47" fmla="*/ 766434 w 3303631"/>
                <a:gd name="connsiteY47" fmla="*/ 1584678 h 4519477"/>
                <a:gd name="connsiteX48" fmla="*/ 946048 w 3303631"/>
                <a:gd name="connsiteY48" fmla="*/ 1568350 h 4519477"/>
                <a:gd name="connsiteX49" fmla="*/ 1125662 w 3303631"/>
                <a:gd name="connsiteY49" fmla="*/ 1666321 h 4519477"/>
                <a:gd name="connsiteX50" fmla="*/ 1060348 w 3303631"/>
                <a:gd name="connsiteY50" fmla="*/ 1829607 h 4519477"/>
                <a:gd name="connsiteX51" fmla="*/ 1223634 w 3303631"/>
                <a:gd name="connsiteY51" fmla="*/ 1747964 h 4519477"/>
                <a:gd name="connsiteX52" fmla="*/ 1474568 w 3303631"/>
                <a:gd name="connsiteY52" fmla="*/ 1710475 h 4519477"/>
                <a:gd name="connsiteX53" fmla="*/ 1789042 w 3303631"/>
                <a:gd name="connsiteY53" fmla="*/ 1513361 h 4519477"/>
                <a:gd name="connsiteX54" fmla="*/ 2059005 w 3303631"/>
                <a:gd name="connsiteY54" fmla="*/ 1385267 h 4519477"/>
                <a:gd name="connsiteX55" fmla="*/ 2292223 w 3303631"/>
                <a:gd name="connsiteY55" fmla="*/ 1336718 h 4519477"/>
                <a:gd name="connsiteX56" fmla="*/ 2592268 w 3303631"/>
                <a:gd name="connsiteY56" fmla="*/ 1406428 h 4519477"/>
                <a:gd name="connsiteX57" fmla="*/ 3297360 w 3303631"/>
                <a:gd name="connsiteY57" fmla="*/ 1633666 h 4519477"/>
                <a:gd name="connsiteX58" fmla="*/ 2267431 w 3303631"/>
                <a:gd name="connsiteY58" fmla="*/ 1396000 h 4519477"/>
                <a:gd name="connsiteX59" fmla="*/ 1608857 w 3303631"/>
                <a:gd name="connsiteY59" fmla="*/ 1714708 h 4519477"/>
                <a:gd name="connsiteX60" fmla="*/ 1805068 w 3303631"/>
                <a:gd name="connsiteY60" fmla="*/ 1626505 h 4519477"/>
                <a:gd name="connsiteX61" fmla="*/ 1940500 w 3303631"/>
                <a:gd name="connsiteY61" fmla="*/ 1647666 h 4519477"/>
                <a:gd name="connsiteX62" fmla="*/ 1978590 w 3303631"/>
                <a:gd name="connsiteY62" fmla="*/ 1787330 h 4519477"/>
                <a:gd name="connsiteX63" fmla="*/ 1898178 w 3303631"/>
                <a:gd name="connsiteY63" fmla="*/ 1888904 h 4519477"/>
                <a:gd name="connsiteX64" fmla="*/ 1734052 w 3303631"/>
                <a:gd name="connsiteY64" fmla="*/ 1888258 h 4519477"/>
                <a:gd name="connsiteX65" fmla="*/ 2089048 w 3303631"/>
                <a:gd name="connsiteY65" fmla="*/ 1992893 h 4519477"/>
                <a:gd name="connsiteX66" fmla="*/ 2480934 w 3303631"/>
                <a:gd name="connsiteY66" fmla="*/ 2054575 h 4519477"/>
                <a:gd name="connsiteX67" fmla="*/ 3134077 w 3303631"/>
                <a:gd name="connsiteY67" fmla="*/ 2156179 h 4519477"/>
                <a:gd name="connsiteX68" fmla="*/ 2007859 w 3303631"/>
                <a:gd name="connsiteY68" fmla="*/ 2065918 h 4519477"/>
                <a:gd name="connsiteX69" fmla="*/ 1468562 w 3303631"/>
                <a:gd name="connsiteY69" fmla="*/ 1829607 h 4519477"/>
                <a:gd name="connsiteX70" fmla="*/ 1158320 w 3303631"/>
                <a:gd name="connsiteY70" fmla="*/ 1862264 h 4519477"/>
                <a:gd name="connsiteX71" fmla="*/ 1125662 w 3303631"/>
                <a:gd name="connsiteY71" fmla="*/ 2025550 h 4519477"/>
                <a:gd name="connsiteX72" fmla="*/ 1207305 w 3303631"/>
                <a:gd name="connsiteY72" fmla="*/ 2156179 h 4519477"/>
                <a:gd name="connsiteX73" fmla="*/ 1264455 w 3303631"/>
                <a:gd name="connsiteY73" fmla="*/ 2326721 h 4519477"/>
                <a:gd name="connsiteX74" fmla="*/ 1256291 w 3303631"/>
                <a:gd name="connsiteY74" fmla="*/ 2466421 h 4519477"/>
                <a:gd name="connsiteX75" fmla="*/ 1340789 w 3303631"/>
                <a:gd name="connsiteY75" fmla="*/ 2343947 h 4519477"/>
                <a:gd name="connsiteX76" fmla="*/ 1519980 w 3303631"/>
                <a:gd name="connsiteY76" fmla="*/ 2183866 h 4519477"/>
                <a:gd name="connsiteX77" fmla="*/ 1771095 w 3303631"/>
                <a:gd name="connsiteY77" fmla="*/ 2106740 h 4519477"/>
                <a:gd name="connsiteX78" fmla="*/ 1775938 w 3303631"/>
                <a:gd name="connsiteY78" fmla="*/ 2167303 h 4519477"/>
                <a:gd name="connsiteX79" fmla="*/ 1523318 w 3303631"/>
                <a:gd name="connsiteY79" fmla="*/ 2263330 h 4519477"/>
                <a:gd name="connsiteX80" fmla="*/ 1345335 w 3303631"/>
                <a:gd name="connsiteY80" fmla="*/ 2459418 h 4519477"/>
                <a:gd name="connsiteX81" fmla="*/ 1361065 w 3303631"/>
                <a:gd name="connsiteY81" fmla="*/ 2536725 h 4519477"/>
                <a:gd name="connsiteX82" fmla="*/ 1392145 w 3303631"/>
                <a:gd name="connsiteY82" fmla="*/ 2452833 h 4519477"/>
                <a:gd name="connsiteX83" fmla="*/ 1538982 w 3303631"/>
                <a:gd name="connsiteY83" fmla="*/ 2409835 h 4519477"/>
                <a:gd name="connsiteX84" fmla="*/ 1568004 w 3303631"/>
                <a:gd name="connsiteY84" fmla="*/ 2572484 h 4519477"/>
                <a:gd name="connsiteX85" fmla="*/ 1408078 w 3303631"/>
                <a:gd name="connsiteY85" fmla="*/ 2603400 h 4519477"/>
                <a:gd name="connsiteX86" fmla="*/ 1492602 w 3303631"/>
                <a:gd name="connsiteY86" fmla="*/ 2667481 h 4519477"/>
                <a:gd name="connsiteX87" fmla="*/ 1784973 w 3303631"/>
                <a:gd name="connsiteY87" fmla="*/ 2510761 h 4519477"/>
                <a:gd name="connsiteX88" fmla="*/ 2155232 w 3303631"/>
                <a:gd name="connsiteY88" fmla="*/ 2532170 h 4519477"/>
                <a:gd name="connsiteX89" fmla="*/ 2111418 w 3303631"/>
                <a:gd name="connsiteY89" fmla="*/ 2610349 h 4519477"/>
                <a:gd name="connsiteX90" fmla="*/ 1770188 w 3303631"/>
                <a:gd name="connsiteY90" fmla="*/ 2582208 h 4519477"/>
                <a:gd name="connsiteX91" fmla="*/ 1517766 w 3303631"/>
                <a:gd name="connsiteY91" fmla="*/ 2728112 h 4519477"/>
                <a:gd name="connsiteX92" fmla="*/ 1582862 w 3303631"/>
                <a:gd name="connsiteY92" fmla="*/ 2972607 h 4519477"/>
                <a:gd name="connsiteX93" fmla="*/ 1705275 w 3303631"/>
                <a:gd name="connsiteY93" fmla="*/ 3237197 h 4519477"/>
                <a:gd name="connsiteX94" fmla="*/ 1829045 w 3303631"/>
                <a:gd name="connsiteY94" fmla="*/ 3434175 h 4519477"/>
                <a:gd name="connsiteX95" fmla="*/ 2051187 w 3303631"/>
                <a:gd name="connsiteY95" fmla="*/ 3667266 h 4519477"/>
                <a:gd name="connsiteX96" fmla="*/ 2203132 w 3303631"/>
                <a:gd name="connsiteY96" fmla="*/ 3837154 h 4519477"/>
                <a:gd name="connsiteX97" fmla="*/ 2329744 w 3303631"/>
                <a:gd name="connsiteY97" fmla="*/ 3971955 h 4519477"/>
                <a:gd name="connsiteX98" fmla="*/ 2443443 w 3303631"/>
                <a:gd name="connsiteY98" fmla="*/ 4141602 h 4519477"/>
                <a:gd name="connsiteX99" fmla="*/ 2673186 w 3303631"/>
                <a:gd name="connsiteY99" fmla="*/ 4518990 h 4519477"/>
                <a:gd name="connsiteX100" fmla="*/ 2363602 w 3303631"/>
                <a:gd name="connsiteY100" fmla="*/ 4212978 h 4519477"/>
                <a:gd name="connsiteX101" fmla="*/ 2099938 w 3303631"/>
                <a:gd name="connsiteY101" fmla="*/ 3865259 h 4519477"/>
                <a:gd name="connsiteX102" fmla="*/ 1593737 w 3303631"/>
                <a:gd name="connsiteY102" fmla="*/ 3271960 h 4519477"/>
                <a:gd name="connsiteX103" fmla="*/ 1356077 w 3303631"/>
                <a:gd name="connsiteY103" fmla="*/ 2747182 h 4519477"/>
                <a:gd name="connsiteX104" fmla="*/ 1328409 w 3303631"/>
                <a:gd name="connsiteY104" fmla="*/ 2595689 h 4519477"/>
                <a:gd name="connsiteX105" fmla="*/ 1174648 w 3303631"/>
                <a:gd name="connsiteY105" fmla="*/ 2515407 h 4519477"/>
                <a:gd name="connsiteX106" fmla="*/ 1060348 w 3303631"/>
                <a:gd name="connsiteY106" fmla="*/ 2597050 h 4519477"/>
                <a:gd name="connsiteX107" fmla="*/ 1027691 w 3303631"/>
                <a:gd name="connsiteY107" fmla="*/ 2744007 h 4519477"/>
                <a:gd name="connsiteX108" fmla="*/ 1239962 w 3303631"/>
                <a:gd name="connsiteY108" fmla="*/ 2972607 h 4519477"/>
                <a:gd name="connsiteX109" fmla="*/ 1435905 w 3303631"/>
                <a:gd name="connsiteY109" fmla="*/ 3413479 h 4519477"/>
                <a:gd name="connsiteX110" fmla="*/ 1533877 w 3303631"/>
                <a:gd name="connsiteY110" fmla="*/ 3772707 h 4519477"/>
                <a:gd name="connsiteX111" fmla="*/ 1550205 w 3303631"/>
                <a:gd name="connsiteY111" fmla="*/ 4050293 h 4519477"/>
                <a:gd name="connsiteX112" fmla="*/ 1550205 w 3303631"/>
                <a:gd name="connsiteY112" fmla="*/ 4050293 h 4519477"/>
                <a:gd name="connsiteX0" fmla="*/ 1468562 w 3303631"/>
                <a:gd name="connsiteY0" fmla="*/ 4050293 h 4519477"/>
                <a:gd name="connsiteX1" fmla="*/ 1403248 w 3303631"/>
                <a:gd name="connsiteY1" fmla="*/ 3674736 h 4519477"/>
                <a:gd name="connsiteX2" fmla="*/ 1223634 w 3303631"/>
                <a:gd name="connsiteY2" fmla="*/ 3217536 h 4519477"/>
                <a:gd name="connsiteX3" fmla="*/ 1060348 w 3303631"/>
                <a:gd name="connsiteY3" fmla="*/ 2907293 h 4519477"/>
                <a:gd name="connsiteX4" fmla="*/ 848077 w 3303631"/>
                <a:gd name="connsiteY4" fmla="*/ 2695021 h 4519477"/>
                <a:gd name="connsiteX5" fmla="*/ 929720 w 3303631"/>
                <a:gd name="connsiteY5" fmla="*/ 2515407 h 4519477"/>
                <a:gd name="connsiteX6" fmla="*/ 1060348 w 3303631"/>
                <a:gd name="connsiteY6" fmla="*/ 2368450 h 4519477"/>
                <a:gd name="connsiteX7" fmla="*/ 1044020 w 3303631"/>
                <a:gd name="connsiteY7" fmla="*/ 2205164 h 4519477"/>
                <a:gd name="connsiteX8" fmla="*/ 1011362 w 3303631"/>
                <a:gd name="connsiteY8" fmla="*/ 2172507 h 4519477"/>
                <a:gd name="connsiteX9" fmla="*/ 972072 w 3303631"/>
                <a:gd name="connsiteY9" fmla="*/ 2289239 h 4519477"/>
                <a:gd name="connsiteX10" fmla="*/ 845076 w 3303631"/>
                <a:gd name="connsiteY10" fmla="*/ 2370881 h 4519477"/>
                <a:gd name="connsiteX11" fmla="*/ 716848 w 3303631"/>
                <a:gd name="connsiteY11" fmla="*/ 2324927 h 4519477"/>
                <a:gd name="connsiteX12" fmla="*/ 632174 w 3303631"/>
                <a:gd name="connsiteY12" fmla="*/ 2231788 h 4519477"/>
                <a:gd name="connsiteX13" fmla="*/ 659998 w 3303631"/>
                <a:gd name="connsiteY13" fmla="*/ 2104791 h 4519477"/>
                <a:gd name="connsiteX14" fmla="*/ 762202 w 3303631"/>
                <a:gd name="connsiteY14" fmla="*/ 2067902 h 4519477"/>
                <a:gd name="connsiteX15" fmla="*/ 815420 w 3303631"/>
                <a:gd name="connsiteY15" fmla="*/ 2081799 h 4519477"/>
                <a:gd name="connsiteX16" fmla="*/ 893431 w 3303631"/>
                <a:gd name="connsiteY16" fmla="*/ 2078167 h 4519477"/>
                <a:gd name="connsiteX17" fmla="*/ 857142 w 3303631"/>
                <a:gd name="connsiteY17" fmla="*/ 2013454 h 4519477"/>
                <a:gd name="connsiteX18" fmla="*/ 815420 w 3303631"/>
                <a:gd name="connsiteY18" fmla="*/ 1960236 h 4519477"/>
                <a:gd name="connsiteX19" fmla="*/ 640037 w 3303631"/>
                <a:gd name="connsiteY19" fmla="*/ 1953572 h 4519477"/>
                <a:gd name="connsiteX20" fmla="*/ 455591 w 3303631"/>
                <a:gd name="connsiteY20" fmla="*/ 1937244 h 4519477"/>
                <a:gd name="connsiteX21" fmla="*/ 292905 w 3303631"/>
                <a:gd name="connsiteY21" fmla="*/ 1862264 h 4519477"/>
                <a:gd name="connsiteX22" fmla="*/ 31648 w 3303631"/>
                <a:gd name="connsiteY22" fmla="*/ 1584679 h 4519477"/>
                <a:gd name="connsiteX23" fmla="*/ 15320 w 3303631"/>
                <a:gd name="connsiteY23" fmla="*/ 1388736 h 4519477"/>
                <a:gd name="connsiteX24" fmla="*/ 129620 w 3303631"/>
                <a:gd name="connsiteY24" fmla="*/ 1062164 h 4519477"/>
                <a:gd name="connsiteX25" fmla="*/ 570491 w 3303631"/>
                <a:gd name="connsiteY25" fmla="*/ 670279 h 4519477"/>
                <a:gd name="connsiteX26" fmla="*/ 2333977 w 3303631"/>
                <a:gd name="connsiteY26" fmla="*/ 807 h 4519477"/>
                <a:gd name="connsiteX27" fmla="*/ 1174648 w 3303631"/>
                <a:gd name="connsiteY27" fmla="*/ 539650 h 4519477"/>
                <a:gd name="connsiteX28" fmla="*/ 570491 w 3303631"/>
                <a:gd name="connsiteY28" fmla="*/ 817236 h 4519477"/>
                <a:gd name="connsiteX29" fmla="*/ 227591 w 3303631"/>
                <a:gd name="connsiteY29" fmla="*/ 1143807 h 4519477"/>
                <a:gd name="connsiteX30" fmla="*/ 129620 w 3303631"/>
                <a:gd name="connsiteY30" fmla="*/ 1437721 h 4519477"/>
                <a:gd name="connsiteX31" fmla="*/ 325562 w 3303631"/>
                <a:gd name="connsiteY31" fmla="*/ 1747964 h 4519477"/>
                <a:gd name="connsiteX32" fmla="*/ 570491 w 3303631"/>
                <a:gd name="connsiteY32" fmla="*/ 1862264 h 4519477"/>
                <a:gd name="connsiteX33" fmla="*/ 390876 w 3303631"/>
                <a:gd name="connsiteY33" fmla="*/ 1503035 h 4519477"/>
                <a:gd name="connsiteX34" fmla="*/ 537833 w 3303631"/>
                <a:gd name="connsiteY34" fmla="*/ 1111150 h 4519477"/>
                <a:gd name="connsiteX35" fmla="*/ 1011362 w 3303631"/>
                <a:gd name="connsiteY35" fmla="*/ 866221 h 4519477"/>
                <a:gd name="connsiteX36" fmla="*/ 1615520 w 3303631"/>
                <a:gd name="connsiteY36" fmla="*/ 572307 h 4519477"/>
                <a:gd name="connsiteX37" fmla="*/ 2399291 w 3303631"/>
                <a:gd name="connsiteY37" fmla="*/ 278393 h 4519477"/>
                <a:gd name="connsiteX38" fmla="*/ 1615520 w 3303631"/>
                <a:gd name="connsiteY38" fmla="*/ 702936 h 4519477"/>
                <a:gd name="connsiteX39" fmla="*/ 2611563 w 3303631"/>
                <a:gd name="connsiteY39" fmla="*/ 866222 h 4519477"/>
                <a:gd name="connsiteX40" fmla="*/ 1599191 w 3303631"/>
                <a:gd name="connsiteY40" fmla="*/ 817236 h 4519477"/>
                <a:gd name="connsiteX41" fmla="*/ 1174648 w 3303631"/>
                <a:gd name="connsiteY41" fmla="*/ 915207 h 4519477"/>
                <a:gd name="connsiteX42" fmla="*/ 652134 w 3303631"/>
                <a:gd name="connsiteY42" fmla="*/ 1192793 h 4519477"/>
                <a:gd name="connsiteX43" fmla="*/ 505177 w 3303631"/>
                <a:gd name="connsiteY43" fmla="*/ 1454050 h 4519477"/>
                <a:gd name="connsiteX44" fmla="*/ 586820 w 3303631"/>
                <a:gd name="connsiteY44" fmla="*/ 1747964 h 4519477"/>
                <a:gd name="connsiteX45" fmla="*/ 750105 w 3303631"/>
                <a:gd name="connsiteY45" fmla="*/ 1878593 h 4519477"/>
                <a:gd name="connsiteX46" fmla="*/ 652134 w 3303631"/>
                <a:gd name="connsiteY46" fmla="*/ 1747964 h 4519477"/>
                <a:gd name="connsiteX47" fmla="*/ 766434 w 3303631"/>
                <a:gd name="connsiteY47" fmla="*/ 1584678 h 4519477"/>
                <a:gd name="connsiteX48" fmla="*/ 946048 w 3303631"/>
                <a:gd name="connsiteY48" fmla="*/ 1568350 h 4519477"/>
                <a:gd name="connsiteX49" fmla="*/ 1125662 w 3303631"/>
                <a:gd name="connsiteY49" fmla="*/ 1666321 h 4519477"/>
                <a:gd name="connsiteX50" fmla="*/ 1060348 w 3303631"/>
                <a:gd name="connsiteY50" fmla="*/ 1829607 h 4519477"/>
                <a:gd name="connsiteX51" fmla="*/ 1223634 w 3303631"/>
                <a:gd name="connsiteY51" fmla="*/ 1747964 h 4519477"/>
                <a:gd name="connsiteX52" fmla="*/ 1474568 w 3303631"/>
                <a:gd name="connsiteY52" fmla="*/ 1710475 h 4519477"/>
                <a:gd name="connsiteX53" fmla="*/ 1789042 w 3303631"/>
                <a:gd name="connsiteY53" fmla="*/ 1513361 h 4519477"/>
                <a:gd name="connsiteX54" fmla="*/ 2059005 w 3303631"/>
                <a:gd name="connsiteY54" fmla="*/ 1385267 h 4519477"/>
                <a:gd name="connsiteX55" fmla="*/ 2292223 w 3303631"/>
                <a:gd name="connsiteY55" fmla="*/ 1336718 h 4519477"/>
                <a:gd name="connsiteX56" fmla="*/ 2592268 w 3303631"/>
                <a:gd name="connsiteY56" fmla="*/ 1406428 h 4519477"/>
                <a:gd name="connsiteX57" fmla="*/ 3297360 w 3303631"/>
                <a:gd name="connsiteY57" fmla="*/ 1633666 h 4519477"/>
                <a:gd name="connsiteX58" fmla="*/ 2267431 w 3303631"/>
                <a:gd name="connsiteY58" fmla="*/ 1396000 h 4519477"/>
                <a:gd name="connsiteX59" fmla="*/ 1608857 w 3303631"/>
                <a:gd name="connsiteY59" fmla="*/ 1714708 h 4519477"/>
                <a:gd name="connsiteX60" fmla="*/ 1805068 w 3303631"/>
                <a:gd name="connsiteY60" fmla="*/ 1626505 h 4519477"/>
                <a:gd name="connsiteX61" fmla="*/ 1940500 w 3303631"/>
                <a:gd name="connsiteY61" fmla="*/ 1647666 h 4519477"/>
                <a:gd name="connsiteX62" fmla="*/ 1978590 w 3303631"/>
                <a:gd name="connsiteY62" fmla="*/ 1787330 h 4519477"/>
                <a:gd name="connsiteX63" fmla="*/ 1898178 w 3303631"/>
                <a:gd name="connsiteY63" fmla="*/ 1888904 h 4519477"/>
                <a:gd name="connsiteX64" fmla="*/ 1734052 w 3303631"/>
                <a:gd name="connsiteY64" fmla="*/ 1888258 h 4519477"/>
                <a:gd name="connsiteX65" fmla="*/ 2089048 w 3303631"/>
                <a:gd name="connsiteY65" fmla="*/ 1992893 h 4519477"/>
                <a:gd name="connsiteX66" fmla="*/ 2480934 w 3303631"/>
                <a:gd name="connsiteY66" fmla="*/ 2054575 h 4519477"/>
                <a:gd name="connsiteX67" fmla="*/ 3134077 w 3303631"/>
                <a:gd name="connsiteY67" fmla="*/ 2156179 h 4519477"/>
                <a:gd name="connsiteX68" fmla="*/ 2007859 w 3303631"/>
                <a:gd name="connsiteY68" fmla="*/ 2065918 h 4519477"/>
                <a:gd name="connsiteX69" fmla="*/ 1468562 w 3303631"/>
                <a:gd name="connsiteY69" fmla="*/ 1829607 h 4519477"/>
                <a:gd name="connsiteX70" fmla="*/ 1158320 w 3303631"/>
                <a:gd name="connsiteY70" fmla="*/ 1862264 h 4519477"/>
                <a:gd name="connsiteX71" fmla="*/ 1125662 w 3303631"/>
                <a:gd name="connsiteY71" fmla="*/ 2025550 h 4519477"/>
                <a:gd name="connsiteX72" fmla="*/ 1207305 w 3303631"/>
                <a:gd name="connsiteY72" fmla="*/ 2156179 h 4519477"/>
                <a:gd name="connsiteX73" fmla="*/ 1264455 w 3303631"/>
                <a:gd name="connsiteY73" fmla="*/ 2326721 h 4519477"/>
                <a:gd name="connsiteX74" fmla="*/ 1256291 w 3303631"/>
                <a:gd name="connsiteY74" fmla="*/ 2466421 h 4519477"/>
                <a:gd name="connsiteX75" fmla="*/ 1340789 w 3303631"/>
                <a:gd name="connsiteY75" fmla="*/ 2343947 h 4519477"/>
                <a:gd name="connsiteX76" fmla="*/ 1519980 w 3303631"/>
                <a:gd name="connsiteY76" fmla="*/ 2183866 h 4519477"/>
                <a:gd name="connsiteX77" fmla="*/ 1771095 w 3303631"/>
                <a:gd name="connsiteY77" fmla="*/ 2106740 h 4519477"/>
                <a:gd name="connsiteX78" fmla="*/ 1775938 w 3303631"/>
                <a:gd name="connsiteY78" fmla="*/ 2167303 h 4519477"/>
                <a:gd name="connsiteX79" fmla="*/ 1523318 w 3303631"/>
                <a:gd name="connsiteY79" fmla="*/ 2263330 h 4519477"/>
                <a:gd name="connsiteX80" fmla="*/ 1345335 w 3303631"/>
                <a:gd name="connsiteY80" fmla="*/ 2459418 h 4519477"/>
                <a:gd name="connsiteX81" fmla="*/ 1361065 w 3303631"/>
                <a:gd name="connsiteY81" fmla="*/ 2536725 h 4519477"/>
                <a:gd name="connsiteX82" fmla="*/ 1392145 w 3303631"/>
                <a:gd name="connsiteY82" fmla="*/ 2452833 h 4519477"/>
                <a:gd name="connsiteX83" fmla="*/ 1538982 w 3303631"/>
                <a:gd name="connsiteY83" fmla="*/ 2409835 h 4519477"/>
                <a:gd name="connsiteX84" fmla="*/ 1568004 w 3303631"/>
                <a:gd name="connsiteY84" fmla="*/ 2572484 h 4519477"/>
                <a:gd name="connsiteX85" fmla="*/ 1408078 w 3303631"/>
                <a:gd name="connsiteY85" fmla="*/ 2603400 h 4519477"/>
                <a:gd name="connsiteX86" fmla="*/ 1492602 w 3303631"/>
                <a:gd name="connsiteY86" fmla="*/ 2667481 h 4519477"/>
                <a:gd name="connsiteX87" fmla="*/ 1784973 w 3303631"/>
                <a:gd name="connsiteY87" fmla="*/ 2510761 h 4519477"/>
                <a:gd name="connsiteX88" fmla="*/ 2155232 w 3303631"/>
                <a:gd name="connsiteY88" fmla="*/ 2532170 h 4519477"/>
                <a:gd name="connsiteX89" fmla="*/ 2111418 w 3303631"/>
                <a:gd name="connsiteY89" fmla="*/ 2610349 h 4519477"/>
                <a:gd name="connsiteX90" fmla="*/ 1770188 w 3303631"/>
                <a:gd name="connsiteY90" fmla="*/ 2582208 h 4519477"/>
                <a:gd name="connsiteX91" fmla="*/ 1517766 w 3303631"/>
                <a:gd name="connsiteY91" fmla="*/ 2728112 h 4519477"/>
                <a:gd name="connsiteX92" fmla="*/ 1582862 w 3303631"/>
                <a:gd name="connsiteY92" fmla="*/ 2972607 h 4519477"/>
                <a:gd name="connsiteX93" fmla="*/ 1705275 w 3303631"/>
                <a:gd name="connsiteY93" fmla="*/ 3237197 h 4519477"/>
                <a:gd name="connsiteX94" fmla="*/ 1829045 w 3303631"/>
                <a:gd name="connsiteY94" fmla="*/ 3434175 h 4519477"/>
                <a:gd name="connsiteX95" fmla="*/ 2051187 w 3303631"/>
                <a:gd name="connsiteY95" fmla="*/ 3667266 h 4519477"/>
                <a:gd name="connsiteX96" fmla="*/ 2203132 w 3303631"/>
                <a:gd name="connsiteY96" fmla="*/ 3837154 h 4519477"/>
                <a:gd name="connsiteX97" fmla="*/ 2329744 w 3303631"/>
                <a:gd name="connsiteY97" fmla="*/ 3971955 h 4519477"/>
                <a:gd name="connsiteX98" fmla="*/ 2443443 w 3303631"/>
                <a:gd name="connsiteY98" fmla="*/ 4141602 h 4519477"/>
                <a:gd name="connsiteX99" fmla="*/ 2673186 w 3303631"/>
                <a:gd name="connsiteY99" fmla="*/ 4518990 h 4519477"/>
                <a:gd name="connsiteX100" fmla="*/ 2363602 w 3303631"/>
                <a:gd name="connsiteY100" fmla="*/ 4212978 h 4519477"/>
                <a:gd name="connsiteX101" fmla="*/ 2099938 w 3303631"/>
                <a:gd name="connsiteY101" fmla="*/ 3865259 h 4519477"/>
                <a:gd name="connsiteX102" fmla="*/ 1593737 w 3303631"/>
                <a:gd name="connsiteY102" fmla="*/ 3271960 h 4519477"/>
                <a:gd name="connsiteX103" fmla="*/ 1356077 w 3303631"/>
                <a:gd name="connsiteY103" fmla="*/ 2747182 h 4519477"/>
                <a:gd name="connsiteX104" fmla="*/ 1328409 w 3303631"/>
                <a:gd name="connsiteY104" fmla="*/ 2595689 h 4519477"/>
                <a:gd name="connsiteX105" fmla="*/ 1174648 w 3303631"/>
                <a:gd name="connsiteY105" fmla="*/ 2515407 h 4519477"/>
                <a:gd name="connsiteX106" fmla="*/ 1060348 w 3303631"/>
                <a:gd name="connsiteY106" fmla="*/ 2597050 h 4519477"/>
                <a:gd name="connsiteX107" fmla="*/ 1027691 w 3303631"/>
                <a:gd name="connsiteY107" fmla="*/ 2744007 h 4519477"/>
                <a:gd name="connsiteX108" fmla="*/ 1239962 w 3303631"/>
                <a:gd name="connsiteY108" fmla="*/ 2972607 h 4519477"/>
                <a:gd name="connsiteX109" fmla="*/ 1435905 w 3303631"/>
                <a:gd name="connsiteY109" fmla="*/ 3413479 h 4519477"/>
                <a:gd name="connsiteX110" fmla="*/ 1533877 w 3303631"/>
                <a:gd name="connsiteY110" fmla="*/ 3772707 h 4519477"/>
                <a:gd name="connsiteX111" fmla="*/ 1550205 w 3303631"/>
                <a:gd name="connsiteY111" fmla="*/ 4050293 h 4519477"/>
                <a:gd name="connsiteX112" fmla="*/ 1550205 w 3303631"/>
                <a:gd name="connsiteY112" fmla="*/ 4050293 h 4519477"/>
                <a:gd name="connsiteX0" fmla="*/ 1468562 w 3303631"/>
                <a:gd name="connsiteY0" fmla="*/ 4050293 h 4519477"/>
                <a:gd name="connsiteX1" fmla="*/ 1403248 w 3303631"/>
                <a:gd name="connsiteY1" fmla="*/ 3674736 h 4519477"/>
                <a:gd name="connsiteX2" fmla="*/ 1223634 w 3303631"/>
                <a:gd name="connsiteY2" fmla="*/ 3217536 h 4519477"/>
                <a:gd name="connsiteX3" fmla="*/ 1060348 w 3303631"/>
                <a:gd name="connsiteY3" fmla="*/ 2907293 h 4519477"/>
                <a:gd name="connsiteX4" fmla="*/ 848077 w 3303631"/>
                <a:gd name="connsiteY4" fmla="*/ 2695021 h 4519477"/>
                <a:gd name="connsiteX5" fmla="*/ 929720 w 3303631"/>
                <a:gd name="connsiteY5" fmla="*/ 2515407 h 4519477"/>
                <a:gd name="connsiteX6" fmla="*/ 1060348 w 3303631"/>
                <a:gd name="connsiteY6" fmla="*/ 2368450 h 4519477"/>
                <a:gd name="connsiteX7" fmla="*/ 1044020 w 3303631"/>
                <a:gd name="connsiteY7" fmla="*/ 2205164 h 4519477"/>
                <a:gd name="connsiteX8" fmla="*/ 1011362 w 3303631"/>
                <a:gd name="connsiteY8" fmla="*/ 2172507 h 4519477"/>
                <a:gd name="connsiteX9" fmla="*/ 993234 w 3303631"/>
                <a:gd name="connsiteY9" fmla="*/ 2314632 h 4519477"/>
                <a:gd name="connsiteX10" fmla="*/ 845076 w 3303631"/>
                <a:gd name="connsiteY10" fmla="*/ 2370881 h 4519477"/>
                <a:gd name="connsiteX11" fmla="*/ 716848 w 3303631"/>
                <a:gd name="connsiteY11" fmla="*/ 2324927 h 4519477"/>
                <a:gd name="connsiteX12" fmla="*/ 632174 w 3303631"/>
                <a:gd name="connsiteY12" fmla="*/ 2231788 h 4519477"/>
                <a:gd name="connsiteX13" fmla="*/ 659998 w 3303631"/>
                <a:gd name="connsiteY13" fmla="*/ 2104791 h 4519477"/>
                <a:gd name="connsiteX14" fmla="*/ 762202 w 3303631"/>
                <a:gd name="connsiteY14" fmla="*/ 2067902 h 4519477"/>
                <a:gd name="connsiteX15" fmla="*/ 815420 w 3303631"/>
                <a:gd name="connsiteY15" fmla="*/ 2081799 h 4519477"/>
                <a:gd name="connsiteX16" fmla="*/ 893431 w 3303631"/>
                <a:gd name="connsiteY16" fmla="*/ 2078167 h 4519477"/>
                <a:gd name="connsiteX17" fmla="*/ 857142 w 3303631"/>
                <a:gd name="connsiteY17" fmla="*/ 2013454 h 4519477"/>
                <a:gd name="connsiteX18" fmla="*/ 815420 w 3303631"/>
                <a:gd name="connsiteY18" fmla="*/ 1960236 h 4519477"/>
                <a:gd name="connsiteX19" fmla="*/ 640037 w 3303631"/>
                <a:gd name="connsiteY19" fmla="*/ 1953572 h 4519477"/>
                <a:gd name="connsiteX20" fmla="*/ 455591 w 3303631"/>
                <a:gd name="connsiteY20" fmla="*/ 1937244 h 4519477"/>
                <a:gd name="connsiteX21" fmla="*/ 292905 w 3303631"/>
                <a:gd name="connsiteY21" fmla="*/ 1862264 h 4519477"/>
                <a:gd name="connsiteX22" fmla="*/ 31648 w 3303631"/>
                <a:gd name="connsiteY22" fmla="*/ 1584679 h 4519477"/>
                <a:gd name="connsiteX23" fmla="*/ 15320 w 3303631"/>
                <a:gd name="connsiteY23" fmla="*/ 1388736 h 4519477"/>
                <a:gd name="connsiteX24" fmla="*/ 129620 w 3303631"/>
                <a:gd name="connsiteY24" fmla="*/ 1062164 h 4519477"/>
                <a:gd name="connsiteX25" fmla="*/ 570491 w 3303631"/>
                <a:gd name="connsiteY25" fmla="*/ 670279 h 4519477"/>
                <a:gd name="connsiteX26" fmla="*/ 2333977 w 3303631"/>
                <a:gd name="connsiteY26" fmla="*/ 807 h 4519477"/>
                <a:gd name="connsiteX27" fmla="*/ 1174648 w 3303631"/>
                <a:gd name="connsiteY27" fmla="*/ 539650 h 4519477"/>
                <a:gd name="connsiteX28" fmla="*/ 570491 w 3303631"/>
                <a:gd name="connsiteY28" fmla="*/ 817236 h 4519477"/>
                <a:gd name="connsiteX29" fmla="*/ 227591 w 3303631"/>
                <a:gd name="connsiteY29" fmla="*/ 1143807 h 4519477"/>
                <a:gd name="connsiteX30" fmla="*/ 129620 w 3303631"/>
                <a:gd name="connsiteY30" fmla="*/ 1437721 h 4519477"/>
                <a:gd name="connsiteX31" fmla="*/ 325562 w 3303631"/>
                <a:gd name="connsiteY31" fmla="*/ 1747964 h 4519477"/>
                <a:gd name="connsiteX32" fmla="*/ 570491 w 3303631"/>
                <a:gd name="connsiteY32" fmla="*/ 1862264 h 4519477"/>
                <a:gd name="connsiteX33" fmla="*/ 390876 w 3303631"/>
                <a:gd name="connsiteY33" fmla="*/ 1503035 h 4519477"/>
                <a:gd name="connsiteX34" fmla="*/ 537833 w 3303631"/>
                <a:gd name="connsiteY34" fmla="*/ 1111150 h 4519477"/>
                <a:gd name="connsiteX35" fmla="*/ 1011362 w 3303631"/>
                <a:gd name="connsiteY35" fmla="*/ 866221 h 4519477"/>
                <a:gd name="connsiteX36" fmla="*/ 1615520 w 3303631"/>
                <a:gd name="connsiteY36" fmla="*/ 572307 h 4519477"/>
                <a:gd name="connsiteX37" fmla="*/ 2399291 w 3303631"/>
                <a:gd name="connsiteY37" fmla="*/ 278393 h 4519477"/>
                <a:gd name="connsiteX38" fmla="*/ 1615520 w 3303631"/>
                <a:gd name="connsiteY38" fmla="*/ 702936 h 4519477"/>
                <a:gd name="connsiteX39" fmla="*/ 2611563 w 3303631"/>
                <a:gd name="connsiteY39" fmla="*/ 866222 h 4519477"/>
                <a:gd name="connsiteX40" fmla="*/ 1599191 w 3303631"/>
                <a:gd name="connsiteY40" fmla="*/ 817236 h 4519477"/>
                <a:gd name="connsiteX41" fmla="*/ 1174648 w 3303631"/>
                <a:gd name="connsiteY41" fmla="*/ 915207 h 4519477"/>
                <a:gd name="connsiteX42" fmla="*/ 652134 w 3303631"/>
                <a:gd name="connsiteY42" fmla="*/ 1192793 h 4519477"/>
                <a:gd name="connsiteX43" fmla="*/ 505177 w 3303631"/>
                <a:gd name="connsiteY43" fmla="*/ 1454050 h 4519477"/>
                <a:gd name="connsiteX44" fmla="*/ 586820 w 3303631"/>
                <a:gd name="connsiteY44" fmla="*/ 1747964 h 4519477"/>
                <a:gd name="connsiteX45" fmla="*/ 750105 w 3303631"/>
                <a:gd name="connsiteY45" fmla="*/ 1878593 h 4519477"/>
                <a:gd name="connsiteX46" fmla="*/ 652134 w 3303631"/>
                <a:gd name="connsiteY46" fmla="*/ 1747964 h 4519477"/>
                <a:gd name="connsiteX47" fmla="*/ 766434 w 3303631"/>
                <a:gd name="connsiteY47" fmla="*/ 1584678 h 4519477"/>
                <a:gd name="connsiteX48" fmla="*/ 946048 w 3303631"/>
                <a:gd name="connsiteY48" fmla="*/ 1568350 h 4519477"/>
                <a:gd name="connsiteX49" fmla="*/ 1125662 w 3303631"/>
                <a:gd name="connsiteY49" fmla="*/ 1666321 h 4519477"/>
                <a:gd name="connsiteX50" fmla="*/ 1060348 w 3303631"/>
                <a:gd name="connsiteY50" fmla="*/ 1829607 h 4519477"/>
                <a:gd name="connsiteX51" fmla="*/ 1223634 w 3303631"/>
                <a:gd name="connsiteY51" fmla="*/ 1747964 h 4519477"/>
                <a:gd name="connsiteX52" fmla="*/ 1474568 w 3303631"/>
                <a:gd name="connsiteY52" fmla="*/ 1710475 h 4519477"/>
                <a:gd name="connsiteX53" fmla="*/ 1789042 w 3303631"/>
                <a:gd name="connsiteY53" fmla="*/ 1513361 h 4519477"/>
                <a:gd name="connsiteX54" fmla="*/ 2059005 w 3303631"/>
                <a:gd name="connsiteY54" fmla="*/ 1385267 h 4519477"/>
                <a:gd name="connsiteX55" fmla="*/ 2292223 w 3303631"/>
                <a:gd name="connsiteY55" fmla="*/ 1336718 h 4519477"/>
                <a:gd name="connsiteX56" fmla="*/ 2592268 w 3303631"/>
                <a:gd name="connsiteY56" fmla="*/ 1406428 h 4519477"/>
                <a:gd name="connsiteX57" fmla="*/ 3297360 w 3303631"/>
                <a:gd name="connsiteY57" fmla="*/ 1633666 h 4519477"/>
                <a:gd name="connsiteX58" fmla="*/ 2267431 w 3303631"/>
                <a:gd name="connsiteY58" fmla="*/ 1396000 h 4519477"/>
                <a:gd name="connsiteX59" fmla="*/ 1608857 w 3303631"/>
                <a:gd name="connsiteY59" fmla="*/ 1714708 h 4519477"/>
                <a:gd name="connsiteX60" fmla="*/ 1805068 w 3303631"/>
                <a:gd name="connsiteY60" fmla="*/ 1626505 h 4519477"/>
                <a:gd name="connsiteX61" fmla="*/ 1940500 w 3303631"/>
                <a:gd name="connsiteY61" fmla="*/ 1647666 h 4519477"/>
                <a:gd name="connsiteX62" fmla="*/ 1978590 w 3303631"/>
                <a:gd name="connsiteY62" fmla="*/ 1787330 h 4519477"/>
                <a:gd name="connsiteX63" fmla="*/ 1898178 w 3303631"/>
                <a:gd name="connsiteY63" fmla="*/ 1888904 h 4519477"/>
                <a:gd name="connsiteX64" fmla="*/ 1734052 w 3303631"/>
                <a:gd name="connsiteY64" fmla="*/ 1888258 h 4519477"/>
                <a:gd name="connsiteX65" fmla="*/ 2089048 w 3303631"/>
                <a:gd name="connsiteY65" fmla="*/ 1992893 h 4519477"/>
                <a:gd name="connsiteX66" fmla="*/ 2480934 w 3303631"/>
                <a:gd name="connsiteY66" fmla="*/ 2054575 h 4519477"/>
                <a:gd name="connsiteX67" fmla="*/ 3134077 w 3303631"/>
                <a:gd name="connsiteY67" fmla="*/ 2156179 h 4519477"/>
                <a:gd name="connsiteX68" fmla="*/ 2007859 w 3303631"/>
                <a:gd name="connsiteY68" fmla="*/ 2065918 h 4519477"/>
                <a:gd name="connsiteX69" fmla="*/ 1468562 w 3303631"/>
                <a:gd name="connsiteY69" fmla="*/ 1829607 h 4519477"/>
                <a:gd name="connsiteX70" fmla="*/ 1158320 w 3303631"/>
                <a:gd name="connsiteY70" fmla="*/ 1862264 h 4519477"/>
                <a:gd name="connsiteX71" fmla="*/ 1125662 w 3303631"/>
                <a:gd name="connsiteY71" fmla="*/ 2025550 h 4519477"/>
                <a:gd name="connsiteX72" fmla="*/ 1207305 w 3303631"/>
                <a:gd name="connsiteY72" fmla="*/ 2156179 h 4519477"/>
                <a:gd name="connsiteX73" fmla="*/ 1264455 w 3303631"/>
                <a:gd name="connsiteY73" fmla="*/ 2326721 h 4519477"/>
                <a:gd name="connsiteX74" fmla="*/ 1256291 w 3303631"/>
                <a:gd name="connsiteY74" fmla="*/ 2466421 h 4519477"/>
                <a:gd name="connsiteX75" fmla="*/ 1340789 w 3303631"/>
                <a:gd name="connsiteY75" fmla="*/ 2343947 h 4519477"/>
                <a:gd name="connsiteX76" fmla="*/ 1519980 w 3303631"/>
                <a:gd name="connsiteY76" fmla="*/ 2183866 h 4519477"/>
                <a:gd name="connsiteX77" fmla="*/ 1771095 w 3303631"/>
                <a:gd name="connsiteY77" fmla="*/ 2106740 h 4519477"/>
                <a:gd name="connsiteX78" fmla="*/ 1775938 w 3303631"/>
                <a:gd name="connsiteY78" fmla="*/ 2167303 h 4519477"/>
                <a:gd name="connsiteX79" fmla="*/ 1523318 w 3303631"/>
                <a:gd name="connsiteY79" fmla="*/ 2263330 h 4519477"/>
                <a:gd name="connsiteX80" fmla="*/ 1345335 w 3303631"/>
                <a:gd name="connsiteY80" fmla="*/ 2459418 h 4519477"/>
                <a:gd name="connsiteX81" fmla="*/ 1361065 w 3303631"/>
                <a:gd name="connsiteY81" fmla="*/ 2536725 h 4519477"/>
                <a:gd name="connsiteX82" fmla="*/ 1392145 w 3303631"/>
                <a:gd name="connsiteY82" fmla="*/ 2452833 h 4519477"/>
                <a:gd name="connsiteX83" fmla="*/ 1538982 w 3303631"/>
                <a:gd name="connsiteY83" fmla="*/ 2409835 h 4519477"/>
                <a:gd name="connsiteX84" fmla="*/ 1568004 w 3303631"/>
                <a:gd name="connsiteY84" fmla="*/ 2572484 h 4519477"/>
                <a:gd name="connsiteX85" fmla="*/ 1408078 w 3303631"/>
                <a:gd name="connsiteY85" fmla="*/ 2603400 h 4519477"/>
                <a:gd name="connsiteX86" fmla="*/ 1492602 w 3303631"/>
                <a:gd name="connsiteY86" fmla="*/ 2667481 h 4519477"/>
                <a:gd name="connsiteX87" fmla="*/ 1784973 w 3303631"/>
                <a:gd name="connsiteY87" fmla="*/ 2510761 h 4519477"/>
                <a:gd name="connsiteX88" fmla="*/ 2155232 w 3303631"/>
                <a:gd name="connsiteY88" fmla="*/ 2532170 h 4519477"/>
                <a:gd name="connsiteX89" fmla="*/ 2111418 w 3303631"/>
                <a:gd name="connsiteY89" fmla="*/ 2610349 h 4519477"/>
                <a:gd name="connsiteX90" fmla="*/ 1770188 w 3303631"/>
                <a:gd name="connsiteY90" fmla="*/ 2582208 h 4519477"/>
                <a:gd name="connsiteX91" fmla="*/ 1517766 w 3303631"/>
                <a:gd name="connsiteY91" fmla="*/ 2728112 h 4519477"/>
                <a:gd name="connsiteX92" fmla="*/ 1582862 w 3303631"/>
                <a:gd name="connsiteY92" fmla="*/ 2972607 h 4519477"/>
                <a:gd name="connsiteX93" fmla="*/ 1705275 w 3303631"/>
                <a:gd name="connsiteY93" fmla="*/ 3237197 h 4519477"/>
                <a:gd name="connsiteX94" fmla="*/ 1829045 w 3303631"/>
                <a:gd name="connsiteY94" fmla="*/ 3434175 h 4519477"/>
                <a:gd name="connsiteX95" fmla="*/ 2051187 w 3303631"/>
                <a:gd name="connsiteY95" fmla="*/ 3667266 h 4519477"/>
                <a:gd name="connsiteX96" fmla="*/ 2203132 w 3303631"/>
                <a:gd name="connsiteY96" fmla="*/ 3837154 h 4519477"/>
                <a:gd name="connsiteX97" fmla="*/ 2329744 w 3303631"/>
                <a:gd name="connsiteY97" fmla="*/ 3971955 h 4519477"/>
                <a:gd name="connsiteX98" fmla="*/ 2443443 w 3303631"/>
                <a:gd name="connsiteY98" fmla="*/ 4141602 h 4519477"/>
                <a:gd name="connsiteX99" fmla="*/ 2673186 w 3303631"/>
                <a:gd name="connsiteY99" fmla="*/ 4518990 h 4519477"/>
                <a:gd name="connsiteX100" fmla="*/ 2363602 w 3303631"/>
                <a:gd name="connsiteY100" fmla="*/ 4212978 h 4519477"/>
                <a:gd name="connsiteX101" fmla="*/ 2099938 w 3303631"/>
                <a:gd name="connsiteY101" fmla="*/ 3865259 h 4519477"/>
                <a:gd name="connsiteX102" fmla="*/ 1593737 w 3303631"/>
                <a:gd name="connsiteY102" fmla="*/ 3271960 h 4519477"/>
                <a:gd name="connsiteX103" fmla="*/ 1356077 w 3303631"/>
                <a:gd name="connsiteY103" fmla="*/ 2747182 h 4519477"/>
                <a:gd name="connsiteX104" fmla="*/ 1328409 w 3303631"/>
                <a:gd name="connsiteY104" fmla="*/ 2595689 h 4519477"/>
                <a:gd name="connsiteX105" fmla="*/ 1174648 w 3303631"/>
                <a:gd name="connsiteY105" fmla="*/ 2515407 h 4519477"/>
                <a:gd name="connsiteX106" fmla="*/ 1060348 w 3303631"/>
                <a:gd name="connsiteY106" fmla="*/ 2597050 h 4519477"/>
                <a:gd name="connsiteX107" fmla="*/ 1027691 w 3303631"/>
                <a:gd name="connsiteY107" fmla="*/ 2744007 h 4519477"/>
                <a:gd name="connsiteX108" fmla="*/ 1239962 w 3303631"/>
                <a:gd name="connsiteY108" fmla="*/ 2972607 h 4519477"/>
                <a:gd name="connsiteX109" fmla="*/ 1435905 w 3303631"/>
                <a:gd name="connsiteY109" fmla="*/ 3413479 h 4519477"/>
                <a:gd name="connsiteX110" fmla="*/ 1533877 w 3303631"/>
                <a:gd name="connsiteY110" fmla="*/ 3772707 h 4519477"/>
                <a:gd name="connsiteX111" fmla="*/ 1550205 w 3303631"/>
                <a:gd name="connsiteY111" fmla="*/ 4050293 h 4519477"/>
                <a:gd name="connsiteX112" fmla="*/ 1550205 w 3303631"/>
                <a:gd name="connsiteY112" fmla="*/ 4050293 h 4519477"/>
                <a:gd name="connsiteX0" fmla="*/ 1468562 w 3303631"/>
                <a:gd name="connsiteY0" fmla="*/ 4050293 h 4519477"/>
                <a:gd name="connsiteX1" fmla="*/ 1403248 w 3303631"/>
                <a:gd name="connsiteY1" fmla="*/ 3674736 h 4519477"/>
                <a:gd name="connsiteX2" fmla="*/ 1223634 w 3303631"/>
                <a:gd name="connsiteY2" fmla="*/ 3217536 h 4519477"/>
                <a:gd name="connsiteX3" fmla="*/ 1060348 w 3303631"/>
                <a:gd name="connsiteY3" fmla="*/ 2907293 h 4519477"/>
                <a:gd name="connsiteX4" fmla="*/ 848077 w 3303631"/>
                <a:gd name="connsiteY4" fmla="*/ 2695021 h 4519477"/>
                <a:gd name="connsiteX5" fmla="*/ 929720 w 3303631"/>
                <a:gd name="connsiteY5" fmla="*/ 2515407 h 4519477"/>
                <a:gd name="connsiteX6" fmla="*/ 1060348 w 3303631"/>
                <a:gd name="connsiteY6" fmla="*/ 2368450 h 4519477"/>
                <a:gd name="connsiteX7" fmla="*/ 1044020 w 3303631"/>
                <a:gd name="connsiteY7" fmla="*/ 2205164 h 4519477"/>
                <a:gd name="connsiteX8" fmla="*/ 1011362 w 3303631"/>
                <a:gd name="connsiteY8" fmla="*/ 2172507 h 4519477"/>
                <a:gd name="connsiteX9" fmla="*/ 993234 w 3303631"/>
                <a:gd name="connsiteY9" fmla="*/ 2314632 h 4519477"/>
                <a:gd name="connsiteX10" fmla="*/ 845076 w 3303631"/>
                <a:gd name="connsiteY10" fmla="*/ 2370881 h 4519477"/>
                <a:gd name="connsiteX11" fmla="*/ 716848 w 3303631"/>
                <a:gd name="connsiteY11" fmla="*/ 2324927 h 4519477"/>
                <a:gd name="connsiteX12" fmla="*/ 632174 w 3303631"/>
                <a:gd name="connsiteY12" fmla="*/ 2231788 h 4519477"/>
                <a:gd name="connsiteX13" fmla="*/ 659998 w 3303631"/>
                <a:gd name="connsiteY13" fmla="*/ 2104791 h 4519477"/>
                <a:gd name="connsiteX14" fmla="*/ 762202 w 3303631"/>
                <a:gd name="connsiteY14" fmla="*/ 2067902 h 4519477"/>
                <a:gd name="connsiteX15" fmla="*/ 893431 w 3303631"/>
                <a:gd name="connsiteY15" fmla="*/ 2078167 h 4519477"/>
                <a:gd name="connsiteX16" fmla="*/ 857142 w 3303631"/>
                <a:gd name="connsiteY16" fmla="*/ 2013454 h 4519477"/>
                <a:gd name="connsiteX17" fmla="*/ 815420 w 3303631"/>
                <a:gd name="connsiteY17" fmla="*/ 1960236 h 4519477"/>
                <a:gd name="connsiteX18" fmla="*/ 640037 w 3303631"/>
                <a:gd name="connsiteY18" fmla="*/ 1953572 h 4519477"/>
                <a:gd name="connsiteX19" fmla="*/ 455591 w 3303631"/>
                <a:gd name="connsiteY19" fmla="*/ 1937244 h 4519477"/>
                <a:gd name="connsiteX20" fmla="*/ 292905 w 3303631"/>
                <a:gd name="connsiteY20" fmla="*/ 1862264 h 4519477"/>
                <a:gd name="connsiteX21" fmla="*/ 31648 w 3303631"/>
                <a:gd name="connsiteY21" fmla="*/ 1584679 h 4519477"/>
                <a:gd name="connsiteX22" fmla="*/ 15320 w 3303631"/>
                <a:gd name="connsiteY22" fmla="*/ 1388736 h 4519477"/>
                <a:gd name="connsiteX23" fmla="*/ 129620 w 3303631"/>
                <a:gd name="connsiteY23" fmla="*/ 1062164 h 4519477"/>
                <a:gd name="connsiteX24" fmla="*/ 570491 w 3303631"/>
                <a:gd name="connsiteY24" fmla="*/ 670279 h 4519477"/>
                <a:gd name="connsiteX25" fmla="*/ 2333977 w 3303631"/>
                <a:gd name="connsiteY25" fmla="*/ 807 h 4519477"/>
                <a:gd name="connsiteX26" fmla="*/ 1174648 w 3303631"/>
                <a:gd name="connsiteY26" fmla="*/ 539650 h 4519477"/>
                <a:gd name="connsiteX27" fmla="*/ 570491 w 3303631"/>
                <a:gd name="connsiteY27" fmla="*/ 817236 h 4519477"/>
                <a:gd name="connsiteX28" fmla="*/ 227591 w 3303631"/>
                <a:gd name="connsiteY28" fmla="*/ 1143807 h 4519477"/>
                <a:gd name="connsiteX29" fmla="*/ 129620 w 3303631"/>
                <a:gd name="connsiteY29" fmla="*/ 1437721 h 4519477"/>
                <a:gd name="connsiteX30" fmla="*/ 325562 w 3303631"/>
                <a:gd name="connsiteY30" fmla="*/ 1747964 h 4519477"/>
                <a:gd name="connsiteX31" fmla="*/ 570491 w 3303631"/>
                <a:gd name="connsiteY31" fmla="*/ 1862264 h 4519477"/>
                <a:gd name="connsiteX32" fmla="*/ 390876 w 3303631"/>
                <a:gd name="connsiteY32" fmla="*/ 1503035 h 4519477"/>
                <a:gd name="connsiteX33" fmla="*/ 537833 w 3303631"/>
                <a:gd name="connsiteY33" fmla="*/ 1111150 h 4519477"/>
                <a:gd name="connsiteX34" fmla="*/ 1011362 w 3303631"/>
                <a:gd name="connsiteY34" fmla="*/ 866221 h 4519477"/>
                <a:gd name="connsiteX35" fmla="*/ 1615520 w 3303631"/>
                <a:gd name="connsiteY35" fmla="*/ 572307 h 4519477"/>
                <a:gd name="connsiteX36" fmla="*/ 2399291 w 3303631"/>
                <a:gd name="connsiteY36" fmla="*/ 278393 h 4519477"/>
                <a:gd name="connsiteX37" fmla="*/ 1615520 w 3303631"/>
                <a:gd name="connsiteY37" fmla="*/ 702936 h 4519477"/>
                <a:gd name="connsiteX38" fmla="*/ 2611563 w 3303631"/>
                <a:gd name="connsiteY38" fmla="*/ 866222 h 4519477"/>
                <a:gd name="connsiteX39" fmla="*/ 1599191 w 3303631"/>
                <a:gd name="connsiteY39" fmla="*/ 817236 h 4519477"/>
                <a:gd name="connsiteX40" fmla="*/ 1174648 w 3303631"/>
                <a:gd name="connsiteY40" fmla="*/ 915207 h 4519477"/>
                <a:gd name="connsiteX41" fmla="*/ 652134 w 3303631"/>
                <a:gd name="connsiteY41" fmla="*/ 1192793 h 4519477"/>
                <a:gd name="connsiteX42" fmla="*/ 505177 w 3303631"/>
                <a:gd name="connsiteY42" fmla="*/ 1454050 h 4519477"/>
                <a:gd name="connsiteX43" fmla="*/ 586820 w 3303631"/>
                <a:gd name="connsiteY43" fmla="*/ 1747964 h 4519477"/>
                <a:gd name="connsiteX44" fmla="*/ 750105 w 3303631"/>
                <a:gd name="connsiteY44" fmla="*/ 1878593 h 4519477"/>
                <a:gd name="connsiteX45" fmla="*/ 652134 w 3303631"/>
                <a:gd name="connsiteY45" fmla="*/ 1747964 h 4519477"/>
                <a:gd name="connsiteX46" fmla="*/ 766434 w 3303631"/>
                <a:gd name="connsiteY46" fmla="*/ 1584678 h 4519477"/>
                <a:gd name="connsiteX47" fmla="*/ 946048 w 3303631"/>
                <a:gd name="connsiteY47" fmla="*/ 1568350 h 4519477"/>
                <a:gd name="connsiteX48" fmla="*/ 1125662 w 3303631"/>
                <a:gd name="connsiteY48" fmla="*/ 1666321 h 4519477"/>
                <a:gd name="connsiteX49" fmla="*/ 1060348 w 3303631"/>
                <a:gd name="connsiteY49" fmla="*/ 1829607 h 4519477"/>
                <a:gd name="connsiteX50" fmla="*/ 1223634 w 3303631"/>
                <a:gd name="connsiteY50" fmla="*/ 1747964 h 4519477"/>
                <a:gd name="connsiteX51" fmla="*/ 1474568 w 3303631"/>
                <a:gd name="connsiteY51" fmla="*/ 1710475 h 4519477"/>
                <a:gd name="connsiteX52" fmla="*/ 1789042 w 3303631"/>
                <a:gd name="connsiteY52" fmla="*/ 1513361 h 4519477"/>
                <a:gd name="connsiteX53" fmla="*/ 2059005 w 3303631"/>
                <a:gd name="connsiteY53" fmla="*/ 1385267 h 4519477"/>
                <a:gd name="connsiteX54" fmla="*/ 2292223 w 3303631"/>
                <a:gd name="connsiteY54" fmla="*/ 1336718 h 4519477"/>
                <a:gd name="connsiteX55" fmla="*/ 2592268 w 3303631"/>
                <a:gd name="connsiteY55" fmla="*/ 1406428 h 4519477"/>
                <a:gd name="connsiteX56" fmla="*/ 3297360 w 3303631"/>
                <a:gd name="connsiteY56" fmla="*/ 1633666 h 4519477"/>
                <a:gd name="connsiteX57" fmla="*/ 2267431 w 3303631"/>
                <a:gd name="connsiteY57" fmla="*/ 1396000 h 4519477"/>
                <a:gd name="connsiteX58" fmla="*/ 1608857 w 3303631"/>
                <a:gd name="connsiteY58" fmla="*/ 1714708 h 4519477"/>
                <a:gd name="connsiteX59" fmla="*/ 1805068 w 3303631"/>
                <a:gd name="connsiteY59" fmla="*/ 1626505 h 4519477"/>
                <a:gd name="connsiteX60" fmla="*/ 1940500 w 3303631"/>
                <a:gd name="connsiteY60" fmla="*/ 1647666 h 4519477"/>
                <a:gd name="connsiteX61" fmla="*/ 1978590 w 3303631"/>
                <a:gd name="connsiteY61" fmla="*/ 1787330 h 4519477"/>
                <a:gd name="connsiteX62" fmla="*/ 1898178 w 3303631"/>
                <a:gd name="connsiteY62" fmla="*/ 1888904 h 4519477"/>
                <a:gd name="connsiteX63" fmla="*/ 1734052 w 3303631"/>
                <a:gd name="connsiteY63" fmla="*/ 1888258 h 4519477"/>
                <a:gd name="connsiteX64" fmla="*/ 2089048 w 3303631"/>
                <a:gd name="connsiteY64" fmla="*/ 1992893 h 4519477"/>
                <a:gd name="connsiteX65" fmla="*/ 2480934 w 3303631"/>
                <a:gd name="connsiteY65" fmla="*/ 2054575 h 4519477"/>
                <a:gd name="connsiteX66" fmla="*/ 3134077 w 3303631"/>
                <a:gd name="connsiteY66" fmla="*/ 2156179 h 4519477"/>
                <a:gd name="connsiteX67" fmla="*/ 2007859 w 3303631"/>
                <a:gd name="connsiteY67" fmla="*/ 2065918 h 4519477"/>
                <a:gd name="connsiteX68" fmla="*/ 1468562 w 3303631"/>
                <a:gd name="connsiteY68" fmla="*/ 1829607 h 4519477"/>
                <a:gd name="connsiteX69" fmla="*/ 1158320 w 3303631"/>
                <a:gd name="connsiteY69" fmla="*/ 1862264 h 4519477"/>
                <a:gd name="connsiteX70" fmla="*/ 1125662 w 3303631"/>
                <a:gd name="connsiteY70" fmla="*/ 2025550 h 4519477"/>
                <a:gd name="connsiteX71" fmla="*/ 1207305 w 3303631"/>
                <a:gd name="connsiteY71" fmla="*/ 2156179 h 4519477"/>
                <a:gd name="connsiteX72" fmla="*/ 1264455 w 3303631"/>
                <a:gd name="connsiteY72" fmla="*/ 2326721 h 4519477"/>
                <a:gd name="connsiteX73" fmla="*/ 1256291 w 3303631"/>
                <a:gd name="connsiteY73" fmla="*/ 2466421 h 4519477"/>
                <a:gd name="connsiteX74" fmla="*/ 1340789 w 3303631"/>
                <a:gd name="connsiteY74" fmla="*/ 2343947 h 4519477"/>
                <a:gd name="connsiteX75" fmla="*/ 1519980 w 3303631"/>
                <a:gd name="connsiteY75" fmla="*/ 2183866 h 4519477"/>
                <a:gd name="connsiteX76" fmla="*/ 1771095 w 3303631"/>
                <a:gd name="connsiteY76" fmla="*/ 2106740 h 4519477"/>
                <a:gd name="connsiteX77" fmla="*/ 1775938 w 3303631"/>
                <a:gd name="connsiteY77" fmla="*/ 2167303 h 4519477"/>
                <a:gd name="connsiteX78" fmla="*/ 1523318 w 3303631"/>
                <a:gd name="connsiteY78" fmla="*/ 2263330 h 4519477"/>
                <a:gd name="connsiteX79" fmla="*/ 1345335 w 3303631"/>
                <a:gd name="connsiteY79" fmla="*/ 2459418 h 4519477"/>
                <a:gd name="connsiteX80" fmla="*/ 1361065 w 3303631"/>
                <a:gd name="connsiteY80" fmla="*/ 2536725 h 4519477"/>
                <a:gd name="connsiteX81" fmla="*/ 1392145 w 3303631"/>
                <a:gd name="connsiteY81" fmla="*/ 2452833 h 4519477"/>
                <a:gd name="connsiteX82" fmla="*/ 1538982 w 3303631"/>
                <a:gd name="connsiteY82" fmla="*/ 2409835 h 4519477"/>
                <a:gd name="connsiteX83" fmla="*/ 1568004 w 3303631"/>
                <a:gd name="connsiteY83" fmla="*/ 2572484 h 4519477"/>
                <a:gd name="connsiteX84" fmla="*/ 1408078 w 3303631"/>
                <a:gd name="connsiteY84" fmla="*/ 2603400 h 4519477"/>
                <a:gd name="connsiteX85" fmla="*/ 1492602 w 3303631"/>
                <a:gd name="connsiteY85" fmla="*/ 2667481 h 4519477"/>
                <a:gd name="connsiteX86" fmla="*/ 1784973 w 3303631"/>
                <a:gd name="connsiteY86" fmla="*/ 2510761 h 4519477"/>
                <a:gd name="connsiteX87" fmla="*/ 2155232 w 3303631"/>
                <a:gd name="connsiteY87" fmla="*/ 2532170 h 4519477"/>
                <a:gd name="connsiteX88" fmla="*/ 2111418 w 3303631"/>
                <a:gd name="connsiteY88" fmla="*/ 2610349 h 4519477"/>
                <a:gd name="connsiteX89" fmla="*/ 1770188 w 3303631"/>
                <a:gd name="connsiteY89" fmla="*/ 2582208 h 4519477"/>
                <a:gd name="connsiteX90" fmla="*/ 1517766 w 3303631"/>
                <a:gd name="connsiteY90" fmla="*/ 2728112 h 4519477"/>
                <a:gd name="connsiteX91" fmla="*/ 1582862 w 3303631"/>
                <a:gd name="connsiteY91" fmla="*/ 2972607 h 4519477"/>
                <a:gd name="connsiteX92" fmla="*/ 1705275 w 3303631"/>
                <a:gd name="connsiteY92" fmla="*/ 3237197 h 4519477"/>
                <a:gd name="connsiteX93" fmla="*/ 1829045 w 3303631"/>
                <a:gd name="connsiteY93" fmla="*/ 3434175 h 4519477"/>
                <a:gd name="connsiteX94" fmla="*/ 2051187 w 3303631"/>
                <a:gd name="connsiteY94" fmla="*/ 3667266 h 4519477"/>
                <a:gd name="connsiteX95" fmla="*/ 2203132 w 3303631"/>
                <a:gd name="connsiteY95" fmla="*/ 3837154 h 4519477"/>
                <a:gd name="connsiteX96" fmla="*/ 2329744 w 3303631"/>
                <a:gd name="connsiteY96" fmla="*/ 3971955 h 4519477"/>
                <a:gd name="connsiteX97" fmla="*/ 2443443 w 3303631"/>
                <a:gd name="connsiteY97" fmla="*/ 4141602 h 4519477"/>
                <a:gd name="connsiteX98" fmla="*/ 2673186 w 3303631"/>
                <a:gd name="connsiteY98" fmla="*/ 4518990 h 4519477"/>
                <a:gd name="connsiteX99" fmla="*/ 2363602 w 3303631"/>
                <a:gd name="connsiteY99" fmla="*/ 4212978 h 4519477"/>
                <a:gd name="connsiteX100" fmla="*/ 2099938 w 3303631"/>
                <a:gd name="connsiteY100" fmla="*/ 3865259 h 4519477"/>
                <a:gd name="connsiteX101" fmla="*/ 1593737 w 3303631"/>
                <a:gd name="connsiteY101" fmla="*/ 3271960 h 4519477"/>
                <a:gd name="connsiteX102" fmla="*/ 1356077 w 3303631"/>
                <a:gd name="connsiteY102" fmla="*/ 2747182 h 4519477"/>
                <a:gd name="connsiteX103" fmla="*/ 1328409 w 3303631"/>
                <a:gd name="connsiteY103" fmla="*/ 2595689 h 4519477"/>
                <a:gd name="connsiteX104" fmla="*/ 1174648 w 3303631"/>
                <a:gd name="connsiteY104" fmla="*/ 2515407 h 4519477"/>
                <a:gd name="connsiteX105" fmla="*/ 1060348 w 3303631"/>
                <a:gd name="connsiteY105" fmla="*/ 2597050 h 4519477"/>
                <a:gd name="connsiteX106" fmla="*/ 1027691 w 3303631"/>
                <a:gd name="connsiteY106" fmla="*/ 2744007 h 4519477"/>
                <a:gd name="connsiteX107" fmla="*/ 1239962 w 3303631"/>
                <a:gd name="connsiteY107" fmla="*/ 2972607 h 4519477"/>
                <a:gd name="connsiteX108" fmla="*/ 1435905 w 3303631"/>
                <a:gd name="connsiteY108" fmla="*/ 3413479 h 4519477"/>
                <a:gd name="connsiteX109" fmla="*/ 1533877 w 3303631"/>
                <a:gd name="connsiteY109" fmla="*/ 3772707 h 4519477"/>
                <a:gd name="connsiteX110" fmla="*/ 1550205 w 3303631"/>
                <a:gd name="connsiteY110" fmla="*/ 4050293 h 4519477"/>
                <a:gd name="connsiteX111" fmla="*/ 1550205 w 3303631"/>
                <a:gd name="connsiteY111" fmla="*/ 4050293 h 4519477"/>
                <a:gd name="connsiteX0" fmla="*/ 1468562 w 3303631"/>
                <a:gd name="connsiteY0" fmla="*/ 4050293 h 4519477"/>
                <a:gd name="connsiteX1" fmla="*/ 1403248 w 3303631"/>
                <a:gd name="connsiteY1" fmla="*/ 3674736 h 4519477"/>
                <a:gd name="connsiteX2" fmla="*/ 1223634 w 3303631"/>
                <a:gd name="connsiteY2" fmla="*/ 3217536 h 4519477"/>
                <a:gd name="connsiteX3" fmla="*/ 1060348 w 3303631"/>
                <a:gd name="connsiteY3" fmla="*/ 2907293 h 4519477"/>
                <a:gd name="connsiteX4" fmla="*/ 848077 w 3303631"/>
                <a:gd name="connsiteY4" fmla="*/ 2695021 h 4519477"/>
                <a:gd name="connsiteX5" fmla="*/ 929720 w 3303631"/>
                <a:gd name="connsiteY5" fmla="*/ 2515407 h 4519477"/>
                <a:gd name="connsiteX6" fmla="*/ 1060348 w 3303631"/>
                <a:gd name="connsiteY6" fmla="*/ 2368450 h 4519477"/>
                <a:gd name="connsiteX7" fmla="*/ 1044020 w 3303631"/>
                <a:gd name="connsiteY7" fmla="*/ 2205164 h 4519477"/>
                <a:gd name="connsiteX8" fmla="*/ 1011362 w 3303631"/>
                <a:gd name="connsiteY8" fmla="*/ 2172507 h 4519477"/>
                <a:gd name="connsiteX9" fmla="*/ 993234 w 3303631"/>
                <a:gd name="connsiteY9" fmla="*/ 2314632 h 4519477"/>
                <a:gd name="connsiteX10" fmla="*/ 845076 w 3303631"/>
                <a:gd name="connsiteY10" fmla="*/ 2370881 h 4519477"/>
                <a:gd name="connsiteX11" fmla="*/ 699919 w 3303631"/>
                <a:gd name="connsiteY11" fmla="*/ 2329159 h 4519477"/>
                <a:gd name="connsiteX12" fmla="*/ 632174 w 3303631"/>
                <a:gd name="connsiteY12" fmla="*/ 2231788 h 4519477"/>
                <a:gd name="connsiteX13" fmla="*/ 659998 w 3303631"/>
                <a:gd name="connsiteY13" fmla="*/ 2104791 h 4519477"/>
                <a:gd name="connsiteX14" fmla="*/ 762202 w 3303631"/>
                <a:gd name="connsiteY14" fmla="*/ 2067902 h 4519477"/>
                <a:gd name="connsiteX15" fmla="*/ 893431 w 3303631"/>
                <a:gd name="connsiteY15" fmla="*/ 2078167 h 4519477"/>
                <a:gd name="connsiteX16" fmla="*/ 857142 w 3303631"/>
                <a:gd name="connsiteY16" fmla="*/ 2013454 h 4519477"/>
                <a:gd name="connsiteX17" fmla="*/ 815420 w 3303631"/>
                <a:gd name="connsiteY17" fmla="*/ 1960236 h 4519477"/>
                <a:gd name="connsiteX18" fmla="*/ 640037 w 3303631"/>
                <a:gd name="connsiteY18" fmla="*/ 1953572 h 4519477"/>
                <a:gd name="connsiteX19" fmla="*/ 455591 w 3303631"/>
                <a:gd name="connsiteY19" fmla="*/ 1937244 h 4519477"/>
                <a:gd name="connsiteX20" fmla="*/ 292905 w 3303631"/>
                <a:gd name="connsiteY20" fmla="*/ 1862264 h 4519477"/>
                <a:gd name="connsiteX21" fmla="*/ 31648 w 3303631"/>
                <a:gd name="connsiteY21" fmla="*/ 1584679 h 4519477"/>
                <a:gd name="connsiteX22" fmla="*/ 15320 w 3303631"/>
                <a:gd name="connsiteY22" fmla="*/ 1388736 h 4519477"/>
                <a:gd name="connsiteX23" fmla="*/ 129620 w 3303631"/>
                <a:gd name="connsiteY23" fmla="*/ 1062164 h 4519477"/>
                <a:gd name="connsiteX24" fmla="*/ 570491 w 3303631"/>
                <a:gd name="connsiteY24" fmla="*/ 670279 h 4519477"/>
                <a:gd name="connsiteX25" fmla="*/ 2333977 w 3303631"/>
                <a:gd name="connsiteY25" fmla="*/ 807 h 4519477"/>
                <a:gd name="connsiteX26" fmla="*/ 1174648 w 3303631"/>
                <a:gd name="connsiteY26" fmla="*/ 539650 h 4519477"/>
                <a:gd name="connsiteX27" fmla="*/ 570491 w 3303631"/>
                <a:gd name="connsiteY27" fmla="*/ 817236 h 4519477"/>
                <a:gd name="connsiteX28" fmla="*/ 227591 w 3303631"/>
                <a:gd name="connsiteY28" fmla="*/ 1143807 h 4519477"/>
                <a:gd name="connsiteX29" fmla="*/ 129620 w 3303631"/>
                <a:gd name="connsiteY29" fmla="*/ 1437721 h 4519477"/>
                <a:gd name="connsiteX30" fmla="*/ 325562 w 3303631"/>
                <a:gd name="connsiteY30" fmla="*/ 1747964 h 4519477"/>
                <a:gd name="connsiteX31" fmla="*/ 570491 w 3303631"/>
                <a:gd name="connsiteY31" fmla="*/ 1862264 h 4519477"/>
                <a:gd name="connsiteX32" fmla="*/ 390876 w 3303631"/>
                <a:gd name="connsiteY32" fmla="*/ 1503035 h 4519477"/>
                <a:gd name="connsiteX33" fmla="*/ 537833 w 3303631"/>
                <a:gd name="connsiteY33" fmla="*/ 1111150 h 4519477"/>
                <a:gd name="connsiteX34" fmla="*/ 1011362 w 3303631"/>
                <a:gd name="connsiteY34" fmla="*/ 866221 h 4519477"/>
                <a:gd name="connsiteX35" fmla="*/ 1615520 w 3303631"/>
                <a:gd name="connsiteY35" fmla="*/ 572307 h 4519477"/>
                <a:gd name="connsiteX36" fmla="*/ 2399291 w 3303631"/>
                <a:gd name="connsiteY36" fmla="*/ 278393 h 4519477"/>
                <a:gd name="connsiteX37" fmla="*/ 1615520 w 3303631"/>
                <a:gd name="connsiteY37" fmla="*/ 702936 h 4519477"/>
                <a:gd name="connsiteX38" fmla="*/ 2611563 w 3303631"/>
                <a:gd name="connsiteY38" fmla="*/ 866222 h 4519477"/>
                <a:gd name="connsiteX39" fmla="*/ 1599191 w 3303631"/>
                <a:gd name="connsiteY39" fmla="*/ 817236 h 4519477"/>
                <a:gd name="connsiteX40" fmla="*/ 1174648 w 3303631"/>
                <a:gd name="connsiteY40" fmla="*/ 915207 h 4519477"/>
                <a:gd name="connsiteX41" fmla="*/ 652134 w 3303631"/>
                <a:gd name="connsiteY41" fmla="*/ 1192793 h 4519477"/>
                <a:gd name="connsiteX42" fmla="*/ 505177 w 3303631"/>
                <a:gd name="connsiteY42" fmla="*/ 1454050 h 4519477"/>
                <a:gd name="connsiteX43" fmla="*/ 586820 w 3303631"/>
                <a:gd name="connsiteY43" fmla="*/ 1747964 h 4519477"/>
                <a:gd name="connsiteX44" fmla="*/ 750105 w 3303631"/>
                <a:gd name="connsiteY44" fmla="*/ 1878593 h 4519477"/>
                <a:gd name="connsiteX45" fmla="*/ 652134 w 3303631"/>
                <a:gd name="connsiteY45" fmla="*/ 1747964 h 4519477"/>
                <a:gd name="connsiteX46" fmla="*/ 766434 w 3303631"/>
                <a:gd name="connsiteY46" fmla="*/ 1584678 h 4519477"/>
                <a:gd name="connsiteX47" fmla="*/ 946048 w 3303631"/>
                <a:gd name="connsiteY47" fmla="*/ 1568350 h 4519477"/>
                <a:gd name="connsiteX48" fmla="*/ 1125662 w 3303631"/>
                <a:gd name="connsiteY48" fmla="*/ 1666321 h 4519477"/>
                <a:gd name="connsiteX49" fmla="*/ 1060348 w 3303631"/>
                <a:gd name="connsiteY49" fmla="*/ 1829607 h 4519477"/>
                <a:gd name="connsiteX50" fmla="*/ 1223634 w 3303631"/>
                <a:gd name="connsiteY50" fmla="*/ 1747964 h 4519477"/>
                <a:gd name="connsiteX51" fmla="*/ 1474568 w 3303631"/>
                <a:gd name="connsiteY51" fmla="*/ 1710475 h 4519477"/>
                <a:gd name="connsiteX52" fmla="*/ 1789042 w 3303631"/>
                <a:gd name="connsiteY52" fmla="*/ 1513361 h 4519477"/>
                <a:gd name="connsiteX53" fmla="*/ 2059005 w 3303631"/>
                <a:gd name="connsiteY53" fmla="*/ 1385267 h 4519477"/>
                <a:gd name="connsiteX54" fmla="*/ 2292223 w 3303631"/>
                <a:gd name="connsiteY54" fmla="*/ 1336718 h 4519477"/>
                <a:gd name="connsiteX55" fmla="*/ 2592268 w 3303631"/>
                <a:gd name="connsiteY55" fmla="*/ 1406428 h 4519477"/>
                <a:gd name="connsiteX56" fmla="*/ 3297360 w 3303631"/>
                <a:gd name="connsiteY56" fmla="*/ 1633666 h 4519477"/>
                <a:gd name="connsiteX57" fmla="*/ 2267431 w 3303631"/>
                <a:gd name="connsiteY57" fmla="*/ 1396000 h 4519477"/>
                <a:gd name="connsiteX58" fmla="*/ 1608857 w 3303631"/>
                <a:gd name="connsiteY58" fmla="*/ 1714708 h 4519477"/>
                <a:gd name="connsiteX59" fmla="*/ 1805068 w 3303631"/>
                <a:gd name="connsiteY59" fmla="*/ 1626505 h 4519477"/>
                <a:gd name="connsiteX60" fmla="*/ 1940500 w 3303631"/>
                <a:gd name="connsiteY60" fmla="*/ 1647666 h 4519477"/>
                <a:gd name="connsiteX61" fmla="*/ 1978590 w 3303631"/>
                <a:gd name="connsiteY61" fmla="*/ 1787330 h 4519477"/>
                <a:gd name="connsiteX62" fmla="*/ 1898178 w 3303631"/>
                <a:gd name="connsiteY62" fmla="*/ 1888904 h 4519477"/>
                <a:gd name="connsiteX63" fmla="*/ 1734052 w 3303631"/>
                <a:gd name="connsiteY63" fmla="*/ 1888258 h 4519477"/>
                <a:gd name="connsiteX64" fmla="*/ 2089048 w 3303631"/>
                <a:gd name="connsiteY64" fmla="*/ 1992893 h 4519477"/>
                <a:gd name="connsiteX65" fmla="*/ 2480934 w 3303631"/>
                <a:gd name="connsiteY65" fmla="*/ 2054575 h 4519477"/>
                <a:gd name="connsiteX66" fmla="*/ 3134077 w 3303631"/>
                <a:gd name="connsiteY66" fmla="*/ 2156179 h 4519477"/>
                <a:gd name="connsiteX67" fmla="*/ 2007859 w 3303631"/>
                <a:gd name="connsiteY67" fmla="*/ 2065918 h 4519477"/>
                <a:gd name="connsiteX68" fmla="*/ 1468562 w 3303631"/>
                <a:gd name="connsiteY68" fmla="*/ 1829607 h 4519477"/>
                <a:gd name="connsiteX69" fmla="*/ 1158320 w 3303631"/>
                <a:gd name="connsiteY69" fmla="*/ 1862264 h 4519477"/>
                <a:gd name="connsiteX70" fmla="*/ 1125662 w 3303631"/>
                <a:gd name="connsiteY70" fmla="*/ 2025550 h 4519477"/>
                <a:gd name="connsiteX71" fmla="*/ 1207305 w 3303631"/>
                <a:gd name="connsiteY71" fmla="*/ 2156179 h 4519477"/>
                <a:gd name="connsiteX72" fmla="*/ 1264455 w 3303631"/>
                <a:gd name="connsiteY72" fmla="*/ 2326721 h 4519477"/>
                <a:gd name="connsiteX73" fmla="*/ 1256291 w 3303631"/>
                <a:gd name="connsiteY73" fmla="*/ 2466421 h 4519477"/>
                <a:gd name="connsiteX74" fmla="*/ 1340789 w 3303631"/>
                <a:gd name="connsiteY74" fmla="*/ 2343947 h 4519477"/>
                <a:gd name="connsiteX75" fmla="*/ 1519980 w 3303631"/>
                <a:gd name="connsiteY75" fmla="*/ 2183866 h 4519477"/>
                <a:gd name="connsiteX76" fmla="*/ 1771095 w 3303631"/>
                <a:gd name="connsiteY76" fmla="*/ 2106740 h 4519477"/>
                <a:gd name="connsiteX77" fmla="*/ 1775938 w 3303631"/>
                <a:gd name="connsiteY77" fmla="*/ 2167303 h 4519477"/>
                <a:gd name="connsiteX78" fmla="*/ 1523318 w 3303631"/>
                <a:gd name="connsiteY78" fmla="*/ 2263330 h 4519477"/>
                <a:gd name="connsiteX79" fmla="*/ 1345335 w 3303631"/>
                <a:gd name="connsiteY79" fmla="*/ 2459418 h 4519477"/>
                <a:gd name="connsiteX80" fmla="*/ 1361065 w 3303631"/>
                <a:gd name="connsiteY80" fmla="*/ 2536725 h 4519477"/>
                <a:gd name="connsiteX81" fmla="*/ 1392145 w 3303631"/>
                <a:gd name="connsiteY81" fmla="*/ 2452833 h 4519477"/>
                <a:gd name="connsiteX82" fmla="*/ 1538982 w 3303631"/>
                <a:gd name="connsiteY82" fmla="*/ 2409835 h 4519477"/>
                <a:gd name="connsiteX83" fmla="*/ 1568004 w 3303631"/>
                <a:gd name="connsiteY83" fmla="*/ 2572484 h 4519477"/>
                <a:gd name="connsiteX84" fmla="*/ 1408078 w 3303631"/>
                <a:gd name="connsiteY84" fmla="*/ 2603400 h 4519477"/>
                <a:gd name="connsiteX85" fmla="*/ 1492602 w 3303631"/>
                <a:gd name="connsiteY85" fmla="*/ 2667481 h 4519477"/>
                <a:gd name="connsiteX86" fmla="*/ 1784973 w 3303631"/>
                <a:gd name="connsiteY86" fmla="*/ 2510761 h 4519477"/>
                <a:gd name="connsiteX87" fmla="*/ 2155232 w 3303631"/>
                <a:gd name="connsiteY87" fmla="*/ 2532170 h 4519477"/>
                <a:gd name="connsiteX88" fmla="*/ 2111418 w 3303631"/>
                <a:gd name="connsiteY88" fmla="*/ 2610349 h 4519477"/>
                <a:gd name="connsiteX89" fmla="*/ 1770188 w 3303631"/>
                <a:gd name="connsiteY89" fmla="*/ 2582208 h 4519477"/>
                <a:gd name="connsiteX90" fmla="*/ 1517766 w 3303631"/>
                <a:gd name="connsiteY90" fmla="*/ 2728112 h 4519477"/>
                <a:gd name="connsiteX91" fmla="*/ 1582862 w 3303631"/>
                <a:gd name="connsiteY91" fmla="*/ 2972607 h 4519477"/>
                <a:gd name="connsiteX92" fmla="*/ 1705275 w 3303631"/>
                <a:gd name="connsiteY92" fmla="*/ 3237197 h 4519477"/>
                <a:gd name="connsiteX93" fmla="*/ 1829045 w 3303631"/>
                <a:gd name="connsiteY93" fmla="*/ 3434175 h 4519477"/>
                <a:gd name="connsiteX94" fmla="*/ 2051187 w 3303631"/>
                <a:gd name="connsiteY94" fmla="*/ 3667266 h 4519477"/>
                <a:gd name="connsiteX95" fmla="*/ 2203132 w 3303631"/>
                <a:gd name="connsiteY95" fmla="*/ 3837154 h 4519477"/>
                <a:gd name="connsiteX96" fmla="*/ 2329744 w 3303631"/>
                <a:gd name="connsiteY96" fmla="*/ 3971955 h 4519477"/>
                <a:gd name="connsiteX97" fmla="*/ 2443443 w 3303631"/>
                <a:gd name="connsiteY97" fmla="*/ 4141602 h 4519477"/>
                <a:gd name="connsiteX98" fmla="*/ 2673186 w 3303631"/>
                <a:gd name="connsiteY98" fmla="*/ 4518990 h 4519477"/>
                <a:gd name="connsiteX99" fmla="*/ 2363602 w 3303631"/>
                <a:gd name="connsiteY99" fmla="*/ 4212978 h 4519477"/>
                <a:gd name="connsiteX100" fmla="*/ 2099938 w 3303631"/>
                <a:gd name="connsiteY100" fmla="*/ 3865259 h 4519477"/>
                <a:gd name="connsiteX101" fmla="*/ 1593737 w 3303631"/>
                <a:gd name="connsiteY101" fmla="*/ 3271960 h 4519477"/>
                <a:gd name="connsiteX102" fmla="*/ 1356077 w 3303631"/>
                <a:gd name="connsiteY102" fmla="*/ 2747182 h 4519477"/>
                <a:gd name="connsiteX103" fmla="*/ 1328409 w 3303631"/>
                <a:gd name="connsiteY103" fmla="*/ 2595689 h 4519477"/>
                <a:gd name="connsiteX104" fmla="*/ 1174648 w 3303631"/>
                <a:gd name="connsiteY104" fmla="*/ 2515407 h 4519477"/>
                <a:gd name="connsiteX105" fmla="*/ 1060348 w 3303631"/>
                <a:gd name="connsiteY105" fmla="*/ 2597050 h 4519477"/>
                <a:gd name="connsiteX106" fmla="*/ 1027691 w 3303631"/>
                <a:gd name="connsiteY106" fmla="*/ 2744007 h 4519477"/>
                <a:gd name="connsiteX107" fmla="*/ 1239962 w 3303631"/>
                <a:gd name="connsiteY107" fmla="*/ 2972607 h 4519477"/>
                <a:gd name="connsiteX108" fmla="*/ 1435905 w 3303631"/>
                <a:gd name="connsiteY108" fmla="*/ 3413479 h 4519477"/>
                <a:gd name="connsiteX109" fmla="*/ 1533877 w 3303631"/>
                <a:gd name="connsiteY109" fmla="*/ 3772707 h 4519477"/>
                <a:gd name="connsiteX110" fmla="*/ 1550205 w 3303631"/>
                <a:gd name="connsiteY110" fmla="*/ 4050293 h 4519477"/>
                <a:gd name="connsiteX111" fmla="*/ 1550205 w 3303631"/>
                <a:gd name="connsiteY111" fmla="*/ 4050293 h 4519477"/>
                <a:gd name="connsiteX0" fmla="*/ 1468562 w 3303631"/>
                <a:gd name="connsiteY0" fmla="*/ 4050293 h 4519477"/>
                <a:gd name="connsiteX1" fmla="*/ 1403248 w 3303631"/>
                <a:gd name="connsiteY1" fmla="*/ 3674736 h 4519477"/>
                <a:gd name="connsiteX2" fmla="*/ 1223634 w 3303631"/>
                <a:gd name="connsiteY2" fmla="*/ 3217536 h 4519477"/>
                <a:gd name="connsiteX3" fmla="*/ 1060348 w 3303631"/>
                <a:gd name="connsiteY3" fmla="*/ 2907293 h 4519477"/>
                <a:gd name="connsiteX4" fmla="*/ 848077 w 3303631"/>
                <a:gd name="connsiteY4" fmla="*/ 2695021 h 4519477"/>
                <a:gd name="connsiteX5" fmla="*/ 929720 w 3303631"/>
                <a:gd name="connsiteY5" fmla="*/ 2515407 h 4519477"/>
                <a:gd name="connsiteX6" fmla="*/ 1060348 w 3303631"/>
                <a:gd name="connsiteY6" fmla="*/ 2368450 h 4519477"/>
                <a:gd name="connsiteX7" fmla="*/ 1044020 w 3303631"/>
                <a:gd name="connsiteY7" fmla="*/ 2205164 h 4519477"/>
                <a:gd name="connsiteX8" fmla="*/ 1011362 w 3303631"/>
                <a:gd name="connsiteY8" fmla="*/ 2172507 h 4519477"/>
                <a:gd name="connsiteX9" fmla="*/ 993234 w 3303631"/>
                <a:gd name="connsiteY9" fmla="*/ 2314632 h 4519477"/>
                <a:gd name="connsiteX10" fmla="*/ 845076 w 3303631"/>
                <a:gd name="connsiteY10" fmla="*/ 2370881 h 4519477"/>
                <a:gd name="connsiteX11" fmla="*/ 699919 w 3303631"/>
                <a:gd name="connsiteY11" fmla="*/ 2329159 h 4519477"/>
                <a:gd name="connsiteX12" fmla="*/ 632174 w 3303631"/>
                <a:gd name="connsiteY12" fmla="*/ 2231788 h 4519477"/>
                <a:gd name="connsiteX13" fmla="*/ 659998 w 3303631"/>
                <a:gd name="connsiteY13" fmla="*/ 2104791 h 4519477"/>
                <a:gd name="connsiteX14" fmla="*/ 787596 w 3303631"/>
                <a:gd name="connsiteY14" fmla="*/ 2038276 h 4519477"/>
                <a:gd name="connsiteX15" fmla="*/ 893431 w 3303631"/>
                <a:gd name="connsiteY15" fmla="*/ 2078167 h 4519477"/>
                <a:gd name="connsiteX16" fmla="*/ 857142 w 3303631"/>
                <a:gd name="connsiteY16" fmla="*/ 2013454 h 4519477"/>
                <a:gd name="connsiteX17" fmla="*/ 815420 w 3303631"/>
                <a:gd name="connsiteY17" fmla="*/ 1960236 h 4519477"/>
                <a:gd name="connsiteX18" fmla="*/ 640037 w 3303631"/>
                <a:gd name="connsiteY18" fmla="*/ 1953572 h 4519477"/>
                <a:gd name="connsiteX19" fmla="*/ 455591 w 3303631"/>
                <a:gd name="connsiteY19" fmla="*/ 1937244 h 4519477"/>
                <a:gd name="connsiteX20" fmla="*/ 292905 w 3303631"/>
                <a:gd name="connsiteY20" fmla="*/ 1862264 h 4519477"/>
                <a:gd name="connsiteX21" fmla="*/ 31648 w 3303631"/>
                <a:gd name="connsiteY21" fmla="*/ 1584679 h 4519477"/>
                <a:gd name="connsiteX22" fmla="*/ 15320 w 3303631"/>
                <a:gd name="connsiteY22" fmla="*/ 1388736 h 4519477"/>
                <a:gd name="connsiteX23" fmla="*/ 129620 w 3303631"/>
                <a:gd name="connsiteY23" fmla="*/ 1062164 h 4519477"/>
                <a:gd name="connsiteX24" fmla="*/ 570491 w 3303631"/>
                <a:gd name="connsiteY24" fmla="*/ 670279 h 4519477"/>
                <a:gd name="connsiteX25" fmla="*/ 2333977 w 3303631"/>
                <a:gd name="connsiteY25" fmla="*/ 807 h 4519477"/>
                <a:gd name="connsiteX26" fmla="*/ 1174648 w 3303631"/>
                <a:gd name="connsiteY26" fmla="*/ 539650 h 4519477"/>
                <a:gd name="connsiteX27" fmla="*/ 570491 w 3303631"/>
                <a:gd name="connsiteY27" fmla="*/ 817236 h 4519477"/>
                <a:gd name="connsiteX28" fmla="*/ 227591 w 3303631"/>
                <a:gd name="connsiteY28" fmla="*/ 1143807 h 4519477"/>
                <a:gd name="connsiteX29" fmla="*/ 129620 w 3303631"/>
                <a:gd name="connsiteY29" fmla="*/ 1437721 h 4519477"/>
                <a:gd name="connsiteX30" fmla="*/ 325562 w 3303631"/>
                <a:gd name="connsiteY30" fmla="*/ 1747964 h 4519477"/>
                <a:gd name="connsiteX31" fmla="*/ 570491 w 3303631"/>
                <a:gd name="connsiteY31" fmla="*/ 1862264 h 4519477"/>
                <a:gd name="connsiteX32" fmla="*/ 390876 w 3303631"/>
                <a:gd name="connsiteY32" fmla="*/ 1503035 h 4519477"/>
                <a:gd name="connsiteX33" fmla="*/ 537833 w 3303631"/>
                <a:gd name="connsiteY33" fmla="*/ 1111150 h 4519477"/>
                <a:gd name="connsiteX34" fmla="*/ 1011362 w 3303631"/>
                <a:gd name="connsiteY34" fmla="*/ 866221 h 4519477"/>
                <a:gd name="connsiteX35" fmla="*/ 1615520 w 3303631"/>
                <a:gd name="connsiteY35" fmla="*/ 572307 h 4519477"/>
                <a:gd name="connsiteX36" fmla="*/ 2399291 w 3303631"/>
                <a:gd name="connsiteY36" fmla="*/ 278393 h 4519477"/>
                <a:gd name="connsiteX37" fmla="*/ 1615520 w 3303631"/>
                <a:gd name="connsiteY37" fmla="*/ 702936 h 4519477"/>
                <a:gd name="connsiteX38" fmla="*/ 2611563 w 3303631"/>
                <a:gd name="connsiteY38" fmla="*/ 866222 h 4519477"/>
                <a:gd name="connsiteX39" fmla="*/ 1599191 w 3303631"/>
                <a:gd name="connsiteY39" fmla="*/ 817236 h 4519477"/>
                <a:gd name="connsiteX40" fmla="*/ 1174648 w 3303631"/>
                <a:gd name="connsiteY40" fmla="*/ 915207 h 4519477"/>
                <a:gd name="connsiteX41" fmla="*/ 652134 w 3303631"/>
                <a:gd name="connsiteY41" fmla="*/ 1192793 h 4519477"/>
                <a:gd name="connsiteX42" fmla="*/ 505177 w 3303631"/>
                <a:gd name="connsiteY42" fmla="*/ 1454050 h 4519477"/>
                <a:gd name="connsiteX43" fmla="*/ 586820 w 3303631"/>
                <a:gd name="connsiteY43" fmla="*/ 1747964 h 4519477"/>
                <a:gd name="connsiteX44" fmla="*/ 750105 w 3303631"/>
                <a:gd name="connsiteY44" fmla="*/ 1878593 h 4519477"/>
                <a:gd name="connsiteX45" fmla="*/ 652134 w 3303631"/>
                <a:gd name="connsiteY45" fmla="*/ 1747964 h 4519477"/>
                <a:gd name="connsiteX46" fmla="*/ 766434 w 3303631"/>
                <a:gd name="connsiteY46" fmla="*/ 1584678 h 4519477"/>
                <a:gd name="connsiteX47" fmla="*/ 946048 w 3303631"/>
                <a:gd name="connsiteY47" fmla="*/ 1568350 h 4519477"/>
                <a:gd name="connsiteX48" fmla="*/ 1125662 w 3303631"/>
                <a:gd name="connsiteY48" fmla="*/ 1666321 h 4519477"/>
                <a:gd name="connsiteX49" fmla="*/ 1060348 w 3303631"/>
                <a:gd name="connsiteY49" fmla="*/ 1829607 h 4519477"/>
                <a:gd name="connsiteX50" fmla="*/ 1223634 w 3303631"/>
                <a:gd name="connsiteY50" fmla="*/ 1747964 h 4519477"/>
                <a:gd name="connsiteX51" fmla="*/ 1474568 w 3303631"/>
                <a:gd name="connsiteY51" fmla="*/ 1710475 h 4519477"/>
                <a:gd name="connsiteX52" fmla="*/ 1789042 w 3303631"/>
                <a:gd name="connsiteY52" fmla="*/ 1513361 h 4519477"/>
                <a:gd name="connsiteX53" fmla="*/ 2059005 w 3303631"/>
                <a:gd name="connsiteY53" fmla="*/ 1385267 h 4519477"/>
                <a:gd name="connsiteX54" fmla="*/ 2292223 w 3303631"/>
                <a:gd name="connsiteY54" fmla="*/ 1336718 h 4519477"/>
                <a:gd name="connsiteX55" fmla="*/ 2592268 w 3303631"/>
                <a:gd name="connsiteY55" fmla="*/ 1406428 h 4519477"/>
                <a:gd name="connsiteX56" fmla="*/ 3297360 w 3303631"/>
                <a:gd name="connsiteY56" fmla="*/ 1633666 h 4519477"/>
                <a:gd name="connsiteX57" fmla="*/ 2267431 w 3303631"/>
                <a:gd name="connsiteY57" fmla="*/ 1396000 h 4519477"/>
                <a:gd name="connsiteX58" fmla="*/ 1608857 w 3303631"/>
                <a:gd name="connsiteY58" fmla="*/ 1714708 h 4519477"/>
                <a:gd name="connsiteX59" fmla="*/ 1805068 w 3303631"/>
                <a:gd name="connsiteY59" fmla="*/ 1626505 h 4519477"/>
                <a:gd name="connsiteX60" fmla="*/ 1940500 w 3303631"/>
                <a:gd name="connsiteY60" fmla="*/ 1647666 h 4519477"/>
                <a:gd name="connsiteX61" fmla="*/ 1978590 w 3303631"/>
                <a:gd name="connsiteY61" fmla="*/ 1787330 h 4519477"/>
                <a:gd name="connsiteX62" fmla="*/ 1898178 w 3303631"/>
                <a:gd name="connsiteY62" fmla="*/ 1888904 h 4519477"/>
                <a:gd name="connsiteX63" fmla="*/ 1734052 w 3303631"/>
                <a:gd name="connsiteY63" fmla="*/ 1888258 h 4519477"/>
                <a:gd name="connsiteX64" fmla="*/ 2089048 w 3303631"/>
                <a:gd name="connsiteY64" fmla="*/ 1992893 h 4519477"/>
                <a:gd name="connsiteX65" fmla="*/ 2480934 w 3303631"/>
                <a:gd name="connsiteY65" fmla="*/ 2054575 h 4519477"/>
                <a:gd name="connsiteX66" fmla="*/ 3134077 w 3303631"/>
                <a:gd name="connsiteY66" fmla="*/ 2156179 h 4519477"/>
                <a:gd name="connsiteX67" fmla="*/ 2007859 w 3303631"/>
                <a:gd name="connsiteY67" fmla="*/ 2065918 h 4519477"/>
                <a:gd name="connsiteX68" fmla="*/ 1468562 w 3303631"/>
                <a:gd name="connsiteY68" fmla="*/ 1829607 h 4519477"/>
                <a:gd name="connsiteX69" fmla="*/ 1158320 w 3303631"/>
                <a:gd name="connsiteY69" fmla="*/ 1862264 h 4519477"/>
                <a:gd name="connsiteX70" fmla="*/ 1125662 w 3303631"/>
                <a:gd name="connsiteY70" fmla="*/ 2025550 h 4519477"/>
                <a:gd name="connsiteX71" fmla="*/ 1207305 w 3303631"/>
                <a:gd name="connsiteY71" fmla="*/ 2156179 h 4519477"/>
                <a:gd name="connsiteX72" fmla="*/ 1264455 w 3303631"/>
                <a:gd name="connsiteY72" fmla="*/ 2326721 h 4519477"/>
                <a:gd name="connsiteX73" fmla="*/ 1256291 w 3303631"/>
                <a:gd name="connsiteY73" fmla="*/ 2466421 h 4519477"/>
                <a:gd name="connsiteX74" fmla="*/ 1340789 w 3303631"/>
                <a:gd name="connsiteY74" fmla="*/ 2343947 h 4519477"/>
                <a:gd name="connsiteX75" fmla="*/ 1519980 w 3303631"/>
                <a:gd name="connsiteY75" fmla="*/ 2183866 h 4519477"/>
                <a:gd name="connsiteX76" fmla="*/ 1771095 w 3303631"/>
                <a:gd name="connsiteY76" fmla="*/ 2106740 h 4519477"/>
                <a:gd name="connsiteX77" fmla="*/ 1775938 w 3303631"/>
                <a:gd name="connsiteY77" fmla="*/ 2167303 h 4519477"/>
                <a:gd name="connsiteX78" fmla="*/ 1523318 w 3303631"/>
                <a:gd name="connsiteY78" fmla="*/ 2263330 h 4519477"/>
                <a:gd name="connsiteX79" fmla="*/ 1345335 w 3303631"/>
                <a:gd name="connsiteY79" fmla="*/ 2459418 h 4519477"/>
                <a:gd name="connsiteX80" fmla="*/ 1361065 w 3303631"/>
                <a:gd name="connsiteY80" fmla="*/ 2536725 h 4519477"/>
                <a:gd name="connsiteX81" fmla="*/ 1392145 w 3303631"/>
                <a:gd name="connsiteY81" fmla="*/ 2452833 h 4519477"/>
                <a:gd name="connsiteX82" fmla="*/ 1538982 w 3303631"/>
                <a:gd name="connsiteY82" fmla="*/ 2409835 h 4519477"/>
                <a:gd name="connsiteX83" fmla="*/ 1568004 w 3303631"/>
                <a:gd name="connsiteY83" fmla="*/ 2572484 h 4519477"/>
                <a:gd name="connsiteX84" fmla="*/ 1408078 w 3303631"/>
                <a:gd name="connsiteY84" fmla="*/ 2603400 h 4519477"/>
                <a:gd name="connsiteX85" fmla="*/ 1492602 w 3303631"/>
                <a:gd name="connsiteY85" fmla="*/ 2667481 h 4519477"/>
                <a:gd name="connsiteX86" fmla="*/ 1784973 w 3303631"/>
                <a:gd name="connsiteY86" fmla="*/ 2510761 h 4519477"/>
                <a:gd name="connsiteX87" fmla="*/ 2155232 w 3303631"/>
                <a:gd name="connsiteY87" fmla="*/ 2532170 h 4519477"/>
                <a:gd name="connsiteX88" fmla="*/ 2111418 w 3303631"/>
                <a:gd name="connsiteY88" fmla="*/ 2610349 h 4519477"/>
                <a:gd name="connsiteX89" fmla="*/ 1770188 w 3303631"/>
                <a:gd name="connsiteY89" fmla="*/ 2582208 h 4519477"/>
                <a:gd name="connsiteX90" fmla="*/ 1517766 w 3303631"/>
                <a:gd name="connsiteY90" fmla="*/ 2728112 h 4519477"/>
                <a:gd name="connsiteX91" fmla="*/ 1582862 w 3303631"/>
                <a:gd name="connsiteY91" fmla="*/ 2972607 h 4519477"/>
                <a:gd name="connsiteX92" fmla="*/ 1705275 w 3303631"/>
                <a:gd name="connsiteY92" fmla="*/ 3237197 h 4519477"/>
                <a:gd name="connsiteX93" fmla="*/ 1829045 w 3303631"/>
                <a:gd name="connsiteY93" fmla="*/ 3434175 h 4519477"/>
                <a:gd name="connsiteX94" fmla="*/ 2051187 w 3303631"/>
                <a:gd name="connsiteY94" fmla="*/ 3667266 h 4519477"/>
                <a:gd name="connsiteX95" fmla="*/ 2203132 w 3303631"/>
                <a:gd name="connsiteY95" fmla="*/ 3837154 h 4519477"/>
                <a:gd name="connsiteX96" fmla="*/ 2329744 w 3303631"/>
                <a:gd name="connsiteY96" fmla="*/ 3971955 h 4519477"/>
                <a:gd name="connsiteX97" fmla="*/ 2443443 w 3303631"/>
                <a:gd name="connsiteY97" fmla="*/ 4141602 h 4519477"/>
                <a:gd name="connsiteX98" fmla="*/ 2673186 w 3303631"/>
                <a:gd name="connsiteY98" fmla="*/ 4518990 h 4519477"/>
                <a:gd name="connsiteX99" fmla="*/ 2363602 w 3303631"/>
                <a:gd name="connsiteY99" fmla="*/ 4212978 h 4519477"/>
                <a:gd name="connsiteX100" fmla="*/ 2099938 w 3303631"/>
                <a:gd name="connsiteY100" fmla="*/ 3865259 h 4519477"/>
                <a:gd name="connsiteX101" fmla="*/ 1593737 w 3303631"/>
                <a:gd name="connsiteY101" fmla="*/ 3271960 h 4519477"/>
                <a:gd name="connsiteX102" fmla="*/ 1356077 w 3303631"/>
                <a:gd name="connsiteY102" fmla="*/ 2747182 h 4519477"/>
                <a:gd name="connsiteX103" fmla="*/ 1328409 w 3303631"/>
                <a:gd name="connsiteY103" fmla="*/ 2595689 h 4519477"/>
                <a:gd name="connsiteX104" fmla="*/ 1174648 w 3303631"/>
                <a:gd name="connsiteY104" fmla="*/ 2515407 h 4519477"/>
                <a:gd name="connsiteX105" fmla="*/ 1060348 w 3303631"/>
                <a:gd name="connsiteY105" fmla="*/ 2597050 h 4519477"/>
                <a:gd name="connsiteX106" fmla="*/ 1027691 w 3303631"/>
                <a:gd name="connsiteY106" fmla="*/ 2744007 h 4519477"/>
                <a:gd name="connsiteX107" fmla="*/ 1239962 w 3303631"/>
                <a:gd name="connsiteY107" fmla="*/ 2972607 h 4519477"/>
                <a:gd name="connsiteX108" fmla="*/ 1435905 w 3303631"/>
                <a:gd name="connsiteY108" fmla="*/ 3413479 h 4519477"/>
                <a:gd name="connsiteX109" fmla="*/ 1533877 w 3303631"/>
                <a:gd name="connsiteY109" fmla="*/ 3772707 h 4519477"/>
                <a:gd name="connsiteX110" fmla="*/ 1550205 w 3303631"/>
                <a:gd name="connsiteY110" fmla="*/ 4050293 h 4519477"/>
                <a:gd name="connsiteX111" fmla="*/ 1550205 w 3303631"/>
                <a:gd name="connsiteY111" fmla="*/ 4050293 h 4519477"/>
                <a:gd name="connsiteX0" fmla="*/ 1468562 w 3303631"/>
                <a:gd name="connsiteY0" fmla="*/ 4050293 h 4519477"/>
                <a:gd name="connsiteX1" fmla="*/ 1403248 w 3303631"/>
                <a:gd name="connsiteY1" fmla="*/ 3674736 h 4519477"/>
                <a:gd name="connsiteX2" fmla="*/ 1223634 w 3303631"/>
                <a:gd name="connsiteY2" fmla="*/ 3217536 h 4519477"/>
                <a:gd name="connsiteX3" fmla="*/ 1060348 w 3303631"/>
                <a:gd name="connsiteY3" fmla="*/ 2907293 h 4519477"/>
                <a:gd name="connsiteX4" fmla="*/ 848077 w 3303631"/>
                <a:gd name="connsiteY4" fmla="*/ 2695021 h 4519477"/>
                <a:gd name="connsiteX5" fmla="*/ 929720 w 3303631"/>
                <a:gd name="connsiteY5" fmla="*/ 2515407 h 4519477"/>
                <a:gd name="connsiteX6" fmla="*/ 1060348 w 3303631"/>
                <a:gd name="connsiteY6" fmla="*/ 2368450 h 4519477"/>
                <a:gd name="connsiteX7" fmla="*/ 1044020 w 3303631"/>
                <a:gd name="connsiteY7" fmla="*/ 2205164 h 4519477"/>
                <a:gd name="connsiteX8" fmla="*/ 1011362 w 3303631"/>
                <a:gd name="connsiteY8" fmla="*/ 2172507 h 4519477"/>
                <a:gd name="connsiteX9" fmla="*/ 993234 w 3303631"/>
                <a:gd name="connsiteY9" fmla="*/ 2314632 h 4519477"/>
                <a:gd name="connsiteX10" fmla="*/ 845076 w 3303631"/>
                <a:gd name="connsiteY10" fmla="*/ 2370881 h 4519477"/>
                <a:gd name="connsiteX11" fmla="*/ 699919 w 3303631"/>
                <a:gd name="connsiteY11" fmla="*/ 2329159 h 4519477"/>
                <a:gd name="connsiteX12" fmla="*/ 632174 w 3303631"/>
                <a:gd name="connsiteY12" fmla="*/ 2231788 h 4519477"/>
                <a:gd name="connsiteX13" fmla="*/ 659998 w 3303631"/>
                <a:gd name="connsiteY13" fmla="*/ 2104791 h 4519477"/>
                <a:gd name="connsiteX14" fmla="*/ 787596 w 3303631"/>
                <a:gd name="connsiteY14" fmla="*/ 2038276 h 4519477"/>
                <a:gd name="connsiteX15" fmla="*/ 893431 w 3303631"/>
                <a:gd name="connsiteY15" fmla="*/ 2078167 h 4519477"/>
                <a:gd name="connsiteX16" fmla="*/ 857142 w 3303631"/>
                <a:gd name="connsiteY16" fmla="*/ 2013454 h 4519477"/>
                <a:gd name="connsiteX17" fmla="*/ 815420 w 3303631"/>
                <a:gd name="connsiteY17" fmla="*/ 1960236 h 4519477"/>
                <a:gd name="connsiteX18" fmla="*/ 640037 w 3303631"/>
                <a:gd name="connsiteY18" fmla="*/ 1953572 h 4519477"/>
                <a:gd name="connsiteX19" fmla="*/ 455591 w 3303631"/>
                <a:gd name="connsiteY19" fmla="*/ 1937244 h 4519477"/>
                <a:gd name="connsiteX20" fmla="*/ 292905 w 3303631"/>
                <a:gd name="connsiteY20" fmla="*/ 1862264 h 4519477"/>
                <a:gd name="connsiteX21" fmla="*/ 31648 w 3303631"/>
                <a:gd name="connsiteY21" fmla="*/ 1584679 h 4519477"/>
                <a:gd name="connsiteX22" fmla="*/ 15320 w 3303631"/>
                <a:gd name="connsiteY22" fmla="*/ 1388736 h 4519477"/>
                <a:gd name="connsiteX23" fmla="*/ 129620 w 3303631"/>
                <a:gd name="connsiteY23" fmla="*/ 1062164 h 4519477"/>
                <a:gd name="connsiteX24" fmla="*/ 570491 w 3303631"/>
                <a:gd name="connsiteY24" fmla="*/ 670279 h 4519477"/>
                <a:gd name="connsiteX25" fmla="*/ 2333977 w 3303631"/>
                <a:gd name="connsiteY25" fmla="*/ 807 h 4519477"/>
                <a:gd name="connsiteX26" fmla="*/ 1174648 w 3303631"/>
                <a:gd name="connsiteY26" fmla="*/ 539650 h 4519477"/>
                <a:gd name="connsiteX27" fmla="*/ 570491 w 3303631"/>
                <a:gd name="connsiteY27" fmla="*/ 817236 h 4519477"/>
                <a:gd name="connsiteX28" fmla="*/ 227591 w 3303631"/>
                <a:gd name="connsiteY28" fmla="*/ 1143807 h 4519477"/>
                <a:gd name="connsiteX29" fmla="*/ 129620 w 3303631"/>
                <a:gd name="connsiteY29" fmla="*/ 1437721 h 4519477"/>
                <a:gd name="connsiteX30" fmla="*/ 325562 w 3303631"/>
                <a:gd name="connsiteY30" fmla="*/ 1747964 h 4519477"/>
                <a:gd name="connsiteX31" fmla="*/ 570491 w 3303631"/>
                <a:gd name="connsiteY31" fmla="*/ 1862264 h 4519477"/>
                <a:gd name="connsiteX32" fmla="*/ 390876 w 3303631"/>
                <a:gd name="connsiteY32" fmla="*/ 1503035 h 4519477"/>
                <a:gd name="connsiteX33" fmla="*/ 537833 w 3303631"/>
                <a:gd name="connsiteY33" fmla="*/ 1111150 h 4519477"/>
                <a:gd name="connsiteX34" fmla="*/ 1011362 w 3303631"/>
                <a:gd name="connsiteY34" fmla="*/ 866221 h 4519477"/>
                <a:gd name="connsiteX35" fmla="*/ 1615520 w 3303631"/>
                <a:gd name="connsiteY35" fmla="*/ 572307 h 4519477"/>
                <a:gd name="connsiteX36" fmla="*/ 2399291 w 3303631"/>
                <a:gd name="connsiteY36" fmla="*/ 278393 h 4519477"/>
                <a:gd name="connsiteX37" fmla="*/ 1615520 w 3303631"/>
                <a:gd name="connsiteY37" fmla="*/ 702936 h 4519477"/>
                <a:gd name="connsiteX38" fmla="*/ 2611563 w 3303631"/>
                <a:gd name="connsiteY38" fmla="*/ 866222 h 4519477"/>
                <a:gd name="connsiteX39" fmla="*/ 1599191 w 3303631"/>
                <a:gd name="connsiteY39" fmla="*/ 817236 h 4519477"/>
                <a:gd name="connsiteX40" fmla="*/ 1174648 w 3303631"/>
                <a:gd name="connsiteY40" fmla="*/ 915207 h 4519477"/>
                <a:gd name="connsiteX41" fmla="*/ 652134 w 3303631"/>
                <a:gd name="connsiteY41" fmla="*/ 1192793 h 4519477"/>
                <a:gd name="connsiteX42" fmla="*/ 505177 w 3303631"/>
                <a:gd name="connsiteY42" fmla="*/ 1454050 h 4519477"/>
                <a:gd name="connsiteX43" fmla="*/ 586820 w 3303631"/>
                <a:gd name="connsiteY43" fmla="*/ 1747964 h 4519477"/>
                <a:gd name="connsiteX44" fmla="*/ 750105 w 3303631"/>
                <a:gd name="connsiteY44" fmla="*/ 1878593 h 4519477"/>
                <a:gd name="connsiteX45" fmla="*/ 690225 w 3303631"/>
                <a:gd name="connsiteY45" fmla="*/ 1735267 h 4519477"/>
                <a:gd name="connsiteX46" fmla="*/ 766434 w 3303631"/>
                <a:gd name="connsiteY46" fmla="*/ 1584678 h 4519477"/>
                <a:gd name="connsiteX47" fmla="*/ 946048 w 3303631"/>
                <a:gd name="connsiteY47" fmla="*/ 1568350 h 4519477"/>
                <a:gd name="connsiteX48" fmla="*/ 1125662 w 3303631"/>
                <a:gd name="connsiteY48" fmla="*/ 1666321 h 4519477"/>
                <a:gd name="connsiteX49" fmla="*/ 1060348 w 3303631"/>
                <a:gd name="connsiteY49" fmla="*/ 1829607 h 4519477"/>
                <a:gd name="connsiteX50" fmla="*/ 1223634 w 3303631"/>
                <a:gd name="connsiteY50" fmla="*/ 1747964 h 4519477"/>
                <a:gd name="connsiteX51" fmla="*/ 1474568 w 3303631"/>
                <a:gd name="connsiteY51" fmla="*/ 1710475 h 4519477"/>
                <a:gd name="connsiteX52" fmla="*/ 1789042 w 3303631"/>
                <a:gd name="connsiteY52" fmla="*/ 1513361 h 4519477"/>
                <a:gd name="connsiteX53" fmla="*/ 2059005 w 3303631"/>
                <a:gd name="connsiteY53" fmla="*/ 1385267 h 4519477"/>
                <a:gd name="connsiteX54" fmla="*/ 2292223 w 3303631"/>
                <a:gd name="connsiteY54" fmla="*/ 1336718 h 4519477"/>
                <a:gd name="connsiteX55" fmla="*/ 2592268 w 3303631"/>
                <a:gd name="connsiteY55" fmla="*/ 1406428 h 4519477"/>
                <a:gd name="connsiteX56" fmla="*/ 3297360 w 3303631"/>
                <a:gd name="connsiteY56" fmla="*/ 1633666 h 4519477"/>
                <a:gd name="connsiteX57" fmla="*/ 2267431 w 3303631"/>
                <a:gd name="connsiteY57" fmla="*/ 1396000 h 4519477"/>
                <a:gd name="connsiteX58" fmla="*/ 1608857 w 3303631"/>
                <a:gd name="connsiteY58" fmla="*/ 1714708 h 4519477"/>
                <a:gd name="connsiteX59" fmla="*/ 1805068 w 3303631"/>
                <a:gd name="connsiteY59" fmla="*/ 1626505 h 4519477"/>
                <a:gd name="connsiteX60" fmla="*/ 1940500 w 3303631"/>
                <a:gd name="connsiteY60" fmla="*/ 1647666 h 4519477"/>
                <a:gd name="connsiteX61" fmla="*/ 1978590 w 3303631"/>
                <a:gd name="connsiteY61" fmla="*/ 1787330 h 4519477"/>
                <a:gd name="connsiteX62" fmla="*/ 1898178 w 3303631"/>
                <a:gd name="connsiteY62" fmla="*/ 1888904 h 4519477"/>
                <a:gd name="connsiteX63" fmla="*/ 1734052 w 3303631"/>
                <a:gd name="connsiteY63" fmla="*/ 1888258 h 4519477"/>
                <a:gd name="connsiteX64" fmla="*/ 2089048 w 3303631"/>
                <a:gd name="connsiteY64" fmla="*/ 1992893 h 4519477"/>
                <a:gd name="connsiteX65" fmla="*/ 2480934 w 3303631"/>
                <a:gd name="connsiteY65" fmla="*/ 2054575 h 4519477"/>
                <a:gd name="connsiteX66" fmla="*/ 3134077 w 3303631"/>
                <a:gd name="connsiteY66" fmla="*/ 2156179 h 4519477"/>
                <a:gd name="connsiteX67" fmla="*/ 2007859 w 3303631"/>
                <a:gd name="connsiteY67" fmla="*/ 2065918 h 4519477"/>
                <a:gd name="connsiteX68" fmla="*/ 1468562 w 3303631"/>
                <a:gd name="connsiteY68" fmla="*/ 1829607 h 4519477"/>
                <a:gd name="connsiteX69" fmla="*/ 1158320 w 3303631"/>
                <a:gd name="connsiteY69" fmla="*/ 1862264 h 4519477"/>
                <a:gd name="connsiteX70" fmla="*/ 1125662 w 3303631"/>
                <a:gd name="connsiteY70" fmla="*/ 2025550 h 4519477"/>
                <a:gd name="connsiteX71" fmla="*/ 1207305 w 3303631"/>
                <a:gd name="connsiteY71" fmla="*/ 2156179 h 4519477"/>
                <a:gd name="connsiteX72" fmla="*/ 1264455 w 3303631"/>
                <a:gd name="connsiteY72" fmla="*/ 2326721 h 4519477"/>
                <a:gd name="connsiteX73" fmla="*/ 1256291 w 3303631"/>
                <a:gd name="connsiteY73" fmla="*/ 2466421 h 4519477"/>
                <a:gd name="connsiteX74" fmla="*/ 1340789 w 3303631"/>
                <a:gd name="connsiteY74" fmla="*/ 2343947 h 4519477"/>
                <a:gd name="connsiteX75" fmla="*/ 1519980 w 3303631"/>
                <a:gd name="connsiteY75" fmla="*/ 2183866 h 4519477"/>
                <a:gd name="connsiteX76" fmla="*/ 1771095 w 3303631"/>
                <a:gd name="connsiteY76" fmla="*/ 2106740 h 4519477"/>
                <a:gd name="connsiteX77" fmla="*/ 1775938 w 3303631"/>
                <a:gd name="connsiteY77" fmla="*/ 2167303 h 4519477"/>
                <a:gd name="connsiteX78" fmla="*/ 1523318 w 3303631"/>
                <a:gd name="connsiteY78" fmla="*/ 2263330 h 4519477"/>
                <a:gd name="connsiteX79" fmla="*/ 1345335 w 3303631"/>
                <a:gd name="connsiteY79" fmla="*/ 2459418 h 4519477"/>
                <a:gd name="connsiteX80" fmla="*/ 1361065 w 3303631"/>
                <a:gd name="connsiteY80" fmla="*/ 2536725 h 4519477"/>
                <a:gd name="connsiteX81" fmla="*/ 1392145 w 3303631"/>
                <a:gd name="connsiteY81" fmla="*/ 2452833 h 4519477"/>
                <a:gd name="connsiteX82" fmla="*/ 1538982 w 3303631"/>
                <a:gd name="connsiteY82" fmla="*/ 2409835 h 4519477"/>
                <a:gd name="connsiteX83" fmla="*/ 1568004 w 3303631"/>
                <a:gd name="connsiteY83" fmla="*/ 2572484 h 4519477"/>
                <a:gd name="connsiteX84" fmla="*/ 1408078 w 3303631"/>
                <a:gd name="connsiteY84" fmla="*/ 2603400 h 4519477"/>
                <a:gd name="connsiteX85" fmla="*/ 1492602 w 3303631"/>
                <a:gd name="connsiteY85" fmla="*/ 2667481 h 4519477"/>
                <a:gd name="connsiteX86" fmla="*/ 1784973 w 3303631"/>
                <a:gd name="connsiteY86" fmla="*/ 2510761 h 4519477"/>
                <a:gd name="connsiteX87" fmla="*/ 2155232 w 3303631"/>
                <a:gd name="connsiteY87" fmla="*/ 2532170 h 4519477"/>
                <a:gd name="connsiteX88" fmla="*/ 2111418 w 3303631"/>
                <a:gd name="connsiteY88" fmla="*/ 2610349 h 4519477"/>
                <a:gd name="connsiteX89" fmla="*/ 1770188 w 3303631"/>
                <a:gd name="connsiteY89" fmla="*/ 2582208 h 4519477"/>
                <a:gd name="connsiteX90" fmla="*/ 1517766 w 3303631"/>
                <a:gd name="connsiteY90" fmla="*/ 2728112 h 4519477"/>
                <a:gd name="connsiteX91" fmla="*/ 1582862 w 3303631"/>
                <a:gd name="connsiteY91" fmla="*/ 2972607 h 4519477"/>
                <a:gd name="connsiteX92" fmla="*/ 1705275 w 3303631"/>
                <a:gd name="connsiteY92" fmla="*/ 3237197 h 4519477"/>
                <a:gd name="connsiteX93" fmla="*/ 1829045 w 3303631"/>
                <a:gd name="connsiteY93" fmla="*/ 3434175 h 4519477"/>
                <a:gd name="connsiteX94" fmla="*/ 2051187 w 3303631"/>
                <a:gd name="connsiteY94" fmla="*/ 3667266 h 4519477"/>
                <a:gd name="connsiteX95" fmla="*/ 2203132 w 3303631"/>
                <a:gd name="connsiteY95" fmla="*/ 3837154 h 4519477"/>
                <a:gd name="connsiteX96" fmla="*/ 2329744 w 3303631"/>
                <a:gd name="connsiteY96" fmla="*/ 3971955 h 4519477"/>
                <a:gd name="connsiteX97" fmla="*/ 2443443 w 3303631"/>
                <a:gd name="connsiteY97" fmla="*/ 4141602 h 4519477"/>
                <a:gd name="connsiteX98" fmla="*/ 2673186 w 3303631"/>
                <a:gd name="connsiteY98" fmla="*/ 4518990 h 4519477"/>
                <a:gd name="connsiteX99" fmla="*/ 2363602 w 3303631"/>
                <a:gd name="connsiteY99" fmla="*/ 4212978 h 4519477"/>
                <a:gd name="connsiteX100" fmla="*/ 2099938 w 3303631"/>
                <a:gd name="connsiteY100" fmla="*/ 3865259 h 4519477"/>
                <a:gd name="connsiteX101" fmla="*/ 1593737 w 3303631"/>
                <a:gd name="connsiteY101" fmla="*/ 3271960 h 4519477"/>
                <a:gd name="connsiteX102" fmla="*/ 1356077 w 3303631"/>
                <a:gd name="connsiteY102" fmla="*/ 2747182 h 4519477"/>
                <a:gd name="connsiteX103" fmla="*/ 1328409 w 3303631"/>
                <a:gd name="connsiteY103" fmla="*/ 2595689 h 4519477"/>
                <a:gd name="connsiteX104" fmla="*/ 1174648 w 3303631"/>
                <a:gd name="connsiteY104" fmla="*/ 2515407 h 4519477"/>
                <a:gd name="connsiteX105" fmla="*/ 1060348 w 3303631"/>
                <a:gd name="connsiteY105" fmla="*/ 2597050 h 4519477"/>
                <a:gd name="connsiteX106" fmla="*/ 1027691 w 3303631"/>
                <a:gd name="connsiteY106" fmla="*/ 2744007 h 4519477"/>
                <a:gd name="connsiteX107" fmla="*/ 1239962 w 3303631"/>
                <a:gd name="connsiteY107" fmla="*/ 2972607 h 4519477"/>
                <a:gd name="connsiteX108" fmla="*/ 1435905 w 3303631"/>
                <a:gd name="connsiteY108" fmla="*/ 3413479 h 4519477"/>
                <a:gd name="connsiteX109" fmla="*/ 1533877 w 3303631"/>
                <a:gd name="connsiteY109" fmla="*/ 3772707 h 4519477"/>
                <a:gd name="connsiteX110" fmla="*/ 1550205 w 3303631"/>
                <a:gd name="connsiteY110" fmla="*/ 4050293 h 4519477"/>
                <a:gd name="connsiteX111" fmla="*/ 1550205 w 3303631"/>
                <a:gd name="connsiteY111" fmla="*/ 4050293 h 4519477"/>
                <a:gd name="connsiteX0" fmla="*/ 1468562 w 3303631"/>
                <a:gd name="connsiteY0" fmla="*/ 4050293 h 4519477"/>
                <a:gd name="connsiteX1" fmla="*/ 1403248 w 3303631"/>
                <a:gd name="connsiteY1" fmla="*/ 3674736 h 4519477"/>
                <a:gd name="connsiteX2" fmla="*/ 1223634 w 3303631"/>
                <a:gd name="connsiteY2" fmla="*/ 3217536 h 4519477"/>
                <a:gd name="connsiteX3" fmla="*/ 1060348 w 3303631"/>
                <a:gd name="connsiteY3" fmla="*/ 2907293 h 4519477"/>
                <a:gd name="connsiteX4" fmla="*/ 848077 w 3303631"/>
                <a:gd name="connsiteY4" fmla="*/ 2695021 h 4519477"/>
                <a:gd name="connsiteX5" fmla="*/ 929720 w 3303631"/>
                <a:gd name="connsiteY5" fmla="*/ 2515407 h 4519477"/>
                <a:gd name="connsiteX6" fmla="*/ 1060348 w 3303631"/>
                <a:gd name="connsiteY6" fmla="*/ 2368450 h 4519477"/>
                <a:gd name="connsiteX7" fmla="*/ 1044020 w 3303631"/>
                <a:gd name="connsiteY7" fmla="*/ 2205164 h 4519477"/>
                <a:gd name="connsiteX8" fmla="*/ 1011362 w 3303631"/>
                <a:gd name="connsiteY8" fmla="*/ 2172507 h 4519477"/>
                <a:gd name="connsiteX9" fmla="*/ 993234 w 3303631"/>
                <a:gd name="connsiteY9" fmla="*/ 2314632 h 4519477"/>
                <a:gd name="connsiteX10" fmla="*/ 845076 w 3303631"/>
                <a:gd name="connsiteY10" fmla="*/ 2370881 h 4519477"/>
                <a:gd name="connsiteX11" fmla="*/ 699919 w 3303631"/>
                <a:gd name="connsiteY11" fmla="*/ 2329159 h 4519477"/>
                <a:gd name="connsiteX12" fmla="*/ 632174 w 3303631"/>
                <a:gd name="connsiteY12" fmla="*/ 2231788 h 4519477"/>
                <a:gd name="connsiteX13" fmla="*/ 659998 w 3303631"/>
                <a:gd name="connsiteY13" fmla="*/ 2104791 h 4519477"/>
                <a:gd name="connsiteX14" fmla="*/ 787596 w 3303631"/>
                <a:gd name="connsiteY14" fmla="*/ 2038276 h 4519477"/>
                <a:gd name="connsiteX15" fmla="*/ 893431 w 3303631"/>
                <a:gd name="connsiteY15" fmla="*/ 2078167 h 4519477"/>
                <a:gd name="connsiteX16" fmla="*/ 857142 w 3303631"/>
                <a:gd name="connsiteY16" fmla="*/ 2013454 h 4519477"/>
                <a:gd name="connsiteX17" fmla="*/ 815420 w 3303631"/>
                <a:gd name="connsiteY17" fmla="*/ 1960236 h 4519477"/>
                <a:gd name="connsiteX18" fmla="*/ 640037 w 3303631"/>
                <a:gd name="connsiteY18" fmla="*/ 1953572 h 4519477"/>
                <a:gd name="connsiteX19" fmla="*/ 455591 w 3303631"/>
                <a:gd name="connsiteY19" fmla="*/ 1937244 h 4519477"/>
                <a:gd name="connsiteX20" fmla="*/ 292905 w 3303631"/>
                <a:gd name="connsiteY20" fmla="*/ 1862264 h 4519477"/>
                <a:gd name="connsiteX21" fmla="*/ 31648 w 3303631"/>
                <a:gd name="connsiteY21" fmla="*/ 1584679 h 4519477"/>
                <a:gd name="connsiteX22" fmla="*/ 15320 w 3303631"/>
                <a:gd name="connsiteY22" fmla="*/ 1388736 h 4519477"/>
                <a:gd name="connsiteX23" fmla="*/ 129620 w 3303631"/>
                <a:gd name="connsiteY23" fmla="*/ 1062164 h 4519477"/>
                <a:gd name="connsiteX24" fmla="*/ 570491 w 3303631"/>
                <a:gd name="connsiteY24" fmla="*/ 670279 h 4519477"/>
                <a:gd name="connsiteX25" fmla="*/ 2333977 w 3303631"/>
                <a:gd name="connsiteY25" fmla="*/ 807 h 4519477"/>
                <a:gd name="connsiteX26" fmla="*/ 1174648 w 3303631"/>
                <a:gd name="connsiteY26" fmla="*/ 539650 h 4519477"/>
                <a:gd name="connsiteX27" fmla="*/ 570491 w 3303631"/>
                <a:gd name="connsiteY27" fmla="*/ 817236 h 4519477"/>
                <a:gd name="connsiteX28" fmla="*/ 227591 w 3303631"/>
                <a:gd name="connsiteY28" fmla="*/ 1143807 h 4519477"/>
                <a:gd name="connsiteX29" fmla="*/ 129620 w 3303631"/>
                <a:gd name="connsiteY29" fmla="*/ 1437721 h 4519477"/>
                <a:gd name="connsiteX30" fmla="*/ 325562 w 3303631"/>
                <a:gd name="connsiteY30" fmla="*/ 1747964 h 4519477"/>
                <a:gd name="connsiteX31" fmla="*/ 570491 w 3303631"/>
                <a:gd name="connsiteY31" fmla="*/ 1862264 h 4519477"/>
                <a:gd name="connsiteX32" fmla="*/ 390876 w 3303631"/>
                <a:gd name="connsiteY32" fmla="*/ 1503035 h 4519477"/>
                <a:gd name="connsiteX33" fmla="*/ 537833 w 3303631"/>
                <a:gd name="connsiteY33" fmla="*/ 1111150 h 4519477"/>
                <a:gd name="connsiteX34" fmla="*/ 1011362 w 3303631"/>
                <a:gd name="connsiteY34" fmla="*/ 866221 h 4519477"/>
                <a:gd name="connsiteX35" fmla="*/ 1615520 w 3303631"/>
                <a:gd name="connsiteY35" fmla="*/ 572307 h 4519477"/>
                <a:gd name="connsiteX36" fmla="*/ 2399291 w 3303631"/>
                <a:gd name="connsiteY36" fmla="*/ 278393 h 4519477"/>
                <a:gd name="connsiteX37" fmla="*/ 1615520 w 3303631"/>
                <a:gd name="connsiteY37" fmla="*/ 702936 h 4519477"/>
                <a:gd name="connsiteX38" fmla="*/ 2611563 w 3303631"/>
                <a:gd name="connsiteY38" fmla="*/ 866222 h 4519477"/>
                <a:gd name="connsiteX39" fmla="*/ 1599191 w 3303631"/>
                <a:gd name="connsiteY39" fmla="*/ 817236 h 4519477"/>
                <a:gd name="connsiteX40" fmla="*/ 1174648 w 3303631"/>
                <a:gd name="connsiteY40" fmla="*/ 915207 h 4519477"/>
                <a:gd name="connsiteX41" fmla="*/ 652134 w 3303631"/>
                <a:gd name="connsiteY41" fmla="*/ 1192793 h 4519477"/>
                <a:gd name="connsiteX42" fmla="*/ 505177 w 3303631"/>
                <a:gd name="connsiteY42" fmla="*/ 1454050 h 4519477"/>
                <a:gd name="connsiteX43" fmla="*/ 586820 w 3303631"/>
                <a:gd name="connsiteY43" fmla="*/ 1747964 h 4519477"/>
                <a:gd name="connsiteX44" fmla="*/ 750105 w 3303631"/>
                <a:gd name="connsiteY44" fmla="*/ 1878593 h 4519477"/>
                <a:gd name="connsiteX45" fmla="*/ 690225 w 3303631"/>
                <a:gd name="connsiteY45" fmla="*/ 1735267 h 4519477"/>
                <a:gd name="connsiteX46" fmla="*/ 766434 w 3303631"/>
                <a:gd name="connsiteY46" fmla="*/ 1584678 h 4519477"/>
                <a:gd name="connsiteX47" fmla="*/ 933352 w 3303631"/>
                <a:gd name="connsiteY47" fmla="*/ 1542956 h 4519477"/>
                <a:gd name="connsiteX48" fmla="*/ 1125662 w 3303631"/>
                <a:gd name="connsiteY48" fmla="*/ 1666321 h 4519477"/>
                <a:gd name="connsiteX49" fmla="*/ 1060348 w 3303631"/>
                <a:gd name="connsiteY49" fmla="*/ 1829607 h 4519477"/>
                <a:gd name="connsiteX50" fmla="*/ 1223634 w 3303631"/>
                <a:gd name="connsiteY50" fmla="*/ 1747964 h 4519477"/>
                <a:gd name="connsiteX51" fmla="*/ 1474568 w 3303631"/>
                <a:gd name="connsiteY51" fmla="*/ 1710475 h 4519477"/>
                <a:gd name="connsiteX52" fmla="*/ 1789042 w 3303631"/>
                <a:gd name="connsiteY52" fmla="*/ 1513361 h 4519477"/>
                <a:gd name="connsiteX53" fmla="*/ 2059005 w 3303631"/>
                <a:gd name="connsiteY53" fmla="*/ 1385267 h 4519477"/>
                <a:gd name="connsiteX54" fmla="*/ 2292223 w 3303631"/>
                <a:gd name="connsiteY54" fmla="*/ 1336718 h 4519477"/>
                <a:gd name="connsiteX55" fmla="*/ 2592268 w 3303631"/>
                <a:gd name="connsiteY55" fmla="*/ 1406428 h 4519477"/>
                <a:gd name="connsiteX56" fmla="*/ 3297360 w 3303631"/>
                <a:gd name="connsiteY56" fmla="*/ 1633666 h 4519477"/>
                <a:gd name="connsiteX57" fmla="*/ 2267431 w 3303631"/>
                <a:gd name="connsiteY57" fmla="*/ 1396000 h 4519477"/>
                <a:gd name="connsiteX58" fmla="*/ 1608857 w 3303631"/>
                <a:gd name="connsiteY58" fmla="*/ 1714708 h 4519477"/>
                <a:gd name="connsiteX59" fmla="*/ 1805068 w 3303631"/>
                <a:gd name="connsiteY59" fmla="*/ 1626505 h 4519477"/>
                <a:gd name="connsiteX60" fmla="*/ 1940500 w 3303631"/>
                <a:gd name="connsiteY60" fmla="*/ 1647666 h 4519477"/>
                <a:gd name="connsiteX61" fmla="*/ 1978590 w 3303631"/>
                <a:gd name="connsiteY61" fmla="*/ 1787330 h 4519477"/>
                <a:gd name="connsiteX62" fmla="*/ 1898178 w 3303631"/>
                <a:gd name="connsiteY62" fmla="*/ 1888904 h 4519477"/>
                <a:gd name="connsiteX63" fmla="*/ 1734052 w 3303631"/>
                <a:gd name="connsiteY63" fmla="*/ 1888258 h 4519477"/>
                <a:gd name="connsiteX64" fmla="*/ 2089048 w 3303631"/>
                <a:gd name="connsiteY64" fmla="*/ 1992893 h 4519477"/>
                <a:gd name="connsiteX65" fmla="*/ 2480934 w 3303631"/>
                <a:gd name="connsiteY65" fmla="*/ 2054575 h 4519477"/>
                <a:gd name="connsiteX66" fmla="*/ 3134077 w 3303631"/>
                <a:gd name="connsiteY66" fmla="*/ 2156179 h 4519477"/>
                <a:gd name="connsiteX67" fmla="*/ 2007859 w 3303631"/>
                <a:gd name="connsiteY67" fmla="*/ 2065918 h 4519477"/>
                <a:gd name="connsiteX68" fmla="*/ 1468562 w 3303631"/>
                <a:gd name="connsiteY68" fmla="*/ 1829607 h 4519477"/>
                <a:gd name="connsiteX69" fmla="*/ 1158320 w 3303631"/>
                <a:gd name="connsiteY69" fmla="*/ 1862264 h 4519477"/>
                <a:gd name="connsiteX70" fmla="*/ 1125662 w 3303631"/>
                <a:gd name="connsiteY70" fmla="*/ 2025550 h 4519477"/>
                <a:gd name="connsiteX71" fmla="*/ 1207305 w 3303631"/>
                <a:gd name="connsiteY71" fmla="*/ 2156179 h 4519477"/>
                <a:gd name="connsiteX72" fmla="*/ 1264455 w 3303631"/>
                <a:gd name="connsiteY72" fmla="*/ 2326721 h 4519477"/>
                <a:gd name="connsiteX73" fmla="*/ 1256291 w 3303631"/>
                <a:gd name="connsiteY73" fmla="*/ 2466421 h 4519477"/>
                <a:gd name="connsiteX74" fmla="*/ 1340789 w 3303631"/>
                <a:gd name="connsiteY74" fmla="*/ 2343947 h 4519477"/>
                <a:gd name="connsiteX75" fmla="*/ 1519980 w 3303631"/>
                <a:gd name="connsiteY75" fmla="*/ 2183866 h 4519477"/>
                <a:gd name="connsiteX76" fmla="*/ 1771095 w 3303631"/>
                <a:gd name="connsiteY76" fmla="*/ 2106740 h 4519477"/>
                <a:gd name="connsiteX77" fmla="*/ 1775938 w 3303631"/>
                <a:gd name="connsiteY77" fmla="*/ 2167303 h 4519477"/>
                <a:gd name="connsiteX78" fmla="*/ 1523318 w 3303631"/>
                <a:gd name="connsiteY78" fmla="*/ 2263330 h 4519477"/>
                <a:gd name="connsiteX79" fmla="*/ 1345335 w 3303631"/>
                <a:gd name="connsiteY79" fmla="*/ 2459418 h 4519477"/>
                <a:gd name="connsiteX80" fmla="*/ 1361065 w 3303631"/>
                <a:gd name="connsiteY80" fmla="*/ 2536725 h 4519477"/>
                <a:gd name="connsiteX81" fmla="*/ 1392145 w 3303631"/>
                <a:gd name="connsiteY81" fmla="*/ 2452833 h 4519477"/>
                <a:gd name="connsiteX82" fmla="*/ 1538982 w 3303631"/>
                <a:gd name="connsiteY82" fmla="*/ 2409835 h 4519477"/>
                <a:gd name="connsiteX83" fmla="*/ 1568004 w 3303631"/>
                <a:gd name="connsiteY83" fmla="*/ 2572484 h 4519477"/>
                <a:gd name="connsiteX84" fmla="*/ 1408078 w 3303631"/>
                <a:gd name="connsiteY84" fmla="*/ 2603400 h 4519477"/>
                <a:gd name="connsiteX85" fmla="*/ 1492602 w 3303631"/>
                <a:gd name="connsiteY85" fmla="*/ 2667481 h 4519477"/>
                <a:gd name="connsiteX86" fmla="*/ 1784973 w 3303631"/>
                <a:gd name="connsiteY86" fmla="*/ 2510761 h 4519477"/>
                <a:gd name="connsiteX87" fmla="*/ 2155232 w 3303631"/>
                <a:gd name="connsiteY87" fmla="*/ 2532170 h 4519477"/>
                <a:gd name="connsiteX88" fmla="*/ 2111418 w 3303631"/>
                <a:gd name="connsiteY88" fmla="*/ 2610349 h 4519477"/>
                <a:gd name="connsiteX89" fmla="*/ 1770188 w 3303631"/>
                <a:gd name="connsiteY89" fmla="*/ 2582208 h 4519477"/>
                <a:gd name="connsiteX90" fmla="*/ 1517766 w 3303631"/>
                <a:gd name="connsiteY90" fmla="*/ 2728112 h 4519477"/>
                <a:gd name="connsiteX91" fmla="*/ 1582862 w 3303631"/>
                <a:gd name="connsiteY91" fmla="*/ 2972607 h 4519477"/>
                <a:gd name="connsiteX92" fmla="*/ 1705275 w 3303631"/>
                <a:gd name="connsiteY92" fmla="*/ 3237197 h 4519477"/>
                <a:gd name="connsiteX93" fmla="*/ 1829045 w 3303631"/>
                <a:gd name="connsiteY93" fmla="*/ 3434175 h 4519477"/>
                <a:gd name="connsiteX94" fmla="*/ 2051187 w 3303631"/>
                <a:gd name="connsiteY94" fmla="*/ 3667266 h 4519477"/>
                <a:gd name="connsiteX95" fmla="*/ 2203132 w 3303631"/>
                <a:gd name="connsiteY95" fmla="*/ 3837154 h 4519477"/>
                <a:gd name="connsiteX96" fmla="*/ 2329744 w 3303631"/>
                <a:gd name="connsiteY96" fmla="*/ 3971955 h 4519477"/>
                <a:gd name="connsiteX97" fmla="*/ 2443443 w 3303631"/>
                <a:gd name="connsiteY97" fmla="*/ 4141602 h 4519477"/>
                <a:gd name="connsiteX98" fmla="*/ 2673186 w 3303631"/>
                <a:gd name="connsiteY98" fmla="*/ 4518990 h 4519477"/>
                <a:gd name="connsiteX99" fmla="*/ 2363602 w 3303631"/>
                <a:gd name="connsiteY99" fmla="*/ 4212978 h 4519477"/>
                <a:gd name="connsiteX100" fmla="*/ 2099938 w 3303631"/>
                <a:gd name="connsiteY100" fmla="*/ 3865259 h 4519477"/>
                <a:gd name="connsiteX101" fmla="*/ 1593737 w 3303631"/>
                <a:gd name="connsiteY101" fmla="*/ 3271960 h 4519477"/>
                <a:gd name="connsiteX102" fmla="*/ 1356077 w 3303631"/>
                <a:gd name="connsiteY102" fmla="*/ 2747182 h 4519477"/>
                <a:gd name="connsiteX103" fmla="*/ 1328409 w 3303631"/>
                <a:gd name="connsiteY103" fmla="*/ 2595689 h 4519477"/>
                <a:gd name="connsiteX104" fmla="*/ 1174648 w 3303631"/>
                <a:gd name="connsiteY104" fmla="*/ 2515407 h 4519477"/>
                <a:gd name="connsiteX105" fmla="*/ 1060348 w 3303631"/>
                <a:gd name="connsiteY105" fmla="*/ 2597050 h 4519477"/>
                <a:gd name="connsiteX106" fmla="*/ 1027691 w 3303631"/>
                <a:gd name="connsiteY106" fmla="*/ 2744007 h 4519477"/>
                <a:gd name="connsiteX107" fmla="*/ 1239962 w 3303631"/>
                <a:gd name="connsiteY107" fmla="*/ 2972607 h 4519477"/>
                <a:gd name="connsiteX108" fmla="*/ 1435905 w 3303631"/>
                <a:gd name="connsiteY108" fmla="*/ 3413479 h 4519477"/>
                <a:gd name="connsiteX109" fmla="*/ 1533877 w 3303631"/>
                <a:gd name="connsiteY109" fmla="*/ 3772707 h 4519477"/>
                <a:gd name="connsiteX110" fmla="*/ 1550205 w 3303631"/>
                <a:gd name="connsiteY110" fmla="*/ 4050293 h 4519477"/>
                <a:gd name="connsiteX111" fmla="*/ 1550205 w 3303631"/>
                <a:gd name="connsiteY111" fmla="*/ 4050293 h 4519477"/>
                <a:gd name="connsiteX0" fmla="*/ 1468562 w 3303631"/>
                <a:gd name="connsiteY0" fmla="*/ 4050293 h 4519477"/>
                <a:gd name="connsiteX1" fmla="*/ 1403248 w 3303631"/>
                <a:gd name="connsiteY1" fmla="*/ 3674736 h 4519477"/>
                <a:gd name="connsiteX2" fmla="*/ 1223634 w 3303631"/>
                <a:gd name="connsiteY2" fmla="*/ 3217536 h 4519477"/>
                <a:gd name="connsiteX3" fmla="*/ 1060348 w 3303631"/>
                <a:gd name="connsiteY3" fmla="*/ 2907293 h 4519477"/>
                <a:gd name="connsiteX4" fmla="*/ 848077 w 3303631"/>
                <a:gd name="connsiteY4" fmla="*/ 2695021 h 4519477"/>
                <a:gd name="connsiteX5" fmla="*/ 929720 w 3303631"/>
                <a:gd name="connsiteY5" fmla="*/ 2515407 h 4519477"/>
                <a:gd name="connsiteX6" fmla="*/ 1060348 w 3303631"/>
                <a:gd name="connsiteY6" fmla="*/ 2368450 h 4519477"/>
                <a:gd name="connsiteX7" fmla="*/ 1044020 w 3303631"/>
                <a:gd name="connsiteY7" fmla="*/ 2205164 h 4519477"/>
                <a:gd name="connsiteX8" fmla="*/ 1011362 w 3303631"/>
                <a:gd name="connsiteY8" fmla="*/ 2172507 h 4519477"/>
                <a:gd name="connsiteX9" fmla="*/ 993234 w 3303631"/>
                <a:gd name="connsiteY9" fmla="*/ 2314632 h 4519477"/>
                <a:gd name="connsiteX10" fmla="*/ 845076 w 3303631"/>
                <a:gd name="connsiteY10" fmla="*/ 2370881 h 4519477"/>
                <a:gd name="connsiteX11" fmla="*/ 699919 w 3303631"/>
                <a:gd name="connsiteY11" fmla="*/ 2329159 h 4519477"/>
                <a:gd name="connsiteX12" fmla="*/ 632174 w 3303631"/>
                <a:gd name="connsiteY12" fmla="*/ 2231788 h 4519477"/>
                <a:gd name="connsiteX13" fmla="*/ 659998 w 3303631"/>
                <a:gd name="connsiteY13" fmla="*/ 2104791 h 4519477"/>
                <a:gd name="connsiteX14" fmla="*/ 787596 w 3303631"/>
                <a:gd name="connsiteY14" fmla="*/ 2038276 h 4519477"/>
                <a:gd name="connsiteX15" fmla="*/ 893431 w 3303631"/>
                <a:gd name="connsiteY15" fmla="*/ 2078167 h 4519477"/>
                <a:gd name="connsiteX16" fmla="*/ 857142 w 3303631"/>
                <a:gd name="connsiteY16" fmla="*/ 2013454 h 4519477"/>
                <a:gd name="connsiteX17" fmla="*/ 815420 w 3303631"/>
                <a:gd name="connsiteY17" fmla="*/ 1960236 h 4519477"/>
                <a:gd name="connsiteX18" fmla="*/ 640037 w 3303631"/>
                <a:gd name="connsiteY18" fmla="*/ 1953572 h 4519477"/>
                <a:gd name="connsiteX19" fmla="*/ 455591 w 3303631"/>
                <a:gd name="connsiteY19" fmla="*/ 1937244 h 4519477"/>
                <a:gd name="connsiteX20" fmla="*/ 292905 w 3303631"/>
                <a:gd name="connsiteY20" fmla="*/ 1862264 h 4519477"/>
                <a:gd name="connsiteX21" fmla="*/ 31648 w 3303631"/>
                <a:gd name="connsiteY21" fmla="*/ 1584679 h 4519477"/>
                <a:gd name="connsiteX22" fmla="*/ 15320 w 3303631"/>
                <a:gd name="connsiteY22" fmla="*/ 1388736 h 4519477"/>
                <a:gd name="connsiteX23" fmla="*/ 129620 w 3303631"/>
                <a:gd name="connsiteY23" fmla="*/ 1062164 h 4519477"/>
                <a:gd name="connsiteX24" fmla="*/ 570491 w 3303631"/>
                <a:gd name="connsiteY24" fmla="*/ 670279 h 4519477"/>
                <a:gd name="connsiteX25" fmla="*/ 2333977 w 3303631"/>
                <a:gd name="connsiteY25" fmla="*/ 807 h 4519477"/>
                <a:gd name="connsiteX26" fmla="*/ 1174648 w 3303631"/>
                <a:gd name="connsiteY26" fmla="*/ 539650 h 4519477"/>
                <a:gd name="connsiteX27" fmla="*/ 570491 w 3303631"/>
                <a:gd name="connsiteY27" fmla="*/ 817236 h 4519477"/>
                <a:gd name="connsiteX28" fmla="*/ 227591 w 3303631"/>
                <a:gd name="connsiteY28" fmla="*/ 1143807 h 4519477"/>
                <a:gd name="connsiteX29" fmla="*/ 129620 w 3303631"/>
                <a:gd name="connsiteY29" fmla="*/ 1437721 h 4519477"/>
                <a:gd name="connsiteX30" fmla="*/ 325562 w 3303631"/>
                <a:gd name="connsiteY30" fmla="*/ 1747964 h 4519477"/>
                <a:gd name="connsiteX31" fmla="*/ 570491 w 3303631"/>
                <a:gd name="connsiteY31" fmla="*/ 1862264 h 4519477"/>
                <a:gd name="connsiteX32" fmla="*/ 390876 w 3303631"/>
                <a:gd name="connsiteY32" fmla="*/ 1503035 h 4519477"/>
                <a:gd name="connsiteX33" fmla="*/ 537833 w 3303631"/>
                <a:gd name="connsiteY33" fmla="*/ 1111150 h 4519477"/>
                <a:gd name="connsiteX34" fmla="*/ 1011362 w 3303631"/>
                <a:gd name="connsiteY34" fmla="*/ 866221 h 4519477"/>
                <a:gd name="connsiteX35" fmla="*/ 1615520 w 3303631"/>
                <a:gd name="connsiteY35" fmla="*/ 572307 h 4519477"/>
                <a:gd name="connsiteX36" fmla="*/ 2399291 w 3303631"/>
                <a:gd name="connsiteY36" fmla="*/ 278393 h 4519477"/>
                <a:gd name="connsiteX37" fmla="*/ 1615520 w 3303631"/>
                <a:gd name="connsiteY37" fmla="*/ 702936 h 4519477"/>
                <a:gd name="connsiteX38" fmla="*/ 2611563 w 3303631"/>
                <a:gd name="connsiteY38" fmla="*/ 866222 h 4519477"/>
                <a:gd name="connsiteX39" fmla="*/ 1599191 w 3303631"/>
                <a:gd name="connsiteY39" fmla="*/ 817236 h 4519477"/>
                <a:gd name="connsiteX40" fmla="*/ 1174648 w 3303631"/>
                <a:gd name="connsiteY40" fmla="*/ 915207 h 4519477"/>
                <a:gd name="connsiteX41" fmla="*/ 652134 w 3303631"/>
                <a:gd name="connsiteY41" fmla="*/ 1192793 h 4519477"/>
                <a:gd name="connsiteX42" fmla="*/ 505177 w 3303631"/>
                <a:gd name="connsiteY42" fmla="*/ 1454050 h 4519477"/>
                <a:gd name="connsiteX43" fmla="*/ 586820 w 3303631"/>
                <a:gd name="connsiteY43" fmla="*/ 1747964 h 4519477"/>
                <a:gd name="connsiteX44" fmla="*/ 750105 w 3303631"/>
                <a:gd name="connsiteY44" fmla="*/ 1878593 h 4519477"/>
                <a:gd name="connsiteX45" fmla="*/ 690225 w 3303631"/>
                <a:gd name="connsiteY45" fmla="*/ 1735267 h 4519477"/>
                <a:gd name="connsiteX46" fmla="*/ 766434 w 3303631"/>
                <a:gd name="connsiteY46" fmla="*/ 1584678 h 4519477"/>
                <a:gd name="connsiteX47" fmla="*/ 933352 w 3303631"/>
                <a:gd name="connsiteY47" fmla="*/ 1542956 h 4519477"/>
                <a:gd name="connsiteX48" fmla="*/ 1062179 w 3303631"/>
                <a:gd name="connsiteY48" fmla="*/ 1674785 h 4519477"/>
                <a:gd name="connsiteX49" fmla="*/ 1060348 w 3303631"/>
                <a:gd name="connsiteY49" fmla="*/ 1829607 h 4519477"/>
                <a:gd name="connsiteX50" fmla="*/ 1223634 w 3303631"/>
                <a:gd name="connsiteY50" fmla="*/ 1747964 h 4519477"/>
                <a:gd name="connsiteX51" fmla="*/ 1474568 w 3303631"/>
                <a:gd name="connsiteY51" fmla="*/ 1710475 h 4519477"/>
                <a:gd name="connsiteX52" fmla="*/ 1789042 w 3303631"/>
                <a:gd name="connsiteY52" fmla="*/ 1513361 h 4519477"/>
                <a:gd name="connsiteX53" fmla="*/ 2059005 w 3303631"/>
                <a:gd name="connsiteY53" fmla="*/ 1385267 h 4519477"/>
                <a:gd name="connsiteX54" fmla="*/ 2292223 w 3303631"/>
                <a:gd name="connsiteY54" fmla="*/ 1336718 h 4519477"/>
                <a:gd name="connsiteX55" fmla="*/ 2592268 w 3303631"/>
                <a:gd name="connsiteY55" fmla="*/ 1406428 h 4519477"/>
                <a:gd name="connsiteX56" fmla="*/ 3297360 w 3303631"/>
                <a:gd name="connsiteY56" fmla="*/ 1633666 h 4519477"/>
                <a:gd name="connsiteX57" fmla="*/ 2267431 w 3303631"/>
                <a:gd name="connsiteY57" fmla="*/ 1396000 h 4519477"/>
                <a:gd name="connsiteX58" fmla="*/ 1608857 w 3303631"/>
                <a:gd name="connsiteY58" fmla="*/ 1714708 h 4519477"/>
                <a:gd name="connsiteX59" fmla="*/ 1805068 w 3303631"/>
                <a:gd name="connsiteY59" fmla="*/ 1626505 h 4519477"/>
                <a:gd name="connsiteX60" fmla="*/ 1940500 w 3303631"/>
                <a:gd name="connsiteY60" fmla="*/ 1647666 h 4519477"/>
                <a:gd name="connsiteX61" fmla="*/ 1978590 w 3303631"/>
                <a:gd name="connsiteY61" fmla="*/ 1787330 h 4519477"/>
                <a:gd name="connsiteX62" fmla="*/ 1898178 w 3303631"/>
                <a:gd name="connsiteY62" fmla="*/ 1888904 h 4519477"/>
                <a:gd name="connsiteX63" fmla="*/ 1734052 w 3303631"/>
                <a:gd name="connsiteY63" fmla="*/ 1888258 h 4519477"/>
                <a:gd name="connsiteX64" fmla="*/ 2089048 w 3303631"/>
                <a:gd name="connsiteY64" fmla="*/ 1992893 h 4519477"/>
                <a:gd name="connsiteX65" fmla="*/ 2480934 w 3303631"/>
                <a:gd name="connsiteY65" fmla="*/ 2054575 h 4519477"/>
                <a:gd name="connsiteX66" fmla="*/ 3134077 w 3303631"/>
                <a:gd name="connsiteY66" fmla="*/ 2156179 h 4519477"/>
                <a:gd name="connsiteX67" fmla="*/ 2007859 w 3303631"/>
                <a:gd name="connsiteY67" fmla="*/ 2065918 h 4519477"/>
                <a:gd name="connsiteX68" fmla="*/ 1468562 w 3303631"/>
                <a:gd name="connsiteY68" fmla="*/ 1829607 h 4519477"/>
                <a:gd name="connsiteX69" fmla="*/ 1158320 w 3303631"/>
                <a:gd name="connsiteY69" fmla="*/ 1862264 h 4519477"/>
                <a:gd name="connsiteX70" fmla="*/ 1125662 w 3303631"/>
                <a:gd name="connsiteY70" fmla="*/ 2025550 h 4519477"/>
                <a:gd name="connsiteX71" fmla="*/ 1207305 w 3303631"/>
                <a:gd name="connsiteY71" fmla="*/ 2156179 h 4519477"/>
                <a:gd name="connsiteX72" fmla="*/ 1264455 w 3303631"/>
                <a:gd name="connsiteY72" fmla="*/ 2326721 h 4519477"/>
                <a:gd name="connsiteX73" fmla="*/ 1256291 w 3303631"/>
                <a:gd name="connsiteY73" fmla="*/ 2466421 h 4519477"/>
                <a:gd name="connsiteX74" fmla="*/ 1340789 w 3303631"/>
                <a:gd name="connsiteY74" fmla="*/ 2343947 h 4519477"/>
                <a:gd name="connsiteX75" fmla="*/ 1519980 w 3303631"/>
                <a:gd name="connsiteY75" fmla="*/ 2183866 h 4519477"/>
                <a:gd name="connsiteX76" fmla="*/ 1771095 w 3303631"/>
                <a:gd name="connsiteY76" fmla="*/ 2106740 h 4519477"/>
                <a:gd name="connsiteX77" fmla="*/ 1775938 w 3303631"/>
                <a:gd name="connsiteY77" fmla="*/ 2167303 h 4519477"/>
                <a:gd name="connsiteX78" fmla="*/ 1523318 w 3303631"/>
                <a:gd name="connsiteY78" fmla="*/ 2263330 h 4519477"/>
                <a:gd name="connsiteX79" fmla="*/ 1345335 w 3303631"/>
                <a:gd name="connsiteY79" fmla="*/ 2459418 h 4519477"/>
                <a:gd name="connsiteX80" fmla="*/ 1361065 w 3303631"/>
                <a:gd name="connsiteY80" fmla="*/ 2536725 h 4519477"/>
                <a:gd name="connsiteX81" fmla="*/ 1392145 w 3303631"/>
                <a:gd name="connsiteY81" fmla="*/ 2452833 h 4519477"/>
                <a:gd name="connsiteX82" fmla="*/ 1538982 w 3303631"/>
                <a:gd name="connsiteY82" fmla="*/ 2409835 h 4519477"/>
                <a:gd name="connsiteX83" fmla="*/ 1568004 w 3303631"/>
                <a:gd name="connsiteY83" fmla="*/ 2572484 h 4519477"/>
                <a:gd name="connsiteX84" fmla="*/ 1408078 w 3303631"/>
                <a:gd name="connsiteY84" fmla="*/ 2603400 h 4519477"/>
                <a:gd name="connsiteX85" fmla="*/ 1492602 w 3303631"/>
                <a:gd name="connsiteY85" fmla="*/ 2667481 h 4519477"/>
                <a:gd name="connsiteX86" fmla="*/ 1784973 w 3303631"/>
                <a:gd name="connsiteY86" fmla="*/ 2510761 h 4519477"/>
                <a:gd name="connsiteX87" fmla="*/ 2155232 w 3303631"/>
                <a:gd name="connsiteY87" fmla="*/ 2532170 h 4519477"/>
                <a:gd name="connsiteX88" fmla="*/ 2111418 w 3303631"/>
                <a:gd name="connsiteY88" fmla="*/ 2610349 h 4519477"/>
                <a:gd name="connsiteX89" fmla="*/ 1770188 w 3303631"/>
                <a:gd name="connsiteY89" fmla="*/ 2582208 h 4519477"/>
                <a:gd name="connsiteX90" fmla="*/ 1517766 w 3303631"/>
                <a:gd name="connsiteY90" fmla="*/ 2728112 h 4519477"/>
                <a:gd name="connsiteX91" fmla="*/ 1582862 w 3303631"/>
                <a:gd name="connsiteY91" fmla="*/ 2972607 h 4519477"/>
                <a:gd name="connsiteX92" fmla="*/ 1705275 w 3303631"/>
                <a:gd name="connsiteY92" fmla="*/ 3237197 h 4519477"/>
                <a:gd name="connsiteX93" fmla="*/ 1829045 w 3303631"/>
                <a:gd name="connsiteY93" fmla="*/ 3434175 h 4519477"/>
                <a:gd name="connsiteX94" fmla="*/ 2051187 w 3303631"/>
                <a:gd name="connsiteY94" fmla="*/ 3667266 h 4519477"/>
                <a:gd name="connsiteX95" fmla="*/ 2203132 w 3303631"/>
                <a:gd name="connsiteY95" fmla="*/ 3837154 h 4519477"/>
                <a:gd name="connsiteX96" fmla="*/ 2329744 w 3303631"/>
                <a:gd name="connsiteY96" fmla="*/ 3971955 h 4519477"/>
                <a:gd name="connsiteX97" fmla="*/ 2443443 w 3303631"/>
                <a:gd name="connsiteY97" fmla="*/ 4141602 h 4519477"/>
                <a:gd name="connsiteX98" fmla="*/ 2673186 w 3303631"/>
                <a:gd name="connsiteY98" fmla="*/ 4518990 h 4519477"/>
                <a:gd name="connsiteX99" fmla="*/ 2363602 w 3303631"/>
                <a:gd name="connsiteY99" fmla="*/ 4212978 h 4519477"/>
                <a:gd name="connsiteX100" fmla="*/ 2099938 w 3303631"/>
                <a:gd name="connsiteY100" fmla="*/ 3865259 h 4519477"/>
                <a:gd name="connsiteX101" fmla="*/ 1593737 w 3303631"/>
                <a:gd name="connsiteY101" fmla="*/ 3271960 h 4519477"/>
                <a:gd name="connsiteX102" fmla="*/ 1356077 w 3303631"/>
                <a:gd name="connsiteY102" fmla="*/ 2747182 h 4519477"/>
                <a:gd name="connsiteX103" fmla="*/ 1328409 w 3303631"/>
                <a:gd name="connsiteY103" fmla="*/ 2595689 h 4519477"/>
                <a:gd name="connsiteX104" fmla="*/ 1174648 w 3303631"/>
                <a:gd name="connsiteY104" fmla="*/ 2515407 h 4519477"/>
                <a:gd name="connsiteX105" fmla="*/ 1060348 w 3303631"/>
                <a:gd name="connsiteY105" fmla="*/ 2597050 h 4519477"/>
                <a:gd name="connsiteX106" fmla="*/ 1027691 w 3303631"/>
                <a:gd name="connsiteY106" fmla="*/ 2744007 h 4519477"/>
                <a:gd name="connsiteX107" fmla="*/ 1239962 w 3303631"/>
                <a:gd name="connsiteY107" fmla="*/ 2972607 h 4519477"/>
                <a:gd name="connsiteX108" fmla="*/ 1435905 w 3303631"/>
                <a:gd name="connsiteY108" fmla="*/ 3413479 h 4519477"/>
                <a:gd name="connsiteX109" fmla="*/ 1533877 w 3303631"/>
                <a:gd name="connsiteY109" fmla="*/ 3772707 h 4519477"/>
                <a:gd name="connsiteX110" fmla="*/ 1550205 w 3303631"/>
                <a:gd name="connsiteY110" fmla="*/ 4050293 h 4519477"/>
                <a:gd name="connsiteX111" fmla="*/ 1550205 w 3303631"/>
                <a:gd name="connsiteY111" fmla="*/ 4050293 h 4519477"/>
                <a:gd name="connsiteX0" fmla="*/ 1468562 w 3303631"/>
                <a:gd name="connsiteY0" fmla="*/ 4050293 h 4519477"/>
                <a:gd name="connsiteX1" fmla="*/ 1403248 w 3303631"/>
                <a:gd name="connsiteY1" fmla="*/ 3674736 h 4519477"/>
                <a:gd name="connsiteX2" fmla="*/ 1223634 w 3303631"/>
                <a:gd name="connsiteY2" fmla="*/ 3217536 h 4519477"/>
                <a:gd name="connsiteX3" fmla="*/ 1060348 w 3303631"/>
                <a:gd name="connsiteY3" fmla="*/ 2907293 h 4519477"/>
                <a:gd name="connsiteX4" fmla="*/ 848077 w 3303631"/>
                <a:gd name="connsiteY4" fmla="*/ 2695021 h 4519477"/>
                <a:gd name="connsiteX5" fmla="*/ 929720 w 3303631"/>
                <a:gd name="connsiteY5" fmla="*/ 2515407 h 4519477"/>
                <a:gd name="connsiteX6" fmla="*/ 1060348 w 3303631"/>
                <a:gd name="connsiteY6" fmla="*/ 2368450 h 4519477"/>
                <a:gd name="connsiteX7" fmla="*/ 1044020 w 3303631"/>
                <a:gd name="connsiteY7" fmla="*/ 2205164 h 4519477"/>
                <a:gd name="connsiteX8" fmla="*/ 1011362 w 3303631"/>
                <a:gd name="connsiteY8" fmla="*/ 2172507 h 4519477"/>
                <a:gd name="connsiteX9" fmla="*/ 993234 w 3303631"/>
                <a:gd name="connsiteY9" fmla="*/ 2314632 h 4519477"/>
                <a:gd name="connsiteX10" fmla="*/ 845076 w 3303631"/>
                <a:gd name="connsiteY10" fmla="*/ 2370881 h 4519477"/>
                <a:gd name="connsiteX11" fmla="*/ 699919 w 3303631"/>
                <a:gd name="connsiteY11" fmla="*/ 2329159 h 4519477"/>
                <a:gd name="connsiteX12" fmla="*/ 632174 w 3303631"/>
                <a:gd name="connsiteY12" fmla="*/ 2231788 h 4519477"/>
                <a:gd name="connsiteX13" fmla="*/ 659998 w 3303631"/>
                <a:gd name="connsiteY13" fmla="*/ 2104791 h 4519477"/>
                <a:gd name="connsiteX14" fmla="*/ 787596 w 3303631"/>
                <a:gd name="connsiteY14" fmla="*/ 2038276 h 4519477"/>
                <a:gd name="connsiteX15" fmla="*/ 893431 w 3303631"/>
                <a:gd name="connsiteY15" fmla="*/ 2078167 h 4519477"/>
                <a:gd name="connsiteX16" fmla="*/ 857142 w 3303631"/>
                <a:gd name="connsiteY16" fmla="*/ 2013454 h 4519477"/>
                <a:gd name="connsiteX17" fmla="*/ 815420 w 3303631"/>
                <a:gd name="connsiteY17" fmla="*/ 1960236 h 4519477"/>
                <a:gd name="connsiteX18" fmla="*/ 640037 w 3303631"/>
                <a:gd name="connsiteY18" fmla="*/ 1953572 h 4519477"/>
                <a:gd name="connsiteX19" fmla="*/ 455591 w 3303631"/>
                <a:gd name="connsiteY19" fmla="*/ 1937244 h 4519477"/>
                <a:gd name="connsiteX20" fmla="*/ 292905 w 3303631"/>
                <a:gd name="connsiteY20" fmla="*/ 1862264 h 4519477"/>
                <a:gd name="connsiteX21" fmla="*/ 31648 w 3303631"/>
                <a:gd name="connsiteY21" fmla="*/ 1584679 h 4519477"/>
                <a:gd name="connsiteX22" fmla="*/ 15320 w 3303631"/>
                <a:gd name="connsiteY22" fmla="*/ 1388736 h 4519477"/>
                <a:gd name="connsiteX23" fmla="*/ 129620 w 3303631"/>
                <a:gd name="connsiteY23" fmla="*/ 1062164 h 4519477"/>
                <a:gd name="connsiteX24" fmla="*/ 570491 w 3303631"/>
                <a:gd name="connsiteY24" fmla="*/ 670279 h 4519477"/>
                <a:gd name="connsiteX25" fmla="*/ 2333977 w 3303631"/>
                <a:gd name="connsiteY25" fmla="*/ 807 h 4519477"/>
                <a:gd name="connsiteX26" fmla="*/ 1174648 w 3303631"/>
                <a:gd name="connsiteY26" fmla="*/ 539650 h 4519477"/>
                <a:gd name="connsiteX27" fmla="*/ 570491 w 3303631"/>
                <a:gd name="connsiteY27" fmla="*/ 817236 h 4519477"/>
                <a:gd name="connsiteX28" fmla="*/ 227591 w 3303631"/>
                <a:gd name="connsiteY28" fmla="*/ 1143807 h 4519477"/>
                <a:gd name="connsiteX29" fmla="*/ 129620 w 3303631"/>
                <a:gd name="connsiteY29" fmla="*/ 1437721 h 4519477"/>
                <a:gd name="connsiteX30" fmla="*/ 325562 w 3303631"/>
                <a:gd name="connsiteY30" fmla="*/ 1747964 h 4519477"/>
                <a:gd name="connsiteX31" fmla="*/ 570491 w 3303631"/>
                <a:gd name="connsiteY31" fmla="*/ 1862264 h 4519477"/>
                <a:gd name="connsiteX32" fmla="*/ 390876 w 3303631"/>
                <a:gd name="connsiteY32" fmla="*/ 1503035 h 4519477"/>
                <a:gd name="connsiteX33" fmla="*/ 537833 w 3303631"/>
                <a:gd name="connsiteY33" fmla="*/ 1111150 h 4519477"/>
                <a:gd name="connsiteX34" fmla="*/ 1011362 w 3303631"/>
                <a:gd name="connsiteY34" fmla="*/ 866221 h 4519477"/>
                <a:gd name="connsiteX35" fmla="*/ 1615520 w 3303631"/>
                <a:gd name="connsiteY35" fmla="*/ 572307 h 4519477"/>
                <a:gd name="connsiteX36" fmla="*/ 2399291 w 3303631"/>
                <a:gd name="connsiteY36" fmla="*/ 278393 h 4519477"/>
                <a:gd name="connsiteX37" fmla="*/ 1615520 w 3303631"/>
                <a:gd name="connsiteY37" fmla="*/ 702936 h 4519477"/>
                <a:gd name="connsiteX38" fmla="*/ 2611563 w 3303631"/>
                <a:gd name="connsiteY38" fmla="*/ 866222 h 4519477"/>
                <a:gd name="connsiteX39" fmla="*/ 1599191 w 3303631"/>
                <a:gd name="connsiteY39" fmla="*/ 817236 h 4519477"/>
                <a:gd name="connsiteX40" fmla="*/ 1174648 w 3303631"/>
                <a:gd name="connsiteY40" fmla="*/ 915207 h 4519477"/>
                <a:gd name="connsiteX41" fmla="*/ 652134 w 3303631"/>
                <a:gd name="connsiteY41" fmla="*/ 1192793 h 4519477"/>
                <a:gd name="connsiteX42" fmla="*/ 505177 w 3303631"/>
                <a:gd name="connsiteY42" fmla="*/ 1454050 h 4519477"/>
                <a:gd name="connsiteX43" fmla="*/ 586820 w 3303631"/>
                <a:gd name="connsiteY43" fmla="*/ 1747964 h 4519477"/>
                <a:gd name="connsiteX44" fmla="*/ 750105 w 3303631"/>
                <a:gd name="connsiteY44" fmla="*/ 1878593 h 4519477"/>
                <a:gd name="connsiteX45" fmla="*/ 690225 w 3303631"/>
                <a:gd name="connsiteY45" fmla="*/ 1735267 h 4519477"/>
                <a:gd name="connsiteX46" fmla="*/ 766434 w 3303631"/>
                <a:gd name="connsiteY46" fmla="*/ 1584678 h 4519477"/>
                <a:gd name="connsiteX47" fmla="*/ 933352 w 3303631"/>
                <a:gd name="connsiteY47" fmla="*/ 1542956 h 4519477"/>
                <a:gd name="connsiteX48" fmla="*/ 1062179 w 3303631"/>
                <a:gd name="connsiteY48" fmla="*/ 1674785 h 4519477"/>
                <a:gd name="connsiteX49" fmla="*/ 1060348 w 3303631"/>
                <a:gd name="connsiteY49" fmla="*/ 1829607 h 4519477"/>
                <a:gd name="connsiteX50" fmla="*/ 1223634 w 3303631"/>
                <a:gd name="connsiteY50" fmla="*/ 1747964 h 4519477"/>
                <a:gd name="connsiteX51" fmla="*/ 1474568 w 3303631"/>
                <a:gd name="connsiteY51" fmla="*/ 1710475 h 4519477"/>
                <a:gd name="connsiteX52" fmla="*/ 1789042 w 3303631"/>
                <a:gd name="connsiteY52" fmla="*/ 1513361 h 4519477"/>
                <a:gd name="connsiteX53" fmla="*/ 2059005 w 3303631"/>
                <a:gd name="connsiteY53" fmla="*/ 1385267 h 4519477"/>
                <a:gd name="connsiteX54" fmla="*/ 2292223 w 3303631"/>
                <a:gd name="connsiteY54" fmla="*/ 1336718 h 4519477"/>
                <a:gd name="connsiteX55" fmla="*/ 2592268 w 3303631"/>
                <a:gd name="connsiteY55" fmla="*/ 1406428 h 4519477"/>
                <a:gd name="connsiteX56" fmla="*/ 3297360 w 3303631"/>
                <a:gd name="connsiteY56" fmla="*/ 1633666 h 4519477"/>
                <a:gd name="connsiteX57" fmla="*/ 2267431 w 3303631"/>
                <a:gd name="connsiteY57" fmla="*/ 1396000 h 4519477"/>
                <a:gd name="connsiteX58" fmla="*/ 1608857 w 3303631"/>
                <a:gd name="connsiteY58" fmla="*/ 1714708 h 4519477"/>
                <a:gd name="connsiteX59" fmla="*/ 1805068 w 3303631"/>
                <a:gd name="connsiteY59" fmla="*/ 1626505 h 4519477"/>
                <a:gd name="connsiteX60" fmla="*/ 1940500 w 3303631"/>
                <a:gd name="connsiteY60" fmla="*/ 1647666 h 4519477"/>
                <a:gd name="connsiteX61" fmla="*/ 1978590 w 3303631"/>
                <a:gd name="connsiteY61" fmla="*/ 1787330 h 4519477"/>
                <a:gd name="connsiteX62" fmla="*/ 1898178 w 3303631"/>
                <a:gd name="connsiteY62" fmla="*/ 1888904 h 4519477"/>
                <a:gd name="connsiteX63" fmla="*/ 1734052 w 3303631"/>
                <a:gd name="connsiteY63" fmla="*/ 1888258 h 4519477"/>
                <a:gd name="connsiteX64" fmla="*/ 2089048 w 3303631"/>
                <a:gd name="connsiteY64" fmla="*/ 1992893 h 4519477"/>
                <a:gd name="connsiteX65" fmla="*/ 2480934 w 3303631"/>
                <a:gd name="connsiteY65" fmla="*/ 2054575 h 4519477"/>
                <a:gd name="connsiteX66" fmla="*/ 3134077 w 3303631"/>
                <a:gd name="connsiteY66" fmla="*/ 2156179 h 4519477"/>
                <a:gd name="connsiteX67" fmla="*/ 2007859 w 3303631"/>
                <a:gd name="connsiteY67" fmla="*/ 2065918 h 4519477"/>
                <a:gd name="connsiteX68" fmla="*/ 1468562 w 3303631"/>
                <a:gd name="connsiteY68" fmla="*/ 1829607 h 4519477"/>
                <a:gd name="connsiteX69" fmla="*/ 1158320 w 3303631"/>
                <a:gd name="connsiteY69" fmla="*/ 1862264 h 4519477"/>
                <a:gd name="connsiteX70" fmla="*/ 1125662 w 3303631"/>
                <a:gd name="connsiteY70" fmla="*/ 2025550 h 4519477"/>
                <a:gd name="connsiteX71" fmla="*/ 1207305 w 3303631"/>
                <a:gd name="connsiteY71" fmla="*/ 2156179 h 4519477"/>
                <a:gd name="connsiteX72" fmla="*/ 1264455 w 3303631"/>
                <a:gd name="connsiteY72" fmla="*/ 2326721 h 4519477"/>
                <a:gd name="connsiteX73" fmla="*/ 1256291 w 3303631"/>
                <a:gd name="connsiteY73" fmla="*/ 2466421 h 4519477"/>
                <a:gd name="connsiteX74" fmla="*/ 1340789 w 3303631"/>
                <a:gd name="connsiteY74" fmla="*/ 2343947 h 4519477"/>
                <a:gd name="connsiteX75" fmla="*/ 1519980 w 3303631"/>
                <a:gd name="connsiteY75" fmla="*/ 2183866 h 4519477"/>
                <a:gd name="connsiteX76" fmla="*/ 1771095 w 3303631"/>
                <a:gd name="connsiteY76" fmla="*/ 2106740 h 4519477"/>
                <a:gd name="connsiteX77" fmla="*/ 1775938 w 3303631"/>
                <a:gd name="connsiteY77" fmla="*/ 2167303 h 4519477"/>
                <a:gd name="connsiteX78" fmla="*/ 1523318 w 3303631"/>
                <a:gd name="connsiteY78" fmla="*/ 2263330 h 4519477"/>
                <a:gd name="connsiteX79" fmla="*/ 1345335 w 3303631"/>
                <a:gd name="connsiteY79" fmla="*/ 2459418 h 4519477"/>
                <a:gd name="connsiteX80" fmla="*/ 1361065 w 3303631"/>
                <a:gd name="connsiteY80" fmla="*/ 2536725 h 4519477"/>
                <a:gd name="connsiteX81" fmla="*/ 1392145 w 3303631"/>
                <a:gd name="connsiteY81" fmla="*/ 2452833 h 4519477"/>
                <a:gd name="connsiteX82" fmla="*/ 1538982 w 3303631"/>
                <a:gd name="connsiteY82" fmla="*/ 2409835 h 4519477"/>
                <a:gd name="connsiteX83" fmla="*/ 1568004 w 3303631"/>
                <a:gd name="connsiteY83" fmla="*/ 2572484 h 4519477"/>
                <a:gd name="connsiteX84" fmla="*/ 1408078 w 3303631"/>
                <a:gd name="connsiteY84" fmla="*/ 2603400 h 4519477"/>
                <a:gd name="connsiteX85" fmla="*/ 1492602 w 3303631"/>
                <a:gd name="connsiteY85" fmla="*/ 2667481 h 4519477"/>
                <a:gd name="connsiteX86" fmla="*/ 1784973 w 3303631"/>
                <a:gd name="connsiteY86" fmla="*/ 2510761 h 4519477"/>
                <a:gd name="connsiteX87" fmla="*/ 2155232 w 3303631"/>
                <a:gd name="connsiteY87" fmla="*/ 2532170 h 4519477"/>
                <a:gd name="connsiteX88" fmla="*/ 2111418 w 3303631"/>
                <a:gd name="connsiteY88" fmla="*/ 2610349 h 4519477"/>
                <a:gd name="connsiteX89" fmla="*/ 1770188 w 3303631"/>
                <a:gd name="connsiteY89" fmla="*/ 2582208 h 4519477"/>
                <a:gd name="connsiteX90" fmla="*/ 1517766 w 3303631"/>
                <a:gd name="connsiteY90" fmla="*/ 2728112 h 4519477"/>
                <a:gd name="connsiteX91" fmla="*/ 1582862 w 3303631"/>
                <a:gd name="connsiteY91" fmla="*/ 2972607 h 4519477"/>
                <a:gd name="connsiteX92" fmla="*/ 1705275 w 3303631"/>
                <a:gd name="connsiteY92" fmla="*/ 3237197 h 4519477"/>
                <a:gd name="connsiteX93" fmla="*/ 1829045 w 3303631"/>
                <a:gd name="connsiteY93" fmla="*/ 3434175 h 4519477"/>
                <a:gd name="connsiteX94" fmla="*/ 2051187 w 3303631"/>
                <a:gd name="connsiteY94" fmla="*/ 3667266 h 4519477"/>
                <a:gd name="connsiteX95" fmla="*/ 2203132 w 3303631"/>
                <a:gd name="connsiteY95" fmla="*/ 3837154 h 4519477"/>
                <a:gd name="connsiteX96" fmla="*/ 2329744 w 3303631"/>
                <a:gd name="connsiteY96" fmla="*/ 3971955 h 4519477"/>
                <a:gd name="connsiteX97" fmla="*/ 2443443 w 3303631"/>
                <a:gd name="connsiteY97" fmla="*/ 4141602 h 4519477"/>
                <a:gd name="connsiteX98" fmla="*/ 2673186 w 3303631"/>
                <a:gd name="connsiteY98" fmla="*/ 4518990 h 4519477"/>
                <a:gd name="connsiteX99" fmla="*/ 2363602 w 3303631"/>
                <a:gd name="connsiteY99" fmla="*/ 4212978 h 4519477"/>
                <a:gd name="connsiteX100" fmla="*/ 2099938 w 3303631"/>
                <a:gd name="connsiteY100" fmla="*/ 3865259 h 4519477"/>
                <a:gd name="connsiteX101" fmla="*/ 1593737 w 3303631"/>
                <a:gd name="connsiteY101" fmla="*/ 3271960 h 4519477"/>
                <a:gd name="connsiteX102" fmla="*/ 1356077 w 3303631"/>
                <a:gd name="connsiteY102" fmla="*/ 2747182 h 4519477"/>
                <a:gd name="connsiteX103" fmla="*/ 1328409 w 3303631"/>
                <a:gd name="connsiteY103" fmla="*/ 2595689 h 4519477"/>
                <a:gd name="connsiteX104" fmla="*/ 1174648 w 3303631"/>
                <a:gd name="connsiteY104" fmla="*/ 2515407 h 4519477"/>
                <a:gd name="connsiteX105" fmla="*/ 1060348 w 3303631"/>
                <a:gd name="connsiteY105" fmla="*/ 2597050 h 4519477"/>
                <a:gd name="connsiteX106" fmla="*/ 1027691 w 3303631"/>
                <a:gd name="connsiteY106" fmla="*/ 2744007 h 4519477"/>
                <a:gd name="connsiteX107" fmla="*/ 1239962 w 3303631"/>
                <a:gd name="connsiteY107" fmla="*/ 2972607 h 4519477"/>
                <a:gd name="connsiteX108" fmla="*/ 1435905 w 3303631"/>
                <a:gd name="connsiteY108" fmla="*/ 3413479 h 4519477"/>
                <a:gd name="connsiteX109" fmla="*/ 1533877 w 3303631"/>
                <a:gd name="connsiteY109" fmla="*/ 3772707 h 4519477"/>
                <a:gd name="connsiteX110" fmla="*/ 1550205 w 3303631"/>
                <a:gd name="connsiteY110" fmla="*/ 4050293 h 4519477"/>
                <a:gd name="connsiteX111" fmla="*/ 1550205 w 3303631"/>
                <a:gd name="connsiteY111" fmla="*/ 4050293 h 4519477"/>
                <a:gd name="connsiteX0" fmla="*/ 1468562 w 3303631"/>
                <a:gd name="connsiteY0" fmla="*/ 4050293 h 4519477"/>
                <a:gd name="connsiteX1" fmla="*/ 1403248 w 3303631"/>
                <a:gd name="connsiteY1" fmla="*/ 3674736 h 4519477"/>
                <a:gd name="connsiteX2" fmla="*/ 1223634 w 3303631"/>
                <a:gd name="connsiteY2" fmla="*/ 3217536 h 4519477"/>
                <a:gd name="connsiteX3" fmla="*/ 1060348 w 3303631"/>
                <a:gd name="connsiteY3" fmla="*/ 2907293 h 4519477"/>
                <a:gd name="connsiteX4" fmla="*/ 848077 w 3303631"/>
                <a:gd name="connsiteY4" fmla="*/ 2695021 h 4519477"/>
                <a:gd name="connsiteX5" fmla="*/ 929720 w 3303631"/>
                <a:gd name="connsiteY5" fmla="*/ 2515407 h 4519477"/>
                <a:gd name="connsiteX6" fmla="*/ 1060348 w 3303631"/>
                <a:gd name="connsiteY6" fmla="*/ 2368450 h 4519477"/>
                <a:gd name="connsiteX7" fmla="*/ 1044020 w 3303631"/>
                <a:gd name="connsiteY7" fmla="*/ 2205164 h 4519477"/>
                <a:gd name="connsiteX8" fmla="*/ 1011362 w 3303631"/>
                <a:gd name="connsiteY8" fmla="*/ 2172507 h 4519477"/>
                <a:gd name="connsiteX9" fmla="*/ 993234 w 3303631"/>
                <a:gd name="connsiteY9" fmla="*/ 2314632 h 4519477"/>
                <a:gd name="connsiteX10" fmla="*/ 845076 w 3303631"/>
                <a:gd name="connsiteY10" fmla="*/ 2370881 h 4519477"/>
                <a:gd name="connsiteX11" fmla="*/ 699919 w 3303631"/>
                <a:gd name="connsiteY11" fmla="*/ 2329159 h 4519477"/>
                <a:gd name="connsiteX12" fmla="*/ 632174 w 3303631"/>
                <a:gd name="connsiteY12" fmla="*/ 2231788 h 4519477"/>
                <a:gd name="connsiteX13" fmla="*/ 659998 w 3303631"/>
                <a:gd name="connsiteY13" fmla="*/ 2104791 h 4519477"/>
                <a:gd name="connsiteX14" fmla="*/ 787596 w 3303631"/>
                <a:gd name="connsiteY14" fmla="*/ 2038276 h 4519477"/>
                <a:gd name="connsiteX15" fmla="*/ 893431 w 3303631"/>
                <a:gd name="connsiteY15" fmla="*/ 2078167 h 4519477"/>
                <a:gd name="connsiteX16" fmla="*/ 857142 w 3303631"/>
                <a:gd name="connsiteY16" fmla="*/ 2013454 h 4519477"/>
                <a:gd name="connsiteX17" fmla="*/ 815420 w 3303631"/>
                <a:gd name="connsiteY17" fmla="*/ 1960236 h 4519477"/>
                <a:gd name="connsiteX18" fmla="*/ 640037 w 3303631"/>
                <a:gd name="connsiteY18" fmla="*/ 1953572 h 4519477"/>
                <a:gd name="connsiteX19" fmla="*/ 455591 w 3303631"/>
                <a:gd name="connsiteY19" fmla="*/ 1937244 h 4519477"/>
                <a:gd name="connsiteX20" fmla="*/ 292905 w 3303631"/>
                <a:gd name="connsiteY20" fmla="*/ 1862264 h 4519477"/>
                <a:gd name="connsiteX21" fmla="*/ 31648 w 3303631"/>
                <a:gd name="connsiteY21" fmla="*/ 1584679 h 4519477"/>
                <a:gd name="connsiteX22" fmla="*/ 15320 w 3303631"/>
                <a:gd name="connsiteY22" fmla="*/ 1388736 h 4519477"/>
                <a:gd name="connsiteX23" fmla="*/ 129620 w 3303631"/>
                <a:gd name="connsiteY23" fmla="*/ 1062164 h 4519477"/>
                <a:gd name="connsiteX24" fmla="*/ 570491 w 3303631"/>
                <a:gd name="connsiteY24" fmla="*/ 670279 h 4519477"/>
                <a:gd name="connsiteX25" fmla="*/ 2333977 w 3303631"/>
                <a:gd name="connsiteY25" fmla="*/ 807 h 4519477"/>
                <a:gd name="connsiteX26" fmla="*/ 1174648 w 3303631"/>
                <a:gd name="connsiteY26" fmla="*/ 539650 h 4519477"/>
                <a:gd name="connsiteX27" fmla="*/ 570491 w 3303631"/>
                <a:gd name="connsiteY27" fmla="*/ 817236 h 4519477"/>
                <a:gd name="connsiteX28" fmla="*/ 227591 w 3303631"/>
                <a:gd name="connsiteY28" fmla="*/ 1143807 h 4519477"/>
                <a:gd name="connsiteX29" fmla="*/ 129620 w 3303631"/>
                <a:gd name="connsiteY29" fmla="*/ 1437721 h 4519477"/>
                <a:gd name="connsiteX30" fmla="*/ 325562 w 3303631"/>
                <a:gd name="connsiteY30" fmla="*/ 1747964 h 4519477"/>
                <a:gd name="connsiteX31" fmla="*/ 570491 w 3303631"/>
                <a:gd name="connsiteY31" fmla="*/ 1862264 h 4519477"/>
                <a:gd name="connsiteX32" fmla="*/ 390876 w 3303631"/>
                <a:gd name="connsiteY32" fmla="*/ 1503035 h 4519477"/>
                <a:gd name="connsiteX33" fmla="*/ 537833 w 3303631"/>
                <a:gd name="connsiteY33" fmla="*/ 1111150 h 4519477"/>
                <a:gd name="connsiteX34" fmla="*/ 1011362 w 3303631"/>
                <a:gd name="connsiteY34" fmla="*/ 866221 h 4519477"/>
                <a:gd name="connsiteX35" fmla="*/ 1615520 w 3303631"/>
                <a:gd name="connsiteY35" fmla="*/ 572307 h 4519477"/>
                <a:gd name="connsiteX36" fmla="*/ 2399291 w 3303631"/>
                <a:gd name="connsiteY36" fmla="*/ 278393 h 4519477"/>
                <a:gd name="connsiteX37" fmla="*/ 1615520 w 3303631"/>
                <a:gd name="connsiteY37" fmla="*/ 702936 h 4519477"/>
                <a:gd name="connsiteX38" fmla="*/ 2611563 w 3303631"/>
                <a:gd name="connsiteY38" fmla="*/ 866222 h 4519477"/>
                <a:gd name="connsiteX39" fmla="*/ 1599191 w 3303631"/>
                <a:gd name="connsiteY39" fmla="*/ 817236 h 4519477"/>
                <a:gd name="connsiteX40" fmla="*/ 1174648 w 3303631"/>
                <a:gd name="connsiteY40" fmla="*/ 915207 h 4519477"/>
                <a:gd name="connsiteX41" fmla="*/ 652134 w 3303631"/>
                <a:gd name="connsiteY41" fmla="*/ 1192793 h 4519477"/>
                <a:gd name="connsiteX42" fmla="*/ 505177 w 3303631"/>
                <a:gd name="connsiteY42" fmla="*/ 1454050 h 4519477"/>
                <a:gd name="connsiteX43" fmla="*/ 586820 w 3303631"/>
                <a:gd name="connsiteY43" fmla="*/ 1747964 h 4519477"/>
                <a:gd name="connsiteX44" fmla="*/ 750105 w 3303631"/>
                <a:gd name="connsiteY44" fmla="*/ 1878593 h 4519477"/>
                <a:gd name="connsiteX45" fmla="*/ 690225 w 3303631"/>
                <a:gd name="connsiteY45" fmla="*/ 1735267 h 4519477"/>
                <a:gd name="connsiteX46" fmla="*/ 766434 w 3303631"/>
                <a:gd name="connsiteY46" fmla="*/ 1584678 h 4519477"/>
                <a:gd name="connsiteX47" fmla="*/ 933352 w 3303631"/>
                <a:gd name="connsiteY47" fmla="*/ 1542956 h 4519477"/>
                <a:gd name="connsiteX48" fmla="*/ 1062179 w 3303631"/>
                <a:gd name="connsiteY48" fmla="*/ 1674785 h 4519477"/>
                <a:gd name="connsiteX49" fmla="*/ 1060348 w 3303631"/>
                <a:gd name="connsiteY49" fmla="*/ 1829607 h 4519477"/>
                <a:gd name="connsiteX50" fmla="*/ 1223634 w 3303631"/>
                <a:gd name="connsiteY50" fmla="*/ 1747964 h 4519477"/>
                <a:gd name="connsiteX51" fmla="*/ 1474568 w 3303631"/>
                <a:gd name="connsiteY51" fmla="*/ 1710475 h 4519477"/>
                <a:gd name="connsiteX52" fmla="*/ 1789042 w 3303631"/>
                <a:gd name="connsiteY52" fmla="*/ 1513361 h 4519477"/>
                <a:gd name="connsiteX53" fmla="*/ 2059005 w 3303631"/>
                <a:gd name="connsiteY53" fmla="*/ 1385267 h 4519477"/>
                <a:gd name="connsiteX54" fmla="*/ 2292223 w 3303631"/>
                <a:gd name="connsiteY54" fmla="*/ 1336718 h 4519477"/>
                <a:gd name="connsiteX55" fmla="*/ 2592268 w 3303631"/>
                <a:gd name="connsiteY55" fmla="*/ 1406428 h 4519477"/>
                <a:gd name="connsiteX56" fmla="*/ 3297360 w 3303631"/>
                <a:gd name="connsiteY56" fmla="*/ 1633666 h 4519477"/>
                <a:gd name="connsiteX57" fmla="*/ 2267431 w 3303631"/>
                <a:gd name="connsiteY57" fmla="*/ 1396000 h 4519477"/>
                <a:gd name="connsiteX58" fmla="*/ 1608857 w 3303631"/>
                <a:gd name="connsiteY58" fmla="*/ 1714708 h 4519477"/>
                <a:gd name="connsiteX59" fmla="*/ 1805068 w 3303631"/>
                <a:gd name="connsiteY59" fmla="*/ 1626505 h 4519477"/>
                <a:gd name="connsiteX60" fmla="*/ 1940500 w 3303631"/>
                <a:gd name="connsiteY60" fmla="*/ 1647666 h 4519477"/>
                <a:gd name="connsiteX61" fmla="*/ 1978590 w 3303631"/>
                <a:gd name="connsiteY61" fmla="*/ 1787330 h 4519477"/>
                <a:gd name="connsiteX62" fmla="*/ 1898178 w 3303631"/>
                <a:gd name="connsiteY62" fmla="*/ 1888904 h 4519477"/>
                <a:gd name="connsiteX63" fmla="*/ 1734052 w 3303631"/>
                <a:gd name="connsiteY63" fmla="*/ 1888258 h 4519477"/>
                <a:gd name="connsiteX64" fmla="*/ 2089048 w 3303631"/>
                <a:gd name="connsiteY64" fmla="*/ 1992893 h 4519477"/>
                <a:gd name="connsiteX65" fmla="*/ 2480934 w 3303631"/>
                <a:gd name="connsiteY65" fmla="*/ 2054575 h 4519477"/>
                <a:gd name="connsiteX66" fmla="*/ 3134077 w 3303631"/>
                <a:gd name="connsiteY66" fmla="*/ 2156179 h 4519477"/>
                <a:gd name="connsiteX67" fmla="*/ 2007859 w 3303631"/>
                <a:gd name="connsiteY67" fmla="*/ 2065918 h 4519477"/>
                <a:gd name="connsiteX68" fmla="*/ 1468562 w 3303631"/>
                <a:gd name="connsiteY68" fmla="*/ 1829607 h 4519477"/>
                <a:gd name="connsiteX69" fmla="*/ 1158320 w 3303631"/>
                <a:gd name="connsiteY69" fmla="*/ 1862264 h 4519477"/>
                <a:gd name="connsiteX70" fmla="*/ 1125662 w 3303631"/>
                <a:gd name="connsiteY70" fmla="*/ 2025550 h 4519477"/>
                <a:gd name="connsiteX71" fmla="*/ 1207305 w 3303631"/>
                <a:gd name="connsiteY71" fmla="*/ 2156179 h 4519477"/>
                <a:gd name="connsiteX72" fmla="*/ 1264455 w 3303631"/>
                <a:gd name="connsiteY72" fmla="*/ 2326721 h 4519477"/>
                <a:gd name="connsiteX73" fmla="*/ 1256291 w 3303631"/>
                <a:gd name="connsiteY73" fmla="*/ 2466421 h 4519477"/>
                <a:gd name="connsiteX74" fmla="*/ 1340789 w 3303631"/>
                <a:gd name="connsiteY74" fmla="*/ 2343947 h 4519477"/>
                <a:gd name="connsiteX75" fmla="*/ 1519980 w 3303631"/>
                <a:gd name="connsiteY75" fmla="*/ 2183866 h 4519477"/>
                <a:gd name="connsiteX76" fmla="*/ 1771095 w 3303631"/>
                <a:gd name="connsiteY76" fmla="*/ 2106740 h 4519477"/>
                <a:gd name="connsiteX77" fmla="*/ 1775938 w 3303631"/>
                <a:gd name="connsiteY77" fmla="*/ 2167303 h 4519477"/>
                <a:gd name="connsiteX78" fmla="*/ 1523318 w 3303631"/>
                <a:gd name="connsiteY78" fmla="*/ 2263330 h 4519477"/>
                <a:gd name="connsiteX79" fmla="*/ 1345335 w 3303631"/>
                <a:gd name="connsiteY79" fmla="*/ 2459418 h 4519477"/>
                <a:gd name="connsiteX80" fmla="*/ 1361065 w 3303631"/>
                <a:gd name="connsiteY80" fmla="*/ 2536725 h 4519477"/>
                <a:gd name="connsiteX81" fmla="*/ 1392145 w 3303631"/>
                <a:gd name="connsiteY81" fmla="*/ 2452833 h 4519477"/>
                <a:gd name="connsiteX82" fmla="*/ 1538982 w 3303631"/>
                <a:gd name="connsiteY82" fmla="*/ 2409835 h 4519477"/>
                <a:gd name="connsiteX83" fmla="*/ 1568004 w 3303631"/>
                <a:gd name="connsiteY83" fmla="*/ 2572484 h 4519477"/>
                <a:gd name="connsiteX84" fmla="*/ 1408078 w 3303631"/>
                <a:gd name="connsiteY84" fmla="*/ 2603400 h 4519477"/>
                <a:gd name="connsiteX85" fmla="*/ 1492602 w 3303631"/>
                <a:gd name="connsiteY85" fmla="*/ 2667481 h 4519477"/>
                <a:gd name="connsiteX86" fmla="*/ 1784973 w 3303631"/>
                <a:gd name="connsiteY86" fmla="*/ 2510761 h 4519477"/>
                <a:gd name="connsiteX87" fmla="*/ 2155232 w 3303631"/>
                <a:gd name="connsiteY87" fmla="*/ 2532170 h 4519477"/>
                <a:gd name="connsiteX88" fmla="*/ 2111418 w 3303631"/>
                <a:gd name="connsiteY88" fmla="*/ 2610349 h 4519477"/>
                <a:gd name="connsiteX89" fmla="*/ 1770188 w 3303631"/>
                <a:gd name="connsiteY89" fmla="*/ 2582208 h 4519477"/>
                <a:gd name="connsiteX90" fmla="*/ 1517766 w 3303631"/>
                <a:gd name="connsiteY90" fmla="*/ 2728112 h 4519477"/>
                <a:gd name="connsiteX91" fmla="*/ 1582862 w 3303631"/>
                <a:gd name="connsiteY91" fmla="*/ 2972607 h 4519477"/>
                <a:gd name="connsiteX92" fmla="*/ 1705275 w 3303631"/>
                <a:gd name="connsiteY92" fmla="*/ 3237197 h 4519477"/>
                <a:gd name="connsiteX93" fmla="*/ 1829045 w 3303631"/>
                <a:gd name="connsiteY93" fmla="*/ 3434175 h 4519477"/>
                <a:gd name="connsiteX94" fmla="*/ 2051187 w 3303631"/>
                <a:gd name="connsiteY94" fmla="*/ 3667266 h 4519477"/>
                <a:gd name="connsiteX95" fmla="*/ 2203132 w 3303631"/>
                <a:gd name="connsiteY95" fmla="*/ 3837154 h 4519477"/>
                <a:gd name="connsiteX96" fmla="*/ 2329744 w 3303631"/>
                <a:gd name="connsiteY96" fmla="*/ 3971955 h 4519477"/>
                <a:gd name="connsiteX97" fmla="*/ 2443443 w 3303631"/>
                <a:gd name="connsiteY97" fmla="*/ 4141602 h 4519477"/>
                <a:gd name="connsiteX98" fmla="*/ 2673186 w 3303631"/>
                <a:gd name="connsiteY98" fmla="*/ 4518990 h 4519477"/>
                <a:gd name="connsiteX99" fmla="*/ 2363602 w 3303631"/>
                <a:gd name="connsiteY99" fmla="*/ 4212978 h 4519477"/>
                <a:gd name="connsiteX100" fmla="*/ 2099938 w 3303631"/>
                <a:gd name="connsiteY100" fmla="*/ 3865259 h 4519477"/>
                <a:gd name="connsiteX101" fmla="*/ 1593737 w 3303631"/>
                <a:gd name="connsiteY101" fmla="*/ 3271960 h 4519477"/>
                <a:gd name="connsiteX102" fmla="*/ 1356077 w 3303631"/>
                <a:gd name="connsiteY102" fmla="*/ 2747182 h 4519477"/>
                <a:gd name="connsiteX103" fmla="*/ 1328409 w 3303631"/>
                <a:gd name="connsiteY103" fmla="*/ 2595689 h 4519477"/>
                <a:gd name="connsiteX104" fmla="*/ 1174648 w 3303631"/>
                <a:gd name="connsiteY104" fmla="*/ 2515407 h 4519477"/>
                <a:gd name="connsiteX105" fmla="*/ 1060348 w 3303631"/>
                <a:gd name="connsiteY105" fmla="*/ 2597050 h 4519477"/>
                <a:gd name="connsiteX106" fmla="*/ 1027691 w 3303631"/>
                <a:gd name="connsiteY106" fmla="*/ 2744007 h 4519477"/>
                <a:gd name="connsiteX107" fmla="*/ 1239962 w 3303631"/>
                <a:gd name="connsiteY107" fmla="*/ 2972607 h 4519477"/>
                <a:gd name="connsiteX108" fmla="*/ 1435905 w 3303631"/>
                <a:gd name="connsiteY108" fmla="*/ 3413479 h 4519477"/>
                <a:gd name="connsiteX109" fmla="*/ 1533877 w 3303631"/>
                <a:gd name="connsiteY109" fmla="*/ 3772707 h 4519477"/>
                <a:gd name="connsiteX110" fmla="*/ 1550205 w 3303631"/>
                <a:gd name="connsiteY110" fmla="*/ 4050293 h 4519477"/>
                <a:gd name="connsiteX111" fmla="*/ 1550205 w 3303631"/>
                <a:gd name="connsiteY111" fmla="*/ 4050293 h 4519477"/>
                <a:gd name="connsiteX0" fmla="*/ 1468562 w 3303631"/>
                <a:gd name="connsiteY0" fmla="*/ 4050293 h 4519477"/>
                <a:gd name="connsiteX1" fmla="*/ 1403248 w 3303631"/>
                <a:gd name="connsiteY1" fmla="*/ 3674736 h 4519477"/>
                <a:gd name="connsiteX2" fmla="*/ 1223634 w 3303631"/>
                <a:gd name="connsiteY2" fmla="*/ 3217536 h 4519477"/>
                <a:gd name="connsiteX3" fmla="*/ 1060348 w 3303631"/>
                <a:gd name="connsiteY3" fmla="*/ 2907293 h 4519477"/>
                <a:gd name="connsiteX4" fmla="*/ 848077 w 3303631"/>
                <a:gd name="connsiteY4" fmla="*/ 2695021 h 4519477"/>
                <a:gd name="connsiteX5" fmla="*/ 929720 w 3303631"/>
                <a:gd name="connsiteY5" fmla="*/ 2515407 h 4519477"/>
                <a:gd name="connsiteX6" fmla="*/ 1060348 w 3303631"/>
                <a:gd name="connsiteY6" fmla="*/ 2368450 h 4519477"/>
                <a:gd name="connsiteX7" fmla="*/ 1044020 w 3303631"/>
                <a:gd name="connsiteY7" fmla="*/ 2205164 h 4519477"/>
                <a:gd name="connsiteX8" fmla="*/ 1011362 w 3303631"/>
                <a:gd name="connsiteY8" fmla="*/ 2172507 h 4519477"/>
                <a:gd name="connsiteX9" fmla="*/ 993234 w 3303631"/>
                <a:gd name="connsiteY9" fmla="*/ 2314632 h 4519477"/>
                <a:gd name="connsiteX10" fmla="*/ 845076 w 3303631"/>
                <a:gd name="connsiteY10" fmla="*/ 2370881 h 4519477"/>
                <a:gd name="connsiteX11" fmla="*/ 699919 w 3303631"/>
                <a:gd name="connsiteY11" fmla="*/ 2329159 h 4519477"/>
                <a:gd name="connsiteX12" fmla="*/ 632174 w 3303631"/>
                <a:gd name="connsiteY12" fmla="*/ 2231788 h 4519477"/>
                <a:gd name="connsiteX13" fmla="*/ 659998 w 3303631"/>
                <a:gd name="connsiteY13" fmla="*/ 2104791 h 4519477"/>
                <a:gd name="connsiteX14" fmla="*/ 787596 w 3303631"/>
                <a:gd name="connsiteY14" fmla="*/ 2038276 h 4519477"/>
                <a:gd name="connsiteX15" fmla="*/ 893431 w 3303631"/>
                <a:gd name="connsiteY15" fmla="*/ 2078167 h 4519477"/>
                <a:gd name="connsiteX16" fmla="*/ 857142 w 3303631"/>
                <a:gd name="connsiteY16" fmla="*/ 2013454 h 4519477"/>
                <a:gd name="connsiteX17" fmla="*/ 815420 w 3303631"/>
                <a:gd name="connsiteY17" fmla="*/ 1960236 h 4519477"/>
                <a:gd name="connsiteX18" fmla="*/ 640037 w 3303631"/>
                <a:gd name="connsiteY18" fmla="*/ 1953572 h 4519477"/>
                <a:gd name="connsiteX19" fmla="*/ 455591 w 3303631"/>
                <a:gd name="connsiteY19" fmla="*/ 1937244 h 4519477"/>
                <a:gd name="connsiteX20" fmla="*/ 292905 w 3303631"/>
                <a:gd name="connsiteY20" fmla="*/ 1862264 h 4519477"/>
                <a:gd name="connsiteX21" fmla="*/ 31648 w 3303631"/>
                <a:gd name="connsiteY21" fmla="*/ 1584679 h 4519477"/>
                <a:gd name="connsiteX22" fmla="*/ 15320 w 3303631"/>
                <a:gd name="connsiteY22" fmla="*/ 1388736 h 4519477"/>
                <a:gd name="connsiteX23" fmla="*/ 129620 w 3303631"/>
                <a:gd name="connsiteY23" fmla="*/ 1062164 h 4519477"/>
                <a:gd name="connsiteX24" fmla="*/ 570491 w 3303631"/>
                <a:gd name="connsiteY24" fmla="*/ 670279 h 4519477"/>
                <a:gd name="connsiteX25" fmla="*/ 2333977 w 3303631"/>
                <a:gd name="connsiteY25" fmla="*/ 807 h 4519477"/>
                <a:gd name="connsiteX26" fmla="*/ 1174648 w 3303631"/>
                <a:gd name="connsiteY26" fmla="*/ 539650 h 4519477"/>
                <a:gd name="connsiteX27" fmla="*/ 570491 w 3303631"/>
                <a:gd name="connsiteY27" fmla="*/ 817236 h 4519477"/>
                <a:gd name="connsiteX28" fmla="*/ 227591 w 3303631"/>
                <a:gd name="connsiteY28" fmla="*/ 1143807 h 4519477"/>
                <a:gd name="connsiteX29" fmla="*/ 129620 w 3303631"/>
                <a:gd name="connsiteY29" fmla="*/ 1437721 h 4519477"/>
                <a:gd name="connsiteX30" fmla="*/ 325562 w 3303631"/>
                <a:gd name="connsiteY30" fmla="*/ 1747964 h 4519477"/>
                <a:gd name="connsiteX31" fmla="*/ 570491 w 3303631"/>
                <a:gd name="connsiteY31" fmla="*/ 1862264 h 4519477"/>
                <a:gd name="connsiteX32" fmla="*/ 390876 w 3303631"/>
                <a:gd name="connsiteY32" fmla="*/ 1503035 h 4519477"/>
                <a:gd name="connsiteX33" fmla="*/ 537833 w 3303631"/>
                <a:gd name="connsiteY33" fmla="*/ 1111150 h 4519477"/>
                <a:gd name="connsiteX34" fmla="*/ 1011362 w 3303631"/>
                <a:gd name="connsiteY34" fmla="*/ 866221 h 4519477"/>
                <a:gd name="connsiteX35" fmla="*/ 1615520 w 3303631"/>
                <a:gd name="connsiteY35" fmla="*/ 572307 h 4519477"/>
                <a:gd name="connsiteX36" fmla="*/ 2399291 w 3303631"/>
                <a:gd name="connsiteY36" fmla="*/ 278393 h 4519477"/>
                <a:gd name="connsiteX37" fmla="*/ 1615520 w 3303631"/>
                <a:gd name="connsiteY37" fmla="*/ 702936 h 4519477"/>
                <a:gd name="connsiteX38" fmla="*/ 2611563 w 3303631"/>
                <a:gd name="connsiteY38" fmla="*/ 866222 h 4519477"/>
                <a:gd name="connsiteX39" fmla="*/ 1599191 w 3303631"/>
                <a:gd name="connsiteY39" fmla="*/ 817236 h 4519477"/>
                <a:gd name="connsiteX40" fmla="*/ 1174648 w 3303631"/>
                <a:gd name="connsiteY40" fmla="*/ 915207 h 4519477"/>
                <a:gd name="connsiteX41" fmla="*/ 652134 w 3303631"/>
                <a:gd name="connsiteY41" fmla="*/ 1192793 h 4519477"/>
                <a:gd name="connsiteX42" fmla="*/ 505177 w 3303631"/>
                <a:gd name="connsiteY42" fmla="*/ 1454050 h 4519477"/>
                <a:gd name="connsiteX43" fmla="*/ 586820 w 3303631"/>
                <a:gd name="connsiteY43" fmla="*/ 1747964 h 4519477"/>
                <a:gd name="connsiteX44" fmla="*/ 750105 w 3303631"/>
                <a:gd name="connsiteY44" fmla="*/ 1878593 h 4519477"/>
                <a:gd name="connsiteX45" fmla="*/ 690225 w 3303631"/>
                <a:gd name="connsiteY45" fmla="*/ 1735267 h 4519477"/>
                <a:gd name="connsiteX46" fmla="*/ 766434 w 3303631"/>
                <a:gd name="connsiteY46" fmla="*/ 1584678 h 4519477"/>
                <a:gd name="connsiteX47" fmla="*/ 933352 w 3303631"/>
                <a:gd name="connsiteY47" fmla="*/ 1542956 h 4519477"/>
                <a:gd name="connsiteX48" fmla="*/ 1062179 w 3303631"/>
                <a:gd name="connsiteY48" fmla="*/ 1674785 h 4519477"/>
                <a:gd name="connsiteX49" fmla="*/ 1060348 w 3303631"/>
                <a:gd name="connsiteY49" fmla="*/ 1829607 h 4519477"/>
                <a:gd name="connsiteX50" fmla="*/ 1223634 w 3303631"/>
                <a:gd name="connsiteY50" fmla="*/ 1747964 h 4519477"/>
                <a:gd name="connsiteX51" fmla="*/ 1474568 w 3303631"/>
                <a:gd name="connsiteY51" fmla="*/ 1710475 h 4519477"/>
                <a:gd name="connsiteX52" fmla="*/ 1789042 w 3303631"/>
                <a:gd name="connsiteY52" fmla="*/ 1513361 h 4519477"/>
                <a:gd name="connsiteX53" fmla="*/ 2059005 w 3303631"/>
                <a:gd name="connsiteY53" fmla="*/ 1385267 h 4519477"/>
                <a:gd name="connsiteX54" fmla="*/ 2292223 w 3303631"/>
                <a:gd name="connsiteY54" fmla="*/ 1336718 h 4519477"/>
                <a:gd name="connsiteX55" fmla="*/ 2592268 w 3303631"/>
                <a:gd name="connsiteY55" fmla="*/ 1406428 h 4519477"/>
                <a:gd name="connsiteX56" fmla="*/ 3297360 w 3303631"/>
                <a:gd name="connsiteY56" fmla="*/ 1633666 h 4519477"/>
                <a:gd name="connsiteX57" fmla="*/ 2267431 w 3303631"/>
                <a:gd name="connsiteY57" fmla="*/ 1396000 h 4519477"/>
                <a:gd name="connsiteX58" fmla="*/ 1608857 w 3303631"/>
                <a:gd name="connsiteY58" fmla="*/ 1714708 h 4519477"/>
                <a:gd name="connsiteX59" fmla="*/ 1805068 w 3303631"/>
                <a:gd name="connsiteY59" fmla="*/ 1626505 h 4519477"/>
                <a:gd name="connsiteX60" fmla="*/ 1940500 w 3303631"/>
                <a:gd name="connsiteY60" fmla="*/ 1647666 h 4519477"/>
                <a:gd name="connsiteX61" fmla="*/ 1978590 w 3303631"/>
                <a:gd name="connsiteY61" fmla="*/ 1787330 h 4519477"/>
                <a:gd name="connsiteX62" fmla="*/ 1898178 w 3303631"/>
                <a:gd name="connsiteY62" fmla="*/ 1888904 h 4519477"/>
                <a:gd name="connsiteX63" fmla="*/ 1734052 w 3303631"/>
                <a:gd name="connsiteY63" fmla="*/ 1888258 h 4519477"/>
                <a:gd name="connsiteX64" fmla="*/ 2089048 w 3303631"/>
                <a:gd name="connsiteY64" fmla="*/ 1992893 h 4519477"/>
                <a:gd name="connsiteX65" fmla="*/ 2480934 w 3303631"/>
                <a:gd name="connsiteY65" fmla="*/ 2054575 h 4519477"/>
                <a:gd name="connsiteX66" fmla="*/ 3134077 w 3303631"/>
                <a:gd name="connsiteY66" fmla="*/ 2156179 h 4519477"/>
                <a:gd name="connsiteX67" fmla="*/ 2007859 w 3303631"/>
                <a:gd name="connsiteY67" fmla="*/ 2065918 h 4519477"/>
                <a:gd name="connsiteX68" fmla="*/ 1468562 w 3303631"/>
                <a:gd name="connsiteY68" fmla="*/ 1829607 h 4519477"/>
                <a:gd name="connsiteX69" fmla="*/ 1158320 w 3303631"/>
                <a:gd name="connsiteY69" fmla="*/ 1862264 h 4519477"/>
                <a:gd name="connsiteX70" fmla="*/ 1125662 w 3303631"/>
                <a:gd name="connsiteY70" fmla="*/ 2025550 h 4519477"/>
                <a:gd name="connsiteX71" fmla="*/ 1207305 w 3303631"/>
                <a:gd name="connsiteY71" fmla="*/ 2156179 h 4519477"/>
                <a:gd name="connsiteX72" fmla="*/ 1264455 w 3303631"/>
                <a:gd name="connsiteY72" fmla="*/ 2326721 h 4519477"/>
                <a:gd name="connsiteX73" fmla="*/ 1256291 w 3303631"/>
                <a:gd name="connsiteY73" fmla="*/ 2466421 h 4519477"/>
                <a:gd name="connsiteX74" fmla="*/ 1340789 w 3303631"/>
                <a:gd name="connsiteY74" fmla="*/ 2343947 h 4519477"/>
                <a:gd name="connsiteX75" fmla="*/ 1519980 w 3303631"/>
                <a:gd name="connsiteY75" fmla="*/ 2183866 h 4519477"/>
                <a:gd name="connsiteX76" fmla="*/ 1771095 w 3303631"/>
                <a:gd name="connsiteY76" fmla="*/ 2106740 h 4519477"/>
                <a:gd name="connsiteX77" fmla="*/ 1775938 w 3303631"/>
                <a:gd name="connsiteY77" fmla="*/ 2167303 h 4519477"/>
                <a:gd name="connsiteX78" fmla="*/ 1523318 w 3303631"/>
                <a:gd name="connsiteY78" fmla="*/ 2263330 h 4519477"/>
                <a:gd name="connsiteX79" fmla="*/ 1345335 w 3303631"/>
                <a:gd name="connsiteY79" fmla="*/ 2459418 h 4519477"/>
                <a:gd name="connsiteX80" fmla="*/ 1361065 w 3303631"/>
                <a:gd name="connsiteY80" fmla="*/ 2536725 h 4519477"/>
                <a:gd name="connsiteX81" fmla="*/ 1392145 w 3303631"/>
                <a:gd name="connsiteY81" fmla="*/ 2452833 h 4519477"/>
                <a:gd name="connsiteX82" fmla="*/ 1538982 w 3303631"/>
                <a:gd name="connsiteY82" fmla="*/ 2409835 h 4519477"/>
                <a:gd name="connsiteX83" fmla="*/ 1568004 w 3303631"/>
                <a:gd name="connsiteY83" fmla="*/ 2572484 h 4519477"/>
                <a:gd name="connsiteX84" fmla="*/ 1408078 w 3303631"/>
                <a:gd name="connsiteY84" fmla="*/ 2603400 h 4519477"/>
                <a:gd name="connsiteX85" fmla="*/ 1492602 w 3303631"/>
                <a:gd name="connsiteY85" fmla="*/ 2667481 h 4519477"/>
                <a:gd name="connsiteX86" fmla="*/ 1784973 w 3303631"/>
                <a:gd name="connsiteY86" fmla="*/ 2510761 h 4519477"/>
                <a:gd name="connsiteX87" fmla="*/ 2155232 w 3303631"/>
                <a:gd name="connsiteY87" fmla="*/ 2532170 h 4519477"/>
                <a:gd name="connsiteX88" fmla="*/ 2111418 w 3303631"/>
                <a:gd name="connsiteY88" fmla="*/ 2610349 h 4519477"/>
                <a:gd name="connsiteX89" fmla="*/ 1770188 w 3303631"/>
                <a:gd name="connsiteY89" fmla="*/ 2582208 h 4519477"/>
                <a:gd name="connsiteX90" fmla="*/ 1517766 w 3303631"/>
                <a:gd name="connsiteY90" fmla="*/ 2728112 h 4519477"/>
                <a:gd name="connsiteX91" fmla="*/ 1582862 w 3303631"/>
                <a:gd name="connsiteY91" fmla="*/ 2972607 h 4519477"/>
                <a:gd name="connsiteX92" fmla="*/ 1705275 w 3303631"/>
                <a:gd name="connsiteY92" fmla="*/ 3237197 h 4519477"/>
                <a:gd name="connsiteX93" fmla="*/ 1829045 w 3303631"/>
                <a:gd name="connsiteY93" fmla="*/ 3434175 h 4519477"/>
                <a:gd name="connsiteX94" fmla="*/ 2051187 w 3303631"/>
                <a:gd name="connsiteY94" fmla="*/ 3667266 h 4519477"/>
                <a:gd name="connsiteX95" fmla="*/ 2203132 w 3303631"/>
                <a:gd name="connsiteY95" fmla="*/ 3837154 h 4519477"/>
                <a:gd name="connsiteX96" fmla="*/ 2329744 w 3303631"/>
                <a:gd name="connsiteY96" fmla="*/ 3971955 h 4519477"/>
                <a:gd name="connsiteX97" fmla="*/ 2443443 w 3303631"/>
                <a:gd name="connsiteY97" fmla="*/ 4141602 h 4519477"/>
                <a:gd name="connsiteX98" fmla="*/ 2673186 w 3303631"/>
                <a:gd name="connsiteY98" fmla="*/ 4518990 h 4519477"/>
                <a:gd name="connsiteX99" fmla="*/ 2363602 w 3303631"/>
                <a:gd name="connsiteY99" fmla="*/ 4212978 h 4519477"/>
                <a:gd name="connsiteX100" fmla="*/ 2099938 w 3303631"/>
                <a:gd name="connsiteY100" fmla="*/ 3865259 h 4519477"/>
                <a:gd name="connsiteX101" fmla="*/ 1593737 w 3303631"/>
                <a:gd name="connsiteY101" fmla="*/ 3271960 h 4519477"/>
                <a:gd name="connsiteX102" fmla="*/ 1356077 w 3303631"/>
                <a:gd name="connsiteY102" fmla="*/ 2747182 h 4519477"/>
                <a:gd name="connsiteX103" fmla="*/ 1328409 w 3303631"/>
                <a:gd name="connsiteY103" fmla="*/ 2595689 h 4519477"/>
                <a:gd name="connsiteX104" fmla="*/ 1174648 w 3303631"/>
                <a:gd name="connsiteY104" fmla="*/ 2515407 h 4519477"/>
                <a:gd name="connsiteX105" fmla="*/ 1060348 w 3303631"/>
                <a:gd name="connsiteY105" fmla="*/ 2597050 h 4519477"/>
                <a:gd name="connsiteX106" fmla="*/ 1027691 w 3303631"/>
                <a:gd name="connsiteY106" fmla="*/ 2744007 h 4519477"/>
                <a:gd name="connsiteX107" fmla="*/ 1239962 w 3303631"/>
                <a:gd name="connsiteY107" fmla="*/ 2972607 h 4519477"/>
                <a:gd name="connsiteX108" fmla="*/ 1435905 w 3303631"/>
                <a:gd name="connsiteY108" fmla="*/ 3413479 h 4519477"/>
                <a:gd name="connsiteX109" fmla="*/ 1533877 w 3303631"/>
                <a:gd name="connsiteY109" fmla="*/ 3772707 h 4519477"/>
                <a:gd name="connsiteX110" fmla="*/ 1550205 w 3303631"/>
                <a:gd name="connsiteY110" fmla="*/ 4050293 h 4519477"/>
                <a:gd name="connsiteX111" fmla="*/ 1550205 w 3303631"/>
                <a:gd name="connsiteY111" fmla="*/ 4050293 h 4519477"/>
                <a:gd name="connsiteX0" fmla="*/ 1468562 w 3303631"/>
                <a:gd name="connsiteY0" fmla="*/ 4050293 h 4519477"/>
                <a:gd name="connsiteX1" fmla="*/ 1403248 w 3303631"/>
                <a:gd name="connsiteY1" fmla="*/ 3674736 h 4519477"/>
                <a:gd name="connsiteX2" fmla="*/ 1223634 w 3303631"/>
                <a:gd name="connsiteY2" fmla="*/ 3217536 h 4519477"/>
                <a:gd name="connsiteX3" fmla="*/ 1060348 w 3303631"/>
                <a:gd name="connsiteY3" fmla="*/ 2907293 h 4519477"/>
                <a:gd name="connsiteX4" fmla="*/ 848077 w 3303631"/>
                <a:gd name="connsiteY4" fmla="*/ 2695021 h 4519477"/>
                <a:gd name="connsiteX5" fmla="*/ 929720 w 3303631"/>
                <a:gd name="connsiteY5" fmla="*/ 2515407 h 4519477"/>
                <a:gd name="connsiteX6" fmla="*/ 1060348 w 3303631"/>
                <a:gd name="connsiteY6" fmla="*/ 2368450 h 4519477"/>
                <a:gd name="connsiteX7" fmla="*/ 1044020 w 3303631"/>
                <a:gd name="connsiteY7" fmla="*/ 2205164 h 4519477"/>
                <a:gd name="connsiteX8" fmla="*/ 1011362 w 3303631"/>
                <a:gd name="connsiteY8" fmla="*/ 2172507 h 4519477"/>
                <a:gd name="connsiteX9" fmla="*/ 993234 w 3303631"/>
                <a:gd name="connsiteY9" fmla="*/ 2314632 h 4519477"/>
                <a:gd name="connsiteX10" fmla="*/ 845076 w 3303631"/>
                <a:gd name="connsiteY10" fmla="*/ 2370881 h 4519477"/>
                <a:gd name="connsiteX11" fmla="*/ 699919 w 3303631"/>
                <a:gd name="connsiteY11" fmla="*/ 2329159 h 4519477"/>
                <a:gd name="connsiteX12" fmla="*/ 632174 w 3303631"/>
                <a:gd name="connsiteY12" fmla="*/ 2231788 h 4519477"/>
                <a:gd name="connsiteX13" fmla="*/ 659998 w 3303631"/>
                <a:gd name="connsiteY13" fmla="*/ 2104791 h 4519477"/>
                <a:gd name="connsiteX14" fmla="*/ 787596 w 3303631"/>
                <a:gd name="connsiteY14" fmla="*/ 2038276 h 4519477"/>
                <a:gd name="connsiteX15" fmla="*/ 893431 w 3303631"/>
                <a:gd name="connsiteY15" fmla="*/ 2078167 h 4519477"/>
                <a:gd name="connsiteX16" fmla="*/ 857142 w 3303631"/>
                <a:gd name="connsiteY16" fmla="*/ 2013454 h 4519477"/>
                <a:gd name="connsiteX17" fmla="*/ 815420 w 3303631"/>
                <a:gd name="connsiteY17" fmla="*/ 1960236 h 4519477"/>
                <a:gd name="connsiteX18" fmla="*/ 640037 w 3303631"/>
                <a:gd name="connsiteY18" fmla="*/ 1953572 h 4519477"/>
                <a:gd name="connsiteX19" fmla="*/ 455591 w 3303631"/>
                <a:gd name="connsiteY19" fmla="*/ 1937244 h 4519477"/>
                <a:gd name="connsiteX20" fmla="*/ 292905 w 3303631"/>
                <a:gd name="connsiteY20" fmla="*/ 1862264 h 4519477"/>
                <a:gd name="connsiteX21" fmla="*/ 31648 w 3303631"/>
                <a:gd name="connsiteY21" fmla="*/ 1584679 h 4519477"/>
                <a:gd name="connsiteX22" fmla="*/ 15320 w 3303631"/>
                <a:gd name="connsiteY22" fmla="*/ 1388736 h 4519477"/>
                <a:gd name="connsiteX23" fmla="*/ 129620 w 3303631"/>
                <a:gd name="connsiteY23" fmla="*/ 1062164 h 4519477"/>
                <a:gd name="connsiteX24" fmla="*/ 570491 w 3303631"/>
                <a:gd name="connsiteY24" fmla="*/ 670279 h 4519477"/>
                <a:gd name="connsiteX25" fmla="*/ 2333977 w 3303631"/>
                <a:gd name="connsiteY25" fmla="*/ 807 h 4519477"/>
                <a:gd name="connsiteX26" fmla="*/ 1174648 w 3303631"/>
                <a:gd name="connsiteY26" fmla="*/ 539650 h 4519477"/>
                <a:gd name="connsiteX27" fmla="*/ 570491 w 3303631"/>
                <a:gd name="connsiteY27" fmla="*/ 817236 h 4519477"/>
                <a:gd name="connsiteX28" fmla="*/ 227591 w 3303631"/>
                <a:gd name="connsiteY28" fmla="*/ 1143807 h 4519477"/>
                <a:gd name="connsiteX29" fmla="*/ 129620 w 3303631"/>
                <a:gd name="connsiteY29" fmla="*/ 1437721 h 4519477"/>
                <a:gd name="connsiteX30" fmla="*/ 325562 w 3303631"/>
                <a:gd name="connsiteY30" fmla="*/ 1747964 h 4519477"/>
                <a:gd name="connsiteX31" fmla="*/ 570491 w 3303631"/>
                <a:gd name="connsiteY31" fmla="*/ 1862264 h 4519477"/>
                <a:gd name="connsiteX32" fmla="*/ 390876 w 3303631"/>
                <a:gd name="connsiteY32" fmla="*/ 1503035 h 4519477"/>
                <a:gd name="connsiteX33" fmla="*/ 537833 w 3303631"/>
                <a:gd name="connsiteY33" fmla="*/ 1111150 h 4519477"/>
                <a:gd name="connsiteX34" fmla="*/ 1011362 w 3303631"/>
                <a:gd name="connsiteY34" fmla="*/ 866221 h 4519477"/>
                <a:gd name="connsiteX35" fmla="*/ 1615520 w 3303631"/>
                <a:gd name="connsiteY35" fmla="*/ 572307 h 4519477"/>
                <a:gd name="connsiteX36" fmla="*/ 2399291 w 3303631"/>
                <a:gd name="connsiteY36" fmla="*/ 278393 h 4519477"/>
                <a:gd name="connsiteX37" fmla="*/ 1615520 w 3303631"/>
                <a:gd name="connsiteY37" fmla="*/ 702936 h 4519477"/>
                <a:gd name="connsiteX38" fmla="*/ 2611563 w 3303631"/>
                <a:gd name="connsiteY38" fmla="*/ 866222 h 4519477"/>
                <a:gd name="connsiteX39" fmla="*/ 1599191 w 3303631"/>
                <a:gd name="connsiteY39" fmla="*/ 817236 h 4519477"/>
                <a:gd name="connsiteX40" fmla="*/ 1174648 w 3303631"/>
                <a:gd name="connsiteY40" fmla="*/ 915207 h 4519477"/>
                <a:gd name="connsiteX41" fmla="*/ 652134 w 3303631"/>
                <a:gd name="connsiteY41" fmla="*/ 1192793 h 4519477"/>
                <a:gd name="connsiteX42" fmla="*/ 505177 w 3303631"/>
                <a:gd name="connsiteY42" fmla="*/ 1454050 h 4519477"/>
                <a:gd name="connsiteX43" fmla="*/ 586820 w 3303631"/>
                <a:gd name="connsiteY43" fmla="*/ 1747964 h 4519477"/>
                <a:gd name="connsiteX44" fmla="*/ 750105 w 3303631"/>
                <a:gd name="connsiteY44" fmla="*/ 1878593 h 4519477"/>
                <a:gd name="connsiteX45" fmla="*/ 690225 w 3303631"/>
                <a:gd name="connsiteY45" fmla="*/ 1735267 h 4519477"/>
                <a:gd name="connsiteX46" fmla="*/ 766434 w 3303631"/>
                <a:gd name="connsiteY46" fmla="*/ 1584678 h 4519477"/>
                <a:gd name="connsiteX47" fmla="*/ 933352 w 3303631"/>
                <a:gd name="connsiteY47" fmla="*/ 1542956 h 4519477"/>
                <a:gd name="connsiteX48" fmla="*/ 1062179 w 3303631"/>
                <a:gd name="connsiteY48" fmla="*/ 1674785 h 4519477"/>
                <a:gd name="connsiteX49" fmla="*/ 1060348 w 3303631"/>
                <a:gd name="connsiteY49" fmla="*/ 1829607 h 4519477"/>
                <a:gd name="connsiteX50" fmla="*/ 1223634 w 3303631"/>
                <a:gd name="connsiteY50" fmla="*/ 1747964 h 4519477"/>
                <a:gd name="connsiteX51" fmla="*/ 1474568 w 3303631"/>
                <a:gd name="connsiteY51" fmla="*/ 1710475 h 4519477"/>
                <a:gd name="connsiteX52" fmla="*/ 1789042 w 3303631"/>
                <a:gd name="connsiteY52" fmla="*/ 1513361 h 4519477"/>
                <a:gd name="connsiteX53" fmla="*/ 2059005 w 3303631"/>
                <a:gd name="connsiteY53" fmla="*/ 1385267 h 4519477"/>
                <a:gd name="connsiteX54" fmla="*/ 2292223 w 3303631"/>
                <a:gd name="connsiteY54" fmla="*/ 1336718 h 4519477"/>
                <a:gd name="connsiteX55" fmla="*/ 2592268 w 3303631"/>
                <a:gd name="connsiteY55" fmla="*/ 1406428 h 4519477"/>
                <a:gd name="connsiteX56" fmla="*/ 3297360 w 3303631"/>
                <a:gd name="connsiteY56" fmla="*/ 1633666 h 4519477"/>
                <a:gd name="connsiteX57" fmla="*/ 2267431 w 3303631"/>
                <a:gd name="connsiteY57" fmla="*/ 1396000 h 4519477"/>
                <a:gd name="connsiteX58" fmla="*/ 1608857 w 3303631"/>
                <a:gd name="connsiteY58" fmla="*/ 1714708 h 4519477"/>
                <a:gd name="connsiteX59" fmla="*/ 1805068 w 3303631"/>
                <a:gd name="connsiteY59" fmla="*/ 1626505 h 4519477"/>
                <a:gd name="connsiteX60" fmla="*/ 1940500 w 3303631"/>
                <a:gd name="connsiteY60" fmla="*/ 1647666 h 4519477"/>
                <a:gd name="connsiteX61" fmla="*/ 1978590 w 3303631"/>
                <a:gd name="connsiteY61" fmla="*/ 1787330 h 4519477"/>
                <a:gd name="connsiteX62" fmla="*/ 1898178 w 3303631"/>
                <a:gd name="connsiteY62" fmla="*/ 1888904 h 4519477"/>
                <a:gd name="connsiteX63" fmla="*/ 1734052 w 3303631"/>
                <a:gd name="connsiteY63" fmla="*/ 1888258 h 4519477"/>
                <a:gd name="connsiteX64" fmla="*/ 2089048 w 3303631"/>
                <a:gd name="connsiteY64" fmla="*/ 1992893 h 4519477"/>
                <a:gd name="connsiteX65" fmla="*/ 2480934 w 3303631"/>
                <a:gd name="connsiteY65" fmla="*/ 2054575 h 4519477"/>
                <a:gd name="connsiteX66" fmla="*/ 3134077 w 3303631"/>
                <a:gd name="connsiteY66" fmla="*/ 2156179 h 4519477"/>
                <a:gd name="connsiteX67" fmla="*/ 2007859 w 3303631"/>
                <a:gd name="connsiteY67" fmla="*/ 2065918 h 4519477"/>
                <a:gd name="connsiteX68" fmla="*/ 1468562 w 3303631"/>
                <a:gd name="connsiteY68" fmla="*/ 1829607 h 4519477"/>
                <a:gd name="connsiteX69" fmla="*/ 1158320 w 3303631"/>
                <a:gd name="connsiteY69" fmla="*/ 1862264 h 4519477"/>
                <a:gd name="connsiteX70" fmla="*/ 1125662 w 3303631"/>
                <a:gd name="connsiteY70" fmla="*/ 2025550 h 4519477"/>
                <a:gd name="connsiteX71" fmla="*/ 1207305 w 3303631"/>
                <a:gd name="connsiteY71" fmla="*/ 2156179 h 4519477"/>
                <a:gd name="connsiteX72" fmla="*/ 1264455 w 3303631"/>
                <a:gd name="connsiteY72" fmla="*/ 2326721 h 4519477"/>
                <a:gd name="connsiteX73" fmla="*/ 1256291 w 3303631"/>
                <a:gd name="connsiteY73" fmla="*/ 2466421 h 4519477"/>
                <a:gd name="connsiteX74" fmla="*/ 1340789 w 3303631"/>
                <a:gd name="connsiteY74" fmla="*/ 2343947 h 4519477"/>
                <a:gd name="connsiteX75" fmla="*/ 1519980 w 3303631"/>
                <a:gd name="connsiteY75" fmla="*/ 2183866 h 4519477"/>
                <a:gd name="connsiteX76" fmla="*/ 1771095 w 3303631"/>
                <a:gd name="connsiteY76" fmla="*/ 2106740 h 4519477"/>
                <a:gd name="connsiteX77" fmla="*/ 1775938 w 3303631"/>
                <a:gd name="connsiteY77" fmla="*/ 2167303 h 4519477"/>
                <a:gd name="connsiteX78" fmla="*/ 1523318 w 3303631"/>
                <a:gd name="connsiteY78" fmla="*/ 2263330 h 4519477"/>
                <a:gd name="connsiteX79" fmla="*/ 1345335 w 3303631"/>
                <a:gd name="connsiteY79" fmla="*/ 2459418 h 4519477"/>
                <a:gd name="connsiteX80" fmla="*/ 1361065 w 3303631"/>
                <a:gd name="connsiteY80" fmla="*/ 2536725 h 4519477"/>
                <a:gd name="connsiteX81" fmla="*/ 1392145 w 3303631"/>
                <a:gd name="connsiteY81" fmla="*/ 2452833 h 4519477"/>
                <a:gd name="connsiteX82" fmla="*/ 1538982 w 3303631"/>
                <a:gd name="connsiteY82" fmla="*/ 2409835 h 4519477"/>
                <a:gd name="connsiteX83" fmla="*/ 1568004 w 3303631"/>
                <a:gd name="connsiteY83" fmla="*/ 2572484 h 4519477"/>
                <a:gd name="connsiteX84" fmla="*/ 1408078 w 3303631"/>
                <a:gd name="connsiteY84" fmla="*/ 2603400 h 4519477"/>
                <a:gd name="connsiteX85" fmla="*/ 1492602 w 3303631"/>
                <a:gd name="connsiteY85" fmla="*/ 2667481 h 4519477"/>
                <a:gd name="connsiteX86" fmla="*/ 1784973 w 3303631"/>
                <a:gd name="connsiteY86" fmla="*/ 2510761 h 4519477"/>
                <a:gd name="connsiteX87" fmla="*/ 2155232 w 3303631"/>
                <a:gd name="connsiteY87" fmla="*/ 2532170 h 4519477"/>
                <a:gd name="connsiteX88" fmla="*/ 2111418 w 3303631"/>
                <a:gd name="connsiteY88" fmla="*/ 2610349 h 4519477"/>
                <a:gd name="connsiteX89" fmla="*/ 1770188 w 3303631"/>
                <a:gd name="connsiteY89" fmla="*/ 2582208 h 4519477"/>
                <a:gd name="connsiteX90" fmla="*/ 1517766 w 3303631"/>
                <a:gd name="connsiteY90" fmla="*/ 2728112 h 4519477"/>
                <a:gd name="connsiteX91" fmla="*/ 1582862 w 3303631"/>
                <a:gd name="connsiteY91" fmla="*/ 2972607 h 4519477"/>
                <a:gd name="connsiteX92" fmla="*/ 1705275 w 3303631"/>
                <a:gd name="connsiteY92" fmla="*/ 3237197 h 4519477"/>
                <a:gd name="connsiteX93" fmla="*/ 1829045 w 3303631"/>
                <a:gd name="connsiteY93" fmla="*/ 3434175 h 4519477"/>
                <a:gd name="connsiteX94" fmla="*/ 2051187 w 3303631"/>
                <a:gd name="connsiteY94" fmla="*/ 3667266 h 4519477"/>
                <a:gd name="connsiteX95" fmla="*/ 2203132 w 3303631"/>
                <a:gd name="connsiteY95" fmla="*/ 3837154 h 4519477"/>
                <a:gd name="connsiteX96" fmla="*/ 2329744 w 3303631"/>
                <a:gd name="connsiteY96" fmla="*/ 3971955 h 4519477"/>
                <a:gd name="connsiteX97" fmla="*/ 2443443 w 3303631"/>
                <a:gd name="connsiteY97" fmla="*/ 4141602 h 4519477"/>
                <a:gd name="connsiteX98" fmla="*/ 2673186 w 3303631"/>
                <a:gd name="connsiteY98" fmla="*/ 4518990 h 4519477"/>
                <a:gd name="connsiteX99" fmla="*/ 2363602 w 3303631"/>
                <a:gd name="connsiteY99" fmla="*/ 4212978 h 4519477"/>
                <a:gd name="connsiteX100" fmla="*/ 2099938 w 3303631"/>
                <a:gd name="connsiteY100" fmla="*/ 3865259 h 4519477"/>
                <a:gd name="connsiteX101" fmla="*/ 1593737 w 3303631"/>
                <a:gd name="connsiteY101" fmla="*/ 3271960 h 4519477"/>
                <a:gd name="connsiteX102" fmla="*/ 1356077 w 3303631"/>
                <a:gd name="connsiteY102" fmla="*/ 2747182 h 4519477"/>
                <a:gd name="connsiteX103" fmla="*/ 1328409 w 3303631"/>
                <a:gd name="connsiteY103" fmla="*/ 2595689 h 4519477"/>
                <a:gd name="connsiteX104" fmla="*/ 1174648 w 3303631"/>
                <a:gd name="connsiteY104" fmla="*/ 2515407 h 4519477"/>
                <a:gd name="connsiteX105" fmla="*/ 1060348 w 3303631"/>
                <a:gd name="connsiteY105" fmla="*/ 2597050 h 4519477"/>
                <a:gd name="connsiteX106" fmla="*/ 1027691 w 3303631"/>
                <a:gd name="connsiteY106" fmla="*/ 2744007 h 4519477"/>
                <a:gd name="connsiteX107" fmla="*/ 1239962 w 3303631"/>
                <a:gd name="connsiteY107" fmla="*/ 2972607 h 4519477"/>
                <a:gd name="connsiteX108" fmla="*/ 1435905 w 3303631"/>
                <a:gd name="connsiteY108" fmla="*/ 3413479 h 4519477"/>
                <a:gd name="connsiteX109" fmla="*/ 1533877 w 3303631"/>
                <a:gd name="connsiteY109" fmla="*/ 3772707 h 4519477"/>
                <a:gd name="connsiteX110" fmla="*/ 1550205 w 3303631"/>
                <a:gd name="connsiteY110" fmla="*/ 4050293 h 4519477"/>
                <a:gd name="connsiteX111" fmla="*/ 1550205 w 3303631"/>
                <a:gd name="connsiteY111" fmla="*/ 4050293 h 4519477"/>
                <a:gd name="connsiteX0" fmla="*/ 1468562 w 3303631"/>
                <a:gd name="connsiteY0" fmla="*/ 4050293 h 4519477"/>
                <a:gd name="connsiteX1" fmla="*/ 1403248 w 3303631"/>
                <a:gd name="connsiteY1" fmla="*/ 3674736 h 4519477"/>
                <a:gd name="connsiteX2" fmla="*/ 1223634 w 3303631"/>
                <a:gd name="connsiteY2" fmla="*/ 3217536 h 4519477"/>
                <a:gd name="connsiteX3" fmla="*/ 1060348 w 3303631"/>
                <a:gd name="connsiteY3" fmla="*/ 2907293 h 4519477"/>
                <a:gd name="connsiteX4" fmla="*/ 848077 w 3303631"/>
                <a:gd name="connsiteY4" fmla="*/ 2695021 h 4519477"/>
                <a:gd name="connsiteX5" fmla="*/ 929720 w 3303631"/>
                <a:gd name="connsiteY5" fmla="*/ 2515407 h 4519477"/>
                <a:gd name="connsiteX6" fmla="*/ 1060348 w 3303631"/>
                <a:gd name="connsiteY6" fmla="*/ 2368450 h 4519477"/>
                <a:gd name="connsiteX7" fmla="*/ 1044020 w 3303631"/>
                <a:gd name="connsiteY7" fmla="*/ 2205164 h 4519477"/>
                <a:gd name="connsiteX8" fmla="*/ 1011362 w 3303631"/>
                <a:gd name="connsiteY8" fmla="*/ 2172507 h 4519477"/>
                <a:gd name="connsiteX9" fmla="*/ 993234 w 3303631"/>
                <a:gd name="connsiteY9" fmla="*/ 2314632 h 4519477"/>
                <a:gd name="connsiteX10" fmla="*/ 845076 w 3303631"/>
                <a:gd name="connsiteY10" fmla="*/ 2370881 h 4519477"/>
                <a:gd name="connsiteX11" fmla="*/ 699919 w 3303631"/>
                <a:gd name="connsiteY11" fmla="*/ 2329159 h 4519477"/>
                <a:gd name="connsiteX12" fmla="*/ 632174 w 3303631"/>
                <a:gd name="connsiteY12" fmla="*/ 2231788 h 4519477"/>
                <a:gd name="connsiteX13" fmla="*/ 659998 w 3303631"/>
                <a:gd name="connsiteY13" fmla="*/ 2104791 h 4519477"/>
                <a:gd name="connsiteX14" fmla="*/ 787596 w 3303631"/>
                <a:gd name="connsiteY14" fmla="*/ 2038276 h 4519477"/>
                <a:gd name="connsiteX15" fmla="*/ 893431 w 3303631"/>
                <a:gd name="connsiteY15" fmla="*/ 2078167 h 4519477"/>
                <a:gd name="connsiteX16" fmla="*/ 857142 w 3303631"/>
                <a:gd name="connsiteY16" fmla="*/ 2013454 h 4519477"/>
                <a:gd name="connsiteX17" fmla="*/ 815420 w 3303631"/>
                <a:gd name="connsiteY17" fmla="*/ 1960236 h 4519477"/>
                <a:gd name="connsiteX18" fmla="*/ 640037 w 3303631"/>
                <a:gd name="connsiteY18" fmla="*/ 1953572 h 4519477"/>
                <a:gd name="connsiteX19" fmla="*/ 455591 w 3303631"/>
                <a:gd name="connsiteY19" fmla="*/ 1937244 h 4519477"/>
                <a:gd name="connsiteX20" fmla="*/ 292905 w 3303631"/>
                <a:gd name="connsiteY20" fmla="*/ 1862264 h 4519477"/>
                <a:gd name="connsiteX21" fmla="*/ 31648 w 3303631"/>
                <a:gd name="connsiteY21" fmla="*/ 1584679 h 4519477"/>
                <a:gd name="connsiteX22" fmla="*/ 15320 w 3303631"/>
                <a:gd name="connsiteY22" fmla="*/ 1388736 h 4519477"/>
                <a:gd name="connsiteX23" fmla="*/ 129620 w 3303631"/>
                <a:gd name="connsiteY23" fmla="*/ 1062164 h 4519477"/>
                <a:gd name="connsiteX24" fmla="*/ 570491 w 3303631"/>
                <a:gd name="connsiteY24" fmla="*/ 670279 h 4519477"/>
                <a:gd name="connsiteX25" fmla="*/ 2333977 w 3303631"/>
                <a:gd name="connsiteY25" fmla="*/ 807 h 4519477"/>
                <a:gd name="connsiteX26" fmla="*/ 1174648 w 3303631"/>
                <a:gd name="connsiteY26" fmla="*/ 539650 h 4519477"/>
                <a:gd name="connsiteX27" fmla="*/ 570491 w 3303631"/>
                <a:gd name="connsiteY27" fmla="*/ 817236 h 4519477"/>
                <a:gd name="connsiteX28" fmla="*/ 227591 w 3303631"/>
                <a:gd name="connsiteY28" fmla="*/ 1143807 h 4519477"/>
                <a:gd name="connsiteX29" fmla="*/ 129620 w 3303631"/>
                <a:gd name="connsiteY29" fmla="*/ 1437721 h 4519477"/>
                <a:gd name="connsiteX30" fmla="*/ 325562 w 3303631"/>
                <a:gd name="connsiteY30" fmla="*/ 1747964 h 4519477"/>
                <a:gd name="connsiteX31" fmla="*/ 570491 w 3303631"/>
                <a:gd name="connsiteY31" fmla="*/ 1862264 h 4519477"/>
                <a:gd name="connsiteX32" fmla="*/ 390876 w 3303631"/>
                <a:gd name="connsiteY32" fmla="*/ 1503035 h 4519477"/>
                <a:gd name="connsiteX33" fmla="*/ 537833 w 3303631"/>
                <a:gd name="connsiteY33" fmla="*/ 1111150 h 4519477"/>
                <a:gd name="connsiteX34" fmla="*/ 1011362 w 3303631"/>
                <a:gd name="connsiteY34" fmla="*/ 866221 h 4519477"/>
                <a:gd name="connsiteX35" fmla="*/ 1615520 w 3303631"/>
                <a:gd name="connsiteY35" fmla="*/ 572307 h 4519477"/>
                <a:gd name="connsiteX36" fmla="*/ 2399291 w 3303631"/>
                <a:gd name="connsiteY36" fmla="*/ 278393 h 4519477"/>
                <a:gd name="connsiteX37" fmla="*/ 1615520 w 3303631"/>
                <a:gd name="connsiteY37" fmla="*/ 702936 h 4519477"/>
                <a:gd name="connsiteX38" fmla="*/ 2611563 w 3303631"/>
                <a:gd name="connsiteY38" fmla="*/ 866222 h 4519477"/>
                <a:gd name="connsiteX39" fmla="*/ 1599191 w 3303631"/>
                <a:gd name="connsiteY39" fmla="*/ 817236 h 4519477"/>
                <a:gd name="connsiteX40" fmla="*/ 1174648 w 3303631"/>
                <a:gd name="connsiteY40" fmla="*/ 915207 h 4519477"/>
                <a:gd name="connsiteX41" fmla="*/ 652134 w 3303631"/>
                <a:gd name="connsiteY41" fmla="*/ 1192793 h 4519477"/>
                <a:gd name="connsiteX42" fmla="*/ 505177 w 3303631"/>
                <a:gd name="connsiteY42" fmla="*/ 1454050 h 4519477"/>
                <a:gd name="connsiteX43" fmla="*/ 586820 w 3303631"/>
                <a:gd name="connsiteY43" fmla="*/ 1747964 h 4519477"/>
                <a:gd name="connsiteX44" fmla="*/ 750105 w 3303631"/>
                <a:gd name="connsiteY44" fmla="*/ 1878593 h 4519477"/>
                <a:gd name="connsiteX45" fmla="*/ 690225 w 3303631"/>
                <a:gd name="connsiteY45" fmla="*/ 1735267 h 4519477"/>
                <a:gd name="connsiteX46" fmla="*/ 766434 w 3303631"/>
                <a:gd name="connsiteY46" fmla="*/ 1584678 h 4519477"/>
                <a:gd name="connsiteX47" fmla="*/ 933352 w 3303631"/>
                <a:gd name="connsiteY47" fmla="*/ 1542956 h 4519477"/>
                <a:gd name="connsiteX48" fmla="*/ 1062179 w 3303631"/>
                <a:gd name="connsiteY48" fmla="*/ 1674785 h 4519477"/>
                <a:gd name="connsiteX49" fmla="*/ 1060348 w 3303631"/>
                <a:gd name="connsiteY49" fmla="*/ 1829607 h 4519477"/>
                <a:gd name="connsiteX50" fmla="*/ 1223634 w 3303631"/>
                <a:gd name="connsiteY50" fmla="*/ 1747964 h 4519477"/>
                <a:gd name="connsiteX51" fmla="*/ 1474568 w 3303631"/>
                <a:gd name="connsiteY51" fmla="*/ 1710475 h 4519477"/>
                <a:gd name="connsiteX52" fmla="*/ 1789042 w 3303631"/>
                <a:gd name="connsiteY52" fmla="*/ 1513361 h 4519477"/>
                <a:gd name="connsiteX53" fmla="*/ 2059005 w 3303631"/>
                <a:gd name="connsiteY53" fmla="*/ 1385267 h 4519477"/>
                <a:gd name="connsiteX54" fmla="*/ 2292223 w 3303631"/>
                <a:gd name="connsiteY54" fmla="*/ 1336718 h 4519477"/>
                <a:gd name="connsiteX55" fmla="*/ 2592268 w 3303631"/>
                <a:gd name="connsiteY55" fmla="*/ 1406428 h 4519477"/>
                <a:gd name="connsiteX56" fmla="*/ 3297360 w 3303631"/>
                <a:gd name="connsiteY56" fmla="*/ 1633666 h 4519477"/>
                <a:gd name="connsiteX57" fmla="*/ 2267431 w 3303631"/>
                <a:gd name="connsiteY57" fmla="*/ 1396000 h 4519477"/>
                <a:gd name="connsiteX58" fmla="*/ 1608857 w 3303631"/>
                <a:gd name="connsiteY58" fmla="*/ 1714708 h 4519477"/>
                <a:gd name="connsiteX59" fmla="*/ 1805068 w 3303631"/>
                <a:gd name="connsiteY59" fmla="*/ 1626505 h 4519477"/>
                <a:gd name="connsiteX60" fmla="*/ 1940500 w 3303631"/>
                <a:gd name="connsiteY60" fmla="*/ 1647666 h 4519477"/>
                <a:gd name="connsiteX61" fmla="*/ 1978590 w 3303631"/>
                <a:gd name="connsiteY61" fmla="*/ 1787330 h 4519477"/>
                <a:gd name="connsiteX62" fmla="*/ 1898178 w 3303631"/>
                <a:gd name="connsiteY62" fmla="*/ 1888904 h 4519477"/>
                <a:gd name="connsiteX63" fmla="*/ 1734052 w 3303631"/>
                <a:gd name="connsiteY63" fmla="*/ 1888258 h 4519477"/>
                <a:gd name="connsiteX64" fmla="*/ 2089048 w 3303631"/>
                <a:gd name="connsiteY64" fmla="*/ 1992893 h 4519477"/>
                <a:gd name="connsiteX65" fmla="*/ 2480934 w 3303631"/>
                <a:gd name="connsiteY65" fmla="*/ 2054575 h 4519477"/>
                <a:gd name="connsiteX66" fmla="*/ 3134077 w 3303631"/>
                <a:gd name="connsiteY66" fmla="*/ 2156179 h 4519477"/>
                <a:gd name="connsiteX67" fmla="*/ 2007859 w 3303631"/>
                <a:gd name="connsiteY67" fmla="*/ 2065918 h 4519477"/>
                <a:gd name="connsiteX68" fmla="*/ 1468562 w 3303631"/>
                <a:gd name="connsiteY68" fmla="*/ 1829607 h 4519477"/>
                <a:gd name="connsiteX69" fmla="*/ 1158320 w 3303631"/>
                <a:gd name="connsiteY69" fmla="*/ 1862264 h 4519477"/>
                <a:gd name="connsiteX70" fmla="*/ 1125662 w 3303631"/>
                <a:gd name="connsiteY70" fmla="*/ 2025550 h 4519477"/>
                <a:gd name="connsiteX71" fmla="*/ 1207305 w 3303631"/>
                <a:gd name="connsiteY71" fmla="*/ 2156179 h 4519477"/>
                <a:gd name="connsiteX72" fmla="*/ 1264455 w 3303631"/>
                <a:gd name="connsiteY72" fmla="*/ 2326721 h 4519477"/>
                <a:gd name="connsiteX73" fmla="*/ 1256291 w 3303631"/>
                <a:gd name="connsiteY73" fmla="*/ 2466421 h 4519477"/>
                <a:gd name="connsiteX74" fmla="*/ 1340789 w 3303631"/>
                <a:gd name="connsiteY74" fmla="*/ 2343947 h 4519477"/>
                <a:gd name="connsiteX75" fmla="*/ 1519980 w 3303631"/>
                <a:gd name="connsiteY75" fmla="*/ 2183866 h 4519477"/>
                <a:gd name="connsiteX76" fmla="*/ 1771095 w 3303631"/>
                <a:gd name="connsiteY76" fmla="*/ 2106740 h 4519477"/>
                <a:gd name="connsiteX77" fmla="*/ 1775938 w 3303631"/>
                <a:gd name="connsiteY77" fmla="*/ 2167303 h 4519477"/>
                <a:gd name="connsiteX78" fmla="*/ 1523318 w 3303631"/>
                <a:gd name="connsiteY78" fmla="*/ 2263330 h 4519477"/>
                <a:gd name="connsiteX79" fmla="*/ 1345335 w 3303631"/>
                <a:gd name="connsiteY79" fmla="*/ 2459418 h 4519477"/>
                <a:gd name="connsiteX80" fmla="*/ 1361065 w 3303631"/>
                <a:gd name="connsiteY80" fmla="*/ 2536725 h 4519477"/>
                <a:gd name="connsiteX81" fmla="*/ 1392145 w 3303631"/>
                <a:gd name="connsiteY81" fmla="*/ 2452833 h 4519477"/>
                <a:gd name="connsiteX82" fmla="*/ 1538982 w 3303631"/>
                <a:gd name="connsiteY82" fmla="*/ 2409835 h 4519477"/>
                <a:gd name="connsiteX83" fmla="*/ 1568004 w 3303631"/>
                <a:gd name="connsiteY83" fmla="*/ 2572484 h 4519477"/>
                <a:gd name="connsiteX84" fmla="*/ 1408078 w 3303631"/>
                <a:gd name="connsiteY84" fmla="*/ 2603400 h 4519477"/>
                <a:gd name="connsiteX85" fmla="*/ 1492602 w 3303631"/>
                <a:gd name="connsiteY85" fmla="*/ 2667481 h 4519477"/>
                <a:gd name="connsiteX86" fmla="*/ 1784973 w 3303631"/>
                <a:gd name="connsiteY86" fmla="*/ 2510761 h 4519477"/>
                <a:gd name="connsiteX87" fmla="*/ 2155232 w 3303631"/>
                <a:gd name="connsiteY87" fmla="*/ 2532170 h 4519477"/>
                <a:gd name="connsiteX88" fmla="*/ 2111418 w 3303631"/>
                <a:gd name="connsiteY88" fmla="*/ 2610349 h 4519477"/>
                <a:gd name="connsiteX89" fmla="*/ 1770188 w 3303631"/>
                <a:gd name="connsiteY89" fmla="*/ 2582208 h 4519477"/>
                <a:gd name="connsiteX90" fmla="*/ 1517766 w 3303631"/>
                <a:gd name="connsiteY90" fmla="*/ 2728112 h 4519477"/>
                <a:gd name="connsiteX91" fmla="*/ 1582862 w 3303631"/>
                <a:gd name="connsiteY91" fmla="*/ 2972607 h 4519477"/>
                <a:gd name="connsiteX92" fmla="*/ 1705275 w 3303631"/>
                <a:gd name="connsiteY92" fmla="*/ 3237197 h 4519477"/>
                <a:gd name="connsiteX93" fmla="*/ 1829045 w 3303631"/>
                <a:gd name="connsiteY93" fmla="*/ 3434175 h 4519477"/>
                <a:gd name="connsiteX94" fmla="*/ 2051187 w 3303631"/>
                <a:gd name="connsiteY94" fmla="*/ 3667266 h 4519477"/>
                <a:gd name="connsiteX95" fmla="*/ 2203132 w 3303631"/>
                <a:gd name="connsiteY95" fmla="*/ 3837154 h 4519477"/>
                <a:gd name="connsiteX96" fmla="*/ 2329744 w 3303631"/>
                <a:gd name="connsiteY96" fmla="*/ 3971955 h 4519477"/>
                <a:gd name="connsiteX97" fmla="*/ 2443443 w 3303631"/>
                <a:gd name="connsiteY97" fmla="*/ 4141602 h 4519477"/>
                <a:gd name="connsiteX98" fmla="*/ 2673186 w 3303631"/>
                <a:gd name="connsiteY98" fmla="*/ 4518990 h 4519477"/>
                <a:gd name="connsiteX99" fmla="*/ 2363602 w 3303631"/>
                <a:gd name="connsiteY99" fmla="*/ 4212978 h 4519477"/>
                <a:gd name="connsiteX100" fmla="*/ 2099938 w 3303631"/>
                <a:gd name="connsiteY100" fmla="*/ 3865259 h 4519477"/>
                <a:gd name="connsiteX101" fmla="*/ 1593737 w 3303631"/>
                <a:gd name="connsiteY101" fmla="*/ 3271960 h 4519477"/>
                <a:gd name="connsiteX102" fmla="*/ 1356077 w 3303631"/>
                <a:gd name="connsiteY102" fmla="*/ 2747182 h 4519477"/>
                <a:gd name="connsiteX103" fmla="*/ 1328409 w 3303631"/>
                <a:gd name="connsiteY103" fmla="*/ 2595689 h 4519477"/>
                <a:gd name="connsiteX104" fmla="*/ 1174648 w 3303631"/>
                <a:gd name="connsiteY104" fmla="*/ 2515407 h 4519477"/>
                <a:gd name="connsiteX105" fmla="*/ 1060348 w 3303631"/>
                <a:gd name="connsiteY105" fmla="*/ 2597050 h 4519477"/>
                <a:gd name="connsiteX106" fmla="*/ 1027691 w 3303631"/>
                <a:gd name="connsiteY106" fmla="*/ 2744007 h 4519477"/>
                <a:gd name="connsiteX107" fmla="*/ 1239962 w 3303631"/>
                <a:gd name="connsiteY107" fmla="*/ 2972607 h 4519477"/>
                <a:gd name="connsiteX108" fmla="*/ 1435905 w 3303631"/>
                <a:gd name="connsiteY108" fmla="*/ 3413479 h 4519477"/>
                <a:gd name="connsiteX109" fmla="*/ 1533877 w 3303631"/>
                <a:gd name="connsiteY109" fmla="*/ 3772707 h 4519477"/>
                <a:gd name="connsiteX110" fmla="*/ 1550205 w 3303631"/>
                <a:gd name="connsiteY110" fmla="*/ 4050293 h 4519477"/>
                <a:gd name="connsiteX111" fmla="*/ 1550205 w 3303631"/>
                <a:gd name="connsiteY111" fmla="*/ 4050293 h 4519477"/>
                <a:gd name="connsiteX0" fmla="*/ 1459534 w 3294603"/>
                <a:gd name="connsiteY0" fmla="*/ 4050293 h 4519477"/>
                <a:gd name="connsiteX1" fmla="*/ 1394220 w 3294603"/>
                <a:gd name="connsiteY1" fmla="*/ 3674736 h 4519477"/>
                <a:gd name="connsiteX2" fmla="*/ 1214606 w 3294603"/>
                <a:gd name="connsiteY2" fmla="*/ 3217536 h 4519477"/>
                <a:gd name="connsiteX3" fmla="*/ 1051320 w 3294603"/>
                <a:gd name="connsiteY3" fmla="*/ 2907293 h 4519477"/>
                <a:gd name="connsiteX4" fmla="*/ 839049 w 3294603"/>
                <a:gd name="connsiteY4" fmla="*/ 2695021 h 4519477"/>
                <a:gd name="connsiteX5" fmla="*/ 920692 w 3294603"/>
                <a:gd name="connsiteY5" fmla="*/ 2515407 h 4519477"/>
                <a:gd name="connsiteX6" fmla="*/ 1051320 w 3294603"/>
                <a:gd name="connsiteY6" fmla="*/ 2368450 h 4519477"/>
                <a:gd name="connsiteX7" fmla="*/ 1034992 w 3294603"/>
                <a:gd name="connsiteY7" fmla="*/ 2205164 h 4519477"/>
                <a:gd name="connsiteX8" fmla="*/ 1002334 w 3294603"/>
                <a:gd name="connsiteY8" fmla="*/ 2172507 h 4519477"/>
                <a:gd name="connsiteX9" fmla="*/ 984206 w 3294603"/>
                <a:gd name="connsiteY9" fmla="*/ 2314632 h 4519477"/>
                <a:gd name="connsiteX10" fmla="*/ 836048 w 3294603"/>
                <a:gd name="connsiteY10" fmla="*/ 2370881 h 4519477"/>
                <a:gd name="connsiteX11" fmla="*/ 690891 w 3294603"/>
                <a:gd name="connsiteY11" fmla="*/ 2329159 h 4519477"/>
                <a:gd name="connsiteX12" fmla="*/ 623146 w 3294603"/>
                <a:gd name="connsiteY12" fmla="*/ 2231788 h 4519477"/>
                <a:gd name="connsiteX13" fmla="*/ 650970 w 3294603"/>
                <a:gd name="connsiteY13" fmla="*/ 2104791 h 4519477"/>
                <a:gd name="connsiteX14" fmla="*/ 778568 w 3294603"/>
                <a:gd name="connsiteY14" fmla="*/ 2038276 h 4519477"/>
                <a:gd name="connsiteX15" fmla="*/ 884403 w 3294603"/>
                <a:gd name="connsiteY15" fmla="*/ 2078167 h 4519477"/>
                <a:gd name="connsiteX16" fmla="*/ 848114 w 3294603"/>
                <a:gd name="connsiteY16" fmla="*/ 2013454 h 4519477"/>
                <a:gd name="connsiteX17" fmla="*/ 806392 w 3294603"/>
                <a:gd name="connsiteY17" fmla="*/ 1960236 h 4519477"/>
                <a:gd name="connsiteX18" fmla="*/ 631009 w 3294603"/>
                <a:gd name="connsiteY18" fmla="*/ 1953572 h 4519477"/>
                <a:gd name="connsiteX19" fmla="*/ 446563 w 3294603"/>
                <a:gd name="connsiteY19" fmla="*/ 1937244 h 4519477"/>
                <a:gd name="connsiteX20" fmla="*/ 283877 w 3294603"/>
                <a:gd name="connsiteY20" fmla="*/ 1862264 h 4519477"/>
                <a:gd name="connsiteX21" fmla="*/ 6292 w 3294603"/>
                <a:gd name="connsiteY21" fmla="*/ 1388736 h 4519477"/>
                <a:gd name="connsiteX22" fmla="*/ 120592 w 3294603"/>
                <a:gd name="connsiteY22" fmla="*/ 1062164 h 4519477"/>
                <a:gd name="connsiteX23" fmla="*/ 561463 w 3294603"/>
                <a:gd name="connsiteY23" fmla="*/ 670279 h 4519477"/>
                <a:gd name="connsiteX24" fmla="*/ 2324949 w 3294603"/>
                <a:gd name="connsiteY24" fmla="*/ 807 h 4519477"/>
                <a:gd name="connsiteX25" fmla="*/ 1165620 w 3294603"/>
                <a:gd name="connsiteY25" fmla="*/ 539650 h 4519477"/>
                <a:gd name="connsiteX26" fmla="*/ 561463 w 3294603"/>
                <a:gd name="connsiteY26" fmla="*/ 817236 h 4519477"/>
                <a:gd name="connsiteX27" fmla="*/ 218563 w 3294603"/>
                <a:gd name="connsiteY27" fmla="*/ 1143807 h 4519477"/>
                <a:gd name="connsiteX28" fmla="*/ 120592 w 3294603"/>
                <a:gd name="connsiteY28" fmla="*/ 1437721 h 4519477"/>
                <a:gd name="connsiteX29" fmla="*/ 316534 w 3294603"/>
                <a:gd name="connsiteY29" fmla="*/ 1747964 h 4519477"/>
                <a:gd name="connsiteX30" fmla="*/ 561463 w 3294603"/>
                <a:gd name="connsiteY30" fmla="*/ 1862264 h 4519477"/>
                <a:gd name="connsiteX31" fmla="*/ 381848 w 3294603"/>
                <a:gd name="connsiteY31" fmla="*/ 1503035 h 4519477"/>
                <a:gd name="connsiteX32" fmla="*/ 528805 w 3294603"/>
                <a:gd name="connsiteY32" fmla="*/ 1111150 h 4519477"/>
                <a:gd name="connsiteX33" fmla="*/ 1002334 w 3294603"/>
                <a:gd name="connsiteY33" fmla="*/ 866221 h 4519477"/>
                <a:gd name="connsiteX34" fmla="*/ 1606492 w 3294603"/>
                <a:gd name="connsiteY34" fmla="*/ 572307 h 4519477"/>
                <a:gd name="connsiteX35" fmla="*/ 2390263 w 3294603"/>
                <a:gd name="connsiteY35" fmla="*/ 278393 h 4519477"/>
                <a:gd name="connsiteX36" fmla="*/ 1606492 w 3294603"/>
                <a:gd name="connsiteY36" fmla="*/ 702936 h 4519477"/>
                <a:gd name="connsiteX37" fmla="*/ 2602535 w 3294603"/>
                <a:gd name="connsiteY37" fmla="*/ 866222 h 4519477"/>
                <a:gd name="connsiteX38" fmla="*/ 1590163 w 3294603"/>
                <a:gd name="connsiteY38" fmla="*/ 817236 h 4519477"/>
                <a:gd name="connsiteX39" fmla="*/ 1165620 w 3294603"/>
                <a:gd name="connsiteY39" fmla="*/ 915207 h 4519477"/>
                <a:gd name="connsiteX40" fmla="*/ 643106 w 3294603"/>
                <a:gd name="connsiteY40" fmla="*/ 1192793 h 4519477"/>
                <a:gd name="connsiteX41" fmla="*/ 496149 w 3294603"/>
                <a:gd name="connsiteY41" fmla="*/ 1454050 h 4519477"/>
                <a:gd name="connsiteX42" fmla="*/ 577792 w 3294603"/>
                <a:gd name="connsiteY42" fmla="*/ 1747964 h 4519477"/>
                <a:gd name="connsiteX43" fmla="*/ 741077 w 3294603"/>
                <a:gd name="connsiteY43" fmla="*/ 1878593 h 4519477"/>
                <a:gd name="connsiteX44" fmla="*/ 681197 w 3294603"/>
                <a:gd name="connsiteY44" fmla="*/ 1735267 h 4519477"/>
                <a:gd name="connsiteX45" fmla="*/ 757406 w 3294603"/>
                <a:gd name="connsiteY45" fmla="*/ 1584678 h 4519477"/>
                <a:gd name="connsiteX46" fmla="*/ 924324 w 3294603"/>
                <a:gd name="connsiteY46" fmla="*/ 1542956 h 4519477"/>
                <a:gd name="connsiteX47" fmla="*/ 1053151 w 3294603"/>
                <a:gd name="connsiteY47" fmla="*/ 1674785 h 4519477"/>
                <a:gd name="connsiteX48" fmla="*/ 1051320 w 3294603"/>
                <a:gd name="connsiteY48" fmla="*/ 1829607 h 4519477"/>
                <a:gd name="connsiteX49" fmla="*/ 1214606 w 3294603"/>
                <a:gd name="connsiteY49" fmla="*/ 1747964 h 4519477"/>
                <a:gd name="connsiteX50" fmla="*/ 1465540 w 3294603"/>
                <a:gd name="connsiteY50" fmla="*/ 1710475 h 4519477"/>
                <a:gd name="connsiteX51" fmla="*/ 1780014 w 3294603"/>
                <a:gd name="connsiteY51" fmla="*/ 1513361 h 4519477"/>
                <a:gd name="connsiteX52" fmla="*/ 2049977 w 3294603"/>
                <a:gd name="connsiteY52" fmla="*/ 1385267 h 4519477"/>
                <a:gd name="connsiteX53" fmla="*/ 2283195 w 3294603"/>
                <a:gd name="connsiteY53" fmla="*/ 1336718 h 4519477"/>
                <a:gd name="connsiteX54" fmla="*/ 2583240 w 3294603"/>
                <a:gd name="connsiteY54" fmla="*/ 1406428 h 4519477"/>
                <a:gd name="connsiteX55" fmla="*/ 3288332 w 3294603"/>
                <a:gd name="connsiteY55" fmla="*/ 1633666 h 4519477"/>
                <a:gd name="connsiteX56" fmla="*/ 2258403 w 3294603"/>
                <a:gd name="connsiteY56" fmla="*/ 1396000 h 4519477"/>
                <a:gd name="connsiteX57" fmla="*/ 1599829 w 3294603"/>
                <a:gd name="connsiteY57" fmla="*/ 1714708 h 4519477"/>
                <a:gd name="connsiteX58" fmla="*/ 1796040 w 3294603"/>
                <a:gd name="connsiteY58" fmla="*/ 1626505 h 4519477"/>
                <a:gd name="connsiteX59" fmla="*/ 1931472 w 3294603"/>
                <a:gd name="connsiteY59" fmla="*/ 1647666 h 4519477"/>
                <a:gd name="connsiteX60" fmla="*/ 1969562 w 3294603"/>
                <a:gd name="connsiteY60" fmla="*/ 1787330 h 4519477"/>
                <a:gd name="connsiteX61" fmla="*/ 1889150 w 3294603"/>
                <a:gd name="connsiteY61" fmla="*/ 1888904 h 4519477"/>
                <a:gd name="connsiteX62" fmla="*/ 1725024 w 3294603"/>
                <a:gd name="connsiteY62" fmla="*/ 1888258 h 4519477"/>
                <a:gd name="connsiteX63" fmla="*/ 2080020 w 3294603"/>
                <a:gd name="connsiteY63" fmla="*/ 1992893 h 4519477"/>
                <a:gd name="connsiteX64" fmla="*/ 2471906 w 3294603"/>
                <a:gd name="connsiteY64" fmla="*/ 2054575 h 4519477"/>
                <a:gd name="connsiteX65" fmla="*/ 3125049 w 3294603"/>
                <a:gd name="connsiteY65" fmla="*/ 2156179 h 4519477"/>
                <a:gd name="connsiteX66" fmla="*/ 1998831 w 3294603"/>
                <a:gd name="connsiteY66" fmla="*/ 2065918 h 4519477"/>
                <a:gd name="connsiteX67" fmla="*/ 1459534 w 3294603"/>
                <a:gd name="connsiteY67" fmla="*/ 1829607 h 4519477"/>
                <a:gd name="connsiteX68" fmla="*/ 1149292 w 3294603"/>
                <a:gd name="connsiteY68" fmla="*/ 1862264 h 4519477"/>
                <a:gd name="connsiteX69" fmla="*/ 1116634 w 3294603"/>
                <a:gd name="connsiteY69" fmla="*/ 2025550 h 4519477"/>
                <a:gd name="connsiteX70" fmla="*/ 1198277 w 3294603"/>
                <a:gd name="connsiteY70" fmla="*/ 2156179 h 4519477"/>
                <a:gd name="connsiteX71" fmla="*/ 1255427 w 3294603"/>
                <a:gd name="connsiteY71" fmla="*/ 2326721 h 4519477"/>
                <a:gd name="connsiteX72" fmla="*/ 1247263 w 3294603"/>
                <a:gd name="connsiteY72" fmla="*/ 2466421 h 4519477"/>
                <a:gd name="connsiteX73" fmla="*/ 1331761 w 3294603"/>
                <a:gd name="connsiteY73" fmla="*/ 2343947 h 4519477"/>
                <a:gd name="connsiteX74" fmla="*/ 1510952 w 3294603"/>
                <a:gd name="connsiteY74" fmla="*/ 2183866 h 4519477"/>
                <a:gd name="connsiteX75" fmla="*/ 1762067 w 3294603"/>
                <a:gd name="connsiteY75" fmla="*/ 2106740 h 4519477"/>
                <a:gd name="connsiteX76" fmla="*/ 1766910 w 3294603"/>
                <a:gd name="connsiteY76" fmla="*/ 2167303 h 4519477"/>
                <a:gd name="connsiteX77" fmla="*/ 1514290 w 3294603"/>
                <a:gd name="connsiteY77" fmla="*/ 2263330 h 4519477"/>
                <a:gd name="connsiteX78" fmla="*/ 1336307 w 3294603"/>
                <a:gd name="connsiteY78" fmla="*/ 2459418 h 4519477"/>
                <a:gd name="connsiteX79" fmla="*/ 1352037 w 3294603"/>
                <a:gd name="connsiteY79" fmla="*/ 2536725 h 4519477"/>
                <a:gd name="connsiteX80" fmla="*/ 1383117 w 3294603"/>
                <a:gd name="connsiteY80" fmla="*/ 2452833 h 4519477"/>
                <a:gd name="connsiteX81" fmla="*/ 1529954 w 3294603"/>
                <a:gd name="connsiteY81" fmla="*/ 2409835 h 4519477"/>
                <a:gd name="connsiteX82" fmla="*/ 1558976 w 3294603"/>
                <a:gd name="connsiteY82" fmla="*/ 2572484 h 4519477"/>
                <a:gd name="connsiteX83" fmla="*/ 1399050 w 3294603"/>
                <a:gd name="connsiteY83" fmla="*/ 2603400 h 4519477"/>
                <a:gd name="connsiteX84" fmla="*/ 1483574 w 3294603"/>
                <a:gd name="connsiteY84" fmla="*/ 2667481 h 4519477"/>
                <a:gd name="connsiteX85" fmla="*/ 1775945 w 3294603"/>
                <a:gd name="connsiteY85" fmla="*/ 2510761 h 4519477"/>
                <a:gd name="connsiteX86" fmla="*/ 2146204 w 3294603"/>
                <a:gd name="connsiteY86" fmla="*/ 2532170 h 4519477"/>
                <a:gd name="connsiteX87" fmla="*/ 2102390 w 3294603"/>
                <a:gd name="connsiteY87" fmla="*/ 2610349 h 4519477"/>
                <a:gd name="connsiteX88" fmla="*/ 1761160 w 3294603"/>
                <a:gd name="connsiteY88" fmla="*/ 2582208 h 4519477"/>
                <a:gd name="connsiteX89" fmla="*/ 1508738 w 3294603"/>
                <a:gd name="connsiteY89" fmla="*/ 2728112 h 4519477"/>
                <a:gd name="connsiteX90" fmla="*/ 1573834 w 3294603"/>
                <a:gd name="connsiteY90" fmla="*/ 2972607 h 4519477"/>
                <a:gd name="connsiteX91" fmla="*/ 1696247 w 3294603"/>
                <a:gd name="connsiteY91" fmla="*/ 3237197 h 4519477"/>
                <a:gd name="connsiteX92" fmla="*/ 1820017 w 3294603"/>
                <a:gd name="connsiteY92" fmla="*/ 3434175 h 4519477"/>
                <a:gd name="connsiteX93" fmla="*/ 2042159 w 3294603"/>
                <a:gd name="connsiteY93" fmla="*/ 3667266 h 4519477"/>
                <a:gd name="connsiteX94" fmla="*/ 2194104 w 3294603"/>
                <a:gd name="connsiteY94" fmla="*/ 3837154 h 4519477"/>
                <a:gd name="connsiteX95" fmla="*/ 2320716 w 3294603"/>
                <a:gd name="connsiteY95" fmla="*/ 3971955 h 4519477"/>
                <a:gd name="connsiteX96" fmla="*/ 2434415 w 3294603"/>
                <a:gd name="connsiteY96" fmla="*/ 4141602 h 4519477"/>
                <a:gd name="connsiteX97" fmla="*/ 2664158 w 3294603"/>
                <a:gd name="connsiteY97" fmla="*/ 4518990 h 4519477"/>
                <a:gd name="connsiteX98" fmla="*/ 2354574 w 3294603"/>
                <a:gd name="connsiteY98" fmla="*/ 4212978 h 4519477"/>
                <a:gd name="connsiteX99" fmla="*/ 2090910 w 3294603"/>
                <a:gd name="connsiteY99" fmla="*/ 3865259 h 4519477"/>
                <a:gd name="connsiteX100" fmla="*/ 1584709 w 3294603"/>
                <a:gd name="connsiteY100" fmla="*/ 3271960 h 4519477"/>
                <a:gd name="connsiteX101" fmla="*/ 1347049 w 3294603"/>
                <a:gd name="connsiteY101" fmla="*/ 2747182 h 4519477"/>
                <a:gd name="connsiteX102" fmla="*/ 1319381 w 3294603"/>
                <a:gd name="connsiteY102" fmla="*/ 2595689 h 4519477"/>
                <a:gd name="connsiteX103" fmla="*/ 1165620 w 3294603"/>
                <a:gd name="connsiteY103" fmla="*/ 2515407 h 4519477"/>
                <a:gd name="connsiteX104" fmla="*/ 1051320 w 3294603"/>
                <a:gd name="connsiteY104" fmla="*/ 2597050 h 4519477"/>
                <a:gd name="connsiteX105" fmla="*/ 1018663 w 3294603"/>
                <a:gd name="connsiteY105" fmla="*/ 2744007 h 4519477"/>
                <a:gd name="connsiteX106" fmla="*/ 1230934 w 3294603"/>
                <a:gd name="connsiteY106" fmla="*/ 2972607 h 4519477"/>
                <a:gd name="connsiteX107" fmla="*/ 1426877 w 3294603"/>
                <a:gd name="connsiteY107" fmla="*/ 3413479 h 4519477"/>
                <a:gd name="connsiteX108" fmla="*/ 1524849 w 3294603"/>
                <a:gd name="connsiteY108" fmla="*/ 3772707 h 4519477"/>
                <a:gd name="connsiteX109" fmla="*/ 1541177 w 3294603"/>
                <a:gd name="connsiteY109" fmla="*/ 4050293 h 4519477"/>
                <a:gd name="connsiteX110" fmla="*/ 1541177 w 3294603"/>
                <a:gd name="connsiteY110" fmla="*/ 4050293 h 4519477"/>
                <a:gd name="connsiteX0" fmla="*/ 1426365 w 3261434"/>
                <a:gd name="connsiteY0" fmla="*/ 4050293 h 4519477"/>
                <a:gd name="connsiteX1" fmla="*/ 1361051 w 3261434"/>
                <a:gd name="connsiteY1" fmla="*/ 3674736 h 4519477"/>
                <a:gd name="connsiteX2" fmla="*/ 1181437 w 3261434"/>
                <a:gd name="connsiteY2" fmla="*/ 3217536 h 4519477"/>
                <a:gd name="connsiteX3" fmla="*/ 1018151 w 3261434"/>
                <a:gd name="connsiteY3" fmla="*/ 2907293 h 4519477"/>
                <a:gd name="connsiteX4" fmla="*/ 805880 w 3261434"/>
                <a:gd name="connsiteY4" fmla="*/ 2695021 h 4519477"/>
                <a:gd name="connsiteX5" fmla="*/ 887523 w 3261434"/>
                <a:gd name="connsiteY5" fmla="*/ 2515407 h 4519477"/>
                <a:gd name="connsiteX6" fmla="*/ 1018151 w 3261434"/>
                <a:gd name="connsiteY6" fmla="*/ 2368450 h 4519477"/>
                <a:gd name="connsiteX7" fmla="*/ 1001823 w 3261434"/>
                <a:gd name="connsiteY7" fmla="*/ 2205164 h 4519477"/>
                <a:gd name="connsiteX8" fmla="*/ 969165 w 3261434"/>
                <a:gd name="connsiteY8" fmla="*/ 2172507 h 4519477"/>
                <a:gd name="connsiteX9" fmla="*/ 951037 w 3261434"/>
                <a:gd name="connsiteY9" fmla="*/ 2314632 h 4519477"/>
                <a:gd name="connsiteX10" fmla="*/ 802879 w 3261434"/>
                <a:gd name="connsiteY10" fmla="*/ 2370881 h 4519477"/>
                <a:gd name="connsiteX11" fmla="*/ 657722 w 3261434"/>
                <a:gd name="connsiteY11" fmla="*/ 2329159 h 4519477"/>
                <a:gd name="connsiteX12" fmla="*/ 589977 w 3261434"/>
                <a:gd name="connsiteY12" fmla="*/ 2231788 h 4519477"/>
                <a:gd name="connsiteX13" fmla="*/ 617801 w 3261434"/>
                <a:gd name="connsiteY13" fmla="*/ 2104791 h 4519477"/>
                <a:gd name="connsiteX14" fmla="*/ 745399 w 3261434"/>
                <a:gd name="connsiteY14" fmla="*/ 2038276 h 4519477"/>
                <a:gd name="connsiteX15" fmla="*/ 851234 w 3261434"/>
                <a:gd name="connsiteY15" fmla="*/ 2078167 h 4519477"/>
                <a:gd name="connsiteX16" fmla="*/ 814945 w 3261434"/>
                <a:gd name="connsiteY16" fmla="*/ 2013454 h 4519477"/>
                <a:gd name="connsiteX17" fmla="*/ 773223 w 3261434"/>
                <a:gd name="connsiteY17" fmla="*/ 1960236 h 4519477"/>
                <a:gd name="connsiteX18" fmla="*/ 597840 w 3261434"/>
                <a:gd name="connsiteY18" fmla="*/ 1953572 h 4519477"/>
                <a:gd name="connsiteX19" fmla="*/ 413394 w 3261434"/>
                <a:gd name="connsiteY19" fmla="*/ 1937244 h 4519477"/>
                <a:gd name="connsiteX20" fmla="*/ 250708 w 3261434"/>
                <a:gd name="connsiteY20" fmla="*/ 1862264 h 4519477"/>
                <a:gd name="connsiteX21" fmla="*/ 12000 w 3261434"/>
                <a:gd name="connsiteY21" fmla="*/ 1528691 h 4519477"/>
                <a:gd name="connsiteX22" fmla="*/ 87423 w 3261434"/>
                <a:gd name="connsiteY22" fmla="*/ 1062164 h 4519477"/>
                <a:gd name="connsiteX23" fmla="*/ 528294 w 3261434"/>
                <a:gd name="connsiteY23" fmla="*/ 670279 h 4519477"/>
                <a:gd name="connsiteX24" fmla="*/ 2291780 w 3261434"/>
                <a:gd name="connsiteY24" fmla="*/ 807 h 4519477"/>
                <a:gd name="connsiteX25" fmla="*/ 1132451 w 3261434"/>
                <a:gd name="connsiteY25" fmla="*/ 539650 h 4519477"/>
                <a:gd name="connsiteX26" fmla="*/ 528294 w 3261434"/>
                <a:gd name="connsiteY26" fmla="*/ 817236 h 4519477"/>
                <a:gd name="connsiteX27" fmla="*/ 185394 w 3261434"/>
                <a:gd name="connsiteY27" fmla="*/ 1143807 h 4519477"/>
                <a:gd name="connsiteX28" fmla="*/ 87423 w 3261434"/>
                <a:gd name="connsiteY28" fmla="*/ 1437721 h 4519477"/>
                <a:gd name="connsiteX29" fmla="*/ 283365 w 3261434"/>
                <a:gd name="connsiteY29" fmla="*/ 1747964 h 4519477"/>
                <a:gd name="connsiteX30" fmla="*/ 528294 w 3261434"/>
                <a:gd name="connsiteY30" fmla="*/ 1862264 h 4519477"/>
                <a:gd name="connsiteX31" fmla="*/ 348679 w 3261434"/>
                <a:gd name="connsiteY31" fmla="*/ 1503035 h 4519477"/>
                <a:gd name="connsiteX32" fmla="*/ 495636 w 3261434"/>
                <a:gd name="connsiteY32" fmla="*/ 1111150 h 4519477"/>
                <a:gd name="connsiteX33" fmla="*/ 969165 w 3261434"/>
                <a:gd name="connsiteY33" fmla="*/ 866221 h 4519477"/>
                <a:gd name="connsiteX34" fmla="*/ 1573323 w 3261434"/>
                <a:gd name="connsiteY34" fmla="*/ 572307 h 4519477"/>
                <a:gd name="connsiteX35" fmla="*/ 2357094 w 3261434"/>
                <a:gd name="connsiteY35" fmla="*/ 278393 h 4519477"/>
                <a:gd name="connsiteX36" fmla="*/ 1573323 w 3261434"/>
                <a:gd name="connsiteY36" fmla="*/ 702936 h 4519477"/>
                <a:gd name="connsiteX37" fmla="*/ 2569366 w 3261434"/>
                <a:gd name="connsiteY37" fmla="*/ 866222 h 4519477"/>
                <a:gd name="connsiteX38" fmla="*/ 1556994 w 3261434"/>
                <a:gd name="connsiteY38" fmla="*/ 817236 h 4519477"/>
                <a:gd name="connsiteX39" fmla="*/ 1132451 w 3261434"/>
                <a:gd name="connsiteY39" fmla="*/ 915207 h 4519477"/>
                <a:gd name="connsiteX40" fmla="*/ 609937 w 3261434"/>
                <a:gd name="connsiteY40" fmla="*/ 1192793 h 4519477"/>
                <a:gd name="connsiteX41" fmla="*/ 462980 w 3261434"/>
                <a:gd name="connsiteY41" fmla="*/ 1454050 h 4519477"/>
                <a:gd name="connsiteX42" fmla="*/ 544623 w 3261434"/>
                <a:gd name="connsiteY42" fmla="*/ 1747964 h 4519477"/>
                <a:gd name="connsiteX43" fmla="*/ 707908 w 3261434"/>
                <a:gd name="connsiteY43" fmla="*/ 1878593 h 4519477"/>
                <a:gd name="connsiteX44" fmla="*/ 648028 w 3261434"/>
                <a:gd name="connsiteY44" fmla="*/ 1735267 h 4519477"/>
                <a:gd name="connsiteX45" fmla="*/ 724237 w 3261434"/>
                <a:gd name="connsiteY45" fmla="*/ 1584678 h 4519477"/>
                <a:gd name="connsiteX46" fmla="*/ 891155 w 3261434"/>
                <a:gd name="connsiteY46" fmla="*/ 1542956 h 4519477"/>
                <a:gd name="connsiteX47" fmla="*/ 1019982 w 3261434"/>
                <a:gd name="connsiteY47" fmla="*/ 1674785 h 4519477"/>
                <a:gd name="connsiteX48" fmla="*/ 1018151 w 3261434"/>
                <a:gd name="connsiteY48" fmla="*/ 1829607 h 4519477"/>
                <a:gd name="connsiteX49" fmla="*/ 1181437 w 3261434"/>
                <a:gd name="connsiteY49" fmla="*/ 1747964 h 4519477"/>
                <a:gd name="connsiteX50" fmla="*/ 1432371 w 3261434"/>
                <a:gd name="connsiteY50" fmla="*/ 1710475 h 4519477"/>
                <a:gd name="connsiteX51" fmla="*/ 1746845 w 3261434"/>
                <a:gd name="connsiteY51" fmla="*/ 1513361 h 4519477"/>
                <a:gd name="connsiteX52" fmla="*/ 2016808 w 3261434"/>
                <a:gd name="connsiteY52" fmla="*/ 1385267 h 4519477"/>
                <a:gd name="connsiteX53" fmla="*/ 2250026 w 3261434"/>
                <a:gd name="connsiteY53" fmla="*/ 1336718 h 4519477"/>
                <a:gd name="connsiteX54" fmla="*/ 2550071 w 3261434"/>
                <a:gd name="connsiteY54" fmla="*/ 1406428 h 4519477"/>
                <a:gd name="connsiteX55" fmla="*/ 3255163 w 3261434"/>
                <a:gd name="connsiteY55" fmla="*/ 1633666 h 4519477"/>
                <a:gd name="connsiteX56" fmla="*/ 2225234 w 3261434"/>
                <a:gd name="connsiteY56" fmla="*/ 1396000 h 4519477"/>
                <a:gd name="connsiteX57" fmla="*/ 1566660 w 3261434"/>
                <a:gd name="connsiteY57" fmla="*/ 1714708 h 4519477"/>
                <a:gd name="connsiteX58" fmla="*/ 1762871 w 3261434"/>
                <a:gd name="connsiteY58" fmla="*/ 1626505 h 4519477"/>
                <a:gd name="connsiteX59" fmla="*/ 1898303 w 3261434"/>
                <a:gd name="connsiteY59" fmla="*/ 1647666 h 4519477"/>
                <a:gd name="connsiteX60" fmla="*/ 1936393 w 3261434"/>
                <a:gd name="connsiteY60" fmla="*/ 1787330 h 4519477"/>
                <a:gd name="connsiteX61" fmla="*/ 1855981 w 3261434"/>
                <a:gd name="connsiteY61" fmla="*/ 1888904 h 4519477"/>
                <a:gd name="connsiteX62" fmla="*/ 1691855 w 3261434"/>
                <a:gd name="connsiteY62" fmla="*/ 1888258 h 4519477"/>
                <a:gd name="connsiteX63" fmla="*/ 2046851 w 3261434"/>
                <a:gd name="connsiteY63" fmla="*/ 1992893 h 4519477"/>
                <a:gd name="connsiteX64" fmla="*/ 2438737 w 3261434"/>
                <a:gd name="connsiteY64" fmla="*/ 2054575 h 4519477"/>
                <a:gd name="connsiteX65" fmla="*/ 3091880 w 3261434"/>
                <a:gd name="connsiteY65" fmla="*/ 2156179 h 4519477"/>
                <a:gd name="connsiteX66" fmla="*/ 1965662 w 3261434"/>
                <a:gd name="connsiteY66" fmla="*/ 2065918 h 4519477"/>
                <a:gd name="connsiteX67" fmla="*/ 1426365 w 3261434"/>
                <a:gd name="connsiteY67" fmla="*/ 1829607 h 4519477"/>
                <a:gd name="connsiteX68" fmla="*/ 1116123 w 3261434"/>
                <a:gd name="connsiteY68" fmla="*/ 1862264 h 4519477"/>
                <a:gd name="connsiteX69" fmla="*/ 1083465 w 3261434"/>
                <a:gd name="connsiteY69" fmla="*/ 2025550 h 4519477"/>
                <a:gd name="connsiteX70" fmla="*/ 1165108 w 3261434"/>
                <a:gd name="connsiteY70" fmla="*/ 2156179 h 4519477"/>
                <a:gd name="connsiteX71" fmla="*/ 1222258 w 3261434"/>
                <a:gd name="connsiteY71" fmla="*/ 2326721 h 4519477"/>
                <a:gd name="connsiteX72" fmla="*/ 1214094 w 3261434"/>
                <a:gd name="connsiteY72" fmla="*/ 2466421 h 4519477"/>
                <a:gd name="connsiteX73" fmla="*/ 1298592 w 3261434"/>
                <a:gd name="connsiteY73" fmla="*/ 2343947 h 4519477"/>
                <a:gd name="connsiteX74" fmla="*/ 1477783 w 3261434"/>
                <a:gd name="connsiteY74" fmla="*/ 2183866 h 4519477"/>
                <a:gd name="connsiteX75" fmla="*/ 1728898 w 3261434"/>
                <a:gd name="connsiteY75" fmla="*/ 2106740 h 4519477"/>
                <a:gd name="connsiteX76" fmla="*/ 1733741 w 3261434"/>
                <a:gd name="connsiteY76" fmla="*/ 2167303 h 4519477"/>
                <a:gd name="connsiteX77" fmla="*/ 1481121 w 3261434"/>
                <a:gd name="connsiteY77" fmla="*/ 2263330 h 4519477"/>
                <a:gd name="connsiteX78" fmla="*/ 1303138 w 3261434"/>
                <a:gd name="connsiteY78" fmla="*/ 2459418 h 4519477"/>
                <a:gd name="connsiteX79" fmla="*/ 1318868 w 3261434"/>
                <a:gd name="connsiteY79" fmla="*/ 2536725 h 4519477"/>
                <a:gd name="connsiteX80" fmla="*/ 1349948 w 3261434"/>
                <a:gd name="connsiteY80" fmla="*/ 2452833 h 4519477"/>
                <a:gd name="connsiteX81" fmla="*/ 1496785 w 3261434"/>
                <a:gd name="connsiteY81" fmla="*/ 2409835 h 4519477"/>
                <a:gd name="connsiteX82" fmla="*/ 1525807 w 3261434"/>
                <a:gd name="connsiteY82" fmla="*/ 2572484 h 4519477"/>
                <a:gd name="connsiteX83" fmla="*/ 1365881 w 3261434"/>
                <a:gd name="connsiteY83" fmla="*/ 2603400 h 4519477"/>
                <a:gd name="connsiteX84" fmla="*/ 1450405 w 3261434"/>
                <a:gd name="connsiteY84" fmla="*/ 2667481 h 4519477"/>
                <a:gd name="connsiteX85" fmla="*/ 1742776 w 3261434"/>
                <a:gd name="connsiteY85" fmla="*/ 2510761 h 4519477"/>
                <a:gd name="connsiteX86" fmla="*/ 2113035 w 3261434"/>
                <a:gd name="connsiteY86" fmla="*/ 2532170 h 4519477"/>
                <a:gd name="connsiteX87" fmla="*/ 2069221 w 3261434"/>
                <a:gd name="connsiteY87" fmla="*/ 2610349 h 4519477"/>
                <a:gd name="connsiteX88" fmla="*/ 1727991 w 3261434"/>
                <a:gd name="connsiteY88" fmla="*/ 2582208 h 4519477"/>
                <a:gd name="connsiteX89" fmla="*/ 1475569 w 3261434"/>
                <a:gd name="connsiteY89" fmla="*/ 2728112 h 4519477"/>
                <a:gd name="connsiteX90" fmla="*/ 1540665 w 3261434"/>
                <a:gd name="connsiteY90" fmla="*/ 2972607 h 4519477"/>
                <a:gd name="connsiteX91" fmla="*/ 1663078 w 3261434"/>
                <a:gd name="connsiteY91" fmla="*/ 3237197 h 4519477"/>
                <a:gd name="connsiteX92" fmla="*/ 1786848 w 3261434"/>
                <a:gd name="connsiteY92" fmla="*/ 3434175 h 4519477"/>
                <a:gd name="connsiteX93" fmla="*/ 2008990 w 3261434"/>
                <a:gd name="connsiteY93" fmla="*/ 3667266 h 4519477"/>
                <a:gd name="connsiteX94" fmla="*/ 2160935 w 3261434"/>
                <a:gd name="connsiteY94" fmla="*/ 3837154 h 4519477"/>
                <a:gd name="connsiteX95" fmla="*/ 2287547 w 3261434"/>
                <a:gd name="connsiteY95" fmla="*/ 3971955 h 4519477"/>
                <a:gd name="connsiteX96" fmla="*/ 2401246 w 3261434"/>
                <a:gd name="connsiteY96" fmla="*/ 4141602 h 4519477"/>
                <a:gd name="connsiteX97" fmla="*/ 2630989 w 3261434"/>
                <a:gd name="connsiteY97" fmla="*/ 4518990 h 4519477"/>
                <a:gd name="connsiteX98" fmla="*/ 2321405 w 3261434"/>
                <a:gd name="connsiteY98" fmla="*/ 4212978 h 4519477"/>
                <a:gd name="connsiteX99" fmla="*/ 2057741 w 3261434"/>
                <a:gd name="connsiteY99" fmla="*/ 3865259 h 4519477"/>
                <a:gd name="connsiteX100" fmla="*/ 1551540 w 3261434"/>
                <a:gd name="connsiteY100" fmla="*/ 3271960 h 4519477"/>
                <a:gd name="connsiteX101" fmla="*/ 1313880 w 3261434"/>
                <a:gd name="connsiteY101" fmla="*/ 2747182 h 4519477"/>
                <a:gd name="connsiteX102" fmla="*/ 1286212 w 3261434"/>
                <a:gd name="connsiteY102" fmla="*/ 2595689 h 4519477"/>
                <a:gd name="connsiteX103" fmla="*/ 1132451 w 3261434"/>
                <a:gd name="connsiteY103" fmla="*/ 2515407 h 4519477"/>
                <a:gd name="connsiteX104" fmla="*/ 1018151 w 3261434"/>
                <a:gd name="connsiteY104" fmla="*/ 2597050 h 4519477"/>
                <a:gd name="connsiteX105" fmla="*/ 985494 w 3261434"/>
                <a:gd name="connsiteY105" fmla="*/ 2744007 h 4519477"/>
                <a:gd name="connsiteX106" fmla="*/ 1197765 w 3261434"/>
                <a:gd name="connsiteY106" fmla="*/ 2972607 h 4519477"/>
                <a:gd name="connsiteX107" fmla="*/ 1393708 w 3261434"/>
                <a:gd name="connsiteY107" fmla="*/ 3413479 h 4519477"/>
                <a:gd name="connsiteX108" fmla="*/ 1491680 w 3261434"/>
                <a:gd name="connsiteY108" fmla="*/ 3772707 h 4519477"/>
                <a:gd name="connsiteX109" fmla="*/ 1508008 w 3261434"/>
                <a:gd name="connsiteY109" fmla="*/ 4050293 h 4519477"/>
                <a:gd name="connsiteX110" fmla="*/ 1508008 w 3261434"/>
                <a:gd name="connsiteY110" fmla="*/ 4050293 h 4519477"/>
                <a:gd name="connsiteX0" fmla="*/ 1426365 w 3261434"/>
                <a:gd name="connsiteY0" fmla="*/ 4050293 h 4519477"/>
                <a:gd name="connsiteX1" fmla="*/ 1361051 w 3261434"/>
                <a:gd name="connsiteY1" fmla="*/ 3674736 h 4519477"/>
                <a:gd name="connsiteX2" fmla="*/ 1181437 w 3261434"/>
                <a:gd name="connsiteY2" fmla="*/ 3217536 h 4519477"/>
                <a:gd name="connsiteX3" fmla="*/ 1018151 w 3261434"/>
                <a:gd name="connsiteY3" fmla="*/ 2907293 h 4519477"/>
                <a:gd name="connsiteX4" fmla="*/ 805880 w 3261434"/>
                <a:gd name="connsiteY4" fmla="*/ 2695021 h 4519477"/>
                <a:gd name="connsiteX5" fmla="*/ 887523 w 3261434"/>
                <a:gd name="connsiteY5" fmla="*/ 2515407 h 4519477"/>
                <a:gd name="connsiteX6" fmla="*/ 1018151 w 3261434"/>
                <a:gd name="connsiteY6" fmla="*/ 2368450 h 4519477"/>
                <a:gd name="connsiteX7" fmla="*/ 1001823 w 3261434"/>
                <a:gd name="connsiteY7" fmla="*/ 2205164 h 4519477"/>
                <a:gd name="connsiteX8" fmla="*/ 969165 w 3261434"/>
                <a:gd name="connsiteY8" fmla="*/ 2172507 h 4519477"/>
                <a:gd name="connsiteX9" fmla="*/ 951037 w 3261434"/>
                <a:gd name="connsiteY9" fmla="*/ 2314632 h 4519477"/>
                <a:gd name="connsiteX10" fmla="*/ 802879 w 3261434"/>
                <a:gd name="connsiteY10" fmla="*/ 2370881 h 4519477"/>
                <a:gd name="connsiteX11" fmla="*/ 657722 w 3261434"/>
                <a:gd name="connsiteY11" fmla="*/ 2329159 h 4519477"/>
                <a:gd name="connsiteX12" fmla="*/ 589977 w 3261434"/>
                <a:gd name="connsiteY12" fmla="*/ 2231788 h 4519477"/>
                <a:gd name="connsiteX13" fmla="*/ 617801 w 3261434"/>
                <a:gd name="connsiteY13" fmla="*/ 2104791 h 4519477"/>
                <a:gd name="connsiteX14" fmla="*/ 745399 w 3261434"/>
                <a:gd name="connsiteY14" fmla="*/ 2038276 h 4519477"/>
                <a:gd name="connsiteX15" fmla="*/ 851234 w 3261434"/>
                <a:gd name="connsiteY15" fmla="*/ 2078167 h 4519477"/>
                <a:gd name="connsiteX16" fmla="*/ 814945 w 3261434"/>
                <a:gd name="connsiteY16" fmla="*/ 2013454 h 4519477"/>
                <a:gd name="connsiteX17" fmla="*/ 773223 w 3261434"/>
                <a:gd name="connsiteY17" fmla="*/ 1960236 h 4519477"/>
                <a:gd name="connsiteX18" fmla="*/ 597840 w 3261434"/>
                <a:gd name="connsiteY18" fmla="*/ 1953572 h 4519477"/>
                <a:gd name="connsiteX19" fmla="*/ 413394 w 3261434"/>
                <a:gd name="connsiteY19" fmla="*/ 1937244 h 4519477"/>
                <a:gd name="connsiteX20" fmla="*/ 250708 w 3261434"/>
                <a:gd name="connsiteY20" fmla="*/ 1862264 h 4519477"/>
                <a:gd name="connsiteX21" fmla="*/ 12000 w 3261434"/>
                <a:gd name="connsiteY21" fmla="*/ 1528691 h 4519477"/>
                <a:gd name="connsiteX22" fmla="*/ 87423 w 3261434"/>
                <a:gd name="connsiteY22" fmla="*/ 1062164 h 4519477"/>
                <a:gd name="connsiteX23" fmla="*/ 528294 w 3261434"/>
                <a:gd name="connsiteY23" fmla="*/ 670279 h 4519477"/>
                <a:gd name="connsiteX24" fmla="*/ 2291780 w 3261434"/>
                <a:gd name="connsiteY24" fmla="*/ 807 h 4519477"/>
                <a:gd name="connsiteX25" fmla="*/ 1132451 w 3261434"/>
                <a:gd name="connsiteY25" fmla="*/ 539650 h 4519477"/>
                <a:gd name="connsiteX26" fmla="*/ 528294 w 3261434"/>
                <a:gd name="connsiteY26" fmla="*/ 817236 h 4519477"/>
                <a:gd name="connsiteX27" fmla="*/ 185394 w 3261434"/>
                <a:gd name="connsiteY27" fmla="*/ 1143807 h 4519477"/>
                <a:gd name="connsiteX28" fmla="*/ 110748 w 3261434"/>
                <a:gd name="connsiteY28" fmla="*/ 1468822 h 4519477"/>
                <a:gd name="connsiteX29" fmla="*/ 283365 w 3261434"/>
                <a:gd name="connsiteY29" fmla="*/ 1747964 h 4519477"/>
                <a:gd name="connsiteX30" fmla="*/ 528294 w 3261434"/>
                <a:gd name="connsiteY30" fmla="*/ 1862264 h 4519477"/>
                <a:gd name="connsiteX31" fmla="*/ 348679 w 3261434"/>
                <a:gd name="connsiteY31" fmla="*/ 1503035 h 4519477"/>
                <a:gd name="connsiteX32" fmla="*/ 495636 w 3261434"/>
                <a:gd name="connsiteY32" fmla="*/ 1111150 h 4519477"/>
                <a:gd name="connsiteX33" fmla="*/ 969165 w 3261434"/>
                <a:gd name="connsiteY33" fmla="*/ 866221 h 4519477"/>
                <a:gd name="connsiteX34" fmla="*/ 1573323 w 3261434"/>
                <a:gd name="connsiteY34" fmla="*/ 572307 h 4519477"/>
                <a:gd name="connsiteX35" fmla="*/ 2357094 w 3261434"/>
                <a:gd name="connsiteY35" fmla="*/ 278393 h 4519477"/>
                <a:gd name="connsiteX36" fmla="*/ 1573323 w 3261434"/>
                <a:gd name="connsiteY36" fmla="*/ 702936 h 4519477"/>
                <a:gd name="connsiteX37" fmla="*/ 2569366 w 3261434"/>
                <a:gd name="connsiteY37" fmla="*/ 866222 h 4519477"/>
                <a:gd name="connsiteX38" fmla="*/ 1556994 w 3261434"/>
                <a:gd name="connsiteY38" fmla="*/ 817236 h 4519477"/>
                <a:gd name="connsiteX39" fmla="*/ 1132451 w 3261434"/>
                <a:gd name="connsiteY39" fmla="*/ 915207 h 4519477"/>
                <a:gd name="connsiteX40" fmla="*/ 609937 w 3261434"/>
                <a:gd name="connsiteY40" fmla="*/ 1192793 h 4519477"/>
                <a:gd name="connsiteX41" fmla="*/ 462980 w 3261434"/>
                <a:gd name="connsiteY41" fmla="*/ 1454050 h 4519477"/>
                <a:gd name="connsiteX42" fmla="*/ 544623 w 3261434"/>
                <a:gd name="connsiteY42" fmla="*/ 1747964 h 4519477"/>
                <a:gd name="connsiteX43" fmla="*/ 707908 w 3261434"/>
                <a:gd name="connsiteY43" fmla="*/ 1878593 h 4519477"/>
                <a:gd name="connsiteX44" fmla="*/ 648028 w 3261434"/>
                <a:gd name="connsiteY44" fmla="*/ 1735267 h 4519477"/>
                <a:gd name="connsiteX45" fmla="*/ 724237 w 3261434"/>
                <a:gd name="connsiteY45" fmla="*/ 1584678 h 4519477"/>
                <a:gd name="connsiteX46" fmla="*/ 891155 w 3261434"/>
                <a:gd name="connsiteY46" fmla="*/ 1542956 h 4519477"/>
                <a:gd name="connsiteX47" fmla="*/ 1019982 w 3261434"/>
                <a:gd name="connsiteY47" fmla="*/ 1674785 h 4519477"/>
                <a:gd name="connsiteX48" fmla="*/ 1018151 w 3261434"/>
                <a:gd name="connsiteY48" fmla="*/ 1829607 h 4519477"/>
                <a:gd name="connsiteX49" fmla="*/ 1181437 w 3261434"/>
                <a:gd name="connsiteY49" fmla="*/ 1747964 h 4519477"/>
                <a:gd name="connsiteX50" fmla="*/ 1432371 w 3261434"/>
                <a:gd name="connsiteY50" fmla="*/ 1710475 h 4519477"/>
                <a:gd name="connsiteX51" fmla="*/ 1746845 w 3261434"/>
                <a:gd name="connsiteY51" fmla="*/ 1513361 h 4519477"/>
                <a:gd name="connsiteX52" fmla="*/ 2016808 w 3261434"/>
                <a:gd name="connsiteY52" fmla="*/ 1385267 h 4519477"/>
                <a:gd name="connsiteX53" fmla="*/ 2250026 w 3261434"/>
                <a:gd name="connsiteY53" fmla="*/ 1336718 h 4519477"/>
                <a:gd name="connsiteX54" fmla="*/ 2550071 w 3261434"/>
                <a:gd name="connsiteY54" fmla="*/ 1406428 h 4519477"/>
                <a:gd name="connsiteX55" fmla="*/ 3255163 w 3261434"/>
                <a:gd name="connsiteY55" fmla="*/ 1633666 h 4519477"/>
                <a:gd name="connsiteX56" fmla="*/ 2225234 w 3261434"/>
                <a:gd name="connsiteY56" fmla="*/ 1396000 h 4519477"/>
                <a:gd name="connsiteX57" fmla="*/ 1566660 w 3261434"/>
                <a:gd name="connsiteY57" fmla="*/ 1714708 h 4519477"/>
                <a:gd name="connsiteX58" fmla="*/ 1762871 w 3261434"/>
                <a:gd name="connsiteY58" fmla="*/ 1626505 h 4519477"/>
                <a:gd name="connsiteX59" fmla="*/ 1898303 w 3261434"/>
                <a:gd name="connsiteY59" fmla="*/ 1647666 h 4519477"/>
                <a:gd name="connsiteX60" fmla="*/ 1936393 w 3261434"/>
                <a:gd name="connsiteY60" fmla="*/ 1787330 h 4519477"/>
                <a:gd name="connsiteX61" fmla="*/ 1855981 w 3261434"/>
                <a:gd name="connsiteY61" fmla="*/ 1888904 h 4519477"/>
                <a:gd name="connsiteX62" fmla="*/ 1691855 w 3261434"/>
                <a:gd name="connsiteY62" fmla="*/ 1888258 h 4519477"/>
                <a:gd name="connsiteX63" fmla="*/ 2046851 w 3261434"/>
                <a:gd name="connsiteY63" fmla="*/ 1992893 h 4519477"/>
                <a:gd name="connsiteX64" fmla="*/ 2438737 w 3261434"/>
                <a:gd name="connsiteY64" fmla="*/ 2054575 h 4519477"/>
                <a:gd name="connsiteX65" fmla="*/ 3091880 w 3261434"/>
                <a:gd name="connsiteY65" fmla="*/ 2156179 h 4519477"/>
                <a:gd name="connsiteX66" fmla="*/ 1965662 w 3261434"/>
                <a:gd name="connsiteY66" fmla="*/ 2065918 h 4519477"/>
                <a:gd name="connsiteX67" fmla="*/ 1426365 w 3261434"/>
                <a:gd name="connsiteY67" fmla="*/ 1829607 h 4519477"/>
                <a:gd name="connsiteX68" fmla="*/ 1116123 w 3261434"/>
                <a:gd name="connsiteY68" fmla="*/ 1862264 h 4519477"/>
                <a:gd name="connsiteX69" fmla="*/ 1083465 w 3261434"/>
                <a:gd name="connsiteY69" fmla="*/ 2025550 h 4519477"/>
                <a:gd name="connsiteX70" fmla="*/ 1165108 w 3261434"/>
                <a:gd name="connsiteY70" fmla="*/ 2156179 h 4519477"/>
                <a:gd name="connsiteX71" fmla="*/ 1222258 w 3261434"/>
                <a:gd name="connsiteY71" fmla="*/ 2326721 h 4519477"/>
                <a:gd name="connsiteX72" fmla="*/ 1214094 w 3261434"/>
                <a:gd name="connsiteY72" fmla="*/ 2466421 h 4519477"/>
                <a:gd name="connsiteX73" fmla="*/ 1298592 w 3261434"/>
                <a:gd name="connsiteY73" fmla="*/ 2343947 h 4519477"/>
                <a:gd name="connsiteX74" fmla="*/ 1477783 w 3261434"/>
                <a:gd name="connsiteY74" fmla="*/ 2183866 h 4519477"/>
                <a:gd name="connsiteX75" fmla="*/ 1728898 w 3261434"/>
                <a:gd name="connsiteY75" fmla="*/ 2106740 h 4519477"/>
                <a:gd name="connsiteX76" fmla="*/ 1733741 w 3261434"/>
                <a:gd name="connsiteY76" fmla="*/ 2167303 h 4519477"/>
                <a:gd name="connsiteX77" fmla="*/ 1481121 w 3261434"/>
                <a:gd name="connsiteY77" fmla="*/ 2263330 h 4519477"/>
                <a:gd name="connsiteX78" fmla="*/ 1303138 w 3261434"/>
                <a:gd name="connsiteY78" fmla="*/ 2459418 h 4519477"/>
                <a:gd name="connsiteX79" fmla="*/ 1318868 w 3261434"/>
                <a:gd name="connsiteY79" fmla="*/ 2536725 h 4519477"/>
                <a:gd name="connsiteX80" fmla="*/ 1349948 w 3261434"/>
                <a:gd name="connsiteY80" fmla="*/ 2452833 h 4519477"/>
                <a:gd name="connsiteX81" fmla="*/ 1496785 w 3261434"/>
                <a:gd name="connsiteY81" fmla="*/ 2409835 h 4519477"/>
                <a:gd name="connsiteX82" fmla="*/ 1525807 w 3261434"/>
                <a:gd name="connsiteY82" fmla="*/ 2572484 h 4519477"/>
                <a:gd name="connsiteX83" fmla="*/ 1365881 w 3261434"/>
                <a:gd name="connsiteY83" fmla="*/ 2603400 h 4519477"/>
                <a:gd name="connsiteX84" fmla="*/ 1450405 w 3261434"/>
                <a:gd name="connsiteY84" fmla="*/ 2667481 h 4519477"/>
                <a:gd name="connsiteX85" fmla="*/ 1742776 w 3261434"/>
                <a:gd name="connsiteY85" fmla="*/ 2510761 h 4519477"/>
                <a:gd name="connsiteX86" fmla="*/ 2113035 w 3261434"/>
                <a:gd name="connsiteY86" fmla="*/ 2532170 h 4519477"/>
                <a:gd name="connsiteX87" fmla="*/ 2069221 w 3261434"/>
                <a:gd name="connsiteY87" fmla="*/ 2610349 h 4519477"/>
                <a:gd name="connsiteX88" fmla="*/ 1727991 w 3261434"/>
                <a:gd name="connsiteY88" fmla="*/ 2582208 h 4519477"/>
                <a:gd name="connsiteX89" fmla="*/ 1475569 w 3261434"/>
                <a:gd name="connsiteY89" fmla="*/ 2728112 h 4519477"/>
                <a:gd name="connsiteX90" fmla="*/ 1540665 w 3261434"/>
                <a:gd name="connsiteY90" fmla="*/ 2972607 h 4519477"/>
                <a:gd name="connsiteX91" fmla="*/ 1663078 w 3261434"/>
                <a:gd name="connsiteY91" fmla="*/ 3237197 h 4519477"/>
                <a:gd name="connsiteX92" fmla="*/ 1786848 w 3261434"/>
                <a:gd name="connsiteY92" fmla="*/ 3434175 h 4519477"/>
                <a:gd name="connsiteX93" fmla="*/ 2008990 w 3261434"/>
                <a:gd name="connsiteY93" fmla="*/ 3667266 h 4519477"/>
                <a:gd name="connsiteX94" fmla="*/ 2160935 w 3261434"/>
                <a:gd name="connsiteY94" fmla="*/ 3837154 h 4519477"/>
                <a:gd name="connsiteX95" fmla="*/ 2287547 w 3261434"/>
                <a:gd name="connsiteY95" fmla="*/ 3971955 h 4519477"/>
                <a:gd name="connsiteX96" fmla="*/ 2401246 w 3261434"/>
                <a:gd name="connsiteY96" fmla="*/ 4141602 h 4519477"/>
                <a:gd name="connsiteX97" fmla="*/ 2630989 w 3261434"/>
                <a:gd name="connsiteY97" fmla="*/ 4518990 h 4519477"/>
                <a:gd name="connsiteX98" fmla="*/ 2321405 w 3261434"/>
                <a:gd name="connsiteY98" fmla="*/ 4212978 h 4519477"/>
                <a:gd name="connsiteX99" fmla="*/ 2057741 w 3261434"/>
                <a:gd name="connsiteY99" fmla="*/ 3865259 h 4519477"/>
                <a:gd name="connsiteX100" fmla="*/ 1551540 w 3261434"/>
                <a:gd name="connsiteY100" fmla="*/ 3271960 h 4519477"/>
                <a:gd name="connsiteX101" fmla="*/ 1313880 w 3261434"/>
                <a:gd name="connsiteY101" fmla="*/ 2747182 h 4519477"/>
                <a:gd name="connsiteX102" fmla="*/ 1286212 w 3261434"/>
                <a:gd name="connsiteY102" fmla="*/ 2595689 h 4519477"/>
                <a:gd name="connsiteX103" fmla="*/ 1132451 w 3261434"/>
                <a:gd name="connsiteY103" fmla="*/ 2515407 h 4519477"/>
                <a:gd name="connsiteX104" fmla="*/ 1018151 w 3261434"/>
                <a:gd name="connsiteY104" fmla="*/ 2597050 h 4519477"/>
                <a:gd name="connsiteX105" fmla="*/ 985494 w 3261434"/>
                <a:gd name="connsiteY105" fmla="*/ 2744007 h 4519477"/>
                <a:gd name="connsiteX106" fmla="*/ 1197765 w 3261434"/>
                <a:gd name="connsiteY106" fmla="*/ 2972607 h 4519477"/>
                <a:gd name="connsiteX107" fmla="*/ 1393708 w 3261434"/>
                <a:gd name="connsiteY107" fmla="*/ 3413479 h 4519477"/>
                <a:gd name="connsiteX108" fmla="*/ 1491680 w 3261434"/>
                <a:gd name="connsiteY108" fmla="*/ 3772707 h 4519477"/>
                <a:gd name="connsiteX109" fmla="*/ 1508008 w 3261434"/>
                <a:gd name="connsiteY109" fmla="*/ 4050293 h 4519477"/>
                <a:gd name="connsiteX110" fmla="*/ 1508008 w 3261434"/>
                <a:gd name="connsiteY110" fmla="*/ 4050293 h 4519477"/>
                <a:gd name="connsiteX0" fmla="*/ 1424103 w 3259172"/>
                <a:gd name="connsiteY0" fmla="*/ 4050293 h 4519477"/>
                <a:gd name="connsiteX1" fmla="*/ 1358789 w 3259172"/>
                <a:gd name="connsiteY1" fmla="*/ 3674736 h 4519477"/>
                <a:gd name="connsiteX2" fmla="*/ 1179175 w 3259172"/>
                <a:gd name="connsiteY2" fmla="*/ 3217536 h 4519477"/>
                <a:gd name="connsiteX3" fmla="*/ 1015889 w 3259172"/>
                <a:gd name="connsiteY3" fmla="*/ 2907293 h 4519477"/>
                <a:gd name="connsiteX4" fmla="*/ 803618 w 3259172"/>
                <a:gd name="connsiteY4" fmla="*/ 2695021 h 4519477"/>
                <a:gd name="connsiteX5" fmla="*/ 885261 w 3259172"/>
                <a:gd name="connsiteY5" fmla="*/ 2515407 h 4519477"/>
                <a:gd name="connsiteX6" fmla="*/ 1015889 w 3259172"/>
                <a:gd name="connsiteY6" fmla="*/ 2368450 h 4519477"/>
                <a:gd name="connsiteX7" fmla="*/ 999561 w 3259172"/>
                <a:gd name="connsiteY7" fmla="*/ 2205164 h 4519477"/>
                <a:gd name="connsiteX8" fmla="*/ 966903 w 3259172"/>
                <a:gd name="connsiteY8" fmla="*/ 2172507 h 4519477"/>
                <a:gd name="connsiteX9" fmla="*/ 948775 w 3259172"/>
                <a:gd name="connsiteY9" fmla="*/ 2314632 h 4519477"/>
                <a:gd name="connsiteX10" fmla="*/ 800617 w 3259172"/>
                <a:gd name="connsiteY10" fmla="*/ 2370881 h 4519477"/>
                <a:gd name="connsiteX11" fmla="*/ 655460 w 3259172"/>
                <a:gd name="connsiteY11" fmla="*/ 2329159 h 4519477"/>
                <a:gd name="connsiteX12" fmla="*/ 587715 w 3259172"/>
                <a:gd name="connsiteY12" fmla="*/ 2231788 h 4519477"/>
                <a:gd name="connsiteX13" fmla="*/ 615539 w 3259172"/>
                <a:gd name="connsiteY13" fmla="*/ 2104791 h 4519477"/>
                <a:gd name="connsiteX14" fmla="*/ 743137 w 3259172"/>
                <a:gd name="connsiteY14" fmla="*/ 2038276 h 4519477"/>
                <a:gd name="connsiteX15" fmla="*/ 848972 w 3259172"/>
                <a:gd name="connsiteY15" fmla="*/ 2078167 h 4519477"/>
                <a:gd name="connsiteX16" fmla="*/ 812683 w 3259172"/>
                <a:gd name="connsiteY16" fmla="*/ 2013454 h 4519477"/>
                <a:gd name="connsiteX17" fmla="*/ 770961 w 3259172"/>
                <a:gd name="connsiteY17" fmla="*/ 1960236 h 4519477"/>
                <a:gd name="connsiteX18" fmla="*/ 595578 w 3259172"/>
                <a:gd name="connsiteY18" fmla="*/ 1953572 h 4519477"/>
                <a:gd name="connsiteX19" fmla="*/ 411132 w 3259172"/>
                <a:gd name="connsiteY19" fmla="*/ 1937244 h 4519477"/>
                <a:gd name="connsiteX20" fmla="*/ 217345 w 3259172"/>
                <a:gd name="connsiteY20" fmla="*/ 1807837 h 4519477"/>
                <a:gd name="connsiteX21" fmla="*/ 9738 w 3259172"/>
                <a:gd name="connsiteY21" fmla="*/ 1528691 h 4519477"/>
                <a:gd name="connsiteX22" fmla="*/ 85161 w 3259172"/>
                <a:gd name="connsiteY22" fmla="*/ 1062164 h 4519477"/>
                <a:gd name="connsiteX23" fmla="*/ 526032 w 3259172"/>
                <a:gd name="connsiteY23" fmla="*/ 670279 h 4519477"/>
                <a:gd name="connsiteX24" fmla="*/ 2289518 w 3259172"/>
                <a:gd name="connsiteY24" fmla="*/ 807 h 4519477"/>
                <a:gd name="connsiteX25" fmla="*/ 1130189 w 3259172"/>
                <a:gd name="connsiteY25" fmla="*/ 539650 h 4519477"/>
                <a:gd name="connsiteX26" fmla="*/ 526032 w 3259172"/>
                <a:gd name="connsiteY26" fmla="*/ 817236 h 4519477"/>
                <a:gd name="connsiteX27" fmla="*/ 183132 w 3259172"/>
                <a:gd name="connsiteY27" fmla="*/ 1143807 h 4519477"/>
                <a:gd name="connsiteX28" fmla="*/ 108486 w 3259172"/>
                <a:gd name="connsiteY28" fmla="*/ 1468822 h 4519477"/>
                <a:gd name="connsiteX29" fmla="*/ 281103 w 3259172"/>
                <a:gd name="connsiteY29" fmla="*/ 1747964 h 4519477"/>
                <a:gd name="connsiteX30" fmla="*/ 526032 w 3259172"/>
                <a:gd name="connsiteY30" fmla="*/ 1862264 h 4519477"/>
                <a:gd name="connsiteX31" fmla="*/ 346417 w 3259172"/>
                <a:gd name="connsiteY31" fmla="*/ 1503035 h 4519477"/>
                <a:gd name="connsiteX32" fmla="*/ 493374 w 3259172"/>
                <a:gd name="connsiteY32" fmla="*/ 1111150 h 4519477"/>
                <a:gd name="connsiteX33" fmla="*/ 966903 w 3259172"/>
                <a:gd name="connsiteY33" fmla="*/ 866221 h 4519477"/>
                <a:gd name="connsiteX34" fmla="*/ 1571061 w 3259172"/>
                <a:gd name="connsiteY34" fmla="*/ 572307 h 4519477"/>
                <a:gd name="connsiteX35" fmla="*/ 2354832 w 3259172"/>
                <a:gd name="connsiteY35" fmla="*/ 278393 h 4519477"/>
                <a:gd name="connsiteX36" fmla="*/ 1571061 w 3259172"/>
                <a:gd name="connsiteY36" fmla="*/ 702936 h 4519477"/>
                <a:gd name="connsiteX37" fmla="*/ 2567104 w 3259172"/>
                <a:gd name="connsiteY37" fmla="*/ 866222 h 4519477"/>
                <a:gd name="connsiteX38" fmla="*/ 1554732 w 3259172"/>
                <a:gd name="connsiteY38" fmla="*/ 817236 h 4519477"/>
                <a:gd name="connsiteX39" fmla="*/ 1130189 w 3259172"/>
                <a:gd name="connsiteY39" fmla="*/ 915207 h 4519477"/>
                <a:gd name="connsiteX40" fmla="*/ 607675 w 3259172"/>
                <a:gd name="connsiteY40" fmla="*/ 1192793 h 4519477"/>
                <a:gd name="connsiteX41" fmla="*/ 460718 w 3259172"/>
                <a:gd name="connsiteY41" fmla="*/ 1454050 h 4519477"/>
                <a:gd name="connsiteX42" fmla="*/ 542361 w 3259172"/>
                <a:gd name="connsiteY42" fmla="*/ 1747964 h 4519477"/>
                <a:gd name="connsiteX43" fmla="*/ 705646 w 3259172"/>
                <a:gd name="connsiteY43" fmla="*/ 1878593 h 4519477"/>
                <a:gd name="connsiteX44" fmla="*/ 645766 w 3259172"/>
                <a:gd name="connsiteY44" fmla="*/ 1735267 h 4519477"/>
                <a:gd name="connsiteX45" fmla="*/ 721975 w 3259172"/>
                <a:gd name="connsiteY45" fmla="*/ 1584678 h 4519477"/>
                <a:gd name="connsiteX46" fmla="*/ 888893 w 3259172"/>
                <a:gd name="connsiteY46" fmla="*/ 1542956 h 4519477"/>
                <a:gd name="connsiteX47" fmla="*/ 1017720 w 3259172"/>
                <a:gd name="connsiteY47" fmla="*/ 1674785 h 4519477"/>
                <a:gd name="connsiteX48" fmla="*/ 1015889 w 3259172"/>
                <a:gd name="connsiteY48" fmla="*/ 1829607 h 4519477"/>
                <a:gd name="connsiteX49" fmla="*/ 1179175 w 3259172"/>
                <a:gd name="connsiteY49" fmla="*/ 1747964 h 4519477"/>
                <a:gd name="connsiteX50" fmla="*/ 1430109 w 3259172"/>
                <a:gd name="connsiteY50" fmla="*/ 1710475 h 4519477"/>
                <a:gd name="connsiteX51" fmla="*/ 1744583 w 3259172"/>
                <a:gd name="connsiteY51" fmla="*/ 1513361 h 4519477"/>
                <a:gd name="connsiteX52" fmla="*/ 2014546 w 3259172"/>
                <a:gd name="connsiteY52" fmla="*/ 1385267 h 4519477"/>
                <a:gd name="connsiteX53" fmla="*/ 2247764 w 3259172"/>
                <a:gd name="connsiteY53" fmla="*/ 1336718 h 4519477"/>
                <a:gd name="connsiteX54" fmla="*/ 2547809 w 3259172"/>
                <a:gd name="connsiteY54" fmla="*/ 1406428 h 4519477"/>
                <a:gd name="connsiteX55" fmla="*/ 3252901 w 3259172"/>
                <a:gd name="connsiteY55" fmla="*/ 1633666 h 4519477"/>
                <a:gd name="connsiteX56" fmla="*/ 2222972 w 3259172"/>
                <a:gd name="connsiteY56" fmla="*/ 1396000 h 4519477"/>
                <a:gd name="connsiteX57" fmla="*/ 1564398 w 3259172"/>
                <a:gd name="connsiteY57" fmla="*/ 1714708 h 4519477"/>
                <a:gd name="connsiteX58" fmla="*/ 1760609 w 3259172"/>
                <a:gd name="connsiteY58" fmla="*/ 1626505 h 4519477"/>
                <a:gd name="connsiteX59" fmla="*/ 1896041 w 3259172"/>
                <a:gd name="connsiteY59" fmla="*/ 1647666 h 4519477"/>
                <a:gd name="connsiteX60" fmla="*/ 1934131 w 3259172"/>
                <a:gd name="connsiteY60" fmla="*/ 1787330 h 4519477"/>
                <a:gd name="connsiteX61" fmla="*/ 1853719 w 3259172"/>
                <a:gd name="connsiteY61" fmla="*/ 1888904 h 4519477"/>
                <a:gd name="connsiteX62" fmla="*/ 1689593 w 3259172"/>
                <a:gd name="connsiteY62" fmla="*/ 1888258 h 4519477"/>
                <a:gd name="connsiteX63" fmla="*/ 2044589 w 3259172"/>
                <a:gd name="connsiteY63" fmla="*/ 1992893 h 4519477"/>
                <a:gd name="connsiteX64" fmla="*/ 2436475 w 3259172"/>
                <a:gd name="connsiteY64" fmla="*/ 2054575 h 4519477"/>
                <a:gd name="connsiteX65" fmla="*/ 3089618 w 3259172"/>
                <a:gd name="connsiteY65" fmla="*/ 2156179 h 4519477"/>
                <a:gd name="connsiteX66" fmla="*/ 1963400 w 3259172"/>
                <a:gd name="connsiteY66" fmla="*/ 2065918 h 4519477"/>
                <a:gd name="connsiteX67" fmla="*/ 1424103 w 3259172"/>
                <a:gd name="connsiteY67" fmla="*/ 1829607 h 4519477"/>
                <a:gd name="connsiteX68" fmla="*/ 1113861 w 3259172"/>
                <a:gd name="connsiteY68" fmla="*/ 1862264 h 4519477"/>
                <a:gd name="connsiteX69" fmla="*/ 1081203 w 3259172"/>
                <a:gd name="connsiteY69" fmla="*/ 2025550 h 4519477"/>
                <a:gd name="connsiteX70" fmla="*/ 1162846 w 3259172"/>
                <a:gd name="connsiteY70" fmla="*/ 2156179 h 4519477"/>
                <a:gd name="connsiteX71" fmla="*/ 1219996 w 3259172"/>
                <a:gd name="connsiteY71" fmla="*/ 2326721 h 4519477"/>
                <a:gd name="connsiteX72" fmla="*/ 1211832 w 3259172"/>
                <a:gd name="connsiteY72" fmla="*/ 2466421 h 4519477"/>
                <a:gd name="connsiteX73" fmla="*/ 1296330 w 3259172"/>
                <a:gd name="connsiteY73" fmla="*/ 2343947 h 4519477"/>
                <a:gd name="connsiteX74" fmla="*/ 1475521 w 3259172"/>
                <a:gd name="connsiteY74" fmla="*/ 2183866 h 4519477"/>
                <a:gd name="connsiteX75" fmla="*/ 1726636 w 3259172"/>
                <a:gd name="connsiteY75" fmla="*/ 2106740 h 4519477"/>
                <a:gd name="connsiteX76" fmla="*/ 1731479 w 3259172"/>
                <a:gd name="connsiteY76" fmla="*/ 2167303 h 4519477"/>
                <a:gd name="connsiteX77" fmla="*/ 1478859 w 3259172"/>
                <a:gd name="connsiteY77" fmla="*/ 2263330 h 4519477"/>
                <a:gd name="connsiteX78" fmla="*/ 1300876 w 3259172"/>
                <a:gd name="connsiteY78" fmla="*/ 2459418 h 4519477"/>
                <a:gd name="connsiteX79" fmla="*/ 1316606 w 3259172"/>
                <a:gd name="connsiteY79" fmla="*/ 2536725 h 4519477"/>
                <a:gd name="connsiteX80" fmla="*/ 1347686 w 3259172"/>
                <a:gd name="connsiteY80" fmla="*/ 2452833 h 4519477"/>
                <a:gd name="connsiteX81" fmla="*/ 1494523 w 3259172"/>
                <a:gd name="connsiteY81" fmla="*/ 2409835 h 4519477"/>
                <a:gd name="connsiteX82" fmla="*/ 1523545 w 3259172"/>
                <a:gd name="connsiteY82" fmla="*/ 2572484 h 4519477"/>
                <a:gd name="connsiteX83" fmla="*/ 1363619 w 3259172"/>
                <a:gd name="connsiteY83" fmla="*/ 2603400 h 4519477"/>
                <a:gd name="connsiteX84" fmla="*/ 1448143 w 3259172"/>
                <a:gd name="connsiteY84" fmla="*/ 2667481 h 4519477"/>
                <a:gd name="connsiteX85" fmla="*/ 1740514 w 3259172"/>
                <a:gd name="connsiteY85" fmla="*/ 2510761 h 4519477"/>
                <a:gd name="connsiteX86" fmla="*/ 2110773 w 3259172"/>
                <a:gd name="connsiteY86" fmla="*/ 2532170 h 4519477"/>
                <a:gd name="connsiteX87" fmla="*/ 2066959 w 3259172"/>
                <a:gd name="connsiteY87" fmla="*/ 2610349 h 4519477"/>
                <a:gd name="connsiteX88" fmla="*/ 1725729 w 3259172"/>
                <a:gd name="connsiteY88" fmla="*/ 2582208 h 4519477"/>
                <a:gd name="connsiteX89" fmla="*/ 1473307 w 3259172"/>
                <a:gd name="connsiteY89" fmla="*/ 2728112 h 4519477"/>
                <a:gd name="connsiteX90" fmla="*/ 1538403 w 3259172"/>
                <a:gd name="connsiteY90" fmla="*/ 2972607 h 4519477"/>
                <a:gd name="connsiteX91" fmla="*/ 1660816 w 3259172"/>
                <a:gd name="connsiteY91" fmla="*/ 3237197 h 4519477"/>
                <a:gd name="connsiteX92" fmla="*/ 1784586 w 3259172"/>
                <a:gd name="connsiteY92" fmla="*/ 3434175 h 4519477"/>
                <a:gd name="connsiteX93" fmla="*/ 2006728 w 3259172"/>
                <a:gd name="connsiteY93" fmla="*/ 3667266 h 4519477"/>
                <a:gd name="connsiteX94" fmla="*/ 2158673 w 3259172"/>
                <a:gd name="connsiteY94" fmla="*/ 3837154 h 4519477"/>
                <a:gd name="connsiteX95" fmla="*/ 2285285 w 3259172"/>
                <a:gd name="connsiteY95" fmla="*/ 3971955 h 4519477"/>
                <a:gd name="connsiteX96" fmla="*/ 2398984 w 3259172"/>
                <a:gd name="connsiteY96" fmla="*/ 4141602 h 4519477"/>
                <a:gd name="connsiteX97" fmla="*/ 2628727 w 3259172"/>
                <a:gd name="connsiteY97" fmla="*/ 4518990 h 4519477"/>
                <a:gd name="connsiteX98" fmla="*/ 2319143 w 3259172"/>
                <a:gd name="connsiteY98" fmla="*/ 4212978 h 4519477"/>
                <a:gd name="connsiteX99" fmla="*/ 2055479 w 3259172"/>
                <a:gd name="connsiteY99" fmla="*/ 3865259 h 4519477"/>
                <a:gd name="connsiteX100" fmla="*/ 1549278 w 3259172"/>
                <a:gd name="connsiteY100" fmla="*/ 3271960 h 4519477"/>
                <a:gd name="connsiteX101" fmla="*/ 1311618 w 3259172"/>
                <a:gd name="connsiteY101" fmla="*/ 2747182 h 4519477"/>
                <a:gd name="connsiteX102" fmla="*/ 1283950 w 3259172"/>
                <a:gd name="connsiteY102" fmla="*/ 2595689 h 4519477"/>
                <a:gd name="connsiteX103" fmla="*/ 1130189 w 3259172"/>
                <a:gd name="connsiteY103" fmla="*/ 2515407 h 4519477"/>
                <a:gd name="connsiteX104" fmla="*/ 1015889 w 3259172"/>
                <a:gd name="connsiteY104" fmla="*/ 2597050 h 4519477"/>
                <a:gd name="connsiteX105" fmla="*/ 983232 w 3259172"/>
                <a:gd name="connsiteY105" fmla="*/ 2744007 h 4519477"/>
                <a:gd name="connsiteX106" fmla="*/ 1195503 w 3259172"/>
                <a:gd name="connsiteY106" fmla="*/ 2972607 h 4519477"/>
                <a:gd name="connsiteX107" fmla="*/ 1391446 w 3259172"/>
                <a:gd name="connsiteY107" fmla="*/ 3413479 h 4519477"/>
                <a:gd name="connsiteX108" fmla="*/ 1489418 w 3259172"/>
                <a:gd name="connsiteY108" fmla="*/ 3772707 h 4519477"/>
                <a:gd name="connsiteX109" fmla="*/ 1505746 w 3259172"/>
                <a:gd name="connsiteY109" fmla="*/ 4050293 h 4519477"/>
                <a:gd name="connsiteX110" fmla="*/ 1505746 w 3259172"/>
                <a:gd name="connsiteY110" fmla="*/ 4050293 h 4519477"/>
                <a:gd name="connsiteX0" fmla="*/ 1424103 w 3259172"/>
                <a:gd name="connsiteY0" fmla="*/ 4050293 h 4519477"/>
                <a:gd name="connsiteX1" fmla="*/ 1358789 w 3259172"/>
                <a:gd name="connsiteY1" fmla="*/ 3674736 h 4519477"/>
                <a:gd name="connsiteX2" fmla="*/ 1179175 w 3259172"/>
                <a:gd name="connsiteY2" fmla="*/ 3217536 h 4519477"/>
                <a:gd name="connsiteX3" fmla="*/ 1015889 w 3259172"/>
                <a:gd name="connsiteY3" fmla="*/ 2907293 h 4519477"/>
                <a:gd name="connsiteX4" fmla="*/ 803618 w 3259172"/>
                <a:gd name="connsiteY4" fmla="*/ 2695021 h 4519477"/>
                <a:gd name="connsiteX5" fmla="*/ 885261 w 3259172"/>
                <a:gd name="connsiteY5" fmla="*/ 2515407 h 4519477"/>
                <a:gd name="connsiteX6" fmla="*/ 1015889 w 3259172"/>
                <a:gd name="connsiteY6" fmla="*/ 2368450 h 4519477"/>
                <a:gd name="connsiteX7" fmla="*/ 999561 w 3259172"/>
                <a:gd name="connsiteY7" fmla="*/ 2205164 h 4519477"/>
                <a:gd name="connsiteX8" fmla="*/ 966903 w 3259172"/>
                <a:gd name="connsiteY8" fmla="*/ 2172507 h 4519477"/>
                <a:gd name="connsiteX9" fmla="*/ 948775 w 3259172"/>
                <a:gd name="connsiteY9" fmla="*/ 2314632 h 4519477"/>
                <a:gd name="connsiteX10" fmla="*/ 800617 w 3259172"/>
                <a:gd name="connsiteY10" fmla="*/ 2370881 h 4519477"/>
                <a:gd name="connsiteX11" fmla="*/ 655460 w 3259172"/>
                <a:gd name="connsiteY11" fmla="*/ 2329159 h 4519477"/>
                <a:gd name="connsiteX12" fmla="*/ 587715 w 3259172"/>
                <a:gd name="connsiteY12" fmla="*/ 2231788 h 4519477"/>
                <a:gd name="connsiteX13" fmla="*/ 615539 w 3259172"/>
                <a:gd name="connsiteY13" fmla="*/ 2104791 h 4519477"/>
                <a:gd name="connsiteX14" fmla="*/ 743137 w 3259172"/>
                <a:gd name="connsiteY14" fmla="*/ 2038276 h 4519477"/>
                <a:gd name="connsiteX15" fmla="*/ 848972 w 3259172"/>
                <a:gd name="connsiteY15" fmla="*/ 2078167 h 4519477"/>
                <a:gd name="connsiteX16" fmla="*/ 812683 w 3259172"/>
                <a:gd name="connsiteY16" fmla="*/ 2013454 h 4519477"/>
                <a:gd name="connsiteX17" fmla="*/ 770961 w 3259172"/>
                <a:gd name="connsiteY17" fmla="*/ 1960236 h 4519477"/>
                <a:gd name="connsiteX18" fmla="*/ 595578 w 3259172"/>
                <a:gd name="connsiteY18" fmla="*/ 1953572 h 4519477"/>
                <a:gd name="connsiteX19" fmla="*/ 411132 w 3259172"/>
                <a:gd name="connsiteY19" fmla="*/ 1921694 h 4519477"/>
                <a:gd name="connsiteX20" fmla="*/ 217345 w 3259172"/>
                <a:gd name="connsiteY20" fmla="*/ 1807837 h 4519477"/>
                <a:gd name="connsiteX21" fmla="*/ 9738 w 3259172"/>
                <a:gd name="connsiteY21" fmla="*/ 1528691 h 4519477"/>
                <a:gd name="connsiteX22" fmla="*/ 85161 w 3259172"/>
                <a:gd name="connsiteY22" fmla="*/ 1062164 h 4519477"/>
                <a:gd name="connsiteX23" fmla="*/ 526032 w 3259172"/>
                <a:gd name="connsiteY23" fmla="*/ 670279 h 4519477"/>
                <a:gd name="connsiteX24" fmla="*/ 2289518 w 3259172"/>
                <a:gd name="connsiteY24" fmla="*/ 807 h 4519477"/>
                <a:gd name="connsiteX25" fmla="*/ 1130189 w 3259172"/>
                <a:gd name="connsiteY25" fmla="*/ 539650 h 4519477"/>
                <a:gd name="connsiteX26" fmla="*/ 526032 w 3259172"/>
                <a:gd name="connsiteY26" fmla="*/ 817236 h 4519477"/>
                <a:gd name="connsiteX27" fmla="*/ 183132 w 3259172"/>
                <a:gd name="connsiteY27" fmla="*/ 1143807 h 4519477"/>
                <a:gd name="connsiteX28" fmla="*/ 108486 w 3259172"/>
                <a:gd name="connsiteY28" fmla="*/ 1468822 h 4519477"/>
                <a:gd name="connsiteX29" fmla="*/ 281103 w 3259172"/>
                <a:gd name="connsiteY29" fmla="*/ 1747964 h 4519477"/>
                <a:gd name="connsiteX30" fmla="*/ 526032 w 3259172"/>
                <a:gd name="connsiteY30" fmla="*/ 1862264 h 4519477"/>
                <a:gd name="connsiteX31" fmla="*/ 346417 w 3259172"/>
                <a:gd name="connsiteY31" fmla="*/ 1503035 h 4519477"/>
                <a:gd name="connsiteX32" fmla="*/ 493374 w 3259172"/>
                <a:gd name="connsiteY32" fmla="*/ 1111150 h 4519477"/>
                <a:gd name="connsiteX33" fmla="*/ 966903 w 3259172"/>
                <a:gd name="connsiteY33" fmla="*/ 866221 h 4519477"/>
                <a:gd name="connsiteX34" fmla="*/ 1571061 w 3259172"/>
                <a:gd name="connsiteY34" fmla="*/ 572307 h 4519477"/>
                <a:gd name="connsiteX35" fmla="*/ 2354832 w 3259172"/>
                <a:gd name="connsiteY35" fmla="*/ 278393 h 4519477"/>
                <a:gd name="connsiteX36" fmla="*/ 1571061 w 3259172"/>
                <a:gd name="connsiteY36" fmla="*/ 702936 h 4519477"/>
                <a:gd name="connsiteX37" fmla="*/ 2567104 w 3259172"/>
                <a:gd name="connsiteY37" fmla="*/ 866222 h 4519477"/>
                <a:gd name="connsiteX38" fmla="*/ 1554732 w 3259172"/>
                <a:gd name="connsiteY38" fmla="*/ 817236 h 4519477"/>
                <a:gd name="connsiteX39" fmla="*/ 1130189 w 3259172"/>
                <a:gd name="connsiteY39" fmla="*/ 915207 h 4519477"/>
                <a:gd name="connsiteX40" fmla="*/ 607675 w 3259172"/>
                <a:gd name="connsiteY40" fmla="*/ 1192793 h 4519477"/>
                <a:gd name="connsiteX41" fmla="*/ 460718 w 3259172"/>
                <a:gd name="connsiteY41" fmla="*/ 1454050 h 4519477"/>
                <a:gd name="connsiteX42" fmla="*/ 542361 w 3259172"/>
                <a:gd name="connsiteY42" fmla="*/ 1747964 h 4519477"/>
                <a:gd name="connsiteX43" fmla="*/ 705646 w 3259172"/>
                <a:gd name="connsiteY43" fmla="*/ 1878593 h 4519477"/>
                <a:gd name="connsiteX44" fmla="*/ 645766 w 3259172"/>
                <a:gd name="connsiteY44" fmla="*/ 1735267 h 4519477"/>
                <a:gd name="connsiteX45" fmla="*/ 721975 w 3259172"/>
                <a:gd name="connsiteY45" fmla="*/ 1584678 h 4519477"/>
                <a:gd name="connsiteX46" fmla="*/ 888893 w 3259172"/>
                <a:gd name="connsiteY46" fmla="*/ 1542956 h 4519477"/>
                <a:gd name="connsiteX47" fmla="*/ 1017720 w 3259172"/>
                <a:gd name="connsiteY47" fmla="*/ 1674785 h 4519477"/>
                <a:gd name="connsiteX48" fmla="*/ 1015889 w 3259172"/>
                <a:gd name="connsiteY48" fmla="*/ 1829607 h 4519477"/>
                <a:gd name="connsiteX49" fmla="*/ 1179175 w 3259172"/>
                <a:gd name="connsiteY49" fmla="*/ 1747964 h 4519477"/>
                <a:gd name="connsiteX50" fmla="*/ 1430109 w 3259172"/>
                <a:gd name="connsiteY50" fmla="*/ 1710475 h 4519477"/>
                <a:gd name="connsiteX51" fmla="*/ 1744583 w 3259172"/>
                <a:gd name="connsiteY51" fmla="*/ 1513361 h 4519477"/>
                <a:gd name="connsiteX52" fmla="*/ 2014546 w 3259172"/>
                <a:gd name="connsiteY52" fmla="*/ 1385267 h 4519477"/>
                <a:gd name="connsiteX53" fmla="*/ 2247764 w 3259172"/>
                <a:gd name="connsiteY53" fmla="*/ 1336718 h 4519477"/>
                <a:gd name="connsiteX54" fmla="*/ 2547809 w 3259172"/>
                <a:gd name="connsiteY54" fmla="*/ 1406428 h 4519477"/>
                <a:gd name="connsiteX55" fmla="*/ 3252901 w 3259172"/>
                <a:gd name="connsiteY55" fmla="*/ 1633666 h 4519477"/>
                <a:gd name="connsiteX56" fmla="*/ 2222972 w 3259172"/>
                <a:gd name="connsiteY56" fmla="*/ 1396000 h 4519477"/>
                <a:gd name="connsiteX57" fmla="*/ 1564398 w 3259172"/>
                <a:gd name="connsiteY57" fmla="*/ 1714708 h 4519477"/>
                <a:gd name="connsiteX58" fmla="*/ 1760609 w 3259172"/>
                <a:gd name="connsiteY58" fmla="*/ 1626505 h 4519477"/>
                <a:gd name="connsiteX59" fmla="*/ 1896041 w 3259172"/>
                <a:gd name="connsiteY59" fmla="*/ 1647666 h 4519477"/>
                <a:gd name="connsiteX60" fmla="*/ 1934131 w 3259172"/>
                <a:gd name="connsiteY60" fmla="*/ 1787330 h 4519477"/>
                <a:gd name="connsiteX61" fmla="*/ 1853719 w 3259172"/>
                <a:gd name="connsiteY61" fmla="*/ 1888904 h 4519477"/>
                <a:gd name="connsiteX62" fmla="*/ 1689593 w 3259172"/>
                <a:gd name="connsiteY62" fmla="*/ 1888258 h 4519477"/>
                <a:gd name="connsiteX63" fmla="*/ 2044589 w 3259172"/>
                <a:gd name="connsiteY63" fmla="*/ 1992893 h 4519477"/>
                <a:gd name="connsiteX64" fmla="*/ 2436475 w 3259172"/>
                <a:gd name="connsiteY64" fmla="*/ 2054575 h 4519477"/>
                <a:gd name="connsiteX65" fmla="*/ 3089618 w 3259172"/>
                <a:gd name="connsiteY65" fmla="*/ 2156179 h 4519477"/>
                <a:gd name="connsiteX66" fmla="*/ 1963400 w 3259172"/>
                <a:gd name="connsiteY66" fmla="*/ 2065918 h 4519477"/>
                <a:gd name="connsiteX67" fmla="*/ 1424103 w 3259172"/>
                <a:gd name="connsiteY67" fmla="*/ 1829607 h 4519477"/>
                <a:gd name="connsiteX68" fmla="*/ 1113861 w 3259172"/>
                <a:gd name="connsiteY68" fmla="*/ 1862264 h 4519477"/>
                <a:gd name="connsiteX69" fmla="*/ 1081203 w 3259172"/>
                <a:gd name="connsiteY69" fmla="*/ 2025550 h 4519477"/>
                <a:gd name="connsiteX70" fmla="*/ 1162846 w 3259172"/>
                <a:gd name="connsiteY70" fmla="*/ 2156179 h 4519477"/>
                <a:gd name="connsiteX71" fmla="*/ 1219996 w 3259172"/>
                <a:gd name="connsiteY71" fmla="*/ 2326721 h 4519477"/>
                <a:gd name="connsiteX72" fmla="*/ 1211832 w 3259172"/>
                <a:gd name="connsiteY72" fmla="*/ 2466421 h 4519477"/>
                <a:gd name="connsiteX73" fmla="*/ 1296330 w 3259172"/>
                <a:gd name="connsiteY73" fmla="*/ 2343947 h 4519477"/>
                <a:gd name="connsiteX74" fmla="*/ 1475521 w 3259172"/>
                <a:gd name="connsiteY74" fmla="*/ 2183866 h 4519477"/>
                <a:gd name="connsiteX75" fmla="*/ 1726636 w 3259172"/>
                <a:gd name="connsiteY75" fmla="*/ 2106740 h 4519477"/>
                <a:gd name="connsiteX76" fmla="*/ 1731479 w 3259172"/>
                <a:gd name="connsiteY76" fmla="*/ 2167303 h 4519477"/>
                <a:gd name="connsiteX77" fmla="*/ 1478859 w 3259172"/>
                <a:gd name="connsiteY77" fmla="*/ 2263330 h 4519477"/>
                <a:gd name="connsiteX78" fmla="*/ 1300876 w 3259172"/>
                <a:gd name="connsiteY78" fmla="*/ 2459418 h 4519477"/>
                <a:gd name="connsiteX79" fmla="*/ 1316606 w 3259172"/>
                <a:gd name="connsiteY79" fmla="*/ 2536725 h 4519477"/>
                <a:gd name="connsiteX80" fmla="*/ 1347686 w 3259172"/>
                <a:gd name="connsiteY80" fmla="*/ 2452833 h 4519477"/>
                <a:gd name="connsiteX81" fmla="*/ 1494523 w 3259172"/>
                <a:gd name="connsiteY81" fmla="*/ 2409835 h 4519477"/>
                <a:gd name="connsiteX82" fmla="*/ 1523545 w 3259172"/>
                <a:gd name="connsiteY82" fmla="*/ 2572484 h 4519477"/>
                <a:gd name="connsiteX83" fmla="*/ 1363619 w 3259172"/>
                <a:gd name="connsiteY83" fmla="*/ 2603400 h 4519477"/>
                <a:gd name="connsiteX84" fmla="*/ 1448143 w 3259172"/>
                <a:gd name="connsiteY84" fmla="*/ 2667481 h 4519477"/>
                <a:gd name="connsiteX85" fmla="*/ 1740514 w 3259172"/>
                <a:gd name="connsiteY85" fmla="*/ 2510761 h 4519477"/>
                <a:gd name="connsiteX86" fmla="*/ 2110773 w 3259172"/>
                <a:gd name="connsiteY86" fmla="*/ 2532170 h 4519477"/>
                <a:gd name="connsiteX87" fmla="*/ 2066959 w 3259172"/>
                <a:gd name="connsiteY87" fmla="*/ 2610349 h 4519477"/>
                <a:gd name="connsiteX88" fmla="*/ 1725729 w 3259172"/>
                <a:gd name="connsiteY88" fmla="*/ 2582208 h 4519477"/>
                <a:gd name="connsiteX89" fmla="*/ 1473307 w 3259172"/>
                <a:gd name="connsiteY89" fmla="*/ 2728112 h 4519477"/>
                <a:gd name="connsiteX90" fmla="*/ 1538403 w 3259172"/>
                <a:gd name="connsiteY90" fmla="*/ 2972607 h 4519477"/>
                <a:gd name="connsiteX91" fmla="*/ 1660816 w 3259172"/>
                <a:gd name="connsiteY91" fmla="*/ 3237197 h 4519477"/>
                <a:gd name="connsiteX92" fmla="*/ 1784586 w 3259172"/>
                <a:gd name="connsiteY92" fmla="*/ 3434175 h 4519477"/>
                <a:gd name="connsiteX93" fmla="*/ 2006728 w 3259172"/>
                <a:gd name="connsiteY93" fmla="*/ 3667266 h 4519477"/>
                <a:gd name="connsiteX94" fmla="*/ 2158673 w 3259172"/>
                <a:gd name="connsiteY94" fmla="*/ 3837154 h 4519477"/>
                <a:gd name="connsiteX95" fmla="*/ 2285285 w 3259172"/>
                <a:gd name="connsiteY95" fmla="*/ 3971955 h 4519477"/>
                <a:gd name="connsiteX96" fmla="*/ 2398984 w 3259172"/>
                <a:gd name="connsiteY96" fmla="*/ 4141602 h 4519477"/>
                <a:gd name="connsiteX97" fmla="*/ 2628727 w 3259172"/>
                <a:gd name="connsiteY97" fmla="*/ 4518990 h 4519477"/>
                <a:gd name="connsiteX98" fmla="*/ 2319143 w 3259172"/>
                <a:gd name="connsiteY98" fmla="*/ 4212978 h 4519477"/>
                <a:gd name="connsiteX99" fmla="*/ 2055479 w 3259172"/>
                <a:gd name="connsiteY99" fmla="*/ 3865259 h 4519477"/>
                <a:gd name="connsiteX100" fmla="*/ 1549278 w 3259172"/>
                <a:gd name="connsiteY100" fmla="*/ 3271960 h 4519477"/>
                <a:gd name="connsiteX101" fmla="*/ 1311618 w 3259172"/>
                <a:gd name="connsiteY101" fmla="*/ 2747182 h 4519477"/>
                <a:gd name="connsiteX102" fmla="*/ 1283950 w 3259172"/>
                <a:gd name="connsiteY102" fmla="*/ 2595689 h 4519477"/>
                <a:gd name="connsiteX103" fmla="*/ 1130189 w 3259172"/>
                <a:gd name="connsiteY103" fmla="*/ 2515407 h 4519477"/>
                <a:gd name="connsiteX104" fmla="*/ 1015889 w 3259172"/>
                <a:gd name="connsiteY104" fmla="*/ 2597050 h 4519477"/>
                <a:gd name="connsiteX105" fmla="*/ 983232 w 3259172"/>
                <a:gd name="connsiteY105" fmla="*/ 2744007 h 4519477"/>
                <a:gd name="connsiteX106" fmla="*/ 1195503 w 3259172"/>
                <a:gd name="connsiteY106" fmla="*/ 2972607 h 4519477"/>
                <a:gd name="connsiteX107" fmla="*/ 1391446 w 3259172"/>
                <a:gd name="connsiteY107" fmla="*/ 3413479 h 4519477"/>
                <a:gd name="connsiteX108" fmla="*/ 1489418 w 3259172"/>
                <a:gd name="connsiteY108" fmla="*/ 3772707 h 4519477"/>
                <a:gd name="connsiteX109" fmla="*/ 1505746 w 3259172"/>
                <a:gd name="connsiteY109" fmla="*/ 4050293 h 4519477"/>
                <a:gd name="connsiteX110" fmla="*/ 1505746 w 3259172"/>
                <a:gd name="connsiteY110" fmla="*/ 4050293 h 4519477"/>
                <a:gd name="connsiteX0" fmla="*/ 1458853 w 3293922"/>
                <a:gd name="connsiteY0" fmla="*/ 4050293 h 4519477"/>
                <a:gd name="connsiteX1" fmla="*/ 1393539 w 3293922"/>
                <a:gd name="connsiteY1" fmla="*/ 3674736 h 4519477"/>
                <a:gd name="connsiteX2" fmla="*/ 1213925 w 3293922"/>
                <a:gd name="connsiteY2" fmla="*/ 3217536 h 4519477"/>
                <a:gd name="connsiteX3" fmla="*/ 1050639 w 3293922"/>
                <a:gd name="connsiteY3" fmla="*/ 2907293 h 4519477"/>
                <a:gd name="connsiteX4" fmla="*/ 838368 w 3293922"/>
                <a:gd name="connsiteY4" fmla="*/ 2695021 h 4519477"/>
                <a:gd name="connsiteX5" fmla="*/ 920011 w 3293922"/>
                <a:gd name="connsiteY5" fmla="*/ 2515407 h 4519477"/>
                <a:gd name="connsiteX6" fmla="*/ 1050639 w 3293922"/>
                <a:gd name="connsiteY6" fmla="*/ 2368450 h 4519477"/>
                <a:gd name="connsiteX7" fmla="*/ 1034311 w 3293922"/>
                <a:gd name="connsiteY7" fmla="*/ 2205164 h 4519477"/>
                <a:gd name="connsiteX8" fmla="*/ 1001653 w 3293922"/>
                <a:gd name="connsiteY8" fmla="*/ 2172507 h 4519477"/>
                <a:gd name="connsiteX9" fmla="*/ 983525 w 3293922"/>
                <a:gd name="connsiteY9" fmla="*/ 2314632 h 4519477"/>
                <a:gd name="connsiteX10" fmla="*/ 835367 w 3293922"/>
                <a:gd name="connsiteY10" fmla="*/ 2370881 h 4519477"/>
                <a:gd name="connsiteX11" fmla="*/ 690210 w 3293922"/>
                <a:gd name="connsiteY11" fmla="*/ 2329159 h 4519477"/>
                <a:gd name="connsiteX12" fmla="*/ 622465 w 3293922"/>
                <a:gd name="connsiteY12" fmla="*/ 2231788 h 4519477"/>
                <a:gd name="connsiteX13" fmla="*/ 650289 w 3293922"/>
                <a:gd name="connsiteY13" fmla="*/ 2104791 h 4519477"/>
                <a:gd name="connsiteX14" fmla="*/ 777887 w 3293922"/>
                <a:gd name="connsiteY14" fmla="*/ 2038276 h 4519477"/>
                <a:gd name="connsiteX15" fmla="*/ 883722 w 3293922"/>
                <a:gd name="connsiteY15" fmla="*/ 2078167 h 4519477"/>
                <a:gd name="connsiteX16" fmla="*/ 847433 w 3293922"/>
                <a:gd name="connsiteY16" fmla="*/ 2013454 h 4519477"/>
                <a:gd name="connsiteX17" fmla="*/ 805711 w 3293922"/>
                <a:gd name="connsiteY17" fmla="*/ 1960236 h 4519477"/>
                <a:gd name="connsiteX18" fmla="*/ 630328 w 3293922"/>
                <a:gd name="connsiteY18" fmla="*/ 1953572 h 4519477"/>
                <a:gd name="connsiteX19" fmla="*/ 445882 w 3293922"/>
                <a:gd name="connsiteY19" fmla="*/ 1921694 h 4519477"/>
                <a:gd name="connsiteX20" fmla="*/ 252095 w 3293922"/>
                <a:gd name="connsiteY20" fmla="*/ 1807837 h 4519477"/>
                <a:gd name="connsiteX21" fmla="*/ 5612 w 3293922"/>
                <a:gd name="connsiteY21" fmla="*/ 1450938 h 4519477"/>
                <a:gd name="connsiteX22" fmla="*/ 119911 w 3293922"/>
                <a:gd name="connsiteY22" fmla="*/ 1062164 h 4519477"/>
                <a:gd name="connsiteX23" fmla="*/ 560782 w 3293922"/>
                <a:gd name="connsiteY23" fmla="*/ 670279 h 4519477"/>
                <a:gd name="connsiteX24" fmla="*/ 2324268 w 3293922"/>
                <a:gd name="connsiteY24" fmla="*/ 807 h 4519477"/>
                <a:gd name="connsiteX25" fmla="*/ 1164939 w 3293922"/>
                <a:gd name="connsiteY25" fmla="*/ 539650 h 4519477"/>
                <a:gd name="connsiteX26" fmla="*/ 560782 w 3293922"/>
                <a:gd name="connsiteY26" fmla="*/ 817236 h 4519477"/>
                <a:gd name="connsiteX27" fmla="*/ 217882 w 3293922"/>
                <a:gd name="connsiteY27" fmla="*/ 1143807 h 4519477"/>
                <a:gd name="connsiteX28" fmla="*/ 143236 w 3293922"/>
                <a:gd name="connsiteY28" fmla="*/ 1468822 h 4519477"/>
                <a:gd name="connsiteX29" fmla="*/ 315853 w 3293922"/>
                <a:gd name="connsiteY29" fmla="*/ 1747964 h 4519477"/>
                <a:gd name="connsiteX30" fmla="*/ 560782 w 3293922"/>
                <a:gd name="connsiteY30" fmla="*/ 1862264 h 4519477"/>
                <a:gd name="connsiteX31" fmla="*/ 381167 w 3293922"/>
                <a:gd name="connsiteY31" fmla="*/ 1503035 h 4519477"/>
                <a:gd name="connsiteX32" fmla="*/ 528124 w 3293922"/>
                <a:gd name="connsiteY32" fmla="*/ 1111150 h 4519477"/>
                <a:gd name="connsiteX33" fmla="*/ 1001653 w 3293922"/>
                <a:gd name="connsiteY33" fmla="*/ 866221 h 4519477"/>
                <a:gd name="connsiteX34" fmla="*/ 1605811 w 3293922"/>
                <a:gd name="connsiteY34" fmla="*/ 572307 h 4519477"/>
                <a:gd name="connsiteX35" fmla="*/ 2389582 w 3293922"/>
                <a:gd name="connsiteY35" fmla="*/ 278393 h 4519477"/>
                <a:gd name="connsiteX36" fmla="*/ 1605811 w 3293922"/>
                <a:gd name="connsiteY36" fmla="*/ 702936 h 4519477"/>
                <a:gd name="connsiteX37" fmla="*/ 2601854 w 3293922"/>
                <a:gd name="connsiteY37" fmla="*/ 866222 h 4519477"/>
                <a:gd name="connsiteX38" fmla="*/ 1589482 w 3293922"/>
                <a:gd name="connsiteY38" fmla="*/ 817236 h 4519477"/>
                <a:gd name="connsiteX39" fmla="*/ 1164939 w 3293922"/>
                <a:gd name="connsiteY39" fmla="*/ 915207 h 4519477"/>
                <a:gd name="connsiteX40" fmla="*/ 642425 w 3293922"/>
                <a:gd name="connsiteY40" fmla="*/ 1192793 h 4519477"/>
                <a:gd name="connsiteX41" fmla="*/ 495468 w 3293922"/>
                <a:gd name="connsiteY41" fmla="*/ 1454050 h 4519477"/>
                <a:gd name="connsiteX42" fmla="*/ 577111 w 3293922"/>
                <a:gd name="connsiteY42" fmla="*/ 1747964 h 4519477"/>
                <a:gd name="connsiteX43" fmla="*/ 740396 w 3293922"/>
                <a:gd name="connsiteY43" fmla="*/ 1878593 h 4519477"/>
                <a:gd name="connsiteX44" fmla="*/ 680516 w 3293922"/>
                <a:gd name="connsiteY44" fmla="*/ 1735267 h 4519477"/>
                <a:gd name="connsiteX45" fmla="*/ 756725 w 3293922"/>
                <a:gd name="connsiteY45" fmla="*/ 1584678 h 4519477"/>
                <a:gd name="connsiteX46" fmla="*/ 923643 w 3293922"/>
                <a:gd name="connsiteY46" fmla="*/ 1542956 h 4519477"/>
                <a:gd name="connsiteX47" fmla="*/ 1052470 w 3293922"/>
                <a:gd name="connsiteY47" fmla="*/ 1674785 h 4519477"/>
                <a:gd name="connsiteX48" fmla="*/ 1050639 w 3293922"/>
                <a:gd name="connsiteY48" fmla="*/ 1829607 h 4519477"/>
                <a:gd name="connsiteX49" fmla="*/ 1213925 w 3293922"/>
                <a:gd name="connsiteY49" fmla="*/ 1747964 h 4519477"/>
                <a:gd name="connsiteX50" fmla="*/ 1464859 w 3293922"/>
                <a:gd name="connsiteY50" fmla="*/ 1710475 h 4519477"/>
                <a:gd name="connsiteX51" fmla="*/ 1779333 w 3293922"/>
                <a:gd name="connsiteY51" fmla="*/ 1513361 h 4519477"/>
                <a:gd name="connsiteX52" fmla="*/ 2049296 w 3293922"/>
                <a:gd name="connsiteY52" fmla="*/ 1385267 h 4519477"/>
                <a:gd name="connsiteX53" fmla="*/ 2282514 w 3293922"/>
                <a:gd name="connsiteY53" fmla="*/ 1336718 h 4519477"/>
                <a:gd name="connsiteX54" fmla="*/ 2582559 w 3293922"/>
                <a:gd name="connsiteY54" fmla="*/ 1406428 h 4519477"/>
                <a:gd name="connsiteX55" fmla="*/ 3287651 w 3293922"/>
                <a:gd name="connsiteY55" fmla="*/ 1633666 h 4519477"/>
                <a:gd name="connsiteX56" fmla="*/ 2257722 w 3293922"/>
                <a:gd name="connsiteY56" fmla="*/ 1396000 h 4519477"/>
                <a:gd name="connsiteX57" fmla="*/ 1599148 w 3293922"/>
                <a:gd name="connsiteY57" fmla="*/ 1714708 h 4519477"/>
                <a:gd name="connsiteX58" fmla="*/ 1795359 w 3293922"/>
                <a:gd name="connsiteY58" fmla="*/ 1626505 h 4519477"/>
                <a:gd name="connsiteX59" fmla="*/ 1930791 w 3293922"/>
                <a:gd name="connsiteY59" fmla="*/ 1647666 h 4519477"/>
                <a:gd name="connsiteX60" fmla="*/ 1968881 w 3293922"/>
                <a:gd name="connsiteY60" fmla="*/ 1787330 h 4519477"/>
                <a:gd name="connsiteX61" fmla="*/ 1888469 w 3293922"/>
                <a:gd name="connsiteY61" fmla="*/ 1888904 h 4519477"/>
                <a:gd name="connsiteX62" fmla="*/ 1724343 w 3293922"/>
                <a:gd name="connsiteY62" fmla="*/ 1888258 h 4519477"/>
                <a:gd name="connsiteX63" fmla="*/ 2079339 w 3293922"/>
                <a:gd name="connsiteY63" fmla="*/ 1992893 h 4519477"/>
                <a:gd name="connsiteX64" fmla="*/ 2471225 w 3293922"/>
                <a:gd name="connsiteY64" fmla="*/ 2054575 h 4519477"/>
                <a:gd name="connsiteX65" fmla="*/ 3124368 w 3293922"/>
                <a:gd name="connsiteY65" fmla="*/ 2156179 h 4519477"/>
                <a:gd name="connsiteX66" fmla="*/ 1998150 w 3293922"/>
                <a:gd name="connsiteY66" fmla="*/ 2065918 h 4519477"/>
                <a:gd name="connsiteX67" fmla="*/ 1458853 w 3293922"/>
                <a:gd name="connsiteY67" fmla="*/ 1829607 h 4519477"/>
                <a:gd name="connsiteX68" fmla="*/ 1148611 w 3293922"/>
                <a:gd name="connsiteY68" fmla="*/ 1862264 h 4519477"/>
                <a:gd name="connsiteX69" fmla="*/ 1115953 w 3293922"/>
                <a:gd name="connsiteY69" fmla="*/ 2025550 h 4519477"/>
                <a:gd name="connsiteX70" fmla="*/ 1197596 w 3293922"/>
                <a:gd name="connsiteY70" fmla="*/ 2156179 h 4519477"/>
                <a:gd name="connsiteX71" fmla="*/ 1254746 w 3293922"/>
                <a:gd name="connsiteY71" fmla="*/ 2326721 h 4519477"/>
                <a:gd name="connsiteX72" fmla="*/ 1246582 w 3293922"/>
                <a:gd name="connsiteY72" fmla="*/ 2466421 h 4519477"/>
                <a:gd name="connsiteX73" fmla="*/ 1331080 w 3293922"/>
                <a:gd name="connsiteY73" fmla="*/ 2343947 h 4519477"/>
                <a:gd name="connsiteX74" fmla="*/ 1510271 w 3293922"/>
                <a:gd name="connsiteY74" fmla="*/ 2183866 h 4519477"/>
                <a:gd name="connsiteX75" fmla="*/ 1761386 w 3293922"/>
                <a:gd name="connsiteY75" fmla="*/ 2106740 h 4519477"/>
                <a:gd name="connsiteX76" fmla="*/ 1766229 w 3293922"/>
                <a:gd name="connsiteY76" fmla="*/ 2167303 h 4519477"/>
                <a:gd name="connsiteX77" fmla="*/ 1513609 w 3293922"/>
                <a:gd name="connsiteY77" fmla="*/ 2263330 h 4519477"/>
                <a:gd name="connsiteX78" fmla="*/ 1335626 w 3293922"/>
                <a:gd name="connsiteY78" fmla="*/ 2459418 h 4519477"/>
                <a:gd name="connsiteX79" fmla="*/ 1351356 w 3293922"/>
                <a:gd name="connsiteY79" fmla="*/ 2536725 h 4519477"/>
                <a:gd name="connsiteX80" fmla="*/ 1382436 w 3293922"/>
                <a:gd name="connsiteY80" fmla="*/ 2452833 h 4519477"/>
                <a:gd name="connsiteX81" fmla="*/ 1529273 w 3293922"/>
                <a:gd name="connsiteY81" fmla="*/ 2409835 h 4519477"/>
                <a:gd name="connsiteX82" fmla="*/ 1558295 w 3293922"/>
                <a:gd name="connsiteY82" fmla="*/ 2572484 h 4519477"/>
                <a:gd name="connsiteX83" fmla="*/ 1398369 w 3293922"/>
                <a:gd name="connsiteY83" fmla="*/ 2603400 h 4519477"/>
                <a:gd name="connsiteX84" fmla="*/ 1482893 w 3293922"/>
                <a:gd name="connsiteY84" fmla="*/ 2667481 h 4519477"/>
                <a:gd name="connsiteX85" fmla="*/ 1775264 w 3293922"/>
                <a:gd name="connsiteY85" fmla="*/ 2510761 h 4519477"/>
                <a:gd name="connsiteX86" fmla="*/ 2145523 w 3293922"/>
                <a:gd name="connsiteY86" fmla="*/ 2532170 h 4519477"/>
                <a:gd name="connsiteX87" fmla="*/ 2101709 w 3293922"/>
                <a:gd name="connsiteY87" fmla="*/ 2610349 h 4519477"/>
                <a:gd name="connsiteX88" fmla="*/ 1760479 w 3293922"/>
                <a:gd name="connsiteY88" fmla="*/ 2582208 h 4519477"/>
                <a:gd name="connsiteX89" fmla="*/ 1508057 w 3293922"/>
                <a:gd name="connsiteY89" fmla="*/ 2728112 h 4519477"/>
                <a:gd name="connsiteX90" fmla="*/ 1573153 w 3293922"/>
                <a:gd name="connsiteY90" fmla="*/ 2972607 h 4519477"/>
                <a:gd name="connsiteX91" fmla="*/ 1695566 w 3293922"/>
                <a:gd name="connsiteY91" fmla="*/ 3237197 h 4519477"/>
                <a:gd name="connsiteX92" fmla="*/ 1819336 w 3293922"/>
                <a:gd name="connsiteY92" fmla="*/ 3434175 h 4519477"/>
                <a:gd name="connsiteX93" fmla="*/ 2041478 w 3293922"/>
                <a:gd name="connsiteY93" fmla="*/ 3667266 h 4519477"/>
                <a:gd name="connsiteX94" fmla="*/ 2193423 w 3293922"/>
                <a:gd name="connsiteY94" fmla="*/ 3837154 h 4519477"/>
                <a:gd name="connsiteX95" fmla="*/ 2320035 w 3293922"/>
                <a:gd name="connsiteY95" fmla="*/ 3971955 h 4519477"/>
                <a:gd name="connsiteX96" fmla="*/ 2433734 w 3293922"/>
                <a:gd name="connsiteY96" fmla="*/ 4141602 h 4519477"/>
                <a:gd name="connsiteX97" fmla="*/ 2663477 w 3293922"/>
                <a:gd name="connsiteY97" fmla="*/ 4518990 h 4519477"/>
                <a:gd name="connsiteX98" fmla="*/ 2353893 w 3293922"/>
                <a:gd name="connsiteY98" fmla="*/ 4212978 h 4519477"/>
                <a:gd name="connsiteX99" fmla="*/ 2090229 w 3293922"/>
                <a:gd name="connsiteY99" fmla="*/ 3865259 h 4519477"/>
                <a:gd name="connsiteX100" fmla="*/ 1584028 w 3293922"/>
                <a:gd name="connsiteY100" fmla="*/ 3271960 h 4519477"/>
                <a:gd name="connsiteX101" fmla="*/ 1346368 w 3293922"/>
                <a:gd name="connsiteY101" fmla="*/ 2747182 h 4519477"/>
                <a:gd name="connsiteX102" fmla="*/ 1318700 w 3293922"/>
                <a:gd name="connsiteY102" fmla="*/ 2595689 h 4519477"/>
                <a:gd name="connsiteX103" fmla="*/ 1164939 w 3293922"/>
                <a:gd name="connsiteY103" fmla="*/ 2515407 h 4519477"/>
                <a:gd name="connsiteX104" fmla="*/ 1050639 w 3293922"/>
                <a:gd name="connsiteY104" fmla="*/ 2597050 h 4519477"/>
                <a:gd name="connsiteX105" fmla="*/ 1017982 w 3293922"/>
                <a:gd name="connsiteY105" fmla="*/ 2744007 h 4519477"/>
                <a:gd name="connsiteX106" fmla="*/ 1230253 w 3293922"/>
                <a:gd name="connsiteY106" fmla="*/ 2972607 h 4519477"/>
                <a:gd name="connsiteX107" fmla="*/ 1426196 w 3293922"/>
                <a:gd name="connsiteY107" fmla="*/ 3413479 h 4519477"/>
                <a:gd name="connsiteX108" fmla="*/ 1524168 w 3293922"/>
                <a:gd name="connsiteY108" fmla="*/ 3772707 h 4519477"/>
                <a:gd name="connsiteX109" fmla="*/ 1540496 w 3293922"/>
                <a:gd name="connsiteY109" fmla="*/ 4050293 h 4519477"/>
                <a:gd name="connsiteX110" fmla="*/ 1540496 w 3293922"/>
                <a:gd name="connsiteY110" fmla="*/ 4050293 h 4519477"/>
                <a:gd name="connsiteX0" fmla="*/ 1444522 w 3279591"/>
                <a:gd name="connsiteY0" fmla="*/ 4050293 h 4519477"/>
                <a:gd name="connsiteX1" fmla="*/ 1379208 w 3279591"/>
                <a:gd name="connsiteY1" fmla="*/ 3674736 h 4519477"/>
                <a:gd name="connsiteX2" fmla="*/ 1199594 w 3279591"/>
                <a:gd name="connsiteY2" fmla="*/ 3217536 h 4519477"/>
                <a:gd name="connsiteX3" fmla="*/ 1036308 w 3279591"/>
                <a:gd name="connsiteY3" fmla="*/ 2907293 h 4519477"/>
                <a:gd name="connsiteX4" fmla="*/ 824037 w 3279591"/>
                <a:gd name="connsiteY4" fmla="*/ 2695021 h 4519477"/>
                <a:gd name="connsiteX5" fmla="*/ 905680 w 3279591"/>
                <a:gd name="connsiteY5" fmla="*/ 2515407 h 4519477"/>
                <a:gd name="connsiteX6" fmla="*/ 1036308 w 3279591"/>
                <a:gd name="connsiteY6" fmla="*/ 2368450 h 4519477"/>
                <a:gd name="connsiteX7" fmla="*/ 1019980 w 3279591"/>
                <a:gd name="connsiteY7" fmla="*/ 2205164 h 4519477"/>
                <a:gd name="connsiteX8" fmla="*/ 987322 w 3279591"/>
                <a:gd name="connsiteY8" fmla="*/ 2172507 h 4519477"/>
                <a:gd name="connsiteX9" fmla="*/ 969194 w 3279591"/>
                <a:gd name="connsiteY9" fmla="*/ 2314632 h 4519477"/>
                <a:gd name="connsiteX10" fmla="*/ 821036 w 3279591"/>
                <a:gd name="connsiteY10" fmla="*/ 2370881 h 4519477"/>
                <a:gd name="connsiteX11" fmla="*/ 675879 w 3279591"/>
                <a:gd name="connsiteY11" fmla="*/ 2329159 h 4519477"/>
                <a:gd name="connsiteX12" fmla="*/ 608134 w 3279591"/>
                <a:gd name="connsiteY12" fmla="*/ 2231788 h 4519477"/>
                <a:gd name="connsiteX13" fmla="*/ 635958 w 3279591"/>
                <a:gd name="connsiteY13" fmla="*/ 2104791 h 4519477"/>
                <a:gd name="connsiteX14" fmla="*/ 763556 w 3279591"/>
                <a:gd name="connsiteY14" fmla="*/ 2038276 h 4519477"/>
                <a:gd name="connsiteX15" fmla="*/ 869391 w 3279591"/>
                <a:gd name="connsiteY15" fmla="*/ 2078167 h 4519477"/>
                <a:gd name="connsiteX16" fmla="*/ 833102 w 3279591"/>
                <a:gd name="connsiteY16" fmla="*/ 2013454 h 4519477"/>
                <a:gd name="connsiteX17" fmla="*/ 791380 w 3279591"/>
                <a:gd name="connsiteY17" fmla="*/ 1960236 h 4519477"/>
                <a:gd name="connsiteX18" fmla="*/ 615997 w 3279591"/>
                <a:gd name="connsiteY18" fmla="*/ 1953572 h 4519477"/>
                <a:gd name="connsiteX19" fmla="*/ 431551 w 3279591"/>
                <a:gd name="connsiteY19" fmla="*/ 1921694 h 4519477"/>
                <a:gd name="connsiteX20" fmla="*/ 237764 w 3279591"/>
                <a:gd name="connsiteY20" fmla="*/ 1807837 h 4519477"/>
                <a:gd name="connsiteX21" fmla="*/ 6831 w 3279591"/>
                <a:gd name="connsiteY21" fmla="*/ 1497590 h 4519477"/>
                <a:gd name="connsiteX22" fmla="*/ 105580 w 3279591"/>
                <a:gd name="connsiteY22" fmla="*/ 1062164 h 4519477"/>
                <a:gd name="connsiteX23" fmla="*/ 546451 w 3279591"/>
                <a:gd name="connsiteY23" fmla="*/ 670279 h 4519477"/>
                <a:gd name="connsiteX24" fmla="*/ 2309937 w 3279591"/>
                <a:gd name="connsiteY24" fmla="*/ 807 h 4519477"/>
                <a:gd name="connsiteX25" fmla="*/ 1150608 w 3279591"/>
                <a:gd name="connsiteY25" fmla="*/ 539650 h 4519477"/>
                <a:gd name="connsiteX26" fmla="*/ 546451 w 3279591"/>
                <a:gd name="connsiteY26" fmla="*/ 817236 h 4519477"/>
                <a:gd name="connsiteX27" fmla="*/ 203551 w 3279591"/>
                <a:gd name="connsiteY27" fmla="*/ 1143807 h 4519477"/>
                <a:gd name="connsiteX28" fmla="*/ 128905 w 3279591"/>
                <a:gd name="connsiteY28" fmla="*/ 1468822 h 4519477"/>
                <a:gd name="connsiteX29" fmla="*/ 301522 w 3279591"/>
                <a:gd name="connsiteY29" fmla="*/ 1747964 h 4519477"/>
                <a:gd name="connsiteX30" fmla="*/ 546451 w 3279591"/>
                <a:gd name="connsiteY30" fmla="*/ 1862264 h 4519477"/>
                <a:gd name="connsiteX31" fmla="*/ 366836 w 3279591"/>
                <a:gd name="connsiteY31" fmla="*/ 1503035 h 4519477"/>
                <a:gd name="connsiteX32" fmla="*/ 513793 w 3279591"/>
                <a:gd name="connsiteY32" fmla="*/ 1111150 h 4519477"/>
                <a:gd name="connsiteX33" fmla="*/ 987322 w 3279591"/>
                <a:gd name="connsiteY33" fmla="*/ 866221 h 4519477"/>
                <a:gd name="connsiteX34" fmla="*/ 1591480 w 3279591"/>
                <a:gd name="connsiteY34" fmla="*/ 572307 h 4519477"/>
                <a:gd name="connsiteX35" fmla="*/ 2375251 w 3279591"/>
                <a:gd name="connsiteY35" fmla="*/ 278393 h 4519477"/>
                <a:gd name="connsiteX36" fmla="*/ 1591480 w 3279591"/>
                <a:gd name="connsiteY36" fmla="*/ 702936 h 4519477"/>
                <a:gd name="connsiteX37" fmla="*/ 2587523 w 3279591"/>
                <a:gd name="connsiteY37" fmla="*/ 866222 h 4519477"/>
                <a:gd name="connsiteX38" fmla="*/ 1575151 w 3279591"/>
                <a:gd name="connsiteY38" fmla="*/ 817236 h 4519477"/>
                <a:gd name="connsiteX39" fmla="*/ 1150608 w 3279591"/>
                <a:gd name="connsiteY39" fmla="*/ 915207 h 4519477"/>
                <a:gd name="connsiteX40" fmla="*/ 628094 w 3279591"/>
                <a:gd name="connsiteY40" fmla="*/ 1192793 h 4519477"/>
                <a:gd name="connsiteX41" fmla="*/ 481137 w 3279591"/>
                <a:gd name="connsiteY41" fmla="*/ 1454050 h 4519477"/>
                <a:gd name="connsiteX42" fmla="*/ 562780 w 3279591"/>
                <a:gd name="connsiteY42" fmla="*/ 1747964 h 4519477"/>
                <a:gd name="connsiteX43" fmla="*/ 726065 w 3279591"/>
                <a:gd name="connsiteY43" fmla="*/ 1878593 h 4519477"/>
                <a:gd name="connsiteX44" fmla="*/ 666185 w 3279591"/>
                <a:gd name="connsiteY44" fmla="*/ 1735267 h 4519477"/>
                <a:gd name="connsiteX45" fmla="*/ 742394 w 3279591"/>
                <a:gd name="connsiteY45" fmla="*/ 1584678 h 4519477"/>
                <a:gd name="connsiteX46" fmla="*/ 909312 w 3279591"/>
                <a:gd name="connsiteY46" fmla="*/ 1542956 h 4519477"/>
                <a:gd name="connsiteX47" fmla="*/ 1038139 w 3279591"/>
                <a:gd name="connsiteY47" fmla="*/ 1674785 h 4519477"/>
                <a:gd name="connsiteX48" fmla="*/ 1036308 w 3279591"/>
                <a:gd name="connsiteY48" fmla="*/ 1829607 h 4519477"/>
                <a:gd name="connsiteX49" fmla="*/ 1199594 w 3279591"/>
                <a:gd name="connsiteY49" fmla="*/ 1747964 h 4519477"/>
                <a:gd name="connsiteX50" fmla="*/ 1450528 w 3279591"/>
                <a:gd name="connsiteY50" fmla="*/ 1710475 h 4519477"/>
                <a:gd name="connsiteX51" fmla="*/ 1765002 w 3279591"/>
                <a:gd name="connsiteY51" fmla="*/ 1513361 h 4519477"/>
                <a:gd name="connsiteX52" fmla="*/ 2034965 w 3279591"/>
                <a:gd name="connsiteY52" fmla="*/ 1385267 h 4519477"/>
                <a:gd name="connsiteX53" fmla="*/ 2268183 w 3279591"/>
                <a:gd name="connsiteY53" fmla="*/ 1336718 h 4519477"/>
                <a:gd name="connsiteX54" fmla="*/ 2568228 w 3279591"/>
                <a:gd name="connsiteY54" fmla="*/ 1406428 h 4519477"/>
                <a:gd name="connsiteX55" fmla="*/ 3273320 w 3279591"/>
                <a:gd name="connsiteY55" fmla="*/ 1633666 h 4519477"/>
                <a:gd name="connsiteX56" fmla="*/ 2243391 w 3279591"/>
                <a:gd name="connsiteY56" fmla="*/ 1396000 h 4519477"/>
                <a:gd name="connsiteX57" fmla="*/ 1584817 w 3279591"/>
                <a:gd name="connsiteY57" fmla="*/ 1714708 h 4519477"/>
                <a:gd name="connsiteX58" fmla="*/ 1781028 w 3279591"/>
                <a:gd name="connsiteY58" fmla="*/ 1626505 h 4519477"/>
                <a:gd name="connsiteX59" fmla="*/ 1916460 w 3279591"/>
                <a:gd name="connsiteY59" fmla="*/ 1647666 h 4519477"/>
                <a:gd name="connsiteX60" fmla="*/ 1954550 w 3279591"/>
                <a:gd name="connsiteY60" fmla="*/ 1787330 h 4519477"/>
                <a:gd name="connsiteX61" fmla="*/ 1874138 w 3279591"/>
                <a:gd name="connsiteY61" fmla="*/ 1888904 h 4519477"/>
                <a:gd name="connsiteX62" fmla="*/ 1710012 w 3279591"/>
                <a:gd name="connsiteY62" fmla="*/ 1888258 h 4519477"/>
                <a:gd name="connsiteX63" fmla="*/ 2065008 w 3279591"/>
                <a:gd name="connsiteY63" fmla="*/ 1992893 h 4519477"/>
                <a:gd name="connsiteX64" fmla="*/ 2456894 w 3279591"/>
                <a:gd name="connsiteY64" fmla="*/ 2054575 h 4519477"/>
                <a:gd name="connsiteX65" fmla="*/ 3110037 w 3279591"/>
                <a:gd name="connsiteY65" fmla="*/ 2156179 h 4519477"/>
                <a:gd name="connsiteX66" fmla="*/ 1983819 w 3279591"/>
                <a:gd name="connsiteY66" fmla="*/ 2065918 h 4519477"/>
                <a:gd name="connsiteX67" fmla="*/ 1444522 w 3279591"/>
                <a:gd name="connsiteY67" fmla="*/ 1829607 h 4519477"/>
                <a:gd name="connsiteX68" fmla="*/ 1134280 w 3279591"/>
                <a:gd name="connsiteY68" fmla="*/ 1862264 h 4519477"/>
                <a:gd name="connsiteX69" fmla="*/ 1101622 w 3279591"/>
                <a:gd name="connsiteY69" fmla="*/ 2025550 h 4519477"/>
                <a:gd name="connsiteX70" fmla="*/ 1183265 w 3279591"/>
                <a:gd name="connsiteY70" fmla="*/ 2156179 h 4519477"/>
                <a:gd name="connsiteX71" fmla="*/ 1240415 w 3279591"/>
                <a:gd name="connsiteY71" fmla="*/ 2326721 h 4519477"/>
                <a:gd name="connsiteX72" fmla="*/ 1232251 w 3279591"/>
                <a:gd name="connsiteY72" fmla="*/ 2466421 h 4519477"/>
                <a:gd name="connsiteX73" fmla="*/ 1316749 w 3279591"/>
                <a:gd name="connsiteY73" fmla="*/ 2343947 h 4519477"/>
                <a:gd name="connsiteX74" fmla="*/ 1495940 w 3279591"/>
                <a:gd name="connsiteY74" fmla="*/ 2183866 h 4519477"/>
                <a:gd name="connsiteX75" fmla="*/ 1747055 w 3279591"/>
                <a:gd name="connsiteY75" fmla="*/ 2106740 h 4519477"/>
                <a:gd name="connsiteX76" fmla="*/ 1751898 w 3279591"/>
                <a:gd name="connsiteY76" fmla="*/ 2167303 h 4519477"/>
                <a:gd name="connsiteX77" fmla="*/ 1499278 w 3279591"/>
                <a:gd name="connsiteY77" fmla="*/ 2263330 h 4519477"/>
                <a:gd name="connsiteX78" fmla="*/ 1321295 w 3279591"/>
                <a:gd name="connsiteY78" fmla="*/ 2459418 h 4519477"/>
                <a:gd name="connsiteX79" fmla="*/ 1337025 w 3279591"/>
                <a:gd name="connsiteY79" fmla="*/ 2536725 h 4519477"/>
                <a:gd name="connsiteX80" fmla="*/ 1368105 w 3279591"/>
                <a:gd name="connsiteY80" fmla="*/ 2452833 h 4519477"/>
                <a:gd name="connsiteX81" fmla="*/ 1514942 w 3279591"/>
                <a:gd name="connsiteY81" fmla="*/ 2409835 h 4519477"/>
                <a:gd name="connsiteX82" fmla="*/ 1543964 w 3279591"/>
                <a:gd name="connsiteY82" fmla="*/ 2572484 h 4519477"/>
                <a:gd name="connsiteX83" fmla="*/ 1384038 w 3279591"/>
                <a:gd name="connsiteY83" fmla="*/ 2603400 h 4519477"/>
                <a:gd name="connsiteX84" fmla="*/ 1468562 w 3279591"/>
                <a:gd name="connsiteY84" fmla="*/ 2667481 h 4519477"/>
                <a:gd name="connsiteX85" fmla="*/ 1760933 w 3279591"/>
                <a:gd name="connsiteY85" fmla="*/ 2510761 h 4519477"/>
                <a:gd name="connsiteX86" fmla="*/ 2131192 w 3279591"/>
                <a:gd name="connsiteY86" fmla="*/ 2532170 h 4519477"/>
                <a:gd name="connsiteX87" fmla="*/ 2087378 w 3279591"/>
                <a:gd name="connsiteY87" fmla="*/ 2610349 h 4519477"/>
                <a:gd name="connsiteX88" fmla="*/ 1746148 w 3279591"/>
                <a:gd name="connsiteY88" fmla="*/ 2582208 h 4519477"/>
                <a:gd name="connsiteX89" fmla="*/ 1493726 w 3279591"/>
                <a:gd name="connsiteY89" fmla="*/ 2728112 h 4519477"/>
                <a:gd name="connsiteX90" fmla="*/ 1558822 w 3279591"/>
                <a:gd name="connsiteY90" fmla="*/ 2972607 h 4519477"/>
                <a:gd name="connsiteX91" fmla="*/ 1681235 w 3279591"/>
                <a:gd name="connsiteY91" fmla="*/ 3237197 h 4519477"/>
                <a:gd name="connsiteX92" fmla="*/ 1805005 w 3279591"/>
                <a:gd name="connsiteY92" fmla="*/ 3434175 h 4519477"/>
                <a:gd name="connsiteX93" fmla="*/ 2027147 w 3279591"/>
                <a:gd name="connsiteY93" fmla="*/ 3667266 h 4519477"/>
                <a:gd name="connsiteX94" fmla="*/ 2179092 w 3279591"/>
                <a:gd name="connsiteY94" fmla="*/ 3837154 h 4519477"/>
                <a:gd name="connsiteX95" fmla="*/ 2305704 w 3279591"/>
                <a:gd name="connsiteY95" fmla="*/ 3971955 h 4519477"/>
                <a:gd name="connsiteX96" fmla="*/ 2419403 w 3279591"/>
                <a:gd name="connsiteY96" fmla="*/ 4141602 h 4519477"/>
                <a:gd name="connsiteX97" fmla="*/ 2649146 w 3279591"/>
                <a:gd name="connsiteY97" fmla="*/ 4518990 h 4519477"/>
                <a:gd name="connsiteX98" fmla="*/ 2339562 w 3279591"/>
                <a:gd name="connsiteY98" fmla="*/ 4212978 h 4519477"/>
                <a:gd name="connsiteX99" fmla="*/ 2075898 w 3279591"/>
                <a:gd name="connsiteY99" fmla="*/ 3865259 h 4519477"/>
                <a:gd name="connsiteX100" fmla="*/ 1569697 w 3279591"/>
                <a:gd name="connsiteY100" fmla="*/ 3271960 h 4519477"/>
                <a:gd name="connsiteX101" fmla="*/ 1332037 w 3279591"/>
                <a:gd name="connsiteY101" fmla="*/ 2747182 h 4519477"/>
                <a:gd name="connsiteX102" fmla="*/ 1304369 w 3279591"/>
                <a:gd name="connsiteY102" fmla="*/ 2595689 h 4519477"/>
                <a:gd name="connsiteX103" fmla="*/ 1150608 w 3279591"/>
                <a:gd name="connsiteY103" fmla="*/ 2515407 h 4519477"/>
                <a:gd name="connsiteX104" fmla="*/ 1036308 w 3279591"/>
                <a:gd name="connsiteY104" fmla="*/ 2597050 h 4519477"/>
                <a:gd name="connsiteX105" fmla="*/ 1003651 w 3279591"/>
                <a:gd name="connsiteY105" fmla="*/ 2744007 h 4519477"/>
                <a:gd name="connsiteX106" fmla="*/ 1215922 w 3279591"/>
                <a:gd name="connsiteY106" fmla="*/ 2972607 h 4519477"/>
                <a:gd name="connsiteX107" fmla="*/ 1411865 w 3279591"/>
                <a:gd name="connsiteY107" fmla="*/ 3413479 h 4519477"/>
                <a:gd name="connsiteX108" fmla="*/ 1509837 w 3279591"/>
                <a:gd name="connsiteY108" fmla="*/ 3772707 h 4519477"/>
                <a:gd name="connsiteX109" fmla="*/ 1526165 w 3279591"/>
                <a:gd name="connsiteY109" fmla="*/ 4050293 h 4519477"/>
                <a:gd name="connsiteX110" fmla="*/ 1526165 w 3279591"/>
                <a:gd name="connsiteY110" fmla="*/ 4050293 h 4519477"/>
                <a:gd name="connsiteX0" fmla="*/ 1444521 w 3279590"/>
                <a:gd name="connsiteY0" fmla="*/ 4050293 h 4519477"/>
                <a:gd name="connsiteX1" fmla="*/ 1379207 w 3279590"/>
                <a:gd name="connsiteY1" fmla="*/ 3674736 h 4519477"/>
                <a:gd name="connsiteX2" fmla="*/ 1199593 w 3279590"/>
                <a:gd name="connsiteY2" fmla="*/ 3217536 h 4519477"/>
                <a:gd name="connsiteX3" fmla="*/ 1036307 w 3279590"/>
                <a:gd name="connsiteY3" fmla="*/ 2907293 h 4519477"/>
                <a:gd name="connsiteX4" fmla="*/ 824036 w 3279590"/>
                <a:gd name="connsiteY4" fmla="*/ 2695021 h 4519477"/>
                <a:gd name="connsiteX5" fmla="*/ 905679 w 3279590"/>
                <a:gd name="connsiteY5" fmla="*/ 2515407 h 4519477"/>
                <a:gd name="connsiteX6" fmla="*/ 1036307 w 3279590"/>
                <a:gd name="connsiteY6" fmla="*/ 2368450 h 4519477"/>
                <a:gd name="connsiteX7" fmla="*/ 1019979 w 3279590"/>
                <a:gd name="connsiteY7" fmla="*/ 2205164 h 4519477"/>
                <a:gd name="connsiteX8" fmla="*/ 987321 w 3279590"/>
                <a:gd name="connsiteY8" fmla="*/ 2172507 h 4519477"/>
                <a:gd name="connsiteX9" fmla="*/ 969193 w 3279590"/>
                <a:gd name="connsiteY9" fmla="*/ 2314632 h 4519477"/>
                <a:gd name="connsiteX10" fmla="*/ 821035 w 3279590"/>
                <a:gd name="connsiteY10" fmla="*/ 2370881 h 4519477"/>
                <a:gd name="connsiteX11" fmla="*/ 675878 w 3279590"/>
                <a:gd name="connsiteY11" fmla="*/ 2329159 h 4519477"/>
                <a:gd name="connsiteX12" fmla="*/ 608133 w 3279590"/>
                <a:gd name="connsiteY12" fmla="*/ 2231788 h 4519477"/>
                <a:gd name="connsiteX13" fmla="*/ 635957 w 3279590"/>
                <a:gd name="connsiteY13" fmla="*/ 2104791 h 4519477"/>
                <a:gd name="connsiteX14" fmla="*/ 763555 w 3279590"/>
                <a:gd name="connsiteY14" fmla="*/ 2038276 h 4519477"/>
                <a:gd name="connsiteX15" fmla="*/ 869390 w 3279590"/>
                <a:gd name="connsiteY15" fmla="*/ 2078167 h 4519477"/>
                <a:gd name="connsiteX16" fmla="*/ 833101 w 3279590"/>
                <a:gd name="connsiteY16" fmla="*/ 2013454 h 4519477"/>
                <a:gd name="connsiteX17" fmla="*/ 791379 w 3279590"/>
                <a:gd name="connsiteY17" fmla="*/ 1960236 h 4519477"/>
                <a:gd name="connsiteX18" fmla="*/ 615996 w 3279590"/>
                <a:gd name="connsiteY18" fmla="*/ 1953572 h 4519477"/>
                <a:gd name="connsiteX19" fmla="*/ 431550 w 3279590"/>
                <a:gd name="connsiteY19" fmla="*/ 1921694 h 4519477"/>
                <a:gd name="connsiteX20" fmla="*/ 237763 w 3279590"/>
                <a:gd name="connsiteY20" fmla="*/ 1807837 h 4519477"/>
                <a:gd name="connsiteX21" fmla="*/ 6830 w 3279590"/>
                <a:gd name="connsiteY21" fmla="*/ 1497590 h 4519477"/>
                <a:gd name="connsiteX22" fmla="*/ 105579 w 3279590"/>
                <a:gd name="connsiteY22" fmla="*/ 1062164 h 4519477"/>
                <a:gd name="connsiteX23" fmla="*/ 546450 w 3279590"/>
                <a:gd name="connsiteY23" fmla="*/ 670279 h 4519477"/>
                <a:gd name="connsiteX24" fmla="*/ 2309936 w 3279590"/>
                <a:gd name="connsiteY24" fmla="*/ 807 h 4519477"/>
                <a:gd name="connsiteX25" fmla="*/ 1150607 w 3279590"/>
                <a:gd name="connsiteY25" fmla="*/ 539650 h 4519477"/>
                <a:gd name="connsiteX26" fmla="*/ 546450 w 3279590"/>
                <a:gd name="connsiteY26" fmla="*/ 817236 h 4519477"/>
                <a:gd name="connsiteX27" fmla="*/ 203550 w 3279590"/>
                <a:gd name="connsiteY27" fmla="*/ 1143807 h 4519477"/>
                <a:gd name="connsiteX28" fmla="*/ 128904 w 3279590"/>
                <a:gd name="connsiteY28" fmla="*/ 1468822 h 4519477"/>
                <a:gd name="connsiteX29" fmla="*/ 309296 w 3279590"/>
                <a:gd name="connsiteY29" fmla="*/ 1724638 h 4519477"/>
                <a:gd name="connsiteX30" fmla="*/ 546450 w 3279590"/>
                <a:gd name="connsiteY30" fmla="*/ 1862264 h 4519477"/>
                <a:gd name="connsiteX31" fmla="*/ 366835 w 3279590"/>
                <a:gd name="connsiteY31" fmla="*/ 1503035 h 4519477"/>
                <a:gd name="connsiteX32" fmla="*/ 513792 w 3279590"/>
                <a:gd name="connsiteY32" fmla="*/ 1111150 h 4519477"/>
                <a:gd name="connsiteX33" fmla="*/ 987321 w 3279590"/>
                <a:gd name="connsiteY33" fmla="*/ 866221 h 4519477"/>
                <a:gd name="connsiteX34" fmla="*/ 1591479 w 3279590"/>
                <a:gd name="connsiteY34" fmla="*/ 572307 h 4519477"/>
                <a:gd name="connsiteX35" fmla="*/ 2375250 w 3279590"/>
                <a:gd name="connsiteY35" fmla="*/ 278393 h 4519477"/>
                <a:gd name="connsiteX36" fmla="*/ 1591479 w 3279590"/>
                <a:gd name="connsiteY36" fmla="*/ 702936 h 4519477"/>
                <a:gd name="connsiteX37" fmla="*/ 2587522 w 3279590"/>
                <a:gd name="connsiteY37" fmla="*/ 866222 h 4519477"/>
                <a:gd name="connsiteX38" fmla="*/ 1575150 w 3279590"/>
                <a:gd name="connsiteY38" fmla="*/ 817236 h 4519477"/>
                <a:gd name="connsiteX39" fmla="*/ 1150607 w 3279590"/>
                <a:gd name="connsiteY39" fmla="*/ 915207 h 4519477"/>
                <a:gd name="connsiteX40" fmla="*/ 628093 w 3279590"/>
                <a:gd name="connsiteY40" fmla="*/ 1192793 h 4519477"/>
                <a:gd name="connsiteX41" fmla="*/ 481136 w 3279590"/>
                <a:gd name="connsiteY41" fmla="*/ 1454050 h 4519477"/>
                <a:gd name="connsiteX42" fmla="*/ 562779 w 3279590"/>
                <a:gd name="connsiteY42" fmla="*/ 1747964 h 4519477"/>
                <a:gd name="connsiteX43" fmla="*/ 726064 w 3279590"/>
                <a:gd name="connsiteY43" fmla="*/ 1878593 h 4519477"/>
                <a:gd name="connsiteX44" fmla="*/ 666184 w 3279590"/>
                <a:gd name="connsiteY44" fmla="*/ 1735267 h 4519477"/>
                <a:gd name="connsiteX45" fmla="*/ 742393 w 3279590"/>
                <a:gd name="connsiteY45" fmla="*/ 1584678 h 4519477"/>
                <a:gd name="connsiteX46" fmla="*/ 909311 w 3279590"/>
                <a:gd name="connsiteY46" fmla="*/ 1542956 h 4519477"/>
                <a:gd name="connsiteX47" fmla="*/ 1038138 w 3279590"/>
                <a:gd name="connsiteY47" fmla="*/ 1674785 h 4519477"/>
                <a:gd name="connsiteX48" fmla="*/ 1036307 w 3279590"/>
                <a:gd name="connsiteY48" fmla="*/ 1829607 h 4519477"/>
                <a:gd name="connsiteX49" fmla="*/ 1199593 w 3279590"/>
                <a:gd name="connsiteY49" fmla="*/ 1747964 h 4519477"/>
                <a:gd name="connsiteX50" fmla="*/ 1450527 w 3279590"/>
                <a:gd name="connsiteY50" fmla="*/ 1710475 h 4519477"/>
                <a:gd name="connsiteX51" fmla="*/ 1765001 w 3279590"/>
                <a:gd name="connsiteY51" fmla="*/ 1513361 h 4519477"/>
                <a:gd name="connsiteX52" fmla="*/ 2034964 w 3279590"/>
                <a:gd name="connsiteY52" fmla="*/ 1385267 h 4519477"/>
                <a:gd name="connsiteX53" fmla="*/ 2268182 w 3279590"/>
                <a:gd name="connsiteY53" fmla="*/ 1336718 h 4519477"/>
                <a:gd name="connsiteX54" fmla="*/ 2568227 w 3279590"/>
                <a:gd name="connsiteY54" fmla="*/ 1406428 h 4519477"/>
                <a:gd name="connsiteX55" fmla="*/ 3273319 w 3279590"/>
                <a:gd name="connsiteY55" fmla="*/ 1633666 h 4519477"/>
                <a:gd name="connsiteX56" fmla="*/ 2243390 w 3279590"/>
                <a:gd name="connsiteY56" fmla="*/ 1396000 h 4519477"/>
                <a:gd name="connsiteX57" fmla="*/ 1584816 w 3279590"/>
                <a:gd name="connsiteY57" fmla="*/ 1714708 h 4519477"/>
                <a:gd name="connsiteX58" fmla="*/ 1781027 w 3279590"/>
                <a:gd name="connsiteY58" fmla="*/ 1626505 h 4519477"/>
                <a:gd name="connsiteX59" fmla="*/ 1916459 w 3279590"/>
                <a:gd name="connsiteY59" fmla="*/ 1647666 h 4519477"/>
                <a:gd name="connsiteX60" fmla="*/ 1954549 w 3279590"/>
                <a:gd name="connsiteY60" fmla="*/ 1787330 h 4519477"/>
                <a:gd name="connsiteX61" fmla="*/ 1874137 w 3279590"/>
                <a:gd name="connsiteY61" fmla="*/ 1888904 h 4519477"/>
                <a:gd name="connsiteX62" fmla="*/ 1710011 w 3279590"/>
                <a:gd name="connsiteY62" fmla="*/ 1888258 h 4519477"/>
                <a:gd name="connsiteX63" fmla="*/ 2065007 w 3279590"/>
                <a:gd name="connsiteY63" fmla="*/ 1992893 h 4519477"/>
                <a:gd name="connsiteX64" fmla="*/ 2456893 w 3279590"/>
                <a:gd name="connsiteY64" fmla="*/ 2054575 h 4519477"/>
                <a:gd name="connsiteX65" fmla="*/ 3110036 w 3279590"/>
                <a:gd name="connsiteY65" fmla="*/ 2156179 h 4519477"/>
                <a:gd name="connsiteX66" fmla="*/ 1983818 w 3279590"/>
                <a:gd name="connsiteY66" fmla="*/ 2065918 h 4519477"/>
                <a:gd name="connsiteX67" fmla="*/ 1444521 w 3279590"/>
                <a:gd name="connsiteY67" fmla="*/ 1829607 h 4519477"/>
                <a:gd name="connsiteX68" fmla="*/ 1134279 w 3279590"/>
                <a:gd name="connsiteY68" fmla="*/ 1862264 h 4519477"/>
                <a:gd name="connsiteX69" fmla="*/ 1101621 w 3279590"/>
                <a:gd name="connsiteY69" fmla="*/ 2025550 h 4519477"/>
                <a:gd name="connsiteX70" fmla="*/ 1183264 w 3279590"/>
                <a:gd name="connsiteY70" fmla="*/ 2156179 h 4519477"/>
                <a:gd name="connsiteX71" fmla="*/ 1240414 w 3279590"/>
                <a:gd name="connsiteY71" fmla="*/ 2326721 h 4519477"/>
                <a:gd name="connsiteX72" fmla="*/ 1232250 w 3279590"/>
                <a:gd name="connsiteY72" fmla="*/ 2466421 h 4519477"/>
                <a:gd name="connsiteX73" fmla="*/ 1316748 w 3279590"/>
                <a:gd name="connsiteY73" fmla="*/ 2343947 h 4519477"/>
                <a:gd name="connsiteX74" fmla="*/ 1495939 w 3279590"/>
                <a:gd name="connsiteY74" fmla="*/ 2183866 h 4519477"/>
                <a:gd name="connsiteX75" fmla="*/ 1747054 w 3279590"/>
                <a:gd name="connsiteY75" fmla="*/ 2106740 h 4519477"/>
                <a:gd name="connsiteX76" fmla="*/ 1751897 w 3279590"/>
                <a:gd name="connsiteY76" fmla="*/ 2167303 h 4519477"/>
                <a:gd name="connsiteX77" fmla="*/ 1499277 w 3279590"/>
                <a:gd name="connsiteY77" fmla="*/ 2263330 h 4519477"/>
                <a:gd name="connsiteX78" fmla="*/ 1321294 w 3279590"/>
                <a:gd name="connsiteY78" fmla="*/ 2459418 h 4519477"/>
                <a:gd name="connsiteX79" fmla="*/ 1337024 w 3279590"/>
                <a:gd name="connsiteY79" fmla="*/ 2536725 h 4519477"/>
                <a:gd name="connsiteX80" fmla="*/ 1368104 w 3279590"/>
                <a:gd name="connsiteY80" fmla="*/ 2452833 h 4519477"/>
                <a:gd name="connsiteX81" fmla="*/ 1514941 w 3279590"/>
                <a:gd name="connsiteY81" fmla="*/ 2409835 h 4519477"/>
                <a:gd name="connsiteX82" fmla="*/ 1543963 w 3279590"/>
                <a:gd name="connsiteY82" fmla="*/ 2572484 h 4519477"/>
                <a:gd name="connsiteX83" fmla="*/ 1384037 w 3279590"/>
                <a:gd name="connsiteY83" fmla="*/ 2603400 h 4519477"/>
                <a:gd name="connsiteX84" fmla="*/ 1468561 w 3279590"/>
                <a:gd name="connsiteY84" fmla="*/ 2667481 h 4519477"/>
                <a:gd name="connsiteX85" fmla="*/ 1760932 w 3279590"/>
                <a:gd name="connsiteY85" fmla="*/ 2510761 h 4519477"/>
                <a:gd name="connsiteX86" fmla="*/ 2131191 w 3279590"/>
                <a:gd name="connsiteY86" fmla="*/ 2532170 h 4519477"/>
                <a:gd name="connsiteX87" fmla="*/ 2087377 w 3279590"/>
                <a:gd name="connsiteY87" fmla="*/ 2610349 h 4519477"/>
                <a:gd name="connsiteX88" fmla="*/ 1746147 w 3279590"/>
                <a:gd name="connsiteY88" fmla="*/ 2582208 h 4519477"/>
                <a:gd name="connsiteX89" fmla="*/ 1493725 w 3279590"/>
                <a:gd name="connsiteY89" fmla="*/ 2728112 h 4519477"/>
                <a:gd name="connsiteX90" fmla="*/ 1558821 w 3279590"/>
                <a:gd name="connsiteY90" fmla="*/ 2972607 h 4519477"/>
                <a:gd name="connsiteX91" fmla="*/ 1681234 w 3279590"/>
                <a:gd name="connsiteY91" fmla="*/ 3237197 h 4519477"/>
                <a:gd name="connsiteX92" fmla="*/ 1805004 w 3279590"/>
                <a:gd name="connsiteY92" fmla="*/ 3434175 h 4519477"/>
                <a:gd name="connsiteX93" fmla="*/ 2027146 w 3279590"/>
                <a:gd name="connsiteY93" fmla="*/ 3667266 h 4519477"/>
                <a:gd name="connsiteX94" fmla="*/ 2179091 w 3279590"/>
                <a:gd name="connsiteY94" fmla="*/ 3837154 h 4519477"/>
                <a:gd name="connsiteX95" fmla="*/ 2305703 w 3279590"/>
                <a:gd name="connsiteY95" fmla="*/ 3971955 h 4519477"/>
                <a:gd name="connsiteX96" fmla="*/ 2419402 w 3279590"/>
                <a:gd name="connsiteY96" fmla="*/ 4141602 h 4519477"/>
                <a:gd name="connsiteX97" fmla="*/ 2649145 w 3279590"/>
                <a:gd name="connsiteY97" fmla="*/ 4518990 h 4519477"/>
                <a:gd name="connsiteX98" fmla="*/ 2339561 w 3279590"/>
                <a:gd name="connsiteY98" fmla="*/ 4212978 h 4519477"/>
                <a:gd name="connsiteX99" fmla="*/ 2075897 w 3279590"/>
                <a:gd name="connsiteY99" fmla="*/ 3865259 h 4519477"/>
                <a:gd name="connsiteX100" fmla="*/ 1569696 w 3279590"/>
                <a:gd name="connsiteY100" fmla="*/ 3271960 h 4519477"/>
                <a:gd name="connsiteX101" fmla="*/ 1332036 w 3279590"/>
                <a:gd name="connsiteY101" fmla="*/ 2747182 h 4519477"/>
                <a:gd name="connsiteX102" fmla="*/ 1304368 w 3279590"/>
                <a:gd name="connsiteY102" fmla="*/ 2595689 h 4519477"/>
                <a:gd name="connsiteX103" fmla="*/ 1150607 w 3279590"/>
                <a:gd name="connsiteY103" fmla="*/ 2515407 h 4519477"/>
                <a:gd name="connsiteX104" fmla="*/ 1036307 w 3279590"/>
                <a:gd name="connsiteY104" fmla="*/ 2597050 h 4519477"/>
                <a:gd name="connsiteX105" fmla="*/ 1003650 w 3279590"/>
                <a:gd name="connsiteY105" fmla="*/ 2744007 h 4519477"/>
                <a:gd name="connsiteX106" fmla="*/ 1215921 w 3279590"/>
                <a:gd name="connsiteY106" fmla="*/ 2972607 h 4519477"/>
                <a:gd name="connsiteX107" fmla="*/ 1411864 w 3279590"/>
                <a:gd name="connsiteY107" fmla="*/ 3413479 h 4519477"/>
                <a:gd name="connsiteX108" fmla="*/ 1509836 w 3279590"/>
                <a:gd name="connsiteY108" fmla="*/ 3772707 h 4519477"/>
                <a:gd name="connsiteX109" fmla="*/ 1526164 w 3279590"/>
                <a:gd name="connsiteY109" fmla="*/ 4050293 h 4519477"/>
                <a:gd name="connsiteX110" fmla="*/ 1526164 w 3279590"/>
                <a:gd name="connsiteY110" fmla="*/ 4050293 h 4519477"/>
                <a:gd name="connsiteX0" fmla="*/ 1444521 w 3279590"/>
                <a:gd name="connsiteY0" fmla="*/ 4050293 h 4519477"/>
                <a:gd name="connsiteX1" fmla="*/ 1379207 w 3279590"/>
                <a:gd name="connsiteY1" fmla="*/ 3674736 h 4519477"/>
                <a:gd name="connsiteX2" fmla="*/ 1199593 w 3279590"/>
                <a:gd name="connsiteY2" fmla="*/ 3217536 h 4519477"/>
                <a:gd name="connsiteX3" fmla="*/ 1036307 w 3279590"/>
                <a:gd name="connsiteY3" fmla="*/ 2907293 h 4519477"/>
                <a:gd name="connsiteX4" fmla="*/ 824036 w 3279590"/>
                <a:gd name="connsiteY4" fmla="*/ 2695021 h 4519477"/>
                <a:gd name="connsiteX5" fmla="*/ 905679 w 3279590"/>
                <a:gd name="connsiteY5" fmla="*/ 2515407 h 4519477"/>
                <a:gd name="connsiteX6" fmla="*/ 1036307 w 3279590"/>
                <a:gd name="connsiteY6" fmla="*/ 2368450 h 4519477"/>
                <a:gd name="connsiteX7" fmla="*/ 1019979 w 3279590"/>
                <a:gd name="connsiteY7" fmla="*/ 2205164 h 4519477"/>
                <a:gd name="connsiteX8" fmla="*/ 987321 w 3279590"/>
                <a:gd name="connsiteY8" fmla="*/ 2172507 h 4519477"/>
                <a:gd name="connsiteX9" fmla="*/ 969193 w 3279590"/>
                <a:gd name="connsiteY9" fmla="*/ 2314632 h 4519477"/>
                <a:gd name="connsiteX10" fmla="*/ 821035 w 3279590"/>
                <a:gd name="connsiteY10" fmla="*/ 2370881 h 4519477"/>
                <a:gd name="connsiteX11" fmla="*/ 675878 w 3279590"/>
                <a:gd name="connsiteY11" fmla="*/ 2329159 h 4519477"/>
                <a:gd name="connsiteX12" fmla="*/ 608133 w 3279590"/>
                <a:gd name="connsiteY12" fmla="*/ 2231788 h 4519477"/>
                <a:gd name="connsiteX13" fmla="*/ 635957 w 3279590"/>
                <a:gd name="connsiteY13" fmla="*/ 2104791 h 4519477"/>
                <a:gd name="connsiteX14" fmla="*/ 763555 w 3279590"/>
                <a:gd name="connsiteY14" fmla="*/ 2038276 h 4519477"/>
                <a:gd name="connsiteX15" fmla="*/ 869390 w 3279590"/>
                <a:gd name="connsiteY15" fmla="*/ 2078167 h 4519477"/>
                <a:gd name="connsiteX16" fmla="*/ 833101 w 3279590"/>
                <a:gd name="connsiteY16" fmla="*/ 2013454 h 4519477"/>
                <a:gd name="connsiteX17" fmla="*/ 791379 w 3279590"/>
                <a:gd name="connsiteY17" fmla="*/ 1960236 h 4519477"/>
                <a:gd name="connsiteX18" fmla="*/ 615996 w 3279590"/>
                <a:gd name="connsiteY18" fmla="*/ 1953572 h 4519477"/>
                <a:gd name="connsiteX19" fmla="*/ 431550 w 3279590"/>
                <a:gd name="connsiteY19" fmla="*/ 1921694 h 4519477"/>
                <a:gd name="connsiteX20" fmla="*/ 237763 w 3279590"/>
                <a:gd name="connsiteY20" fmla="*/ 1807837 h 4519477"/>
                <a:gd name="connsiteX21" fmla="*/ 6830 w 3279590"/>
                <a:gd name="connsiteY21" fmla="*/ 1497590 h 4519477"/>
                <a:gd name="connsiteX22" fmla="*/ 105579 w 3279590"/>
                <a:gd name="connsiteY22" fmla="*/ 1062164 h 4519477"/>
                <a:gd name="connsiteX23" fmla="*/ 546450 w 3279590"/>
                <a:gd name="connsiteY23" fmla="*/ 670279 h 4519477"/>
                <a:gd name="connsiteX24" fmla="*/ 2309936 w 3279590"/>
                <a:gd name="connsiteY24" fmla="*/ 807 h 4519477"/>
                <a:gd name="connsiteX25" fmla="*/ 1150607 w 3279590"/>
                <a:gd name="connsiteY25" fmla="*/ 539650 h 4519477"/>
                <a:gd name="connsiteX26" fmla="*/ 546450 w 3279590"/>
                <a:gd name="connsiteY26" fmla="*/ 817236 h 4519477"/>
                <a:gd name="connsiteX27" fmla="*/ 203550 w 3279590"/>
                <a:gd name="connsiteY27" fmla="*/ 1143807 h 4519477"/>
                <a:gd name="connsiteX28" fmla="*/ 128904 w 3279590"/>
                <a:gd name="connsiteY28" fmla="*/ 1468822 h 4519477"/>
                <a:gd name="connsiteX29" fmla="*/ 309296 w 3279590"/>
                <a:gd name="connsiteY29" fmla="*/ 1724638 h 4519477"/>
                <a:gd name="connsiteX30" fmla="*/ 515348 w 3279590"/>
                <a:gd name="connsiteY30" fmla="*/ 1815614 h 4519477"/>
                <a:gd name="connsiteX31" fmla="*/ 366835 w 3279590"/>
                <a:gd name="connsiteY31" fmla="*/ 1503035 h 4519477"/>
                <a:gd name="connsiteX32" fmla="*/ 513792 w 3279590"/>
                <a:gd name="connsiteY32" fmla="*/ 1111150 h 4519477"/>
                <a:gd name="connsiteX33" fmla="*/ 987321 w 3279590"/>
                <a:gd name="connsiteY33" fmla="*/ 866221 h 4519477"/>
                <a:gd name="connsiteX34" fmla="*/ 1591479 w 3279590"/>
                <a:gd name="connsiteY34" fmla="*/ 572307 h 4519477"/>
                <a:gd name="connsiteX35" fmla="*/ 2375250 w 3279590"/>
                <a:gd name="connsiteY35" fmla="*/ 278393 h 4519477"/>
                <a:gd name="connsiteX36" fmla="*/ 1591479 w 3279590"/>
                <a:gd name="connsiteY36" fmla="*/ 702936 h 4519477"/>
                <a:gd name="connsiteX37" fmla="*/ 2587522 w 3279590"/>
                <a:gd name="connsiteY37" fmla="*/ 866222 h 4519477"/>
                <a:gd name="connsiteX38" fmla="*/ 1575150 w 3279590"/>
                <a:gd name="connsiteY38" fmla="*/ 817236 h 4519477"/>
                <a:gd name="connsiteX39" fmla="*/ 1150607 w 3279590"/>
                <a:gd name="connsiteY39" fmla="*/ 915207 h 4519477"/>
                <a:gd name="connsiteX40" fmla="*/ 628093 w 3279590"/>
                <a:gd name="connsiteY40" fmla="*/ 1192793 h 4519477"/>
                <a:gd name="connsiteX41" fmla="*/ 481136 w 3279590"/>
                <a:gd name="connsiteY41" fmla="*/ 1454050 h 4519477"/>
                <a:gd name="connsiteX42" fmla="*/ 562779 w 3279590"/>
                <a:gd name="connsiteY42" fmla="*/ 1747964 h 4519477"/>
                <a:gd name="connsiteX43" fmla="*/ 726064 w 3279590"/>
                <a:gd name="connsiteY43" fmla="*/ 1878593 h 4519477"/>
                <a:gd name="connsiteX44" fmla="*/ 666184 w 3279590"/>
                <a:gd name="connsiteY44" fmla="*/ 1735267 h 4519477"/>
                <a:gd name="connsiteX45" fmla="*/ 742393 w 3279590"/>
                <a:gd name="connsiteY45" fmla="*/ 1584678 h 4519477"/>
                <a:gd name="connsiteX46" fmla="*/ 909311 w 3279590"/>
                <a:gd name="connsiteY46" fmla="*/ 1542956 h 4519477"/>
                <a:gd name="connsiteX47" fmla="*/ 1038138 w 3279590"/>
                <a:gd name="connsiteY47" fmla="*/ 1674785 h 4519477"/>
                <a:gd name="connsiteX48" fmla="*/ 1036307 w 3279590"/>
                <a:gd name="connsiteY48" fmla="*/ 1829607 h 4519477"/>
                <a:gd name="connsiteX49" fmla="*/ 1199593 w 3279590"/>
                <a:gd name="connsiteY49" fmla="*/ 1747964 h 4519477"/>
                <a:gd name="connsiteX50" fmla="*/ 1450527 w 3279590"/>
                <a:gd name="connsiteY50" fmla="*/ 1710475 h 4519477"/>
                <a:gd name="connsiteX51" fmla="*/ 1765001 w 3279590"/>
                <a:gd name="connsiteY51" fmla="*/ 1513361 h 4519477"/>
                <a:gd name="connsiteX52" fmla="*/ 2034964 w 3279590"/>
                <a:gd name="connsiteY52" fmla="*/ 1385267 h 4519477"/>
                <a:gd name="connsiteX53" fmla="*/ 2268182 w 3279590"/>
                <a:gd name="connsiteY53" fmla="*/ 1336718 h 4519477"/>
                <a:gd name="connsiteX54" fmla="*/ 2568227 w 3279590"/>
                <a:gd name="connsiteY54" fmla="*/ 1406428 h 4519477"/>
                <a:gd name="connsiteX55" fmla="*/ 3273319 w 3279590"/>
                <a:gd name="connsiteY55" fmla="*/ 1633666 h 4519477"/>
                <a:gd name="connsiteX56" fmla="*/ 2243390 w 3279590"/>
                <a:gd name="connsiteY56" fmla="*/ 1396000 h 4519477"/>
                <a:gd name="connsiteX57" fmla="*/ 1584816 w 3279590"/>
                <a:gd name="connsiteY57" fmla="*/ 1714708 h 4519477"/>
                <a:gd name="connsiteX58" fmla="*/ 1781027 w 3279590"/>
                <a:gd name="connsiteY58" fmla="*/ 1626505 h 4519477"/>
                <a:gd name="connsiteX59" fmla="*/ 1916459 w 3279590"/>
                <a:gd name="connsiteY59" fmla="*/ 1647666 h 4519477"/>
                <a:gd name="connsiteX60" fmla="*/ 1954549 w 3279590"/>
                <a:gd name="connsiteY60" fmla="*/ 1787330 h 4519477"/>
                <a:gd name="connsiteX61" fmla="*/ 1874137 w 3279590"/>
                <a:gd name="connsiteY61" fmla="*/ 1888904 h 4519477"/>
                <a:gd name="connsiteX62" fmla="*/ 1710011 w 3279590"/>
                <a:gd name="connsiteY62" fmla="*/ 1888258 h 4519477"/>
                <a:gd name="connsiteX63" fmla="*/ 2065007 w 3279590"/>
                <a:gd name="connsiteY63" fmla="*/ 1992893 h 4519477"/>
                <a:gd name="connsiteX64" fmla="*/ 2456893 w 3279590"/>
                <a:gd name="connsiteY64" fmla="*/ 2054575 h 4519477"/>
                <a:gd name="connsiteX65" fmla="*/ 3110036 w 3279590"/>
                <a:gd name="connsiteY65" fmla="*/ 2156179 h 4519477"/>
                <a:gd name="connsiteX66" fmla="*/ 1983818 w 3279590"/>
                <a:gd name="connsiteY66" fmla="*/ 2065918 h 4519477"/>
                <a:gd name="connsiteX67" fmla="*/ 1444521 w 3279590"/>
                <a:gd name="connsiteY67" fmla="*/ 1829607 h 4519477"/>
                <a:gd name="connsiteX68" fmla="*/ 1134279 w 3279590"/>
                <a:gd name="connsiteY68" fmla="*/ 1862264 h 4519477"/>
                <a:gd name="connsiteX69" fmla="*/ 1101621 w 3279590"/>
                <a:gd name="connsiteY69" fmla="*/ 2025550 h 4519477"/>
                <a:gd name="connsiteX70" fmla="*/ 1183264 w 3279590"/>
                <a:gd name="connsiteY70" fmla="*/ 2156179 h 4519477"/>
                <a:gd name="connsiteX71" fmla="*/ 1240414 w 3279590"/>
                <a:gd name="connsiteY71" fmla="*/ 2326721 h 4519477"/>
                <a:gd name="connsiteX72" fmla="*/ 1232250 w 3279590"/>
                <a:gd name="connsiteY72" fmla="*/ 2466421 h 4519477"/>
                <a:gd name="connsiteX73" fmla="*/ 1316748 w 3279590"/>
                <a:gd name="connsiteY73" fmla="*/ 2343947 h 4519477"/>
                <a:gd name="connsiteX74" fmla="*/ 1495939 w 3279590"/>
                <a:gd name="connsiteY74" fmla="*/ 2183866 h 4519477"/>
                <a:gd name="connsiteX75" fmla="*/ 1747054 w 3279590"/>
                <a:gd name="connsiteY75" fmla="*/ 2106740 h 4519477"/>
                <a:gd name="connsiteX76" fmla="*/ 1751897 w 3279590"/>
                <a:gd name="connsiteY76" fmla="*/ 2167303 h 4519477"/>
                <a:gd name="connsiteX77" fmla="*/ 1499277 w 3279590"/>
                <a:gd name="connsiteY77" fmla="*/ 2263330 h 4519477"/>
                <a:gd name="connsiteX78" fmla="*/ 1321294 w 3279590"/>
                <a:gd name="connsiteY78" fmla="*/ 2459418 h 4519477"/>
                <a:gd name="connsiteX79" fmla="*/ 1337024 w 3279590"/>
                <a:gd name="connsiteY79" fmla="*/ 2536725 h 4519477"/>
                <a:gd name="connsiteX80" fmla="*/ 1368104 w 3279590"/>
                <a:gd name="connsiteY80" fmla="*/ 2452833 h 4519477"/>
                <a:gd name="connsiteX81" fmla="*/ 1514941 w 3279590"/>
                <a:gd name="connsiteY81" fmla="*/ 2409835 h 4519477"/>
                <a:gd name="connsiteX82" fmla="*/ 1543963 w 3279590"/>
                <a:gd name="connsiteY82" fmla="*/ 2572484 h 4519477"/>
                <a:gd name="connsiteX83" fmla="*/ 1384037 w 3279590"/>
                <a:gd name="connsiteY83" fmla="*/ 2603400 h 4519477"/>
                <a:gd name="connsiteX84" fmla="*/ 1468561 w 3279590"/>
                <a:gd name="connsiteY84" fmla="*/ 2667481 h 4519477"/>
                <a:gd name="connsiteX85" fmla="*/ 1760932 w 3279590"/>
                <a:gd name="connsiteY85" fmla="*/ 2510761 h 4519477"/>
                <a:gd name="connsiteX86" fmla="*/ 2131191 w 3279590"/>
                <a:gd name="connsiteY86" fmla="*/ 2532170 h 4519477"/>
                <a:gd name="connsiteX87" fmla="*/ 2087377 w 3279590"/>
                <a:gd name="connsiteY87" fmla="*/ 2610349 h 4519477"/>
                <a:gd name="connsiteX88" fmla="*/ 1746147 w 3279590"/>
                <a:gd name="connsiteY88" fmla="*/ 2582208 h 4519477"/>
                <a:gd name="connsiteX89" fmla="*/ 1493725 w 3279590"/>
                <a:gd name="connsiteY89" fmla="*/ 2728112 h 4519477"/>
                <a:gd name="connsiteX90" fmla="*/ 1558821 w 3279590"/>
                <a:gd name="connsiteY90" fmla="*/ 2972607 h 4519477"/>
                <a:gd name="connsiteX91" fmla="*/ 1681234 w 3279590"/>
                <a:gd name="connsiteY91" fmla="*/ 3237197 h 4519477"/>
                <a:gd name="connsiteX92" fmla="*/ 1805004 w 3279590"/>
                <a:gd name="connsiteY92" fmla="*/ 3434175 h 4519477"/>
                <a:gd name="connsiteX93" fmla="*/ 2027146 w 3279590"/>
                <a:gd name="connsiteY93" fmla="*/ 3667266 h 4519477"/>
                <a:gd name="connsiteX94" fmla="*/ 2179091 w 3279590"/>
                <a:gd name="connsiteY94" fmla="*/ 3837154 h 4519477"/>
                <a:gd name="connsiteX95" fmla="*/ 2305703 w 3279590"/>
                <a:gd name="connsiteY95" fmla="*/ 3971955 h 4519477"/>
                <a:gd name="connsiteX96" fmla="*/ 2419402 w 3279590"/>
                <a:gd name="connsiteY96" fmla="*/ 4141602 h 4519477"/>
                <a:gd name="connsiteX97" fmla="*/ 2649145 w 3279590"/>
                <a:gd name="connsiteY97" fmla="*/ 4518990 h 4519477"/>
                <a:gd name="connsiteX98" fmla="*/ 2339561 w 3279590"/>
                <a:gd name="connsiteY98" fmla="*/ 4212978 h 4519477"/>
                <a:gd name="connsiteX99" fmla="*/ 2075897 w 3279590"/>
                <a:gd name="connsiteY99" fmla="*/ 3865259 h 4519477"/>
                <a:gd name="connsiteX100" fmla="*/ 1569696 w 3279590"/>
                <a:gd name="connsiteY100" fmla="*/ 3271960 h 4519477"/>
                <a:gd name="connsiteX101" fmla="*/ 1332036 w 3279590"/>
                <a:gd name="connsiteY101" fmla="*/ 2747182 h 4519477"/>
                <a:gd name="connsiteX102" fmla="*/ 1304368 w 3279590"/>
                <a:gd name="connsiteY102" fmla="*/ 2595689 h 4519477"/>
                <a:gd name="connsiteX103" fmla="*/ 1150607 w 3279590"/>
                <a:gd name="connsiteY103" fmla="*/ 2515407 h 4519477"/>
                <a:gd name="connsiteX104" fmla="*/ 1036307 w 3279590"/>
                <a:gd name="connsiteY104" fmla="*/ 2597050 h 4519477"/>
                <a:gd name="connsiteX105" fmla="*/ 1003650 w 3279590"/>
                <a:gd name="connsiteY105" fmla="*/ 2744007 h 4519477"/>
                <a:gd name="connsiteX106" fmla="*/ 1215921 w 3279590"/>
                <a:gd name="connsiteY106" fmla="*/ 2972607 h 4519477"/>
                <a:gd name="connsiteX107" fmla="*/ 1411864 w 3279590"/>
                <a:gd name="connsiteY107" fmla="*/ 3413479 h 4519477"/>
                <a:gd name="connsiteX108" fmla="*/ 1509836 w 3279590"/>
                <a:gd name="connsiteY108" fmla="*/ 3772707 h 4519477"/>
                <a:gd name="connsiteX109" fmla="*/ 1526164 w 3279590"/>
                <a:gd name="connsiteY109" fmla="*/ 4050293 h 4519477"/>
                <a:gd name="connsiteX110" fmla="*/ 1526164 w 3279590"/>
                <a:gd name="connsiteY110" fmla="*/ 4050293 h 4519477"/>
                <a:gd name="connsiteX0" fmla="*/ 1444521 w 3279590"/>
                <a:gd name="connsiteY0" fmla="*/ 4050293 h 4519477"/>
                <a:gd name="connsiteX1" fmla="*/ 1379207 w 3279590"/>
                <a:gd name="connsiteY1" fmla="*/ 3674736 h 4519477"/>
                <a:gd name="connsiteX2" fmla="*/ 1199593 w 3279590"/>
                <a:gd name="connsiteY2" fmla="*/ 3217536 h 4519477"/>
                <a:gd name="connsiteX3" fmla="*/ 1036307 w 3279590"/>
                <a:gd name="connsiteY3" fmla="*/ 2907293 h 4519477"/>
                <a:gd name="connsiteX4" fmla="*/ 824036 w 3279590"/>
                <a:gd name="connsiteY4" fmla="*/ 2695021 h 4519477"/>
                <a:gd name="connsiteX5" fmla="*/ 905679 w 3279590"/>
                <a:gd name="connsiteY5" fmla="*/ 2515407 h 4519477"/>
                <a:gd name="connsiteX6" fmla="*/ 1036307 w 3279590"/>
                <a:gd name="connsiteY6" fmla="*/ 2368450 h 4519477"/>
                <a:gd name="connsiteX7" fmla="*/ 1019979 w 3279590"/>
                <a:gd name="connsiteY7" fmla="*/ 2205164 h 4519477"/>
                <a:gd name="connsiteX8" fmla="*/ 987321 w 3279590"/>
                <a:gd name="connsiteY8" fmla="*/ 2172507 h 4519477"/>
                <a:gd name="connsiteX9" fmla="*/ 969193 w 3279590"/>
                <a:gd name="connsiteY9" fmla="*/ 2314632 h 4519477"/>
                <a:gd name="connsiteX10" fmla="*/ 821035 w 3279590"/>
                <a:gd name="connsiteY10" fmla="*/ 2370881 h 4519477"/>
                <a:gd name="connsiteX11" fmla="*/ 675878 w 3279590"/>
                <a:gd name="connsiteY11" fmla="*/ 2329159 h 4519477"/>
                <a:gd name="connsiteX12" fmla="*/ 608133 w 3279590"/>
                <a:gd name="connsiteY12" fmla="*/ 2231788 h 4519477"/>
                <a:gd name="connsiteX13" fmla="*/ 635957 w 3279590"/>
                <a:gd name="connsiteY13" fmla="*/ 2104791 h 4519477"/>
                <a:gd name="connsiteX14" fmla="*/ 763555 w 3279590"/>
                <a:gd name="connsiteY14" fmla="*/ 2038276 h 4519477"/>
                <a:gd name="connsiteX15" fmla="*/ 869390 w 3279590"/>
                <a:gd name="connsiteY15" fmla="*/ 2078167 h 4519477"/>
                <a:gd name="connsiteX16" fmla="*/ 833101 w 3279590"/>
                <a:gd name="connsiteY16" fmla="*/ 2013454 h 4519477"/>
                <a:gd name="connsiteX17" fmla="*/ 791379 w 3279590"/>
                <a:gd name="connsiteY17" fmla="*/ 1960236 h 4519477"/>
                <a:gd name="connsiteX18" fmla="*/ 615996 w 3279590"/>
                <a:gd name="connsiteY18" fmla="*/ 1953572 h 4519477"/>
                <a:gd name="connsiteX19" fmla="*/ 431550 w 3279590"/>
                <a:gd name="connsiteY19" fmla="*/ 1921694 h 4519477"/>
                <a:gd name="connsiteX20" fmla="*/ 237763 w 3279590"/>
                <a:gd name="connsiteY20" fmla="*/ 1807837 h 4519477"/>
                <a:gd name="connsiteX21" fmla="*/ 6830 w 3279590"/>
                <a:gd name="connsiteY21" fmla="*/ 1497590 h 4519477"/>
                <a:gd name="connsiteX22" fmla="*/ 105579 w 3279590"/>
                <a:gd name="connsiteY22" fmla="*/ 1062164 h 4519477"/>
                <a:gd name="connsiteX23" fmla="*/ 546450 w 3279590"/>
                <a:gd name="connsiteY23" fmla="*/ 670279 h 4519477"/>
                <a:gd name="connsiteX24" fmla="*/ 2309936 w 3279590"/>
                <a:gd name="connsiteY24" fmla="*/ 807 h 4519477"/>
                <a:gd name="connsiteX25" fmla="*/ 1150607 w 3279590"/>
                <a:gd name="connsiteY25" fmla="*/ 539650 h 4519477"/>
                <a:gd name="connsiteX26" fmla="*/ 546450 w 3279590"/>
                <a:gd name="connsiteY26" fmla="*/ 817236 h 4519477"/>
                <a:gd name="connsiteX27" fmla="*/ 203550 w 3279590"/>
                <a:gd name="connsiteY27" fmla="*/ 1143807 h 4519477"/>
                <a:gd name="connsiteX28" fmla="*/ 128904 w 3279590"/>
                <a:gd name="connsiteY28" fmla="*/ 1468822 h 4519477"/>
                <a:gd name="connsiteX29" fmla="*/ 309296 w 3279590"/>
                <a:gd name="connsiteY29" fmla="*/ 1724638 h 4519477"/>
                <a:gd name="connsiteX30" fmla="*/ 515348 w 3279590"/>
                <a:gd name="connsiteY30" fmla="*/ 1815614 h 4519477"/>
                <a:gd name="connsiteX31" fmla="*/ 366835 w 3279590"/>
                <a:gd name="connsiteY31" fmla="*/ 1503035 h 4519477"/>
                <a:gd name="connsiteX32" fmla="*/ 513792 w 3279590"/>
                <a:gd name="connsiteY32" fmla="*/ 1111150 h 4519477"/>
                <a:gd name="connsiteX33" fmla="*/ 987321 w 3279590"/>
                <a:gd name="connsiteY33" fmla="*/ 866221 h 4519477"/>
                <a:gd name="connsiteX34" fmla="*/ 1591479 w 3279590"/>
                <a:gd name="connsiteY34" fmla="*/ 572307 h 4519477"/>
                <a:gd name="connsiteX35" fmla="*/ 2375250 w 3279590"/>
                <a:gd name="connsiteY35" fmla="*/ 278393 h 4519477"/>
                <a:gd name="connsiteX36" fmla="*/ 1591479 w 3279590"/>
                <a:gd name="connsiteY36" fmla="*/ 702936 h 4519477"/>
                <a:gd name="connsiteX37" fmla="*/ 2587522 w 3279590"/>
                <a:gd name="connsiteY37" fmla="*/ 866222 h 4519477"/>
                <a:gd name="connsiteX38" fmla="*/ 1575150 w 3279590"/>
                <a:gd name="connsiteY38" fmla="*/ 817236 h 4519477"/>
                <a:gd name="connsiteX39" fmla="*/ 1150607 w 3279590"/>
                <a:gd name="connsiteY39" fmla="*/ 915207 h 4519477"/>
                <a:gd name="connsiteX40" fmla="*/ 628093 w 3279590"/>
                <a:gd name="connsiteY40" fmla="*/ 1192793 h 4519477"/>
                <a:gd name="connsiteX41" fmla="*/ 481136 w 3279590"/>
                <a:gd name="connsiteY41" fmla="*/ 1454050 h 4519477"/>
                <a:gd name="connsiteX42" fmla="*/ 562779 w 3279590"/>
                <a:gd name="connsiteY42" fmla="*/ 1747964 h 4519477"/>
                <a:gd name="connsiteX43" fmla="*/ 726064 w 3279590"/>
                <a:gd name="connsiteY43" fmla="*/ 1878593 h 4519477"/>
                <a:gd name="connsiteX44" fmla="*/ 666184 w 3279590"/>
                <a:gd name="connsiteY44" fmla="*/ 1735267 h 4519477"/>
                <a:gd name="connsiteX45" fmla="*/ 742393 w 3279590"/>
                <a:gd name="connsiteY45" fmla="*/ 1584678 h 4519477"/>
                <a:gd name="connsiteX46" fmla="*/ 909311 w 3279590"/>
                <a:gd name="connsiteY46" fmla="*/ 1542956 h 4519477"/>
                <a:gd name="connsiteX47" fmla="*/ 1038138 w 3279590"/>
                <a:gd name="connsiteY47" fmla="*/ 1674785 h 4519477"/>
                <a:gd name="connsiteX48" fmla="*/ 1036307 w 3279590"/>
                <a:gd name="connsiteY48" fmla="*/ 1829607 h 4519477"/>
                <a:gd name="connsiteX49" fmla="*/ 1199593 w 3279590"/>
                <a:gd name="connsiteY49" fmla="*/ 1747964 h 4519477"/>
                <a:gd name="connsiteX50" fmla="*/ 1450527 w 3279590"/>
                <a:gd name="connsiteY50" fmla="*/ 1710475 h 4519477"/>
                <a:gd name="connsiteX51" fmla="*/ 1765001 w 3279590"/>
                <a:gd name="connsiteY51" fmla="*/ 1513361 h 4519477"/>
                <a:gd name="connsiteX52" fmla="*/ 2034964 w 3279590"/>
                <a:gd name="connsiteY52" fmla="*/ 1385267 h 4519477"/>
                <a:gd name="connsiteX53" fmla="*/ 2268182 w 3279590"/>
                <a:gd name="connsiteY53" fmla="*/ 1336718 h 4519477"/>
                <a:gd name="connsiteX54" fmla="*/ 2568227 w 3279590"/>
                <a:gd name="connsiteY54" fmla="*/ 1406428 h 4519477"/>
                <a:gd name="connsiteX55" fmla="*/ 3273319 w 3279590"/>
                <a:gd name="connsiteY55" fmla="*/ 1633666 h 4519477"/>
                <a:gd name="connsiteX56" fmla="*/ 2243390 w 3279590"/>
                <a:gd name="connsiteY56" fmla="*/ 1396000 h 4519477"/>
                <a:gd name="connsiteX57" fmla="*/ 1584816 w 3279590"/>
                <a:gd name="connsiteY57" fmla="*/ 1714708 h 4519477"/>
                <a:gd name="connsiteX58" fmla="*/ 1781027 w 3279590"/>
                <a:gd name="connsiteY58" fmla="*/ 1626505 h 4519477"/>
                <a:gd name="connsiteX59" fmla="*/ 1916459 w 3279590"/>
                <a:gd name="connsiteY59" fmla="*/ 1647666 h 4519477"/>
                <a:gd name="connsiteX60" fmla="*/ 1954549 w 3279590"/>
                <a:gd name="connsiteY60" fmla="*/ 1787330 h 4519477"/>
                <a:gd name="connsiteX61" fmla="*/ 1874137 w 3279590"/>
                <a:gd name="connsiteY61" fmla="*/ 1888904 h 4519477"/>
                <a:gd name="connsiteX62" fmla="*/ 1710011 w 3279590"/>
                <a:gd name="connsiteY62" fmla="*/ 1888258 h 4519477"/>
                <a:gd name="connsiteX63" fmla="*/ 2065007 w 3279590"/>
                <a:gd name="connsiteY63" fmla="*/ 1992893 h 4519477"/>
                <a:gd name="connsiteX64" fmla="*/ 2456893 w 3279590"/>
                <a:gd name="connsiteY64" fmla="*/ 2054575 h 4519477"/>
                <a:gd name="connsiteX65" fmla="*/ 3110036 w 3279590"/>
                <a:gd name="connsiteY65" fmla="*/ 2156179 h 4519477"/>
                <a:gd name="connsiteX66" fmla="*/ 1983818 w 3279590"/>
                <a:gd name="connsiteY66" fmla="*/ 2065918 h 4519477"/>
                <a:gd name="connsiteX67" fmla="*/ 1444521 w 3279590"/>
                <a:gd name="connsiteY67" fmla="*/ 1829607 h 4519477"/>
                <a:gd name="connsiteX68" fmla="*/ 1134279 w 3279590"/>
                <a:gd name="connsiteY68" fmla="*/ 1862264 h 4519477"/>
                <a:gd name="connsiteX69" fmla="*/ 1101621 w 3279590"/>
                <a:gd name="connsiteY69" fmla="*/ 2025550 h 4519477"/>
                <a:gd name="connsiteX70" fmla="*/ 1183264 w 3279590"/>
                <a:gd name="connsiteY70" fmla="*/ 2156179 h 4519477"/>
                <a:gd name="connsiteX71" fmla="*/ 1240414 w 3279590"/>
                <a:gd name="connsiteY71" fmla="*/ 2326721 h 4519477"/>
                <a:gd name="connsiteX72" fmla="*/ 1232250 w 3279590"/>
                <a:gd name="connsiteY72" fmla="*/ 2466421 h 4519477"/>
                <a:gd name="connsiteX73" fmla="*/ 1316748 w 3279590"/>
                <a:gd name="connsiteY73" fmla="*/ 2343947 h 4519477"/>
                <a:gd name="connsiteX74" fmla="*/ 1495939 w 3279590"/>
                <a:gd name="connsiteY74" fmla="*/ 2183866 h 4519477"/>
                <a:gd name="connsiteX75" fmla="*/ 1747054 w 3279590"/>
                <a:gd name="connsiteY75" fmla="*/ 2106740 h 4519477"/>
                <a:gd name="connsiteX76" fmla="*/ 1751897 w 3279590"/>
                <a:gd name="connsiteY76" fmla="*/ 2167303 h 4519477"/>
                <a:gd name="connsiteX77" fmla="*/ 1499277 w 3279590"/>
                <a:gd name="connsiteY77" fmla="*/ 2263330 h 4519477"/>
                <a:gd name="connsiteX78" fmla="*/ 1321294 w 3279590"/>
                <a:gd name="connsiteY78" fmla="*/ 2459418 h 4519477"/>
                <a:gd name="connsiteX79" fmla="*/ 1337024 w 3279590"/>
                <a:gd name="connsiteY79" fmla="*/ 2536725 h 4519477"/>
                <a:gd name="connsiteX80" fmla="*/ 1368104 w 3279590"/>
                <a:gd name="connsiteY80" fmla="*/ 2452833 h 4519477"/>
                <a:gd name="connsiteX81" fmla="*/ 1514941 w 3279590"/>
                <a:gd name="connsiteY81" fmla="*/ 2409835 h 4519477"/>
                <a:gd name="connsiteX82" fmla="*/ 1543963 w 3279590"/>
                <a:gd name="connsiteY82" fmla="*/ 2572484 h 4519477"/>
                <a:gd name="connsiteX83" fmla="*/ 1384037 w 3279590"/>
                <a:gd name="connsiteY83" fmla="*/ 2603400 h 4519477"/>
                <a:gd name="connsiteX84" fmla="*/ 1468561 w 3279590"/>
                <a:gd name="connsiteY84" fmla="*/ 2667481 h 4519477"/>
                <a:gd name="connsiteX85" fmla="*/ 1760932 w 3279590"/>
                <a:gd name="connsiteY85" fmla="*/ 2510761 h 4519477"/>
                <a:gd name="connsiteX86" fmla="*/ 2131191 w 3279590"/>
                <a:gd name="connsiteY86" fmla="*/ 2532170 h 4519477"/>
                <a:gd name="connsiteX87" fmla="*/ 2087377 w 3279590"/>
                <a:gd name="connsiteY87" fmla="*/ 2610349 h 4519477"/>
                <a:gd name="connsiteX88" fmla="*/ 1746147 w 3279590"/>
                <a:gd name="connsiteY88" fmla="*/ 2582208 h 4519477"/>
                <a:gd name="connsiteX89" fmla="*/ 1493725 w 3279590"/>
                <a:gd name="connsiteY89" fmla="*/ 2728112 h 4519477"/>
                <a:gd name="connsiteX90" fmla="*/ 1558821 w 3279590"/>
                <a:gd name="connsiteY90" fmla="*/ 2972607 h 4519477"/>
                <a:gd name="connsiteX91" fmla="*/ 1681234 w 3279590"/>
                <a:gd name="connsiteY91" fmla="*/ 3237197 h 4519477"/>
                <a:gd name="connsiteX92" fmla="*/ 1805004 w 3279590"/>
                <a:gd name="connsiteY92" fmla="*/ 3434175 h 4519477"/>
                <a:gd name="connsiteX93" fmla="*/ 2027146 w 3279590"/>
                <a:gd name="connsiteY93" fmla="*/ 3667266 h 4519477"/>
                <a:gd name="connsiteX94" fmla="*/ 2179091 w 3279590"/>
                <a:gd name="connsiteY94" fmla="*/ 3837154 h 4519477"/>
                <a:gd name="connsiteX95" fmla="*/ 2305703 w 3279590"/>
                <a:gd name="connsiteY95" fmla="*/ 3971955 h 4519477"/>
                <a:gd name="connsiteX96" fmla="*/ 2419402 w 3279590"/>
                <a:gd name="connsiteY96" fmla="*/ 4141602 h 4519477"/>
                <a:gd name="connsiteX97" fmla="*/ 2649145 w 3279590"/>
                <a:gd name="connsiteY97" fmla="*/ 4518990 h 4519477"/>
                <a:gd name="connsiteX98" fmla="*/ 2339561 w 3279590"/>
                <a:gd name="connsiteY98" fmla="*/ 4212978 h 4519477"/>
                <a:gd name="connsiteX99" fmla="*/ 2075897 w 3279590"/>
                <a:gd name="connsiteY99" fmla="*/ 3865259 h 4519477"/>
                <a:gd name="connsiteX100" fmla="*/ 1569696 w 3279590"/>
                <a:gd name="connsiteY100" fmla="*/ 3271960 h 4519477"/>
                <a:gd name="connsiteX101" fmla="*/ 1332036 w 3279590"/>
                <a:gd name="connsiteY101" fmla="*/ 2747182 h 4519477"/>
                <a:gd name="connsiteX102" fmla="*/ 1304368 w 3279590"/>
                <a:gd name="connsiteY102" fmla="*/ 2595689 h 4519477"/>
                <a:gd name="connsiteX103" fmla="*/ 1150607 w 3279590"/>
                <a:gd name="connsiteY103" fmla="*/ 2515407 h 4519477"/>
                <a:gd name="connsiteX104" fmla="*/ 1036307 w 3279590"/>
                <a:gd name="connsiteY104" fmla="*/ 2597050 h 4519477"/>
                <a:gd name="connsiteX105" fmla="*/ 1003650 w 3279590"/>
                <a:gd name="connsiteY105" fmla="*/ 2744007 h 4519477"/>
                <a:gd name="connsiteX106" fmla="*/ 1215921 w 3279590"/>
                <a:gd name="connsiteY106" fmla="*/ 2972607 h 4519477"/>
                <a:gd name="connsiteX107" fmla="*/ 1411864 w 3279590"/>
                <a:gd name="connsiteY107" fmla="*/ 3413479 h 4519477"/>
                <a:gd name="connsiteX108" fmla="*/ 1509836 w 3279590"/>
                <a:gd name="connsiteY108" fmla="*/ 3772707 h 4519477"/>
                <a:gd name="connsiteX109" fmla="*/ 1526164 w 3279590"/>
                <a:gd name="connsiteY109" fmla="*/ 4050293 h 4519477"/>
                <a:gd name="connsiteX110" fmla="*/ 1526164 w 3279590"/>
                <a:gd name="connsiteY110" fmla="*/ 4050293 h 4519477"/>
                <a:gd name="connsiteX0" fmla="*/ 1444521 w 3279590"/>
                <a:gd name="connsiteY0" fmla="*/ 4050293 h 4519477"/>
                <a:gd name="connsiteX1" fmla="*/ 1379207 w 3279590"/>
                <a:gd name="connsiteY1" fmla="*/ 3674736 h 4519477"/>
                <a:gd name="connsiteX2" fmla="*/ 1199593 w 3279590"/>
                <a:gd name="connsiteY2" fmla="*/ 3217536 h 4519477"/>
                <a:gd name="connsiteX3" fmla="*/ 1036307 w 3279590"/>
                <a:gd name="connsiteY3" fmla="*/ 2907293 h 4519477"/>
                <a:gd name="connsiteX4" fmla="*/ 824036 w 3279590"/>
                <a:gd name="connsiteY4" fmla="*/ 2695021 h 4519477"/>
                <a:gd name="connsiteX5" fmla="*/ 905679 w 3279590"/>
                <a:gd name="connsiteY5" fmla="*/ 2515407 h 4519477"/>
                <a:gd name="connsiteX6" fmla="*/ 1036307 w 3279590"/>
                <a:gd name="connsiteY6" fmla="*/ 2368450 h 4519477"/>
                <a:gd name="connsiteX7" fmla="*/ 1019979 w 3279590"/>
                <a:gd name="connsiteY7" fmla="*/ 2205164 h 4519477"/>
                <a:gd name="connsiteX8" fmla="*/ 987321 w 3279590"/>
                <a:gd name="connsiteY8" fmla="*/ 2172507 h 4519477"/>
                <a:gd name="connsiteX9" fmla="*/ 969193 w 3279590"/>
                <a:gd name="connsiteY9" fmla="*/ 2314632 h 4519477"/>
                <a:gd name="connsiteX10" fmla="*/ 821035 w 3279590"/>
                <a:gd name="connsiteY10" fmla="*/ 2370881 h 4519477"/>
                <a:gd name="connsiteX11" fmla="*/ 675878 w 3279590"/>
                <a:gd name="connsiteY11" fmla="*/ 2329159 h 4519477"/>
                <a:gd name="connsiteX12" fmla="*/ 608133 w 3279590"/>
                <a:gd name="connsiteY12" fmla="*/ 2231788 h 4519477"/>
                <a:gd name="connsiteX13" fmla="*/ 635957 w 3279590"/>
                <a:gd name="connsiteY13" fmla="*/ 2104791 h 4519477"/>
                <a:gd name="connsiteX14" fmla="*/ 763555 w 3279590"/>
                <a:gd name="connsiteY14" fmla="*/ 2038276 h 4519477"/>
                <a:gd name="connsiteX15" fmla="*/ 869390 w 3279590"/>
                <a:gd name="connsiteY15" fmla="*/ 2078167 h 4519477"/>
                <a:gd name="connsiteX16" fmla="*/ 833101 w 3279590"/>
                <a:gd name="connsiteY16" fmla="*/ 2013454 h 4519477"/>
                <a:gd name="connsiteX17" fmla="*/ 791379 w 3279590"/>
                <a:gd name="connsiteY17" fmla="*/ 1960236 h 4519477"/>
                <a:gd name="connsiteX18" fmla="*/ 615996 w 3279590"/>
                <a:gd name="connsiteY18" fmla="*/ 1953572 h 4519477"/>
                <a:gd name="connsiteX19" fmla="*/ 431550 w 3279590"/>
                <a:gd name="connsiteY19" fmla="*/ 1921694 h 4519477"/>
                <a:gd name="connsiteX20" fmla="*/ 237763 w 3279590"/>
                <a:gd name="connsiteY20" fmla="*/ 1807837 h 4519477"/>
                <a:gd name="connsiteX21" fmla="*/ 6830 w 3279590"/>
                <a:gd name="connsiteY21" fmla="*/ 1497590 h 4519477"/>
                <a:gd name="connsiteX22" fmla="*/ 105579 w 3279590"/>
                <a:gd name="connsiteY22" fmla="*/ 1062164 h 4519477"/>
                <a:gd name="connsiteX23" fmla="*/ 546450 w 3279590"/>
                <a:gd name="connsiteY23" fmla="*/ 670279 h 4519477"/>
                <a:gd name="connsiteX24" fmla="*/ 2309936 w 3279590"/>
                <a:gd name="connsiteY24" fmla="*/ 807 h 4519477"/>
                <a:gd name="connsiteX25" fmla="*/ 1150607 w 3279590"/>
                <a:gd name="connsiteY25" fmla="*/ 539650 h 4519477"/>
                <a:gd name="connsiteX26" fmla="*/ 546450 w 3279590"/>
                <a:gd name="connsiteY26" fmla="*/ 817236 h 4519477"/>
                <a:gd name="connsiteX27" fmla="*/ 203550 w 3279590"/>
                <a:gd name="connsiteY27" fmla="*/ 1143807 h 4519477"/>
                <a:gd name="connsiteX28" fmla="*/ 128904 w 3279590"/>
                <a:gd name="connsiteY28" fmla="*/ 1468822 h 4519477"/>
                <a:gd name="connsiteX29" fmla="*/ 309296 w 3279590"/>
                <a:gd name="connsiteY29" fmla="*/ 1724638 h 4519477"/>
                <a:gd name="connsiteX30" fmla="*/ 515348 w 3279590"/>
                <a:gd name="connsiteY30" fmla="*/ 1815614 h 4519477"/>
                <a:gd name="connsiteX31" fmla="*/ 366835 w 3279590"/>
                <a:gd name="connsiteY31" fmla="*/ 1503035 h 4519477"/>
                <a:gd name="connsiteX32" fmla="*/ 513792 w 3279590"/>
                <a:gd name="connsiteY32" fmla="*/ 1111150 h 4519477"/>
                <a:gd name="connsiteX33" fmla="*/ 987321 w 3279590"/>
                <a:gd name="connsiteY33" fmla="*/ 866221 h 4519477"/>
                <a:gd name="connsiteX34" fmla="*/ 1591479 w 3279590"/>
                <a:gd name="connsiteY34" fmla="*/ 572307 h 4519477"/>
                <a:gd name="connsiteX35" fmla="*/ 2375250 w 3279590"/>
                <a:gd name="connsiteY35" fmla="*/ 278393 h 4519477"/>
                <a:gd name="connsiteX36" fmla="*/ 1591479 w 3279590"/>
                <a:gd name="connsiteY36" fmla="*/ 702936 h 4519477"/>
                <a:gd name="connsiteX37" fmla="*/ 2587522 w 3279590"/>
                <a:gd name="connsiteY37" fmla="*/ 866222 h 4519477"/>
                <a:gd name="connsiteX38" fmla="*/ 1575150 w 3279590"/>
                <a:gd name="connsiteY38" fmla="*/ 817236 h 4519477"/>
                <a:gd name="connsiteX39" fmla="*/ 1150607 w 3279590"/>
                <a:gd name="connsiteY39" fmla="*/ 915207 h 4519477"/>
                <a:gd name="connsiteX40" fmla="*/ 628093 w 3279590"/>
                <a:gd name="connsiteY40" fmla="*/ 1192793 h 4519477"/>
                <a:gd name="connsiteX41" fmla="*/ 481136 w 3279590"/>
                <a:gd name="connsiteY41" fmla="*/ 1454050 h 4519477"/>
                <a:gd name="connsiteX42" fmla="*/ 562779 w 3279590"/>
                <a:gd name="connsiteY42" fmla="*/ 1747964 h 4519477"/>
                <a:gd name="connsiteX43" fmla="*/ 726064 w 3279590"/>
                <a:gd name="connsiteY43" fmla="*/ 1878593 h 4519477"/>
                <a:gd name="connsiteX44" fmla="*/ 666184 w 3279590"/>
                <a:gd name="connsiteY44" fmla="*/ 1735267 h 4519477"/>
                <a:gd name="connsiteX45" fmla="*/ 742393 w 3279590"/>
                <a:gd name="connsiteY45" fmla="*/ 1584678 h 4519477"/>
                <a:gd name="connsiteX46" fmla="*/ 909311 w 3279590"/>
                <a:gd name="connsiteY46" fmla="*/ 1542956 h 4519477"/>
                <a:gd name="connsiteX47" fmla="*/ 1038138 w 3279590"/>
                <a:gd name="connsiteY47" fmla="*/ 1674785 h 4519477"/>
                <a:gd name="connsiteX48" fmla="*/ 1036307 w 3279590"/>
                <a:gd name="connsiteY48" fmla="*/ 1829607 h 4519477"/>
                <a:gd name="connsiteX49" fmla="*/ 1199593 w 3279590"/>
                <a:gd name="connsiteY49" fmla="*/ 1747964 h 4519477"/>
                <a:gd name="connsiteX50" fmla="*/ 1450527 w 3279590"/>
                <a:gd name="connsiteY50" fmla="*/ 1710475 h 4519477"/>
                <a:gd name="connsiteX51" fmla="*/ 1765001 w 3279590"/>
                <a:gd name="connsiteY51" fmla="*/ 1513361 h 4519477"/>
                <a:gd name="connsiteX52" fmla="*/ 2034964 w 3279590"/>
                <a:gd name="connsiteY52" fmla="*/ 1385267 h 4519477"/>
                <a:gd name="connsiteX53" fmla="*/ 2268182 w 3279590"/>
                <a:gd name="connsiteY53" fmla="*/ 1336718 h 4519477"/>
                <a:gd name="connsiteX54" fmla="*/ 2568227 w 3279590"/>
                <a:gd name="connsiteY54" fmla="*/ 1406428 h 4519477"/>
                <a:gd name="connsiteX55" fmla="*/ 3273319 w 3279590"/>
                <a:gd name="connsiteY55" fmla="*/ 1633666 h 4519477"/>
                <a:gd name="connsiteX56" fmla="*/ 2243390 w 3279590"/>
                <a:gd name="connsiteY56" fmla="*/ 1396000 h 4519477"/>
                <a:gd name="connsiteX57" fmla="*/ 1584816 w 3279590"/>
                <a:gd name="connsiteY57" fmla="*/ 1714708 h 4519477"/>
                <a:gd name="connsiteX58" fmla="*/ 1781027 w 3279590"/>
                <a:gd name="connsiteY58" fmla="*/ 1626505 h 4519477"/>
                <a:gd name="connsiteX59" fmla="*/ 1916459 w 3279590"/>
                <a:gd name="connsiteY59" fmla="*/ 1647666 h 4519477"/>
                <a:gd name="connsiteX60" fmla="*/ 1954549 w 3279590"/>
                <a:gd name="connsiteY60" fmla="*/ 1787330 h 4519477"/>
                <a:gd name="connsiteX61" fmla="*/ 1874137 w 3279590"/>
                <a:gd name="connsiteY61" fmla="*/ 1888904 h 4519477"/>
                <a:gd name="connsiteX62" fmla="*/ 1710011 w 3279590"/>
                <a:gd name="connsiteY62" fmla="*/ 1888258 h 4519477"/>
                <a:gd name="connsiteX63" fmla="*/ 2065007 w 3279590"/>
                <a:gd name="connsiteY63" fmla="*/ 1992893 h 4519477"/>
                <a:gd name="connsiteX64" fmla="*/ 2456893 w 3279590"/>
                <a:gd name="connsiteY64" fmla="*/ 2054575 h 4519477"/>
                <a:gd name="connsiteX65" fmla="*/ 3110036 w 3279590"/>
                <a:gd name="connsiteY65" fmla="*/ 2156179 h 4519477"/>
                <a:gd name="connsiteX66" fmla="*/ 1983818 w 3279590"/>
                <a:gd name="connsiteY66" fmla="*/ 2065918 h 4519477"/>
                <a:gd name="connsiteX67" fmla="*/ 1444521 w 3279590"/>
                <a:gd name="connsiteY67" fmla="*/ 1829607 h 4519477"/>
                <a:gd name="connsiteX68" fmla="*/ 1134279 w 3279590"/>
                <a:gd name="connsiteY68" fmla="*/ 1862264 h 4519477"/>
                <a:gd name="connsiteX69" fmla="*/ 1101621 w 3279590"/>
                <a:gd name="connsiteY69" fmla="*/ 2025550 h 4519477"/>
                <a:gd name="connsiteX70" fmla="*/ 1183264 w 3279590"/>
                <a:gd name="connsiteY70" fmla="*/ 2156179 h 4519477"/>
                <a:gd name="connsiteX71" fmla="*/ 1240414 w 3279590"/>
                <a:gd name="connsiteY71" fmla="*/ 2326721 h 4519477"/>
                <a:gd name="connsiteX72" fmla="*/ 1232250 w 3279590"/>
                <a:gd name="connsiteY72" fmla="*/ 2466421 h 4519477"/>
                <a:gd name="connsiteX73" fmla="*/ 1316748 w 3279590"/>
                <a:gd name="connsiteY73" fmla="*/ 2343947 h 4519477"/>
                <a:gd name="connsiteX74" fmla="*/ 1495939 w 3279590"/>
                <a:gd name="connsiteY74" fmla="*/ 2183866 h 4519477"/>
                <a:gd name="connsiteX75" fmla="*/ 1747054 w 3279590"/>
                <a:gd name="connsiteY75" fmla="*/ 2106740 h 4519477"/>
                <a:gd name="connsiteX76" fmla="*/ 1751897 w 3279590"/>
                <a:gd name="connsiteY76" fmla="*/ 2167303 h 4519477"/>
                <a:gd name="connsiteX77" fmla="*/ 1499277 w 3279590"/>
                <a:gd name="connsiteY77" fmla="*/ 2263330 h 4519477"/>
                <a:gd name="connsiteX78" fmla="*/ 1321294 w 3279590"/>
                <a:gd name="connsiteY78" fmla="*/ 2459418 h 4519477"/>
                <a:gd name="connsiteX79" fmla="*/ 1337024 w 3279590"/>
                <a:gd name="connsiteY79" fmla="*/ 2536725 h 4519477"/>
                <a:gd name="connsiteX80" fmla="*/ 1368104 w 3279590"/>
                <a:gd name="connsiteY80" fmla="*/ 2452833 h 4519477"/>
                <a:gd name="connsiteX81" fmla="*/ 1514941 w 3279590"/>
                <a:gd name="connsiteY81" fmla="*/ 2409835 h 4519477"/>
                <a:gd name="connsiteX82" fmla="*/ 1543963 w 3279590"/>
                <a:gd name="connsiteY82" fmla="*/ 2572484 h 4519477"/>
                <a:gd name="connsiteX83" fmla="*/ 1384037 w 3279590"/>
                <a:gd name="connsiteY83" fmla="*/ 2603400 h 4519477"/>
                <a:gd name="connsiteX84" fmla="*/ 1468561 w 3279590"/>
                <a:gd name="connsiteY84" fmla="*/ 2667481 h 4519477"/>
                <a:gd name="connsiteX85" fmla="*/ 1760932 w 3279590"/>
                <a:gd name="connsiteY85" fmla="*/ 2510761 h 4519477"/>
                <a:gd name="connsiteX86" fmla="*/ 2131191 w 3279590"/>
                <a:gd name="connsiteY86" fmla="*/ 2532170 h 4519477"/>
                <a:gd name="connsiteX87" fmla="*/ 2087377 w 3279590"/>
                <a:gd name="connsiteY87" fmla="*/ 2610349 h 4519477"/>
                <a:gd name="connsiteX88" fmla="*/ 1746147 w 3279590"/>
                <a:gd name="connsiteY88" fmla="*/ 2582208 h 4519477"/>
                <a:gd name="connsiteX89" fmla="*/ 1493725 w 3279590"/>
                <a:gd name="connsiteY89" fmla="*/ 2728112 h 4519477"/>
                <a:gd name="connsiteX90" fmla="*/ 1558821 w 3279590"/>
                <a:gd name="connsiteY90" fmla="*/ 2972607 h 4519477"/>
                <a:gd name="connsiteX91" fmla="*/ 1681234 w 3279590"/>
                <a:gd name="connsiteY91" fmla="*/ 3237197 h 4519477"/>
                <a:gd name="connsiteX92" fmla="*/ 1805004 w 3279590"/>
                <a:gd name="connsiteY92" fmla="*/ 3434175 h 4519477"/>
                <a:gd name="connsiteX93" fmla="*/ 2027146 w 3279590"/>
                <a:gd name="connsiteY93" fmla="*/ 3667266 h 4519477"/>
                <a:gd name="connsiteX94" fmla="*/ 2179091 w 3279590"/>
                <a:gd name="connsiteY94" fmla="*/ 3837154 h 4519477"/>
                <a:gd name="connsiteX95" fmla="*/ 2305703 w 3279590"/>
                <a:gd name="connsiteY95" fmla="*/ 3971955 h 4519477"/>
                <a:gd name="connsiteX96" fmla="*/ 2419402 w 3279590"/>
                <a:gd name="connsiteY96" fmla="*/ 4141602 h 4519477"/>
                <a:gd name="connsiteX97" fmla="*/ 2649145 w 3279590"/>
                <a:gd name="connsiteY97" fmla="*/ 4518990 h 4519477"/>
                <a:gd name="connsiteX98" fmla="*/ 2339561 w 3279590"/>
                <a:gd name="connsiteY98" fmla="*/ 4212978 h 4519477"/>
                <a:gd name="connsiteX99" fmla="*/ 2075897 w 3279590"/>
                <a:gd name="connsiteY99" fmla="*/ 3865259 h 4519477"/>
                <a:gd name="connsiteX100" fmla="*/ 1569696 w 3279590"/>
                <a:gd name="connsiteY100" fmla="*/ 3271960 h 4519477"/>
                <a:gd name="connsiteX101" fmla="*/ 1332036 w 3279590"/>
                <a:gd name="connsiteY101" fmla="*/ 2747182 h 4519477"/>
                <a:gd name="connsiteX102" fmla="*/ 1304368 w 3279590"/>
                <a:gd name="connsiteY102" fmla="*/ 2595689 h 4519477"/>
                <a:gd name="connsiteX103" fmla="*/ 1150607 w 3279590"/>
                <a:gd name="connsiteY103" fmla="*/ 2515407 h 4519477"/>
                <a:gd name="connsiteX104" fmla="*/ 1036307 w 3279590"/>
                <a:gd name="connsiteY104" fmla="*/ 2597050 h 4519477"/>
                <a:gd name="connsiteX105" fmla="*/ 1003650 w 3279590"/>
                <a:gd name="connsiteY105" fmla="*/ 2744007 h 4519477"/>
                <a:gd name="connsiteX106" fmla="*/ 1215921 w 3279590"/>
                <a:gd name="connsiteY106" fmla="*/ 2972607 h 4519477"/>
                <a:gd name="connsiteX107" fmla="*/ 1411864 w 3279590"/>
                <a:gd name="connsiteY107" fmla="*/ 3413479 h 4519477"/>
                <a:gd name="connsiteX108" fmla="*/ 1509836 w 3279590"/>
                <a:gd name="connsiteY108" fmla="*/ 3772707 h 4519477"/>
                <a:gd name="connsiteX109" fmla="*/ 1526164 w 3279590"/>
                <a:gd name="connsiteY109" fmla="*/ 4050293 h 4519477"/>
                <a:gd name="connsiteX110" fmla="*/ 1526164 w 3279590"/>
                <a:gd name="connsiteY110" fmla="*/ 4050293 h 4519477"/>
                <a:gd name="connsiteX0" fmla="*/ 1444521 w 3279590"/>
                <a:gd name="connsiteY0" fmla="*/ 4050293 h 4519477"/>
                <a:gd name="connsiteX1" fmla="*/ 1379207 w 3279590"/>
                <a:gd name="connsiteY1" fmla="*/ 3674736 h 4519477"/>
                <a:gd name="connsiteX2" fmla="*/ 1199593 w 3279590"/>
                <a:gd name="connsiteY2" fmla="*/ 3217536 h 4519477"/>
                <a:gd name="connsiteX3" fmla="*/ 1036307 w 3279590"/>
                <a:gd name="connsiteY3" fmla="*/ 2907293 h 4519477"/>
                <a:gd name="connsiteX4" fmla="*/ 824036 w 3279590"/>
                <a:gd name="connsiteY4" fmla="*/ 2695021 h 4519477"/>
                <a:gd name="connsiteX5" fmla="*/ 905679 w 3279590"/>
                <a:gd name="connsiteY5" fmla="*/ 2515407 h 4519477"/>
                <a:gd name="connsiteX6" fmla="*/ 1036307 w 3279590"/>
                <a:gd name="connsiteY6" fmla="*/ 2368450 h 4519477"/>
                <a:gd name="connsiteX7" fmla="*/ 1019979 w 3279590"/>
                <a:gd name="connsiteY7" fmla="*/ 2205164 h 4519477"/>
                <a:gd name="connsiteX8" fmla="*/ 987321 w 3279590"/>
                <a:gd name="connsiteY8" fmla="*/ 2172507 h 4519477"/>
                <a:gd name="connsiteX9" fmla="*/ 969193 w 3279590"/>
                <a:gd name="connsiteY9" fmla="*/ 2314632 h 4519477"/>
                <a:gd name="connsiteX10" fmla="*/ 821035 w 3279590"/>
                <a:gd name="connsiteY10" fmla="*/ 2370881 h 4519477"/>
                <a:gd name="connsiteX11" fmla="*/ 675878 w 3279590"/>
                <a:gd name="connsiteY11" fmla="*/ 2329159 h 4519477"/>
                <a:gd name="connsiteX12" fmla="*/ 608133 w 3279590"/>
                <a:gd name="connsiteY12" fmla="*/ 2231788 h 4519477"/>
                <a:gd name="connsiteX13" fmla="*/ 635957 w 3279590"/>
                <a:gd name="connsiteY13" fmla="*/ 2104791 h 4519477"/>
                <a:gd name="connsiteX14" fmla="*/ 763555 w 3279590"/>
                <a:gd name="connsiteY14" fmla="*/ 2038276 h 4519477"/>
                <a:gd name="connsiteX15" fmla="*/ 869390 w 3279590"/>
                <a:gd name="connsiteY15" fmla="*/ 2078167 h 4519477"/>
                <a:gd name="connsiteX16" fmla="*/ 833101 w 3279590"/>
                <a:gd name="connsiteY16" fmla="*/ 2013454 h 4519477"/>
                <a:gd name="connsiteX17" fmla="*/ 791379 w 3279590"/>
                <a:gd name="connsiteY17" fmla="*/ 1960236 h 4519477"/>
                <a:gd name="connsiteX18" fmla="*/ 615996 w 3279590"/>
                <a:gd name="connsiteY18" fmla="*/ 1953572 h 4519477"/>
                <a:gd name="connsiteX19" fmla="*/ 431550 w 3279590"/>
                <a:gd name="connsiteY19" fmla="*/ 1921694 h 4519477"/>
                <a:gd name="connsiteX20" fmla="*/ 237763 w 3279590"/>
                <a:gd name="connsiteY20" fmla="*/ 1807837 h 4519477"/>
                <a:gd name="connsiteX21" fmla="*/ 6830 w 3279590"/>
                <a:gd name="connsiteY21" fmla="*/ 1497590 h 4519477"/>
                <a:gd name="connsiteX22" fmla="*/ 105579 w 3279590"/>
                <a:gd name="connsiteY22" fmla="*/ 1062164 h 4519477"/>
                <a:gd name="connsiteX23" fmla="*/ 546450 w 3279590"/>
                <a:gd name="connsiteY23" fmla="*/ 670279 h 4519477"/>
                <a:gd name="connsiteX24" fmla="*/ 2309936 w 3279590"/>
                <a:gd name="connsiteY24" fmla="*/ 807 h 4519477"/>
                <a:gd name="connsiteX25" fmla="*/ 1150607 w 3279590"/>
                <a:gd name="connsiteY25" fmla="*/ 539650 h 4519477"/>
                <a:gd name="connsiteX26" fmla="*/ 546450 w 3279590"/>
                <a:gd name="connsiteY26" fmla="*/ 817236 h 4519477"/>
                <a:gd name="connsiteX27" fmla="*/ 203550 w 3279590"/>
                <a:gd name="connsiteY27" fmla="*/ 1143807 h 4519477"/>
                <a:gd name="connsiteX28" fmla="*/ 128904 w 3279590"/>
                <a:gd name="connsiteY28" fmla="*/ 1468822 h 4519477"/>
                <a:gd name="connsiteX29" fmla="*/ 309296 w 3279590"/>
                <a:gd name="connsiteY29" fmla="*/ 1724638 h 4519477"/>
                <a:gd name="connsiteX30" fmla="*/ 515348 w 3279590"/>
                <a:gd name="connsiteY30" fmla="*/ 1815614 h 4519477"/>
                <a:gd name="connsiteX31" fmla="*/ 366835 w 3279590"/>
                <a:gd name="connsiteY31" fmla="*/ 1503035 h 4519477"/>
                <a:gd name="connsiteX32" fmla="*/ 513792 w 3279590"/>
                <a:gd name="connsiteY32" fmla="*/ 1111150 h 4519477"/>
                <a:gd name="connsiteX33" fmla="*/ 987321 w 3279590"/>
                <a:gd name="connsiteY33" fmla="*/ 866221 h 4519477"/>
                <a:gd name="connsiteX34" fmla="*/ 1591479 w 3279590"/>
                <a:gd name="connsiteY34" fmla="*/ 572307 h 4519477"/>
                <a:gd name="connsiteX35" fmla="*/ 2375250 w 3279590"/>
                <a:gd name="connsiteY35" fmla="*/ 278393 h 4519477"/>
                <a:gd name="connsiteX36" fmla="*/ 1591479 w 3279590"/>
                <a:gd name="connsiteY36" fmla="*/ 702936 h 4519477"/>
                <a:gd name="connsiteX37" fmla="*/ 2587522 w 3279590"/>
                <a:gd name="connsiteY37" fmla="*/ 866222 h 4519477"/>
                <a:gd name="connsiteX38" fmla="*/ 1575150 w 3279590"/>
                <a:gd name="connsiteY38" fmla="*/ 817236 h 4519477"/>
                <a:gd name="connsiteX39" fmla="*/ 1150607 w 3279590"/>
                <a:gd name="connsiteY39" fmla="*/ 915207 h 4519477"/>
                <a:gd name="connsiteX40" fmla="*/ 628093 w 3279590"/>
                <a:gd name="connsiteY40" fmla="*/ 1192793 h 4519477"/>
                <a:gd name="connsiteX41" fmla="*/ 481136 w 3279590"/>
                <a:gd name="connsiteY41" fmla="*/ 1454050 h 4519477"/>
                <a:gd name="connsiteX42" fmla="*/ 562779 w 3279590"/>
                <a:gd name="connsiteY42" fmla="*/ 1747964 h 4519477"/>
                <a:gd name="connsiteX43" fmla="*/ 726064 w 3279590"/>
                <a:gd name="connsiteY43" fmla="*/ 1878593 h 4519477"/>
                <a:gd name="connsiteX44" fmla="*/ 666184 w 3279590"/>
                <a:gd name="connsiteY44" fmla="*/ 1735267 h 4519477"/>
                <a:gd name="connsiteX45" fmla="*/ 742393 w 3279590"/>
                <a:gd name="connsiteY45" fmla="*/ 1584678 h 4519477"/>
                <a:gd name="connsiteX46" fmla="*/ 909311 w 3279590"/>
                <a:gd name="connsiteY46" fmla="*/ 1542956 h 4519477"/>
                <a:gd name="connsiteX47" fmla="*/ 1038138 w 3279590"/>
                <a:gd name="connsiteY47" fmla="*/ 1674785 h 4519477"/>
                <a:gd name="connsiteX48" fmla="*/ 1036307 w 3279590"/>
                <a:gd name="connsiteY48" fmla="*/ 1829607 h 4519477"/>
                <a:gd name="connsiteX49" fmla="*/ 1199593 w 3279590"/>
                <a:gd name="connsiteY49" fmla="*/ 1747964 h 4519477"/>
                <a:gd name="connsiteX50" fmla="*/ 1450527 w 3279590"/>
                <a:gd name="connsiteY50" fmla="*/ 1710475 h 4519477"/>
                <a:gd name="connsiteX51" fmla="*/ 1765001 w 3279590"/>
                <a:gd name="connsiteY51" fmla="*/ 1513361 h 4519477"/>
                <a:gd name="connsiteX52" fmla="*/ 2034964 w 3279590"/>
                <a:gd name="connsiteY52" fmla="*/ 1385267 h 4519477"/>
                <a:gd name="connsiteX53" fmla="*/ 2268182 w 3279590"/>
                <a:gd name="connsiteY53" fmla="*/ 1336718 h 4519477"/>
                <a:gd name="connsiteX54" fmla="*/ 2568227 w 3279590"/>
                <a:gd name="connsiteY54" fmla="*/ 1406428 h 4519477"/>
                <a:gd name="connsiteX55" fmla="*/ 3273319 w 3279590"/>
                <a:gd name="connsiteY55" fmla="*/ 1633666 h 4519477"/>
                <a:gd name="connsiteX56" fmla="*/ 2243390 w 3279590"/>
                <a:gd name="connsiteY56" fmla="*/ 1396000 h 4519477"/>
                <a:gd name="connsiteX57" fmla="*/ 1584816 w 3279590"/>
                <a:gd name="connsiteY57" fmla="*/ 1714708 h 4519477"/>
                <a:gd name="connsiteX58" fmla="*/ 1781027 w 3279590"/>
                <a:gd name="connsiteY58" fmla="*/ 1626505 h 4519477"/>
                <a:gd name="connsiteX59" fmla="*/ 1916459 w 3279590"/>
                <a:gd name="connsiteY59" fmla="*/ 1647666 h 4519477"/>
                <a:gd name="connsiteX60" fmla="*/ 1954549 w 3279590"/>
                <a:gd name="connsiteY60" fmla="*/ 1787330 h 4519477"/>
                <a:gd name="connsiteX61" fmla="*/ 1874137 w 3279590"/>
                <a:gd name="connsiteY61" fmla="*/ 1888904 h 4519477"/>
                <a:gd name="connsiteX62" fmla="*/ 1710011 w 3279590"/>
                <a:gd name="connsiteY62" fmla="*/ 1888258 h 4519477"/>
                <a:gd name="connsiteX63" fmla="*/ 2065007 w 3279590"/>
                <a:gd name="connsiteY63" fmla="*/ 1992893 h 4519477"/>
                <a:gd name="connsiteX64" fmla="*/ 2456893 w 3279590"/>
                <a:gd name="connsiteY64" fmla="*/ 2054575 h 4519477"/>
                <a:gd name="connsiteX65" fmla="*/ 3110036 w 3279590"/>
                <a:gd name="connsiteY65" fmla="*/ 2156179 h 4519477"/>
                <a:gd name="connsiteX66" fmla="*/ 1983818 w 3279590"/>
                <a:gd name="connsiteY66" fmla="*/ 2065918 h 4519477"/>
                <a:gd name="connsiteX67" fmla="*/ 1444521 w 3279590"/>
                <a:gd name="connsiteY67" fmla="*/ 1829607 h 4519477"/>
                <a:gd name="connsiteX68" fmla="*/ 1134279 w 3279590"/>
                <a:gd name="connsiteY68" fmla="*/ 1862264 h 4519477"/>
                <a:gd name="connsiteX69" fmla="*/ 1101621 w 3279590"/>
                <a:gd name="connsiteY69" fmla="*/ 2025550 h 4519477"/>
                <a:gd name="connsiteX70" fmla="*/ 1183264 w 3279590"/>
                <a:gd name="connsiteY70" fmla="*/ 2156179 h 4519477"/>
                <a:gd name="connsiteX71" fmla="*/ 1240414 w 3279590"/>
                <a:gd name="connsiteY71" fmla="*/ 2326721 h 4519477"/>
                <a:gd name="connsiteX72" fmla="*/ 1232250 w 3279590"/>
                <a:gd name="connsiteY72" fmla="*/ 2466421 h 4519477"/>
                <a:gd name="connsiteX73" fmla="*/ 1316748 w 3279590"/>
                <a:gd name="connsiteY73" fmla="*/ 2343947 h 4519477"/>
                <a:gd name="connsiteX74" fmla="*/ 1495939 w 3279590"/>
                <a:gd name="connsiteY74" fmla="*/ 2183866 h 4519477"/>
                <a:gd name="connsiteX75" fmla="*/ 1747054 w 3279590"/>
                <a:gd name="connsiteY75" fmla="*/ 2106740 h 4519477"/>
                <a:gd name="connsiteX76" fmla="*/ 1751897 w 3279590"/>
                <a:gd name="connsiteY76" fmla="*/ 2167303 h 4519477"/>
                <a:gd name="connsiteX77" fmla="*/ 1499277 w 3279590"/>
                <a:gd name="connsiteY77" fmla="*/ 2263330 h 4519477"/>
                <a:gd name="connsiteX78" fmla="*/ 1321294 w 3279590"/>
                <a:gd name="connsiteY78" fmla="*/ 2459418 h 4519477"/>
                <a:gd name="connsiteX79" fmla="*/ 1337024 w 3279590"/>
                <a:gd name="connsiteY79" fmla="*/ 2536725 h 4519477"/>
                <a:gd name="connsiteX80" fmla="*/ 1368104 w 3279590"/>
                <a:gd name="connsiteY80" fmla="*/ 2452833 h 4519477"/>
                <a:gd name="connsiteX81" fmla="*/ 1514941 w 3279590"/>
                <a:gd name="connsiteY81" fmla="*/ 2409835 h 4519477"/>
                <a:gd name="connsiteX82" fmla="*/ 1543963 w 3279590"/>
                <a:gd name="connsiteY82" fmla="*/ 2572484 h 4519477"/>
                <a:gd name="connsiteX83" fmla="*/ 1384037 w 3279590"/>
                <a:gd name="connsiteY83" fmla="*/ 2603400 h 4519477"/>
                <a:gd name="connsiteX84" fmla="*/ 1468561 w 3279590"/>
                <a:gd name="connsiteY84" fmla="*/ 2667481 h 4519477"/>
                <a:gd name="connsiteX85" fmla="*/ 1760932 w 3279590"/>
                <a:gd name="connsiteY85" fmla="*/ 2510761 h 4519477"/>
                <a:gd name="connsiteX86" fmla="*/ 2131191 w 3279590"/>
                <a:gd name="connsiteY86" fmla="*/ 2532170 h 4519477"/>
                <a:gd name="connsiteX87" fmla="*/ 2087377 w 3279590"/>
                <a:gd name="connsiteY87" fmla="*/ 2610349 h 4519477"/>
                <a:gd name="connsiteX88" fmla="*/ 1746147 w 3279590"/>
                <a:gd name="connsiteY88" fmla="*/ 2582208 h 4519477"/>
                <a:gd name="connsiteX89" fmla="*/ 1493725 w 3279590"/>
                <a:gd name="connsiteY89" fmla="*/ 2728112 h 4519477"/>
                <a:gd name="connsiteX90" fmla="*/ 1558821 w 3279590"/>
                <a:gd name="connsiteY90" fmla="*/ 2972607 h 4519477"/>
                <a:gd name="connsiteX91" fmla="*/ 1681234 w 3279590"/>
                <a:gd name="connsiteY91" fmla="*/ 3237197 h 4519477"/>
                <a:gd name="connsiteX92" fmla="*/ 1805004 w 3279590"/>
                <a:gd name="connsiteY92" fmla="*/ 3434175 h 4519477"/>
                <a:gd name="connsiteX93" fmla="*/ 2027146 w 3279590"/>
                <a:gd name="connsiteY93" fmla="*/ 3667266 h 4519477"/>
                <a:gd name="connsiteX94" fmla="*/ 2179091 w 3279590"/>
                <a:gd name="connsiteY94" fmla="*/ 3837154 h 4519477"/>
                <a:gd name="connsiteX95" fmla="*/ 2305703 w 3279590"/>
                <a:gd name="connsiteY95" fmla="*/ 3971955 h 4519477"/>
                <a:gd name="connsiteX96" fmla="*/ 2419402 w 3279590"/>
                <a:gd name="connsiteY96" fmla="*/ 4141602 h 4519477"/>
                <a:gd name="connsiteX97" fmla="*/ 2649145 w 3279590"/>
                <a:gd name="connsiteY97" fmla="*/ 4518990 h 4519477"/>
                <a:gd name="connsiteX98" fmla="*/ 2339561 w 3279590"/>
                <a:gd name="connsiteY98" fmla="*/ 4212978 h 4519477"/>
                <a:gd name="connsiteX99" fmla="*/ 2075897 w 3279590"/>
                <a:gd name="connsiteY99" fmla="*/ 3865259 h 4519477"/>
                <a:gd name="connsiteX100" fmla="*/ 1569696 w 3279590"/>
                <a:gd name="connsiteY100" fmla="*/ 3271960 h 4519477"/>
                <a:gd name="connsiteX101" fmla="*/ 1332036 w 3279590"/>
                <a:gd name="connsiteY101" fmla="*/ 2747182 h 4519477"/>
                <a:gd name="connsiteX102" fmla="*/ 1304368 w 3279590"/>
                <a:gd name="connsiteY102" fmla="*/ 2595689 h 4519477"/>
                <a:gd name="connsiteX103" fmla="*/ 1150607 w 3279590"/>
                <a:gd name="connsiteY103" fmla="*/ 2515407 h 4519477"/>
                <a:gd name="connsiteX104" fmla="*/ 1036307 w 3279590"/>
                <a:gd name="connsiteY104" fmla="*/ 2597050 h 4519477"/>
                <a:gd name="connsiteX105" fmla="*/ 1003650 w 3279590"/>
                <a:gd name="connsiteY105" fmla="*/ 2744007 h 4519477"/>
                <a:gd name="connsiteX106" fmla="*/ 1215921 w 3279590"/>
                <a:gd name="connsiteY106" fmla="*/ 2972607 h 4519477"/>
                <a:gd name="connsiteX107" fmla="*/ 1411864 w 3279590"/>
                <a:gd name="connsiteY107" fmla="*/ 3413479 h 4519477"/>
                <a:gd name="connsiteX108" fmla="*/ 1509836 w 3279590"/>
                <a:gd name="connsiteY108" fmla="*/ 3772707 h 4519477"/>
                <a:gd name="connsiteX109" fmla="*/ 1526164 w 3279590"/>
                <a:gd name="connsiteY109" fmla="*/ 4050293 h 4519477"/>
                <a:gd name="connsiteX110" fmla="*/ 1526164 w 3279590"/>
                <a:gd name="connsiteY110" fmla="*/ 4050293 h 4519477"/>
                <a:gd name="connsiteX0" fmla="*/ 1444521 w 3279590"/>
                <a:gd name="connsiteY0" fmla="*/ 4050293 h 4519477"/>
                <a:gd name="connsiteX1" fmla="*/ 1379207 w 3279590"/>
                <a:gd name="connsiteY1" fmla="*/ 3674736 h 4519477"/>
                <a:gd name="connsiteX2" fmla="*/ 1199593 w 3279590"/>
                <a:gd name="connsiteY2" fmla="*/ 3217536 h 4519477"/>
                <a:gd name="connsiteX3" fmla="*/ 1036307 w 3279590"/>
                <a:gd name="connsiteY3" fmla="*/ 2907293 h 4519477"/>
                <a:gd name="connsiteX4" fmla="*/ 824036 w 3279590"/>
                <a:gd name="connsiteY4" fmla="*/ 2695021 h 4519477"/>
                <a:gd name="connsiteX5" fmla="*/ 905679 w 3279590"/>
                <a:gd name="connsiteY5" fmla="*/ 2515407 h 4519477"/>
                <a:gd name="connsiteX6" fmla="*/ 1036307 w 3279590"/>
                <a:gd name="connsiteY6" fmla="*/ 2368450 h 4519477"/>
                <a:gd name="connsiteX7" fmla="*/ 1019979 w 3279590"/>
                <a:gd name="connsiteY7" fmla="*/ 2205164 h 4519477"/>
                <a:gd name="connsiteX8" fmla="*/ 987321 w 3279590"/>
                <a:gd name="connsiteY8" fmla="*/ 2172507 h 4519477"/>
                <a:gd name="connsiteX9" fmla="*/ 969193 w 3279590"/>
                <a:gd name="connsiteY9" fmla="*/ 2314632 h 4519477"/>
                <a:gd name="connsiteX10" fmla="*/ 821035 w 3279590"/>
                <a:gd name="connsiteY10" fmla="*/ 2370881 h 4519477"/>
                <a:gd name="connsiteX11" fmla="*/ 675878 w 3279590"/>
                <a:gd name="connsiteY11" fmla="*/ 2329159 h 4519477"/>
                <a:gd name="connsiteX12" fmla="*/ 608133 w 3279590"/>
                <a:gd name="connsiteY12" fmla="*/ 2231788 h 4519477"/>
                <a:gd name="connsiteX13" fmla="*/ 635957 w 3279590"/>
                <a:gd name="connsiteY13" fmla="*/ 2104791 h 4519477"/>
                <a:gd name="connsiteX14" fmla="*/ 763555 w 3279590"/>
                <a:gd name="connsiteY14" fmla="*/ 2038276 h 4519477"/>
                <a:gd name="connsiteX15" fmla="*/ 869390 w 3279590"/>
                <a:gd name="connsiteY15" fmla="*/ 2078167 h 4519477"/>
                <a:gd name="connsiteX16" fmla="*/ 833101 w 3279590"/>
                <a:gd name="connsiteY16" fmla="*/ 2013454 h 4519477"/>
                <a:gd name="connsiteX17" fmla="*/ 791379 w 3279590"/>
                <a:gd name="connsiteY17" fmla="*/ 1960236 h 4519477"/>
                <a:gd name="connsiteX18" fmla="*/ 615996 w 3279590"/>
                <a:gd name="connsiteY18" fmla="*/ 1953572 h 4519477"/>
                <a:gd name="connsiteX19" fmla="*/ 431550 w 3279590"/>
                <a:gd name="connsiteY19" fmla="*/ 1921694 h 4519477"/>
                <a:gd name="connsiteX20" fmla="*/ 237763 w 3279590"/>
                <a:gd name="connsiteY20" fmla="*/ 1807837 h 4519477"/>
                <a:gd name="connsiteX21" fmla="*/ 6830 w 3279590"/>
                <a:gd name="connsiteY21" fmla="*/ 1497590 h 4519477"/>
                <a:gd name="connsiteX22" fmla="*/ 105579 w 3279590"/>
                <a:gd name="connsiteY22" fmla="*/ 1062164 h 4519477"/>
                <a:gd name="connsiteX23" fmla="*/ 546450 w 3279590"/>
                <a:gd name="connsiteY23" fmla="*/ 670279 h 4519477"/>
                <a:gd name="connsiteX24" fmla="*/ 2309936 w 3279590"/>
                <a:gd name="connsiteY24" fmla="*/ 807 h 4519477"/>
                <a:gd name="connsiteX25" fmla="*/ 1150607 w 3279590"/>
                <a:gd name="connsiteY25" fmla="*/ 539650 h 4519477"/>
                <a:gd name="connsiteX26" fmla="*/ 546450 w 3279590"/>
                <a:gd name="connsiteY26" fmla="*/ 817236 h 4519477"/>
                <a:gd name="connsiteX27" fmla="*/ 203550 w 3279590"/>
                <a:gd name="connsiteY27" fmla="*/ 1143807 h 4519477"/>
                <a:gd name="connsiteX28" fmla="*/ 128904 w 3279590"/>
                <a:gd name="connsiteY28" fmla="*/ 1468822 h 4519477"/>
                <a:gd name="connsiteX29" fmla="*/ 309296 w 3279590"/>
                <a:gd name="connsiteY29" fmla="*/ 1724638 h 4519477"/>
                <a:gd name="connsiteX30" fmla="*/ 499799 w 3279590"/>
                <a:gd name="connsiteY30" fmla="*/ 1831164 h 4519477"/>
                <a:gd name="connsiteX31" fmla="*/ 366835 w 3279590"/>
                <a:gd name="connsiteY31" fmla="*/ 1503035 h 4519477"/>
                <a:gd name="connsiteX32" fmla="*/ 513792 w 3279590"/>
                <a:gd name="connsiteY32" fmla="*/ 1111150 h 4519477"/>
                <a:gd name="connsiteX33" fmla="*/ 987321 w 3279590"/>
                <a:gd name="connsiteY33" fmla="*/ 866221 h 4519477"/>
                <a:gd name="connsiteX34" fmla="*/ 1591479 w 3279590"/>
                <a:gd name="connsiteY34" fmla="*/ 572307 h 4519477"/>
                <a:gd name="connsiteX35" fmla="*/ 2375250 w 3279590"/>
                <a:gd name="connsiteY35" fmla="*/ 278393 h 4519477"/>
                <a:gd name="connsiteX36" fmla="*/ 1591479 w 3279590"/>
                <a:gd name="connsiteY36" fmla="*/ 702936 h 4519477"/>
                <a:gd name="connsiteX37" fmla="*/ 2587522 w 3279590"/>
                <a:gd name="connsiteY37" fmla="*/ 866222 h 4519477"/>
                <a:gd name="connsiteX38" fmla="*/ 1575150 w 3279590"/>
                <a:gd name="connsiteY38" fmla="*/ 817236 h 4519477"/>
                <a:gd name="connsiteX39" fmla="*/ 1150607 w 3279590"/>
                <a:gd name="connsiteY39" fmla="*/ 915207 h 4519477"/>
                <a:gd name="connsiteX40" fmla="*/ 628093 w 3279590"/>
                <a:gd name="connsiteY40" fmla="*/ 1192793 h 4519477"/>
                <a:gd name="connsiteX41" fmla="*/ 481136 w 3279590"/>
                <a:gd name="connsiteY41" fmla="*/ 1454050 h 4519477"/>
                <a:gd name="connsiteX42" fmla="*/ 562779 w 3279590"/>
                <a:gd name="connsiteY42" fmla="*/ 1747964 h 4519477"/>
                <a:gd name="connsiteX43" fmla="*/ 726064 w 3279590"/>
                <a:gd name="connsiteY43" fmla="*/ 1878593 h 4519477"/>
                <a:gd name="connsiteX44" fmla="*/ 666184 w 3279590"/>
                <a:gd name="connsiteY44" fmla="*/ 1735267 h 4519477"/>
                <a:gd name="connsiteX45" fmla="*/ 742393 w 3279590"/>
                <a:gd name="connsiteY45" fmla="*/ 1584678 h 4519477"/>
                <a:gd name="connsiteX46" fmla="*/ 909311 w 3279590"/>
                <a:gd name="connsiteY46" fmla="*/ 1542956 h 4519477"/>
                <a:gd name="connsiteX47" fmla="*/ 1038138 w 3279590"/>
                <a:gd name="connsiteY47" fmla="*/ 1674785 h 4519477"/>
                <a:gd name="connsiteX48" fmla="*/ 1036307 w 3279590"/>
                <a:gd name="connsiteY48" fmla="*/ 1829607 h 4519477"/>
                <a:gd name="connsiteX49" fmla="*/ 1199593 w 3279590"/>
                <a:gd name="connsiteY49" fmla="*/ 1747964 h 4519477"/>
                <a:gd name="connsiteX50" fmla="*/ 1450527 w 3279590"/>
                <a:gd name="connsiteY50" fmla="*/ 1710475 h 4519477"/>
                <a:gd name="connsiteX51" fmla="*/ 1765001 w 3279590"/>
                <a:gd name="connsiteY51" fmla="*/ 1513361 h 4519477"/>
                <a:gd name="connsiteX52" fmla="*/ 2034964 w 3279590"/>
                <a:gd name="connsiteY52" fmla="*/ 1385267 h 4519477"/>
                <a:gd name="connsiteX53" fmla="*/ 2268182 w 3279590"/>
                <a:gd name="connsiteY53" fmla="*/ 1336718 h 4519477"/>
                <a:gd name="connsiteX54" fmla="*/ 2568227 w 3279590"/>
                <a:gd name="connsiteY54" fmla="*/ 1406428 h 4519477"/>
                <a:gd name="connsiteX55" fmla="*/ 3273319 w 3279590"/>
                <a:gd name="connsiteY55" fmla="*/ 1633666 h 4519477"/>
                <a:gd name="connsiteX56" fmla="*/ 2243390 w 3279590"/>
                <a:gd name="connsiteY56" fmla="*/ 1396000 h 4519477"/>
                <a:gd name="connsiteX57" fmla="*/ 1584816 w 3279590"/>
                <a:gd name="connsiteY57" fmla="*/ 1714708 h 4519477"/>
                <a:gd name="connsiteX58" fmla="*/ 1781027 w 3279590"/>
                <a:gd name="connsiteY58" fmla="*/ 1626505 h 4519477"/>
                <a:gd name="connsiteX59" fmla="*/ 1916459 w 3279590"/>
                <a:gd name="connsiteY59" fmla="*/ 1647666 h 4519477"/>
                <a:gd name="connsiteX60" fmla="*/ 1954549 w 3279590"/>
                <a:gd name="connsiteY60" fmla="*/ 1787330 h 4519477"/>
                <a:gd name="connsiteX61" fmla="*/ 1874137 w 3279590"/>
                <a:gd name="connsiteY61" fmla="*/ 1888904 h 4519477"/>
                <a:gd name="connsiteX62" fmla="*/ 1710011 w 3279590"/>
                <a:gd name="connsiteY62" fmla="*/ 1888258 h 4519477"/>
                <a:gd name="connsiteX63" fmla="*/ 2065007 w 3279590"/>
                <a:gd name="connsiteY63" fmla="*/ 1992893 h 4519477"/>
                <a:gd name="connsiteX64" fmla="*/ 2456893 w 3279590"/>
                <a:gd name="connsiteY64" fmla="*/ 2054575 h 4519477"/>
                <a:gd name="connsiteX65" fmla="*/ 3110036 w 3279590"/>
                <a:gd name="connsiteY65" fmla="*/ 2156179 h 4519477"/>
                <a:gd name="connsiteX66" fmla="*/ 1983818 w 3279590"/>
                <a:gd name="connsiteY66" fmla="*/ 2065918 h 4519477"/>
                <a:gd name="connsiteX67" fmla="*/ 1444521 w 3279590"/>
                <a:gd name="connsiteY67" fmla="*/ 1829607 h 4519477"/>
                <a:gd name="connsiteX68" fmla="*/ 1134279 w 3279590"/>
                <a:gd name="connsiteY68" fmla="*/ 1862264 h 4519477"/>
                <a:gd name="connsiteX69" fmla="*/ 1101621 w 3279590"/>
                <a:gd name="connsiteY69" fmla="*/ 2025550 h 4519477"/>
                <a:gd name="connsiteX70" fmla="*/ 1183264 w 3279590"/>
                <a:gd name="connsiteY70" fmla="*/ 2156179 h 4519477"/>
                <a:gd name="connsiteX71" fmla="*/ 1240414 w 3279590"/>
                <a:gd name="connsiteY71" fmla="*/ 2326721 h 4519477"/>
                <a:gd name="connsiteX72" fmla="*/ 1232250 w 3279590"/>
                <a:gd name="connsiteY72" fmla="*/ 2466421 h 4519477"/>
                <a:gd name="connsiteX73" fmla="*/ 1316748 w 3279590"/>
                <a:gd name="connsiteY73" fmla="*/ 2343947 h 4519477"/>
                <a:gd name="connsiteX74" fmla="*/ 1495939 w 3279590"/>
                <a:gd name="connsiteY74" fmla="*/ 2183866 h 4519477"/>
                <a:gd name="connsiteX75" fmla="*/ 1747054 w 3279590"/>
                <a:gd name="connsiteY75" fmla="*/ 2106740 h 4519477"/>
                <a:gd name="connsiteX76" fmla="*/ 1751897 w 3279590"/>
                <a:gd name="connsiteY76" fmla="*/ 2167303 h 4519477"/>
                <a:gd name="connsiteX77" fmla="*/ 1499277 w 3279590"/>
                <a:gd name="connsiteY77" fmla="*/ 2263330 h 4519477"/>
                <a:gd name="connsiteX78" fmla="*/ 1321294 w 3279590"/>
                <a:gd name="connsiteY78" fmla="*/ 2459418 h 4519477"/>
                <a:gd name="connsiteX79" fmla="*/ 1337024 w 3279590"/>
                <a:gd name="connsiteY79" fmla="*/ 2536725 h 4519477"/>
                <a:gd name="connsiteX80" fmla="*/ 1368104 w 3279590"/>
                <a:gd name="connsiteY80" fmla="*/ 2452833 h 4519477"/>
                <a:gd name="connsiteX81" fmla="*/ 1514941 w 3279590"/>
                <a:gd name="connsiteY81" fmla="*/ 2409835 h 4519477"/>
                <a:gd name="connsiteX82" fmla="*/ 1543963 w 3279590"/>
                <a:gd name="connsiteY82" fmla="*/ 2572484 h 4519477"/>
                <a:gd name="connsiteX83" fmla="*/ 1384037 w 3279590"/>
                <a:gd name="connsiteY83" fmla="*/ 2603400 h 4519477"/>
                <a:gd name="connsiteX84" fmla="*/ 1468561 w 3279590"/>
                <a:gd name="connsiteY84" fmla="*/ 2667481 h 4519477"/>
                <a:gd name="connsiteX85" fmla="*/ 1760932 w 3279590"/>
                <a:gd name="connsiteY85" fmla="*/ 2510761 h 4519477"/>
                <a:gd name="connsiteX86" fmla="*/ 2131191 w 3279590"/>
                <a:gd name="connsiteY86" fmla="*/ 2532170 h 4519477"/>
                <a:gd name="connsiteX87" fmla="*/ 2087377 w 3279590"/>
                <a:gd name="connsiteY87" fmla="*/ 2610349 h 4519477"/>
                <a:gd name="connsiteX88" fmla="*/ 1746147 w 3279590"/>
                <a:gd name="connsiteY88" fmla="*/ 2582208 h 4519477"/>
                <a:gd name="connsiteX89" fmla="*/ 1493725 w 3279590"/>
                <a:gd name="connsiteY89" fmla="*/ 2728112 h 4519477"/>
                <a:gd name="connsiteX90" fmla="*/ 1558821 w 3279590"/>
                <a:gd name="connsiteY90" fmla="*/ 2972607 h 4519477"/>
                <a:gd name="connsiteX91" fmla="*/ 1681234 w 3279590"/>
                <a:gd name="connsiteY91" fmla="*/ 3237197 h 4519477"/>
                <a:gd name="connsiteX92" fmla="*/ 1805004 w 3279590"/>
                <a:gd name="connsiteY92" fmla="*/ 3434175 h 4519477"/>
                <a:gd name="connsiteX93" fmla="*/ 2027146 w 3279590"/>
                <a:gd name="connsiteY93" fmla="*/ 3667266 h 4519477"/>
                <a:gd name="connsiteX94" fmla="*/ 2179091 w 3279590"/>
                <a:gd name="connsiteY94" fmla="*/ 3837154 h 4519477"/>
                <a:gd name="connsiteX95" fmla="*/ 2305703 w 3279590"/>
                <a:gd name="connsiteY95" fmla="*/ 3971955 h 4519477"/>
                <a:gd name="connsiteX96" fmla="*/ 2419402 w 3279590"/>
                <a:gd name="connsiteY96" fmla="*/ 4141602 h 4519477"/>
                <a:gd name="connsiteX97" fmla="*/ 2649145 w 3279590"/>
                <a:gd name="connsiteY97" fmla="*/ 4518990 h 4519477"/>
                <a:gd name="connsiteX98" fmla="*/ 2339561 w 3279590"/>
                <a:gd name="connsiteY98" fmla="*/ 4212978 h 4519477"/>
                <a:gd name="connsiteX99" fmla="*/ 2075897 w 3279590"/>
                <a:gd name="connsiteY99" fmla="*/ 3865259 h 4519477"/>
                <a:gd name="connsiteX100" fmla="*/ 1569696 w 3279590"/>
                <a:gd name="connsiteY100" fmla="*/ 3271960 h 4519477"/>
                <a:gd name="connsiteX101" fmla="*/ 1332036 w 3279590"/>
                <a:gd name="connsiteY101" fmla="*/ 2747182 h 4519477"/>
                <a:gd name="connsiteX102" fmla="*/ 1304368 w 3279590"/>
                <a:gd name="connsiteY102" fmla="*/ 2595689 h 4519477"/>
                <a:gd name="connsiteX103" fmla="*/ 1150607 w 3279590"/>
                <a:gd name="connsiteY103" fmla="*/ 2515407 h 4519477"/>
                <a:gd name="connsiteX104" fmla="*/ 1036307 w 3279590"/>
                <a:gd name="connsiteY104" fmla="*/ 2597050 h 4519477"/>
                <a:gd name="connsiteX105" fmla="*/ 1003650 w 3279590"/>
                <a:gd name="connsiteY105" fmla="*/ 2744007 h 4519477"/>
                <a:gd name="connsiteX106" fmla="*/ 1215921 w 3279590"/>
                <a:gd name="connsiteY106" fmla="*/ 2972607 h 4519477"/>
                <a:gd name="connsiteX107" fmla="*/ 1411864 w 3279590"/>
                <a:gd name="connsiteY107" fmla="*/ 3413479 h 4519477"/>
                <a:gd name="connsiteX108" fmla="*/ 1509836 w 3279590"/>
                <a:gd name="connsiteY108" fmla="*/ 3772707 h 4519477"/>
                <a:gd name="connsiteX109" fmla="*/ 1526164 w 3279590"/>
                <a:gd name="connsiteY109" fmla="*/ 4050293 h 4519477"/>
                <a:gd name="connsiteX110" fmla="*/ 1526164 w 3279590"/>
                <a:gd name="connsiteY110" fmla="*/ 4050293 h 4519477"/>
                <a:gd name="connsiteX0" fmla="*/ 1444521 w 3279590"/>
                <a:gd name="connsiteY0" fmla="*/ 4050293 h 4519477"/>
                <a:gd name="connsiteX1" fmla="*/ 1379207 w 3279590"/>
                <a:gd name="connsiteY1" fmla="*/ 3674736 h 4519477"/>
                <a:gd name="connsiteX2" fmla="*/ 1199593 w 3279590"/>
                <a:gd name="connsiteY2" fmla="*/ 3217536 h 4519477"/>
                <a:gd name="connsiteX3" fmla="*/ 1036307 w 3279590"/>
                <a:gd name="connsiteY3" fmla="*/ 2907293 h 4519477"/>
                <a:gd name="connsiteX4" fmla="*/ 824036 w 3279590"/>
                <a:gd name="connsiteY4" fmla="*/ 2695021 h 4519477"/>
                <a:gd name="connsiteX5" fmla="*/ 905679 w 3279590"/>
                <a:gd name="connsiteY5" fmla="*/ 2515407 h 4519477"/>
                <a:gd name="connsiteX6" fmla="*/ 1036307 w 3279590"/>
                <a:gd name="connsiteY6" fmla="*/ 2368450 h 4519477"/>
                <a:gd name="connsiteX7" fmla="*/ 1019979 w 3279590"/>
                <a:gd name="connsiteY7" fmla="*/ 2205164 h 4519477"/>
                <a:gd name="connsiteX8" fmla="*/ 987321 w 3279590"/>
                <a:gd name="connsiteY8" fmla="*/ 2172507 h 4519477"/>
                <a:gd name="connsiteX9" fmla="*/ 969193 w 3279590"/>
                <a:gd name="connsiteY9" fmla="*/ 2314632 h 4519477"/>
                <a:gd name="connsiteX10" fmla="*/ 821035 w 3279590"/>
                <a:gd name="connsiteY10" fmla="*/ 2370881 h 4519477"/>
                <a:gd name="connsiteX11" fmla="*/ 675878 w 3279590"/>
                <a:gd name="connsiteY11" fmla="*/ 2329159 h 4519477"/>
                <a:gd name="connsiteX12" fmla="*/ 608133 w 3279590"/>
                <a:gd name="connsiteY12" fmla="*/ 2231788 h 4519477"/>
                <a:gd name="connsiteX13" fmla="*/ 635957 w 3279590"/>
                <a:gd name="connsiteY13" fmla="*/ 2104791 h 4519477"/>
                <a:gd name="connsiteX14" fmla="*/ 763555 w 3279590"/>
                <a:gd name="connsiteY14" fmla="*/ 2038276 h 4519477"/>
                <a:gd name="connsiteX15" fmla="*/ 869390 w 3279590"/>
                <a:gd name="connsiteY15" fmla="*/ 2078167 h 4519477"/>
                <a:gd name="connsiteX16" fmla="*/ 833101 w 3279590"/>
                <a:gd name="connsiteY16" fmla="*/ 2013454 h 4519477"/>
                <a:gd name="connsiteX17" fmla="*/ 791379 w 3279590"/>
                <a:gd name="connsiteY17" fmla="*/ 1960236 h 4519477"/>
                <a:gd name="connsiteX18" fmla="*/ 615996 w 3279590"/>
                <a:gd name="connsiteY18" fmla="*/ 1953572 h 4519477"/>
                <a:gd name="connsiteX19" fmla="*/ 431550 w 3279590"/>
                <a:gd name="connsiteY19" fmla="*/ 1921694 h 4519477"/>
                <a:gd name="connsiteX20" fmla="*/ 237763 w 3279590"/>
                <a:gd name="connsiteY20" fmla="*/ 1807837 h 4519477"/>
                <a:gd name="connsiteX21" fmla="*/ 6830 w 3279590"/>
                <a:gd name="connsiteY21" fmla="*/ 1497590 h 4519477"/>
                <a:gd name="connsiteX22" fmla="*/ 105579 w 3279590"/>
                <a:gd name="connsiteY22" fmla="*/ 1062164 h 4519477"/>
                <a:gd name="connsiteX23" fmla="*/ 546450 w 3279590"/>
                <a:gd name="connsiteY23" fmla="*/ 670279 h 4519477"/>
                <a:gd name="connsiteX24" fmla="*/ 2309936 w 3279590"/>
                <a:gd name="connsiteY24" fmla="*/ 807 h 4519477"/>
                <a:gd name="connsiteX25" fmla="*/ 1150607 w 3279590"/>
                <a:gd name="connsiteY25" fmla="*/ 539650 h 4519477"/>
                <a:gd name="connsiteX26" fmla="*/ 546450 w 3279590"/>
                <a:gd name="connsiteY26" fmla="*/ 817236 h 4519477"/>
                <a:gd name="connsiteX27" fmla="*/ 203550 w 3279590"/>
                <a:gd name="connsiteY27" fmla="*/ 1143807 h 4519477"/>
                <a:gd name="connsiteX28" fmla="*/ 128904 w 3279590"/>
                <a:gd name="connsiteY28" fmla="*/ 1468822 h 4519477"/>
                <a:gd name="connsiteX29" fmla="*/ 309296 w 3279590"/>
                <a:gd name="connsiteY29" fmla="*/ 1724638 h 4519477"/>
                <a:gd name="connsiteX30" fmla="*/ 499799 w 3279590"/>
                <a:gd name="connsiteY30" fmla="*/ 1831164 h 4519477"/>
                <a:gd name="connsiteX31" fmla="*/ 366835 w 3279590"/>
                <a:gd name="connsiteY31" fmla="*/ 1503035 h 4519477"/>
                <a:gd name="connsiteX32" fmla="*/ 537118 w 3279590"/>
                <a:gd name="connsiteY32" fmla="*/ 1126701 h 4519477"/>
                <a:gd name="connsiteX33" fmla="*/ 987321 w 3279590"/>
                <a:gd name="connsiteY33" fmla="*/ 866221 h 4519477"/>
                <a:gd name="connsiteX34" fmla="*/ 1591479 w 3279590"/>
                <a:gd name="connsiteY34" fmla="*/ 572307 h 4519477"/>
                <a:gd name="connsiteX35" fmla="*/ 2375250 w 3279590"/>
                <a:gd name="connsiteY35" fmla="*/ 278393 h 4519477"/>
                <a:gd name="connsiteX36" fmla="*/ 1591479 w 3279590"/>
                <a:gd name="connsiteY36" fmla="*/ 702936 h 4519477"/>
                <a:gd name="connsiteX37" fmla="*/ 2587522 w 3279590"/>
                <a:gd name="connsiteY37" fmla="*/ 866222 h 4519477"/>
                <a:gd name="connsiteX38" fmla="*/ 1575150 w 3279590"/>
                <a:gd name="connsiteY38" fmla="*/ 817236 h 4519477"/>
                <a:gd name="connsiteX39" fmla="*/ 1150607 w 3279590"/>
                <a:gd name="connsiteY39" fmla="*/ 915207 h 4519477"/>
                <a:gd name="connsiteX40" fmla="*/ 628093 w 3279590"/>
                <a:gd name="connsiteY40" fmla="*/ 1192793 h 4519477"/>
                <a:gd name="connsiteX41" fmla="*/ 481136 w 3279590"/>
                <a:gd name="connsiteY41" fmla="*/ 1454050 h 4519477"/>
                <a:gd name="connsiteX42" fmla="*/ 562779 w 3279590"/>
                <a:gd name="connsiteY42" fmla="*/ 1747964 h 4519477"/>
                <a:gd name="connsiteX43" fmla="*/ 726064 w 3279590"/>
                <a:gd name="connsiteY43" fmla="*/ 1878593 h 4519477"/>
                <a:gd name="connsiteX44" fmla="*/ 666184 w 3279590"/>
                <a:gd name="connsiteY44" fmla="*/ 1735267 h 4519477"/>
                <a:gd name="connsiteX45" fmla="*/ 742393 w 3279590"/>
                <a:gd name="connsiteY45" fmla="*/ 1584678 h 4519477"/>
                <a:gd name="connsiteX46" fmla="*/ 909311 w 3279590"/>
                <a:gd name="connsiteY46" fmla="*/ 1542956 h 4519477"/>
                <a:gd name="connsiteX47" fmla="*/ 1038138 w 3279590"/>
                <a:gd name="connsiteY47" fmla="*/ 1674785 h 4519477"/>
                <a:gd name="connsiteX48" fmla="*/ 1036307 w 3279590"/>
                <a:gd name="connsiteY48" fmla="*/ 1829607 h 4519477"/>
                <a:gd name="connsiteX49" fmla="*/ 1199593 w 3279590"/>
                <a:gd name="connsiteY49" fmla="*/ 1747964 h 4519477"/>
                <a:gd name="connsiteX50" fmla="*/ 1450527 w 3279590"/>
                <a:gd name="connsiteY50" fmla="*/ 1710475 h 4519477"/>
                <a:gd name="connsiteX51" fmla="*/ 1765001 w 3279590"/>
                <a:gd name="connsiteY51" fmla="*/ 1513361 h 4519477"/>
                <a:gd name="connsiteX52" fmla="*/ 2034964 w 3279590"/>
                <a:gd name="connsiteY52" fmla="*/ 1385267 h 4519477"/>
                <a:gd name="connsiteX53" fmla="*/ 2268182 w 3279590"/>
                <a:gd name="connsiteY53" fmla="*/ 1336718 h 4519477"/>
                <a:gd name="connsiteX54" fmla="*/ 2568227 w 3279590"/>
                <a:gd name="connsiteY54" fmla="*/ 1406428 h 4519477"/>
                <a:gd name="connsiteX55" fmla="*/ 3273319 w 3279590"/>
                <a:gd name="connsiteY55" fmla="*/ 1633666 h 4519477"/>
                <a:gd name="connsiteX56" fmla="*/ 2243390 w 3279590"/>
                <a:gd name="connsiteY56" fmla="*/ 1396000 h 4519477"/>
                <a:gd name="connsiteX57" fmla="*/ 1584816 w 3279590"/>
                <a:gd name="connsiteY57" fmla="*/ 1714708 h 4519477"/>
                <a:gd name="connsiteX58" fmla="*/ 1781027 w 3279590"/>
                <a:gd name="connsiteY58" fmla="*/ 1626505 h 4519477"/>
                <a:gd name="connsiteX59" fmla="*/ 1916459 w 3279590"/>
                <a:gd name="connsiteY59" fmla="*/ 1647666 h 4519477"/>
                <a:gd name="connsiteX60" fmla="*/ 1954549 w 3279590"/>
                <a:gd name="connsiteY60" fmla="*/ 1787330 h 4519477"/>
                <a:gd name="connsiteX61" fmla="*/ 1874137 w 3279590"/>
                <a:gd name="connsiteY61" fmla="*/ 1888904 h 4519477"/>
                <a:gd name="connsiteX62" fmla="*/ 1710011 w 3279590"/>
                <a:gd name="connsiteY62" fmla="*/ 1888258 h 4519477"/>
                <a:gd name="connsiteX63" fmla="*/ 2065007 w 3279590"/>
                <a:gd name="connsiteY63" fmla="*/ 1992893 h 4519477"/>
                <a:gd name="connsiteX64" fmla="*/ 2456893 w 3279590"/>
                <a:gd name="connsiteY64" fmla="*/ 2054575 h 4519477"/>
                <a:gd name="connsiteX65" fmla="*/ 3110036 w 3279590"/>
                <a:gd name="connsiteY65" fmla="*/ 2156179 h 4519477"/>
                <a:gd name="connsiteX66" fmla="*/ 1983818 w 3279590"/>
                <a:gd name="connsiteY66" fmla="*/ 2065918 h 4519477"/>
                <a:gd name="connsiteX67" fmla="*/ 1444521 w 3279590"/>
                <a:gd name="connsiteY67" fmla="*/ 1829607 h 4519477"/>
                <a:gd name="connsiteX68" fmla="*/ 1134279 w 3279590"/>
                <a:gd name="connsiteY68" fmla="*/ 1862264 h 4519477"/>
                <a:gd name="connsiteX69" fmla="*/ 1101621 w 3279590"/>
                <a:gd name="connsiteY69" fmla="*/ 2025550 h 4519477"/>
                <a:gd name="connsiteX70" fmla="*/ 1183264 w 3279590"/>
                <a:gd name="connsiteY70" fmla="*/ 2156179 h 4519477"/>
                <a:gd name="connsiteX71" fmla="*/ 1240414 w 3279590"/>
                <a:gd name="connsiteY71" fmla="*/ 2326721 h 4519477"/>
                <a:gd name="connsiteX72" fmla="*/ 1232250 w 3279590"/>
                <a:gd name="connsiteY72" fmla="*/ 2466421 h 4519477"/>
                <a:gd name="connsiteX73" fmla="*/ 1316748 w 3279590"/>
                <a:gd name="connsiteY73" fmla="*/ 2343947 h 4519477"/>
                <a:gd name="connsiteX74" fmla="*/ 1495939 w 3279590"/>
                <a:gd name="connsiteY74" fmla="*/ 2183866 h 4519477"/>
                <a:gd name="connsiteX75" fmla="*/ 1747054 w 3279590"/>
                <a:gd name="connsiteY75" fmla="*/ 2106740 h 4519477"/>
                <a:gd name="connsiteX76" fmla="*/ 1751897 w 3279590"/>
                <a:gd name="connsiteY76" fmla="*/ 2167303 h 4519477"/>
                <a:gd name="connsiteX77" fmla="*/ 1499277 w 3279590"/>
                <a:gd name="connsiteY77" fmla="*/ 2263330 h 4519477"/>
                <a:gd name="connsiteX78" fmla="*/ 1321294 w 3279590"/>
                <a:gd name="connsiteY78" fmla="*/ 2459418 h 4519477"/>
                <a:gd name="connsiteX79" fmla="*/ 1337024 w 3279590"/>
                <a:gd name="connsiteY79" fmla="*/ 2536725 h 4519477"/>
                <a:gd name="connsiteX80" fmla="*/ 1368104 w 3279590"/>
                <a:gd name="connsiteY80" fmla="*/ 2452833 h 4519477"/>
                <a:gd name="connsiteX81" fmla="*/ 1514941 w 3279590"/>
                <a:gd name="connsiteY81" fmla="*/ 2409835 h 4519477"/>
                <a:gd name="connsiteX82" fmla="*/ 1543963 w 3279590"/>
                <a:gd name="connsiteY82" fmla="*/ 2572484 h 4519477"/>
                <a:gd name="connsiteX83" fmla="*/ 1384037 w 3279590"/>
                <a:gd name="connsiteY83" fmla="*/ 2603400 h 4519477"/>
                <a:gd name="connsiteX84" fmla="*/ 1468561 w 3279590"/>
                <a:gd name="connsiteY84" fmla="*/ 2667481 h 4519477"/>
                <a:gd name="connsiteX85" fmla="*/ 1760932 w 3279590"/>
                <a:gd name="connsiteY85" fmla="*/ 2510761 h 4519477"/>
                <a:gd name="connsiteX86" fmla="*/ 2131191 w 3279590"/>
                <a:gd name="connsiteY86" fmla="*/ 2532170 h 4519477"/>
                <a:gd name="connsiteX87" fmla="*/ 2087377 w 3279590"/>
                <a:gd name="connsiteY87" fmla="*/ 2610349 h 4519477"/>
                <a:gd name="connsiteX88" fmla="*/ 1746147 w 3279590"/>
                <a:gd name="connsiteY88" fmla="*/ 2582208 h 4519477"/>
                <a:gd name="connsiteX89" fmla="*/ 1493725 w 3279590"/>
                <a:gd name="connsiteY89" fmla="*/ 2728112 h 4519477"/>
                <a:gd name="connsiteX90" fmla="*/ 1558821 w 3279590"/>
                <a:gd name="connsiteY90" fmla="*/ 2972607 h 4519477"/>
                <a:gd name="connsiteX91" fmla="*/ 1681234 w 3279590"/>
                <a:gd name="connsiteY91" fmla="*/ 3237197 h 4519477"/>
                <a:gd name="connsiteX92" fmla="*/ 1805004 w 3279590"/>
                <a:gd name="connsiteY92" fmla="*/ 3434175 h 4519477"/>
                <a:gd name="connsiteX93" fmla="*/ 2027146 w 3279590"/>
                <a:gd name="connsiteY93" fmla="*/ 3667266 h 4519477"/>
                <a:gd name="connsiteX94" fmla="*/ 2179091 w 3279590"/>
                <a:gd name="connsiteY94" fmla="*/ 3837154 h 4519477"/>
                <a:gd name="connsiteX95" fmla="*/ 2305703 w 3279590"/>
                <a:gd name="connsiteY95" fmla="*/ 3971955 h 4519477"/>
                <a:gd name="connsiteX96" fmla="*/ 2419402 w 3279590"/>
                <a:gd name="connsiteY96" fmla="*/ 4141602 h 4519477"/>
                <a:gd name="connsiteX97" fmla="*/ 2649145 w 3279590"/>
                <a:gd name="connsiteY97" fmla="*/ 4518990 h 4519477"/>
                <a:gd name="connsiteX98" fmla="*/ 2339561 w 3279590"/>
                <a:gd name="connsiteY98" fmla="*/ 4212978 h 4519477"/>
                <a:gd name="connsiteX99" fmla="*/ 2075897 w 3279590"/>
                <a:gd name="connsiteY99" fmla="*/ 3865259 h 4519477"/>
                <a:gd name="connsiteX100" fmla="*/ 1569696 w 3279590"/>
                <a:gd name="connsiteY100" fmla="*/ 3271960 h 4519477"/>
                <a:gd name="connsiteX101" fmla="*/ 1332036 w 3279590"/>
                <a:gd name="connsiteY101" fmla="*/ 2747182 h 4519477"/>
                <a:gd name="connsiteX102" fmla="*/ 1304368 w 3279590"/>
                <a:gd name="connsiteY102" fmla="*/ 2595689 h 4519477"/>
                <a:gd name="connsiteX103" fmla="*/ 1150607 w 3279590"/>
                <a:gd name="connsiteY103" fmla="*/ 2515407 h 4519477"/>
                <a:gd name="connsiteX104" fmla="*/ 1036307 w 3279590"/>
                <a:gd name="connsiteY104" fmla="*/ 2597050 h 4519477"/>
                <a:gd name="connsiteX105" fmla="*/ 1003650 w 3279590"/>
                <a:gd name="connsiteY105" fmla="*/ 2744007 h 4519477"/>
                <a:gd name="connsiteX106" fmla="*/ 1215921 w 3279590"/>
                <a:gd name="connsiteY106" fmla="*/ 2972607 h 4519477"/>
                <a:gd name="connsiteX107" fmla="*/ 1411864 w 3279590"/>
                <a:gd name="connsiteY107" fmla="*/ 3413479 h 4519477"/>
                <a:gd name="connsiteX108" fmla="*/ 1509836 w 3279590"/>
                <a:gd name="connsiteY108" fmla="*/ 3772707 h 4519477"/>
                <a:gd name="connsiteX109" fmla="*/ 1526164 w 3279590"/>
                <a:gd name="connsiteY109" fmla="*/ 4050293 h 4519477"/>
                <a:gd name="connsiteX110" fmla="*/ 1526164 w 3279590"/>
                <a:gd name="connsiteY110" fmla="*/ 4050293 h 4519477"/>
                <a:gd name="connsiteX0" fmla="*/ 1444521 w 3279590"/>
                <a:gd name="connsiteY0" fmla="*/ 4050293 h 4519477"/>
                <a:gd name="connsiteX1" fmla="*/ 1379207 w 3279590"/>
                <a:gd name="connsiteY1" fmla="*/ 3674736 h 4519477"/>
                <a:gd name="connsiteX2" fmla="*/ 1199593 w 3279590"/>
                <a:gd name="connsiteY2" fmla="*/ 3217536 h 4519477"/>
                <a:gd name="connsiteX3" fmla="*/ 1036307 w 3279590"/>
                <a:gd name="connsiteY3" fmla="*/ 2907293 h 4519477"/>
                <a:gd name="connsiteX4" fmla="*/ 824036 w 3279590"/>
                <a:gd name="connsiteY4" fmla="*/ 2695021 h 4519477"/>
                <a:gd name="connsiteX5" fmla="*/ 905679 w 3279590"/>
                <a:gd name="connsiteY5" fmla="*/ 2515407 h 4519477"/>
                <a:gd name="connsiteX6" fmla="*/ 1036307 w 3279590"/>
                <a:gd name="connsiteY6" fmla="*/ 2368450 h 4519477"/>
                <a:gd name="connsiteX7" fmla="*/ 1019979 w 3279590"/>
                <a:gd name="connsiteY7" fmla="*/ 2205164 h 4519477"/>
                <a:gd name="connsiteX8" fmla="*/ 987321 w 3279590"/>
                <a:gd name="connsiteY8" fmla="*/ 2172507 h 4519477"/>
                <a:gd name="connsiteX9" fmla="*/ 969193 w 3279590"/>
                <a:gd name="connsiteY9" fmla="*/ 2314632 h 4519477"/>
                <a:gd name="connsiteX10" fmla="*/ 821035 w 3279590"/>
                <a:gd name="connsiteY10" fmla="*/ 2370881 h 4519477"/>
                <a:gd name="connsiteX11" fmla="*/ 675878 w 3279590"/>
                <a:gd name="connsiteY11" fmla="*/ 2329159 h 4519477"/>
                <a:gd name="connsiteX12" fmla="*/ 608133 w 3279590"/>
                <a:gd name="connsiteY12" fmla="*/ 2231788 h 4519477"/>
                <a:gd name="connsiteX13" fmla="*/ 635957 w 3279590"/>
                <a:gd name="connsiteY13" fmla="*/ 2104791 h 4519477"/>
                <a:gd name="connsiteX14" fmla="*/ 763555 w 3279590"/>
                <a:gd name="connsiteY14" fmla="*/ 2038276 h 4519477"/>
                <a:gd name="connsiteX15" fmla="*/ 869390 w 3279590"/>
                <a:gd name="connsiteY15" fmla="*/ 2078167 h 4519477"/>
                <a:gd name="connsiteX16" fmla="*/ 833101 w 3279590"/>
                <a:gd name="connsiteY16" fmla="*/ 2013454 h 4519477"/>
                <a:gd name="connsiteX17" fmla="*/ 791379 w 3279590"/>
                <a:gd name="connsiteY17" fmla="*/ 1960236 h 4519477"/>
                <a:gd name="connsiteX18" fmla="*/ 615996 w 3279590"/>
                <a:gd name="connsiteY18" fmla="*/ 1953572 h 4519477"/>
                <a:gd name="connsiteX19" fmla="*/ 431550 w 3279590"/>
                <a:gd name="connsiteY19" fmla="*/ 1921694 h 4519477"/>
                <a:gd name="connsiteX20" fmla="*/ 237763 w 3279590"/>
                <a:gd name="connsiteY20" fmla="*/ 1807837 h 4519477"/>
                <a:gd name="connsiteX21" fmla="*/ 6830 w 3279590"/>
                <a:gd name="connsiteY21" fmla="*/ 1497590 h 4519477"/>
                <a:gd name="connsiteX22" fmla="*/ 105579 w 3279590"/>
                <a:gd name="connsiteY22" fmla="*/ 1062164 h 4519477"/>
                <a:gd name="connsiteX23" fmla="*/ 546450 w 3279590"/>
                <a:gd name="connsiteY23" fmla="*/ 670279 h 4519477"/>
                <a:gd name="connsiteX24" fmla="*/ 2309936 w 3279590"/>
                <a:gd name="connsiteY24" fmla="*/ 807 h 4519477"/>
                <a:gd name="connsiteX25" fmla="*/ 1150607 w 3279590"/>
                <a:gd name="connsiteY25" fmla="*/ 539650 h 4519477"/>
                <a:gd name="connsiteX26" fmla="*/ 546450 w 3279590"/>
                <a:gd name="connsiteY26" fmla="*/ 817236 h 4519477"/>
                <a:gd name="connsiteX27" fmla="*/ 203550 w 3279590"/>
                <a:gd name="connsiteY27" fmla="*/ 1143807 h 4519477"/>
                <a:gd name="connsiteX28" fmla="*/ 128904 w 3279590"/>
                <a:gd name="connsiteY28" fmla="*/ 1468822 h 4519477"/>
                <a:gd name="connsiteX29" fmla="*/ 309296 w 3279590"/>
                <a:gd name="connsiteY29" fmla="*/ 1724638 h 4519477"/>
                <a:gd name="connsiteX30" fmla="*/ 499799 w 3279590"/>
                <a:gd name="connsiteY30" fmla="*/ 1831164 h 4519477"/>
                <a:gd name="connsiteX31" fmla="*/ 366835 w 3279590"/>
                <a:gd name="connsiteY31" fmla="*/ 1503035 h 4519477"/>
                <a:gd name="connsiteX32" fmla="*/ 521569 w 3279590"/>
                <a:gd name="connsiteY32" fmla="*/ 1126701 h 4519477"/>
                <a:gd name="connsiteX33" fmla="*/ 987321 w 3279590"/>
                <a:gd name="connsiteY33" fmla="*/ 866221 h 4519477"/>
                <a:gd name="connsiteX34" fmla="*/ 1591479 w 3279590"/>
                <a:gd name="connsiteY34" fmla="*/ 572307 h 4519477"/>
                <a:gd name="connsiteX35" fmla="*/ 2375250 w 3279590"/>
                <a:gd name="connsiteY35" fmla="*/ 278393 h 4519477"/>
                <a:gd name="connsiteX36" fmla="*/ 1591479 w 3279590"/>
                <a:gd name="connsiteY36" fmla="*/ 702936 h 4519477"/>
                <a:gd name="connsiteX37" fmla="*/ 2587522 w 3279590"/>
                <a:gd name="connsiteY37" fmla="*/ 866222 h 4519477"/>
                <a:gd name="connsiteX38" fmla="*/ 1575150 w 3279590"/>
                <a:gd name="connsiteY38" fmla="*/ 817236 h 4519477"/>
                <a:gd name="connsiteX39" fmla="*/ 1150607 w 3279590"/>
                <a:gd name="connsiteY39" fmla="*/ 915207 h 4519477"/>
                <a:gd name="connsiteX40" fmla="*/ 628093 w 3279590"/>
                <a:gd name="connsiteY40" fmla="*/ 1192793 h 4519477"/>
                <a:gd name="connsiteX41" fmla="*/ 481136 w 3279590"/>
                <a:gd name="connsiteY41" fmla="*/ 1454050 h 4519477"/>
                <a:gd name="connsiteX42" fmla="*/ 562779 w 3279590"/>
                <a:gd name="connsiteY42" fmla="*/ 1747964 h 4519477"/>
                <a:gd name="connsiteX43" fmla="*/ 726064 w 3279590"/>
                <a:gd name="connsiteY43" fmla="*/ 1878593 h 4519477"/>
                <a:gd name="connsiteX44" fmla="*/ 666184 w 3279590"/>
                <a:gd name="connsiteY44" fmla="*/ 1735267 h 4519477"/>
                <a:gd name="connsiteX45" fmla="*/ 742393 w 3279590"/>
                <a:gd name="connsiteY45" fmla="*/ 1584678 h 4519477"/>
                <a:gd name="connsiteX46" fmla="*/ 909311 w 3279590"/>
                <a:gd name="connsiteY46" fmla="*/ 1542956 h 4519477"/>
                <a:gd name="connsiteX47" fmla="*/ 1038138 w 3279590"/>
                <a:gd name="connsiteY47" fmla="*/ 1674785 h 4519477"/>
                <a:gd name="connsiteX48" fmla="*/ 1036307 w 3279590"/>
                <a:gd name="connsiteY48" fmla="*/ 1829607 h 4519477"/>
                <a:gd name="connsiteX49" fmla="*/ 1199593 w 3279590"/>
                <a:gd name="connsiteY49" fmla="*/ 1747964 h 4519477"/>
                <a:gd name="connsiteX50" fmla="*/ 1450527 w 3279590"/>
                <a:gd name="connsiteY50" fmla="*/ 1710475 h 4519477"/>
                <a:gd name="connsiteX51" fmla="*/ 1765001 w 3279590"/>
                <a:gd name="connsiteY51" fmla="*/ 1513361 h 4519477"/>
                <a:gd name="connsiteX52" fmla="*/ 2034964 w 3279590"/>
                <a:gd name="connsiteY52" fmla="*/ 1385267 h 4519477"/>
                <a:gd name="connsiteX53" fmla="*/ 2268182 w 3279590"/>
                <a:gd name="connsiteY53" fmla="*/ 1336718 h 4519477"/>
                <a:gd name="connsiteX54" fmla="*/ 2568227 w 3279590"/>
                <a:gd name="connsiteY54" fmla="*/ 1406428 h 4519477"/>
                <a:gd name="connsiteX55" fmla="*/ 3273319 w 3279590"/>
                <a:gd name="connsiteY55" fmla="*/ 1633666 h 4519477"/>
                <a:gd name="connsiteX56" fmla="*/ 2243390 w 3279590"/>
                <a:gd name="connsiteY56" fmla="*/ 1396000 h 4519477"/>
                <a:gd name="connsiteX57" fmla="*/ 1584816 w 3279590"/>
                <a:gd name="connsiteY57" fmla="*/ 1714708 h 4519477"/>
                <a:gd name="connsiteX58" fmla="*/ 1781027 w 3279590"/>
                <a:gd name="connsiteY58" fmla="*/ 1626505 h 4519477"/>
                <a:gd name="connsiteX59" fmla="*/ 1916459 w 3279590"/>
                <a:gd name="connsiteY59" fmla="*/ 1647666 h 4519477"/>
                <a:gd name="connsiteX60" fmla="*/ 1954549 w 3279590"/>
                <a:gd name="connsiteY60" fmla="*/ 1787330 h 4519477"/>
                <a:gd name="connsiteX61" fmla="*/ 1874137 w 3279590"/>
                <a:gd name="connsiteY61" fmla="*/ 1888904 h 4519477"/>
                <a:gd name="connsiteX62" fmla="*/ 1710011 w 3279590"/>
                <a:gd name="connsiteY62" fmla="*/ 1888258 h 4519477"/>
                <a:gd name="connsiteX63" fmla="*/ 2065007 w 3279590"/>
                <a:gd name="connsiteY63" fmla="*/ 1992893 h 4519477"/>
                <a:gd name="connsiteX64" fmla="*/ 2456893 w 3279590"/>
                <a:gd name="connsiteY64" fmla="*/ 2054575 h 4519477"/>
                <a:gd name="connsiteX65" fmla="*/ 3110036 w 3279590"/>
                <a:gd name="connsiteY65" fmla="*/ 2156179 h 4519477"/>
                <a:gd name="connsiteX66" fmla="*/ 1983818 w 3279590"/>
                <a:gd name="connsiteY66" fmla="*/ 2065918 h 4519477"/>
                <a:gd name="connsiteX67" fmla="*/ 1444521 w 3279590"/>
                <a:gd name="connsiteY67" fmla="*/ 1829607 h 4519477"/>
                <a:gd name="connsiteX68" fmla="*/ 1134279 w 3279590"/>
                <a:gd name="connsiteY68" fmla="*/ 1862264 h 4519477"/>
                <a:gd name="connsiteX69" fmla="*/ 1101621 w 3279590"/>
                <a:gd name="connsiteY69" fmla="*/ 2025550 h 4519477"/>
                <a:gd name="connsiteX70" fmla="*/ 1183264 w 3279590"/>
                <a:gd name="connsiteY70" fmla="*/ 2156179 h 4519477"/>
                <a:gd name="connsiteX71" fmla="*/ 1240414 w 3279590"/>
                <a:gd name="connsiteY71" fmla="*/ 2326721 h 4519477"/>
                <a:gd name="connsiteX72" fmla="*/ 1232250 w 3279590"/>
                <a:gd name="connsiteY72" fmla="*/ 2466421 h 4519477"/>
                <a:gd name="connsiteX73" fmla="*/ 1316748 w 3279590"/>
                <a:gd name="connsiteY73" fmla="*/ 2343947 h 4519477"/>
                <a:gd name="connsiteX74" fmla="*/ 1495939 w 3279590"/>
                <a:gd name="connsiteY74" fmla="*/ 2183866 h 4519477"/>
                <a:gd name="connsiteX75" fmla="*/ 1747054 w 3279590"/>
                <a:gd name="connsiteY75" fmla="*/ 2106740 h 4519477"/>
                <a:gd name="connsiteX76" fmla="*/ 1751897 w 3279590"/>
                <a:gd name="connsiteY76" fmla="*/ 2167303 h 4519477"/>
                <a:gd name="connsiteX77" fmla="*/ 1499277 w 3279590"/>
                <a:gd name="connsiteY77" fmla="*/ 2263330 h 4519477"/>
                <a:gd name="connsiteX78" fmla="*/ 1321294 w 3279590"/>
                <a:gd name="connsiteY78" fmla="*/ 2459418 h 4519477"/>
                <a:gd name="connsiteX79" fmla="*/ 1337024 w 3279590"/>
                <a:gd name="connsiteY79" fmla="*/ 2536725 h 4519477"/>
                <a:gd name="connsiteX80" fmla="*/ 1368104 w 3279590"/>
                <a:gd name="connsiteY80" fmla="*/ 2452833 h 4519477"/>
                <a:gd name="connsiteX81" fmla="*/ 1514941 w 3279590"/>
                <a:gd name="connsiteY81" fmla="*/ 2409835 h 4519477"/>
                <a:gd name="connsiteX82" fmla="*/ 1543963 w 3279590"/>
                <a:gd name="connsiteY82" fmla="*/ 2572484 h 4519477"/>
                <a:gd name="connsiteX83" fmla="*/ 1384037 w 3279590"/>
                <a:gd name="connsiteY83" fmla="*/ 2603400 h 4519477"/>
                <a:gd name="connsiteX84" fmla="*/ 1468561 w 3279590"/>
                <a:gd name="connsiteY84" fmla="*/ 2667481 h 4519477"/>
                <a:gd name="connsiteX85" fmla="*/ 1760932 w 3279590"/>
                <a:gd name="connsiteY85" fmla="*/ 2510761 h 4519477"/>
                <a:gd name="connsiteX86" fmla="*/ 2131191 w 3279590"/>
                <a:gd name="connsiteY86" fmla="*/ 2532170 h 4519477"/>
                <a:gd name="connsiteX87" fmla="*/ 2087377 w 3279590"/>
                <a:gd name="connsiteY87" fmla="*/ 2610349 h 4519477"/>
                <a:gd name="connsiteX88" fmla="*/ 1746147 w 3279590"/>
                <a:gd name="connsiteY88" fmla="*/ 2582208 h 4519477"/>
                <a:gd name="connsiteX89" fmla="*/ 1493725 w 3279590"/>
                <a:gd name="connsiteY89" fmla="*/ 2728112 h 4519477"/>
                <a:gd name="connsiteX90" fmla="*/ 1558821 w 3279590"/>
                <a:gd name="connsiteY90" fmla="*/ 2972607 h 4519477"/>
                <a:gd name="connsiteX91" fmla="*/ 1681234 w 3279590"/>
                <a:gd name="connsiteY91" fmla="*/ 3237197 h 4519477"/>
                <a:gd name="connsiteX92" fmla="*/ 1805004 w 3279590"/>
                <a:gd name="connsiteY92" fmla="*/ 3434175 h 4519477"/>
                <a:gd name="connsiteX93" fmla="*/ 2027146 w 3279590"/>
                <a:gd name="connsiteY93" fmla="*/ 3667266 h 4519477"/>
                <a:gd name="connsiteX94" fmla="*/ 2179091 w 3279590"/>
                <a:gd name="connsiteY94" fmla="*/ 3837154 h 4519477"/>
                <a:gd name="connsiteX95" fmla="*/ 2305703 w 3279590"/>
                <a:gd name="connsiteY95" fmla="*/ 3971955 h 4519477"/>
                <a:gd name="connsiteX96" fmla="*/ 2419402 w 3279590"/>
                <a:gd name="connsiteY96" fmla="*/ 4141602 h 4519477"/>
                <a:gd name="connsiteX97" fmla="*/ 2649145 w 3279590"/>
                <a:gd name="connsiteY97" fmla="*/ 4518990 h 4519477"/>
                <a:gd name="connsiteX98" fmla="*/ 2339561 w 3279590"/>
                <a:gd name="connsiteY98" fmla="*/ 4212978 h 4519477"/>
                <a:gd name="connsiteX99" fmla="*/ 2075897 w 3279590"/>
                <a:gd name="connsiteY99" fmla="*/ 3865259 h 4519477"/>
                <a:gd name="connsiteX100" fmla="*/ 1569696 w 3279590"/>
                <a:gd name="connsiteY100" fmla="*/ 3271960 h 4519477"/>
                <a:gd name="connsiteX101" fmla="*/ 1332036 w 3279590"/>
                <a:gd name="connsiteY101" fmla="*/ 2747182 h 4519477"/>
                <a:gd name="connsiteX102" fmla="*/ 1304368 w 3279590"/>
                <a:gd name="connsiteY102" fmla="*/ 2595689 h 4519477"/>
                <a:gd name="connsiteX103" fmla="*/ 1150607 w 3279590"/>
                <a:gd name="connsiteY103" fmla="*/ 2515407 h 4519477"/>
                <a:gd name="connsiteX104" fmla="*/ 1036307 w 3279590"/>
                <a:gd name="connsiteY104" fmla="*/ 2597050 h 4519477"/>
                <a:gd name="connsiteX105" fmla="*/ 1003650 w 3279590"/>
                <a:gd name="connsiteY105" fmla="*/ 2744007 h 4519477"/>
                <a:gd name="connsiteX106" fmla="*/ 1215921 w 3279590"/>
                <a:gd name="connsiteY106" fmla="*/ 2972607 h 4519477"/>
                <a:gd name="connsiteX107" fmla="*/ 1411864 w 3279590"/>
                <a:gd name="connsiteY107" fmla="*/ 3413479 h 4519477"/>
                <a:gd name="connsiteX108" fmla="*/ 1509836 w 3279590"/>
                <a:gd name="connsiteY108" fmla="*/ 3772707 h 4519477"/>
                <a:gd name="connsiteX109" fmla="*/ 1526164 w 3279590"/>
                <a:gd name="connsiteY109" fmla="*/ 4050293 h 4519477"/>
                <a:gd name="connsiteX110" fmla="*/ 1526164 w 3279590"/>
                <a:gd name="connsiteY110" fmla="*/ 4050293 h 4519477"/>
                <a:gd name="connsiteX0" fmla="*/ 1444521 w 3279590"/>
                <a:gd name="connsiteY0" fmla="*/ 4050293 h 4519477"/>
                <a:gd name="connsiteX1" fmla="*/ 1379207 w 3279590"/>
                <a:gd name="connsiteY1" fmla="*/ 3674736 h 4519477"/>
                <a:gd name="connsiteX2" fmla="*/ 1199593 w 3279590"/>
                <a:gd name="connsiteY2" fmla="*/ 3217536 h 4519477"/>
                <a:gd name="connsiteX3" fmla="*/ 1036307 w 3279590"/>
                <a:gd name="connsiteY3" fmla="*/ 2907293 h 4519477"/>
                <a:gd name="connsiteX4" fmla="*/ 824036 w 3279590"/>
                <a:gd name="connsiteY4" fmla="*/ 2695021 h 4519477"/>
                <a:gd name="connsiteX5" fmla="*/ 905679 w 3279590"/>
                <a:gd name="connsiteY5" fmla="*/ 2515407 h 4519477"/>
                <a:gd name="connsiteX6" fmla="*/ 1036307 w 3279590"/>
                <a:gd name="connsiteY6" fmla="*/ 2368450 h 4519477"/>
                <a:gd name="connsiteX7" fmla="*/ 1019979 w 3279590"/>
                <a:gd name="connsiteY7" fmla="*/ 2205164 h 4519477"/>
                <a:gd name="connsiteX8" fmla="*/ 987321 w 3279590"/>
                <a:gd name="connsiteY8" fmla="*/ 2172507 h 4519477"/>
                <a:gd name="connsiteX9" fmla="*/ 969193 w 3279590"/>
                <a:gd name="connsiteY9" fmla="*/ 2314632 h 4519477"/>
                <a:gd name="connsiteX10" fmla="*/ 821035 w 3279590"/>
                <a:gd name="connsiteY10" fmla="*/ 2370881 h 4519477"/>
                <a:gd name="connsiteX11" fmla="*/ 675878 w 3279590"/>
                <a:gd name="connsiteY11" fmla="*/ 2329159 h 4519477"/>
                <a:gd name="connsiteX12" fmla="*/ 608133 w 3279590"/>
                <a:gd name="connsiteY12" fmla="*/ 2231788 h 4519477"/>
                <a:gd name="connsiteX13" fmla="*/ 635957 w 3279590"/>
                <a:gd name="connsiteY13" fmla="*/ 2104791 h 4519477"/>
                <a:gd name="connsiteX14" fmla="*/ 763555 w 3279590"/>
                <a:gd name="connsiteY14" fmla="*/ 2038276 h 4519477"/>
                <a:gd name="connsiteX15" fmla="*/ 869390 w 3279590"/>
                <a:gd name="connsiteY15" fmla="*/ 2078167 h 4519477"/>
                <a:gd name="connsiteX16" fmla="*/ 833101 w 3279590"/>
                <a:gd name="connsiteY16" fmla="*/ 2013454 h 4519477"/>
                <a:gd name="connsiteX17" fmla="*/ 791379 w 3279590"/>
                <a:gd name="connsiteY17" fmla="*/ 1960236 h 4519477"/>
                <a:gd name="connsiteX18" fmla="*/ 615996 w 3279590"/>
                <a:gd name="connsiteY18" fmla="*/ 1953572 h 4519477"/>
                <a:gd name="connsiteX19" fmla="*/ 431550 w 3279590"/>
                <a:gd name="connsiteY19" fmla="*/ 1921694 h 4519477"/>
                <a:gd name="connsiteX20" fmla="*/ 237763 w 3279590"/>
                <a:gd name="connsiteY20" fmla="*/ 1807837 h 4519477"/>
                <a:gd name="connsiteX21" fmla="*/ 6830 w 3279590"/>
                <a:gd name="connsiteY21" fmla="*/ 1497590 h 4519477"/>
                <a:gd name="connsiteX22" fmla="*/ 105579 w 3279590"/>
                <a:gd name="connsiteY22" fmla="*/ 1062164 h 4519477"/>
                <a:gd name="connsiteX23" fmla="*/ 546450 w 3279590"/>
                <a:gd name="connsiteY23" fmla="*/ 670279 h 4519477"/>
                <a:gd name="connsiteX24" fmla="*/ 2309936 w 3279590"/>
                <a:gd name="connsiteY24" fmla="*/ 807 h 4519477"/>
                <a:gd name="connsiteX25" fmla="*/ 1150607 w 3279590"/>
                <a:gd name="connsiteY25" fmla="*/ 539650 h 4519477"/>
                <a:gd name="connsiteX26" fmla="*/ 546450 w 3279590"/>
                <a:gd name="connsiteY26" fmla="*/ 817236 h 4519477"/>
                <a:gd name="connsiteX27" fmla="*/ 203550 w 3279590"/>
                <a:gd name="connsiteY27" fmla="*/ 1143807 h 4519477"/>
                <a:gd name="connsiteX28" fmla="*/ 128904 w 3279590"/>
                <a:gd name="connsiteY28" fmla="*/ 1468822 h 4519477"/>
                <a:gd name="connsiteX29" fmla="*/ 309296 w 3279590"/>
                <a:gd name="connsiteY29" fmla="*/ 1724638 h 4519477"/>
                <a:gd name="connsiteX30" fmla="*/ 499799 w 3279590"/>
                <a:gd name="connsiteY30" fmla="*/ 1831164 h 4519477"/>
                <a:gd name="connsiteX31" fmla="*/ 366835 w 3279590"/>
                <a:gd name="connsiteY31" fmla="*/ 1503035 h 4519477"/>
                <a:gd name="connsiteX32" fmla="*/ 521569 w 3279590"/>
                <a:gd name="connsiteY32" fmla="*/ 1126701 h 4519477"/>
                <a:gd name="connsiteX33" fmla="*/ 987321 w 3279590"/>
                <a:gd name="connsiteY33" fmla="*/ 866221 h 4519477"/>
                <a:gd name="connsiteX34" fmla="*/ 1591479 w 3279590"/>
                <a:gd name="connsiteY34" fmla="*/ 572307 h 4519477"/>
                <a:gd name="connsiteX35" fmla="*/ 2375250 w 3279590"/>
                <a:gd name="connsiteY35" fmla="*/ 278393 h 4519477"/>
                <a:gd name="connsiteX36" fmla="*/ 1591479 w 3279590"/>
                <a:gd name="connsiteY36" fmla="*/ 702936 h 4519477"/>
                <a:gd name="connsiteX37" fmla="*/ 2587522 w 3279590"/>
                <a:gd name="connsiteY37" fmla="*/ 866222 h 4519477"/>
                <a:gd name="connsiteX38" fmla="*/ 1489622 w 3279590"/>
                <a:gd name="connsiteY38" fmla="*/ 793910 h 4519477"/>
                <a:gd name="connsiteX39" fmla="*/ 1150607 w 3279590"/>
                <a:gd name="connsiteY39" fmla="*/ 915207 h 4519477"/>
                <a:gd name="connsiteX40" fmla="*/ 628093 w 3279590"/>
                <a:gd name="connsiteY40" fmla="*/ 1192793 h 4519477"/>
                <a:gd name="connsiteX41" fmla="*/ 481136 w 3279590"/>
                <a:gd name="connsiteY41" fmla="*/ 1454050 h 4519477"/>
                <a:gd name="connsiteX42" fmla="*/ 562779 w 3279590"/>
                <a:gd name="connsiteY42" fmla="*/ 1747964 h 4519477"/>
                <a:gd name="connsiteX43" fmla="*/ 726064 w 3279590"/>
                <a:gd name="connsiteY43" fmla="*/ 1878593 h 4519477"/>
                <a:gd name="connsiteX44" fmla="*/ 666184 w 3279590"/>
                <a:gd name="connsiteY44" fmla="*/ 1735267 h 4519477"/>
                <a:gd name="connsiteX45" fmla="*/ 742393 w 3279590"/>
                <a:gd name="connsiteY45" fmla="*/ 1584678 h 4519477"/>
                <a:gd name="connsiteX46" fmla="*/ 909311 w 3279590"/>
                <a:gd name="connsiteY46" fmla="*/ 1542956 h 4519477"/>
                <a:gd name="connsiteX47" fmla="*/ 1038138 w 3279590"/>
                <a:gd name="connsiteY47" fmla="*/ 1674785 h 4519477"/>
                <a:gd name="connsiteX48" fmla="*/ 1036307 w 3279590"/>
                <a:gd name="connsiteY48" fmla="*/ 1829607 h 4519477"/>
                <a:gd name="connsiteX49" fmla="*/ 1199593 w 3279590"/>
                <a:gd name="connsiteY49" fmla="*/ 1747964 h 4519477"/>
                <a:gd name="connsiteX50" fmla="*/ 1450527 w 3279590"/>
                <a:gd name="connsiteY50" fmla="*/ 1710475 h 4519477"/>
                <a:gd name="connsiteX51" fmla="*/ 1765001 w 3279590"/>
                <a:gd name="connsiteY51" fmla="*/ 1513361 h 4519477"/>
                <a:gd name="connsiteX52" fmla="*/ 2034964 w 3279590"/>
                <a:gd name="connsiteY52" fmla="*/ 1385267 h 4519477"/>
                <a:gd name="connsiteX53" fmla="*/ 2268182 w 3279590"/>
                <a:gd name="connsiteY53" fmla="*/ 1336718 h 4519477"/>
                <a:gd name="connsiteX54" fmla="*/ 2568227 w 3279590"/>
                <a:gd name="connsiteY54" fmla="*/ 1406428 h 4519477"/>
                <a:gd name="connsiteX55" fmla="*/ 3273319 w 3279590"/>
                <a:gd name="connsiteY55" fmla="*/ 1633666 h 4519477"/>
                <a:gd name="connsiteX56" fmla="*/ 2243390 w 3279590"/>
                <a:gd name="connsiteY56" fmla="*/ 1396000 h 4519477"/>
                <a:gd name="connsiteX57" fmla="*/ 1584816 w 3279590"/>
                <a:gd name="connsiteY57" fmla="*/ 1714708 h 4519477"/>
                <a:gd name="connsiteX58" fmla="*/ 1781027 w 3279590"/>
                <a:gd name="connsiteY58" fmla="*/ 1626505 h 4519477"/>
                <a:gd name="connsiteX59" fmla="*/ 1916459 w 3279590"/>
                <a:gd name="connsiteY59" fmla="*/ 1647666 h 4519477"/>
                <a:gd name="connsiteX60" fmla="*/ 1954549 w 3279590"/>
                <a:gd name="connsiteY60" fmla="*/ 1787330 h 4519477"/>
                <a:gd name="connsiteX61" fmla="*/ 1874137 w 3279590"/>
                <a:gd name="connsiteY61" fmla="*/ 1888904 h 4519477"/>
                <a:gd name="connsiteX62" fmla="*/ 1710011 w 3279590"/>
                <a:gd name="connsiteY62" fmla="*/ 1888258 h 4519477"/>
                <a:gd name="connsiteX63" fmla="*/ 2065007 w 3279590"/>
                <a:gd name="connsiteY63" fmla="*/ 1992893 h 4519477"/>
                <a:gd name="connsiteX64" fmla="*/ 2456893 w 3279590"/>
                <a:gd name="connsiteY64" fmla="*/ 2054575 h 4519477"/>
                <a:gd name="connsiteX65" fmla="*/ 3110036 w 3279590"/>
                <a:gd name="connsiteY65" fmla="*/ 2156179 h 4519477"/>
                <a:gd name="connsiteX66" fmla="*/ 1983818 w 3279590"/>
                <a:gd name="connsiteY66" fmla="*/ 2065918 h 4519477"/>
                <a:gd name="connsiteX67" fmla="*/ 1444521 w 3279590"/>
                <a:gd name="connsiteY67" fmla="*/ 1829607 h 4519477"/>
                <a:gd name="connsiteX68" fmla="*/ 1134279 w 3279590"/>
                <a:gd name="connsiteY68" fmla="*/ 1862264 h 4519477"/>
                <a:gd name="connsiteX69" fmla="*/ 1101621 w 3279590"/>
                <a:gd name="connsiteY69" fmla="*/ 2025550 h 4519477"/>
                <a:gd name="connsiteX70" fmla="*/ 1183264 w 3279590"/>
                <a:gd name="connsiteY70" fmla="*/ 2156179 h 4519477"/>
                <a:gd name="connsiteX71" fmla="*/ 1240414 w 3279590"/>
                <a:gd name="connsiteY71" fmla="*/ 2326721 h 4519477"/>
                <a:gd name="connsiteX72" fmla="*/ 1232250 w 3279590"/>
                <a:gd name="connsiteY72" fmla="*/ 2466421 h 4519477"/>
                <a:gd name="connsiteX73" fmla="*/ 1316748 w 3279590"/>
                <a:gd name="connsiteY73" fmla="*/ 2343947 h 4519477"/>
                <a:gd name="connsiteX74" fmla="*/ 1495939 w 3279590"/>
                <a:gd name="connsiteY74" fmla="*/ 2183866 h 4519477"/>
                <a:gd name="connsiteX75" fmla="*/ 1747054 w 3279590"/>
                <a:gd name="connsiteY75" fmla="*/ 2106740 h 4519477"/>
                <a:gd name="connsiteX76" fmla="*/ 1751897 w 3279590"/>
                <a:gd name="connsiteY76" fmla="*/ 2167303 h 4519477"/>
                <a:gd name="connsiteX77" fmla="*/ 1499277 w 3279590"/>
                <a:gd name="connsiteY77" fmla="*/ 2263330 h 4519477"/>
                <a:gd name="connsiteX78" fmla="*/ 1321294 w 3279590"/>
                <a:gd name="connsiteY78" fmla="*/ 2459418 h 4519477"/>
                <a:gd name="connsiteX79" fmla="*/ 1337024 w 3279590"/>
                <a:gd name="connsiteY79" fmla="*/ 2536725 h 4519477"/>
                <a:gd name="connsiteX80" fmla="*/ 1368104 w 3279590"/>
                <a:gd name="connsiteY80" fmla="*/ 2452833 h 4519477"/>
                <a:gd name="connsiteX81" fmla="*/ 1514941 w 3279590"/>
                <a:gd name="connsiteY81" fmla="*/ 2409835 h 4519477"/>
                <a:gd name="connsiteX82" fmla="*/ 1543963 w 3279590"/>
                <a:gd name="connsiteY82" fmla="*/ 2572484 h 4519477"/>
                <a:gd name="connsiteX83" fmla="*/ 1384037 w 3279590"/>
                <a:gd name="connsiteY83" fmla="*/ 2603400 h 4519477"/>
                <a:gd name="connsiteX84" fmla="*/ 1468561 w 3279590"/>
                <a:gd name="connsiteY84" fmla="*/ 2667481 h 4519477"/>
                <a:gd name="connsiteX85" fmla="*/ 1760932 w 3279590"/>
                <a:gd name="connsiteY85" fmla="*/ 2510761 h 4519477"/>
                <a:gd name="connsiteX86" fmla="*/ 2131191 w 3279590"/>
                <a:gd name="connsiteY86" fmla="*/ 2532170 h 4519477"/>
                <a:gd name="connsiteX87" fmla="*/ 2087377 w 3279590"/>
                <a:gd name="connsiteY87" fmla="*/ 2610349 h 4519477"/>
                <a:gd name="connsiteX88" fmla="*/ 1746147 w 3279590"/>
                <a:gd name="connsiteY88" fmla="*/ 2582208 h 4519477"/>
                <a:gd name="connsiteX89" fmla="*/ 1493725 w 3279590"/>
                <a:gd name="connsiteY89" fmla="*/ 2728112 h 4519477"/>
                <a:gd name="connsiteX90" fmla="*/ 1558821 w 3279590"/>
                <a:gd name="connsiteY90" fmla="*/ 2972607 h 4519477"/>
                <a:gd name="connsiteX91" fmla="*/ 1681234 w 3279590"/>
                <a:gd name="connsiteY91" fmla="*/ 3237197 h 4519477"/>
                <a:gd name="connsiteX92" fmla="*/ 1805004 w 3279590"/>
                <a:gd name="connsiteY92" fmla="*/ 3434175 h 4519477"/>
                <a:gd name="connsiteX93" fmla="*/ 2027146 w 3279590"/>
                <a:gd name="connsiteY93" fmla="*/ 3667266 h 4519477"/>
                <a:gd name="connsiteX94" fmla="*/ 2179091 w 3279590"/>
                <a:gd name="connsiteY94" fmla="*/ 3837154 h 4519477"/>
                <a:gd name="connsiteX95" fmla="*/ 2305703 w 3279590"/>
                <a:gd name="connsiteY95" fmla="*/ 3971955 h 4519477"/>
                <a:gd name="connsiteX96" fmla="*/ 2419402 w 3279590"/>
                <a:gd name="connsiteY96" fmla="*/ 4141602 h 4519477"/>
                <a:gd name="connsiteX97" fmla="*/ 2649145 w 3279590"/>
                <a:gd name="connsiteY97" fmla="*/ 4518990 h 4519477"/>
                <a:gd name="connsiteX98" fmla="*/ 2339561 w 3279590"/>
                <a:gd name="connsiteY98" fmla="*/ 4212978 h 4519477"/>
                <a:gd name="connsiteX99" fmla="*/ 2075897 w 3279590"/>
                <a:gd name="connsiteY99" fmla="*/ 3865259 h 4519477"/>
                <a:gd name="connsiteX100" fmla="*/ 1569696 w 3279590"/>
                <a:gd name="connsiteY100" fmla="*/ 3271960 h 4519477"/>
                <a:gd name="connsiteX101" fmla="*/ 1332036 w 3279590"/>
                <a:gd name="connsiteY101" fmla="*/ 2747182 h 4519477"/>
                <a:gd name="connsiteX102" fmla="*/ 1304368 w 3279590"/>
                <a:gd name="connsiteY102" fmla="*/ 2595689 h 4519477"/>
                <a:gd name="connsiteX103" fmla="*/ 1150607 w 3279590"/>
                <a:gd name="connsiteY103" fmla="*/ 2515407 h 4519477"/>
                <a:gd name="connsiteX104" fmla="*/ 1036307 w 3279590"/>
                <a:gd name="connsiteY104" fmla="*/ 2597050 h 4519477"/>
                <a:gd name="connsiteX105" fmla="*/ 1003650 w 3279590"/>
                <a:gd name="connsiteY105" fmla="*/ 2744007 h 4519477"/>
                <a:gd name="connsiteX106" fmla="*/ 1215921 w 3279590"/>
                <a:gd name="connsiteY106" fmla="*/ 2972607 h 4519477"/>
                <a:gd name="connsiteX107" fmla="*/ 1411864 w 3279590"/>
                <a:gd name="connsiteY107" fmla="*/ 3413479 h 4519477"/>
                <a:gd name="connsiteX108" fmla="*/ 1509836 w 3279590"/>
                <a:gd name="connsiteY108" fmla="*/ 3772707 h 4519477"/>
                <a:gd name="connsiteX109" fmla="*/ 1526164 w 3279590"/>
                <a:gd name="connsiteY109" fmla="*/ 4050293 h 4519477"/>
                <a:gd name="connsiteX110" fmla="*/ 1526164 w 3279590"/>
                <a:gd name="connsiteY110" fmla="*/ 4050293 h 4519477"/>
                <a:gd name="connsiteX0" fmla="*/ 1444521 w 3279590"/>
                <a:gd name="connsiteY0" fmla="*/ 4050293 h 4519477"/>
                <a:gd name="connsiteX1" fmla="*/ 1379207 w 3279590"/>
                <a:gd name="connsiteY1" fmla="*/ 3674736 h 4519477"/>
                <a:gd name="connsiteX2" fmla="*/ 1199593 w 3279590"/>
                <a:gd name="connsiteY2" fmla="*/ 3217536 h 4519477"/>
                <a:gd name="connsiteX3" fmla="*/ 1036307 w 3279590"/>
                <a:gd name="connsiteY3" fmla="*/ 2907293 h 4519477"/>
                <a:gd name="connsiteX4" fmla="*/ 824036 w 3279590"/>
                <a:gd name="connsiteY4" fmla="*/ 2695021 h 4519477"/>
                <a:gd name="connsiteX5" fmla="*/ 905679 w 3279590"/>
                <a:gd name="connsiteY5" fmla="*/ 2515407 h 4519477"/>
                <a:gd name="connsiteX6" fmla="*/ 1036307 w 3279590"/>
                <a:gd name="connsiteY6" fmla="*/ 2368450 h 4519477"/>
                <a:gd name="connsiteX7" fmla="*/ 1019979 w 3279590"/>
                <a:gd name="connsiteY7" fmla="*/ 2205164 h 4519477"/>
                <a:gd name="connsiteX8" fmla="*/ 987321 w 3279590"/>
                <a:gd name="connsiteY8" fmla="*/ 2172507 h 4519477"/>
                <a:gd name="connsiteX9" fmla="*/ 969193 w 3279590"/>
                <a:gd name="connsiteY9" fmla="*/ 2314632 h 4519477"/>
                <a:gd name="connsiteX10" fmla="*/ 821035 w 3279590"/>
                <a:gd name="connsiteY10" fmla="*/ 2370881 h 4519477"/>
                <a:gd name="connsiteX11" fmla="*/ 675878 w 3279590"/>
                <a:gd name="connsiteY11" fmla="*/ 2329159 h 4519477"/>
                <a:gd name="connsiteX12" fmla="*/ 608133 w 3279590"/>
                <a:gd name="connsiteY12" fmla="*/ 2231788 h 4519477"/>
                <a:gd name="connsiteX13" fmla="*/ 635957 w 3279590"/>
                <a:gd name="connsiteY13" fmla="*/ 2104791 h 4519477"/>
                <a:gd name="connsiteX14" fmla="*/ 763555 w 3279590"/>
                <a:gd name="connsiteY14" fmla="*/ 2038276 h 4519477"/>
                <a:gd name="connsiteX15" fmla="*/ 869390 w 3279590"/>
                <a:gd name="connsiteY15" fmla="*/ 2078167 h 4519477"/>
                <a:gd name="connsiteX16" fmla="*/ 833101 w 3279590"/>
                <a:gd name="connsiteY16" fmla="*/ 2013454 h 4519477"/>
                <a:gd name="connsiteX17" fmla="*/ 791379 w 3279590"/>
                <a:gd name="connsiteY17" fmla="*/ 1960236 h 4519477"/>
                <a:gd name="connsiteX18" fmla="*/ 615996 w 3279590"/>
                <a:gd name="connsiteY18" fmla="*/ 1953572 h 4519477"/>
                <a:gd name="connsiteX19" fmla="*/ 431550 w 3279590"/>
                <a:gd name="connsiteY19" fmla="*/ 1921694 h 4519477"/>
                <a:gd name="connsiteX20" fmla="*/ 237763 w 3279590"/>
                <a:gd name="connsiteY20" fmla="*/ 1807837 h 4519477"/>
                <a:gd name="connsiteX21" fmla="*/ 6830 w 3279590"/>
                <a:gd name="connsiteY21" fmla="*/ 1497590 h 4519477"/>
                <a:gd name="connsiteX22" fmla="*/ 105579 w 3279590"/>
                <a:gd name="connsiteY22" fmla="*/ 1062164 h 4519477"/>
                <a:gd name="connsiteX23" fmla="*/ 546450 w 3279590"/>
                <a:gd name="connsiteY23" fmla="*/ 670279 h 4519477"/>
                <a:gd name="connsiteX24" fmla="*/ 2309936 w 3279590"/>
                <a:gd name="connsiteY24" fmla="*/ 807 h 4519477"/>
                <a:gd name="connsiteX25" fmla="*/ 1150607 w 3279590"/>
                <a:gd name="connsiteY25" fmla="*/ 539650 h 4519477"/>
                <a:gd name="connsiteX26" fmla="*/ 546450 w 3279590"/>
                <a:gd name="connsiteY26" fmla="*/ 817236 h 4519477"/>
                <a:gd name="connsiteX27" fmla="*/ 203550 w 3279590"/>
                <a:gd name="connsiteY27" fmla="*/ 1143807 h 4519477"/>
                <a:gd name="connsiteX28" fmla="*/ 128904 w 3279590"/>
                <a:gd name="connsiteY28" fmla="*/ 1468822 h 4519477"/>
                <a:gd name="connsiteX29" fmla="*/ 309296 w 3279590"/>
                <a:gd name="connsiteY29" fmla="*/ 1724638 h 4519477"/>
                <a:gd name="connsiteX30" fmla="*/ 499799 w 3279590"/>
                <a:gd name="connsiteY30" fmla="*/ 1831164 h 4519477"/>
                <a:gd name="connsiteX31" fmla="*/ 366835 w 3279590"/>
                <a:gd name="connsiteY31" fmla="*/ 1503035 h 4519477"/>
                <a:gd name="connsiteX32" fmla="*/ 521569 w 3279590"/>
                <a:gd name="connsiteY32" fmla="*/ 1126701 h 4519477"/>
                <a:gd name="connsiteX33" fmla="*/ 987321 w 3279590"/>
                <a:gd name="connsiteY33" fmla="*/ 866221 h 4519477"/>
                <a:gd name="connsiteX34" fmla="*/ 1591479 w 3279590"/>
                <a:gd name="connsiteY34" fmla="*/ 572307 h 4519477"/>
                <a:gd name="connsiteX35" fmla="*/ 2375250 w 3279590"/>
                <a:gd name="connsiteY35" fmla="*/ 278393 h 4519477"/>
                <a:gd name="connsiteX36" fmla="*/ 1591479 w 3279590"/>
                <a:gd name="connsiteY36" fmla="*/ 702936 h 4519477"/>
                <a:gd name="connsiteX37" fmla="*/ 2587522 w 3279590"/>
                <a:gd name="connsiteY37" fmla="*/ 866222 h 4519477"/>
                <a:gd name="connsiteX38" fmla="*/ 1489622 w 3279590"/>
                <a:gd name="connsiteY38" fmla="*/ 793910 h 4519477"/>
                <a:gd name="connsiteX39" fmla="*/ 1150607 w 3279590"/>
                <a:gd name="connsiteY39" fmla="*/ 915207 h 4519477"/>
                <a:gd name="connsiteX40" fmla="*/ 628093 w 3279590"/>
                <a:gd name="connsiteY40" fmla="*/ 1192793 h 4519477"/>
                <a:gd name="connsiteX41" fmla="*/ 481136 w 3279590"/>
                <a:gd name="connsiteY41" fmla="*/ 1454050 h 4519477"/>
                <a:gd name="connsiteX42" fmla="*/ 562779 w 3279590"/>
                <a:gd name="connsiteY42" fmla="*/ 1747964 h 4519477"/>
                <a:gd name="connsiteX43" fmla="*/ 726064 w 3279590"/>
                <a:gd name="connsiteY43" fmla="*/ 1878593 h 4519477"/>
                <a:gd name="connsiteX44" fmla="*/ 666184 w 3279590"/>
                <a:gd name="connsiteY44" fmla="*/ 1735267 h 4519477"/>
                <a:gd name="connsiteX45" fmla="*/ 742393 w 3279590"/>
                <a:gd name="connsiteY45" fmla="*/ 1584678 h 4519477"/>
                <a:gd name="connsiteX46" fmla="*/ 909311 w 3279590"/>
                <a:gd name="connsiteY46" fmla="*/ 1542956 h 4519477"/>
                <a:gd name="connsiteX47" fmla="*/ 1038138 w 3279590"/>
                <a:gd name="connsiteY47" fmla="*/ 1674785 h 4519477"/>
                <a:gd name="connsiteX48" fmla="*/ 1036307 w 3279590"/>
                <a:gd name="connsiteY48" fmla="*/ 1829607 h 4519477"/>
                <a:gd name="connsiteX49" fmla="*/ 1199593 w 3279590"/>
                <a:gd name="connsiteY49" fmla="*/ 1747964 h 4519477"/>
                <a:gd name="connsiteX50" fmla="*/ 1450527 w 3279590"/>
                <a:gd name="connsiteY50" fmla="*/ 1710475 h 4519477"/>
                <a:gd name="connsiteX51" fmla="*/ 1765001 w 3279590"/>
                <a:gd name="connsiteY51" fmla="*/ 1513361 h 4519477"/>
                <a:gd name="connsiteX52" fmla="*/ 2034964 w 3279590"/>
                <a:gd name="connsiteY52" fmla="*/ 1385267 h 4519477"/>
                <a:gd name="connsiteX53" fmla="*/ 2268182 w 3279590"/>
                <a:gd name="connsiteY53" fmla="*/ 1336718 h 4519477"/>
                <a:gd name="connsiteX54" fmla="*/ 2568227 w 3279590"/>
                <a:gd name="connsiteY54" fmla="*/ 1406428 h 4519477"/>
                <a:gd name="connsiteX55" fmla="*/ 3273319 w 3279590"/>
                <a:gd name="connsiteY55" fmla="*/ 1633666 h 4519477"/>
                <a:gd name="connsiteX56" fmla="*/ 2243390 w 3279590"/>
                <a:gd name="connsiteY56" fmla="*/ 1396000 h 4519477"/>
                <a:gd name="connsiteX57" fmla="*/ 1584816 w 3279590"/>
                <a:gd name="connsiteY57" fmla="*/ 1714708 h 4519477"/>
                <a:gd name="connsiteX58" fmla="*/ 1781027 w 3279590"/>
                <a:gd name="connsiteY58" fmla="*/ 1626505 h 4519477"/>
                <a:gd name="connsiteX59" fmla="*/ 1916459 w 3279590"/>
                <a:gd name="connsiteY59" fmla="*/ 1647666 h 4519477"/>
                <a:gd name="connsiteX60" fmla="*/ 1954549 w 3279590"/>
                <a:gd name="connsiteY60" fmla="*/ 1787330 h 4519477"/>
                <a:gd name="connsiteX61" fmla="*/ 1874137 w 3279590"/>
                <a:gd name="connsiteY61" fmla="*/ 1888904 h 4519477"/>
                <a:gd name="connsiteX62" fmla="*/ 1710011 w 3279590"/>
                <a:gd name="connsiteY62" fmla="*/ 1888258 h 4519477"/>
                <a:gd name="connsiteX63" fmla="*/ 2065007 w 3279590"/>
                <a:gd name="connsiteY63" fmla="*/ 1992893 h 4519477"/>
                <a:gd name="connsiteX64" fmla="*/ 2456893 w 3279590"/>
                <a:gd name="connsiteY64" fmla="*/ 2054575 h 4519477"/>
                <a:gd name="connsiteX65" fmla="*/ 3110036 w 3279590"/>
                <a:gd name="connsiteY65" fmla="*/ 2156179 h 4519477"/>
                <a:gd name="connsiteX66" fmla="*/ 1983818 w 3279590"/>
                <a:gd name="connsiteY66" fmla="*/ 2065918 h 4519477"/>
                <a:gd name="connsiteX67" fmla="*/ 1444521 w 3279590"/>
                <a:gd name="connsiteY67" fmla="*/ 1829607 h 4519477"/>
                <a:gd name="connsiteX68" fmla="*/ 1134279 w 3279590"/>
                <a:gd name="connsiteY68" fmla="*/ 1862264 h 4519477"/>
                <a:gd name="connsiteX69" fmla="*/ 1101621 w 3279590"/>
                <a:gd name="connsiteY69" fmla="*/ 2025550 h 4519477"/>
                <a:gd name="connsiteX70" fmla="*/ 1183264 w 3279590"/>
                <a:gd name="connsiteY70" fmla="*/ 2156179 h 4519477"/>
                <a:gd name="connsiteX71" fmla="*/ 1240414 w 3279590"/>
                <a:gd name="connsiteY71" fmla="*/ 2326721 h 4519477"/>
                <a:gd name="connsiteX72" fmla="*/ 1232250 w 3279590"/>
                <a:gd name="connsiteY72" fmla="*/ 2466421 h 4519477"/>
                <a:gd name="connsiteX73" fmla="*/ 1316748 w 3279590"/>
                <a:gd name="connsiteY73" fmla="*/ 2343947 h 4519477"/>
                <a:gd name="connsiteX74" fmla="*/ 1495939 w 3279590"/>
                <a:gd name="connsiteY74" fmla="*/ 2183866 h 4519477"/>
                <a:gd name="connsiteX75" fmla="*/ 1747054 w 3279590"/>
                <a:gd name="connsiteY75" fmla="*/ 2106740 h 4519477"/>
                <a:gd name="connsiteX76" fmla="*/ 1751897 w 3279590"/>
                <a:gd name="connsiteY76" fmla="*/ 2167303 h 4519477"/>
                <a:gd name="connsiteX77" fmla="*/ 1499277 w 3279590"/>
                <a:gd name="connsiteY77" fmla="*/ 2263330 h 4519477"/>
                <a:gd name="connsiteX78" fmla="*/ 1321294 w 3279590"/>
                <a:gd name="connsiteY78" fmla="*/ 2459418 h 4519477"/>
                <a:gd name="connsiteX79" fmla="*/ 1337024 w 3279590"/>
                <a:gd name="connsiteY79" fmla="*/ 2536725 h 4519477"/>
                <a:gd name="connsiteX80" fmla="*/ 1368104 w 3279590"/>
                <a:gd name="connsiteY80" fmla="*/ 2452833 h 4519477"/>
                <a:gd name="connsiteX81" fmla="*/ 1514941 w 3279590"/>
                <a:gd name="connsiteY81" fmla="*/ 2409835 h 4519477"/>
                <a:gd name="connsiteX82" fmla="*/ 1543963 w 3279590"/>
                <a:gd name="connsiteY82" fmla="*/ 2572484 h 4519477"/>
                <a:gd name="connsiteX83" fmla="*/ 1384037 w 3279590"/>
                <a:gd name="connsiteY83" fmla="*/ 2603400 h 4519477"/>
                <a:gd name="connsiteX84" fmla="*/ 1468561 w 3279590"/>
                <a:gd name="connsiteY84" fmla="*/ 2667481 h 4519477"/>
                <a:gd name="connsiteX85" fmla="*/ 1760932 w 3279590"/>
                <a:gd name="connsiteY85" fmla="*/ 2510761 h 4519477"/>
                <a:gd name="connsiteX86" fmla="*/ 2131191 w 3279590"/>
                <a:gd name="connsiteY86" fmla="*/ 2532170 h 4519477"/>
                <a:gd name="connsiteX87" fmla="*/ 2087377 w 3279590"/>
                <a:gd name="connsiteY87" fmla="*/ 2610349 h 4519477"/>
                <a:gd name="connsiteX88" fmla="*/ 1746147 w 3279590"/>
                <a:gd name="connsiteY88" fmla="*/ 2582208 h 4519477"/>
                <a:gd name="connsiteX89" fmla="*/ 1493725 w 3279590"/>
                <a:gd name="connsiteY89" fmla="*/ 2728112 h 4519477"/>
                <a:gd name="connsiteX90" fmla="*/ 1558821 w 3279590"/>
                <a:gd name="connsiteY90" fmla="*/ 2972607 h 4519477"/>
                <a:gd name="connsiteX91" fmla="*/ 1681234 w 3279590"/>
                <a:gd name="connsiteY91" fmla="*/ 3237197 h 4519477"/>
                <a:gd name="connsiteX92" fmla="*/ 1805004 w 3279590"/>
                <a:gd name="connsiteY92" fmla="*/ 3434175 h 4519477"/>
                <a:gd name="connsiteX93" fmla="*/ 2027146 w 3279590"/>
                <a:gd name="connsiteY93" fmla="*/ 3667266 h 4519477"/>
                <a:gd name="connsiteX94" fmla="*/ 2179091 w 3279590"/>
                <a:gd name="connsiteY94" fmla="*/ 3837154 h 4519477"/>
                <a:gd name="connsiteX95" fmla="*/ 2305703 w 3279590"/>
                <a:gd name="connsiteY95" fmla="*/ 3971955 h 4519477"/>
                <a:gd name="connsiteX96" fmla="*/ 2419402 w 3279590"/>
                <a:gd name="connsiteY96" fmla="*/ 4141602 h 4519477"/>
                <a:gd name="connsiteX97" fmla="*/ 2649145 w 3279590"/>
                <a:gd name="connsiteY97" fmla="*/ 4518990 h 4519477"/>
                <a:gd name="connsiteX98" fmla="*/ 2339561 w 3279590"/>
                <a:gd name="connsiteY98" fmla="*/ 4212978 h 4519477"/>
                <a:gd name="connsiteX99" fmla="*/ 2075897 w 3279590"/>
                <a:gd name="connsiteY99" fmla="*/ 3865259 h 4519477"/>
                <a:gd name="connsiteX100" fmla="*/ 1569696 w 3279590"/>
                <a:gd name="connsiteY100" fmla="*/ 3271960 h 4519477"/>
                <a:gd name="connsiteX101" fmla="*/ 1332036 w 3279590"/>
                <a:gd name="connsiteY101" fmla="*/ 2747182 h 4519477"/>
                <a:gd name="connsiteX102" fmla="*/ 1304368 w 3279590"/>
                <a:gd name="connsiteY102" fmla="*/ 2595689 h 4519477"/>
                <a:gd name="connsiteX103" fmla="*/ 1150607 w 3279590"/>
                <a:gd name="connsiteY103" fmla="*/ 2515407 h 4519477"/>
                <a:gd name="connsiteX104" fmla="*/ 1036307 w 3279590"/>
                <a:gd name="connsiteY104" fmla="*/ 2597050 h 4519477"/>
                <a:gd name="connsiteX105" fmla="*/ 1003650 w 3279590"/>
                <a:gd name="connsiteY105" fmla="*/ 2744007 h 4519477"/>
                <a:gd name="connsiteX106" fmla="*/ 1215921 w 3279590"/>
                <a:gd name="connsiteY106" fmla="*/ 2972607 h 4519477"/>
                <a:gd name="connsiteX107" fmla="*/ 1411864 w 3279590"/>
                <a:gd name="connsiteY107" fmla="*/ 3413479 h 4519477"/>
                <a:gd name="connsiteX108" fmla="*/ 1509836 w 3279590"/>
                <a:gd name="connsiteY108" fmla="*/ 3772707 h 4519477"/>
                <a:gd name="connsiteX109" fmla="*/ 1526164 w 3279590"/>
                <a:gd name="connsiteY109" fmla="*/ 4050293 h 4519477"/>
                <a:gd name="connsiteX110" fmla="*/ 1526164 w 3279590"/>
                <a:gd name="connsiteY110" fmla="*/ 4050293 h 4519477"/>
                <a:gd name="connsiteX0" fmla="*/ 1444521 w 3279590"/>
                <a:gd name="connsiteY0" fmla="*/ 4050293 h 4519477"/>
                <a:gd name="connsiteX1" fmla="*/ 1379207 w 3279590"/>
                <a:gd name="connsiteY1" fmla="*/ 3674736 h 4519477"/>
                <a:gd name="connsiteX2" fmla="*/ 1199593 w 3279590"/>
                <a:gd name="connsiteY2" fmla="*/ 3217536 h 4519477"/>
                <a:gd name="connsiteX3" fmla="*/ 1036307 w 3279590"/>
                <a:gd name="connsiteY3" fmla="*/ 2907293 h 4519477"/>
                <a:gd name="connsiteX4" fmla="*/ 824036 w 3279590"/>
                <a:gd name="connsiteY4" fmla="*/ 2695021 h 4519477"/>
                <a:gd name="connsiteX5" fmla="*/ 905679 w 3279590"/>
                <a:gd name="connsiteY5" fmla="*/ 2515407 h 4519477"/>
                <a:gd name="connsiteX6" fmla="*/ 1036307 w 3279590"/>
                <a:gd name="connsiteY6" fmla="*/ 2368450 h 4519477"/>
                <a:gd name="connsiteX7" fmla="*/ 1019979 w 3279590"/>
                <a:gd name="connsiteY7" fmla="*/ 2205164 h 4519477"/>
                <a:gd name="connsiteX8" fmla="*/ 987321 w 3279590"/>
                <a:gd name="connsiteY8" fmla="*/ 2172507 h 4519477"/>
                <a:gd name="connsiteX9" fmla="*/ 969193 w 3279590"/>
                <a:gd name="connsiteY9" fmla="*/ 2314632 h 4519477"/>
                <a:gd name="connsiteX10" fmla="*/ 821035 w 3279590"/>
                <a:gd name="connsiteY10" fmla="*/ 2370881 h 4519477"/>
                <a:gd name="connsiteX11" fmla="*/ 675878 w 3279590"/>
                <a:gd name="connsiteY11" fmla="*/ 2329159 h 4519477"/>
                <a:gd name="connsiteX12" fmla="*/ 608133 w 3279590"/>
                <a:gd name="connsiteY12" fmla="*/ 2231788 h 4519477"/>
                <a:gd name="connsiteX13" fmla="*/ 635957 w 3279590"/>
                <a:gd name="connsiteY13" fmla="*/ 2104791 h 4519477"/>
                <a:gd name="connsiteX14" fmla="*/ 763555 w 3279590"/>
                <a:gd name="connsiteY14" fmla="*/ 2038276 h 4519477"/>
                <a:gd name="connsiteX15" fmla="*/ 869390 w 3279590"/>
                <a:gd name="connsiteY15" fmla="*/ 2078167 h 4519477"/>
                <a:gd name="connsiteX16" fmla="*/ 833101 w 3279590"/>
                <a:gd name="connsiteY16" fmla="*/ 2013454 h 4519477"/>
                <a:gd name="connsiteX17" fmla="*/ 791379 w 3279590"/>
                <a:gd name="connsiteY17" fmla="*/ 1960236 h 4519477"/>
                <a:gd name="connsiteX18" fmla="*/ 615996 w 3279590"/>
                <a:gd name="connsiteY18" fmla="*/ 1953572 h 4519477"/>
                <a:gd name="connsiteX19" fmla="*/ 431550 w 3279590"/>
                <a:gd name="connsiteY19" fmla="*/ 1921694 h 4519477"/>
                <a:gd name="connsiteX20" fmla="*/ 237763 w 3279590"/>
                <a:gd name="connsiteY20" fmla="*/ 1807837 h 4519477"/>
                <a:gd name="connsiteX21" fmla="*/ 6830 w 3279590"/>
                <a:gd name="connsiteY21" fmla="*/ 1497590 h 4519477"/>
                <a:gd name="connsiteX22" fmla="*/ 105579 w 3279590"/>
                <a:gd name="connsiteY22" fmla="*/ 1062164 h 4519477"/>
                <a:gd name="connsiteX23" fmla="*/ 546450 w 3279590"/>
                <a:gd name="connsiteY23" fmla="*/ 670279 h 4519477"/>
                <a:gd name="connsiteX24" fmla="*/ 2309936 w 3279590"/>
                <a:gd name="connsiteY24" fmla="*/ 807 h 4519477"/>
                <a:gd name="connsiteX25" fmla="*/ 1150607 w 3279590"/>
                <a:gd name="connsiteY25" fmla="*/ 539650 h 4519477"/>
                <a:gd name="connsiteX26" fmla="*/ 546450 w 3279590"/>
                <a:gd name="connsiteY26" fmla="*/ 817236 h 4519477"/>
                <a:gd name="connsiteX27" fmla="*/ 203550 w 3279590"/>
                <a:gd name="connsiteY27" fmla="*/ 1143807 h 4519477"/>
                <a:gd name="connsiteX28" fmla="*/ 128904 w 3279590"/>
                <a:gd name="connsiteY28" fmla="*/ 1468822 h 4519477"/>
                <a:gd name="connsiteX29" fmla="*/ 309296 w 3279590"/>
                <a:gd name="connsiteY29" fmla="*/ 1724638 h 4519477"/>
                <a:gd name="connsiteX30" fmla="*/ 499799 w 3279590"/>
                <a:gd name="connsiteY30" fmla="*/ 1831164 h 4519477"/>
                <a:gd name="connsiteX31" fmla="*/ 366835 w 3279590"/>
                <a:gd name="connsiteY31" fmla="*/ 1503035 h 4519477"/>
                <a:gd name="connsiteX32" fmla="*/ 521569 w 3279590"/>
                <a:gd name="connsiteY32" fmla="*/ 1126701 h 4519477"/>
                <a:gd name="connsiteX33" fmla="*/ 987321 w 3279590"/>
                <a:gd name="connsiteY33" fmla="*/ 866221 h 4519477"/>
                <a:gd name="connsiteX34" fmla="*/ 1591479 w 3279590"/>
                <a:gd name="connsiteY34" fmla="*/ 572307 h 4519477"/>
                <a:gd name="connsiteX35" fmla="*/ 2375250 w 3279590"/>
                <a:gd name="connsiteY35" fmla="*/ 278393 h 4519477"/>
                <a:gd name="connsiteX36" fmla="*/ 1591479 w 3279590"/>
                <a:gd name="connsiteY36" fmla="*/ 702936 h 4519477"/>
                <a:gd name="connsiteX37" fmla="*/ 2587522 w 3279590"/>
                <a:gd name="connsiteY37" fmla="*/ 866222 h 4519477"/>
                <a:gd name="connsiteX38" fmla="*/ 1489622 w 3279590"/>
                <a:gd name="connsiteY38" fmla="*/ 793910 h 4519477"/>
                <a:gd name="connsiteX39" fmla="*/ 1150607 w 3279590"/>
                <a:gd name="connsiteY39" fmla="*/ 915207 h 4519477"/>
                <a:gd name="connsiteX40" fmla="*/ 628093 w 3279590"/>
                <a:gd name="connsiteY40" fmla="*/ 1192793 h 4519477"/>
                <a:gd name="connsiteX41" fmla="*/ 481136 w 3279590"/>
                <a:gd name="connsiteY41" fmla="*/ 1454050 h 4519477"/>
                <a:gd name="connsiteX42" fmla="*/ 562779 w 3279590"/>
                <a:gd name="connsiteY42" fmla="*/ 1747964 h 4519477"/>
                <a:gd name="connsiteX43" fmla="*/ 726064 w 3279590"/>
                <a:gd name="connsiteY43" fmla="*/ 1878593 h 4519477"/>
                <a:gd name="connsiteX44" fmla="*/ 666184 w 3279590"/>
                <a:gd name="connsiteY44" fmla="*/ 1735267 h 4519477"/>
                <a:gd name="connsiteX45" fmla="*/ 742393 w 3279590"/>
                <a:gd name="connsiteY45" fmla="*/ 1584678 h 4519477"/>
                <a:gd name="connsiteX46" fmla="*/ 909311 w 3279590"/>
                <a:gd name="connsiteY46" fmla="*/ 1542956 h 4519477"/>
                <a:gd name="connsiteX47" fmla="*/ 1038138 w 3279590"/>
                <a:gd name="connsiteY47" fmla="*/ 1674785 h 4519477"/>
                <a:gd name="connsiteX48" fmla="*/ 1036307 w 3279590"/>
                <a:gd name="connsiteY48" fmla="*/ 1829607 h 4519477"/>
                <a:gd name="connsiteX49" fmla="*/ 1199593 w 3279590"/>
                <a:gd name="connsiteY49" fmla="*/ 1747964 h 4519477"/>
                <a:gd name="connsiteX50" fmla="*/ 1450527 w 3279590"/>
                <a:gd name="connsiteY50" fmla="*/ 1710475 h 4519477"/>
                <a:gd name="connsiteX51" fmla="*/ 1765001 w 3279590"/>
                <a:gd name="connsiteY51" fmla="*/ 1513361 h 4519477"/>
                <a:gd name="connsiteX52" fmla="*/ 2034964 w 3279590"/>
                <a:gd name="connsiteY52" fmla="*/ 1385267 h 4519477"/>
                <a:gd name="connsiteX53" fmla="*/ 2268182 w 3279590"/>
                <a:gd name="connsiteY53" fmla="*/ 1336718 h 4519477"/>
                <a:gd name="connsiteX54" fmla="*/ 2568227 w 3279590"/>
                <a:gd name="connsiteY54" fmla="*/ 1406428 h 4519477"/>
                <a:gd name="connsiteX55" fmla="*/ 3273319 w 3279590"/>
                <a:gd name="connsiteY55" fmla="*/ 1633666 h 4519477"/>
                <a:gd name="connsiteX56" fmla="*/ 2243390 w 3279590"/>
                <a:gd name="connsiteY56" fmla="*/ 1396000 h 4519477"/>
                <a:gd name="connsiteX57" fmla="*/ 1584816 w 3279590"/>
                <a:gd name="connsiteY57" fmla="*/ 1714708 h 4519477"/>
                <a:gd name="connsiteX58" fmla="*/ 1781027 w 3279590"/>
                <a:gd name="connsiteY58" fmla="*/ 1626505 h 4519477"/>
                <a:gd name="connsiteX59" fmla="*/ 1916459 w 3279590"/>
                <a:gd name="connsiteY59" fmla="*/ 1647666 h 4519477"/>
                <a:gd name="connsiteX60" fmla="*/ 1954549 w 3279590"/>
                <a:gd name="connsiteY60" fmla="*/ 1787330 h 4519477"/>
                <a:gd name="connsiteX61" fmla="*/ 1874137 w 3279590"/>
                <a:gd name="connsiteY61" fmla="*/ 1888904 h 4519477"/>
                <a:gd name="connsiteX62" fmla="*/ 1710011 w 3279590"/>
                <a:gd name="connsiteY62" fmla="*/ 1888258 h 4519477"/>
                <a:gd name="connsiteX63" fmla="*/ 2065007 w 3279590"/>
                <a:gd name="connsiteY63" fmla="*/ 1992893 h 4519477"/>
                <a:gd name="connsiteX64" fmla="*/ 2456893 w 3279590"/>
                <a:gd name="connsiteY64" fmla="*/ 2054575 h 4519477"/>
                <a:gd name="connsiteX65" fmla="*/ 3110036 w 3279590"/>
                <a:gd name="connsiteY65" fmla="*/ 2156179 h 4519477"/>
                <a:gd name="connsiteX66" fmla="*/ 1983818 w 3279590"/>
                <a:gd name="connsiteY66" fmla="*/ 2065918 h 4519477"/>
                <a:gd name="connsiteX67" fmla="*/ 1444521 w 3279590"/>
                <a:gd name="connsiteY67" fmla="*/ 1829607 h 4519477"/>
                <a:gd name="connsiteX68" fmla="*/ 1134279 w 3279590"/>
                <a:gd name="connsiteY68" fmla="*/ 1862264 h 4519477"/>
                <a:gd name="connsiteX69" fmla="*/ 1101621 w 3279590"/>
                <a:gd name="connsiteY69" fmla="*/ 2025550 h 4519477"/>
                <a:gd name="connsiteX70" fmla="*/ 1183264 w 3279590"/>
                <a:gd name="connsiteY70" fmla="*/ 2156179 h 4519477"/>
                <a:gd name="connsiteX71" fmla="*/ 1240414 w 3279590"/>
                <a:gd name="connsiteY71" fmla="*/ 2326721 h 4519477"/>
                <a:gd name="connsiteX72" fmla="*/ 1232250 w 3279590"/>
                <a:gd name="connsiteY72" fmla="*/ 2466421 h 4519477"/>
                <a:gd name="connsiteX73" fmla="*/ 1316748 w 3279590"/>
                <a:gd name="connsiteY73" fmla="*/ 2343947 h 4519477"/>
                <a:gd name="connsiteX74" fmla="*/ 1495939 w 3279590"/>
                <a:gd name="connsiteY74" fmla="*/ 2183866 h 4519477"/>
                <a:gd name="connsiteX75" fmla="*/ 1747054 w 3279590"/>
                <a:gd name="connsiteY75" fmla="*/ 2106740 h 4519477"/>
                <a:gd name="connsiteX76" fmla="*/ 1751897 w 3279590"/>
                <a:gd name="connsiteY76" fmla="*/ 2167303 h 4519477"/>
                <a:gd name="connsiteX77" fmla="*/ 1499277 w 3279590"/>
                <a:gd name="connsiteY77" fmla="*/ 2263330 h 4519477"/>
                <a:gd name="connsiteX78" fmla="*/ 1321294 w 3279590"/>
                <a:gd name="connsiteY78" fmla="*/ 2459418 h 4519477"/>
                <a:gd name="connsiteX79" fmla="*/ 1337024 w 3279590"/>
                <a:gd name="connsiteY79" fmla="*/ 2536725 h 4519477"/>
                <a:gd name="connsiteX80" fmla="*/ 1368104 w 3279590"/>
                <a:gd name="connsiteY80" fmla="*/ 2452833 h 4519477"/>
                <a:gd name="connsiteX81" fmla="*/ 1514941 w 3279590"/>
                <a:gd name="connsiteY81" fmla="*/ 2409835 h 4519477"/>
                <a:gd name="connsiteX82" fmla="*/ 1543963 w 3279590"/>
                <a:gd name="connsiteY82" fmla="*/ 2572484 h 4519477"/>
                <a:gd name="connsiteX83" fmla="*/ 1384037 w 3279590"/>
                <a:gd name="connsiteY83" fmla="*/ 2603400 h 4519477"/>
                <a:gd name="connsiteX84" fmla="*/ 1468561 w 3279590"/>
                <a:gd name="connsiteY84" fmla="*/ 2667481 h 4519477"/>
                <a:gd name="connsiteX85" fmla="*/ 1760932 w 3279590"/>
                <a:gd name="connsiteY85" fmla="*/ 2510761 h 4519477"/>
                <a:gd name="connsiteX86" fmla="*/ 2131191 w 3279590"/>
                <a:gd name="connsiteY86" fmla="*/ 2532170 h 4519477"/>
                <a:gd name="connsiteX87" fmla="*/ 2087377 w 3279590"/>
                <a:gd name="connsiteY87" fmla="*/ 2610349 h 4519477"/>
                <a:gd name="connsiteX88" fmla="*/ 1746147 w 3279590"/>
                <a:gd name="connsiteY88" fmla="*/ 2582208 h 4519477"/>
                <a:gd name="connsiteX89" fmla="*/ 1493725 w 3279590"/>
                <a:gd name="connsiteY89" fmla="*/ 2728112 h 4519477"/>
                <a:gd name="connsiteX90" fmla="*/ 1558821 w 3279590"/>
                <a:gd name="connsiteY90" fmla="*/ 2972607 h 4519477"/>
                <a:gd name="connsiteX91" fmla="*/ 1681234 w 3279590"/>
                <a:gd name="connsiteY91" fmla="*/ 3237197 h 4519477"/>
                <a:gd name="connsiteX92" fmla="*/ 1805004 w 3279590"/>
                <a:gd name="connsiteY92" fmla="*/ 3434175 h 4519477"/>
                <a:gd name="connsiteX93" fmla="*/ 2027146 w 3279590"/>
                <a:gd name="connsiteY93" fmla="*/ 3667266 h 4519477"/>
                <a:gd name="connsiteX94" fmla="*/ 2179091 w 3279590"/>
                <a:gd name="connsiteY94" fmla="*/ 3837154 h 4519477"/>
                <a:gd name="connsiteX95" fmla="*/ 2305703 w 3279590"/>
                <a:gd name="connsiteY95" fmla="*/ 3971955 h 4519477"/>
                <a:gd name="connsiteX96" fmla="*/ 2419402 w 3279590"/>
                <a:gd name="connsiteY96" fmla="*/ 4141602 h 4519477"/>
                <a:gd name="connsiteX97" fmla="*/ 2649145 w 3279590"/>
                <a:gd name="connsiteY97" fmla="*/ 4518990 h 4519477"/>
                <a:gd name="connsiteX98" fmla="*/ 2339561 w 3279590"/>
                <a:gd name="connsiteY98" fmla="*/ 4212978 h 4519477"/>
                <a:gd name="connsiteX99" fmla="*/ 2075897 w 3279590"/>
                <a:gd name="connsiteY99" fmla="*/ 3865259 h 4519477"/>
                <a:gd name="connsiteX100" fmla="*/ 1569696 w 3279590"/>
                <a:gd name="connsiteY100" fmla="*/ 3271960 h 4519477"/>
                <a:gd name="connsiteX101" fmla="*/ 1332036 w 3279590"/>
                <a:gd name="connsiteY101" fmla="*/ 2747182 h 4519477"/>
                <a:gd name="connsiteX102" fmla="*/ 1304368 w 3279590"/>
                <a:gd name="connsiteY102" fmla="*/ 2595689 h 4519477"/>
                <a:gd name="connsiteX103" fmla="*/ 1150607 w 3279590"/>
                <a:gd name="connsiteY103" fmla="*/ 2515407 h 4519477"/>
                <a:gd name="connsiteX104" fmla="*/ 1036307 w 3279590"/>
                <a:gd name="connsiteY104" fmla="*/ 2597050 h 4519477"/>
                <a:gd name="connsiteX105" fmla="*/ 1003650 w 3279590"/>
                <a:gd name="connsiteY105" fmla="*/ 2744007 h 4519477"/>
                <a:gd name="connsiteX106" fmla="*/ 1215921 w 3279590"/>
                <a:gd name="connsiteY106" fmla="*/ 2972607 h 4519477"/>
                <a:gd name="connsiteX107" fmla="*/ 1411864 w 3279590"/>
                <a:gd name="connsiteY107" fmla="*/ 3413479 h 4519477"/>
                <a:gd name="connsiteX108" fmla="*/ 1509836 w 3279590"/>
                <a:gd name="connsiteY108" fmla="*/ 3772707 h 4519477"/>
                <a:gd name="connsiteX109" fmla="*/ 1526164 w 3279590"/>
                <a:gd name="connsiteY109" fmla="*/ 4050293 h 4519477"/>
                <a:gd name="connsiteX110" fmla="*/ 1526164 w 3279590"/>
                <a:gd name="connsiteY110" fmla="*/ 4050293 h 4519477"/>
                <a:gd name="connsiteX0" fmla="*/ 1444521 w 3279590"/>
                <a:gd name="connsiteY0" fmla="*/ 4050293 h 4519477"/>
                <a:gd name="connsiteX1" fmla="*/ 1379207 w 3279590"/>
                <a:gd name="connsiteY1" fmla="*/ 3674736 h 4519477"/>
                <a:gd name="connsiteX2" fmla="*/ 1199593 w 3279590"/>
                <a:gd name="connsiteY2" fmla="*/ 3217536 h 4519477"/>
                <a:gd name="connsiteX3" fmla="*/ 1036307 w 3279590"/>
                <a:gd name="connsiteY3" fmla="*/ 2907293 h 4519477"/>
                <a:gd name="connsiteX4" fmla="*/ 824036 w 3279590"/>
                <a:gd name="connsiteY4" fmla="*/ 2695021 h 4519477"/>
                <a:gd name="connsiteX5" fmla="*/ 905679 w 3279590"/>
                <a:gd name="connsiteY5" fmla="*/ 2515407 h 4519477"/>
                <a:gd name="connsiteX6" fmla="*/ 1036307 w 3279590"/>
                <a:gd name="connsiteY6" fmla="*/ 2368450 h 4519477"/>
                <a:gd name="connsiteX7" fmla="*/ 1019979 w 3279590"/>
                <a:gd name="connsiteY7" fmla="*/ 2205164 h 4519477"/>
                <a:gd name="connsiteX8" fmla="*/ 987321 w 3279590"/>
                <a:gd name="connsiteY8" fmla="*/ 2172507 h 4519477"/>
                <a:gd name="connsiteX9" fmla="*/ 969193 w 3279590"/>
                <a:gd name="connsiteY9" fmla="*/ 2314632 h 4519477"/>
                <a:gd name="connsiteX10" fmla="*/ 821035 w 3279590"/>
                <a:gd name="connsiteY10" fmla="*/ 2370881 h 4519477"/>
                <a:gd name="connsiteX11" fmla="*/ 675878 w 3279590"/>
                <a:gd name="connsiteY11" fmla="*/ 2329159 h 4519477"/>
                <a:gd name="connsiteX12" fmla="*/ 608133 w 3279590"/>
                <a:gd name="connsiteY12" fmla="*/ 2231788 h 4519477"/>
                <a:gd name="connsiteX13" fmla="*/ 635957 w 3279590"/>
                <a:gd name="connsiteY13" fmla="*/ 2104791 h 4519477"/>
                <a:gd name="connsiteX14" fmla="*/ 763555 w 3279590"/>
                <a:gd name="connsiteY14" fmla="*/ 2038276 h 4519477"/>
                <a:gd name="connsiteX15" fmla="*/ 869390 w 3279590"/>
                <a:gd name="connsiteY15" fmla="*/ 2078167 h 4519477"/>
                <a:gd name="connsiteX16" fmla="*/ 833101 w 3279590"/>
                <a:gd name="connsiteY16" fmla="*/ 2013454 h 4519477"/>
                <a:gd name="connsiteX17" fmla="*/ 791379 w 3279590"/>
                <a:gd name="connsiteY17" fmla="*/ 1960236 h 4519477"/>
                <a:gd name="connsiteX18" fmla="*/ 615996 w 3279590"/>
                <a:gd name="connsiteY18" fmla="*/ 1953572 h 4519477"/>
                <a:gd name="connsiteX19" fmla="*/ 431550 w 3279590"/>
                <a:gd name="connsiteY19" fmla="*/ 1921694 h 4519477"/>
                <a:gd name="connsiteX20" fmla="*/ 237763 w 3279590"/>
                <a:gd name="connsiteY20" fmla="*/ 1807837 h 4519477"/>
                <a:gd name="connsiteX21" fmla="*/ 6830 w 3279590"/>
                <a:gd name="connsiteY21" fmla="*/ 1497590 h 4519477"/>
                <a:gd name="connsiteX22" fmla="*/ 105579 w 3279590"/>
                <a:gd name="connsiteY22" fmla="*/ 1062164 h 4519477"/>
                <a:gd name="connsiteX23" fmla="*/ 546450 w 3279590"/>
                <a:gd name="connsiteY23" fmla="*/ 670279 h 4519477"/>
                <a:gd name="connsiteX24" fmla="*/ 2309936 w 3279590"/>
                <a:gd name="connsiteY24" fmla="*/ 807 h 4519477"/>
                <a:gd name="connsiteX25" fmla="*/ 1150607 w 3279590"/>
                <a:gd name="connsiteY25" fmla="*/ 539650 h 4519477"/>
                <a:gd name="connsiteX26" fmla="*/ 546450 w 3279590"/>
                <a:gd name="connsiteY26" fmla="*/ 817236 h 4519477"/>
                <a:gd name="connsiteX27" fmla="*/ 203550 w 3279590"/>
                <a:gd name="connsiteY27" fmla="*/ 1143807 h 4519477"/>
                <a:gd name="connsiteX28" fmla="*/ 128904 w 3279590"/>
                <a:gd name="connsiteY28" fmla="*/ 1468822 h 4519477"/>
                <a:gd name="connsiteX29" fmla="*/ 309296 w 3279590"/>
                <a:gd name="connsiteY29" fmla="*/ 1724638 h 4519477"/>
                <a:gd name="connsiteX30" fmla="*/ 499799 w 3279590"/>
                <a:gd name="connsiteY30" fmla="*/ 1831164 h 4519477"/>
                <a:gd name="connsiteX31" fmla="*/ 366835 w 3279590"/>
                <a:gd name="connsiteY31" fmla="*/ 1503035 h 4519477"/>
                <a:gd name="connsiteX32" fmla="*/ 521569 w 3279590"/>
                <a:gd name="connsiteY32" fmla="*/ 1126701 h 4519477"/>
                <a:gd name="connsiteX33" fmla="*/ 987321 w 3279590"/>
                <a:gd name="connsiteY33" fmla="*/ 866221 h 4519477"/>
                <a:gd name="connsiteX34" fmla="*/ 1591479 w 3279590"/>
                <a:gd name="connsiteY34" fmla="*/ 572307 h 4519477"/>
                <a:gd name="connsiteX35" fmla="*/ 2375250 w 3279590"/>
                <a:gd name="connsiteY35" fmla="*/ 278393 h 4519477"/>
                <a:gd name="connsiteX36" fmla="*/ 1591479 w 3279590"/>
                <a:gd name="connsiteY36" fmla="*/ 702936 h 4519477"/>
                <a:gd name="connsiteX37" fmla="*/ 2587522 w 3279590"/>
                <a:gd name="connsiteY37" fmla="*/ 866222 h 4519477"/>
                <a:gd name="connsiteX38" fmla="*/ 1489622 w 3279590"/>
                <a:gd name="connsiteY38" fmla="*/ 793910 h 4519477"/>
                <a:gd name="connsiteX39" fmla="*/ 1150607 w 3279590"/>
                <a:gd name="connsiteY39" fmla="*/ 915207 h 4519477"/>
                <a:gd name="connsiteX40" fmla="*/ 628093 w 3279590"/>
                <a:gd name="connsiteY40" fmla="*/ 1192793 h 4519477"/>
                <a:gd name="connsiteX41" fmla="*/ 481136 w 3279590"/>
                <a:gd name="connsiteY41" fmla="*/ 1454050 h 4519477"/>
                <a:gd name="connsiteX42" fmla="*/ 562779 w 3279590"/>
                <a:gd name="connsiteY42" fmla="*/ 1747964 h 4519477"/>
                <a:gd name="connsiteX43" fmla="*/ 726064 w 3279590"/>
                <a:gd name="connsiteY43" fmla="*/ 1878593 h 4519477"/>
                <a:gd name="connsiteX44" fmla="*/ 666184 w 3279590"/>
                <a:gd name="connsiteY44" fmla="*/ 1735267 h 4519477"/>
                <a:gd name="connsiteX45" fmla="*/ 742393 w 3279590"/>
                <a:gd name="connsiteY45" fmla="*/ 1584678 h 4519477"/>
                <a:gd name="connsiteX46" fmla="*/ 909311 w 3279590"/>
                <a:gd name="connsiteY46" fmla="*/ 1542956 h 4519477"/>
                <a:gd name="connsiteX47" fmla="*/ 1038138 w 3279590"/>
                <a:gd name="connsiteY47" fmla="*/ 1674785 h 4519477"/>
                <a:gd name="connsiteX48" fmla="*/ 1036307 w 3279590"/>
                <a:gd name="connsiteY48" fmla="*/ 1829607 h 4519477"/>
                <a:gd name="connsiteX49" fmla="*/ 1199593 w 3279590"/>
                <a:gd name="connsiteY49" fmla="*/ 1747964 h 4519477"/>
                <a:gd name="connsiteX50" fmla="*/ 1450527 w 3279590"/>
                <a:gd name="connsiteY50" fmla="*/ 1710475 h 4519477"/>
                <a:gd name="connsiteX51" fmla="*/ 1765001 w 3279590"/>
                <a:gd name="connsiteY51" fmla="*/ 1513361 h 4519477"/>
                <a:gd name="connsiteX52" fmla="*/ 2034964 w 3279590"/>
                <a:gd name="connsiteY52" fmla="*/ 1385267 h 4519477"/>
                <a:gd name="connsiteX53" fmla="*/ 2268182 w 3279590"/>
                <a:gd name="connsiteY53" fmla="*/ 1336718 h 4519477"/>
                <a:gd name="connsiteX54" fmla="*/ 2568227 w 3279590"/>
                <a:gd name="connsiteY54" fmla="*/ 1406428 h 4519477"/>
                <a:gd name="connsiteX55" fmla="*/ 3273319 w 3279590"/>
                <a:gd name="connsiteY55" fmla="*/ 1633666 h 4519477"/>
                <a:gd name="connsiteX56" fmla="*/ 2243390 w 3279590"/>
                <a:gd name="connsiteY56" fmla="*/ 1396000 h 4519477"/>
                <a:gd name="connsiteX57" fmla="*/ 1584816 w 3279590"/>
                <a:gd name="connsiteY57" fmla="*/ 1714708 h 4519477"/>
                <a:gd name="connsiteX58" fmla="*/ 1781027 w 3279590"/>
                <a:gd name="connsiteY58" fmla="*/ 1626505 h 4519477"/>
                <a:gd name="connsiteX59" fmla="*/ 1916459 w 3279590"/>
                <a:gd name="connsiteY59" fmla="*/ 1647666 h 4519477"/>
                <a:gd name="connsiteX60" fmla="*/ 1954549 w 3279590"/>
                <a:gd name="connsiteY60" fmla="*/ 1787330 h 4519477"/>
                <a:gd name="connsiteX61" fmla="*/ 1874137 w 3279590"/>
                <a:gd name="connsiteY61" fmla="*/ 1888904 h 4519477"/>
                <a:gd name="connsiteX62" fmla="*/ 1710011 w 3279590"/>
                <a:gd name="connsiteY62" fmla="*/ 1888258 h 4519477"/>
                <a:gd name="connsiteX63" fmla="*/ 2065007 w 3279590"/>
                <a:gd name="connsiteY63" fmla="*/ 1992893 h 4519477"/>
                <a:gd name="connsiteX64" fmla="*/ 2456893 w 3279590"/>
                <a:gd name="connsiteY64" fmla="*/ 2054575 h 4519477"/>
                <a:gd name="connsiteX65" fmla="*/ 3110036 w 3279590"/>
                <a:gd name="connsiteY65" fmla="*/ 2156179 h 4519477"/>
                <a:gd name="connsiteX66" fmla="*/ 1983818 w 3279590"/>
                <a:gd name="connsiteY66" fmla="*/ 2065918 h 4519477"/>
                <a:gd name="connsiteX67" fmla="*/ 1444521 w 3279590"/>
                <a:gd name="connsiteY67" fmla="*/ 1829607 h 4519477"/>
                <a:gd name="connsiteX68" fmla="*/ 1134279 w 3279590"/>
                <a:gd name="connsiteY68" fmla="*/ 1862264 h 4519477"/>
                <a:gd name="connsiteX69" fmla="*/ 1101621 w 3279590"/>
                <a:gd name="connsiteY69" fmla="*/ 2025550 h 4519477"/>
                <a:gd name="connsiteX70" fmla="*/ 1183264 w 3279590"/>
                <a:gd name="connsiteY70" fmla="*/ 2156179 h 4519477"/>
                <a:gd name="connsiteX71" fmla="*/ 1240414 w 3279590"/>
                <a:gd name="connsiteY71" fmla="*/ 2326721 h 4519477"/>
                <a:gd name="connsiteX72" fmla="*/ 1232250 w 3279590"/>
                <a:gd name="connsiteY72" fmla="*/ 2466421 h 4519477"/>
                <a:gd name="connsiteX73" fmla="*/ 1316748 w 3279590"/>
                <a:gd name="connsiteY73" fmla="*/ 2343947 h 4519477"/>
                <a:gd name="connsiteX74" fmla="*/ 1495939 w 3279590"/>
                <a:gd name="connsiteY74" fmla="*/ 2183866 h 4519477"/>
                <a:gd name="connsiteX75" fmla="*/ 1747054 w 3279590"/>
                <a:gd name="connsiteY75" fmla="*/ 2106740 h 4519477"/>
                <a:gd name="connsiteX76" fmla="*/ 1751897 w 3279590"/>
                <a:gd name="connsiteY76" fmla="*/ 2167303 h 4519477"/>
                <a:gd name="connsiteX77" fmla="*/ 1499277 w 3279590"/>
                <a:gd name="connsiteY77" fmla="*/ 2263330 h 4519477"/>
                <a:gd name="connsiteX78" fmla="*/ 1321294 w 3279590"/>
                <a:gd name="connsiteY78" fmla="*/ 2459418 h 4519477"/>
                <a:gd name="connsiteX79" fmla="*/ 1337024 w 3279590"/>
                <a:gd name="connsiteY79" fmla="*/ 2536725 h 4519477"/>
                <a:gd name="connsiteX80" fmla="*/ 1368104 w 3279590"/>
                <a:gd name="connsiteY80" fmla="*/ 2452833 h 4519477"/>
                <a:gd name="connsiteX81" fmla="*/ 1514941 w 3279590"/>
                <a:gd name="connsiteY81" fmla="*/ 2409835 h 4519477"/>
                <a:gd name="connsiteX82" fmla="*/ 1543963 w 3279590"/>
                <a:gd name="connsiteY82" fmla="*/ 2572484 h 4519477"/>
                <a:gd name="connsiteX83" fmla="*/ 1384037 w 3279590"/>
                <a:gd name="connsiteY83" fmla="*/ 2603400 h 4519477"/>
                <a:gd name="connsiteX84" fmla="*/ 1468561 w 3279590"/>
                <a:gd name="connsiteY84" fmla="*/ 2667481 h 4519477"/>
                <a:gd name="connsiteX85" fmla="*/ 1760932 w 3279590"/>
                <a:gd name="connsiteY85" fmla="*/ 2510761 h 4519477"/>
                <a:gd name="connsiteX86" fmla="*/ 2131191 w 3279590"/>
                <a:gd name="connsiteY86" fmla="*/ 2532170 h 4519477"/>
                <a:gd name="connsiteX87" fmla="*/ 2087377 w 3279590"/>
                <a:gd name="connsiteY87" fmla="*/ 2610349 h 4519477"/>
                <a:gd name="connsiteX88" fmla="*/ 1746147 w 3279590"/>
                <a:gd name="connsiteY88" fmla="*/ 2582208 h 4519477"/>
                <a:gd name="connsiteX89" fmla="*/ 1493725 w 3279590"/>
                <a:gd name="connsiteY89" fmla="*/ 2728112 h 4519477"/>
                <a:gd name="connsiteX90" fmla="*/ 1558821 w 3279590"/>
                <a:gd name="connsiteY90" fmla="*/ 2972607 h 4519477"/>
                <a:gd name="connsiteX91" fmla="*/ 1681234 w 3279590"/>
                <a:gd name="connsiteY91" fmla="*/ 3237197 h 4519477"/>
                <a:gd name="connsiteX92" fmla="*/ 1805004 w 3279590"/>
                <a:gd name="connsiteY92" fmla="*/ 3434175 h 4519477"/>
                <a:gd name="connsiteX93" fmla="*/ 2027146 w 3279590"/>
                <a:gd name="connsiteY93" fmla="*/ 3667266 h 4519477"/>
                <a:gd name="connsiteX94" fmla="*/ 2179091 w 3279590"/>
                <a:gd name="connsiteY94" fmla="*/ 3837154 h 4519477"/>
                <a:gd name="connsiteX95" fmla="*/ 2305703 w 3279590"/>
                <a:gd name="connsiteY95" fmla="*/ 3971955 h 4519477"/>
                <a:gd name="connsiteX96" fmla="*/ 2419402 w 3279590"/>
                <a:gd name="connsiteY96" fmla="*/ 4141602 h 4519477"/>
                <a:gd name="connsiteX97" fmla="*/ 2649145 w 3279590"/>
                <a:gd name="connsiteY97" fmla="*/ 4518990 h 4519477"/>
                <a:gd name="connsiteX98" fmla="*/ 2339561 w 3279590"/>
                <a:gd name="connsiteY98" fmla="*/ 4212978 h 4519477"/>
                <a:gd name="connsiteX99" fmla="*/ 2075897 w 3279590"/>
                <a:gd name="connsiteY99" fmla="*/ 3865259 h 4519477"/>
                <a:gd name="connsiteX100" fmla="*/ 1569696 w 3279590"/>
                <a:gd name="connsiteY100" fmla="*/ 3271960 h 4519477"/>
                <a:gd name="connsiteX101" fmla="*/ 1332036 w 3279590"/>
                <a:gd name="connsiteY101" fmla="*/ 2747182 h 4519477"/>
                <a:gd name="connsiteX102" fmla="*/ 1304368 w 3279590"/>
                <a:gd name="connsiteY102" fmla="*/ 2595689 h 4519477"/>
                <a:gd name="connsiteX103" fmla="*/ 1150607 w 3279590"/>
                <a:gd name="connsiteY103" fmla="*/ 2515407 h 4519477"/>
                <a:gd name="connsiteX104" fmla="*/ 1036307 w 3279590"/>
                <a:gd name="connsiteY104" fmla="*/ 2597050 h 4519477"/>
                <a:gd name="connsiteX105" fmla="*/ 1003650 w 3279590"/>
                <a:gd name="connsiteY105" fmla="*/ 2744007 h 4519477"/>
                <a:gd name="connsiteX106" fmla="*/ 1215921 w 3279590"/>
                <a:gd name="connsiteY106" fmla="*/ 2972607 h 4519477"/>
                <a:gd name="connsiteX107" fmla="*/ 1411864 w 3279590"/>
                <a:gd name="connsiteY107" fmla="*/ 3413479 h 4519477"/>
                <a:gd name="connsiteX108" fmla="*/ 1509836 w 3279590"/>
                <a:gd name="connsiteY108" fmla="*/ 3772707 h 4519477"/>
                <a:gd name="connsiteX109" fmla="*/ 1526164 w 3279590"/>
                <a:gd name="connsiteY109" fmla="*/ 4050293 h 4519477"/>
                <a:gd name="connsiteX110" fmla="*/ 1526164 w 3279590"/>
                <a:gd name="connsiteY110" fmla="*/ 4050293 h 4519477"/>
                <a:gd name="connsiteX0" fmla="*/ 1444521 w 3279590"/>
                <a:gd name="connsiteY0" fmla="*/ 4050293 h 4519477"/>
                <a:gd name="connsiteX1" fmla="*/ 1379207 w 3279590"/>
                <a:gd name="connsiteY1" fmla="*/ 3674736 h 4519477"/>
                <a:gd name="connsiteX2" fmla="*/ 1199593 w 3279590"/>
                <a:gd name="connsiteY2" fmla="*/ 3217536 h 4519477"/>
                <a:gd name="connsiteX3" fmla="*/ 1036307 w 3279590"/>
                <a:gd name="connsiteY3" fmla="*/ 2907293 h 4519477"/>
                <a:gd name="connsiteX4" fmla="*/ 824036 w 3279590"/>
                <a:gd name="connsiteY4" fmla="*/ 2695021 h 4519477"/>
                <a:gd name="connsiteX5" fmla="*/ 905679 w 3279590"/>
                <a:gd name="connsiteY5" fmla="*/ 2515407 h 4519477"/>
                <a:gd name="connsiteX6" fmla="*/ 1036307 w 3279590"/>
                <a:gd name="connsiteY6" fmla="*/ 2368450 h 4519477"/>
                <a:gd name="connsiteX7" fmla="*/ 1019979 w 3279590"/>
                <a:gd name="connsiteY7" fmla="*/ 2205164 h 4519477"/>
                <a:gd name="connsiteX8" fmla="*/ 987321 w 3279590"/>
                <a:gd name="connsiteY8" fmla="*/ 2172507 h 4519477"/>
                <a:gd name="connsiteX9" fmla="*/ 969193 w 3279590"/>
                <a:gd name="connsiteY9" fmla="*/ 2314632 h 4519477"/>
                <a:gd name="connsiteX10" fmla="*/ 821035 w 3279590"/>
                <a:gd name="connsiteY10" fmla="*/ 2370881 h 4519477"/>
                <a:gd name="connsiteX11" fmla="*/ 675878 w 3279590"/>
                <a:gd name="connsiteY11" fmla="*/ 2329159 h 4519477"/>
                <a:gd name="connsiteX12" fmla="*/ 608133 w 3279590"/>
                <a:gd name="connsiteY12" fmla="*/ 2231788 h 4519477"/>
                <a:gd name="connsiteX13" fmla="*/ 635957 w 3279590"/>
                <a:gd name="connsiteY13" fmla="*/ 2104791 h 4519477"/>
                <a:gd name="connsiteX14" fmla="*/ 763555 w 3279590"/>
                <a:gd name="connsiteY14" fmla="*/ 2038276 h 4519477"/>
                <a:gd name="connsiteX15" fmla="*/ 869390 w 3279590"/>
                <a:gd name="connsiteY15" fmla="*/ 2078167 h 4519477"/>
                <a:gd name="connsiteX16" fmla="*/ 833101 w 3279590"/>
                <a:gd name="connsiteY16" fmla="*/ 2013454 h 4519477"/>
                <a:gd name="connsiteX17" fmla="*/ 791379 w 3279590"/>
                <a:gd name="connsiteY17" fmla="*/ 1960236 h 4519477"/>
                <a:gd name="connsiteX18" fmla="*/ 615996 w 3279590"/>
                <a:gd name="connsiteY18" fmla="*/ 1953572 h 4519477"/>
                <a:gd name="connsiteX19" fmla="*/ 431550 w 3279590"/>
                <a:gd name="connsiteY19" fmla="*/ 1921694 h 4519477"/>
                <a:gd name="connsiteX20" fmla="*/ 237763 w 3279590"/>
                <a:gd name="connsiteY20" fmla="*/ 1807837 h 4519477"/>
                <a:gd name="connsiteX21" fmla="*/ 6830 w 3279590"/>
                <a:gd name="connsiteY21" fmla="*/ 1497590 h 4519477"/>
                <a:gd name="connsiteX22" fmla="*/ 105579 w 3279590"/>
                <a:gd name="connsiteY22" fmla="*/ 1062164 h 4519477"/>
                <a:gd name="connsiteX23" fmla="*/ 546450 w 3279590"/>
                <a:gd name="connsiteY23" fmla="*/ 670279 h 4519477"/>
                <a:gd name="connsiteX24" fmla="*/ 2309936 w 3279590"/>
                <a:gd name="connsiteY24" fmla="*/ 807 h 4519477"/>
                <a:gd name="connsiteX25" fmla="*/ 1150607 w 3279590"/>
                <a:gd name="connsiteY25" fmla="*/ 539650 h 4519477"/>
                <a:gd name="connsiteX26" fmla="*/ 546450 w 3279590"/>
                <a:gd name="connsiteY26" fmla="*/ 817236 h 4519477"/>
                <a:gd name="connsiteX27" fmla="*/ 203550 w 3279590"/>
                <a:gd name="connsiteY27" fmla="*/ 1143807 h 4519477"/>
                <a:gd name="connsiteX28" fmla="*/ 128904 w 3279590"/>
                <a:gd name="connsiteY28" fmla="*/ 1468822 h 4519477"/>
                <a:gd name="connsiteX29" fmla="*/ 309296 w 3279590"/>
                <a:gd name="connsiteY29" fmla="*/ 1724638 h 4519477"/>
                <a:gd name="connsiteX30" fmla="*/ 499799 w 3279590"/>
                <a:gd name="connsiteY30" fmla="*/ 1831164 h 4519477"/>
                <a:gd name="connsiteX31" fmla="*/ 366835 w 3279590"/>
                <a:gd name="connsiteY31" fmla="*/ 1503035 h 4519477"/>
                <a:gd name="connsiteX32" fmla="*/ 521569 w 3279590"/>
                <a:gd name="connsiteY32" fmla="*/ 1126701 h 4519477"/>
                <a:gd name="connsiteX33" fmla="*/ 987321 w 3279590"/>
                <a:gd name="connsiteY33" fmla="*/ 866221 h 4519477"/>
                <a:gd name="connsiteX34" fmla="*/ 1591479 w 3279590"/>
                <a:gd name="connsiteY34" fmla="*/ 572307 h 4519477"/>
                <a:gd name="connsiteX35" fmla="*/ 2375250 w 3279590"/>
                <a:gd name="connsiteY35" fmla="*/ 278393 h 4519477"/>
                <a:gd name="connsiteX36" fmla="*/ 1591479 w 3279590"/>
                <a:gd name="connsiteY36" fmla="*/ 702936 h 4519477"/>
                <a:gd name="connsiteX37" fmla="*/ 2587522 w 3279590"/>
                <a:gd name="connsiteY37" fmla="*/ 866222 h 4519477"/>
                <a:gd name="connsiteX38" fmla="*/ 1489622 w 3279590"/>
                <a:gd name="connsiteY38" fmla="*/ 793910 h 4519477"/>
                <a:gd name="connsiteX39" fmla="*/ 1150607 w 3279590"/>
                <a:gd name="connsiteY39" fmla="*/ 915207 h 4519477"/>
                <a:gd name="connsiteX40" fmla="*/ 628093 w 3279590"/>
                <a:gd name="connsiteY40" fmla="*/ 1192793 h 4519477"/>
                <a:gd name="connsiteX41" fmla="*/ 481136 w 3279590"/>
                <a:gd name="connsiteY41" fmla="*/ 1454050 h 4519477"/>
                <a:gd name="connsiteX42" fmla="*/ 562779 w 3279590"/>
                <a:gd name="connsiteY42" fmla="*/ 1747964 h 4519477"/>
                <a:gd name="connsiteX43" fmla="*/ 726064 w 3279590"/>
                <a:gd name="connsiteY43" fmla="*/ 1878593 h 4519477"/>
                <a:gd name="connsiteX44" fmla="*/ 666184 w 3279590"/>
                <a:gd name="connsiteY44" fmla="*/ 1735267 h 4519477"/>
                <a:gd name="connsiteX45" fmla="*/ 742393 w 3279590"/>
                <a:gd name="connsiteY45" fmla="*/ 1584678 h 4519477"/>
                <a:gd name="connsiteX46" fmla="*/ 909311 w 3279590"/>
                <a:gd name="connsiteY46" fmla="*/ 1542956 h 4519477"/>
                <a:gd name="connsiteX47" fmla="*/ 1038138 w 3279590"/>
                <a:gd name="connsiteY47" fmla="*/ 1674785 h 4519477"/>
                <a:gd name="connsiteX48" fmla="*/ 1036307 w 3279590"/>
                <a:gd name="connsiteY48" fmla="*/ 1829607 h 4519477"/>
                <a:gd name="connsiteX49" fmla="*/ 1199593 w 3279590"/>
                <a:gd name="connsiteY49" fmla="*/ 1747964 h 4519477"/>
                <a:gd name="connsiteX50" fmla="*/ 1450527 w 3279590"/>
                <a:gd name="connsiteY50" fmla="*/ 1710475 h 4519477"/>
                <a:gd name="connsiteX51" fmla="*/ 1765001 w 3279590"/>
                <a:gd name="connsiteY51" fmla="*/ 1513361 h 4519477"/>
                <a:gd name="connsiteX52" fmla="*/ 2034964 w 3279590"/>
                <a:gd name="connsiteY52" fmla="*/ 1385267 h 4519477"/>
                <a:gd name="connsiteX53" fmla="*/ 2268182 w 3279590"/>
                <a:gd name="connsiteY53" fmla="*/ 1336718 h 4519477"/>
                <a:gd name="connsiteX54" fmla="*/ 2568227 w 3279590"/>
                <a:gd name="connsiteY54" fmla="*/ 1406428 h 4519477"/>
                <a:gd name="connsiteX55" fmla="*/ 3273319 w 3279590"/>
                <a:gd name="connsiteY55" fmla="*/ 1633666 h 4519477"/>
                <a:gd name="connsiteX56" fmla="*/ 2243390 w 3279590"/>
                <a:gd name="connsiteY56" fmla="*/ 1396000 h 4519477"/>
                <a:gd name="connsiteX57" fmla="*/ 1584816 w 3279590"/>
                <a:gd name="connsiteY57" fmla="*/ 1714708 h 4519477"/>
                <a:gd name="connsiteX58" fmla="*/ 1781027 w 3279590"/>
                <a:gd name="connsiteY58" fmla="*/ 1626505 h 4519477"/>
                <a:gd name="connsiteX59" fmla="*/ 1916459 w 3279590"/>
                <a:gd name="connsiteY59" fmla="*/ 1647666 h 4519477"/>
                <a:gd name="connsiteX60" fmla="*/ 1954549 w 3279590"/>
                <a:gd name="connsiteY60" fmla="*/ 1787330 h 4519477"/>
                <a:gd name="connsiteX61" fmla="*/ 1874137 w 3279590"/>
                <a:gd name="connsiteY61" fmla="*/ 1888904 h 4519477"/>
                <a:gd name="connsiteX62" fmla="*/ 1710011 w 3279590"/>
                <a:gd name="connsiteY62" fmla="*/ 1888258 h 4519477"/>
                <a:gd name="connsiteX63" fmla="*/ 2065007 w 3279590"/>
                <a:gd name="connsiteY63" fmla="*/ 1992893 h 4519477"/>
                <a:gd name="connsiteX64" fmla="*/ 2456893 w 3279590"/>
                <a:gd name="connsiteY64" fmla="*/ 2054575 h 4519477"/>
                <a:gd name="connsiteX65" fmla="*/ 3110036 w 3279590"/>
                <a:gd name="connsiteY65" fmla="*/ 2156179 h 4519477"/>
                <a:gd name="connsiteX66" fmla="*/ 1983818 w 3279590"/>
                <a:gd name="connsiteY66" fmla="*/ 2065918 h 4519477"/>
                <a:gd name="connsiteX67" fmla="*/ 1444521 w 3279590"/>
                <a:gd name="connsiteY67" fmla="*/ 1829607 h 4519477"/>
                <a:gd name="connsiteX68" fmla="*/ 1134279 w 3279590"/>
                <a:gd name="connsiteY68" fmla="*/ 1862264 h 4519477"/>
                <a:gd name="connsiteX69" fmla="*/ 1101621 w 3279590"/>
                <a:gd name="connsiteY69" fmla="*/ 2025550 h 4519477"/>
                <a:gd name="connsiteX70" fmla="*/ 1183264 w 3279590"/>
                <a:gd name="connsiteY70" fmla="*/ 2156179 h 4519477"/>
                <a:gd name="connsiteX71" fmla="*/ 1240414 w 3279590"/>
                <a:gd name="connsiteY71" fmla="*/ 2326721 h 4519477"/>
                <a:gd name="connsiteX72" fmla="*/ 1232250 w 3279590"/>
                <a:gd name="connsiteY72" fmla="*/ 2466421 h 4519477"/>
                <a:gd name="connsiteX73" fmla="*/ 1316748 w 3279590"/>
                <a:gd name="connsiteY73" fmla="*/ 2343947 h 4519477"/>
                <a:gd name="connsiteX74" fmla="*/ 1495939 w 3279590"/>
                <a:gd name="connsiteY74" fmla="*/ 2183866 h 4519477"/>
                <a:gd name="connsiteX75" fmla="*/ 1747054 w 3279590"/>
                <a:gd name="connsiteY75" fmla="*/ 2106740 h 4519477"/>
                <a:gd name="connsiteX76" fmla="*/ 1751897 w 3279590"/>
                <a:gd name="connsiteY76" fmla="*/ 2167303 h 4519477"/>
                <a:gd name="connsiteX77" fmla="*/ 1499277 w 3279590"/>
                <a:gd name="connsiteY77" fmla="*/ 2263330 h 4519477"/>
                <a:gd name="connsiteX78" fmla="*/ 1321294 w 3279590"/>
                <a:gd name="connsiteY78" fmla="*/ 2459418 h 4519477"/>
                <a:gd name="connsiteX79" fmla="*/ 1337024 w 3279590"/>
                <a:gd name="connsiteY79" fmla="*/ 2536725 h 4519477"/>
                <a:gd name="connsiteX80" fmla="*/ 1368104 w 3279590"/>
                <a:gd name="connsiteY80" fmla="*/ 2452833 h 4519477"/>
                <a:gd name="connsiteX81" fmla="*/ 1514941 w 3279590"/>
                <a:gd name="connsiteY81" fmla="*/ 2409835 h 4519477"/>
                <a:gd name="connsiteX82" fmla="*/ 1543963 w 3279590"/>
                <a:gd name="connsiteY82" fmla="*/ 2572484 h 4519477"/>
                <a:gd name="connsiteX83" fmla="*/ 1384037 w 3279590"/>
                <a:gd name="connsiteY83" fmla="*/ 2603400 h 4519477"/>
                <a:gd name="connsiteX84" fmla="*/ 1468561 w 3279590"/>
                <a:gd name="connsiteY84" fmla="*/ 2667481 h 4519477"/>
                <a:gd name="connsiteX85" fmla="*/ 1760932 w 3279590"/>
                <a:gd name="connsiteY85" fmla="*/ 2510761 h 4519477"/>
                <a:gd name="connsiteX86" fmla="*/ 2131191 w 3279590"/>
                <a:gd name="connsiteY86" fmla="*/ 2532170 h 4519477"/>
                <a:gd name="connsiteX87" fmla="*/ 2087377 w 3279590"/>
                <a:gd name="connsiteY87" fmla="*/ 2610349 h 4519477"/>
                <a:gd name="connsiteX88" fmla="*/ 1746147 w 3279590"/>
                <a:gd name="connsiteY88" fmla="*/ 2582208 h 4519477"/>
                <a:gd name="connsiteX89" fmla="*/ 1493725 w 3279590"/>
                <a:gd name="connsiteY89" fmla="*/ 2728112 h 4519477"/>
                <a:gd name="connsiteX90" fmla="*/ 1558821 w 3279590"/>
                <a:gd name="connsiteY90" fmla="*/ 2972607 h 4519477"/>
                <a:gd name="connsiteX91" fmla="*/ 1681234 w 3279590"/>
                <a:gd name="connsiteY91" fmla="*/ 3237197 h 4519477"/>
                <a:gd name="connsiteX92" fmla="*/ 1805004 w 3279590"/>
                <a:gd name="connsiteY92" fmla="*/ 3434175 h 4519477"/>
                <a:gd name="connsiteX93" fmla="*/ 2027146 w 3279590"/>
                <a:gd name="connsiteY93" fmla="*/ 3667266 h 4519477"/>
                <a:gd name="connsiteX94" fmla="*/ 2179091 w 3279590"/>
                <a:gd name="connsiteY94" fmla="*/ 3837154 h 4519477"/>
                <a:gd name="connsiteX95" fmla="*/ 2305703 w 3279590"/>
                <a:gd name="connsiteY95" fmla="*/ 3971955 h 4519477"/>
                <a:gd name="connsiteX96" fmla="*/ 2419402 w 3279590"/>
                <a:gd name="connsiteY96" fmla="*/ 4141602 h 4519477"/>
                <a:gd name="connsiteX97" fmla="*/ 2649145 w 3279590"/>
                <a:gd name="connsiteY97" fmla="*/ 4518990 h 4519477"/>
                <a:gd name="connsiteX98" fmla="*/ 2339561 w 3279590"/>
                <a:gd name="connsiteY98" fmla="*/ 4212978 h 4519477"/>
                <a:gd name="connsiteX99" fmla="*/ 2075897 w 3279590"/>
                <a:gd name="connsiteY99" fmla="*/ 3865259 h 4519477"/>
                <a:gd name="connsiteX100" fmla="*/ 1569696 w 3279590"/>
                <a:gd name="connsiteY100" fmla="*/ 3271960 h 4519477"/>
                <a:gd name="connsiteX101" fmla="*/ 1332036 w 3279590"/>
                <a:gd name="connsiteY101" fmla="*/ 2747182 h 4519477"/>
                <a:gd name="connsiteX102" fmla="*/ 1304368 w 3279590"/>
                <a:gd name="connsiteY102" fmla="*/ 2595689 h 4519477"/>
                <a:gd name="connsiteX103" fmla="*/ 1150607 w 3279590"/>
                <a:gd name="connsiteY103" fmla="*/ 2515407 h 4519477"/>
                <a:gd name="connsiteX104" fmla="*/ 1036307 w 3279590"/>
                <a:gd name="connsiteY104" fmla="*/ 2597050 h 4519477"/>
                <a:gd name="connsiteX105" fmla="*/ 1003650 w 3279590"/>
                <a:gd name="connsiteY105" fmla="*/ 2744007 h 4519477"/>
                <a:gd name="connsiteX106" fmla="*/ 1215921 w 3279590"/>
                <a:gd name="connsiteY106" fmla="*/ 2972607 h 4519477"/>
                <a:gd name="connsiteX107" fmla="*/ 1411864 w 3279590"/>
                <a:gd name="connsiteY107" fmla="*/ 3413479 h 4519477"/>
                <a:gd name="connsiteX108" fmla="*/ 1509836 w 3279590"/>
                <a:gd name="connsiteY108" fmla="*/ 3772707 h 4519477"/>
                <a:gd name="connsiteX109" fmla="*/ 1526164 w 3279590"/>
                <a:gd name="connsiteY109" fmla="*/ 4050293 h 4519477"/>
                <a:gd name="connsiteX110" fmla="*/ 1526164 w 3279590"/>
                <a:gd name="connsiteY110" fmla="*/ 4050293 h 4519477"/>
                <a:gd name="connsiteX0" fmla="*/ 1444521 w 3279590"/>
                <a:gd name="connsiteY0" fmla="*/ 4050293 h 4519477"/>
                <a:gd name="connsiteX1" fmla="*/ 1379207 w 3279590"/>
                <a:gd name="connsiteY1" fmla="*/ 3674736 h 4519477"/>
                <a:gd name="connsiteX2" fmla="*/ 1199593 w 3279590"/>
                <a:gd name="connsiteY2" fmla="*/ 3217536 h 4519477"/>
                <a:gd name="connsiteX3" fmla="*/ 1036307 w 3279590"/>
                <a:gd name="connsiteY3" fmla="*/ 2907293 h 4519477"/>
                <a:gd name="connsiteX4" fmla="*/ 824036 w 3279590"/>
                <a:gd name="connsiteY4" fmla="*/ 2695021 h 4519477"/>
                <a:gd name="connsiteX5" fmla="*/ 905679 w 3279590"/>
                <a:gd name="connsiteY5" fmla="*/ 2515407 h 4519477"/>
                <a:gd name="connsiteX6" fmla="*/ 1036307 w 3279590"/>
                <a:gd name="connsiteY6" fmla="*/ 2368450 h 4519477"/>
                <a:gd name="connsiteX7" fmla="*/ 1019979 w 3279590"/>
                <a:gd name="connsiteY7" fmla="*/ 2205164 h 4519477"/>
                <a:gd name="connsiteX8" fmla="*/ 987321 w 3279590"/>
                <a:gd name="connsiteY8" fmla="*/ 2172507 h 4519477"/>
                <a:gd name="connsiteX9" fmla="*/ 969193 w 3279590"/>
                <a:gd name="connsiteY9" fmla="*/ 2314632 h 4519477"/>
                <a:gd name="connsiteX10" fmla="*/ 821035 w 3279590"/>
                <a:gd name="connsiteY10" fmla="*/ 2370881 h 4519477"/>
                <a:gd name="connsiteX11" fmla="*/ 675878 w 3279590"/>
                <a:gd name="connsiteY11" fmla="*/ 2329159 h 4519477"/>
                <a:gd name="connsiteX12" fmla="*/ 608133 w 3279590"/>
                <a:gd name="connsiteY12" fmla="*/ 2231788 h 4519477"/>
                <a:gd name="connsiteX13" fmla="*/ 635957 w 3279590"/>
                <a:gd name="connsiteY13" fmla="*/ 2104791 h 4519477"/>
                <a:gd name="connsiteX14" fmla="*/ 763555 w 3279590"/>
                <a:gd name="connsiteY14" fmla="*/ 2038276 h 4519477"/>
                <a:gd name="connsiteX15" fmla="*/ 869390 w 3279590"/>
                <a:gd name="connsiteY15" fmla="*/ 2078167 h 4519477"/>
                <a:gd name="connsiteX16" fmla="*/ 833101 w 3279590"/>
                <a:gd name="connsiteY16" fmla="*/ 2013454 h 4519477"/>
                <a:gd name="connsiteX17" fmla="*/ 791379 w 3279590"/>
                <a:gd name="connsiteY17" fmla="*/ 1960236 h 4519477"/>
                <a:gd name="connsiteX18" fmla="*/ 615996 w 3279590"/>
                <a:gd name="connsiteY18" fmla="*/ 1953572 h 4519477"/>
                <a:gd name="connsiteX19" fmla="*/ 431550 w 3279590"/>
                <a:gd name="connsiteY19" fmla="*/ 1921694 h 4519477"/>
                <a:gd name="connsiteX20" fmla="*/ 237763 w 3279590"/>
                <a:gd name="connsiteY20" fmla="*/ 1807837 h 4519477"/>
                <a:gd name="connsiteX21" fmla="*/ 6830 w 3279590"/>
                <a:gd name="connsiteY21" fmla="*/ 1497590 h 4519477"/>
                <a:gd name="connsiteX22" fmla="*/ 105579 w 3279590"/>
                <a:gd name="connsiteY22" fmla="*/ 1062164 h 4519477"/>
                <a:gd name="connsiteX23" fmla="*/ 546450 w 3279590"/>
                <a:gd name="connsiteY23" fmla="*/ 670279 h 4519477"/>
                <a:gd name="connsiteX24" fmla="*/ 2309936 w 3279590"/>
                <a:gd name="connsiteY24" fmla="*/ 807 h 4519477"/>
                <a:gd name="connsiteX25" fmla="*/ 1150607 w 3279590"/>
                <a:gd name="connsiteY25" fmla="*/ 539650 h 4519477"/>
                <a:gd name="connsiteX26" fmla="*/ 546450 w 3279590"/>
                <a:gd name="connsiteY26" fmla="*/ 817236 h 4519477"/>
                <a:gd name="connsiteX27" fmla="*/ 203550 w 3279590"/>
                <a:gd name="connsiteY27" fmla="*/ 1143807 h 4519477"/>
                <a:gd name="connsiteX28" fmla="*/ 128904 w 3279590"/>
                <a:gd name="connsiteY28" fmla="*/ 1468822 h 4519477"/>
                <a:gd name="connsiteX29" fmla="*/ 309296 w 3279590"/>
                <a:gd name="connsiteY29" fmla="*/ 1724638 h 4519477"/>
                <a:gd name="connsiteX30" fmla="*/ 499799 w 3279590"/>
                <a:gd name="connsiteY30" fmla="*/ 1831164 h 4519477"/>
                <a:gd name="connsiteX31" fmla="*/ 366835 w 3279590"/>
                <a:gd name="connsiteY31" fmla="*/ 1503035 h 4519477"/>
                <a:gd name="connsiteX32" fmla="*/ 521569 w 3279590"/>
                <a:gd name="connsiteY32" fmla="*/ 1126701 h 4519477"/>
                <a:gd name="connsiteX33" fmla="*/ 987321 w 3279590"/>
                <a:gd name="connsiteY33" fmla="*/ 866221 h 4519477"/>
                <a:gd name="connsiteX34" fmla="*/ 1591479 w 3279590"/>
                <a:gd name="connsiteY34" fmla="*/ 572307 h 4519477"/>
                <a:gd name="connsiteX35" fmla="*/ 2375250 w 3279590"/>
                <a:gd name="connsiteY35" fmla="*/ 278393 h 4519477"/>
                <a:gd name="connsiteX36" fmla="*/ 1591479 w 3279590"/>
                <a:gd name="connsiteY36" fmla="*/ 702936 h 4519477"/>
                <a:gd name="connsiteX37" fmla="*/ 2587522 w 3279590"/>
                <a:gd name="connsiteY37" fmla="*/ 866222 h 4519477"/>
                <a:gd name="connsiteX38" fmla="*/ 1489622 w 3279590"/>
                <a:gd name="connsiteY38" fmla="*/ 793910 h 4519477"/>
                <a:gd name="connsiteX39" fmla="*/ 1150607 w 3279590"/>
                <a:gd name="connsiteY39" fmla="*/ 915207 h 4519477"/>
                <a:gd name="connsiteX40" fmla="*/ 628093 w 3279590"/>
                <a:gd name="connsiteY40" fmla="*/ 1192793 h 4519477"/>
                <a:gd name="connsiteX41" fmla="*/ 481136 w 3279590"/>
                <a:gd name="connsiteY41" fmla="*/ 1454050 h 4519477"/>
                <a:gd name="connsiteX42" fmla="*/ 562779 w 3279590"/>
                <a:gd name="connsiteY42" fmla="*/ 1747964 h 4519477"/>
                <a:gd name="connsiteX43" fmla="*/ 726064 w 3279590"/>
                <a:gd name="connsiteY43" fmla="*/ 1878593 h 4519477"/>
                <a:gd name="connsiteX44" fmla="*/ 666184 w 3279590"/>
                <a:gd name="connsiteY44" fmla="*/ 1735267 h 4519477"/>
                <a:gd name="connsiteX45" fmla="*/ 742393 w 3279590"/>
                <a:gd name="connsiteY45" fmla="*/ 1584678 h 4519477"/>
                <a:gd name="connsiteX46" fmla="*/ 909311 w 3279590"/>
                <a:gd name="connsiteY46" fmla="*/ 1542956 h 4519477"/>
                <a:gd name="connsiteX47" fmla="*/ 1038138 w 3279590"/>
                <a:gd name="connsiteY47" fmla="*/ 1674785 h 4519477"/>
                <a:gd name="connsiteX48" fmla="*/ 1036307 w 3279590"/>
                <a:gd name="connsiteY48" fmla="*/ 1829607 h 4519477"/>
                <a:gd name="connsiteX49" fmla="*/ 1199593 w 3279590"/>
                <a:gd name="connsiteY49" fmla="*/ 1747964 h 4519477"/>
                <a:gd name="connsiteX50" fmla="*/ 1450527 w 3279590"/>
                <a:gd name="connsiteY50" fmla="*/ 1710475 h 4519477"/>
                <a:gd name="connsiteX51" fmla="*/ 1765001 w 3279590"/>
                <a:gd name="connsiteY51" fmla="*/ 1513361 h 4519477"/>
                <a:gd name="connsiteX52" fmla="*/ 2034964 w 3279590"/>
                <a:gd name="connsiteY52" fmla="*/ 1385267 h 4519477"/>
                <a:gd name="connsiteX53" fmla="*/ 2268182 w 3279590"/>
                <a:gd name="connsiteY53" fmla="*/ 1336718 h 4519477"/>
                <a:gd name="connsiteX54" fmla="*/ 2568227 w 3279590"/>
                <a:gd name="connsiteY54" fmla="*/ 1406428 h 4519477"/>
                <a:gd name="connsiteX55" fmla="*/ 3273319 w 3279590"/>
                <a:gd name="connsiteY55" fmla="*/ 1633666 h 4519477"/>
                <a:gd name="connsiteX56" fmla="*/ 2243390 w 3279590"/>
                <a:gd name="connsiteY56" fmla="*/ 1396000 h 4519477"/>
                <a:gd name="connsiteX57" fmla="*/ 1584816 w 3279590"/>
                <a:gd name="connsiteY57" fmla="*/ 1714708 h 4519477"/>
                <a:gd name="connsiteX58" fmla="*/ 1781027 w 3279590"/>
                <a:gd name="connsiteY58" fmla="*/ 1626505 h 4519477"/>
                <a:gd name="connsiteX59" fmla="*/ 1916459 w 3279590"/>
                <a:gd name="connsiteY59" fmla="*/ 1647666 h 4519477"/>
                <a:gd name="connsiteX60" fmla="*/ 1954549 w 3279590"/>
                <a:gd name="connsiteY60" fmla="*/ 1787330 h 4519477"/>
                <a:gd name="connsiteX61" fmla="*/ 1874137 w 3279590"/>
                <a:gd name="connsiteY61" fmla="*/ 1888904 h 4519477"/>
                <a:gd name="connsiteX62" fmla="*/ 1710011 w 3279590"/>
                <a:gd name="connsiteY62" fmla="*/ 1888258 h 4519477"/>
                <a:gd name="connsiteX63" fmla="*/ 2065007 w 3279590"/>
                <a:gd name="connsiteY63" fmla="*/ 1992893 h 4519477"/>
                <a:gd name="connsiteX64" fmla="*/ 2456893 w 3279590"/>
                <a:gd name="connsiteY64" fmla="*/ 2054575 h 4519477"/>
                <a:gd name="connsiteX65" fmla="*/ 3110036 w 3279590"/>
                <a:gd name="connsiteY65" fmla="*/ 2156179 h 4519477"/>
                <a:gd name="connsiteX66" fmla="*/ 1983818 w 3279590"/>
                <a:gd name="connsiteY66" fmla="*/ 2065918 h 4519477"/>
                <a:gd name="connsiteX67" fmla="*/ 1444521 w 3279590"/>
                <a:gd name="connsiteY67" fmla="*/ 1829607 h 4519477"/>
                <a:gd name="connsiteX68" fmla="*/ 1134279 w 3279590"/>
                <a:gd name="connsiteY68" fmla="*/ 1862264 h 4519477"/>
                <a:gd name="connsiteX69" fmla="*/ 1101621 w 3279590"/>
                <a:gd name="connsiteY69" fmla="*/ 2025550 h 4519477"/>
                <a:gd name="connsiteX70" fmla="*/ 1183264 w 3279590"/>
                <a:gd name="connsiteY70" fmla="*/ 2156179 h 4519477"/>
                <a:gd name="connsiteX71" fmla="*/ 1240414 w 3279590"/>
                <a:gd name="connsiteY71" fmla="*/ 2326721 h 4519477"/>
                <a:gd name="connsiteX72" fmla="*/ 1232250 w 3279590"/>
                <a:gd name="connsiteY72" fmla="*/ 2466421 h 4519477"/>
                <a:gd name="connsiteX73" fmla="*/ 1316748 w 3279590"/>
                <a:gd name="connsiteY73" fmla="*/ 2343947 h 4519477"/>
                <a:gd name="connsiteX74" fmla="*/ 1495939 w 3279590"/>
                <a:gd name="connsiteY74" fmla="*/ 2183866 h 4519477"/>
                <a:gd name="connsiteX75" fmla="*/ 1747054 w 3279590"/>
                <a:gd name="connsiteY75" fmla="*/ 2106740 h 4519477"/>
                <a:gd name="connsiteX76" fmla="*/ 1751897 w 3279590"/>
                <a:gd name="connsiteY76" fmla="*/ 2167303 h 4519477"/>
                <a:gd name="connsiteX77" fmla="*/ 1499277 w 3279590"/>
                <a:gd name="connsiteY77" fmla="*/ 2263330 h 4519477"/>
                <a:gd name="connsiteX78" fmla="*/ 1321294 w 3279590"/>
                <a:gd name="connsiteY78" fmla="*/ 2459418 h 4519477"/>
                <a:gd name="connsiteX79" fmla="*/ 1337024 w 3279590"/>
                <a:gd name="connsiteY79" fmla="*/ 2536725 h 4519477"/>
                <a:gd name="connsiteX80" fmla="*/ 1368104 w 3279590"/>
                <a:gd name="connsiteY80" fmla="*/ 2452833 h 4519477"/>
                <a:gd name="connsiteX81" fmla="*/ 1514941 w 3279590"/>
                <a:gd name="connsiteY81" fmla="*/ 2409835 h 4519477"/>
                <a:gd name="connsiteX82" fmla="*/ 1543963 w 3279590"/>
                <a:gd name="connsiteY82" fmla="*/ 2572484 h 4519477"/>
                <a:gd name="connsiteX83" fmla="*/ 1384037 w 3279590"/>
                <a:gd name="connsiteY83" fmla="*/ 2603400 h 4519477"/>
                <a:gd name="connsiteX84" fmla="*/ 1468561 w 3279590"/>
                <a:gd name="connsiteY84" fmla="*/ 2667481 h 4519477"/>
                <a:gd name="connsiteX85" fmla="*/ 1760932 w 3279590"/>
                <a:gd name="connsiteY85" fmla="*/ 2510761 h 4519477"/>
                <a:gd name="connsiteX86" fmla="*/ 2131191 w 3279590"/>
                <a:gd name="connsiteY86" fmla="*/ 2532170 h 4519477"/>
                <a:gd name="connsiteX87" fmla="*/ 2087377 w 3279590"/>
                <a:gd name="connsiteY87" fmla="*/ 2610349 h 4519477"/>
                <a:gd name="connsiteX88" fmla="*/ 1746147 w 3279590"/>
                <a:gd name="connsiteY88" fmla="*/ 2582208 h 4519477"/>
                <a:gd name="connsiteX89" fmla="*/ 1493725 w 3279590"/>
                <a:gd name="connsiteY89" fmla="*/ 2728112 h 4519477"/>
                <a:gd name="connsiteX90" fmla="*/ 1558821 w 3279590"/>
                <a:gd name="connsiteY90" fmla="*/ 2972607 h 4519477"/>
                <a:gd name="connsiteX91" fmla="*/ 1681234 w 3279590"/>
                <a:gd name="connsiteY91" fmla="*/ 3237197 h 4519477"/>
                <a:gd name="connsiteX92" fmla="*/ 1805004 w 3279590"/>
                <a:gd name="connsiteY92" fmla="*/ 3434175 h 4519477"/>
                <a:gd name="connsiteX93" fmla="*/ 2027146 w 3279590"/>
                <a:gd name="connsiteY93" fmla="*/ 3667266 h 4519477"/>
                <a:gd name="connsiteX94" fmla="*/ 2179091 w 3279590"/>
                <a:gd name="connsiteY94" fmla="*/ 3837154 h 4519477"/>
                <a:gd name="connsiteX95" fmla="*/ 2305703 w 3279590"/>
                <a:gd name="connsiteY95" fmla="*/ 3971955 h 4519477"/>
                <a:gd name="connsiteX96" fmla="*/ 2419402 w 3279590"/>
                <a:gd name="connsiteY96" fmla="*/ 4141602 h 4519477"/>
                <a:gd name="connsiteX97" fmla="*/ 2649145 w 3279590"/>
                <a:gd name="connsiteY97" fmla="*/ 4518990 h 4519477"/>
                <a:gd name="connsiteX98" fmla="*/ 2339561 w 3279590"/>
                <a:gd name="connsiteY98" fmla="*/ 4212978 h 4519477"/>
                <a:gd name="connsiteX99" fmla="*/ 2075897 w 3279590"/>
                <a:gd name="connsiteY99" fmla="*/ 3865259 h 4519477"/>
                <a:gd name="connsiteX100" fmla="*/ 1569696 w 3279590"/>
                <a:gd name="connsiteY100" fmla="*/ 3271960 h 4519477"/>
                <a:gd name="connsiteX101" fmla="*/ 1332036 w 3279590"/>
                <a:gd name="connsiteY101" fmla="*/ 2747182 h 4519477"/>
                <a:gd name="connsiteX102" fmla="*/ 1304368 w 3279590"/>
                <a:gd name="connsiteY102" fmla="*/ 2595689 h 4519477"/>
                <a:gd name="connsiteX103" fmla="*/ 1150607 w 3279590"/>
                <a:gd name="connsiteY103" fmla="*/ 2515407 h 4519477"/>
                <a:gd name="connsiteX104" fmla="*/ 1036307 w 3279590"/>
                <a:gd name="connsiteY104" fmla="*/ 2597050 h 4519477"/>
                <a:gd name="connsiteX105" fmla="*/ 1003650 w 3279590"/>
                <a:gd name="connsiteY105" fmla="*/ 2744007 h 4519477"/>
                <a:gd name="connsiteX106" fmla="*/ 1215921 w 3279590"/>
                <a:gd name="connsiteY106" fmla="*/ 2972607 h 4519477"/>
                <a:gd name="connsiteX107" fmla="*/ 1411864 w 3279590"/>
                <a:gd name="connsiteY107" fmla="*/ 3413479 h 4519477"/>
                <a:gd name="connsiteX108" fmla="*/ 1509836 w 3279590"/>
                <a:gd name="connsiteY108" fmla="*/ 3772707 h 4519477"/>
                <a:gd name="connsiteX109" fmla="*/ 1526164 w 3279590"/>
                <a:gd name="connsiteY109" fmla="*/ 4050293 h 4519477"/>
                <a:gd name="connsiteX110" fmla="*/ 1526164 w 3279590"/>
                <a:gd name="connsiteY110" fmla="*/ 4050293 h 4519477"/>
                <a:gd name="connsiteX0" fmla="*/ 1444521 w 3279590"/>
                <a:gd name="connsiteY0" fmla="*/ 4050293 h 4519477"/>
                <a:gd name="connsiteX1" fmla="*/ 1379207 w 3279590"/>
                <a:gd name="connsiteY1" fmla="*/ 3674736 h 4519477"/>
                <a:gd name="connsiteX2" fmla="*/ 1199593 w 3279590"/>
                <a:gd name="connsiteY2" fmla="*/ 3217536 h 4519477"/>
                <a:gd name="connsiteX3" fmla="*/ 1036307 w 3279590"/>
                <a:gd name="connsiteY3" fmla="*/ 2907293 h 4519477"/>
                <a:gd name="connsiteX4" fmla="*/ 824036 w 3279590"/>
                <a:gd name="connsiteY4" fmla="*/ 2695021 h 4519477"/>
                <a:gd name="connsiteX5" fmla="*/ 905679 w 3279590"/>
                <a:gd name="connsiteY5" fmla="*/ 2515407 h 4519477"/>
                <a:gd name="connsiteX6" fmla="*/ 1036307 w 3279590"/>
                <a:gd name="connsiteY6" fmla="*/ 2368450 h 4519477"/>
                <a:gd name="connsiteX7" fmla="*/ 1019979 w 3279590"/>
                <a:gd name="connsiteY7" fmla="*/ 2205164 h 4519477"/>
                <a:gd name="connsiteX8" fmla="*/ 987321 w 3279590"/>
                <a:gd name="connsiteY8" fmla="*/ 2172507 h 4519477"/>
                <a:gd name="connsiteX9" fmla="*/ 969193 w 3279590"/>
                <a:gd name="connsiteY9" fmla="*/ 2314632 h 4519477"/>
                <a:gd name="connsiteX10" fmla="*/ 821035 w 3279590"/>
                <a:gd name="connsiteY10" fmla="*/ 2370881 h 4519477"/>
                <a:gd name="connsiteX11" fmla="*/ 675878 w 3279590"/>
                <a:gd name="connsiteY11" fmla="*/ 2329159 h 4519477"/>
                <a:gd name="connsiteX12" fmla="*/ 608133 w 3279590"/>
                <a:gd name="connsiteY12" fmla="*/ 2231788 h 4519477"/>
                <a:gd name="connsiteX13" fmla="*/ 635957 w 3279590"/>
                <a:gd name="connsiteY13" fmla="*/ 2104791 h 4519477"/>
                <a:gd name="connsiteX14" fmla="*/ 763555 w 3279590"/>
                <a:gd name="connsiteY14" fmla="*/ 2038276 h 4519477"/>
                <a:gd name="connsiteX15" fmla="*/ 869390 w 3279590"/>
                <a:gd name="connsiteY15" fmla="*/ 2078167 h 4519477"/>
                <a:gd name="connsiteX16" fmla="*/ 833101 w 3279590"/>
                <a:gd name="connsiteY16" fmla="*/ 2013454 h 4519477"/>
                <a:gd name="connsiteX17" fmla="*/ 791379 w 3279590"/>
                <a:gd name="connsiteY17" fmla="*/ 1960236 h 4519477"/>
                <a:gd name="connsiteX18" fmla="*/ 615996 w 3279590"/>
                <a:gd name="connsiteY18" fmla="*/ 1953572 h 4519477"/>
                <a:gd name="connsiteX19" fmla="*/ 431550 w 3279590"/>
                <a:gd name="connsiteY19" fmla="*/ 1921694 h 4519477"/>
                <a:gd name="connsiteX20" fmla="*/ 237763 w 3279590"/>
                <a:gd name="connsiteY20" fmla="*/ 1807837 h 4519477"/>
                <a:gd name="connsiteX21" fmla="*/ 6830 w 3279590"/>
                <a:gd name="connsiteY21" fmla="*/ 1497590 h 4519477"/>
                <a:gd name="connsiteX22" fmla="*/ 105579 w 3279590"/>
                <a:gd name="connsiteY22" fmla="*/ 1062164 h 4519477"/>
                <a:gd name="connsiteX23" fmla="*/ 546450 w 3279590"/>
                <a:gd name="connsiteY23" fmla="*/ 670279 h 4519477"/>
                <a:gd name="connsiteX24" fmla="*/ 2309936 w 3279590"/>
                <a:gd name="connsiteY24" fmla="*/ 807 h 4519477"/>
                <a:gd name="connsiteX25" fmla="*/ 1150607 w 3279590"/>
                <a:gd name="connsiteY25" fmla="*/ 539650 h 4519477"/>
                <a:gd name="connsiteX26" fmla="*/ 546450 w 3279590"/>
                <a:gd name="connsiteY26" fmla="*/ 817236 h 4519477"/>
                <a:gd name="connsiteX27" fmla="*/ 203550 w 3279590"/>
                <a:gd name="connsiteY27" fmla="*/ 1143807 h 4519477"/>
                <a:gd name="connsiteX28" fmla="*/ 128904 w 3279590"/>
                <a:gd name="connsiteY28" fmla="*/ 1468822 h 4519477"/>
                <a:gd name="connsiteX29" fmla="*/ 309296 w 3279590"/>
                <a:gd name="connsiteY29" fmla="*/ 1724638 h 4519477"/>
                <a:gd name="connsiteX30" fmla="*/ 499799 w 3279590"/>
                <a:gd name="connsiteY30" fmla="*/ 1831164 h 4519477"/>
                <a:gd name="connsiteX31" fmla="*/ 366835 w 3279590"/>
                <a:gd name="connsiteY31" fmla="*/ 1503035 h 4519477"/>
                <a:gd name="connsiteX32" fmla="*/ 521569 w 3279590"/>
                <a:gd name="connsiteY32" fmla="*/ 1126701 h 4519477"/>
                <a:gd name="connsiteX33" fmla="*/ 987321 w 3279590"/>
                <a:gd name="connsiteY33" fmla="*/ 866221 h 4519477"/>
                <a:gd name="connsiteX34" fmla="*/ 1591479 w 3279590"/>
                <a:gd name="connsiteY34" fmla="*/ 572307 h 4519477"/>
                <a:gd name="connsiteX35" fmla="*/ 2375250 w 3279590"/>
                <a:gd name="connsiteY35" fmla="*/ 278393 h 4519477"/>
                <a:gd name="connsiteX36" fmla="*/ 1591479 w 3279590"/>
                <a:gd name="connsiteY36" fmla="*/ 702936 h 4519477"/>
                <a:gd name="connsiteX37" fmla="*/ 2587522 w 3279590"/>
                <a:gd name="connsiteY37" fmla="*/ 866222 h 4519477"/>
                <a:gd name="connsiteX38" fmla="*/ 1489622 w 3279590"/>
                <a:gd name="connsiteY38" fmla="*/ 793910 h 4519477"/>
                <a:gd name="connsiteX39" fmla="*/ 1150607 w 3279590"/>
                <a:gd name="connsiteY39" fmla="*/ 915207 h 4519477"/>
                <a:gd name="connsiteX40" fmla="*/ 628093 w 3279590"/>
                <a:gd name="connsiteY40" fmla="*/ 1192793 h 4519477"/>
                <a:gd name="connsiteX41" fmla="*/ 481136 w 3279590"/>
                <a:gd name="connsiteY41" fmla="*/ 1454050 h 4519477"/>
                <a:gd name="connsiteX42" fmla="*/ 562779 w 3279590"/>
                <a:gd name="connsiteY42" fmla="*/ 1747964 h 4519477"/>
                <a:gd name="connsiteX43" fmla="*/ 726064 w 3279590"/>
                <a:gd name="connsiteY43" fmla="*/ 1878593 h 4519477"/>
                <a:gd name="connsiteX44" fmla="*/ 666184 w 3279590"/>
                <a:gd name="connsiteY44" fmla="*/ 1735267 h 4519477"/>
                <a:gd name="connsiteX45" fmla="*/ 742393 w 3279590"/>
                <a:gd name="connsiteY45" fmla="*/ 1584678 h 4519477"/>
                <a:gd name="connsiteX46" fmla="*/ 909311 w 3279590"/>
                <a:gd name="connsiteY46" fmla="*/ 1542956 h 4519477"/>
                <a:gd name="connsiteX47" fmla="*/ 1038138 w 3279590"/>
                <a:gd name="connsiteY47" fmla="*/ 1674785 h 4519477"/>
                <a:gd name="connsiteX48" fmla="*/ 1036307 w 3279590"/>
                <a:gd name="connsiteY48" fmla="*/ 1829607 h 4519477"/>
                <a:gd name="connsiteX49" fmla="*/ 1199593 w 3279590"/>
                <a:gd name="connsiteY49" fmla="*/ 1747964 h 4519477"/>
                <a:gd name="connsiteX50" fmla="*/ 1450527 w 3279590"/>
                <a:gd name="connsiteY50" fmla="*/ 1710475 h 4519477"/>
                <a:gd name="connsiteX51" fmla="*/ 1765001 w 3279590"/>
                <a:gd name="connsiteY51" fmla="*/ 1513361 h 4519477"/>
                <a:gd name="connsiteX52" fmla="*/ 2034964 w 3279590"/>
                <a:gd name="connsiteY52" fmla="*/ 1385267 h 4519477"/>
                <a:gd name="connsiteX53" fmla="*/ 2268182 w 3279590"/>
                <a:gd name="connsiteY53" fmla="*/ 1336718 h 4519477"/>
                <a:gd name="connsiteX54" fmla="*/ 2568227 w 3279590"/>
                <a:gd name="connsiteY54" fmla="*/ 1406428 h 4519477"/>
                <a:gd name="connsiteX55" fmla="*/ 3273319 w 3279590"/>
                <a:gd name="connsiteY55" fmla="*/ 1633666 h 4519477"/>
                <a:gd name="connsiteX56" fmla="*/ 2243390 w 3279590"/>
                <a:gd name="connsiteY56" fmla="*/ 1396000 h 4519477"/>
                <a:gd name="connsiteX57" fmla="*/ 1584816 w 3279590"/>
                <a:gd name="connsiteY57" fmla="*/ 1714708 h 4519477"/>
                <a:gd name="connsiteX58" fmla="*/ 1781027 w 3279590"/>
                <a:gd name="connsiteY58" fmla="*/ 1626505 h 4519477"/>
                <a:gd name="connsiteX59" fmla="*/ 1916459 w 3279590"/>
                <a:gd name="connsiteY59" fmla="*/ 1647666 h 4519477"/>
                <a:gd name="connsiteX60" fmla="*/ 1954549 w 3279590"/>
                <a:gd name="connsiteY60" fmla="*/ 1787330 h 4519477"/>
                <a:gd name="connsiteX61" fmla="*/ 1874137 w 3279590"/>
                <a:gd name="connsiteY61" fmla="*/ 1888904 h 4519477"/>
                <a:gd name="connsiteX62" fmla="*/ 1710011 w 3279590"/>
                <a:gd name="connsiteY62" fmla="*/ 1888258 h 4519477"/>
                <a:gd name="connsiteX63" fmla="*/ 2065007 w 3279590"/>
                <a:gd name="connsiteY63" fmla="*/ 1992893 h 4519477"/>
                <a:gd name="connsiteX64" fmla="*/ 2456893 w 3279590"/>
                <a:gd name="connsiteY64" fmla="*/ 2054575 h 4519477"/>
                <a:gd name="connsiteX65" fmla="*/ 3110036 w 3279590"/>
                <a:gd name="connsiteY65" fmla="*/ 2156179 h 4519477"/>
                <a:gd name="connsiteX66" fmla="*/ 1983818 w 3279590"/>
                <a:gd name="connsiteY66" fmla="*/ 2065918 h 4519477"/>
                <a:gd name="connsiteX67" fmla="*/ 1444521 w 3279590"/>
                <a:gd name="connsiteY67" fmla="*/ 1829607 h 4519477"/>
                <a:gd name="connsiteX68" fmla="*/ 1134279 w 3279590"/>
                <a:gd name="connsiteY68" fmla="*/ 1862264 h 4519477"/>
                <a:gd name="connsiteX69" fmla="*/ 1101621 w 3279590"/>
                <a:gd name="connsiteY69" fmla="*/ 2025550 h 4519477"/>
                <a:gd name="connsiteX70" fmla="*/ 1183264 w 3279590"/>
                <a:gd name="connsiteY70" fmla="*/ 2156179 h 4519477"/>
                <a:gd name="connsiteX71" fmla="*/ 1240414 w 3279590"/>
                <a:gd name="connsiteY71" fmla="*/ 2326721 h 4519477"/>
                <a:gd name="connsiteX72" fmla="*/ 1232250 w 3279590"/>
                <a:gd name="connsiteY72" fmla="*/ 2466421 h 4519477"/>
                <a:gd name="connsiteX73" fmla="*/ 1316748 w 3279590"/>
                <a:gd name="connsiteY73" fmla="*/ 2343947 h 4519477"/>
                <a:gd name="connsiteX74" fmla="*/ 1495939 w 3279590"/>
                <a:gd name="connsiteY74" fmla="*/ 2183866 h 4519477"/>
                <a:gd name="connsiteX75" fmla="*/ 1747054 w 3279590"/>
                <a:gd name="connsiteY75" fmla="*/ 2106740 h 4519477"/>
                <a:gd name="connsiteX76" fmla="*/ 1751897 w 3279590"/>
                <a:gd name="connsiteY76" fmla="*/ 2167303 h 4519477"/>
                <a:gd name="connsiteX77" fmla="*/ 1499277 w 3279590"/>
                <a:gd name="connsiteY77" fmla="*/ 2263330 h 4519477"/>
                <a:gd name="connsiteX78" fmla="*/ 1321294 w 3279590"/>
                <a:gd name="connsiteY78" fmla="*/ 2459418 h 4519477"/>
                <a:gd name="connsiteX79" fmla="*/ 1337024 w 3279590"/>
                <a:gd name="connsiteY79" fmla="*/ 2536725 h 4519477"/>
                <a:gd name="connsiteX80" fmla="*/ 1368104 w 3279590"/>
                <a:gd name="connsiteY80" fmla="*/ 2452833 h 4519477"/>
                <a:gd name="connsiteX81" fmla="*/ 1514941 w 3279590"/>
                <a:gd name="connsiteY81" fmla="*/ 2409835 h 4519477"/>
                <a:gd name="connsiteX82" fmla="*/ 1543963 w 3279590"/>
                <a:gd name="connsiteY82" fmla="*/ 2572484 h 4519477"/>
                <a:gd name="connsiteX83" fmla="*/ 1384037 w 3279590"/>
                <a:gd name="connsiteY83" fmla="*/ 2603400 h 4519477"/>
                <a:gd name="connsiteX84" fmla="*/ 1468561 w 3279590"/>
                <a:gd name="connsiteY84" fmla="*/ 2667481 h 4519477"/>
                <a:gd name="connsiteX85" fmla="*/ 1760932 w 3279590"/>
                <a:gd name="connsiteY85" fmla="*/ 2510761 h 4519477"/>
                <a:gd name="connsiteX86" fmla="*/ 2131191 w 3279590"/>
                <a:gd name="connsiteY86" fmla="*/ 2532170 h 4519477"/>
                <a:gd name="connsiteX87" fmla="*/ 2087377 w 3279590"/>
                <a:gd name="connsiteY87" fmla="*/ 2610349 h 4519477"/>
                <a:gd name="connsiteX88" fmla="*/ 1746147 w 3279590"/>
                <a:gd name="connsiteY88" fmla="*/ 2582208 h 4519477"/>
                <a:gd name="connsiteX89" fmla="*/ 1493725 w 3279590"/>
                <a:gd name="connsiteY89" fmla="*/ 2728112 h 4519477"/>
                <a:gd name="connsiteX90" fmla="*/ 1558821 w 3279590"/>
                <a:gd name="connsiteY90" fmla="*/ 2972607 h 4519477"/>
                <a:gd name="connsiteX91" fmla="*/ 1681234 w 3279590"/>
                <a:gd name="connsiteY91" fmla="*/ 3237197 h 4519477"/>
                <a:gd name="connsiteX92" fmla="*/ 1805004 w 3279590"/>
                <a:gd name="connsiteY92" fmla="*/ 3434175 h 4519477"/>
                <a:gd name="connsiteX93" fmla="*/ 2027146 w 3279590"/>
                <a:gd name="connsiteY93" fmla="*/ 3667266 h 4519477"/>
                <a:gd name="connsiteX94" fmla="*/ 2179091 w 3279590"/>
                <a:gd name="connsiteY94" fmla="*/ 3837154 h 4519477"/>
                <a:gd name="connsiteX95" fmla="*/ 2305703 w 3279590"/>
                <a:gd name="connsiteY95" fmla="*/ 3971955 h 4519477"/>
                <a:gd name="connsiteX96" fmla="*/ 2419402 w 3279590"/>
                <a:gd name="connsiteY96" fmla="*/ 4141602 h 4519477"/>
                <a:gd name="connsiteX97" fmla="*/ 2649145 w 3279590"/>
                <a:gd name="connsiteY97" fmla="*/ 4518990 h 4519477"/>
                <a:gd name="connsiteX98" fmla="*/ 2339561 w 3279590"/>
                <a:gd name="connsiteY98" fmla="*/ 4212978 h 4519477"/>
                <a:gd name="connsiteX99" fmla="*/ 2075897 w 3279590"/>
                <a:gd name="connsiteY99" fmla="*/ 3865259 h 4519477"/>
                <a:gd name="connsiteX100" fmla="*/ 1569696 w 3279590"/>
                <a:gd name="connsiteY100" fmla="*/ 3271960 h 4519477"/>
                <a:gd name="connsiteX101" fmla="*/ 1332036 w 3279590"/>
                <a:gd name="connsiteY101" fmla="*/ 2747182 h 4519477"/>
                <a:gd name="connsiteX102" fmla="*/ 1304368 w 3279590"/>
                <a:gd name="connsiteY102" fmla="*/ 2595689 h 4519477"/>
                <a:gd name="connsiteX103" fmla="*/ 1150607 w 3279590"/>
                <a:gd name="connsiteY103" fmla="*/ 2515407 h 4519477"/>
                <a:gd name="connsiteX104" fmla="*/ 1036307 w 3279590"/>
                <a:gd name="connsiteY104" fmla="*/ 2597050 h 4519477"/>
                <a:gd name="connsiteX105" fmla="*/ 1003650 w 3279590"/>
                <a:gd name="connsiteY105" fmla="*/ 2744007 h 4519477"/>
                <a:gd name="connsiteX106" fmla="*/ 1215921 w 3279590"/>
                <a:gd name="connsiteY106" fmla="*/ 2972607 h 4519477"/>
                <a:gd name="connsiteX107" fmla="*/ 1411864 w 3279590"/>
                <a:gd name="connsiteY107" fmla="*/ 3413479 h 4519477"/>
                <a:gd name="connsiteX108" fmla="*/ 1509836 w 3279590"/>
                <a:gd name="connsiteY108" fmla="*/ 3772707 h 4519477"/>
                <a:gd name="connsiteX109" fmla="*/ 1526164 w 3279590"/>
                <a:gd name="connsiteY109" fmla="*/ 4050293 h 4519477"/>
                <a:gd name="connsiteX110" fmla="*/ 1526164 w 3279590"/>
                <a:gd name="connsiteY110" fmla="*/ 4050293 h 4519477"/>
                <a:gd name="connsiteX0" fmla="*/ 1444521 w 3279590"/>
                <a:gd name="connsiteY0" fmla="*/ 4050293 h 4519477"/>
                <a:gd name="connsiteX1" fmla="*/ 1379207 w 3279590"/>
                <a:gd name="connsiteY1" fmla="*/ 3674736 h 4519477"/>
                <a:gd name="connsiteX2" fmla="*/ 1199593 w 3279590"/>
                <a:gd name="connsiteY2" fmla="*/ 3217536 h 4519477"/>
                <a:gd name="connsiteX3" fmla="*/ 1036307 w 3279590"/>
                <a:gd name="connsiteY3" fmla="*/ 2907293 h 4519477"/>
                <a:gd name="connsiteX4" fmla="*/ 824036 w 3279590"/>
                <a:gd name="connsiteY4" fmla="*/ 2695021 h 4519477"/>
                <a:gd name="connsiteX5" fmla="*/ 905679 w 3279590"/>
                <a:gd name="connsiteY5" fmla="*/ 2515407 h 4519477"/>
                <a:gd name="connsiteX6" fmla="*/ 1036307 w 3279590"/>
                <a:gd name="connsiteY6" fmla="*/ 2368450 h 4519477"/>
                <a:gd name="connsiteX7" fmla="*/ 1019979 w 3279590"/>
                <a:gd name="connsiteY7" fmla="*/ 2205164 h 4519477"/>
                <a:gd name="connsiteX8" fmla="*/ 987321 w 3279590"/>
                <a:gd name="connsiteY8" fmla="*/ 2172507 h 4519477"/>
                <a:gd name="connsiteX9" fmla="*/ 969193 w 3279590"/>
                <a:gd name="connsiteY9" fmla="*/ 2314632 h 4519477"/>
                <a:gd name="connsiteX10" fmla="*/ 821035 w 3279590"/>
                <a:gd name="connsiteY10" fmla="*/ 2370881 h 4519477"/>
                <a:gd name="connsiteX11" fmla="*/ 675878 w 3279590"/>
                <a:gd name="connsiteY11" fmla="*/ 2329159 h 4519477"/>
                <a:gd name="connsiteX12" fmla="*/ 608133 w 3279590"/>
                <a:gd name="connsiteY12" fmla="*/ 2231788 h 4519477"/>
                <a:gd name="connsiteX13" fmla="*/ 635957 w 3279590"/>
                <a:gd name="connsiteY13" fmla="*/ 2104791 h 4519477"/>
                <a:gd name="connsiteX14" fmla="*/ 763555 w 3279590"/>
                <a:gd name="connsiteY14" fmla="*/ 2038276 h 4519477"/>
                <a:gd name="connsiteX15" fmla="*/ 869390 w 3279590"/>
                <a:gd name="connsiteY15" fmla="*/ 2078167 h 4519477"/>
                <a:gd name="connsiteX16" fmla="*/ 833101 w 3279590"/>
                <a:gd name="connsiteY16" fmla="*/ 2013454 h 4519477"/>
                <a:gd name="connsiteX17" fmla="*/ 791379 w 3279590"/>
                <a:gd name="connsiteY17" fmla="*/ 1960236 h 4519477"/>
                <a:gd name="connsiteX18" fmla="*/ 615996 w 3279590"/>
                <a:gd name="connsiteY18" fmla="*/ 1953572 h 4519477"/>
                <a:gd name="connsiteX19" fmla="*/ 431550 w 3279590"/>
                <a:gd name="connsiteY19" fmla="*/ 1921694 h 4519477"/>
                <a:gd name="connsiteX20" fmla="*/ 237763 w 3279590"/>
                <a:gd name="connsiteY20" fmla="*/ 1807837 h 4519477"/>
                <a:gd name="connsiteX21" fmla="*/ 6830 w 3279590"/>
                <a:gd name="connsiteY21" fmla="*/ 1497590 h 4519477"/>
                <a:gd name="connsiteX22" fmla="*/ 105579 w 3279590"/>
                <a:gd name="connsiteY22" fmla="*/ 1062164 h 4519477"/>
                <a:gd name="connsiteX23" fmla="*/ 546450 w 3279590"/>
                <a:gd name="connsiteY23" fmla="*/ 670279 h 4519477"/>
                <a:gd name="connsiteX24" fmla="*/ 2309936 w 3279590"/>
                <a:gd name="connsiteY24" fmla="*/ 807 h 4519477"/>
                <a:gd name="connsiteX25" fmla="*/ 1150607 w 3279590"/>
                <a:gd name="connsiteY25" fmla="*/ 539650 h 4519477"/>
                <a:gd name="connsiteX26" fmla="*/ 546450 w 3279590"/>
                <a:gd name="connsiteY26" fmla="*/ 817236 h 4519477"/>
                <a:gd name="connsiteX27" fmla="*/ 203550 w 3279590"/>
                <a:gd name="connsiteY27" fmla="*/ 1143807 h 4519477"/>
                <a:gd name="connsiteX28" fmla="*/ 128904 w 3279590"/>
                <a:gd name="connsiteY28" fmla="*/ 1468822 h 4519477"/>
                <a:gd name="connsiteX29" fmla="*/ 309296 w 3279590"/>
                <a:gd name="connsiteY29" fmla="*/ 1724638 h 4519477"/>
                <a:gd name="connsiteX30" fmla="*/ 499799 w 3279590"/>
                <a:gd name="connsiteY30" fmla="*/ 1831164 h 4519477"/>
                <a:gd name="connsiteX31" fmla="*/ 366835 w 3279590"/>
                <a:gd name="connsiteY31" fmla="*/ 1503035 h 4519477"/>
                <a:gd name="connsiteX32" fmla="*/ 521569 w 3279590"/>
                <a:gd name="connsiteY32" fmla="*/ 1126701 h 4519477"/>
                <a:gd name="connsiteX33" fmla="*/ 987321 w 3279590"/>
                <a:gd name="connsiteY33" fmla="*/ 866221 h 4519477"/>
                <a:gd name="connsiteX34" fmla="*/ 1677007 w 3279590"/>
                <a:gd name="connsiteY34" fmla="*/ 533431 h 4519477"/>
                <a:gd name="connsiteX35" fmla="*/ 2375250 w 3279590"/>
                <a:gd name="connsiteY35" fmla="*/ 278393 h 4519477"/>
                <a:gd name="connsiteX36" fmla="*/ 1591479 w 3279590"/>
                <a:gd name="connsiteY36" fmla="*/ 702936 h 4519477"/>
                <a:gd name="connsiteX37" fmla="*/ 2587522 w 3279590"/>
                <a:gd name="connsiteY37" fmla="*/ 866222 h 4519477"/>
                <a:gd name="connsiteX38" fmla="*/ 1489622 w 3279590"/>
                <a:gd name="connsiteY38" fmla="*/ 793910 h 4519477"/>
                <a:gd name="connsiteX39" fmla="*/ 1150607 w 3279590"/>
                <a:gd name="connsiteY39" fmla="*/ 915207 h 4519477"/>
                <a:gd name="connsiteX40" fmla="*/ 628093 w 3279590"/>
                <a:gd name="connsiteY40" fmla="*/ 1192793 h 4519477"/>
                <a:gd name="connsiteX41" fmla="*/ 481136 w 3279590"/>
                <a:gd name="connsiteY41" fmla="*/ 1454050 h 4519477"/>
                <a:gd name="connsiteX42" fmla="*/ 562779 w 3279590"/>
                <a:gd name="connsiteY42" fmla="*/ 1747964 h 4519477"/>
                <a:gd name="connsiteX43" fmla="*/ 726064 w 3279590"/>
                <a:gd name="connsiteY43" fmla="*/ 1878593 h 4519477"/>
                <a:gd name="connsiteX44" fmla="*/ 666184 w 3279590"/>
                <a:gd name="connsiteY44" fmla="*/ 1735267 h 4519477"/>
                <a:gd name="connsiteX45" fmla="*/ 742393 w 3279590"/>
                <a:gd name="connsiteY45" fmla="*/ 1584678 h 4519477"/>
                <a:gd name="connsiteX46" fmla="*/ 909311 w 3279590"/>
                <a:gd name="connsiteY46" fmla="*/ 1542956 h 4519477"/>
                <a:gd name="connsiteX47" fmla="*/ 1038138 w 3279590"/>
                <a:gd name="connsiteY47" fmla="*/ 1674785 h 4519477"/>
                <a:gd name="connsiteX48" fmla="*/ 1036307 w 3279590"/>
                <a:gd name="connsiteY48" fmla="*/ 1829607 h 4519477"/>
                <a:gd name="connsiteX49" fmla="*/ 1199593 w 3279590"/>
                <a:gd name="connsiteY49" fmla="*/ 1747964 h 4519477"/>
                <a:gd name="connsiteX50" fmla="*/ 1450527 w 3279590"/>
                <a:gd name="connsiteY50" fmla="*/ 1710475 h 4519477"/>
                <a:gd name="connsiteX51" fmla="*/ 1765001 w 3279590"/>
                <a:gd name="connsiteY51" fmla="*/ 1513361 h 4519477"/>
                <a:gd name="connsiteX52" fmla="*/ 2034964 w 3279590"/>
                <a:gd name="connsiteY52" fmla="*/ 1385267 h 4519477"/>
                <a:gd name="connsiteX53" fmla="*/ 2268182 w 3279590"/>
                <a:gd name="connsiteY53" fmla="*/ 1336718 h 4519477"/>
                <a:gd name="connsiteX54" fmla="*/ 2568227 w 3279590"/>
                <a:gd name="connsiteY54" fmla="*/ 1406428 h 4519477"/>
                <a:gd name="connsiteX55" fmla="*/ 3273319 w 3279590"/>
                <a:gd name="connsiteY55" fmla="*/ 1633666 h 4519477"/>
                <a:gd name="connsiteX56" fmla="*/ 2243390 w 3279590"/>
                <a:gd name="connsiteY56" fmla="*/ 1396000 h 4519477"/>
                <a:gd name="connsiteX57" fmla="*/ 1584816 w 3279590"/>
                <a:gd name="connsiteY57" fmla="*/ 1714708 h 4519477"/>
                <a:gd name="connsiteX58" fmla="*/ 1781027 w 3279590"/>
                <a:gd name="connsiteY58" fmla="*/ 1626505 h 4519477"/>
                <a:gd name="connsiteX59" fmla="*/ 1916459 w 3279590"/>
                <a:gd name="connsiteY59" fmla="*/ 1647666 h 4519477"/>
                <a:gd name="connsiteX60" fmla="*/ 1954549 w 3279590"/>
                <a:gd name="connsiteY60" fmla="*/ 1787330 h 4519477"/>
                <a:gd name="connsiteX61" fmla="*/ 1874137 w 3279590"/>
                <a:gd name="connsiteY61" fmla="*/ 1888904 h 4519477"/>
                <a:gd name="connsiteX62" fmla="*/ 1710011 w 3279590"/>
                <a:gd name="connsiteY62" fmla="*/ 1888258 h 4519477"/>
                <a:gd name="connsiteX63" fmla="*/ 2065007 w 3279590"/>
                <a:gd name="connsiteY63" fmla="*/ 1992893 h 4519477"/>
                <a:gd name="connsiteX64" fmla="*/ 2456893 w 3279590"/>
                <a:gd name="connsiteY64" fmla="*/ 2054575 h 4519477"/>
                <a:gd name="connsiteX65" fmla="*/ 3110036 w 3279590"/>
                <a:gd name="connsiteY65" fmla="*/ 2156179 h 4519477"/>
                <a:gd name="connsiteX66" fmla="*/ 1983818 w 3279590"/>
                <a:gd name="connsiteY66" fmla="*/ 2065918 h 4519477"/>
                <a:gd name="connsiteX67" fmla="*/ 1444521 w 3279590"/>
                <a:gd name="connsiteY67" fmla="*/ 1829607 h 4519477"/>
                <a:gd name="connsiteX68" fmla="*/ 1134279 w 3279590"/>
                <a:gd name="connsiteY68" fmla="*/ 1862264 h 4519477"/>
                <a:gd name="connsiteX69" fmla="*/ 1101621 w 3279590"/>
                <a:gd name="connsiteY69" fmla="*/ 2025550 h 4519477"/>
                <a:gd name="connsiteX70" fmla="*/ 1183264 w 3279590"/>
                <a:gd name="connsiteY70" fmla="*/ 2156179 h 4519477"/>
                <a:gd name="connsiteX71" fmla="*/ 1240414 w 3279590"/>
                <a:gd name="connsiteY71" fmla="*/ 2326721 h 4519477"/>
                <a:gd name="connsiteX72" fmla="*/ 1232250 w 3279590"/>
                <a:gd name="connsiteY72" fmla="*/ 2466421 h 4519477"/>
                <a:gd name="connsiteX73" fmla="*/ 1316748 w 3279590"/>
                <a:gd name="connsiteY73" fmla="*/ 2343947 h 4519477"/>
                <a:gd name="connsiteX74" fmla="*/ 1495939 w 3279590"/>
                <a:gd name="connsiteY74" fmla="*/ 2183866 h 4519477"/>
                <a:gd name="connsiteX75" fmla="*/ 1747054 w 3279590"/>
                <a:gd name="connsiteY75" fmla="*/ 2106740 h 4519477"/>
                <a:gd name="connsiteX76" fmla="*/ 1751897 w 3279590"/>
                <a:gd name="connsiteY76" fmla="*/ 2167303 h 4519477"/>
                <a:gd name="connsiteX77" fmla="*/ 1499277 w 3279590"/>
                <a:gd name="connsiteY77" fmla="*/ 2263330 h 4519477"/>
                <a:gd name="connsiteX78" fmla="*/ 1321294 w 3279590"/>
                <a:gd name="connsiteY78" fmla="*/ 2459418 h 4519477"/>
                <a:gd name="connsiteX79" fmla="*/ 1337024 w 3279590"/>
                <a:gd name="connsiteY79" fmla="*/ 2536725 h 4519477"/>
                <a:gd name="connsiteX80" fmla="*/ 1368104 w 3279590"/>
                <a:gd name="connsiteY80" fmla="*/ 2452833 h 4519477"/>
                <a:gd name="connsiteX81" fmla="*/ 1514941 w 3279590"/>
                <a:gd name="connsiteY81" fmla="*/ 2409835 h 4519477"/>
                <a:gd name="connsiteX82" fmla="*/ 1543963 w 3279590"/>
                <a:gd name="connsiteY82" fmla="*/ 2572484 h 4519477"/>
                <a:gd name="connsiteX83" fmla="*/ 1384037 w 3279590"/>
                <a:gd name="connsiteY83" fmla="*/ 2603400 h 4519477"/>
                <a:gd name="connsiteX84" fmla="*/ 1468561 w 3279590"/>
                <a:gd name="connsiteY84" fmla="*/ 2667481 h 4519477"/>
                <a:gd name="connsiteX85" fmla="*/ 1760932 w 3279590"/>
                <a:gd name="connsiteY85" fmla="*/ 2510761 h 4519477"/>
                <a:gd name="connsiteX86" fmla="*/ 2131191 w 3279590"/>
                <a:gd name="connsiteY86" fmla="*/ 2532170 h 4519477"/>
                <a:gd name="connsiteX87" fmla="*/ 2087377 w 3279590"/>
                <a:gd name="connsiteY87" fmla="*/ 2610349 h 4519477"/>
                <a:gd name="connsiteX88" fmla="*/ 1746147 w 3279590"/>
                <a:gd name="connsiteY88" fmla="*/ 2582208 h 4519477"/>
                <a:gd name="connsiteX89" fmla="*/ 1493725 w 3279590"/>
                <a:gd name="connsiteY89" fmla="*/ 2728112 h 4519477"/>
                <a:gd name="connsiteX90" fmla="*/ 1558821 w 3279590"/>
                <a:gd name="connsiteY90" fmla="*/ 2972607 h 4519477"/>
                <a:gd name="connsiteX91" fmla="*/ 1681234 w 3279590"/>
                <a:gd name="connsiteY91" fmla="*/ 3237197 h 4519477"/>
                <a:gd name="connsiteX92" fmla="*/ 1805004 w 3279590"/>
                <a:gd name="connsiteY92" fmla="*/ 3434175 h 4519477"/>
                <a:gd name="connsiteX93" fmla="*/ 2027146 w 3279590"/>
                <a:gd name="connsiteY93" fmla="*/ 3667266 h 4519477"/>
                <a:gd name="connsiteX94" fmla="*/ 2179091 w 3279590"/>
                <a:gd name="connsiteY94" fmla="*/ 3837154 h 4519477"/>
                <a:gd name="connsiteX95" fmla="*/ 2305703 w 3279590"/>
                <a:gd name="connsiteY95" fmla="*/ 3971955 h 4519477"/>
                <a:gd name="connsiteX96" fmla="*/ 2419402 w 3279590"/>
                <a:gd name="connsiteY96" fmla="*/ 4141602 h 4519477"/>
                <a:gd name="connsiteX97" fmla="*/ 2649145 w 3279590"/>
                <a:gd name="connsiteY97" fmla="*/ 4518990 h 4519477"/>
                <a:gd name="connsiteX98" fmla="*/ 2339561 w 3279590"/>
                <a:gd name="connsiteY98" fmla="*/ 4212978 h 4519477"/>
                <a:gd name="connsiteX99" fmla="*/ 2075897 w 3279590"/>
                <a:gd name="connsiteY99" fmla="*/ 3865259 h 4519477"/>
                <a:gd name="connsiteX100" fmla="*/ 1569696 w 3279590"/>
                <a:gd name="connsiteY100" fmla="*/ 3271960 h 4519477"/>
                <a:gd name="connsiteX101" fmla="*/ 1332036 w 3279590"/>
                <a:gd name="connsiteY101" fmla="*/ 2747182 h 4519477"/>
                <a:gd name="connsiteX102" fmla="*/ 1304368 w 3279590"/>
                <a:gd name="connsiteY102" fmla="*/ 2595689 h 4519477"/>
                <a:gd name="connsiteX103" fmla="*/ 1150607 w 3279590"/>
                <a:gd name="connsiteY103" fmla="*/ 2515407 h 4519477"/>
                <a:gd name="connsiteX104" fmla="*/ 1036307 w 3279590"/>
                <a:gd name="connsiteY104" fmla="*/ 2597050 h 4519477"/>
                <a:gd name="connsiteX105" fmla="*/ 1003650 w 3279590"/>
                <a:gd name="connsiteY105" fmla="*/ 2744007 h 4519477"/>
                <a:gd name="connsiteX106" fmla="*/ 1215921 w 3279590"/>
                <a:gd name="connsiteY106" fmla="*/ 2972607 h 4519477"/>
                <a:gd name="connsiteX107" fmla="*/ 1411864 w 3279590"/>
                <a:gd name="connsiteY107" fmla="*/ 3413479 h 4519477"/>
                <a:gd name="connsiteX108" fmla="*/ 1509836 w 3279590"/>
                <a:gd name="connsiteY108" fmla="*/ 3772707 h 4519477"/>
                <a:gd name="connsiteX109" fmla="*/ 1526164 w 3279590"/>
                <a:gd name="connsiteY109" fmla="*/ 4050293 h 4519477"/>
                <a:gd name="connsiteX110" fmla="*/ 1526164 w 3279590"/>
                <a:gd name="connsiteY110" fmla="*/ 4050293 h 4519477"/>
                <a:gd name="connsiteX0" fmla="*/ 1444521 w 3279590"/>
                <a:gd name="connsiteY0" fmla="*/ 4050293 h 4519477"/>
                <a:gd name="connsiteX1" fmla="*/ 1379207 w 3279590"/>
                <a:gd name="connsiteY1" fmla="*/ 3674736 h 4519477"/>
                <a:gd name="connsiteX2" fmla="*/ 1199593 w 3279590"/>
                <a:gd name="connsiteY2" fmla="*/ 3217536 h 4519477"/>
                <a:gd name="connsiteX3" fmla="*/ 1036307 w 3279590"/>
                <a:gd name="connsiteY3" fmla="*/ 2907293 h 4519477"/>
                <a:gd name="connsiteX4" fmla="*/ 824036 w 3279590"/>
                <a:gd name="connsiteY4" fmla="*/ 2695021 h 4519477"/>
                <a:gd name="connsiteX5" fmla="*/ 905679 w 3279590"/>
                <a:gd name="connsiteY5" fmla="*/ 2515407 h 4519477"/>
                <a:gd name="connsiteX6" fmla="*/ 1036307 w 3279590"/>
                <a:gd name="connsiteY6" fmla="*/ 2368450 h 4519477"/>
                <a:gd name="connsiteX7" fmla="*/ 1019979 w 3279590"/>
                <a:gd name="connsiteY7" fmla="*/ 2205164 h 4519477"/>
                <a:gd name="connsiteX8" fmla="*/ 987321 w 3279590"/>
                <a:gd name="connsiteY8" fmla="*/ 2172507 h 4519477"/>
                <a:gd name="connsiteX9" fmla="*/ 969193 w 3279590"/>
                <a:gd name="connsiteY9" fmla="*/ 2314632 h 4519477"/>
                <a:gd name="connsiteX10" fmla="*/ 821035 w 3279590"/>
                <a:gd name="connsiteY10" fmla="*/ 2370881 h 4519477"/>
                <a:gd name="connsiteX11" fmla="*/ 675878 w 3279590"/>
                <a:gd name="connsiteY11" fmla="*/ 2329159 h 4519477"/>
                <a:gd name="connsiteX12" fmla="*/ 608133 w 3279590"/>
                <a:gd name="connsiteY12" fmla="*/ 2231788 h 4519477"/>
                <a:gd name="connsiteX13" fmla="*/ 635957 w 3279590"/>
                <a:gd name="connsiteY13" fmla="*/ 2104791 h 4519477"/>
                <a:gd name="connsiteX14" fmla="*/ 763555 w 3279590"/>
                <a:gd name="connsiteY14" fmla="*/ 2038276 h 4519477"/>
                <a:gd name="connsiteX15" fmla="*/ 869390 w 3279590"/>
                <a:gd name="connsiteY15" fmla="*/ 2078167 h 4519477"/>
                <a:gd name="connsiteX16" fmla="*/ 833101 w 3279590"/>
                <a:gd name="connsiteY16" fmla="*/ 2013454 h 4519477"/>
                <a:gd name="connsiteX17" fmla="*/ 791379 w 3279590"/>
                <a:gd name="connsiteY17" fmla="*/ 1960236 h 4519477"/>
                <a:gd name="connsiteX18" fmla="*/ 615996 w 3279590"/>
                <a:gd name="connsiteY18" fmla="*/ 1953572 h 4519477"/>
                <a:gd name="connsiteX19" fmla="*/ 431550 w 3279590"/>
                <a:gd name="connsiteY19" fmla="*/ 1921694 h 4519477"/>
                <a:gd name="connsiteX20" fmla="*/ 237763 w 3279590"/>
                <a:gd name="connsiteY20" fmla="*/ 1807837 h 4519477"/>
                <a:gd name="connsiteX21" fmla="*/ 6830 w 3279590"/>
                <a:gd name="connsiteY21" fmla="*/ 1497590 h 4519477"/>
                <a:gd name="connsiteX22" fmla="*/ 105579 w 3279590"/>
                <a:gd name="connsiteY22" fmla="*/ 1062164 h 4519477"/>
                <a:gd name="connsiteX23" fmla="*/ 546450 w 3279590"/>
                <a:gd name="connsiteY23" fmla="*/ 670279 h 4519477"/>
                <a:gd name="connsiteX24" fmla="*/ 2309936 w 3279590"/>
                <a:gd name="connsiteY24" fmla="*/ 807 h 4519477"/>
                <a:gd name="connsiteX25" fmla="*/ 1150607 w 3279590"/>
                <a:gd name="connsiteY25" fmla="*/ 539650 h 4519477"/>
                <a:gd name="connsiteX26" fmla="*/ 546450 w 3279590"/>
                <a:gd name="connsiteY26" fmla="*/ 817236 h 4519477"/>
                <a:gd name="connsiteX27" fmla="*/ 203550 w 3279590"/>
                <a:gd name="connsiteY27" fmla="*/ 1143807 h 4519477"/>
                <a:gd name="connsiteX28" fmla="*/ 128904 w 3279590"/>
                <a:gd name="connsiteY28" fmla="*/ 1468822 h 4519477"/>
                <a:gd name="connsiteX29" fmla="*/ 309296 w 3279590"/>
                <a:gd name="connsiteY29" fmla="*/ 1724638 h 4519477"/>
                <a:gd name="connsiteX30" fmla="*/ 499799 w 3279590"/>
                <a:gd name="connsiteY30" fmla="*/ 1831164 h 4519477"/>
                <a:gd name="connsiteX31" fmla="*/ 366835 w 3279590"/>
                <a:gd name="connsiteY31" fmla="*/ 1503035 h 4519477"/>
                <a:gd name="connsiteX32" fmla="*/ 521569 w 3279590"/>
                <a:gd name="connsiteY32" fmla="*/ 1126701 h 4519477"/>
                <a:gd name="connsiteX33" fmla="*/ 1026197 w 3279590"/>
                <a:gd name="connsiteY33" fmla="*/ 827344 h 4519477"/>
                <a:gd name="connsiteX34" fmla="*/ 1677007 w 3279590"/>
                <a:gd name="connsiteY34" fmla="*/ 533431 h 4519477"/>
                <a:gd name="connsiteX35" fmla="*/ 2375250 w 3279590"/>
                <a:gd name="connsiteY35" fmla="*/ 278393 h 4519477"/>
                <a:gd name="connsiteX36" fmla="*/ 1591479 w 3279590"/>
                <a:gd name="connsiteY36" fmla="*/ 702936 h 4519477"/>
                <a:gd name="connsiteX37" fmla="*/ 2587522 w 3279590"/>
                <a:gd name="connsiteY37" fmla="*/ 866222 h 4519477"/>
                <a:gd name="connsiteX38" fmla="*/ 1489622 w 3279590"/>
                <a:gd name="connsiteY38" fmla="*/ 793910 h 4519477"/>
                <a:gd name="connsiteX39" fmla="*/ 1150607 w 3279590"/>
                <a:gd name="connsiteY39" fmla="*/ 915207 h 4519477"/>
                <a:gd name="connsiteX40" fmla="*/ 628093 w 3279590"/>
                <a:gd name="connsiteY40" fmla="*/ 1192793 h 4519477"/>
                <a:gd name="connsiteX41" fmla="*/ 481136 w 3279590"/>
                <a:gd name="connsiteY41" fmla="*/ 1454050 h 4519477"/>
                <a:gd name="connsiteX42" fmla="*/ 562779 w 3279590"/>
                <a:gd name="connsiteY42" fmla="*/ 1747964 h 4519477"/>
                <a:gd name="connsiteX43" fmla="*/ 726064 w 3279590"/>
                <a:gd name="connsiteY43" fmla="*/ 1878593 h 4519477"/>
                <a:gd name="connsiteX44" fmla="*/ 666184 w 3279590"/>
                <a:gd name="connsiteY44" fmla="*/ 1735267 h 4519477"/>
                <a:gd name="connsiteX45" fmla="*/ 742393 w 3279590"/>
                <a:gd name="connsiteY45" fmla="*/ 1584678 h 4519477"/>
                <a:gd name="connsiteX46" fmla="*/ 909311 w 3279590"/>
                <a:gd name="connsiteY46" fmla="*/ 1542956 h 4519477"/>
                <a:gd name="connsiteX47" fmla="*/ 1038138 w 3279590"/>
                <a:gd name="connsiteY47" fmla="*/ 1674785 h 4519477"/>
                <a:gd name="connsiteX48" fmla="*/ 1036307 w 3279590"/>
                <a:gd name="connsiteY48" fmla="*/ 1829607 h 4519477"/>
                <a:gd name="connsiteX49" fmla="*/ 1199593 w 3279590"/>
                <a:gd name="connsiteY49" fmla="*/ 1747964 h 4519477"/>
                <a:gd name="connsiteX50" fmla="*/ 1450527 w 3279590"/>
                <a:gd name="connsiteY50" fmla="*/ 1710475 h 4519477"/>
                <a:gd name="connsiteX51" fmla="*/ 1765001 w 3279590"/>
                <a:gd name="connsiteY51" fmla="*/ 1513361 h 4519477"/>
                <a:gd name="connsiteX52" fmla="*/ 2034964 w 3279590"/>
                <a:gd name="connsiteY52" fmla="*/ 1385267 h 4519477"/>
                <a:gd name="connsiteX53" fmla="*/ 2268182 w 3279590"/>
                <a:gd name="connsiteY53" fmla="*/ 1336718 h 4519477"/>
                <a:gd name="connsiteX54" fmla="*/ 2568227 w 3279590"/>
                <a:gd name="connsiteY54" fmla="*/ 1406428 h 4519477"/>
                <a:gd name="connsiteX55" fmla="*/ 3273319 w 3279590"/>
                <a:gd name="connsiteY55" fmla="*/ 1633666 h 4519477"/>
                <a:gd name="connsiteX56" fmla="*/ 2243390 w 3279590"/>
                <a:gd name="connsiteY56" fmla="*/ 1396000 h 4519477"/>
                <a:gd name="connsiteX57" fmla="*/ 1584816 w 3279590"/>
                <a:gd name="connsiteY57" fmla="*/ 1714708 h 4519477"/>
                <a:gd name="connsiteX58" fmla="*/ 1781027 w 3279590"/>
                <a:gd name="connsiteY58" fmla="*/ 1626505 h 4519477"/>
                <a:gd name="connsiteX59" fmla="*/ 1916459 w 3279590"/>
                <a:gd name="connsiteY59" fmla="*/ 1647666 h 4519477"/>
                <a:gd name="connsiteX60" fmla="*/ 1954549 w 3279590"/>
                <a:gd name="connsiteY60" fmla="*/ 1787330 h 4519477"/>
                <a:gd name="connsiteX61" fmla="*/ 1874137 w 3279590"/>
                <a:gd name="connsiteY61" fmla="*/ 1888904 h 4519477"/>
                <a:gd name="connsiteX62" fmla="*/ 1710011 w 3279590"/>
                <a:gd name="connsiteY62" fmla="*/ 1888258 h 4519477"/>
                <a:gd name="connsiteX63" fmla="*/ 2065007 w 3279590"/>
                <a:gd name="connsiteY63" fmla="*/ 1992893 h 4519477"/>
                <a:gd name="connsiteX64" fmla="*/ 2456893 w 3279590"/>
                <a:gd name="connsiteY64" fmla="*/ 2054575 h 4519477"/>
                <a:gd name="connsiteX65" fmla="*/ 3110036 w 3279590"/>
                <a:gd name="connsiteY65" fmla="*/ 2156179 h 4519477"/>
                <a:gd name="connsiteX66" fmla="*/ 1983818 w 3279590"/>
                <a:gd name="connsiteY66" fmla="*/ 2065918 h 4519477"/>
                <a:gd name="connsiteX67" fmla="*/ 1444521 w 3279590"/>
                <a:gd name="connsiteY67" fmla="*/ 1829607 h 4519477"/>
                <a:gd name="connsiteX68" fmla="*/ 1134279 w 3279590"/>
                <a:gd name="connsiteY68" fmla="*/ 1862264 h 4519477"/>
                <a:gd name="connsiteX69" fmla="*/ 1101621 w 3279590"/>
                <a:gd name="connsiteY69" fmla="*/ 2025550 h 4519477"/>
                <a:gd name="connsiteX70" fmla="*/ 1183264 w 3279590"/>
                <a:gd name="connsiteY70" fmla="*/ 2156179 h 4519477"/>
                <a:gd name="connsiteX71" fmla="*/ 1240414 w 3279590"/>
                <a:gd name="connsiteY71" fmla="*/ 2326721 h 4519477"/>
                <a:gd name="connsiteX72" fmla="*/ 1232250 w 3279590"/>
                <a:gd name="connsiteY72" fmla="*/ 2466421 h 4519477"/>
                <a:gd name="connsiteX73" fmla="*/ 1316748 w 3279590"/>
                <a:gd name="connsiteY73" fmla="*/ 2343947 h 4519477"/>
                <a:gd name="connsiteX74" fmla="*/ 1495939 w 3279590"/>
                <a:gd name="connsiteY74" fmla="*/ 2183866 h 4519477"/>
                <a:gd name="connsiteX75" fmla="*/ 1747054 w 3279590"/>
                <a:gd name="connsiteY75" fmla="*/ 2106740 h 4519477"/>
                <a:gd name="connsiteX76" fmla="*/ 1751897 w 3279590"/>
                <a:gd name="connsiteY76" fmla="*/ 2167303 h 4519477"/>
                <a:gd name="connsiteX77" fmla="*/ 1499277 w 3279590"/>
                <a:gd name="connsiteY77" fmla="*/ 2263330 h 4519477"/>
                <a:gd name="connsiteX78" fmla="*/ 1321294 w 3279590"/>
                <a:gd name="connsiteY78" fmla="*/ 2459418 h 4519477"/>
                <a:gd name="connsiteX79" fmla="*/ 1337024 w 3279590"/>
                <a:gd name="connsiteY79" fmla="*/ 2536725 h 4519477"/>
                <a:gd name="connsiteX80" fmla="*/ 1368104 w 3279590"/>
                <a:gd name="connsiteY80" fmla="*/ 2452833 h 4519477"/>
                <a:gd name="connsiteX81" fmla="*/ 1514941 w 3279590"/>
                <a:gd name="connsiteY81" fmla="*/ 2409835 h 4519477"/>
                <a:gd name="connsiteX82" fmla="*/ 1543963 w 3279590"/>
                <a:gd name="connsiteY82" fmla="*/ 2572484 h 4519477"/>
                <a:gd name="connsiteX83" fmla="*/ 1384037 w 3279590"/>
                <a:gd name="connsiteY83" fmla="*/ 2603400 h 4519477"/>
                <a:gd name="connsiteX84" fmla="*/ 1468561 w 3279590"/>
                <a:gd name="connsiteY84" fmla="*/ 2667481 h 4519477"/>
                <a:gd name="connsiteX85" fmla="*/ 1760932 w 3279590"/>
                <a:gd name="connsiteY85" fmla="*/ 2510761 h 4519477"/>
                <a:gd name="connsiteX86" fmla="*/ 2131191 w 3279590"/>
                <a:gd name="connsiteY86" fmla="*/ 2532170 h 4519477"/>
                <a:gd name="connsiteX87" fmla="*/ 2087377 w 3279590"/>
                <a:gd name="connsiteY87" fmla="*/ 2610349 h 4519477"/>
                <a:gd name="connsiteX88" fmla="*/ 1746147 w 3279590"/>
                <a:gd name="connsiteY88" fmla="*/ 2582208 h 4519477"/>
                <a:gd name="connsiteX89" fmla="*/ 1493725 w 3279590"/>
                <a:gd name="connsiteY89" fmla="*/ 2728112 h 4519477"/>
                <a:gd name="connsiteX90" fmla="*/ 1558821 w 3279590"/>
                <a:gd name="connsiteY90" fmla="*/ 2972607 h 4519477"/>
                <a:gd name="connsiteX91" fmla="*/ 1681234 w 3279590"/>
                <a:gd name="connsiteY91" fmla="*/ 3237197 h 4519477"/>
                <a:gd name="connsiteX92" fmla="*/ 1805004 w 3279590"/>
                <a:gd name="connsiteY92" fmla="*/ 3434175 h 4519477"/>
                <a:gd name="connsiteX93" fmla="*/ 2027146 w 3279590"/>
                <a:gd name="connsiteY93" fmla="*/ 3667266 h 4519477"/>
                <a:gd name="connsiteX94" fmla="*/ 2179091 w 3279590"/>
                <a:gd name="connsiteY94" fmla="*/ 3837154 h 4519477"/>
                <a:gd name="connsiteX95" fmla="*/ 2305703 w 3279590"/>
                <a:gd name="connsiteY95" fmla="*/ 3971955 h 4519477"/>
                <a:gd name="connsiteX96" fmla="*/ 2419402 w 3279590"/>
                <a:gd name="connsiteY96" fmla="*/ 4141602 h 4519477"/>
                <a:gd name="connsiteX97" fmla="*/ 2649145 w 3279590"/>
                <a:gd name="connsiteY97" fmla="*/ 4518990 h 4519477"/>
                <a:gd name="connsiteX98" fmla="*/ 2339561 w 3279590"/>
                <a:gd name="connsiteY98" fmla="*/ 4212978 h 4519477"/>
                <a:gd name="connsiteX99" fmla="*/ 2075897 w 3279590"/>
                <a:gd name="connsiteY99" fmla="*/ 3865259 h 4519477"/>
                <a:gd name="connsiteX100" fmla="*/ 1569696 w 3279590"/>
                <a:gd name="connsiteY100" fmla="*/ 3271960 h 4519477"/>
                <a:gd name="connsiteX101" fmla="*/ 1332036 w 3279590"/>
                <a:gd name="connsiteY101" fmla="*/ 2747182 h 4519477"/>
                <a:gd name="connsiteX102" fmla="*/ 1304368 w 3279590"/>
                <a:gd name="connsiteY102" fmla="*/ 2595689 h 4519477"/>
                <a:gd name="connsiteX103" fmla="*/ 1150607 w 3279590"/>
                <a:gd name="connsiteY103" fmla="*/ 2515407 h 4519477"/>
                <a:gd name="connsiteX104" fmla="*/ 1036307 w 3279590"/>
                <a:gd name="connsiteY104" fmla="*/ 2597050 h 4519477"/>
                <a:gd name="connsiteX105" fmla="*/ 1003650 w 3279590"/>
                <a:gd name="connsiteY105" fmla="*/ 2744007 h 4519477"/>
                <a:gd name="connsiteX106" fmla="*/ 1215921 w 3279590"/>
                <a:gd name="connsiteY106" fmla="*/ 2972607 h 4519477"/>
                <a:gd name="connsiteX107" fmla="*/ 1411864 w 3279590"/>
                <a:gd name="connsiteY107" fmla="*/ 3413479 h 4519477"/>
                <a:gd name="connsiteX108" fmla="*/ 1509836 w 3279590"/>
                <a:gd name="connsiteY108" fmla="*/ 3772707 h 4519477"/>
                <a:gd name="connsiteX109" fmla="*/ 1526164 w 3279590"/>
                <a:gd name="connsiteY109" fmla="*/ 4050293 h 4519477"/>
                <a:gd name="connsiteX110" fmla="*/ 1526164 w 3279590"/>
                <a:gd name="connsiteY110" fmla="*/ 4050293 h 4519477"/>
                <a:gd name="connsiteX0" fmla="*/ 1444521 w 3279590"/>
                <a:gd name="connsiteY0" fmla="*/ 4050293 h 4519477"/>
                <a:gd name="connsiteX1" fmla="*/ 1379207 w 3279590"/>
                <a:gd name="connsiteY1" fmla="*/ 3674736 h 4519477"/>
                <a:gd name="connsiteX2" fmla="*/ 1199593 w 3279590"/>
                <a:gd name="connsiteY2" fmla="*/ 3217536 h 4519477"/>
                <a:gd name="connsiteX3" fmla="*/ 1036307 w 3279590"/>
                <a:gd name="connsiteY3" fmla="*/ 2907293 h 4519477"/>
                <a:gd name="connsiteX4" fmla="*/ 824036 w 3279590"/>
                <a:gd name="connsiteY4" fmla="*/ 2695021 h 4519477"/>
                <a:gd name="connsiteX5" fmla="*/ 905679 w 3279590"/>
                <a:gd name="connsiteY5" fmla="*/ 2515407 h 4519477"/>
                <a:gd name="connsiteX6" fmla="*/ 1036307 w 3279590"/>
                <a:gd name="connsiteY6" fmla="*/ 2368450 h 4519477"/>
                <a:gd name="connsiteX7" fmla="*/ 1019979 w 3279590"/>
                <a:gd name="connsiteY7" fmla="*/ 2205164 h 4519477"/>
                <a:gd name="connsiteX8" fmla="*/ 987321 w 3279590"/>
                <a:gd name="connsiteY8" fmla="*/ 2172507 h 4519477"/>
                <a:gd name="connsiteX9" fmla="*/ 969193 w 3279590"/>
                <a:gd name="connsiteY9" fmla="*/ 2314632 h 4519477"/>
                <a:gd name="connsiteX10" fmla="*/ 821035 w 3279590"/>
                <a:gd name="connsiteY10" fmla="*/ 2370881 h 4519477"/>
                <a:gd name="connsiteX11" fmla="*/ 675878 w 3279590"/>
                <a:gd name="connsiteY11" fmla="*/ 2329159 h 4519477"/>
                <a:gd name="connsiteX12" fmla="*/ 608133 w 3279590"/>
                <a:gd name="connsiteY12" fmla="*/ 2231788 h 4519477"/>
                <a:gd name="connsiteX13" fmla="*/ 635957 w 3279590"/>
                <a:gd name="connsiteY13" fmla="*/ 2104791 h 4519477"/>
                <a:gd name="connsiteX14" fmla="*/ 763555 w 3279590"/>
                <a:gd name="connsiteY14" fmla="*/ 2038276 h 4519477"/>
                <a:gd name="connsiteX15" fmla="*/ 869390 w 3279590"/>
                <a:gd name="connsiteY15" fmla="*/ 2078167 h 4519477"/>
                <a:gd name="connsiteX16" fmla="*/ 833101 w 3279590"/>
                <a:gd name="connsiteY16" fmla="*/ 2013454 h 4519477"/>
                <a:gd name="connsiteX17" fmla="*/ 791379 w 3279590"/>
                <a:gd name="connsiteY17" fmla="*/ 1960236 h 4519477"/>
                <a:gd name="connsiteX18" fmla="*/ 615996 w 3279590"/>
                <a:gd name="connsiteY18" fmla="*/ 1953572 h 4519477"/>
                <a:gd name="connsiteX19" fmla="*/ 431550 w 3279590"/>
                <a:gd name="connsiteY19" fmla="*/ 1921694 h 4519477"/>
                <a:gd name="connsiteX20" fmla="*/ 237763 w 3279590"/>
                <a:gd name="connsiteY20" fmla="*/ 1807837 h 4519477"/>
                <a:gd name="connsiteX21" fmla="*/ 6830 w 3279590"/>
                <a:gd name="connsiteY21" fmla="*/ 1497590 h 4519477"/>
                <a:gd name="connsiteX22" fmla="*/ 105579 w 3279590"/>
                <a:gd name="connsiteY22" fmla="*/ 1062164 h 4519477"/>
                <a:gd name="connsiteX23" fmla="*/ 546450 w 3279590"/>
                <a:gd name="connsiteY23" fmla="*/ 670279 h 4519477"/>
                <a:gd name="connsiteX24" fmla="*/ 2309936 w 3279590"/>
                <a:gd name="connsiteY24" fmla="*/ 807 h 4519477"/>
                <a:gd name="connsiteX25" fmla="*/ 1150607 w 3279590"/>
                <a:gd name="connsiteY25" fmla="*/ 539650 h 4519477"/>
                <a:gd name="connsiteX26" fmla="*/ 546450 w 3279590"/>
                <a:gd name="connsiteY26" fmla="*/ 817236 h 4519477"/>
                <a:gd name="connsiteX27" fmla="*/ 203550 w 3279590"/>
                <a:gd name="connsiteY27" fmla="*/ 1143807 h 4519477"/>
                <a:gd name="connsiteX28" fmla="*/ 128904 w 3279590"/>
                <a:gd name="connsiteY28" fmla="*/ 1468822 h 4519477"/>
                <a:gd name="connsiteX29" fmla="*/ 309296 w 3279590"/>
                <a:gd name="connsiteY29" fmla="*/ 1724638 h 4519477"/>
                <a:gd name="connsiteX30" fmla="*/ 499799 w 3279590"/>
                <a:gd name="connsiteY30" fmla="*/ 1831164 h 4519477"/>
                <a:gd name="connsiteX31" fmla="*/ 366835 w 3279590"/>
                <a:gd name="connsiteY31" fmla="*/ 1503035 h 4519477"/>
                <a:gd name="connsiteX32" fmla="*/ 521569 w 3279590"/>
                <a:gd name="connsiteY32" fmla="*/ 1126701 h 4519477"/>
                <a:gd name="connsiteX33" fmla="*/ 1026197 w 3279590"/>
                <a:gd name="connsiteY33" fmla="*/ 827344 h 4519477"/>
                <a:gd name="connsiteX34" fmla="*/ 1739209 w 3279590"/>
                <a:gd name="connsiteY34" fmla="*/ 548982 h 4519477"/>
                <a:gd name="connsiteX35" fmla="*/ 2375250 w 3279590"/>
                <a:gd name="connsiteY35" fmla="*/ 278393 h 4519477"/>
                <a:gd name="connsiteX36" fmla="*/ 1591479 w 3279590"/>
                <a:gd name="connsiteY36" fmla="*/ 702936 h 4519477"/>
                <a:gd name="connsiteX37" fmla="*/ 2587522 w 3279590"/>
                <a:gd name="connsiteY37" fmla="*/ 866222 h 4519477"/>
                <a:gd name="connsiteX38" fmla="*/ 1489622 w 3279590"/>
                <a:gd name="connsiteY38" fmla="*/ 793910 h 4519477"/>
                <a:gd name="connsiteX39" fmla="*/ 1150607 w 3279590"/>
                <a:gd name="connsiteY39" fmla="*/ 915207 h 4519477"/>
                <a:gd name="connsiteX40" fmla="*/ 628093 w 3279590"/>
                <a:gd name="connsiteY40" fmla="*/ 1192793 h 4519477"/>
                <a:gd name="connsiteX41" fmla="*/ 481136 w 3279590"/>
                <a:gd name="connsiteY41" fmla="*/ 1454050 h 4519477"/>
                <a:gd name="connsiteX42" fmla="*/ 562779 w 3279590"/>
                <a:gd name="connsiteY42" fmla="*/ 1747964 h 4519477"/>
                <a:gd name="connsiteX43" fmla="*/ 726064 w 3279590"/>
                <a:gd name="connsiteY43" fmla="*/ 1878593 h 4519477"/>
                <a:gd name="connsiteX44" fmla="*/ 666184 w 3279590"/>
                <a:gd name="connsiteY44" fmla="*/ 1735267 h 4519477"/>
                <a:gd name="connsiteX45" fmla="*/ 742393 w 3279590"/>
                <a:gd name="connsiteY45" fmla="*/ 1584678 h 4519477"/>
                <a:gd name="connsiteX46" fmla="*/ 909311 w 3279590"/>
                <a:gd name="connsiteY46" fmla="*/ 1542956 h 4519477"/>
                <a:gd name="connsiteX47" fmla="*/ 1038138 w 3279590"/>
                <a:gd name="connsiteY47" fmla="*/ 1674785 h 4519477"/>
                <a:gd name="connsiteX48" fmla="*/ 1036307 w 3279590"/>
                <a:gd name="connsiteY48" fmla="*/ 1829607 h 4519477"/>
                <a:gd name="connsiteX49" fmla="*/ 1199593 w 3279590"/>
                <a:gd name="connsiteY49" fmla="*/ 1747964 h 4519477"/>
                <a:gd name="connsiteX50" fmla="*/ 1450527 w 3279590"/>
                <a:gd name="connsiteY50" fmla="*/ 1710475 h 4519477"/>
                <a:gd name="connsiteX51" fmla="*/ 1765001 w 3279590"/>
                <a:gd name="connsiteY51" fmla="*/ 1513361 h 4519477"/>
                <a:gd name="connsiteX52" fmla="*/ 2034964 w 3279590"/>
                <a:gd name="connsiteY52" fmla="*/ 1385267 h 4519477"/>
                <a:gd name="connsiteX53" fmla="*/ 2268182 w 3279590"/>
                <a:gd name="connsiteY53" fmla="*/ 1336718 h 4519477"/>
                <a:gd name="connsiteX54" fmla="*/ 2568227 w 3279590"/>
                <a:gd name="connsiteY54" fmla="*/ 1406428 h 4519477"/>
                <a:gd name="connsiteX55" fmla="*/ 3273319 w 3279590"/>
                <a:gd name="connsiteY55" fmla="*/ 1633666 h 4519477"/>
                <a:gd name="connsiteX56" fmla="*/ 2243390 w 3279590"/>
                <a:gd name="connsiteY56" fmla="*/ 1396000 h 4519477"/>
                <a:gd name="connsiteX57" fmla="*/ 1584816 w 3279590"/>
                <a:gd name="connsiteY57" fmla="*/ 1714708 h 4519477"/>
                <a:gd name="connsiteX58" fmla="*/ 1781027 w 3279590"/>
                <a:gd name="connsiteY58" fmla="*/ 1626505 h 4519477"/>
                <a:gd name="connsiteX59" fmla="*/ 1916459 w 3279590"/>
                <a:gd name="connsiteY59" fmla="*/ 1647666 h 4519477"/>
                <a:gd name="connsiteX60" fmla="*/ 1954549 w 3279590"/>
                <a:gd name="connsiteY60" fmla="*/ 1787330 h 4519477"/>
                <a:gd name="connsiteX61" fmla="*/ 1874137 w 3279590"/>
                <a:gd name="connsiteY61" fmla="*/ 1888904 h 4519477"/>
                <a:gd name="connsiteX62" fmla="*/ 1710011 w 3279590"/>
                <a:gd name="connsiteY62" fmla="*/ 1888258 h 4519477"/>
                <a:gd name="connsiteX63" fmla="*/ 2065007 w 3279590"/>
                <a:gd name="connsiteY63" fmla="*/ 1992893 h 4519477"/>
                <a:gd name="connsiteX64" fmla="*/ 2456893 w 3279590"/>
                <a:gd name="connsiteY64" fmla="*/ 2054575 h 4519477"/>
                <a:gd name="connsiteX65" fmla="*/ 3110036 w 3279590"/>
                <a:gd name="connsiteY65" fmla="*/ 2156179 h 4519477"/>
                <a:gd name="connsiteX66" fmla="*/ 1983818 w 3279590"/>
                <a:gd name="connsiteY66" fmla="*/ 2065918 h 4519477"/>
                <a:gd name="connsiteX67" fmla="*/ 1444521 w 3279590"/>
                <a:gd name="connsiteY67" fmla="*/ 1829607 h 4519477"/>
                <a:gd name="connsiteX68" fmla="*/ 1134279 w 3279590"/>
                <a:gd name="connsiteY68" fmla="*/ 1862264 h 4519477"/>
                <a:gd name="connsiteX69" fmla="*/ 1101621 w 3279590"/>
                <a:gd name="connsiteY69" fmla="*/ 2025550 h 4519477"/>
                <a:gd name="connsiteX70" fmla="*/ 1183264 w 3279590"/>
                <a:gd name="connsiteY70" fmla="*/ 2156179 h 4519477"/>
                <a:gd name="connsiteX71" fmla="*/ 1240414 w 3279590"/>
                <a:gd name="connsiteY71" fmla="*/ 2326721 h 4519477"/>
                <a:gd name="connsiteX72" fmla="*/ 1232250 w 3279590"/>
                <a:gd name="connsiteY72" fmla="*/ 2466421 h 4519477"/>
                <a:gd name="connsiteX73" fmla="*/ 1316748 w 3279590"/>
                <a:gd name="connsiteY73" fmla="*/ 2343947 h 4519477"/>
                <a:gd name="connsiteX74" fmla="*/ 1495939 w 3279590"/>
                <a:gd name="connsiteY74" fmla="*/ 2183866 h 4519477"/>
                <a:gd name="connsiteX75" fmla="*/ 1747054 w 3279590"/>
                <a:gd name="connsiteY75" fmla="*/ 2106740 h 4519477"/>
                <a:gd name="connsiteX76" fmla="*/ 1751897 w 3279590"/>
                <a:gd name="connsiteY76" fmla="*/ 2167303 h 4519477"/>
                <a:gd name="connsiteX77" fmla="*/ 1499277 w 3279590"/>
                <a:gd name="connsiteY77" fmla="*/ 2263330 h 4519477"/>
                <a:gd name="connsiteX78" fmla="*/ 1321294 w 3279590"/>
                <a:gd name="connsiteY78" fmla="*/ 2459418 h 4519477"/>
                <a:gd name="connsiteX79" fmla="*/ 1337024 w 3279590"/>
                <a:gd name="connsiteY79" fmla="*/ 2536725 h 4519477"/>
                <a:gd name="connsiteX80" fmla="*/ 1368104 w 3279590"/>
                <a:gd name="connsiteY80" fmla="*/ 2452833 h 4519477"/>
                <a:gd name="connsiteX81" fmla="*/ 1514941 w 3279590"/>
                <a:gd name="connsiteY81" fmla="*/ 2409835 h 4519477"/>
                <a:gd name="connsiteX82" fmla="*/ 1543963 w 3279590"/>
                <a:gd name="connsiteY82" fmla="*/ 2572484 h 4519477"/>
                <a:gd name="connsiteX83" fmla="*/ 1384037 w 3279590"/>
                <a:gd name="connsiteY83" fmla="*/ 2603400 h 4519477"/>
                <a:gd name="connsiteX84" fmla="*/ 1468561 w 3279590"/>
                <a:gd name="connsiteY84" fmla="*/ 2667481 h 4519477"/>
                <a:gd name="connsiteX85" fmla="*/ 1760932 w 3279590"/>
                <a:gd name="connsiteY85" fmla="*/ 2510761 h 4519477"/>
                <a:gd name="connsiteX86" fmla="*/ 2131191 w 3279590"/>
                <a:gd name="connsiteY86" fmla="*/ 2532170 h 4519477"/>
                <a:gd name="connsiteX87" fmla="*/ 2087377 w 3279590"/>
                <a:gd name="connsiteY87" fmla="*/ 2610349 h 4519477"/>
                <a:gd name="connsiteX88" fmla="*/ 1746147 w 3279590"/>
                <a:gd name="connsiteY88" fmla="*/ 2582208 h 4519477"/>
                <a:gd name="connsiteX89" fmla="*/ 1493725 w 3279590"/>
                <a:gd name="connsiteY89" fmla="*/ 2728112 h 4519477"/>
                <a:gd name="connsiteX90" fmla="*/ 1558821 w 3279590"/>
                <a:gd name="connsiteY90" fmla="*/ 2972607 h 4519477"/>
                <a:gd name="connsiteX91" fmla="*/ 1681234 w 3279590"/>
                <a:gd name="connsiteY91" fmla="*/ 3237197 h 4519477"/>
                <a:gd name="connsiteX92" fmla="*/ 1805004 w 3279590"/>
                <a:gd name="connsiteY92" fmla="*/ 3434175 h 4519477"/>
                <a:gd name="connsiteX93" fmla="*/ 2027146 w 3279590"/>
                <a:gd name="connsiteY93" fmla="*/ 3667266 h 4519477"/>
                <a:gd name="connsiteX94" fmla="*/ 2179091 w 3279590"/>
                <a:gd name="connsiteY94" fmla="*/ 3837154 h 4519477"/>
                <a:gd name="connsiteX95" fmla="*/ 2305703 w 3279590"/>
                <a:gd name="connsiteY95" fmla="*/ 3971955 h 4519477"/>
                <a:gd name="connsiteX96" fmla="*/ 2419402 w 3279590"/>
                <a:gd name="connsiteY96" fmla="*/ 4141602 h 4519477"/>
                <a:gd name="connsiteX97" fmla="*/ 2649145 w 3279590"/>
                <a:gd name="connsiteY97" fmla="*/ 4518990 h 4519477"/>
                <a:gd name="connsiteX98" fmla="*/ 2339561 w 3279590"/>
                <a:gd name="connsiteY98" fmla="*/ 4212978 h 4519477"/>
                <a:gd name="connsiteX99" fmla="*/ 2075897 w 3279590"/>
                <a:gd name="connsiteY99" fmla="*/ 3865259 h 4519477"/>
                <a:gd name="connsiteX100" fmla="*/ 1569696 w 3279590"/>
                <a:gd name="connsiteY100" fmla="*/ 3271960 h 4519477"/>
                <a:gd name="connsiteX101" fmla="*/ 1332036 w 3279590"/>
                <a:gd name="connsiteY101" fmla="*/ 2747182 h 4519477"/>
                <a:gd name="connsiteX102" fmla="*/ 1304368 w 3279590"/>
                <a:gd name="connsiteY102" fmla="*/ 2595689 h 4519477"/>
                <a:gd name="connsiteX103" fmla="*/ 1150607 w 3279590"/>
                <a:gd name="connsiteY103" fmla="*/ 2515407 h 4519477"/>
                <a:gd name="connsiteX104" fmla="*/ 1036307 w 3279590"/>
                <a:gd name="connsiteY104" fmla="*/ 2597050 h 4519477"/>
                <a:gd name="connsiteX105" fmla="*/ 1003650 w 3279590"/>
                <a:gd name="connsiteY105" fmla="*/ 2744007 h 4519477"/>
                <a:gd name="connsiteX106" fmla="*/ 1215921 w 3279590"/>
                <a:gd name="connsiteY106" fmla="*/ 2972607 h 4519477"/>
                <a:gd name="connsiteX107" fmla="*/ 1411864 w 3279590"/>
                <a:gd name="connsiteY107" fmla="*/ 3413479 h 4519477"/>
                <a:gd name="connsiteX108" fmla="*/ 1509836 w 3279590"/>
                <a:gd name="connsiteY108" fmla="*/ 3772707 h 4519477"/>
                <a:gd name="connsiteX109" fmla="*/ 1526164 w 3279590"/>
                <a:gd name="connsiteY109" fmla="*/ 4050293 h 4519477"/>
                <a:gd name="connsiteX110" fmla="*/ 1526164 w 3279590"/>
                <a:gd name="connsiteY110" fmla="*/ 4050293 h 4519477"/>
                <a:gd name="connsiteX0" fmla="*/ 1444521 w 3279590"/>
                <a:gd name="connsiteY0" fmla="*/ 4050293 h 4519477"/>
                <a:gd name="connsiteX1" fmla="*/ 1379207 w 3279590"/>
                <a:gd name="connsiteY1" fmla="*/ 3674736 h 4519477"/>
                <a:gd name="connsiteX2" fmla="*/ 1199593 w 3279590"/>
                <a:gd name="connsiteY2" fmla="*/ 3217536 h 4519477"/>
                <a:gd name="connsiteX3" fmla="*/ 1036307 w 3279590"/>
                <a:gd name="connsiteY3" fmla="*/ 2907293 h 4519477"/>
                <a:gd name="connsiteX4" fmla="*/ 824036 w 3279590"/>
                <a:gd name="connsiteY4" fmla="*/ 2695021 h 4519477"/>
                <a:gd name="connsiteX5" fmla="*/ 905679 w 3279590"/>
                <a:gd name="connsiteY5" fmla="*/ 2515407 h 4519477"/>
                <a:gd name="connsiteX6" fmla="*/ 1036307 w 3279590"/>
                <a:gd name="connsiteY6" fmla="*/ 2368450 h 4519477"/>
                <a:gd name="connsiteX7" fmla="*/ 1019979 w 3279590"/>
                <a:gd name="connsiteY7" fmla="*/ 2205164 h 4519477"/>
                <a:gd name="connsiteX8" fmla="*/ 987321 w 3279590"/>
                <a:gd name="connsiteY8" fmla="*/ 2172507 h 4519477"/>
                <a:gd name="connsiteX9" fmla="*/ 969193 w 3279590"/>
                <a:gd name="connsiteY9" fmla="*/ 2314632 h 4519477"/>
                <a:gd name="connsiteX10" fmla="*/ 821035 w 3279590"/>
                <a:gd name="connsiteY10" fmla="*/ 2370881 h 4519477"/>
                <a:gd name="connsiteX11" fmla="*/ 675878 w 3279590"/>
                <a:gd name="connsiteY11" fmla="*/ 2329159 h 4519477"/>
                <a:gd name="connsiteX12" fmla="*/ 608133 w 3279590"/>
                <a:gd name="connsiteY12" fmla="*/ 2231788 h 4519477"/>
                <a:gd name="connsiteX13" fmla="*/ 635957 w 3279590"/>
                <a:gd name="connsiteY13" fmla="*/ 2104791 h 4519477"/>
                <a:gd name="connsiteX14" fmla="*/ 763555 w 3279590"/>
                <a:gd name="connsiteY14" fmla="*/ 2038276 h 4519477"/>
                <a:gd name="connsiteX15" fmla="*/ 869390 w 3279590"/>
                <a:gd name="connsiteY15" fmla="*/ 2078167 h 4519477"/>
                <a:gd name="connsiteX16" fmla="*/ 833101 w 3279590"/>
                <a:gd name="connsiteY16" fmla="*/ 2013454 h 4519477"/>
                <a:gd name="connsiteX17" fmla="*/ 791379 w 3279590"/>
                <a:gd name="connsiteY17" fmla="*/ 1960236 h 4519477"/>
                <a:gd name="connsiteX18" fmla="*/ 615996 w 3279590"/>
                <a:gd name="connsiteY18" fmla="*/ 1953572 h 4519477"/>
                <a:gd name="connsiteX19" fmla="*/ 431550 w 3279590"/>
                <a:gd name="connsiteY19" fmla="*/ 1921694 h 4519477"/>
                <a:gd name="connsiteX20" fmla="*/ 237763 w 3279590"/>
                <a:gd name="connsiteY20" fmla="*/ 1807837 h 4519477"/>
                <a:gd name="connsiteX21" fmla="*/ 6830 w 3279590"/>
                <a:gd name="connsiteY21" fmla="*/ 1497590 h 4519477"/>
                <a:gd name="connsiteX22" fmla="*/ 105579 w 3279590"/>
                <a:gd name="connsiteY22" fmla="*/ 1062164 h 4519477"/>
                <a:gd name="connsiteX23" fmla="*/ 546450 w 3279590"/>
                <a:gd name="connsiteY23" fmla="*/ 670279 h 4519477"/>
                <a:gd name="connsiteX24" fmla="*/ 2309936 w 3279590"/>
                <a:gd name="connsiteY24" fmla="*/ 807 h 4519477"/>
                <a:gd name="connsiteX25" fmla="*/ 1150607 w 3279590"/>
                <a:gd name="connsiteY25" fmla="*/ 539650 h 4519477"/>
                <a:gd name="connsiteX26" fmla="*/ 546450 w 3279590"/>
                <a:gd name="connsiteY26" fmla="*/ 817236 h 4519477"/>
                <a:gd name="connsiteX27" fmla="*/ 203550 w 3279590"/>
                <a:gd name="connsiteY27" fmla="*/ 1143807 h 4519477"/>
                <a:gd name="connsiteX28" fmla="*/ 128904 w 3279590"/>
                <a:gd name="connsiteY28" fmla="*/ 1468822 h 4519477"/>
                <a:gd name="connsiteX29" fmla="*/ 309296 w 3279590"/>
                <a:gd name="connsiteY29" fmla="*/ 1724638 h 4519477"/>
                <a:gd name="connsiteX30" fmla="*/ 499799 w 3279590"/>
                <a:gd name="connsiteY30" fmla="*/ 1831164 h 4519477"/>
                <a:gd name="connsiteX31" fmla="*/ 366835 w 3279590"/>
                <a:gd name="connsiteY31" fmla="*/ 1503035 h 4519477"/>
                <a:gd name="connsiteX32" fmla="*/ 521569 w 3279590"/>
                <a:gd name="connsiteY32" fmla="*/ 1126701 h 4519477"/>
                <a:gd name="connsiteX33" fmla="*/ 1026197 w 3279590"/>
                <a:gd name="connsiteY33" fmla="*/ 827344 h 4519477"/>
                <a:gd name="connsiteX34" fmla="*/ 1700333 w 3279590"/>
                <a:gd name="connsiteY34" fmla="*/ 541206 h 4519477"/>
                <a:gd name="connsiteX35" fmla="*/ 2375250 w 3279590"/>
                <a:gd name="connsiteY35" fmla="*/ 278393 h 4519477"/>
                <a:gd name="connsiteX36" fmla="*/ 1591479 w 3279590"/>
                <a:gd name="connsiteY36" fmla="*/ 702936 h 4519477"/>
                <a:gd name="connsiteX37" fmla="*/ 2587522 w 3279590"/>
                <a:gd name="connsiteY37" fmla="*/ 866222 h 4519477"/>
                <a:gd name="connsiteX38" fmla="*/ 1489622 w 3279590"/>
                <a:gd name="connsiteY38" fmla="*/ 793910 h 4519477"/>
                <a:gd name="connsiteX39" fmla="*/ 1150607 w 3279590"/>
                <a:gd name="connsiteY39" fmla="*/ 915207 h 4519477"/>
                <a:gd name="connsiteX40" fmla="*/ 628093 w 3279590"/>
                <a:gd name="connsiteY40" fmla="*/ 1192793 h 4519477"/>
                <a:gd name="connsiteX41" fmla="*/ 481136 w 3279590"/>
                <a:gd name="connsiteY41" fmla="*/ 1454050 h 4519477"/>
                <a:gd name="connsiteX42" fmla="*/ 562779 w 3279590"/>
                <a:gd name="connsiteY42" fmla="*/ 1747964 h 4519477"/>
                <a:gd name="connsiteX43" fmla="*/ 726064 w 3279590"/>
                <a:gd name="connsiteY43" fmla="*/ 1878593 h 4519477"/>
                <a:gd name="connsiteX44" fmla="*/ 666184 w 3279590"/>
                <a:gd name="connsiteY44" fmla="*/ 1735267 h 4519477"/>
                <a:gd name="connsiteX45" fmla="*/ 742393 w 3279590"/>
                <a:gd name="connsiteY45" fmla="*/ 1584678 h 4519477"/>
                <a:gd name="connsiteX46" fmla="*/ 909311 w 3279590"/>
                <a:gd name="connsiteY46" fmla="*/ 1542956 h 4519477"/>
                <a:gd name="connsiteX47" fmla="*/ 1038138 w 3279590"/>
                <a:gd name="connsiteY47" fmla="*/ 1674785 h 4519477"/>
                <a:gd name="connsiteX48" fmla="*/ 1036307 w 3279590"/>
                <a:gd name="connsiteY48" fmla="*/ 1829607 h 4519477"/>
                <a:gd name="connsiteX49" fmla="*/ 1199593 w 3279590"/>
                <a:gd name="connsiteY49" fmla="*/ 1747964 h 4519477"/>
                <a:gd name="connsiteX50" fmla="*/ 1450527 w 3279590"/>
                <a:gd name="connsiteY50" fmla="*/ 1710475 h 4519477"/>
                <a:gd name="connsiteX51" fmla="*/ 1765001 w 3279590"/>
                <a:gd name="connsiteY51" fmla="*/ 1513361 h 4519477"/>
                <a:gd name="connsiteX52" fmla="*/ 2034964 w 3279590"/>
                <a:gd name="connsiteY52" fmla="*/ 1385267 h 4519477"/>
                <a:gd name="connsiteX53" fmla="*/ 2268182 w 3279590"/>
                <a:gd name="connsiteY53" fmla="*/ 1336718 h 4519477"/>
                <a:gd name="connsiteX54" fmla="*/ 2568227 w 3279590"/>
                <a:gd name="connsiteY54" fmla="*/ 1406428 h 4519477"/>
                <a:gd name="connsiteX55" fmla="*/ 3273319 w 3279590"/>
                <a:gd name="connsiteY55" fmla="*/ 1633666 h 4519477"/>
                <a:gd name="connsiteX56" fmla="*/ 2243390 w 3279590"/>
                <a:gd name="connsiteY56" fmla="*/ 1396000 h 4519477"/>
                <a:gd name="connsiteX57" fmla="*/ 1584816 w 3279590"/>
                <a:gd name="connsiteY57" fmla="*/ 1714708 h 4519477"/>
                <a:gd name="connsiteX58" fmla="*/ 1781027 w 3279590"/>
                <a:gd name="connsiteY58" fmla="*/ 1626505 h 4519477"/>
                <a:gd name="connsiteX59" fmla="*/ 1916459 w 3279590"/>
                <a:gd name="connsiteY59" fmla="*/ 1647666 h 4519477"/>
                <a:gd name="connsiteX60" fmla="*/ 1954549 w 3279590"/>
                <a:gd name="connsiteY60" fmla="*/ 1787330 h 4519477"/>
                <a:gd name="connsiteX61" fmla="*/ 1874137 w 3279590"/>
                <a:gd name="connsiteY61" fmla="*/ 1888904 h 4519477"/>
                <a:gd name="connsiteX62" fmla="*/ 1710011 w 3279590"/>
                <a:gd name="connsiteY62" fmla="*/ 1888258 h 4519477"/>
                <a:gd name="connsiteX63" fmla="*/ 2065007 w 3279590"/>
                <a:gd name="connsiteY63" fmla="*/ 1992893 h 4519477"/>
                <a:gd name="connsiteX64" fmla="*/ 2456893 w 3279590"/>
                <a:gd name="connsiteY64" fmla="*/ 2054575 h 4519477"/>
                <a:gd name="connsiteX65" fmla="*/ 3110036 w 3279590"/>
                <a:gd name="connsiteY65" fmla="*/ 2156179 h 4519477"/>
                <a:gd name="connsiteX66" fmla="*/ 1983818 w 3279590"/>
                <a:gd name="connsiteY66" fmla="*/ 2065918 h 4519477"/>
                <a:gd name="connsiteX67" fmla="*/ 1444521 w 3279590"/>
                <a:gd name="connsiteY67" fmla="*/ 1829607 h 4519477"/>
                <a:gd name="connsiteX68" fmla="*/ 1134279 w 3279590"/>
                <a:gd name="connsiteY68" fmla="*/ 1862264 h 4519477"/>
                <a:gd name="connsiteX69" fmla="*/ 1101621 w 3279590"/>
                <a:gd name="connsiteY69" fmla="*/ 2025550 h 4519477"/>
                <a:gd name="connsiteX70" fmla="*/ 1183264 w 3279590"/>
                <a:gd name="connsiteY70" fmla="*/ 2156179 h 4519477"/>
                <a:gd name="connsiteX71" fmla="*/ 1240414 w 3279590"/>
                <a:gd name="connsiteY71" fmla="*/ 2326721 h 4519477"/>
                <a:gd name="connsiteX72" fmla="*/ 1232250 w 3279590"/>
                <a:gd name="connsiteY72" fmla="*/ 2466421 h 4519477"/>
                <a:gd name="connsiteX73" fmla="*/ 1316748 w 3279590"/>
                <a:gd name="connsiteY73" fmla="*/ 2343947 h 4519477"/>
                <a:gd name="connsiteX74" fmla="*/ 1495939 w 3279590"/>
                <a:gd name="connsiteY74" fmla="*/ 2183866 h 4519477"/>
                <a:gd name="connsiteX75" fmla="*/ 1747054 w 3279590"/>
                <a:gd name="connsiteY75" fmla="*/ 2106740 h 4519477"/>
                <a:gd name="connsiteX76" fmla="*/ 1751897 w 3279590"/>
                <a:gd name="connsiteY76" fmla="*/ 2167303 h 4519477"/>
                <a:gd name="connsiteX77" fmla="*/ 1499277 w 3279590"/>
                <a:gd name="connsiteY77" fmla="*/ 2263330 h 4519477"/>
                <a:gd name="connsiteX78" fmla="*/ 1321294 w 3279590"/>
                <a:gd name="connsiteY78" fmla="*/ 2459418 h 4519477"/>
                <a:gd name="connsiteX79" fmla="*/ 1337024 w 3279590"/>
                <a:gd name="connsiteY79" fmla="*/ 2536725 h 4519477"/>
                <a:gd name="connsiteX80" fmla="*/ 1368104 w 3279590"/>
                <a:gd name="connsiteY80" fmla="*/ 2452833 h 4519477"/>
                <a:gd name="connsiteX81" fmla="*/ 1514941 w 3279590"/>
                <a:gd name="connsiteY81" fmla="*/ 2409835 h 4519477"/>
                <a:gd name="connsiteX82" fmla="*/ 1543963 w 3279590"/>
                <a:gd name="connsiteY82" fmla="*/ 2572484 h 4519477"/>
                <a:gd name="connsiteX83" fmla="*/ 1384037 w 3279590"/>
                <a:gd name="connsiteY83" fmla="*/ 2603400 h 4519477"/>
                <a:gd name="connsiteX84" fmla="*/ 1468561 w 3279590"/>
                <a:gd name="connsiteY84" fmla="*/ 2667481 h 4519477"/>
                <a:gd name="connsiteX85" fmla="*/ 1760932 w 3279590"/>
                <a:gd name="connsiteY85" fmla="*/ 2510761 h 4519477"/>
                <a:gd name="connsiteX86" fmla="*/ 2131191 w 3279590"/>
                <a:gd name="connsiteY86" fmla="*/ 2532170 h 4519477"/>
                <a:gd name="connsiteX87" fmla="*/ 2087377 w 3279590"/>
                <a:gd name="connsiteY87" fmla="*/ 2610349 h 4519477"/>
                <a:gd name="connsiteX88" fmla="*/ 1746147 w 3279590"/>
                <a:gd name="connsiteY88" fmla="*/ 2582208 h 4519477"/>
                <a:gd name="connsiteX89" fmla="*/ 1493725 w 3279590"/>
                <a:gd name="connsiteY89" fmla="*/ 2728112 h 4519477"/>
                <a:gd name="connsiteX90" fmla="*/ 1558821 w 3279590"/>
                <a:gd name="connsiteY90" fmla="*/ 2972607 h 4519477"/>
                <a:gd name="connsiteX91" fmla="*/ 1681234 w 3279590"/>
                <a:gd name="connsiteY91" fmla="*/ 3237197 h 4519477"/>
                <a:gd name="connsiteX92" fmla="*/ 1805004 w 3279590"/>
                <a:gd name="connsiteY92" fmla="*/ 3434175 h 4519477"/>
                <a:gd name="connsiteX93" fmla="*/ 2027146 w 3279590"/>
                <a:gd name="connsiteY93" fmla="*/ 3667266 h 4519477"/>
                <a:gd name="connsiteX94" fmla="*/ 2179091 w 3279590"/>
                <a:gd name="connsiteY94" fmla="*/ 3837154 h 4519477"/>
                <a:gd name="connsiteX95" fmla="*/ 2305703 w 3279590"/>
                <a:gd name="connsiteY95" fmla="*/ 3971955 h 4519477"/>
                <a:gd name="connsiteX96" fmla="*/ 2419402 w 3279590"/>
                <a:gd name="connsiteY96" fmla="*/ 4141602 h 4519477"/>
                <a:gd name="connsiteX97" fmla="*/ 2649145 w 3279590"/>
                <a:gd name="connsiteY97" fmla="*/ 4518990 h 4519477"/>
                <a:gd name="connsiteX98" fmla="*/ 2339561 w 3279590"/>
                <a:gd name="connsiteY98" fmla="*/ 4212978 h 4519477"/>
                <a:gd name="connsiteX99" fmla="*/ 2075897 w 3279590"/>
                <a:gd name="connsiteY99" fmla="*/ 3865259 h 4519477"/>
                <a:gd name="connsiteX100" fmla="*/ 1569696 w 3279590"/>
                <a:gd name="connsiteY100" fmla="*/ 3271960 h 4519477"/>
                <a:gd name="connsiteX101" fmla="*/ 1332036 w 3279590"/>
                <a:gd name="connsiteY101" fmla="*/ 2747182 h 4519477"/>
                <a:gd name="connsiteX102" fmla="*/ 1304368 w 3279590"/>
                <a:gd name="connsiteY102" fmla="*/ 2595689 h 4519477"/>
                <a:gd name="connsiteX103" fmla="*/ 1150607 w 3279590"/>
                <a:gd name="connsiteY103" fmla="*/ 2515407 h 4519477"/>
                <a:gd name="connsiteX104" fmla="*/ 1036307 w 3279590"/>
                <a:gd name="connsiteY104" fmla="*/ 2597050 h 4519477"/>
                <a:gd name="connsiteX105" fmla="*/ 1003650 w 3279590"/>
                <a:gd name="connsiteY105" fmla="*/ 2744007 h 4519477"/>
                <a:gd name="connsiteX106" fmla="*/ 1215921 w 3279590"/>
                <a:gd name="connsiteY106" fmla="*/ 2972607 h 4519477"/>
                <a:gd name="connsiteX107" fmla="*/ 1411864 w 3279590"/>
                <a:gd name="connsiteY107" fmla="*/ 3413479 h 4519477"/>
                <a:gd name="connsiteX108" fmla="*/ 1509836 w 3279590"/>
                <a:gd name="connsiteY108" fmla="*/ 3772707 h 4519477"/>
                <a:gd name="connsiteX109" fmla="*/ 1526164 w 3279590"/>
                <a:gd name="connsiteY109" fmla="*/ 4050293 h 4519477"/>
                <a:gd name="connsiteX110" fmla="*/ 1526164 w 3279590"/>
                <a:gd name="connsiteY110" fmla="*/ 4050293 h 4519477"/>
                <a:gd name="connsiteX0" fmla="*/ 1444521 w 3279590"/>
                <a:gd name="connsiteY0" fmla="*/ 4050293 h 4519477"/>
                <a:gd name="connsiteX1" fmla="*/ 1379207 w 3279590"/>
                <a:gd name="connsiteY1" fmla="*/ 3674736 h 4519477"/>
                <a:gd name="connsiteX2" fmla="*/ 1199593 w 3279590"/>
                <a:gd name="connsiteY2" fmla="*/ 3217536 h 4519477"/>
                <a:gd name="connsiteX3" fmla="*/ 1036307 w 3279590"/>
                <a:gd name="connsiteY3" fmla="*/ 2907293 h 4519477"/>
                <a:gd name="connsiteX4" fmla="*/ 824036 w 3279590"/>
                <a:gd name="connsiteY4" fmla="*/ 2695021 h 4519477"/>
                <a:gd name="connsiteX5" fmla="*/ 905679 w 3279590"/>
                <a:gd name="connsiteY5" fmla="*/ 2515407 h 4519477"/>
                <a:gd name="connsiteX6" fmla="*/ 1036307 w 3279590"/>
                <a:gd name="connsiteY6" fmla="*/ 2368450 h 4519477"/>
                <a:gd name="connsiteX7" fmla="*/ 1019979 w 3279590"/>
                <a:gd name="connsiteY7" fmla="*/ 2205164 h 4519477"/>
                <a:gd name="connsiteX8" fmla="*/ 987321 w 3279590"/>
                <a:gd name="connsiteY8" fmla="*/ 2172507 h 4519477"/>
                <a:gd name="connsiteX9" fmla="*/ 969193 w 3279590"/>
                <a:gd name="connsiteY9" fmla="*/ 2314632 h 4519477"/>
                <a:gd name="connsiteX10" fmla="*/ 821035 w 3279590"/>
                <a:gd name="connsiteY10" fmla="*/ 2370881 h 4519477"/>
                <a:gd name="connsiteX11" fmla="*/ 675878 w 3279590"/>
                <a:gd name="connsiteY11" fmla="*/ 2329159 h 4519477"/>
                <a:gd name="connsiteX12" fmla="*/ 608133 w 3279590"/>
                <a:gd name="connsiteY12" fmla="*/ 2231788 h 4519477"/>
                <a:gd name="connsiteX13" fmla="*/ 635957 w 3279590"/>
                <a:gd name="connsiteY13" fmla="*/ 2104791 h 4519477"/>
                <a:gd name="connsiteX14" fmla="*/ 763555 w 3279590"/>
                <a:gd name="connsiteY14" fmla="*/ 2038276 h 4519477"/>
                <a:gd name="connsiteX15" fmla="*/ 869390 w 3279590"/>
                <a:gd name="connsiteY15" fmla="*/ 2078167 h 4519477"/>
                <a:gd name="connsiteX16" fmla="*/ 833101 w 3279590"/>
                <a:gd name="connsiteY16" fmla="*/ 2013454 h 4519477"/>
                <a:gd name="connsiteX17" fmla="*/ 791379 w 3279590"/>
                <a:gd name="connsiteY17" fmla="*/ 1960236 h 4519477"/>
                <a:gd name="connsiteX18" fmla="*/ 615996 w 3279590"/>
                <a:gd name="connsiteY18" fmla="*/ 1953572 h 4519477"/>
                <a:gd name="connsiteX19" fmla="*/ 431550 w 3279590"/>
                <a:gd name="connsiteY19" fmla="*/ 1921694 h 4519477"/>
                <a:gd name="connsiteX20" fmla="*/ 237763 w 3279590"/>
                <a:gd name="connsiteY20" fmla="*/ 1807837 h 4519477"/>
                <a:gd name="connsiteX21" fmla="*/ 6830 w 3279590"/>
                <a:gd name="connsiteY21" fmla="*/ 1497590 h 4519477"/>
                <a:gd name="connsiteX22" fmla="*/ 105579 w 3279590"/>
                <a:gd name="connsiteY22" fmla="*/ 1062164 h 4519477"/>
                <a:gd name="connsiteX23" fmla="*/ 546450 w 3279590"/>
                <a:gd name="connsiteY23" fmla="*/ 670279 h 4519477"/>
                <a:gd name="connsiteX24" fmla="*/ 2309936 w 3279590"/>
                <a:gd name="connsiteY24" fmla="*/ 807 h 4519477"/>
                <a:gd name="connsiteX25" fmla="*/ 1150607 w 3279590"/>
                <a:gd name="connsiteY25" fmla="*/ 539650 h 4519477"/>
                <a:gd name="connsiteX26" fmla="*/ 546450 w 3279590"/>
                <a:gd name="connsiteY26" fmla="*/ 817236 h 4519477"/>
                <a:gd name="connsiteX27" fmla="*/ 203550 w 3279590"/>
                <a:gd name="connsiteY27" fmla="*/ 1143807 h 4519477"/>
                <a:gd name="connsiteX28" fmla="*/ 128904 w 3279590"/>
                <a:gd name="connsiteY28" fmla="*/ 1468822 h 4519477"/>
                <a:gd name="connsiteX29" fmla="*/ 309296 w 3279590"/>
                <a:gd name="connsiteY29" fmla="*/ 1724638 h 4519477"/>
                <a:gd name="connsiteX30" fmla="*/ 499799 w 3279590"/>
                <a:gd name="connsiteY30" fmla="*/ 1831164 h 4519477"/>
                <a:gd name="connsiteX31" fmla="*/ 366835 w 3279590"/>
                <a:gd name="connsiteY31" fmla="*/ 1503035 h 4519477"/>
                <a:gd name="connsiteX32" fmla="*/ 521569 w 3279590"/>
                <a:gd name="connsiteY32" fmla="*/ 1126701 h 4519477"/>
                <a:gd name="connsiteX33" fmla="*/ 1026197 w 3279590"/>
                <a:gd name="connsiteY33" fmla="*/ 827344 h 4519477"/>
                <a:gd name="connsiteX34" fmla="*/ 1700333 w 3279590"/>
                <a:gd name="connsiteY34" fmla="*/ 541206 h 4519477"/>
                <a:gd name="connsiteX35" fmla="*/ 2375250 w 3279590"/>
                <a:gd name="connsiteY35" fmla="*/ 278393 h 4519477"/>
                <a:gd name="connsiteX36" fmla="*/ 1591479 w 3279590"/>
                <a:gd name="connsiteY36" fmla="*/ 702936 h 4519477"/>
                <a:gd name="connsiteX37" fmla="*/ 2587522 w 3279590"/>
                <a:gd name="connsiteY37" fmla="*/ 866222 h 4519477"/>
                <a:gd name="connsiteX38" fmla="*/ 1489622 w 3279590"/>
                <a:gd name="connsiteY38" fmla="*/ 793910 h 4519477"/>
                <a:gd name="connsiteX39" fmla="*/ 1150607 w 3279590"/>
                <a:gd name="connsiteY39" fmla="*/ 915207 h 4519477"/>
                <a:gd name="connsiteX40" fmla="*/ 628093 w 3279590"/>
                <a:gd name="connsiteY40" fmla="*/ 1192793 h 4519477"/>
                <a:gd name="connsiteX41" fmla="*/ 481136 w 3279590"/>
                <a:gd name="connsiteY41" fmla="*/ 1454050 h 4519477"/>
                <a:gd name="connsiteX42" fmla="*/ 562779 w 3279590"/>
                <a:gd name="connsiteY42" fmla="*/ 1747964 h 4519477"/>
                <a:gd name="connsiteX43" fmla="*/ 726064 w 3279590"/>
                <a:gd name="connsiteY43" fmla="*/ 1878593 h 4519477"/>
                <a:gd name="connsiteX44" fmla="*/ 666184 w 3279590"/>
                <a:gd name="connsiteY44" fmla="*/ 1735267 h 4519477"/>
                <a:gd name="connsiteX45" fmla="*/ 742393 w 3279590"/>
                <a:gd name="connsiteY45" fmla="*/ 1584678 h 4519477"/>
                <a:gd name="connsiteX46" fmla="*/ 909311 w 3279590"/>
                <a:gd name="connsiteY46" fmla="*/ 1542956 h 4519477"/>
                <a:gd name="connsiteX47" fmla="*/ 1038138 w 3279590"/>
                <a:gd name="connsiteY47" fmla="*/ 1674785 h 4519477"/>
                <a:gd name="connsiteX48" fmla="*/ 1036307 w 3279590"/>
                <a:gd name="connsiteY48" fmla="*/ 1829607 h 4519477"/>
                <a:gd name="connsiteX49" fmla="*/ 1199593 w 3279590"/>
                <a:gd name="connsiteY49" fmla="*/ 1747964 h 4519477"/>
                <a:gd name="connsiteX50" fmla="*/ 1450527 w 3279590"/>
                <a:gd name="connsiteY50" fmla="*/ 1710475 h 4519477"/>
                <a:gd name="connsiteX51" fmla="*/ 1765001 w 3279590"/>
                <a:gd name="connsiteY51" fmla="*/ 1513361 h 4519477"/>
                <a:gd name="connsiteX52" fmla="*/ 2034964 w 3279590"/>
                <a:gd name="connsiteY52" fmla="*/ 1385267 h 4519477"/>
                <a:gd name="connsiteX53" fmla="*/ 2268182 w 3279590"/>
                <a:gd name="connsiteY53" fmla="*/ 1336718 h 4519477"/>
                <a:gd name="connsiteX54" fmla="*/ 2568227 w 3279590"/>
                <a:gd name="connsiteY54" fmla="*/ 1406428 h 4519477"/>
                <a:gd name="connsiteX55" fmla="*/ 3273319 w 3279590"/>
                <a:gd name="connsiteY55" fmla="*/ 1633666 h 4519477"/>
                <a:gd name="connsiteX56" fmla="*/ 2243390 w 3279590"/>
                <a:gd name="connsiteY56" fmla="*/ 1396000 h 4519477"/>
                <a:gd name="connsiteX57" fmla="*/ 1584816 w 3279590"/>
                <a:gd name="connsiteY57" fmla="*/ 1714708 h 4519477"/>
                <a:gd name="connsiteX58" fmla="*/ 1781027 w 3279590"/>
                <a:gd name="connsiteY58" fmla="*/ 1626505 h 4519477"/>
                <a:gd name="connsiteX59" fmla="*/ 1916459 w 3279590"/>
                <a:gd name="connsiteY59" fmla="*/ 1647666 h 4519477"/>
                <a:gd name="connsiteX60" fmla="*/ 1954549 w 3279590"/>
                <a:gd name="connsiteY60" fmla="*/ 1787330 h 4519477"/>
                <a:gd name="connsiteX61" fmla="*/ 1874137 w 3279590"/>
                <a:gd name="connsiteY61" fmla="*/ 1888904 h 4519477"/>
                <a:gd name="connsiteX62" fmla="*/ 1710011 w 3279590"/>
                <a:gd name="connsiteY62" fmla="*/ 1888258 h 4519477"/>
                <a:gd name="connsiteX63" fmla="*/ 2065007 w 3279590"/>
                <a:gd name="connsiteY63" fmla="*/ 1992893 h 4519477"/>
                <a:gd name="connsiteX64" fmla="*/ 2456893 w 3279590"/>
                <a:gd name="connsiteY64" fmla="*/ 2054575 h 4519477"/>
                <a:gd name="connsiteX65" fmla="*/ 3110036 w 3279590"/>
                <a:gd name="connsiteY65" fmla="*/ 2156179 h 4519477"/>
                <a:gd name="connsiteX66" fmla="*/ 1983818 w 3279590"/>
                <a:gd name="connsiteY66" fmla="*/ 2065918 h 4519477"/>
                <a:gd name="connsiteX67" fmla="*/ 1444521 w 3279590"/>
                <a:gd name="connsiteY67" fmla="*/ 1829607 h 4519477"/>
                <a:gd name="connsiteX68" fmla="*/ 1134279 w 3279590"/>
                <a:gd name="connsiteY68" fmla="*/ 1862264 h 4519477"/>
                <a:gd name="connsiteX69" fmla="*/ 1101621 w 3279590"/>
                <a:gd name="connsiteY69" fmla="*/ 2025550 h 4519477"/>
                <a:gd name="connsiteX70" fmla="*/ 1183264 w 3279590"/>
                <a:gd name="connsiteY70" fmla="*/ 2156179 h 4519477"/>
                <a:gd name="connsiteX71" fmla="*/ 1240414 w 3279590"/>
                <a:gd name="connsiteY71" fmla="*/ 2326721 h 4519477"/>
                <a:gd name="connsiteX72" fmla="*/ 1232250 w 3279590"/>
                <a:gd name="connsiteY72" fmla="*/ 2466421 h 4519477"/>
                <a:gd name="connsiteX73" fmla="*/ 1316748 w 3279590"/>
                <a:gd name="connsiteY73" fmla="*/ 2343947 h 4519477"/>
                <a:gd name="connsiteX74" fmla="*/ 1495939 w 3279590"/>
                <a:gd name="connsiteY74" fmla="*/ 2183866 h 4519477"/>
                <a:gd name="connsiteX75" fmla="*/ 1747054 w 3279590"/>
                <a:gd name="connsiteY75" fmla="*/ 2106740 h 4519477"/>
                <a:gd name="connsiteX76" fmla="*/ 1751897 w 3279590"/>
                <a:gd name="connsiteY76" fmla="*/ 2167303 h 4519477"/>
                <a:gd name="connsiteX77" fmla="*/ 1499277 w 3279590"/>
                <a:gd name="connsiteY77" fmla="*/ 2263330 h 4519477"/>
                <a:gd name="connsiteX78" fmla="*/ 1321294 w 3279590"/>
                <a:gd name="connsiteY78" fmla="*/ 2459418 h 4519477"/>
                <a:gd name="connsiteX79" fmla="*/ 1337024 w 3279590"/>
                <a:gd name="connsiteY79" fmla="*/ 2536725 h 4519477"/>
                <a:gd name="connsiteX80" fmla="*/ 1368104 w 3279590"/>
                <a:gd name="connsiteY80" fmla="*/ 2452833 h 4519477"/>
                <a:gd name="connsiteX81" fmla="*/ 1514941 w 3279590"/>
                <a:gd name="connsiteY81" fmla="*/ 2409835 h 4519477"/>
                <a:gd name="connsiteX82" fmla="*/ 1543963 w 3279590"/>
                <a:gd name="connsiteY82" fmla="*/ 2572484 h 4519477"/>
                <a:gd name="connsiteX83" fmla="*/ 1384037 w 3279590"/>
                <a:gd name="connsiteY83" fmla="*/ 2603400 h 4519477"/>
                <a:gd name="connsiteX84" fmla="*/ 1468561 w 3279590"/>
                <a:gd name="connsiteY84" fmla="*/ 2667481 h 4519477"/>
                <a:gd name="connsiteX85" fmla="*/ 1760932 w 3279590"/>
                <a:gd name="connsiteY85" fmla="*/ 2510761 h 4519477"/>
                <a:gd name="connsiteX86" fmla="*/ 2131191 w 3279590"/>
                <a:gd name="connsiteY86" fmla="*/ 2532170 h 4519477"/>
                <a:gd name="connsiteX87" fmla="*/ 2087377 w 3279590"/>
                <a:gd name="connsiteY87" fmla="*/ 2610349 h 4519477"/>
                <a:gd name="connsiteX88" fmla="*/ 1746147 w 3279590"/>
                <a:gd name="connsiteY88" fmla="*/ 2582208 h 4519477"/>
                <a:gd name="connsiteX89" fmla="*/ 1493725 w 3279590"/>
                <a:gd name="connsiteY89" fmla="*/ 2728112 h 4519477"/>
                <a:gd name="connsiteX90" fmla="*/ 1558821 w 3279590"/>
                <a:gd name="connsiteY90" fmla="*/ 2972607 h 4519477"/>
                <a:gd name="connsiteX91" fmla="*/ 1681234 w 3279590"/>
                <a:gd name="connsiteY91" fmla="*/ 3237197 h 4519477"/>
                <a:gd name="connsiteX92" fmla="*/ 1805004 w 3279590"/>
                <a:gd name="connsiteY92" fmla="*/ 3434175 h 4519477"/>
                <a:gd name="connsiteX93" fmla="*/ 2027146 w 3279590"/>
                <a:gd name="connsiteY93" fmla="*/ 3667266 h 4519477"/>
                <a:gd name="connsiteX94" fmla="*/ 2179091 w 3279590"/>
                <a:gd name="connsiteY94" fmla="*/ 3837154 h 4519477"/>
                <a:gd name="connsiteX95" fmla="*/ 2305703 w 3279590"/>
                <a:gd name="connsiteY95" fmla="*/ 3971955 h 4519477"/>
                <a:gd name="connsiteX96" fmla="*/ 2419402 w 3279590"/>
                <a:gd name="connsiteY96" fmla="*/ 4141602 h 4519477"/>
                <a:gd name="connsiteX97" fmla="*/ 2649145 w 3279590"/>
                <a:gd name="connsiteY97" fmla="*/ 4518990 h 4519477"/>
                <a:gd name="connsiteX98" fmla="*/ 2339561 w 3279590"/>
                <a:gd name="connsiteY98" fmla="*/ 4212978 h 4519477"/>
                <a:gd name="connsiteX99" fmla="*/ 2075897 w 3279590"/>
                <a:gd name="connsiteY99" fmla="*/ 3865259 h 4519477"/>
                <a:gd name="connsiteX100" fmla="*/ 1569696 w 3279590"/>
                <a:gd name="connsiteY100" fmla="*/ 3271960 h 4519477"/>
                <a:gd name="connsiteX101" fmla="*/ 1332036 w 3279590"/>
                <a:gd name="connsiteY101" fmla="*/ 2747182 h 4519477"/>
                <a:gd name="connsiteX102" fmla="*/ 1304368 w 3279590"/>
                <a:gd name="connsiteY102" fmla="*/ 2595689 h 4519477"/>
                <a:gd name="connsiteX103" fmla="*/ 1150607 w 3279590"/>
                <a:gd name="connsiteY103" fmla="*/ 2515407 h 4519477"/>
                <a:gd name="connsiteX104" fmla="*/ 1036307 w 3279590"/>
                <a:gd name="connsiteY104" fmla="*/ 2597050 h 4519477"/>
                <a:gd name="connsiteX105" fmla="*/ 1003650 w 3279590"/>
                <a:gd name="connsiteY105" fmla="*/ 2744007 h 4519477"/>
                <a:gd name="connsiteX106" fmla="*/ 1215921 w 3279590"/>
                <a:gd name="connsiteY106" fmla="*/ 2972607 h 4519477"/>
                <a:gd name="connsiteX107" fmla="*/ 1411864 w 3279590"/>
                <a:gd name="connsiteY107" fmla="*/ 3413479 h 4519477"/>
                <a:gd name="connsiteX108" fmla="*/ 1509836 w 3279590"/>
                <a:gd name="connsiteY108" fmla="*/ 3772707 h 4519477"/>
                <a:gd name="connsiteX109" fmla="*/ 1526164 w 3279590"/>
                <a:gd name="connsiteY109" fmla="*/ 4050293 h 4519477"/>
                <a:gd name="connsiteX110" fmla="*/ 1526164 w 3279590"/>
                <a:gd name="connsiteY110" fmla="*/ 4050293 h 4519477"/>
                <a:gd name="connsiteX0" fmla="*/ 1444521 w 3279590"/>
                <a:gd name="connsiteY0" fmla="*/ 4050789 h 4519973"/>
                <a:gd name="connsiteX1" fmla="*/ 1379207 w 3279590"/>
                <a:gd name="connsiteY1" fmla="*/ 3675232 h 4519973"/>
                <a:gd name="connsiteX2" fmla="*/ 1199593 w 3279590"/>
                <a:gd name="connsiteY2" fmla="*/ 3218032 h 4519973"/>
                <a:gd name="connsiteX3" fmla="*/ 1036307 w 3279590"/>
                <a:gd name="connsiteY3" fmla="*/ 2907789 h 4519973"/>
                <a:gd name="connsiteX4" fmla="*/ 824036 w 3279590"/>
                <a:gd name="connsiteY4" fmla="*/ 2695517 h 4519973"/>
                <a:gd name="connsiteX5" fmla="*/ 905679 w 3279590"/>
                <a:gd name="connsiteY5" fmla="*/ 2515903 h 4519973"/>
                <a:gd name="connsiteX6" fmla="*/ 1036307 w 3279590"/>
                <a:gd name="connsiteY6" fmla="*/ 2368946 h 4519973"/>
                <a:gd name="connsiteX7" fmla="*/ 1019979 w 3279590"/>
                <a:gd name="connsiteY7" fmla="*/ 2205660 h 4519973"/>
                <a:gd name="connsiteX8" fmla="*/ 987321 w 3279590"/>
                <a:gd name="connsiteY8" fmla="*/ 2173003 h 4519973"/>
                <a:gd name="connsiteX9" fmla="*/ 969193 w 3279590"/>
                <a:gd name="connsiteY9" fmla="*/ 2315128 h 4519973"/>
                <a:gd name="connsiteX10" fmla="*/ 821035 w 3279590"/>
                <a:gd name="connsiteY10" fmla="*/ 2371377 h 4519973"/>
                <a:gd name="connsiteX11" fmla="*/ 675878 w 3279590"/>
                <a:gd name="connsiteY11" fmla="*/ 2329655 h 4519973"/>
                <a:gd name="connsiteX12" fmla="*/ 608133 w 3279590"/>
                <a:gd name="connsiteY12" fmla="*/ 2232284 h 4519973"/>
                <a:gd name="connsiteX13" fmla="*/ 635957 w 3279590"/>
                <a:gd name="connsiteY13" fmla="*/ 2105287 h 4519973"/>
                <a:gd name="connsiteX14" fmla="*/ 763555 w 3279590"/>
                <a:gd name="connsiteY14" fmla="*/ 2038772 h 4519973"/>
                <a:gd name="connsiteX15" fmla="*/ 869390 w 3279590"/>
                <a:gd name="connsiteY15" fmla="*/ 2078663 h 4519973"/>
                <a:gd name="connsiteX16" fmla="*/ 833101 w 3279590"/>
                <a:gd name="connsiteY16" fmla="*/ 2013950 h 4519973"/>
                <a:gd name="connsiteX17" fmla="*/ 791379 w 3279590"/>
                <a:gd name="connsiteY17" fmla="*/ 1960732 h 4519973"/>
                <a:gd name="connsiteX18" fmla="*/ 615996 w 3279590"/>
                <a:gd name="connsiteY18" fmla="*/ 1954068 h 4519973"/>
                <a:gd name="connsiteX19" fmla="*/ 431550 w 3279590"/>
                <a:gd name="connsiteY19" fmla="*/ 1922190 h 4519973"/>
                <a:gd name="connsiteX20" fmla="*/ 237763 w 3279590"/>
                <a:gd name="connsiteY20" fmla="*/ 1808333 h 4519973"/>
                <a:gd name="connsiteX21" fmla="*/ 6830 w 3279590"/>
                <a:gd name="connsiteY21" fmla="*/ 1498086 h 4519973"/>
                <a:gd name="connsiteX22" fmla="*/ 105579 w 3279590"/>
                <a:gd name="connsiteY22" fmla="*/ 1062660 h 4519973"/>
                <a:gd name="connsiteX23" fmla="*/ 546450 w 3279590"/>
                <a:gd name="connsiteY23" fmla="*/ 670775 h 4519973"/>
                <a:gd name="connsiteX24" fmla="*/ 2309936 w 3279590"/>
                <a:gd name="connsiteY24" fmla="*/ 1303 h 4519973"/>
                <a:gd name="connsiteX25" fmla="*/ 1150607 w 3279590"/>
                <a:gd name="connsiteY25" fmla="*/ 509045 h 4519973"/>
                <a:gd name="connsiteX26" fmla="*/ 546450 w 3279590"/>
                <a:gd name="connsiteY26" fmla="*/ 817732 h 4519973"/>
                <a:gd name="connsiteX27" fmla="*/ 203550 w 3279590"/>
                <a:gd name="connsiteY27" fmla="*/ 1144303 h 4519973"/>
                <a:gd name="connsiteX28" fmla="*/ 128904 w 3279590"/>
                <a:gd name="connsiteY28" fmla="*/ 1469318 h 4519973"/>
                <a:gd name="connsiteX29" fmla="*/ 309296 w 3279590"/>
                <a:gd name="connsiteY29" fmla="*/ 1725134 h 4519973"/>
                <a:gd name="connsiteX30" fmla="*/ 499799 w 3279590"/>
                <a:gd name="connsiteY30" fmla="*/ 1831660 h 4519973"/>
                <a:gd name="connsiteX31" fmla="*/ 366835 w 3279590"/>
                <a:gd name="connsiteY31" fmla="*/ 1503531 h 4519973"/>
                <a:gd name="connsiteX32" fmla="*/ 521569 w 3279590"/>
                <a:gd name="connsiteY32" fmla="*/ 1127197 h 4519973"/>
                <a:gd name="connsiteX33" fmla="*/ 1026197 w 3279590"/>
                <a:gd name="connsiteY33" fmla="*/ 827840 h 4519973"/>
                <a:gd name="connsiteX34" fmla="*/ 1700333 w 3279590"/>
                <a:gd name="connsiteY34" fmla="*/ 541702 h 4519973"/>
                <a:gd name="connsiteX35" fmla="*/ 2375250 w 3279590"/>
                <a:gd name="connsiteY35" fmla="*/ 278889 h 4519973"/>
                <a:gd name="connsiteX36" fmla="*/ 1591479 w 3279590"/>
                <a:gd name="connsiteY36" fmla="*/ 703432 h 4519973"/>
                <a:gd name="connsiteX37" fmla="*/ 2587522 w 3279590"/>
                <a:gd name="connsiteY37" fmla="*/ 866718 h 4519973"/>
                <a:gd name="connsiteX38" fmla="*/ 1489622 w 3279590"/>
                <a:gd name="connsiteY38" fmla="*/ 794406 h 4519973"/>
                <a:gd name="connsiteX39" fmla="*/ 1150607 w 3279590"/>
                <a:gd name="connsiteY39" fmla="*/ 915703 h 4519973"/>
                <a:gd name="connsiteX40" fmla="*/ 628093 w 3279590"/>
                <a:gd name="connsiteY40" fmla="*/ 1193289 h 4519973"/>
                <a:gd name="connsiteX41" fmla="*/ 481136 w 3279590"/>
                <a:gd name="connsiteY41" fmla="*/ 1454546 h 4519973"/>
                <a:gd name="connsiteX42" fmla="*/ 562779 w 3279590"/>
                <a:gd name="connsiteY42" fmla="*/ 1748460 h 4519973"/>
                <a:gd name="connsiteX43" fmla="*/ 726064 w 3279590"/>
                <a:gd name="connsiteY43" fmla="*/ 1879089 h 4519973"/>
                <a:gd name="connsiteX44" fmla="*/ 666184 w 3279590"/>
                <a:gd name="connsiteY44" fmla="*/ 1735763 h 4519973"/>
                <a:gd name="connsiteX45" fmla="*/ 742393 w 3279590"/>
                <a:gd name="connsiteY45" fmla="*/ 1585174 h 4519973"/>
                <a:gd name="connsiteX46" fmla="*/ 909311 w 3279590"/>
                <a:gd name="connsiteY46" fmla="*/ 1543452 h 4519973"/>
                <a:gd name="connsiteX47" fmla="*/ 1038138 w 3279590"/>
                <a:gd name="connsiteY47" fmla="*/ 1675281 h 4519973"/>
                <a:gd name="connsiteX48" fmla="*/ 1036307 w 3279590"/>
                <a:gd name="connsiteY48" fmla="*/ 1830103 h 4519973"/>
                <a:gd name="connsiteX49" fmla="*/ 1199593 w 3279590"/>
                <a:gd name="connsiteY49" fmla="*/ 1748460 h 4519973"/>
                <a:gd name="connsiteX50" fmla="*/ 1450527 w 3279590"/>
                <a:gd name="connsiteY50" fmla="*/ 1710971 h 4519973"/>
                <a:gd name="connsiteX51" fmla="*/ 1765001 w 3279590"/>
                <a:gd name="connsiteY51" fmla="*/ 1513857 h 4519973"/>
                <a:gd name="connsiteX52" fmla="*/ 2034964 w 3279590"/>
                <a:gd name="connsiteY52" fmla="*/ 1385763 h 4519973"/>
                <a:gd name="connsiteX53" fmla="*/ 2268182 w 3279590"/>
                <a:gd name="connsiteY53" fmla="*/ 1337214 h 4519973"/>
                <a:gd name="connsiteX54" fmla="*/ 2568227 w 3279590"/>
                <a:gd name="connsiteY54" fmla="*/ 1406924 h 4519973"/>
                <a:gd name="connsiteX55" fmla="*/ 3273319 w 3279590"/>
                <a:gd name="connsiteY55" fmla="*/ 1634162 h 4519973"/>
                <a:gd name="connsiteX56" fmla="*/ 2243390 w 3279590"/>
                <a:gd name="connsiteY56" fmla="*/ 1396496 h 4519973"/>
                <a:gd name="connsiteX57" fmla="*/ 1584816 w 3279590"/>
                <a:gd name="connsiteY57" fmla="*/ 1715204 h 4519973"/>
                <a:gd name="connsiteX58" fmla="*/ 1781027 w 3279590"/>
                <a:gd name="connsiteY58" fmla="*/ 1627001 h 4519973"/>
                <a:gd name="connsiteX59" fmla="*/ 1916459 w 3279590"/>
                <a:gd name="connsiteY59" fmla="*/ 1648162 h 4519973"/>
                <a:gd name="connsiteX60" fmla="*/ 1954549 w 3279590"/>
                <a:gd name="connsiteY60" fmla="*/ 1787826 h 4519973"/>
                <a:gd name="connsiteX61" fmla="*/ 1874137 w 3279590"/>
                <a:gd name="connsiteY61" fmla="*/ 1889400 h 4519973"/>
                <a:gd name="connsiteX62" fmla="*/ 1710011 w 3279590"/>
                <a:gd name="connsiteY62" fmla="*/ 1888754 h 4519973"/>
                <a:gd name="connsiteX63" fmla="*/ 2065007 w 3279590"/>
                <a:gd name="connsiteY63" fmla="*/ 1993389 h 4519973"/>
                <a:gd name="connsiteX64" fmla="*/ 2456893 w 3279590"/>
                <a:gd name="connsiteY64" fmla="*/ 2055071 h 4519973"/>
                <a:gd name="connsiteX65" fmla="*/ 3110036 w 3279590"/>
                <a:gd name="connsiteY65" fmla="*/ 2156675 h 4519973"/>
                <a:gd name="connsiteX66" fmla="*/ 1983818 w 3279590"/>
                <a:gd name="connsiteY66" fmla="*/ 2066414 h 4519973"/>
                <a:gd name="connsiteX67" fmla="*/ 1444521 w 3279590"/>
                <a:gd name="connsiteY67" fmla="*/ 1830103 h 4519973"/>
                <a:gd name="connsiteX68" fmla="*/ 1134279 w 3279590"/>
                <a:gd name="connsiteY68" fmla="*/ 1862760 h 4519973"/>
                <a:gd name="connsiteX69" fmla="*/ 1101621 w 3279590"/>
                <a:gd name="connsiteY69" fmla="*/ 2026046 h 4519973"/>
                <a:gd name="connsiteX70" fmla="*/ 1183264 w 3279590"/>
                <a:gd name="connsiteY70" fmla="*/ 2156675 h 4519973"/>
                <a:gd name="connsiteX71" fmla="*/ 1240414 w 3279590"/>
                <a:gd name="connsiteY71" fmla="*/ 2327217 h 4519973"/>
                <a:gd name="connsiteX72" fmla="*/ 1232250 w 3279590"/>
                <a:gd name="connsiteY72" fmla="*/ 2466917 h 4519973"/>
                <a:gd name="connsiteX73" fmla="*/ 1316748 w 3279590"/>
                <a:gd name="connsiteY73" fmla="*/ 2344443 h 4519973"/>
                <a:gd name="connsiteX74" fmla="*/ 1495939 w 3279590"/>
                <a:gd name="connsiteY74" fmla="*/ 2184362 h 4519973"/>
                <a:gd name="connsiteX75" fmla="*/ 1747054 w 3279590"/>
                <a:gd name="connsiteY75" fmla="*/ 2107236 h 4519973"/>
                <a:gd name="connsiteX76" fmla="*/ 1751897 w 3279590"/>
                <a:gd name="connsiteY76" fmla="*/ 2167799 h 4519973"/>
                <a:gd name="connsiteX77" fmla="*/ 1499277 w 3279590"/>
                <a:gd name="connsiteY77" fmla="*/ 2263826 h 4519973"/>
                <a:gd name="connsiteX78" fmla="*/ 1321294 w 3279590"/>
                <a:gd name="connsiteY78" fmla="*/ 2459914 h 4519973"/>
                <a:gd name="connsiteX79" fmla="*/ 1337024 w 3279590"/>
                <a:gd name="connsiteY79" fmla="*/ 2537221 h 4519973"/>
                <a:gd name="connsiteX80" fmla="*/ 1368104 w 3279590"/>
                <a:gd name="connsiteY80" fmla="*/ 2453329 h 4519973"/>
                <a:gd name="connsiteX81" fmla="*/ 1514941 w 3279590"/>
                <a:gd name="connsiteY81" fmla="*/ 2410331 h 4519973"/>
                <a:gd name="connsiteX82" fmla="*/ 1543963 w 3279590"/>
                <a:gd name="connsiteY82" fmla="*/ 2572980 h 4519973"/>
                <a:gd name="connsiteX83" fmla="*/ 1384037 w 3279590"/>
                <a:gd name="connsiteY83" fmla="*/ 2603896 h 4519973"/>
                <a:gd name="connsiteX84" fmla="*/ 1468561 w 3279590"/>
                <a:gd name="connsiteY84" fmla="*/ 2667977 h 4519973"/>
                <a:gd name="connsiteX85" fmla="*/ 1760932 w 3279590"/>
                <a:gd name="connsiteY85" fmla="*/ 2511257 h 4519973"/>
                <a:gd name="connsiteX86" fmla="*/ 2131191 w 3279590"/>
                <a:gd name="connsiteY86" fmla="*/ 2532666 h 4519973"/>
                <a:gd name="connsiteX87" fmla="*/ 2087377 w 3279590"/>
                <a:gd name="connsiteY87" fmla="*/ 2610845 h 4519973"/>
                <a:gd name="connsiteX88" fmla="*/ 1746147 w 3279590"/>
                <a:gd name="connsiteY88" fmla="*/ 2582704 h 4519973"/>
                <a:gd name="connsiteX89" fmla="*/ 1493725 w 3279590"/>
                <a:gd name="connsiteY89" fmla="*/ 2728608 h 4519973"/>
                <a:gd name="connsiteX90" fmla="*/ 1558821 w 3279590"/>
                <a:gd name="connsiteY90" fmla="*/ 2973103 h 4519973"/>
                <a:gd name="connsiteX91" fmla="*/ 1681234 w 3279590"/>
                <a:gd name="connsiteY91" fmla="*/ 3237693 h 4519973"/>
                <a:gd name="connsiteX92" fmla="*/ 1805004 w 3279590"/>
                <a:gd name="connsiteY92" fmla="*/ 3434671 h 4519973"/>
                <a:gd name="connsiteX93" fmla="*/ 2027146 w 3279590"/>
                <a:gd name="connsiteY93" fmla="*/ 3667762 h 4519973"/>
                <a:gd name="connsiteX94" fmla="*/ 2179091 w 3279590"/>
                <a:gd name="connsiteY94" fmla="*/ 3837650 h 4519973"/>
                <a:gd name="connsiteX95" fmla="*/ 2305703 w 3279590"/>
                <a:gd name="connsiteY95" fmla="*/ 3972451 h 4519973"/>
                <a:gd name="connsiteX96" fmla="*/ 2419402 w 3279590"/>
                <a:gd name="connsiteY96" fmla="*/ 4142098 h 4519973"/>
                <a:gd name="connsiteX97" fmla="*/ 2649145 w 3279590"/>
                <a:gd name="connsiteY97" fmla="*/ 4519486 h 4519973"/>
                <a:gd name="connsiteX98" fmla="*/ 2339561 w 3279590"/>
                <a:gd name="connsiteY98" fmla="*/ 4213474 h 4519973"/>
                <a:gd name="connsiteX99" fmla="*/ 2075897 w 3279590"/>
                <a:gd name="connsiteY99" fmla="*/ 3865755 h 4519973"/>
                <a:gd name="connsiteX100" fmla="*/ 1569696 w 3279590"/>
                <a:gd name="connsiteY100" fmla="*/ 3272456 h 4519973"/>
                <a:gd name="connsiteX101" fmla="*/ 1332036 w 3279590"/>
                <a:gd name="connsiteY101" fmla="*/ 2747678 h 4519973"/>
                <a:gd name="connsiteX102" fmla="*/ 1304368 w 3279590"/>
                <a:gd name="connsiteY102" fmla="*/ 2596185 h 4519973"/>
                <a:gd name="connsiteX103" fmla="*/ 1150607 w 3279590"/>
                <a:gd name="connsiteY103" fmla="*/ 2515903 h 4519973"/>
                <a:gd name="connsiteX104" fmla="*/ 1036307 w 3279590"/>
                <a:gd name="connsiteY104" fmla="*/ 2597546 h 4519973"/>
                <a:gd name="connsiteX105" fmla="*/ 1003650 w 3279590"/>
                <a:gd name="connsiteY105" fmla="*/ 2744503 h 4519973"/>
                <a:gd name="connsiteX106" fmla="*/ 1215921 w 3279590"/>
                <a:gd name="connsiteY106" fmla="*/ 2973103 h 4519973"/>
                <a:gd name="connsiteX107" fmla="*/ 1411864 w 3279590"/>
                <a:gd name="connsiteY107" fmla="*/ 3413975 h 4519973"/>
                <a:gd name="connsiteX108" fmla="*/ 1509836 w 3279590"/>
                <a:gd name="connsiteY108" fmla="*/ 3773203 h 4519973"/>
                <a:gd name="connsiteX109" fmla="*/ 1526164 w 3279590"/>
                <a:gd name="connsiteY109" fmla="*/ 4050789 h 4519973"/>
                <a:gd name="connsiteX110" fmla="*/ 1526164 w 3279590"/>
                <a:gd name="connsiteY110" fmla="*/ 4050789 h 4519973"/>
                <a:gd name="connsiteX0" fmla="*/ 1444521 w 3279590"/>
                <a:gd name="connsiteY0" fmla="*/ 4050789 h 4519973"/>
                <a:gd name="connsiteX1" fmla="*/ 1379207 w 3279590"/>
                <a:gd name="connsiteY1" fmla="*/ 3675232 h 4519973"/>
                <a:gd name="connsiteX2" fmla="*/ 1199593 w 3279590"/>
                <a:gd name="connsiteY2" fmla="*/ 3218032 h 4519973"/>
                <a:gd name="connsiteX3" fmla="*/ 1036307 w 3279590"/>
                <a:gd name="connsiteY3" fmla="*/ 2907789 h 4519973"/>
                <a:gd name="connsiteX4" fmla="*/ 824036 w 3279590"/>
                <a:gd name="connsiteY4" fmla="*/ 2695517 h 4519973"/>
                <a:gd name="connsiteX5" fmla="*/ 905679 w 3279590"/>
                <a:gd name="connsiteY5" fmla="*/ 2515903 h 4519973"/>
                <a:gd name="connsiteX6" fmla="*/ 1036307 w 3279590"/>
                <a:gd name="connsiteY6" fmla="*/ 2368946 h 4519973"/>
                <a:gd name="connsiteX7" fmla="*/ 1019979 w 3279590"/>
                <a:gd name="connsiteY7" fmla="*/ 2205660 h 4519973"/>
                <a:gd name="connsiteX8" fmla="*/ 987321 w 3279590"/>
                <a:gd name="connsiteY8" fmla="*/ 2173003 h 4519973"/>
                <a:gd name="connsiteX9" fmla="*/ 969193 w 3279590"/>
                <a:gd name="connsiteY9" fmla="*/ 2315128 h 4519973"/>
                <a:gd name="connsiteX10" fmla="*/ 821035 w 3279590"/>
                <a:gd name="connsiteY10" fmla="*/ 2371377 h 4519973"/>
                <a:gd name="connsiteX11" fmla="*/ 675878 w 3279590"/>
                <a:gd name="connsiteY11" fmla="*/ 2329655 h 4519973"/>
                <a:gd name="connsiteX12" fmla="*/ 608133 w 3279590"/>
                <a:gd name="connsiteY12" fmla="*/ 2232284 h 4519973"/>
                <a:gd name="connsiteX13" fmla="*/ 635957 w 3279590"/>
                <a:gd name="connsiteY13" fmla="*/ 2105287 h 4519973"/>
                <a:gd name="connsiteX14" fmla="*/ 763555 w 3279590"/>
                <a:gd name="connsiteY14" fmla="*/ 2038772 h 4519973"/>
                <a:gd name="connsiteX15" fmla="*/ 869390 w 3279590"/>
                <a:gd name="connsiteY15" fmla="*/ 2078663 h 4519973"/>
                <a:gd name="connsiteX16" fmla="*/ 833101 w 3279590"/>
                <a:gd name="connsiteY16" fmla="*/ 2013950 h 4519973"/>
                <a:gd name="connsiteX17" fmla="*/ 791379 w 3279590"/>
                <a:gd name="connsiteY17" fmla="*/ 1960732 h 4519973"/>
                <a:gd name="connsiteX18" fmla="*/ 615996 w 3279590"/>
                <a:gd name="connsiteY18" fmla="*/ 1954068 h 4519973"/>
                <a:gd name="connsiteX19" fmla="*/ 431550 w 3279590"/>
                <a:gd name="connsiteY19" fmla="*/ 1922190 h 4519973"/>
                <a:gd name="connsiteX20" fmla="*/ 237763 w 3279590"/>
                <a:gd name="connsiteY20" fmla="*/ 1808333 h 4519973"/>
                <a:gd name="connsiteX21" fmla="*/ 6830 w 3279590"/>
                <a:gd name="connsiteY21" fmla="*/ 1498086 h 4519973"/>
                <a:gd name="connsiteX22" fmla="*/ 105579 w 3279590"/>
                <a:gd name="connsiteY22" fmla="*/ 1062660 h 4519973"/>
                <a:gd name="connsiteX23" fmla="*/ 546450 w 3279590"/>
                <a:gd name="connsiteY23" fmla="*/ 670775 h 4519973"/>
                <a:gd name="connsiteX24" fmla="*/ 2309936 w 3279590"/>
                <a:gd name="connsiteY24" fmla="*/ 1303 h 4519973"/>
                <a:gd name="connsiteX25" fmla="*/ 1150607 w 3279590"/>
                <a:gd name="connsiteY25" fmla="*/ 509045 h 4519973"/>
                <a:gd name="connsiteX26" fmla="*/ 546450 w 3279590"/>
                <a:gd name="connsiteY26" fmla="*/ 817732 h 4519973"/>
                <a:gd name="connsiteX27" fmla="*/ 203550 w 3279590"/>
                <a:gd name="connsiteY27" fmla="*/ 1144303 h 4519973"/>
                <a:gd name="connsiteX28" fmla="*/ 128904 w 3279590"/>
                <a:gd name="connsiteY28" fmla="*/ 1469318 h 4519973"/>
                <a:gd name="connsiteX29" fmla="*/ 309296 w 3279590"/>
                <a:gd name="connsiteY29" fmla="*/ 1725134 h 4519973"/>
                <a:gd name="connsiteX30" fmla="*/ 499799 w 3279590"/>
                <a:gd name="connsiteY30" fmla="*/ 1831660 h 4519973"/>
                <a:gd name="connsiteX31" fmla="*/ 366835 w 3279590"/>
                <a:gd name="connsiteY31" fmla="*/ 1503531 h 4519973"/>
                <a:gd name="connsiteX32" fmla="*/ 521569 w 3279590"/>
                <a:gd name="connsiteY32" fmla="*/ 1127197 h 4519973"/>
                <a:gd name="connsiteX33" fmla="*/ 1026197 w 3279590"/>
                <a:gd name="connsiteY33" fmla="*/ 827840 h 4519973"/>
                <a:gd name="connsiteX34" fmla="*/ 1700333 w 3279590"/>
                <a:gd name="connsiteY34" fmla="*/ 541702 h 4519973"/>
                <a:gd name="connsiteX35" fmla="*/ 2375250 w 3279590"/>
                <a:gd name="connsiteY35" fmla="*/ 278889 h 4519973"/>
                <a:gd name="connsiteX36" fmla="*/ 1591479 w 3279590"/>
                <a:gd name="connsiteY36" fmla="*/ 703432 h 4519973"/>
                <a:gd name="connsiteX37" fmla="*/ 2587522 w 3279590"/>
                <a:gd name="connsiteY37" fmla="*/ 866718 h 4519973"/>
                <a:gd name="connsiteX38" fmla="*/ 1489622 w 3279590"/>
                <a:gd name="connsiteY38" fmla="*/ 794406 h 4519973"/>
                <a:gd name="connsiteX39" fmla="*/ 1150607 w 3279590"/>
                <a:gd name="connsiteY39" fmla="*/ 915703 h 4519973"/>
                <a:gd name="connsiteX40" fmla="*/ 628093 w 3279590"/>
                <a:gd name="connsiteY40" fmla="*/ 1193289 h 4519973"/>
                <a:gd name="connsiteX41" fmla="*/ 481136 w 3279590"/>
                <a:gd name="connsiteY41" fmla="*/ 1454546 h 4519973"/>
                <a:gd name="connsiteX42" fmla="*/ 562779 w 3279590"/>
                <a:gd name="connsiteY42" fmla="*/ 1748460 h 4519973"/>
                <a:gd name="connsiteX43" fmla="*/ 726064 w 3279590"/>
                <a:gd name="connsiteY43" fmla="*/ 1879089 h 4519973"/>
                <a:gd name="connsiteX44" fmla="*/ 666184 w 3279590"/>
                <a:gd name="connsiteY44" fmla="*/ 1735763 h 4519973"/>
                <a:gd name="connsiteX45" fmla="*/ 742393 w 3279590"/>
                <a:gd name="connsiteY45" fmla="*/ 1585174 h 4519973"/>
                <a:gd name="connsiteX46" fmla="*/ 909311 w 3279590"/>
                <a:gd name="connsiteY46" fmla="*/ 1543452 h 4519973"/>
                <a:gd name="connsiteX47" fmla="*/ 1038138 w 3279590"/>
                <a:gd name="connsiteY47" fmla="*/ 1675281 h 4519973"/>
                <a:gd name="connsiteX48" fmla="*/ 1036307 w 3279590"/>
                <a:gd name="connsiteY48" fmla="*/ 1830103 h 4519973"/>
                <a:gd name="connsiteX49" fmla="*/ 1199593 w 3279590"/>
                <a:gd name="connsiteY49" fmla="*/ 1748460 h 4519973"/>
                <a:gd name="connsiteX50" fmla="*/ 1442752 w 3279590"/>
                <a:gd name="connsiteY50" fmla="*/ 1679870 h 4519973"/>
                <a:gd name="connsiteX51" fmla="*/ 1765001 w 3279590"/>
                <a:gd name="connsiteY51" fmla="*/ 1513857 h 4519973"/>
                <a:gd name="connsiteX52" fmla="*/ 2034964 w 3279590"/>
                <a:gd name="connsiteY52" fmla="*/ 1385763 h 4519973"/>
                <a:gd name="connsiteX53" fmla="*/ 2268182 w 3279590"/>
                <a:gd name="connsiteY53" fmla="*/ 1337214 h 4519973"/>
                <a:gd name="connsiteX54" fmla="*/ 2568227 w 3279590"/>
                <a:gd name="connsiteY54" fmla="*/ 1406924 h 4519973"/>
                <a:gd name="connsiteX55" fmla="*/ 3273319 w 3279590"/>
                <a:gd name="connsiteY55" fmla="*/ 1634162 h 4519973"/>
                <a:gd name="connsiteX56" fmla="*/ 2243390 w 3279590"/>
                <a:gd name="connsiteY56" fmla="*/ 1396496 h 4519973"/>
                <a:gd name="connsiteX57" fmla="*/ 1584816 w 3279590"/>
                <a:gd name="connsiteY57" fmla="*/ 1715204 h 4519973"/>
                <a:gd name="connsiteX58" fmla="*/ 1781027 w 3279590"/>
                <a:gd name="connsiteY58" fmla="*/ 1627001 h 4519973"/>
                <a:gd name="connsiteX59" fmla="*/ 1916459 w 3279590"/>
                <a:gd name="connsiteY59" fmla="*/ 1648162 h 4519973"/>
                <a:gd name="connsiteX60" fmla="*/ 1954549 w 3279590"/>
                <a:gd name="connsiteY60" fmla="*/ 1787826 h 4519973"/>
                <a:gd name="connsiteX61" fmla="*/ 1874137 w 3279590"/>
                <a:gd name="connsiteY61" fmla="*/ 1889400 h 4519973"/>
                <a:gd name="connsiteX62" fmla="*/ 1710011 w 3279590"/>
                <a:gd name="connsiteY62" fmla="*/ 1888754 h 4519973"/>
                <a:gd name="connsiteX63" fmla="*/ 2065007 w 3279590"/>
                <a:gd name="connsiteY63" fmla="*/ 1993389 h 4519973"/>
                <a:gd name="connsiteX64" fmla="*/ 2456893 w 3279590"/>
                <a:gd name="connsiteY64" fmla="*/ 2055071 h 4519973"/>
                <a:gd name="connsiteX65" fmla="*/ 3110036 w 3279590"/>
                <a:gd name="connsiteY65" fmla="*/ 2156675 h 4519973"/>
                <a:gd name="connsiteX66" fmla="*/ 1983818 w 3279590"/>
                <a:gd name="connsiteY66" fmla="*/ 2066414 h 4519973"/>
                <a:gd name="connsiteX67" fmla="*/ 1444521 w 3279590"/>
                <a:gd name="connsiteY67" fmla="*/ 1830103 h 4519973"/>
                <a:gd name="connsiteX68" fmla="*/ 1134279 w 3279590"/>
                <a:gd name="connsiteY68" fmla="*/ 1862760 h 4519973"/>
                <a:gd name="connsiteX69" fmla="*/ 1101621 w 3279590"/>
                <a:gd name="connsiteY69" fmla="*/ 2026046 h 4519973"/>
                <a:gd name="connsiteX70" fmla="*/ 1183264 w 3279590"/>
                <a:gd name="connsiteY70" fmla="*/ 2156675 h 4519973"/>
                <a:gd name="connsiteX71" fmla="*/ 1240414 w 3279590"/>
                <a:gd name="connsiteY71" fmla="*/ 2327217 h 4519973"/>
                <a:gd name="connsiteX72" fmla="*/ 1232250 w 3279590"/>
                <a:gd name="connsiteY72" fmla="*/ 2466917 h 4519973"/>
                <a:gd name="connsiteX73" fmla="*/ 1316748 w 3279590"/>
                <a:gd name="connsiteY73" fmla="*/ 2344443 h 4519973"/>
                <a:gd name="connsiteX74" fmla="*/ 1495939 w 3279590"/>
                <a:gd name="connsiteY74" fmla="*/ 2184362 h 4519973"/>
                <a:gd name="connsiteX75" fmla="*/ 1747054 w 3279590"/>
                <a:gd name="connsiteY75" fmla="*/ 2107236 h 4519973"/>
                <a:gd name="connsiteX76" fmla="*/ 1751897 w 3279590"/>
                <a:gd name="connsiteY76" fmla="*/ 2167799 h 4519973"/>
                <a:gd name="connsiteX77" fmla="*/ 1499277 w 3279590"/>
                <a:gd name="connsiteY77" fmla="*/ 2263826 h 4519973"/>
                <a:gd name="connsiteX78" fmla="*/ 1321294 w 3279590"/>
                <a:gd name="connsiteY78" fmla="*/ 2459914 h 4519973"/>
                <a:gd name="connsiteX79" fmla="*/ 1337024 w 3279590"/>
                <a:gd name="connsiteY79" fmla="*/ 2537221 h 4519973"/>
                <a:gd name="connsiteX80" fmla="*/ 1368104 w 3279590"/>
                <a:gd name="connsiteY80" fmla="*/ 2453329 h 4519973"/>
                <a:gd name="connsiteX81" fmla="*/ 1514941 w 3279590"/>
                <a:gd name="connsiteY81" fmla="*/ 2410331 h 4519973"/>
                <a:gd name="connsiteX82" fmla="*/ 1543963 w 3279590"/>
                <a:gd name="connsiteY82" fmla="*/ 2572980 h 4519973"/>
                <a:gd name="connsiteX83" fmla="*/ 1384037 w 3279590"/>
                <a:gd name="connsiteY83" fmla="*/ 2603896 h 4519973"/>
                <a:gd name="connsiteX84" fmla="*/ 1468561 w 3279590"/>
                <a:gd name="connsiteY84" fmla="*/ 2667977 h 4519973"/>
                <a:gd name="connsiteX85" fmla="*/ 1760932 w 3279590"/>
                <a:gd name="connsiteY85" fmla="*/ 2511257 h 4519973"/>
                <a:gd name="connsiteX86" fmla="*/ 2131191 w 3279590"/>
                <a:gd name="connsiteY86" fmla="*/ 2532666 h 4519973"/>
                <a:gd name="connsiteX87" fmla="*/ 2087377 w 3279590"/>
                <a:gd name="connsiteY87" fmla="*/ 2610845 h 4519973"/>
                <a:gd name="connsiteX88" fmla="*/ 1746147 w 3279590"/>
                <a:gd name="connsiteY88" fmla="*/ 2582704 h 4519973"/>
                <a:gd name="connsiteX89" fmla="*/ 1493725 w 3279590"/>
                <a:gd name="connsiteY89" fmla="*/ 2728608 h 4519973"/>
                <a:gd name="connsiteX90" fmla="*/ 1558821 w 3279590"/>
                <a:gd name="connsiteY90" fmla="*/ 2973103 h 4519973"/>
                <a:gd name="connsiteX91" fmla="*/ 1681234 w 3279590"/>
                <a:gd name="connsiteY91" fmla="*/ 3237693 h 4519973"/>
                <a:gd name="connsiteX92" fmla="*/ 1805004 w 3279590"/>
                <a:gd name="connsiteY92" fmla="*/ 3434671 h 4519973"/>
                <a:gd name="connsiteX93" fmla="*/ 2027146 w 3279590"/>
                <a:gd name="connsiteY93" fmla="*/ 3667762 h 4519973"/>
                <a:gd name="connsiteX94" fmla="*/ 2179091 w 3279590"/>
                <a:gd name="connsiteY94" fmla="*/ 3837650 h 4519973"/>
                <a:gd name="connsiteX95" fmla="*/ 2305703 w 3279590"/>
                <a:gd name="connsiteY95" fmla="*/ 3972451 h 4519973"/>
                <a:gd name="connsiteX96" fmla="*/ 2419402 w 3279590"/>
                <a:gd name="connsiteY96" fmla="*/ 4142098 h 4519973"/>
                <a:gd name="connsiteX97" fmla="*/ 2649145 w 3279590"/>
                <a:gd name="connsiteY97" fmla="*/ 4519486 h 4519973"/>
                <a:gd name="connsiteX98" fmla="*/ 2339561 w 3279590"/>
                <a:gd name="connsiteY98" fmla="*/ 4213474 h 4519973"/>
                <a:gd name="connsiteX99" fmla="*/ 2075897 w 3279590"/>
                <a:gd name="connsiteY99" fmla="*/ 3865755 h 4519973"/>
                <a:gd name="connsiteX100" fmla="*/ 1569696 w 3279590"/>
                <a:gd name="connsiteY100" fmla="*/ 3272456 h 4519973"/>
                <a:gd name="connsiteX101" fmla="*/ 1332036 w 3279590"/>
                <a:gd name="connsiteY101" fmla="*/ 2747678 h 4519973"/>
                <a:gd name="connsiteX102" fmla="*/ 1304368 w 3279590"/>
                <a:gd name="connsiteY102" fmla="*/ 2596185 h 4519973"/>
                <a:gd name="connsiteX103" fmla="*/ 1150607 w 3279590"/>
                <a:gd name="connsiteY103" fmla="*/ 2515903 h 4519973"/>
                <a:gd name="connsiteX104" fmla="*/ 1036307 w 3279590"/>
                <a:gd name="connsiteY104" fmla="*/ 2597546 h 4519973"/>
                <a:gd name="connsiteX105" fmla="*/ 1003650 w 3279590"/>
                <a:gd name="connsiteY105" fmla="*/ 2744503 h 4519973"/>
                <a:gd name="connsiteX106" fmla="*/ 1215921 w 3279590"/>
                <a:gd name="connsiteY106" fmla="*/ 2973103 h 4519973"/>
                <a:gd name="connsiteX107" fmla="*/ 1411864 w 3279590"/>
                <a:gd name="connsiteY107" fmla="*/ 3413975 h 4519973"/>
                <a:gd name="connsiteX108" fmla="*/ 1509836 w 3279590"/>
                <a:gd name="connsiteY108" fmla="*/ 3773203 h 4519973"/>
                <a:gd name="connsiteX109" fmla="*/ 1526164 w 3279590"/>
                <a:gd name="connsiteY109" fmla="*/ 4050789 h 4519973"/>
                <a:gd name="connsiteX110" fmla="*/ 1526164 w 3279590"/>
                <a:gd name="connsiteY110" fmla="*/ 4050789 h 4519973"/>
                <a:gd name="connsiteX0" fmla="*/ 1444521 w 3279590"/>
                <a:gd name="connsiteY0" fmla="*/ 4050789 h 4519973"/>
                <a:gd name="connsiteX1" fmla="*/ 1379207 w 3279590"/>
                <a:gd name="connsiteY1" fmla="*/ 3675232 h 4519973"/>
                <a:gd name="connsiteX2" fmla="*/ 1199593 w 3279590"/>
                <a:gd name="connsiteY2" fmla="*/ 3218032 h 4519973"/>
                <a:gd name="connsiteX3" fmla="*/ 1036307 w 3279590"/>
                <a:gd name="connsiteY3" fmla="*/ 2907789 h 4519973"/>
                <a:gd name="connsiteX4" fmla="*/ 824036 w 3279590"/>
                <a:gd name="connsiteY4" fmla="*/ 2695517 h 4519973"/>
                <a:gd name="connsiteX5" fmla="*/ 905679 w 3279590"/>
                <a:gd name="connsiteY5" fmla="*/ 2515903 h 4519973"/>
                <a:gd name="connsiteX6" fmla="*/ 1036307 w 3279590"/>
                <a:gd name="connsiteY6" fmla="*/ 2368946 h 4519973"/>
                <a:gd name="connsiteX7" fmla="*/ 1019979 w 3279590"/>
                <a:gd name="connsiteY7" fmla="*/ 2205660 h 4519973"/>
                <a:gd name="connsiteX8" fmla="*/ 987321 w 3279590"/>
                <a:gd name="connsiteY8" fmla="*/ 2173003 h 4519973"/>
                <a:gd name="connsiteX9" fmla="*/ 969193 w 3279590"/>
                <a:gd name="connsiteY9" fmla="*/ 2315128 h 4519973"/>
                <a:gd name="connsiteX10" fmla="*/ 821035 w 3279590"/>
                <a:gd name="connsiteY10" fmla="*/ 2371377 h 4519973"/>
                <a:gd name="connsiteX11" fmla="*/ 675878 w 3279590"/>
                <a:gd name="connsiteY11" fmla="*/ 2329655 h 4519973"/>
                <a:gd name="connsiteX12" fmla="*/ 608133 w 3279590"/>
                <a:gd name="connsiteY12" fmla="*/ 2232284 h 4519973"/>
                <a:gd name="connsiteX13" fmla="*/ 635957 w 3279590"/>
                <a:gd name="connsiteY13" fmla="*/ 2105287 h 4519973"/>
                <a:gd name="connsiteX14" fmla="*/ 763555 w 3279590"/>
                <a:gd name="connsiteY14" fmla="*/ 2038772 h 4519973"/>
                <a:gd name="connsiteX15" fmla="*/ 869390 w 3279590"/>
                <a:gd name="connsiteY15" fmla="*/ 2078663 h 4519973"/>
                <a:gd name="connsiteX16" fmla="*/ 833101 w 3279590"/>
                <a:gd name="connsiteY16" fmla="*/ 2013950 h 4519973"/>
                <a:gd name="connsiteX17" fmla="*/ 791379 w 3279590"/>
                <a:gd name="connsiteY17" fmla="*/ 1960732 h 4519973"/>
                <a:gd name="connsiteX18" fmla="*/ 615996 w 3279590"/>
                <a:gd name="connsiteY18" fmla="*/ 1954068 h 4519973"/>
                <a:gd name="connsiteX19" fmla="*/ 431550 w 3279590"/>
                <a:gd name="connsiteY19" fmla="*/ 1922190 h 4519973"/>
                <a:gd name="connsiteX20" fmla="*/ 237763 w 3279590"/>
                <a:gd name="connsiteY20" fmla="*/ 1808333 h 4519973"/>
                <a:gd name="connsiteX21" fmla="*/ 6830 w 3279590"/>
                <a:gd name="connsiteY21" fmla="*/ 1498086 h 4519973"/>
                <a:gd name="connsiteX22" fmla="*/ 105579 w 3279590"/>
                <a:gd name="connsiteY22" fmla="*/ 1062660 h 4519973"/>
                <a:gd name="connsiteX23" fmla="*/ 546450 w 3279590"/>
                <a:gd name="connsiteY23" fmla="*/ 670775 h 4519973"/>
                <a:gd name="connsiteX24" fmla="*/ 2309936 w 3279590"/>
                <a:gd name="connsiteY24" fmla="*/ 1303 h 4519973"/>
                <a:gd name="connsiteX25" fmla="*/ 1150607 w 3279590"/>
                <a:gd name="connsiteY25" fmla="*/ 509045 h 4519973"/>
                <a:gd name="connsiteX26" fmla="*/ 546450 w 3279590"/>
                <a:gd name="connsiteY26" fmla="*/ 817732 h 4519973"/>
                <a:gd name="connsiteX27" fmla="*/ 203550 w 3279590"/>
                <a:gd name="connsiteY27" fmla="*/ 1144303 h 4519973"/>
                <a:gd name="connsiteX28" fmla="*/ 128904 w 3279590"/>
                <a:gd name="connsiteY28" fmla="*/ 1469318 h 4519973"/>
                <a:gd name="connsiteX29" fmla="*/ 309296 w 3279590"/>
                <a:gd name="connsiteY29" fmla="*/ 1725134 h 4519973"/>
                <a:gd name="connsiteX30" fmla="*/ 499799 w 3279590"/>
                <a:gd name="connsiteY30" fmla="*/ 1831660 h 4519973"/>
                <a:gd name="connsiteX31" fmla="*/ 366835 w 3279590"/>
                <a:gd name="connsiteY31" fmla="*/ 1503531 h 4519973"/>
                <a:gd name="connsiteX32" fmla="*/ 521569 w 3279590"/>
                <a:gd name="connsiteY32" fmla="*/ 1127197 h 4519973"/>
                <a:gd name="connsiteX33" fmla="*/ 1026197 w 3279590"/>
                <a:gd name="connsiteY33" fmla="*/ 827840 h 4519973"/>
                <a:gd name="connsiteX34" fmla="*/ 1700333 w 3279590"/>
                <a:gd name="connsiteY34" fmla="*/ 541702 h 4519973"/>
                <a:gd name="connsiteX35" fmla="*/ 2375250 w 3279590"/>
                <a:gd name="connsiteY35" fmla="*/ 278889 h 4519973"/>
                <a:gd name="connsiteX36" fmla="*/ 1591479 w 3279590"/>
                <a:gd name="connsiteY36" fmla="*/ 703432 h 4519973"/>
                <a:gd name="connsiteX37" fmla="*/ 2587522 w 3279590"/>
                <a:gd name="connsiteY37" fmla="*/ 866718 h 4519973"/>
                <a:gd name="connsiteX38" fmla="*/ 1489622 w 3279590"/>
                <a:gd name="connsiteY38" fmla="*/ 794406 h 4519973"/>
                <a:gd name="connsiteX39" fmla="*/ 1150607 w 3279590"/>
                <a:gd name="connsiteY39" fmla="*/ 915703 h 4519973"/>
                <a:gd name="connsiteX40" fmla="*/ 628093 w 3279590"/>
                <a:gd name="connsiteY40" fmla="*/ 1193289 h 4519973"/>
                <a:gd name="connsiteX41" fmla="*/ 481136 w 3279590"/>
                <a:gd name="connsiteY41" fmla="*/ 1454546 h 4519973"/>
                <a:gd name="connsiteX42" fmla="*/ 562779 w 3279590"/>
                <a:gd name="connsiteY42" fmla="*/ 1748460 h 4519973"/>
                <a:gd name="connsiteX43" fmla="*/ 726064 w 3279590"/>
                <a:gd name="connsiteY43" fmla="*/ 1879089 h 4519973"/>
                <a:gd name="connsiteX44" fmla="*/ 666184 w 3279590"/>
                <a:gd name="connsiteY44" fmla="*/ 1735763 h 4519973"/>
                <a:gd name="connsiteX45" fmla="*/ 742393 w 3279590"/>
                <a:gd name="connsiteY45" fmla="*/ 1585174 h 4519973"/>
                <a:gd name="connsiteX46" fmla="*/ 909311 w 3279590"/>
                <a:gd name="connsiteY46" fmla="*/ 1543452 h 4519973"/>
                <a:gd name="connsiteX47" fmla="*/ 1038138 w 3279590"/>
                <a:gd name="connsiteY47" fmla="*/ 1675281 h 4519973"/>
                <a:gd name="connsiteX48" fmla="*/ 1036307 w 3279590"/>
                <a:gd name="connsiteY48" fmla="*/ 1830103 h 4519973"/>
                <a:gd name="connsiteX49" fmla="*/ 1199593 w 3279590"/>
                <a:gd name="connsiteY49" fmla="*/ 1748460 h 4519973"/>
                <a:gd name="connsiteX50" fmla="*/ 1442752 w 3279590"/>
                <a:gd name="connsiteY50" fmla="*/ 1679870 h 4519973"/>
                <a:gd name="connsiteX51" fmla="*/ 1765001 w 3279590"/>
                <a:gd name="connsiteY51" fmla="*/ 1513857 h 4519973"/>
                <a:gd name="connsiteX52" fmla="*/ 2003862 w 3279590"/>
                <a:gd name="connsiteY52" fmla="*/ 1385763 h 4519973"/>
                <a:gd name="connsiteX53" fmla="*/ 2268182 w 3279590"/>
                <a:gd name="connsiteY53" fmla="*/ 1337214 h 4519973"/>
                <a:gd name="connsiteX54" fmla="*/ 2568227 w 3279590"/>
                <a:gd name="connsiteY54" fmla="*/ 1406924 h 4519973"/>
                <a:gd name="connsiteX55" fmla="*/ 3273319 w 3279590"/>
                <a:gd name="connsiteY55" fmla="*/ 1634162 h 4519973"/>
                <a:gd name="connsiteX56" fmla="*/ 2243390 w 3279590"/>
                <a:gd name="connsiteY56" fmla="*/ 1396496 h 4519973"/>
                <a:gd name="connsiteX57" fmla="*/ 1584816 w 3279590"/>
                <a:gd name="connsiteY57" fmla="*/ 1715204 h 4519973"/>
                <a:gd name="connsiteX58" fmla="*/ 1781027 w 3279590"/>
                <a:gd name="connsiteY58" fmla="*/ 1627001 h 4519973"/>
                <a:gd name="connsiteX59" fmla="*/ 1916459 w 3279590"/>
                <a:gd name="connsiteY59" fmla="*/ 1648162 h 4519973"/>
                <a:gd name="connsiteX60" fmla="*/ 1954549 w 3279590"/>
                <a:gd name="connsiteY60" fmla="*/ 1787826 h 4519973"/>
                <a:gd name="connsiteX61" fmla="*/ 1874137 w 3279590"/>
                <a:gd name="connsiteY61" fmla="*/ 1889400 h 4519973"/>
                <a:gd name="connsiteX62" fmla="*/ 1710011 w 3279590"/>
                <a:gd name="connsiteY62" fmla="*/ 1888754 h 4519973"/>
                <a:gd name="connsiteX63" fmla="*/ 2065007 w 3279590"/>
                <a:gd name="connsiteY63" fmla="*/ 1993389 h 4519973"/>
                <a:gd name="connsiteX64" fmla="*/ 2456893 w 3279590"/>
                <a:gd name="connsiteY64" fmla="*/ 2055071 h 4519973"/>
                <a:gd name="connsiteX65" fmla="*/ 3110036 w 3279590"/>
                <a:gd name="connsiteY65" fmla="*/ 2156675 h 4519973"/>
                <a:gd name="connsiteX66" fmla="*/ 1983818 w 3279590"/>
                <a:gd name="connsiteY66" fmla="*/ 2066414 h 4519973"/>
                <a:gd name="connsiteX67" fmla="*/ 1444521 w 3279590"/>
                <a:gd name="connsiteY67" fmla="*/ 1830103 h 4519973"/>
                <a:gd name="connsiteX68" fmla="*/ 1134279 w 3279590"/>
                <a:gd name="connsiteY68" fmla="*/ 1862760 h 4519973"/>
                <a:gd name="connsiteX69" fmla="*/ 1101621 w 3279590"/>
                <a:gd name="connsiteY69" fmla="*/ 2026046 h 4519973"/>
                <a:gd name="connsiteX70" fmla="*/ 1183264 w 3279590"/>
                <a:gd name="connsiteY70" fmla="*/ 2156675 h 4519973"/>
                <a:gd name="connsiteX71" fmla="*/ 1240414 w 3279590"/>
                <a:gd name="connsiteY71" fmla="*/ 2327217 h 4519973"/>
                <a:gd name="connsiteX72" fmla="*/ 1232250 w 3279590"/>
                <a:gd name="connsiteY72" fmla="*/ 2466917 h 4519973"/>
                <a:gd name="connsiteX73" fmla="*/ 1316748 w 3279590"/>
                <a:gd name="connsiteY73" fmla="*/ 2344443 h 4519973"/>
                <a:gd name="connsiteX74" fmla="*/ 1495939 w 3279590"/>
                <a:gd name="connsiteY74" fmla="*/ 2184362 h 4519973"/>
                <a:gd name="connsiteX75" fmla="*/ 1747054 w 3279590"/>
                <a:gd name="connsiteY75" fmla="*/ 2107236 h 4519973"/>
                <a:gd name="connsiteX76" fmla="*/ 1751897 w 3279590"/>
                <a:gd name="connsiteY76" fmla="*/ 2167799 h 4519973"/>
                <a:gd name="connsiteX77" fmla="*/ 1499277 w 3279590"/>
                <a:gd name="connsiteY77" fmla="*/ 2263826 h 4519973"/>
                <a:gd name="connsiteX78" fmla="*/ 1321294 w 3279590"/>
                <a:gd name="connsiteY78" fmla="*/ 2459914 h 4519973"/>
                <a:gd name="connsiteX79" fmla="*/ 1337024 w 3279590"/>
                <a:gd name="connsiteY79" fmla="*/ 2537221 h 4519973"/>
                <a:gd name="connsiteX80" fmla="*/ 1368104 w 3279590"/>
                <a:gd name="connsiteY80" fmla="*/ 2453329 h 4519973"/>
                <a:gd name="connsiteX81" fmla="*/ 1514941 w 3279590"/>
                <a:gd name="connsiteY81" fmla="*/ 2410331 h 4519973"/>
                <a:gd name="connsiteX82" fmla="*/ 1543963 w 3279590"/>
                <a:gd name="connsiteY82" fmla="*/ 2572980 h 4519973"/>
                <a:gd name="connsiteX83" fmla="*/ 1384037 w 3279590"/>
                <a:gd name="connsiteY83" fmla="*/ 2603896 h 4519973"/>
                <a:gd name="connsiteX84" fmla="*/ 1468561 w 3279590"/>
                <a:gd name="connsiteY84" fmla="*/ 2667977 h 4519973"/>
                <a:gd name="connsiteX85" fmla="*/ 1760932 w 3279590"/>
                <a:gd name="connsiteY85" fmla="*/ 2511257 h 4519973"/>
                <a:gd name="connsiteX86" fmla="*/ 2131191 w 3279590"/>
                <a:gd name="connsiteY86" fmla="*/ 2532666 h 4519973"/>
                <a:gd name="connsiteX87" fmla="*/ 2087377 w 3279590"/>
                <a:gd name="connsiteY87" fmla="*/ 2610845 h 4519973"/>
                <a:gd name="connsiteX88" fmla="*/ 1746147 w 3279590"/>
                <a:gd name="connsiteY88" fmla="*/ 2582704 h 4519973"/>
                <a:gd name="connsiteX89" fmla="*/ 1493725 w 3279590"/>
                <a:gd name="connsiteY89" fmla="*/ 2728608 h 4519973"/>
                <a:gd name="connsiteX90" fmla="*/ 1558821 w 3279590"/>
                <a:gd name="connsiteY90" fmla="*/ 2973103 h 4519973"/>
                <a:gd name="connsiteX91" fmla="*/ 1681234 w 3279590"/>
                <a:gd name="connsiteY91" fmla="*/ 3237693 h 4519973"/>
                <a:gd name="connsiteX92" fmla="*/ 1805004 w 3279590"/>
                <a:gd name="connsiteY92" fmla="*/ 3434671 h 4519973"/>
                <a:gd name="connsiteX93" fmla="*/ 2027146 w 3279590"/>
                <a:gd name="connsiteY93" fmla="*/ 3667762 h 4519973"/>
                <a:gd name="connsiteX94" fmla="*/ 2179091 w 3279590"/>
                <a:gd name="connsiteY94" fmla="*/ 3837650 h 4519973"/>
                <a:gd name="connsiteX95" fmla="*/ 2305703 w 3279590"/>
                <a:gd name="connsiteY95" fmla="*/ 3972451 h 4519973"/>
                <a:gd name="connsiteX96" fmla="*/ 2419402 w 3279590"/>
                <a:gd name="connsiteY96" fmla="*/ 4142098 h 4519973"/>
                <a:gd name="connsiteX97" fmla="*/ 2649145 w 3279590"/>
                <a:gd name="connsiteY97" fmla="*/ 4519486 h 4519973"/>
                <a:gd name="connsiteX98" fmla="*/ 2339561 w 3279590"/>
                <a:gd name="connsiteY98" fmla="*/ 4213474 h 4519973"/>
                <a:gd name="connsiteX99" fmla="*/ 2075897 w 3279590"/>
                <a:gd name="connsiteY99" fmla="*/ 3865755 h 4519973"/>
                <a:gd name="connsiteX100" fmla="*/ 1569696 w 3279590"/>
                <a:gd name="connsiteY100" fmla="*/ 3272456 h 4519973"/>
                <a:gd name="connsiteX101" fmla="*/ 1332036 w 3279590"/>
                <a:gd name="connsiteY101" fmla="*/ 2747678 h 4519973"/>
                <a:gd name="connsiteX102" fmla="*/ 1304368 w 3279590"/>
                <a:gd name="connsiteY102" fmla="*/ 2596185 h 4519973"/>
                <a:gd name="connsiteX103" fmla="*/ 1150607 w 3279590"/>
                <a:gd name="connsiteY103" fmla="*/ 2515903 h 4519973"/>
                <a:gd name="connsiteX104" fmla="*/ 1036307 w 3279590"/>
                <a:gd name="connsiteY104" fmla="*/ 2597546 h 4519973"/>
                <a:gd name="connsiteX105" fmla="*/ 1003650 w 3279590"/>
                <a:gd name="connsiteY105" fmla="*/ 2744503 h 4519973"/>
                <a:gd name="connsiteX106" fmla="*/ 1215921 w 3279590"/>
                <a:gd name="connsiteY106" fmla="*/ 2973103 h 4519973"/>
                <a:gd name="connsiteX107" fmla="*/ 1411864 w 3279590"/>
                <a:gd name="connsiteY107" fmla="*/ 3413975 h 4519973"/>
                <a:gd name="connsiteX108" fmla="*/ 1509836 w 3279590"/>
                <a:gd name="connsiteY108" fmla="*/ 3773203 h 4519973"/>
                <a:gd name="connsiteX109" fmla="*/ 1526164 w 3279590"/>
                <a:gd name="connsiteY109" fmla="*/ 4050789 h 4519973"/>
                <a:gd name="connsiteX110" fmla="*/ 1526164 w 3279590"/>
                <a:gd name="connsiteY110" fmla="*/ 4050789 h 4519973"/>
                <a:gd name="connsiteX0" fmla="*/ 1444521 w 3279590"/>
                <a:gd name="connsiteY0" fmla="*/ 4050789 h 4519973"/>
                <a:gd name="connsiteX1" fmla="*/ 1379207 w 3279590"/>
                <a:gd name="connsiteY1" fmla="*/ 3675232 h 4519973"/>
                <a:gd name="connsiteX2" fmla="*/ 1199593 w 3279590"/>
                <a:gd name="connsiteY2" fmla="*/ 3218032 h 4519973"/>
                <a:gd name="connsiteX3" fmla="*/ 1036307 w 3279590"/>
                <a:gd name="connsiteY3" fmla="*/ 2907789 h 4519973"/>
                <a:gd name="connsiteX4" fmla="*/ 824036 w 3279590"/>
                <a:gd name="connsiteY4" fmla="*/ 2695517 h 4519973"/>
                <a:gd name="connsiteX5" fmla="*/ 905679 w 3279590"/>
                <a:gd name="connsiteY5" fmla="*/ 2515903 h 4519973"/>
                <a:gd name="connsiteX6" fmla="*/ 1036307 w 3279590"/>
                <a:gd name="connsiteY6" fmla="*/ 2368946 h 4519973"/>
                <a:gd name="connsiteX7" fmla="*/ 1019979 w 3279590"/>
                <a:gd name="connsiteY7" fmla="*/ 2205660 h 4519973"/>
                <a:gd name="connsiteX8" fmla="*/ 987321 w 3279590"/>
                <a:gd name="connsiteY8" fmla="*/ 2173003 h 4519973"/>
                <a:gd name="connsiteX9" fmla="*/ 969193 w 3279590"/>
                <a:gd name="connsiteY9" fmla="*/ 2315128 h 4519973"/>
                <a:gd name="connsiteX10" fmla="*/ 821035 w 3279590"/>
                <a:gd name="connsiteY10" fmla="*/ 2371377 h 4519973"/>
                <a:gd name="connsiteX11" fmla="*/ 675878 w 3279590"/>
                <a:gd name="connsiteY11" fmla="*/ 2329655 h 4519973"/>
                <a:gd name="connsiteX12" fmla="*/ 608133 w 3279590"/>
                <a:gd name="connsiteY12" fmla="*/ 2232284 h 4519973"/>
                <a:gd name="connsiteX13" fmla="*/ 635957 w 3279590"/>
                <a:gd name="connsiteY13" fmla="*/ 2105287 h 4519973"/>
                <a:gd name="connsiteX14" fmla="*/ 763555 w 3279590"/>
                <a:gd name="connsiteY14" fmla="*/ 2038772 h 4519973"/>
                <a:gd name="connsiteX15" fmla="*/ 869390 w 3279590"/>
                <a:gd name="connsiteY15" fmla="*/ 2078663 h 4519973"/>
                <a:gd name="connsiteX16" fmla="*/ 833101 w 3279590"/>
                <a:gd name="connsiteY16" fmla="*/ 2013950 h 4519973"/>
                <a:gd name="connsiteX17" fmla="*/ 791379 w 3279590"/>
                <a:gd name="connsiteY17" fmla="*/ 1960732 h 4519973"/>
                <a:gd name="connsiteX18" fmla="*/ 615996 w 3279590"/>
                <a:gd name="connsiteY18" fmla="*/ 1954068 h 4519973"/>
                <a:gd name="connsiteX19" fmla="*/ 431550 w 3279590"/>
                <a:gd name="connsiteY19" fmla="*/ 1922190 h 4519973"/>
                <a:gd name="connsiteX20" fmla="*/ 237763 w 3279590"/>
                <a:gd name="connsiteY20" fmla="*/ 1808333 h 4519973"/>
                <a:gd name="connsiteX21" fmla="*/ 6830 w 3279590"/>
                <a:gd name="connsiteY21" fmla="*/ 1498086 h 4519973"/>
                <a:gd name="connsiteX22" fmla="*/ 105579 w 3279590"/>
                <a:gd name="connsiteY22" fmla="*/ 1062660 h 4519973"/>
                <a:gd name="connsiteX23" fmla="*/ 546450 w 3279590"/>
                <a:gd name="connsiteY23" fmla="*/ 670775 h 4519973"/>
                <a:gd name="connsiteX24" fmla="*/ 2309936 w 3279590"/>
                <a:gd name="connsiteY24" fmla="*/ 1303 h 4519973"/>
                <a:gd name="connsiteX25" fmla="*/ 1150607 w 3279590"/>
                <a:gd name="connsiteY25" fmla="*/ 509045 h 4519973"/>
                <a:gd name="connsiteX26" fmla="*/ 546450 w 3279590"/>
                <a:gd name="connsiteY26" fmla="*/ 817732 h 4519973"/>
                <a:gd name="connsiteX27" fmla="*/ 203550 w 3279590"/>
                <a:gd name="connsiteY27" fmla="*/ 1144303 h 4519973"/>
                <a:gd name="connsiteX28" fmla="*/ 128904 w 3279590"/>
                <a:gd name="connsiteY28" fmla="*/ 1469318 h 4519973"/>
                <a:gd name="connsiteX29" fmla="*/ 309296 w 3279590"/>
                <a:gd name="connsiteY29" fmla="*/ 1725134 h 4519973"/>
                <a:gd name="connsiteX30" fmla="*/ 499799 w 3279590"/>
                <a:gd name="connsiteY30" fmla="*/ 1831660 h 4519973"/>
                <a:gd name="connsiteX31" fmla="*/ 366835 w 3279590"/>
                <a:gd name="connsiteY31" fmla="*/ 1503531 h 4519973"/>
                <a:gd name="connsiteX32" fmla="*/ 521569 w 3279590"/>
                <a:gd name="connsiteY32" fmla="*/ 1127197 h 4519973"/>
                <a:gd name="connsiteX33" fmla="*/ 1026197 w 3279590"/>
                <a:gd name="connsiteY33" fmla="*/ 827840 h 4519973"/>
                <a:gd name="connsiteX34" fmla="*/ 1700333 w 3279590"/>
                <a:gd name="connsiteY34" fmla="*/ 541702 h 4519973"/>
                <a:gd name="connsiteX35" fmla="*/ 2375250 w 3279590"/>
                <a:gd name="connsiteY35" fmla="*/ 278889 h 4519973"/>
                <a:gd name="connsiteX36" fmla="*/ 1591479 w 3279590"/>
                <a:gd name="connsiteY36" fmla="*/ 703432 h 4519973"/>
                <a:gd name="connsiteX37" fmla="*/ 2587522 w 3279590"/>
                <a:gd name="connsiteY37" fmla="*/ 866718 h 4519973"/>
                <a:gd name="connsiteX38" fmla="*/ 1489622 w 3279590"/>
                <a:gd name="connsiteY38" fmla="*/ 794406 h 4519973"/>
                <a:gd name="connsiteX39" fmla="*/ 1150607 w 3279590"/>
                <a:gd name="connsiteY39" fmla="*/ 915703 h 4519973"/>
                <a:gd name="connsiteX40" fmla="*/ 628093 w 3279590"/>
                <a:gd name="connsiteY40" fmla="*/ 1193289 h 4519973"/>
                <a:gd name="connsiteX41" fmla="*/ 481136 w 3279590"/>
                <a:gd name="connsiteY41" fmla="*/ 1454546 h 4519973"/>
                <a:gd name="connsiteX42" fmla="*/ 562779 w 3279590"/>
                <a:gd name="connsiteY42" fmla="*/ 1748460 h 4519973"/>
                <a:gd name="connsiteX43" fmla="*/ 726064 w 3279590"/>
                <a:gd name="connsiteY43" fmla="*/ 1879089 h 4519973"/>
                <a:gd name="connsiteX44" fmla="*/ 666184 w 3279590"/>
                <a:gd name="connsiteY44" fmla="*/ 1735763 h 4519973"/>
                <a:gd name="connsiteX45" fmla="*/ 742393 w 3279590"/>
                <a:gd name="connsiteY45" fmla="*/ 1585174 h 4519973"/>
                <a:gd name="connsiteX46" fmla="*/ 909311 w 3279590"/>
                <a:gd name="connsiteY46" fmla="*/ 1543452 h 4519973"/>
                <a:gd name="connsiteX47" fmla="*/ 1038138 w 3279590"/>
                <a:gd name="connsiteY47" fmla="*/ 1675281 h 4519973"/>
                <a:gd name="connsiteX48" fmla="*/ 1036307 w 3279590"/>
                <a:gd name="connsiteY48" fmla="*/ 1830103 h 4519973"/>
                <a:gd name="connsiteX49" fmla="*/ 1199593 w 3279590"/>
                <a:gd name="connsiteY49" fmla="*/ 1748460 h 4519973"/>
                <a:gd name="connsiteX50" fmla="*/ 1442752 w 3279590"/>
                <a:gd name="connsiteY50" fmla="*/ 1679870 h 4519973"/>
                <a:gd name="connsiteX51" fmla="*/ 1765001 w 3279590"/>
                <a:gd name="connsiteY51" fmla="*/ 1513857 h 4519973"/>
                <a:gd name="connsiteX52" fmla="*/ 2003862 w 3279590"/>
                <a:gd name="connsiteY52" fmla="*/ 1385763 h 4519973"/>
                <a:gd name="connsiteX53" fmla="*/ 2268182 w 3279590"/>
                <a:gd name="connsiteY53" fmla="*/ 1337214 h 4519973"/>
                <a:gd name="connsiteX54" fmla="*/ 2568227 w 3279590"/>
                <a:gd name="connsiteY54" fmla="*/ 1406924 h 4519973"/>
                <a:gd name="connsiteX55" fmla="*/ 3273319 w 3279590"/>
                <a:gd name="connsiteY55" fmla="*/ 1634162 h 4519973"/>
                <a:gd name="connsiteX56" fmla="*/ 2243390 w 3279590"/>
                <a:gd name="connsiteY56" fmla="*/ 1396496 h 4519973"/>
                <a:gd name="connsiteX57" fmla="*/ 1584816 w 3279590"/>
                <a:gd name="connsiteY57" fmla="*/ 1715204 h 4519973"/>
                <a:gd name="connsiteX58" fmla="*/ 1781027 w 3279590"/>
                <a:gd name="connsiteY58" fmla="*/ 1627001 h 4519973"/>
                <a:gd name="connsiteX59" fmla="*/ 1916459 w 3279590"/>
                <a:gd name="connsiteY59" fmla="*/ 1648162 h 4519973"/>
                <a:gd name="connsiteX60" fmla="*/ 1954549 w 3279590"/>
                <a:gd name="connsiteY60" fmla="*/ 1787826 h 4519973"/>
                <a:gd name="connsiteX61" fmla="*/ 1874137 w 3279590"/>
                <a:gd name="connsiteY61" fmla="*/ 1889400 h 4519973"/>
                <a:gd name="connsiteX62" fmla="*/ 1710011 w 3279590"/>
                <a:gd name="connsiteY62" fmla="*/ 1888754 h 4519973"/>
                <a:gd name="connsiteX63" fmla="*/ 2065007 w 3279590"/>
                <a:gd name="connsiteY63" fmla="*/ 1993389 h 4519973"/>
                <a:gd name="connsiteX64" fmla="*/ 2456893 w 3279590"/>
                <a:gd name="connsiteY64" fmla="*/ 2055071 h 4519973"/>
                <a:gd name="connsiteX65" fmla="*/ 3110036 w 3279590"/>
                <a:gd name="connsiteY65" fmla="*/ 2156675 h 4519973"/>
                <a:gd name="connsiteX66" fmla="*/ 1983818 w 3279590"/>
                <a:gd name="connsiteY66" fmla="*/ 2066414 h 4519973"/>
                <a:gd name="connsiteX67" fmla="*/ 1444521 w 3279590"/>
                <a:gd name="connsiteY67" fmla="*/ 1830103 h 4519973"/>
                <a:gd name="connsiteX68" fmla="*/ 1134279 w 3279590"/>
                <a:gd name="connsiteY68" fmla="*/ 1862760 h 4519973"/>
                <a:gd name="connsiteX69" fmla="*/ 1101621 w 3279590"/>
                <a:gd name="connsiteY69" fmla="*/ 2026046 h 4519973"/>
                <a:gd name="connsiteX70" fmla="*/ 1183264 w 3279590"/>
                <a:gd name="connsiteY70" fmla="*/ 2156675 h 4519973"/>
                <a:gd name="connsiteX71" fmla="*/ 1240414 w 3279590"/>
                <a:gd name="connsiteY71" fmla="*/ 2327217 h 4519973"/>
                <a:gd name="connsiteX72" fmla="*/ 1232250 w 3279590"/>
                <a:gd name="connsiteY72" fmla="*/ 2466917 h 4519973"/>
                <a:gd name="connsiteX73" fmla="*/ 1316748 w 3279590"/>
                <a:gd name="connsiteY73" fmla="*/ 2344443 h 4519973"/>
                <a:gd name="connsiteX74" fmla="*/ 1495939 w 3279590"/>
                <a:gd name="connsiteY74" fmla="*/ 2184362 h 4519973"/>
                <a:gd name="connsiteX75" fmla="*/ 1747054 w 3279590"/>
                <a:gd name="connsiteY75" fmla="*/ 2107236 h 4519973"/>
                <a:gd name="connsiteX76" fmla="*/ 1751897 w 3279590"/>
                <a:gd name="connsiteY76" fmla="*/ 2167799 h 4519973"/>
                <a:gd name="connsiteX77" fmla="*/ 1499277 w 3279590"/>
                <a:gd name="connsiteY77" fmla="*/ 2263826 h 4519973"/>
                <a:gd name="connsiteX78" fmla="*/ 1321294 w 3279590"/>
                <a:gd name="connsiteY78" fmla="*/ 2459914 h 4519973"/>
                <a:gd name="connsiteX79" fmla="*/ 1337024 w 3279590"/>
                <a:gd name="connsiteY79" fmla="*/ 2537221 h 4519973"/>
                <a:gd name="connsiteX80" fmla="*/ 1368104 w 3279590"/>
                <a:gd name="connsiteY80" fmla="*/ 2453329 h 4519973"/>
                <a:gd name="connsiteX81" fmla="*/ 1514941 w 3279590"/>
                <a:gd name="connsiteY81" fmla="*/ 2410331 h 4519973"/>
                <a:gd name="connsiteX82" fmla="*/ 1543963 w 3279590"/>
                <a:gd name="connsiteY82" fmla="*/ 2572980 h 4519973"/>
                <a:gd name="connsiteX83" fmla="*/ 1384037 w 3279590"/>
                <a:gd name="connsiteY83" fmla="*/ 2603896 h 4519973"/>
                <a:gd name="connsiteX84" fmla="*/ 1468561 w 3279590"/>
                <a:gd name="connsiteY84" fmla="*/ 2667977 h 4519973"/>
                <a:gd name="connsiteX85" fmla="*/ 1760932 w 3279590"/>
                <a:gd name="connsiteY85" fmla="*/ 2511257 h 4519973"/>
                <a:gd name="connsiteX86" fmla="*/ 2131191 w 3279590"/>
                <a:gd name="connsiteY86" fmla="*/ 2532666 h 4519973"/>
                <a:gd name="connsiteX87" fmla="*/ 2087377 w 3279590"/>
                <a:gd name="connsiteY87" fmla="*/ 2610845 h 4519973"/>
                <a:gd name="connsiteX88" fmla="*/ 1746147 w 3279590"/>
                <a:gd name="connsiteY88" fmla="*/ 2582704 h 4519973"/>
                <a:gd name="connsiteX89" fmla="*/ 1517051 w 3279590"/>
                <a:gd name="connsiteY89" fmla="*/ 2751934 h 4519973"/>
                <a:gd name="connsiteX90" fmla="*/ 1558821 w 3279590"/>
                <a:gd name="connsiteY90" fmla="*/ 2973103 h 4519973"/>
                <a:gd name="connsiteX91" fmla="*/ 1681234 w 3279590"/>
                <a:gd name="connsiteY91" fmla="*/ 3237693 h 4519973"/>
                <a:gd name="connsiteX92" fmla="*/ 1805004 w 3279590"/>
                <a:gd name="connsiteY92" fmla="*/ 3434671 h 4519973"/>
                <a:gd name="connsiteX93" fmla="*/ 2027146 w 3279590"/>
                <a:gd name="connsiteY93" fmla="*/ 3667762 h 4519973"/>
                <a:gd name="connsiteX94" fmla="*/ 2179091 w 3279590"/>
                <a:gd name="connsiteY94" fmla="*/ 3837650 h 4519973"/>
                <a:gd name="connsiteX95" fmla="*/ 2305703 w 3279590"/>
                <a:gd name="connsiteY95" fmla="*/ 3972451 h 4519973"/>
                <a:gd name="connsiteX96" fmla="*/ 2419402 w 3279590"/>
                <a:gd name="connsiteY96" fmla="*/ 4142098 h 4519973"/>
                <a:gd name="connsiteX97" fmla="*/ 2649145 w 3279590"/>
                <a:gd name="connsiteY97" fmla="*/ 4519486 h 4519973"/>
                <a:gd name="connsiteX98" fmla="*/ 2339561 w 3279590"/>
                <a:gd name="connsiteY98" fmla="*/ 4213474 h 4519973"/>
                <a:gd name="connsiteX99" fmla="*/ 2075897 w 3279590"/>
                <a:gd name="connsiteY99" fmla="*/ 3865755 h 4519973"/>
                <a:gd name="connsiteX100" fmla="*/ 1569696 w 3279590"/>
                <a:gd name="connsiteY100" fmla="*/ 3272456 h 4519973"/>
                <a:gd name="connsiteX101" fmla="*/ 1332036 w 3279590"/>
                <a:gd name="connsiteY101" fmla="*/ 2747678 h 4519973"/>
                <a:gd name="connsiteX102" fmla="*/ 1304368 w 3279590"/>
                <a:gd name="connsiteY102" fmla="*/ 2596185 h 4519973"/>
                <a:gd name="connsiteX103" fmla="*/ 1150607 w 3279590"/>
                <a:gd name="connsiteY103" fmla="*/ 2515903 h 4519973"/>
                <a:gd name="connsiteX104" fmla="*/ 1036307 w 3279590"/>
                <a:gd name="connsiteY104" fmla="*/ 2597546 h 4519973"/>
                <a:gd name="connsiteX105" fmla="*/ 1003650 w 3279590"/>
                <a:gd name="connsiteY105" fmla="*/ 2744503 h 4519973"/>
                <a:gd name="connsiteX106" fmla="*/ 1215921 w 3279590"/>
                <a:gd name="connsiteY106" fmla="*/ 2973103 h 4519973"/>
                <a:gd name="connsiteX107" fmla="*/ 1411864 w 3279590"/>
                <a:gd name="connsiteY107" fmla="*/ 3413975 h 4519973"/>
                <a:gd name="connsiteX108" fmla="*/ 1509836 w 3279590"/>
                <a:gd name="connsiteY108" fmla="*/ 3773203 h 4519973"/>
                <a:gd name="connsiteX109" fmla="*/ 1526164 w 3279590"/>
                <a:gd name="connsiteY109" fmla="*/ 4050789 h 4519973"/>
                <a:gd name="connsiteX110" fmla="*/ 1526164 w 3279590"/>
                <a:gd name="connsiteY110" fmla="*/ 4050789 h 4519973"/>
                <a:gd name="connsiteX0" fmla="*/ 1444521 w 3279590"/>
                <a:gd name="connsiteY0" fmla="*/ 4050789 h 4519973"/>
                <a:gd name="connsiteX1" fmla="*/ 1379207 w 3279590"/>
                <a:gd name="connsiteY1" fmla="*/ 3675232 h 4519973"/>
                <a:gd name="connsiteX2" fmla="*/ 1199593 w 3279590"/>
                <a:gd name="connsiteY2" fmla="*/ 3218032 h 4519973"/>
                <a:gd name="connsiteX3" fmla="*/ 1036307 w 3279590"/>
                <a:gd name="connsiteY3" fmla="*/ 2907789 h 4519973"/>
                <a:gd name="connsiteX4" fmla="*/ 824036 w 3279590"/>
                <a:gd name="connsiteY4" fmla="*/ 2695517 h 4519973"/>
                <a:gd name="connsiteX5" fmla="*/ 905679 w 3279590"/>
                <a:gd name="connsiteY5" fmla="*/ 2515903 h 4519973"/>
                <a:gd name="connsiteX6" fmla="*/ 1036307 w 3279590"/>
                <a:gd name="connsiteY6" fmla="*/ 2368946 h 4519973"/>
                <a:gd name="connsiteX7" fmla="*/ 1019979 w 3279590"/>
                <a:gd name="connsiteY7" fmla="*/ 2205660 h 4519973"/>
                <a:gd name="connsiteX8" fmla="*/ 987321 w 3279590"/>
                <a:gd name="connsiteY8" fmla="*/ 2173003 h 4519973"/>
                <a:gd name="connsiteX9" fmla="*/ 969193 w 3279590"/>
                <a:gd name="connsiteY9" fmla="*/ 2315128 h 4519973"/>
                <a:gd name="connsiteX10" fmla="*/ 821035 w 3279590"/>
                <a:gd name="connsiteY10" fmla="*/ 2371377 h 4519973"/>
                <a:gd name="connsiteX11" fmla="*/ 675878 w 3279590"/>
                <a:gd name="connsiteY11" fmla="*/ 2329655 h 4519973"/>
                <a:gd name="connsiteX12" fmla="*/ 608133 w 3279590"/>
                <a:gd name="connsiteY12" fmla="*/ 2232284 h 4519973"/>
                <a:gd name="connsiteX13" fmla="*/ 635957 w 3279590"/>
                <a:gd name="connsiteY13" fmla="*/ 2105287 h 4519973"/>
                <a:gd name="connsiteX14" fmla="*/ 763555 w 3279590"/>
                <a:gd name="connsiteY14" fmla="*/ 2038772 h 4519973"/>
                <a:gd name="connsiteX15" fmla="*/ 869390 w 3279590"/>
                <a:gd name="connsiteY15" fmla="*/ 2078663 h 4519973"/>
                <a:gd name="connsiteX16" fmla="*/ 833101 w 3279590"/>
                <a:gd name="connsiteY16" fmla="*/ 2013950 h 4519973"/>
                <a:gd name="connsiteX17" fmla="*/ 791379 w 3279590"/>
                <a:gd name="connsiteY17" fmla="*/ 1960732 h 4519973"/>
                <a:gd name="connsiteX18" fmla="*/ 615996 w 3279590"/>
                <a:gd name="connsiteY18" fmla="*/ 1954068 h 4519973"/>
                <a:gd name="connsiteX19" fmla="*/ 431550 w 3279590"/>
                <a:gd name="connsiteY19" fmla="*/ 1922190 h 4519973"/>
                <a:gd name="connsiteX20" fmla="*/ 237763 w 3279590"/>
                <a:gd name="connsiteY20" fmla="*/ 1808333 h 4519973"/>
                <a:gd name="connsiteX21" fmla="*/ 6830 w 3279590"/>
                <a:gd name="connsiteY21" fmla="*/ 1498086 h 4519973"/>
                <a:gd name="connsiteX22" fmla="*/ 105579 w 3279590"/>
                <a:gd name="connsiteY22" fmla="*/ 1062660 h 4519973"/>
                <a:gd name="connsiteX23" fmla="*/ 546450 w 3279590"/>
                <a:gd name="connsiteY23" fmla="*/ 670775 h 4519973"/>
                <a:gd name="connsiteX24" fmla="*/ 2309936 w 3279590"/>
                <a:gd name="connsiteY24" fmla="*/ 1303 h 4519973"/>
                <a:gd name="connsiteX25" fmla="*/ 1150607 w 3279590"/>
                <a:gd name="connsiteY25" fmla="*/ 509045 h 4519973"/>
                <a:gd name="connsiteX26" fmla="*/ 546450 w 3279590"/>
                <a:gd name="connsiteY26" fmla="*/ 817732 h 4519973"/>
                <a:gd name="connsiteX27" fmla="*/ 203550 w 3279590"/>
                <a:gd name="connsiteY27" fmla="*/ 1144303 h 4519973"/>
                <a:gd name="connsiteX28" fmla="*/ 128904 w 3279590"/>
                <a:gd name="connsiteY28" fmla="*/ 1469318 h 4519973"/>
                <a:gd name="connsiteX29" fmla="*/ 309296 w 3279590"/>
                <a:gd name="connsiteY29" fmla="*/ 1725134 h 4519973"/>
                <a:gd name="connsiteX30" fmla="*/ 499799 w 3279590"/>
                <a:gd name="connsiteY30" fmla="*/ 1831660 h 4519973"/>
                <a:gd name="connsiteX31" fmla="*/ 366835 w 3279590"/>
                <a:gd name="connsiteY31" fmla="*/ 1503531 h 4519973"/>
                <a:gd name="connsiteX32" fmla="*/ 521569 w 3279590"/>
                <a:gd name="connsiteY32" fmla="*/ 1127197 h 4519973"/>
                <a:gd name="connsiteX33" fmla="*/ 1026197 w 3279590"/>
                <a:gd name="connsiteY33" fmla="*/ 827840 h 4519973"/>
                <a:gd name="connsiteX34" fmla="*/ 1700333 w 3279590"/>
                <a:gd name="connsiteY34" fmla="*/ 541702 h 4519973"/>
                <a:gd name="connsiteX35" fmla="*/ 2375250 w 3279590"/>
                <a:gd name="connsiteY35" fmla="*/ 278889 h 4519973"/>
                <a:gd name="connsiteX36" fmla="*/ 1591479 w 3279590"/>
                <a:gd name="connsiteY36" fmla="*/ 703432 h 4519973"/>
                <a:gd name="connsiteX37" fmla="*/ 2587522 w 3279590"/>
                <a:gd name="connsiteY37" fmla="*/ 866718 h 4519973"/>
                <a:gd name="connsiteX38" fmla="*/ 1489622 w 3279590"/>
                <a:gd name="connsiteY38" fmla="*/ 794406 h 4519973"/>
                <a:gd name="connsiteX39" fmla="*/ 1150607 w 3279590"/>
                <a:gd name="connsiteY39" fmla="*/ 915703 h 4519973"/>
                <a:gd name="connsiteX40" fmla="*/ 628093 w 3279590"/>
                <a:gd name="connsiteY40" fmla="*/ 1193289 h 4519973"/>
                <a:gd name="connsiteX41" fmla="*/ 481136 w 3279590"/>
                <a:gd name="connsiteY41" fmla="*/ 1454546 h 4519973"/>
                <a:gd name="connsiteX42" fmla="*/ 562779 w 3279590"/>
                <a:gd name="connsiteY42" fmla="*/ 1748460 h 4519973"/>
                <a:gd name="connsiteX43" fmla="*/ 726064 w 3279590"/>
                <a:gd name="connsiteY43" fmla="*/ 1879089 h 4519973"/>
                <a:gd name="connsiteX44" fmla="*/ 666184 w 3279590"/>
                <a:gd name="connsiteY44" fmla="*/ 1735763 h 4519973"/>
                <a:gd name="connsiteX45" fmla="*/ 742393 w 3279590"/>
                <a:gd name="connsiteY45" fmla="*/ 1585174 h 4519973"/>
                <a:gd name="connsiteX46" fmla="*/ 909311 w 3279590"/>
                <a:gd name="connsiteY46" fmla="*/ 1543452 h 4519973"/>
                <a:gd name="connsiteX47" fmla="*/ 1038138 w 3279590"/>
                <a:gd name="connsiteY47" fmla="*/ 1675281 h 4519973"/>
                <a:gd name="connsiteX48" fmla="*/ 1036307 w 3279590"/>
                <a:gd name="connsiteY48" fmla="*/ 1830103 h 4519973"/>
                <a:gd name="connsiteX49" fmla="*/ 1199593 w 3279590"/>
                <a:gd name="connsiteY49" fmla="*/ 1748460 h 4519973"/>
                <a:gd name="connsiteX50" fmla="*/ 1442752 w 3279590"/>
                <a:gd name="connsiteY50" fmla="*/ 1679870 h 4519973"/>
                <a:gd name="connsiteX51" fmla="*/ 1765001 w 3279590"/>
                <a:gd name="connsiteY51" fmla="*/ 1513857 h 4519973"/>
                <a:gd name="connsiteX52" fmla="*/ 2003862 w 3279590"/>
                <a:gd name="connsiteY52" fmla="*/ 1385763 h 4519973"/>
                <a:gd name="connsiteX53" fmla="*/ 2268182 w 3279590"/>
                <a:gd name="connsiteY53" fmla="*/ 1337214 h 4519973"/>
                <a:gd name="connsiteX54" fmla="*/ 2568227 w 3279590"/>
                <a:gd name="connsiteY54" fmla="*/ 1406924 h 4519973"/>
                <a:gd name="connsiteX55" fmla="*/ 3273319 w 3279590"/>
                <a:gd name="connsiteY55" fmla="*/ 1634162 h 4519973"/>
                <a:gd name="connsiteX56" fmla="*/ 2243390 w 3279590"/>
                <a:gd name="connsiteY56" fmla="*/ 1396496 h 4519973"/>
                <a:gd name="connsiteX57" fmla="*/ 1584816 w 3279590"/>
                <a:gd name="connsiteY57" fmla="*/ 1715204 h 4519973"/>
                <a:gd name="connsiteX58" fmla="*/ 1781027 w 3279590"/>
                <a:gd name="connsiteY58" fmla="*/ 1627001 h 4519973"/>
                <a:gd name="connsiteX59" fmla="*/ 1916459 w 3279590"/>
                <a:gd name="connsiteY59" fmla="*/ 1648162 h 4519973"/>
                <a:gd name="connsiteX60" fmla="*/ 1954549 w 3279590"/>
                <a:gd name="connsiteY60" fmla="*/ 1787826 h 4519973"/>
                <a:gd name="connsiteX61" fmla="*/ 1874137 w 3279590"/>
                <a:gd name="connsiteY61" fmla="*/ 1889400 h 4519973"/>
                <a:gd name="connsiteX62" fmla="*/ 1710011 w 3279590"/>
                <a:gd name="connsiteY62" fmla="*/ 1888754 h 4519973"/>
                <a:gd name="connsiteX63" fmla="*/ 2065007 w 3279590"/>
                <a:gd name="connsiteY63" fmla="*/ 1993389 h 4519973"/>
                <a:gd name="connsiteX64" fmla="*/ 2456893 w 3279590"/>
                <a:gd name="connsiteY64" fmla="*/ 2055071 h 4519973"/>
                <a:gd name="connsiteX65" fmla="*/ 3110036 w 3279590"/>
                <a:gd name="connsiteY65" fmla="*/ 2156675 h 4519973"/>
                <a:gd name="connsiteX66" fmla="*/ 1983818 w 3279590"/>
                <a:gd name="connsiteY66" fmla="*/ 2066414 h 4519973"/>
                <a:gd name="connsiteX67" fmla="*/ 1444521 w 3279590"/>
                <a:gd name="connsiteY67" fmla="*/ 1830103 h 4519973"/>
                <a:gd name="connsiteX68" fmla="*/ 1134279 w 3279590"/>
                <a:gd name="connsiteY68" fmla="*/ 1862760 h 4519973"/>
                <a:gd name="connsiteX69" fmla="*/ 1101621 w 3279590"/>
                <a:gd name="connsiteY69" fmla="*/ 2026046 h 4519973"/>
                <a:gd name="connsiteX70" fmla="*/ 1183264 w 3279590"/>
                <a:gd name="connsiteY70" fmla="*/ 2156675 h 4519973"/>
                <a:gd name="connsiteX71" fmla="*/ 1240414 w 3279590"/>
                <a:gd name="connsiteY71" fmla="*/ 2327217 h 4519973"/>
                <a:gd name="connsiteX72" fmla="*/ 1232250 w 3279590"/>
                <a:gd name="connsiteY72" fmla="*/ 2466917 h 4519973"/>
                <a:gd name="connsiteX73" fmla="*/ 1316748 w 3279590"/>
                <a:gd name="connsiteY73" fmla="*/ 2344443 h 4519973"/>
                <a:gd name="connsiteX74" fmla="*/ 1495939 w 3279590"/>
                <a:gd name="connsiteY74" fmla="*/ 2184362 h 4519973"/>
                <a:gd name="connsiteX75" fmla="*/ 1747054 w 3279590"/>
                <a:gd name="connsiteY75" fmla="*/ 2107236 h 4519973"/>
                <a:gd name="connsiteX76" fmla="*/ 1751897 w 3279590"/>
                <a:gd name="connsiteY76" fmla="*/ 2167799 h 4519973"/>
                <a:gd name="connsiteX77" fmla="*/ 1499277 w 3279590"/>
                <a:gd name="connsiteY77" fmla="*/ 2263826 h 4519973"/>
                <a:gd name="connsiteX78" fmla="*/ 1321294 w 3279590"/>
                <a:gd name="connsiteY78" fmla="*/ 2459914 h 4519973"/>
                <a:gd name="connsiteX79" fmla="*/ 1337024 w 3279590"/>
                <a:gd name="connsiteY79" fmla="*/ 2537221 h 4519973"/>
                <a:gd name="connsiteX80" fmla="*/ 1368104 w 3279590"/>
                <a:gd name="connsiteY80" fmla="*/ 2453329 h 4519973"/>
                <a:gd name="connsiteX81" fmla="*/ 1514941 w 3279590"/>
                <a:gd name="connsiteY81" fmla="*/ 2410331 h 4519973"/>
                <a:gd name="connsiteX82" fmla="*/ 1543963 w 3279590"/>
                <a:gd name="connsiteY82" fmla="*/ 2572980 h 4519973"/>
                <a:gd name="connsiteX83" fmla="*/ 1384037 w 3279590"/>
                <a:gd name="connsiteY83" fmla="*/ 2603896 h 4519973"/>
                <a:gd name="connsiteX84" fmla="*/ 1468561 w 3279590"/>
                <a:gd name="connsiteY84" fmla="*/ 2667977 h 4519973"/>
                <a:gd name="connsiteX85" fmla="*/ 1760932 w 3279590"/>
                <a:gd name="connsiteY85" fmla="*/ 2511257 h 4519973"/>
                <a:gd name="connsiteX86" fmla="*/ 2131191 w 3279590"/>
                <a:gd name="connsiteY86" fmla="*/ 2532666 h 4519973"/>
                <a:gd name="connsiteX87" fmla="*/ 2017401 w 3279590"/>
                <a:gd name="connsiteY87" fmla="*/ 2571969 h 4519973"/>
                <a:gd name="connsiteX88" fmla="*/ 1746147 w 3279590"/>
                <a:gd name="connsiteY88" fmla="*/ 2582704 h 4519973"/>
                <a:gd name="connsiteX89" fmla="*/ 1517051 w 3279590"/>
                <a:gd name="connsiteY89" fmla="*/ 2751934 h 4519973"/>
                <a:gd name="connsiteX90" fmla="*/ 1558821 w 3279590"/>
                <a:gd name="connsiteY90" fmla="*/ 2973103 h 4519973"/>
                <a:gd name="connsiteX91" fmla="*/ 1681234 w 3279590"/>
                <a:gd name="connsiteY91" fmla="*/ 3237693 h 4519973"/>
                <a:gd name="connsiteX92" fmla="*/ 1805004 w 3279590"/>
                <a:gd name="connsiteY92" fmla="*/ 3434671 h 4519973"/>
                <a:gd name="connsiteX93" fmla="*/ 2027146 w 3279590"/>
                <a:gd name="connsiteY93" fmla="*/ 3667762 h 4519973"/>
                <a:gd name="connsiteX94" fmla="*/ 2179091 w 3279590"/>
                <a:gd name="connsiteY94" fmla="*/ 3837650 h 4519973"/>
                <a:gd name="connsiteX95" fmla="*/ 2305703 w 3279590"/>
                <a:gd name="connsiteY95" fmla="*/ 3972451 h 4519973"/>
                <a:gd name="connsiteX96" fmla="*/ 2419402 w 3279590"/>
                <a:gd name="connsiteY96" fmla="*/ 4142098 h 4519973"/>
                <a:gd name="connsiteX97" fmla="*/ 2649145 w 3279590"/>
                <a:gd name="connsiteY97" fmla="*/ 4519486 h 4519973"/>
                <a:gd name="connsiteX98" fmla="*/ 2339561 w 3279590"/>
                <a:gd name="connsiteY98" fmla="*/ 4213474 h 4519973"/>
                <a:gd name="connsiteX99" fmla="*/ 2075897 w 3279590"/>
                <a:gd name="connsiteY99" fmla="*/ 3865755 h 4519973"/>
                <a:gd name="connsiteX100" fmla="*/ 1569696 w 3279590"/>
                <a:gd name="connsiteY100" fmla="*/ 3272456 h 4519973"/>
                <a:gd name="connsiteX101" fmla="*/ 1332036 w 3279590"/>
                <a:gd name="connsiteY101" fmla="*/ 2747678 h 4519973"/>
                <a:gd name="connsiteX102" fmla="*/ 1304368 w 3279590"/>
                <a:gd name="connsiteY102" fmla="*/ 2596185 h 4519973"/>
                <a:gd name="connsiteX103" fmla="*/ 1150607 w 3279590"/>
                <a:gd name="connsiteY103" fmla="*/ 2515903 h 4519973"/>
                <a:gd name="connsiteX104" fmla="*/ 1036307 w 3279590"/>
                <a:gd name="connsiteY104" fmla="*/ 2597546 h 4519973"/>
                <a:gd name="connsiteX105" fmla="*/ 1003650 w 3279590"/>
                <a:gd name="connsiteY105" fmla="*/ 2744503 h 4519973"/>
                <a:gd name="connsiteX106" fmla="*/ 1215921 w 3279590"/>
                <a:gd name="connsiteY106" fmla="*/ 2973103 h 4519973"/>
                <a:gd name="connsiteX107" fmla="*/ 1411864 w 3279590"/>
                <a:gd name="connsiteY107" fmla="*/ 3413975 h 4519973"/>
                <a:gd name="connsiteX108" fmla="*/ 1509836 w 3279590"/>
                <a:gd name="connsiteY108" fmla="*/ 3773203 h 4519973"/>
                <a:gd name="connsiteX109" fmla="*/ 1526164 w 3279590"/>
                <a:gd name="connsiteY109" fmla="*/ 4050789 h 4519973"/>
                <a:gd name="connsiteX110" fmla="*/ 1526164 w 3279590"/>
                <a:gd name="connsiteY110" fmla="*/ 4050789 h 4519973"/>
                <a:gd name="connsiteX0" fmla="*/ 1444521 w 3279590"/>
                <a:gd name="connsiteY0" fmla="*/ 4050789 h 4519973"/>
                <a:gd name="connsiteX1" fmla="*/ 1379207 w 3279590"/>
                <a:gd name="connsiteY1" fmla="*/ 3675232 h 4519973"/>
                <a:gd name="connsiteX2" fmla="*/ 1199593 w 3279590"/>
                <a:gd name="connsiteY2" fmla="*/ 3218032 h 4519973"/>
                <a:gd name="connsiteX3" fmla="*/ 1036307 w 3279590"/>
                <a:gd name="connsiteY3" fmla="*/ 2907789 h 4519973"/>
                <a:gd name="connsiteX4" fmla="*/ 824036 w 3279590"/>
                <a:gd name="connsiteY4" fmla="*/ 2695517 h 4519973"/>
                <a:gd name="connsiteX5" fmla="*/ 905679 w 3279590"/>
                <a:gd name="connsiteY5" fmla="*/ 2515903 h 4519973"/>
                <a:gd name="connsiteX6" fmla="*/ 1036307 w 3279590"/>
                <a:gd name="connsiteY6" fmla="*/ 2368946 h 4519973"/>
                <a:gd name="connsiteX7" fmla="*/ 1019979 w 3279590"/>
                <a:gd name="connsiteY7" fmla="*/ 2205660 h 4519973"/>
                <a:gd name="connsiteX8" fmla="*/ 987321 w 3279590"/>
                <a:gd name="connsiteY8" fmla="*/ 2173003 h 4519973"/>
                <a:gd name="connsiteX9" fmla="*/ 969193 w 3279590"/>
                <a:gd name="connsiteY9" fmla="*/ 2315128 h 4519973"/>
                <a:gd name="connsiteX10" fmla="*/ 821035 w 3279590"/>
                <a:gd name="connsiteY10" fmla="*/ 2371377 h 4519973"/>
                <a:gd name="connsiteX11" fmla="*/ 675878 w 3279590"/>
                <a:gd name="connsiteY11" fmla="*/ 2329655 h 4519973"/>
                <a:gd name="connsiteX12" fmla="*/ 608133 w 3279590"/>
                <a:gd name="connsiteY12" fmla="*/ 2232284 h 4519973"/>
                <a:gd name="connsiteX13" fmla="*/ 635957 w 3279590"/>
                <a:gd name="connsiteY13" fmla="*/ 2105287 h 4519973"/>
                <a:gd name="connsiteX14" fmla="*/ 763555 w 3279590"/>
                <a:gd name="connsiteY14" fmla="*/ 2038772 h 4519973"/>
                <a:gd name="connsiteX15" fmla="*/ 869390 w 3279590"/>
                <a:gd name="connsiteY15" fmla="*/ 2078663 h 4519973"/>
                <a:gd name="connsiteX16" fmla="*/ 833101 w 3279590"/>
                <a:gd name="connsiteY16" fmla="*/ 2013950 h 4519973"/>
                <a:gd name="connsiteX17" fmla="*/ 791379 w 3279590"/>
                <a:gd name="connsiteY17" fmla="*/ 1960732 h 4519973"/>
                <a:gd name="connsiteX18" fmla="*/ 615996 w 3279590"/>
                <a:gd name="connsiteY18" fmla="*/ 1954068 h 4519973"/>
                <a:gd name="connsiteX19" fmla="*/ 431550 w 3279590"/>
                <a:gd name="connsiteY19" fmla="*/ 1922190 h 4519973"/>
                <a:gd name="connsiteX20" fmla="*/ 237763 w 3279590"/>
                <a:gd name="connsiteY20" fmla="*/ 1808333 h 4519973"/>
                <a:gd name="connsiteX21" fmla="*/ 6830 w 3279590"/>
                <a:gd name="connsiteY21" fmla="*/ 1498086 h 4519973"/>
                <a:gd name="connsiteX22" fmla="*/ 105579 w 3279590"/>
                <a:gd name="connsiteY22" fmla="*/ 1062660 h 4519973"/>
                <a:gd name="connsiteX23" fmla="*/ 546450 w 3279590"/>
                <a:gd name="connsiteY23" fmla="*/ 670775 h 4519973"/>
                <a:gd name="connsiteX24" fmla="*/ 2309936 w 3279590"/>
                <a:gd name="connsiteY24" fmla="*/ 1303 h 4519973"/>
                <a:gd name="connsiteX25" fmla="*/ 1150607 w 3279590"/>
                <a:gd name="connsiteY25" fmla="*/ 509045 h 4519973"/>
                <a:gd name="connsiteX26" fmla="*/ 546450 w 3279590"/>
                <a:gd name="connsiteY26" fmla="*/ 817732 h 4519973"/>
                <a:gd name="connsiteX27" fmla="*/ 203550 w 3279590"/>
                <a:gd name="connsiteY27" fmla="*/ 1144303 h 4519973"/>
                <a:gd name="connsiteX28" fmla="*/ 128904 w 3279590"/>
                <a:gd name="connsiteY28" fmla="*/ 1469318 h 4519973"/>
                <a:gd name="connsiteX29" fmla="*/ 309296 w 3279590"/>
                <a:gd name="connsiteY29" fmla="*/ 1725134 h 4519973"/>
                <a:gd name="connsiteX30" fmla="*/ 499799 w 3279590"/>
                <a:gd name="connsiteY30" fmla="*/ 1831660 h 4519973"/>
                <a:gd name="connsiteX31" fmla="*/ 366835 w 3279590"/>
                <a:gd name="connsiteY31" fmla="*/ 1503531 h 4519973"/>
                <a:gd name="connsiteX32" fmla="*/ 521569 w 3279590"/>
                <a:gd name="connsiteY32" fmla="*/ 1127197 h 4519973"/>
                <a:gd name="connsiteX33" fmla="*/ 1026197 w 3279590"/>
                <a:gd name="connsiteY33" fmla="*/ 827840 h 4519973"/>
                <a:gd name="connsiteX34" fmla="*/ 1700333 w 3279590"/>
                <a:gd name="connsiteY34" fmla="*/ 541702 h 4519973"/>
                <a:gd name="connsiteX35" fmla="*/ 2375250 w 3279590"/>
                <a:gd name="connsiteY35" fmla="*/ 278889 h 4519973"/>
                <a:gd name="connsiteX36" fmla="*/ 1591479 w 3279590"/>
                <a:gd name="connsiteY36" fmla="*/ 703432 h 4519973"/>
                <a:gd name="connsiteX37" fmla="*/ 2587522 w 3279590"/>
                <a:gd name="connsiteY37" fmla="*/ 866718 h 4519973"/>
                <a:gd name="connsiteX38" fmla="*/ 1489622 w 3279590"/>
                <a:gd name="connsiteY38" fmla="*/ 794406 h 4519973"/>
                <a:gd name="connsiteX39" fmla="*/ 1150607 w 3279590"/>
                <a:gd name="connsiteY39" fmla="*/ 915703 h 4519973"/>
                <a:gd name="connsiteX40" fmla="*/ 628093 w 3279590"/>
                <a:gd name="connsiteY40" fmla="*/ 1193289 h 4519973"/>
                <a:gd name="connsiteX41" fmla="*/ 481136 w 3279590"/>
                <a:gd name="connsiteY41" fmla="*/ 1454546 h 4519973"/>
                <a:gd name="connsiteX42" fmla="*/ 562779 w 3279590"/>
                <a:gd name="connsiteY42" fmla="*/ 1748460 h 4519973"/>
                <a:gd name="connsiteX43" fmla="*/ 726064 w 3279590"/>
                <a:gd name="connsiteY43" fmla="*/ 1879089 h 4519973"/>
                <a:gd name="connsiteX44" fmla="*/ 666184 w 3279590"/>
                <a:gd name="connsiteY44" fmla="*/ 1735763 h 4519973"/>
                <a:gd name="connsiteX45" fmla="*/ 742393 w 3279590"/>
                <a:gd name="connsiteY45" fmla="*/ 1585174 h 4519973"/>
                <a:gd name="connsiteX46" fmla="*/ 909311 w 3279590"/>
                <a:gd name="connsiteY46" fmla="*/ 1543452 h 4519973"/>
                <a:gd name="connsiteX47" fmla="*/ 1038138 w 3279590"/>
                <a:gd name="connsiteY47" fmla="*/ 1675281 h 4519973"/>
                <a:gd name="connsiteX48" fmla="*/ 1036307 w 3279590"/>
                <a:gd name="connsiteY48" fmla="*/ 1830103 h 4519973"/>
                <a:gd name="connsiteX49" fmla="*/ 1199593 w 3279590"/>
                <a:gd name="connsiteY49" fmla="*/ 1748460 h 4519973"/>
                <a:gd name="connsiteX50" fmla="*/ 1442752 w 3279590"/>
                <a:gd name="connsiteY50" fmla="*/ 1679870 h 4519973"/>
                <a:gd name="connsiteX51" fmla="*/ 1765001 w 3279590"/>
                <a:gd name="connsiteY51" fmla="*/ 1513857 h 4519973"/>
                <a:gd name="connsiteX52" fmla="*/ 2003862 w 3279590"/>
                <a:gd name="connsiteY52" fmla="*/ 1385763 h 4519973"/>
                <a:gd name="connsiteX53" fmla="*/ 2268182 w 3279590"/>
                <a:gd name="connsiteY53" fmla="*/ 1337214 h 4519973"/>
                <a:gd name="connsiteX54" fmla="*/ 2568227 w 3279590"/>
                <a:gd name="connsiteY54" fmla="*/ 1406924 h 4519973"/>
                <a:gd name="connsiteX55" fmla="*/ 3273319 w 3279590"/>
                <a:gd name="connsiteY55" fmla="*/ 1634162 h 4519973"/>
                <a:gd name="connsiteX56" fmla="*/ 2243390 w 3279590"/>
                <a:gd name="connsiteY56" fmla="*/ 1396496 h 4519973"/>
                <a:gd name="connsiteX57" fmla="*/ 1584816 w 3279590"/>
                <a:gd name="connsiteY57" fmla="*/ 1715204 h 4519973"/>
                <a:gd name="connsiteX58" fmla="*/ 1781027 w 3279590"/>
                <a:gd name="connsiteY58" fmla="*/ 1627001 h 4519973"/>
                <a:gd name="connsiteX59" fmla="*/ 1916459 w 3279590"/>
                <a:gd name="connsiteY59" fmla="*/ 1648162 h 4519973"/>
                <a:gd name="connsiteX60" fmla="*/ 1954549 w 3279590"/>
                <a:gd name="connsiteY60" fmla="*/ 1787826 h 4519973"/>
                <a:gd name="connsiteX61" fmla="*/ 1874137 w 3279590"/>
                <a:gd name="connsiteY61" fmla="*/ 1889400 h 4519973"/>
                <a:gd name="connsiteX62" fmla="*/ 1710011 w 3279590"/>
                <a:gd name="connsiteY62" fmla="*/ 1888754 h 4519973"/>
                <a:gd name="connsiteX63" fmla="*/ 2065007 w 3279590"/>
                <a:gd name="connsiteY63" fmla="*/ 1993389 h 4519973"/>
                <a:gd name="connsiteX64" fmla="*/ 2456893 w 3279590"/>
                <a:gd name="connsiteY64" fmla="*/ 2055071 h 4519973"/>
                <a:gd name="connsiteX65" fmla="*/ 3110036 w 3279590"/>
                <a:gd name="connsiteY65" fmla="*/ 2156675 h 4519973"/>
                <a:gd name="connsiteX66" fmla="*/ 1983818 w 3279590"/>
                <a:gd name="connsiteY66" fmla="*/ 2066414 h 4519973"/>
                <a:gd name="connsiteX67" fmla="*/ 1444521 w 3279590"/>
                <a:gd name="connsiteY67" fmla="*/ 1830103 h 4519973"/>
                <a:gd name="connsiteX68" fmla="*/ 1134279 w 3279590"/>
                <a:gd name="connsiteY68" fmla="*/ 1862760 h 4519973"/>
                <a:gd name="connsiteX69" fmla="*/ 1101621 w 3279590"/>
                <a:gd name="connsiteY69" fmla="*/ 2026046 h 4519973"/>
                <a:gd name="connsiteX70" fmla="*/ 1183264 w 3279590"/>
                <a:gd name="connsiteY70" fmla="*/ 2156675 h 4519973"/>
                <a:gd name="connsiteX71" fmla="*/ 1240414 w 3279590"/>
                <a:gd name="connsiteY71" fmla="*/ 2327217 h 4519973"/>
                <a:gd name="connsiteX72" fmla="*/ 1232250 w 3279590"/>
                <a:gd name="connsiteY72" fmla="*/ 2466917 h 4519973"/>
                <a:gd name="connsiteX73" fmla="*/ 1316748 w 3279590"/>
                <a:gd name="connsiteY73" fmla="*/ 2344443 h 4519973"/>
                <a:gd name="connsiteX74" fmla="*/ 1495939 w 3279590"/>
                <a:gd name="connsiteY74" fmla="*/ 2184362 h 4519973"/>
                <a:gd name="connsiteX75" fmla="*/ 1747054 w 3279590"/>
                <a:gd name="connsiteY75" fmla="*/ 2107236 h 4519973"/>
                <a:gd name="connsiteX76" fmla="*/ 1751897 w 3279590"/>
                <a:gd name="connsiteY76" fmla="*/ 2167799 h 4519973"/>
                <a:gd name="connsiteX77" fmla="*/ 1499277 w 3279590"/>
                <a:gd name="connsiteY77" fmla="*/ 2263826 h 4519973"/>
                <a:gd name="connsiteX78" fmla="*/ 1321294 w 3279590"/>
                <a:gd name="connsiteY78" fmla="*/ 2459914 h 4519973"/>
                <a:gd name="connsiteX79" fmla="*/ 1337024 w 3279590"/>
                <a:gd name="connsiteY79" fmla="*/ 2537221 h 4519973"/>
                <a:gd name="connsiteX80" fmla="*/ 1368104 w 3279590"/>
                <a:gd name="connsiteY80" fmla="*/ 2453329 h 4519973"/>
                <a:gd name="connsiteX81" fmla="*/ 1514941 w 3279590"/>
                <a:gd name="connsiteY81" fmla="*/ 2410331 h 4519973"/>
                <a:gd name="connsiteX82" fmla="*/ 1543963 w 3279590"/>
                <a:gd name="connsiteY82" fmla="*/ 2572980 h 4519973"/>
                <a:gd name="connsiteX83" fmla="*/ 1384037 w 3279590"/>
                <a:gd name="connsiteY83" fmla="*/ 2603896 h 4519973"/>
                <a:gd name="connsiteX84" fmla="*/ 1468561 w 3279590"/>
                <a:gd name="connsiteY84" fmla="*/ 2667977 h 4519973"/>
                <a:gd name="connsiteX85" fmla="*/ 1760932 w 3279590"/>
                <a:gd name="connsiteY85" fmla="*/ 2511257 h 4519973"/>
                <a:gd name="connsiteX86" fmla="*/ 2131191 w 3279590"/>
                <a:gd name="connsiteY86" fmla="*/ 2532666 h 4519973"/>
                <a:gd name="connsiteX87" fmla="*/ 2009625 w 3279590"/>
                <a:gd name="connsiteY87" fmla="*/ 2564193 h 4519973"/>
                <a:gd name="connsiteX88" fmla="*/ 1746147 w 3279590"/>
                <a:gd name="connsiteY88" fmla="*/ 2582704 h 4519973"/>
                <a:gd name="connsiteX89" fmla="*/ 1517051 w 3279590"/>
                <a:gd name="connsiteY89" fmla="*/ 2751934 h 4519973"/>
                <a:gd name="connsiteX90" fmla="*/ 1558821 w 3279590"/>
                <a:gd name="connsiteY90" fmla="*/ 2973103 h 4519973"/>
                <a:gd name="connsiteX91" fmla="*/ 1681234 w 3279590"/>
                <a:gd name="connsiteY91" fmla="*/ 3237693 h 4519973"/>
                <a:gd name="connsiteX92" fmla="*/ 1805004 w 3279590"/>
                <a:gd name="connsiteY92" fmla="*/ 3434671 h 4519973"/>
                <a:gd name="connsiteX93" fmla="*/ 2027146 w 3279590"/>
                <a:gd name="connsiteY93" fmla="*/ 3667762 h 4519973"/>
                <a:gd name="connsiteX94" fmla="*/ 2179091 w 3279590"/>
                <a:gd name="connsiteY94" fmla="*/ 3837650 h 4519973"/>
                <a:gd name="connsiteX95" fmla="*/ 2305703 w 3279590"/>
                <a:gd name="connsiteY95" fmla="*/ 3972451 h 4519973"/>
                <a:gd name="connsiteX96" fmla="*/ 2419402 w 3279590"/>
                <a:gd name="connsiteY96" fmla="*/ 4142098 h 4519973"/>
                <a:gd name="connsiteX97" fmla="*/ 2649145 w 3279590"/>
                <a:gd name="connsiteY97" fmla="*/ 4519486 h 4519973"/>
                <a:gd name="connsiteX98" fmla="*/ 2339561 w 3279590"/>
                <a:gd name="connsiteY98" fmla="*/ 4213474 h 4519973"/>
                <a:gd name="connsiteX99" fmla="*/ 2075897 w 3279590"/>
                <a:gd name="connsiteY99" fmla="*/ 3865755 h 4519973"/>
                <a:gd name="connsiteX100" fmla="*/ 1569696 w 3279590"/>
                <a:gd name="connsiteY100" fmla="*/ 3272456 h 4519973"/>
                <a:gd name="connsiteX101" fmla="*/ 1332036 w 3279590"/>
                <a:gd name="connsiteY101" fmla="*/ 2747678 h 4519973"/>
                <a:gd name="connsiteX102" fmla="*/ 1304368 w 3279590"/>
                <a:gd name="connsiteY102" fmla="*/ 2596185 h 4519973"/>
                <a:gd name="connsiteX103" fmla="*/ 1150607 w 3279590"/>
                <a:gd name="connsiteY103" fmla="*/ 2515903 h 4519973"/>
                <a:gd name="connsiteX104" fmla="*/ 1036307 w 3279590"/>
                <a:gd name="connsiteY104" fmla="*/ 2597546 h 4519973"/>
                <a:gd name="connsiteX105" fmla="*/ 1003650 w 3279590"/>
                <a:gd name="connsiteY105" fmla="*/ 2744503 h 4519973"/>
                <a:gd name="connsiteX106" fmla="*/ 1215921 w 3279590"/>
                <a:gd name="connsiteY106" fmla="*/ 2973103 h 4519973"/>
                <a:gd name="connsiteX107" fmla="*/ 1411864 w 3279590"/>
                <a:gd name="connsiteY107" fmla="*/ 3413975 h 4519973"/>
                <a:gd name="connsiteX108" fmla="*/ 1509836 w 3279590"/>
                <a:gd name="connsiteY108" fmla="*/ 3773203 h 4519973"/>
                <a:gd name="connsiteX109" fmla="*/ 1526164 w 3279590"/>
                <a:gd name="connsiteY109" fmla="*/ 4050789 h 4519973"/>
                <a:gd name="connsiteX110" fmla="*/ 1526164 w 3279590"/>
                <a:gd name="connsiteY110" fmla="*/ 4050789 h 4519973"/>
                <a:gd name="connsiteX0" fmla="*/ 1444521 w 3279590"/>
                <a:gd name="connsiteY0" fmla="*/ 4050789 h 4519973"/>
                <a:gd name="connsiteX1" fmla="*/ 1379207 w 3279590"/>
                <a:gd name="connsiteY1" fmla="*/ 3675232 h 4519973"/>
                <a:gd name="connsiteX2" fmla="*/ 1199593 w 3279590"/>
                <a:gd name="connsiteY2" fmla="*/ 3218032 h 4519973"/>
                <a:gd name="connsiteX3" fmla="*/ 1036307 w 3279590"/>
                <a:gd name="connsiteY3" fmla="*/ 2907789 h 4519973"/>
                <a:gd name="connsiteX4" fmla="*/ 824036 w 3279590"/>
                <a:gd name="connsiteY4" fmla="*/ 2695517 h 4519973"/>
                <a:gd name="connsiteX5" fmla="*/ 905679 w 3279590"/>
                <a:gd name="connsiteY5" fmla="*/ 2515903 h 4519973"/>
                <a:gd name="connsiteX6" fmla="*/ 1036307 w 3279590"/>
                <a:gd name="connsiteY6" fmla="*/ 2368946 h 4519973"/>
                <a:gd name="connsiteX7" fmla="*/ 1019979 w 3279590"/>
                <a:gd name="connsiteY7" fmla="*/ 2205660 h 4519973"/>
                <a:gd name="connsiteX8" fmla="*/ 987321 w 3279590"/>
                <a:gd name="connsiteY8" fmla="*/ 2173003 h 4519973"/>
                <a:gd name="connsiteX9" fmla="*/ 969193 w 3279590"/>
                <a:gd name="connsiteY9" fmla="*/ 2315128 h 4519973"/>
                <a:gd name="connsiteX10" fmla="*/ 821035 w 3279590"/>
                <a:gd name="connsiteY10" fmla="*/ 2371377 h 4519973"/>
                <a:gd name="connsiteX11" fmla="*/ 675878 w 3279590"/>
                <a:gd name="connsiteY11" fmla="*/ 2329655 h 4519973"/>
                <a:gd name="connsiteX12" fmla="*/ 608133 w 3279590"/>
                <a:gd name="connsiteY12" fmla="*/ 2232284 h 4519973"/>
                <a:gd name="connsiteX13" fmla="*/ 635957 w 3279590"/>
                <a:gd name="connsiteY13" fmla="*/ 2105287 h 4519973"/>
                <a:gd name="connsiteX14" fmla="*/ 763555 w 3279590"/>
                <a:gd name="connsiteY14" fmla="*/ 2038772 h 4519973"/>
                <a:gd name="connsiteX15" fmla="*/ 869390 w 3279590"/>
                <a:gd name="connsiteY15" fmla="*/ 2078663 h 4519973"/>
                <a:gd name="connsiteX16" fmla="*/ 833101 w 3279590"/>
                <a:gd name="connsiteY16" fmla="*/ 2013950 h 4519973"/>
                <a:gd name="connsiteX17" fmla="*/ 791379 w 3279590"/>
                <a:gd name="connsiteY17" fmla="*/ 1960732 h 4519973"/>
                <a:gd name="connsiteX18" fmla="*/ 615996 w 3279590"/>
                <a:gd name="connsiteY18" fmla="*/ 1954068 h 4519973"/>
                <a:gd name="connsiteX19" fmla="*/ 431550 w 3279590"/>
                <a:gd name="connsiteY19" fmla="*/ 1922190 h 4519973"/>
                <a:gd name="connsiteX20" fmla="*/ 237763 w 3279590"/>
                <a:gd name="connsiteY20" fmla="*/ 1808333 h 4519973"/>
                <a:gd name="connsiteX21" fmla="*/ 6830 w 3279590"/>
                <a:gd name="connsiteY21" fmla="*/ 1498086 h 4519973"/>
                <a:gd name="connsiteX22" fmla="*/ 105579 w 3279590"/>
                <a:gd name="connsiteY22" fmla="*/ 1062660 h 4519973"/>
                <a:gd name="connsiteX23" fmla="*/ 546450 w 3279590"/>
                <a:gd name="connsiteY23" fmla="*/ 670775 h 4519973"/>
                <a:gd name="connsiteX24" fmla="*/ 2309936 w 3279590"/>
                <a:gd name="connsiteY24" fmla="*/ 1303 h 4519973"/>
                <a:gd name="connsiteX25" fmla="*/ 1150607 w 3279590"/>
                <a:gd name="connsiteY25" fmla="*/ 509045 h 4519973"/>
                <a:gd name="connsiteX26" fmla="*/ 546450 w 3279590"/>
                <a:gd name="connsiteY26" fmla="*/ 817732 h 4519973"/>
                <a:gd name="connsiteX27" fmla="*/ 203550 w 3279590"/>
                <a:gd name="connsiteY27" fmla="*/ 1144303 h 4519973"/>
                <a:gd name="connsiteX28" fmla="*/ 128904 w 3279590"/>
                <a:gd name="connsiteY28" fmla="*/ 1469318 h 4519973"/>
                <a:gd name="connsiteX29" fmla="*/ 309296 w 3279590"/>
                <a:gd name="connsiteY29" fmla="*/ 1725134 h 4519973"/>
                <a:gd name="connsiteX30" fmla="*/ 499799 w 3279590"/>
                <a:gd name="connsiteY30" fmla="*/ 1831660 h 4519973"/>
                <a:gd name="connsiteX31" fmla="*/ 366835 w 3279590"/>
                <a:gd name="connsiteY31" fmla="*/ 1503531 h 4519973"/>
                <a:gd name="connsiteX32" fmla="*/ 521569 w 3279590"/>
                <a:gd name="connsiteY32" fmla="*/ 1127197 h 4519973"/>
                <a:gd name="connsiteX33" fmla="*/ 1026197 w 3279590"/>
                <a:gd name="connsiteY33" fmla="*/ 827840 h 4519973"/>
                <a:gd name="connsiteX34" fmla="*/ 1700333 w 3279590"/>
                <a:gd name="connsiteY34" fmla="*/ 541702 h 4519973"/>
                <a:gd name="connsiteX35" fmla="*/ 2375250 w 3279590"/>
                <a:gd name="connsiteY35" fmla="*/ 278889 h 4519973"/>
                <a:gd name="connsiteX36" fmla="*/ 1591479 w 3279590"/>
                <a:gd name="connsiteY36" fmla="*/ 703432 h 4519973"/>
                <a:gd name="connsiteX37" fmla="*/ 2587522 w 3279590"/>
                <a:gd name="connsiteY37" fmla="*/ 866718 h 4519973"/>
                <a:gd name="connsiteX38" fmla="*/ 1489622 w 3279590"/>
                <a:gd name="connsiteY38" fmla="*/ 794406 h 4519973"/>
                <a:gd name="connsiteX39" fmla="*/ 1150607 w 3279590"/>
                <a:gd name="connsiteY39" fmla="*/ 915703 h 4519973"/>
                <a:gd name="connsiteX40" fmla="*/ 628093 w 3279590"/>
                <a:gd name="connsiteY40" fmla="*/ 1193289 h 4519973"/>
                <a:gd name="connsiteX41" fmla="*/ 481136 w 3279590"/>
                <a:gd name="connsiteY41" fmla="*/ 1454546 h 4519973"/>
                <a:gd name="connsiteX42" fmla="*/ 562779 w 3279590"/>
                <a:gd name="connsiteY42" fmla="*/ 1748460 h 4519973"/>
                <a:gd name="connsiteX43" fmla="*/ 726064 w 3279590"/>
                <a:gd name="connsiteY43" fmla="*/ 1879089 h 4519973"/>
                <a:gd name="connsiteX44" fmla="*/ 666184 w 3279590"/>
                <a:gd name="connsiteY44" fmla="*/ 1735763 h 4519973"/>
                <a:gd name="connsiteX45" fmla="*/ 742393 w 3279590"/>
                <a:gd name="connsiteY45" fmla="*/ 1585174 h 4519973"/>
                <a:gd name="connsiteX46" fmla="*/ 909311 w 3279590"/>
                <a:gd name="connsiteY46" fmla="*/ 1543452 h 4519973"/>
                <a:gd name="connsiteX47" fmla="*/ 1038138 w 3279590"/>
                <a:gd name="connsiteY47" fmla="*/ 1675281 h 4519973"/>
                <a:gd name="connsiteX48" fmla="*/ 1036307 w 3279590"/>
                <a:gd name="connsiteY48" fmla="*/ 1830103 h 4519973"/>
                <a:gd name="connsiteX49" fmla="*/ 1199593 w 3279590"/>
                <a:gd name="connsiteY49" fmla="*/ 1748460 h 4519973"/>
                <a:gd name="connsiteX50" fmla="*/ 1442752 w 3279590"/>
                <a:gd name="connsiteY50" fmla="*/ 1679870 h 4519973"/>
                <a:gd name="connsiteX51" fmla="*/ 1765001 w 3279590"/>
                <a:gd name="connsiteY51" fmla="*/ 1513857 h 4519973"/>
                <a:gd name="connsiteX52" fmla="*/ 2003862 w 3279590"/>
                <a:gd name="connsiteY52" fmla="*/ 1385763 h 4519973"/>
                <a:gd name="connsiteX53" fmla="*/ 2268182 w 3279590"/>
                <a:gd name="connsiteY53" fmla="*/ 1337214 h 4519973"/>
                <a:gd name="connsiteX54" fmla="*/ 2568227 w 3279590"/>
                <a:gd name="connsiteY54" fmla="*/ 1406924 h 4519973"/>
                <a:gd name="connsiteX55" fmla="*/ 3273319 w 3279590"/>
                <a:gd name="connsiteY55" fmla="*/ 1634162 h 4519973"/>
                <a:gd name="connsiteX56" fmla="*/ 2243390 w 3279590"/>
                <a:gd name="connsiteY56" fmla="*/ 1396496 h 4519973"/>
                <a:gd name="connsiteX57" fmla="*/ 1584816 w 3279590"/>
                <a:gd name="connsiteY57" fmla="*/ 1715204 h 4519973"/>
                <a:gd name="connsiteX58" fmla="*/ 1781027 w 3279590"/>
                <a:gd name="connsiteY58" fmla="*/ 1627001 h 4519973"/>
                <a:gd name="connsiteX59" fmla="*/ 1916459 w 3279590"/>
                <a:gd name="connsiteY59" fmla="*/ 1648162 h 4519973"/>
                <a:gd name="connsiteX60" fmla="*/ 1954549 w 3279590"/>
                <a:gd name="connsiteY60" fmla="*/ 1787826 h 4519973"/>
                <a:gd name="connsiteX61" fmla="*/ 1874137 w 3279590"/>
                <a:gd name="connsiteY61" fmla="*/ 1889400 h 4519973"/>
                <a:gd name="connsiteX62" fmla="*/ 1710011 w 3279590"/>
                <a:gd name="connsiteY62" fmla="*/ 1888754 h 4519973"/>
                <a:gd name="connsiteX63" fmla="*/ 2065007 w 3279590"/>
                <a:gd name="connsiteY63" fmla="*/ 1993389 h 4519973"/>
                <a:gd name="connsiteX64" fmla="*/ 2456893 w 3279590"/>
                <a:gd name="connsiteY64" fmla="*/ 2055071 h 4519973"/>
                <a:gd name="connsiteX65" fmla="*/ 3110036 w 3279590"/>
                <a:gd name="connsiteY65" fmla="*/ 2156675 h 4519973"/>
                <a:gd name="connsiteX66" fmla="*/ 1983818 w 3279590"/>
                <a:gd name="connsiteY66" fmla="*/ 2066414 h 4519973"/>
                <a:gd name="connsiteX67" fmla="*/ 1444521 w 3279590"/>
                <a:gd name="connsiteY67" fmla="*/ 1830103 h 4519973"/>
                <a:gd name="connsiteX68" fmla="*/ 1134279 w 3279590"/>
                <a:gd name="connsiteY68" fmla="*/ 1862760 h 4519973"/>
                <a:gd name="connsiteX69" fmla="*/ 1101621 w 3279590"/>
                <a:gd name="connsiteY69" fmla="*/ 2026046 h 4519973"/>
                <a:gd name="connsiteX70" fmla="*/ 1183264 w 3279590"/>
                <a:gd name="connsiteY70" fmla="*/ 2156675 h 4519973"/>
                <a:gd name="connsiteX71" fmla="*/ 1240414 w 3279590"/>
                <a:gd name="connsiteY71" fmla="*/ 2327217 h 4519973"/>
                <a:gd name="connsiteX72" fmla="*/ 1232250 w 3279590"/>
                <a:gd name="connsiteY72" fmla="*/ 2466917 h 4519973"/>
                <a:gd name="connsiteX73" fmla="*/ 1316748 w 3279590"/>
                <a:gd name="connsiteY73" fmla="*/ 2344443 h 4519973"/>
                <a:gd name="connsiteX74" fmla="*/ 1495939 w 3279590"/>
                <a:gd name="connsiteY74" fmla="*/ 2184362 h 4519973"/>
                <a:gd name="connsiteX75" fmla="*/ 1747054 w 3279590"/>
                <a:gd name="connsiteY75" fmla="*/ 2107236 h 4519973"/>
                <a:gd name="connsiteX76" fmla="*/ 1751897 w 3279590"/>
                <a:gd name="connsiteY76" fmla="*/ 2167799 h 4519973"/>
                <a:gd name="connsiteX77" fmla="*/ 1499277 w 3279590"/>
                <a:gd name="connsiteY77" fmla="*/ 2263826 h 4519973"/>
                <a:gd name="connsiteX78" fmla="*/ 1321294 w 3279590"/>
                <a:gd name="connsiteY78" fmla="*/ 2459914 h 4519973"/>
                <a:gd name="connsiteX79" fmla="*/ 1337024 w 3279590"/>
                <a:gd name="connsiteY79" fmla="*/ 2537221 h 4519973"/>
                <a:gd name="connsiteX80" fmla="*/ 1368104 w 3279590"/>
                <a:gd name="connsiteY80" fmla="*/ 2453329 h 4519973"/>
                <a:gd name="connsiteX81" fmla="*/ 1514941 w 3279590"/>
                <a:gd name="connsiteY81" fmla="*/ 2410331 h 4519973"/>
                <a:gd name="connsiteX82" fmla="*/ 1543963 w 3279590"/>
                <a:gd name="connsiteY82" fmla="*/ 2572980 h 4519973"/>
                <a:gd name="connsiteX83" fmla="*/ 1384037 w 3279590"/>
                <a:gd name="connsiteY83" fmla="*/ 2603896 h 4519973"/>
                <a:gd name="connsiteX84" fmla="*/ 1468561 w 3279590"/>
                <a:gd name="connsiteY84" fmla="*/ 2667977 h 4519973"/>
                <a:gd name="connsiteX85" fmla="*/ 1760932 w 3279590"/>
                <a:gd name="connsiteY85" fmla="*/ 2511257 h 4519973"/>
                <a:gd name="connsiteX86" fmla="*/ 2131191 w 3279590"/>
                <a:gd name="connsiteY86" fmla="*/ 2532666 h 4519973"/>
                <a:gd name="connsiteX87" fmla="*/ 2009625 w 3279590"/>
                <a:gd name="connsiteY87" fmla="*/ 2564193 h 4519973"/>
                <a:gd name="connsiteX88" fmla="*/ 1761697 w 3279590"/>
                <a:gd name="connsiteY88" fmla="*/ 2598253 h 4519973"/>
                <a:gd name="connsiteX89" fmla="*/ 1517051 w 3279590"/>
                <a:gd name="connsiteY89" fmla="*/ 2751934 h 4519973"/>
                <a:gd name="connsiteX90" fmla="*/ 1558821 w 3279590"/>
                <a:gd name="connsiteY90" fmla="*/ 2973103 h 4519973"/>
                <a:gd name="connsiteX91" fmla="*/ 1681234 w 3279590"/>
                <a:gd name="connsiteY91" fmla="*/ 3237693 h 4519973"/>
                <a:gd name="connsiteX92" fmla="*/ 1805004 w 3279590"/>
                <a:gd name="connsiteY92" fmla="*/ 3434671 h 4519973"/>
                <a:gd name="connsiteX93" fmla="*/ 2027146 w 3279590"/>
                <a:gd name="connsiteY93" fmla="*/ 3667762 h 4519973"/>
                <a:gd name="connsiteX94" fmla="*/ 2179091 w 3279590"/>
                <a:gd name="connsiteY94" fmla="*/ 3837650 h 4519973"/>
                <a:gd name="connsiteX95" fmla="*/ 2305703 w 3279590"/>
                <a:gd name="connsiteY95" fmla="*/ 3972451 h 4519973"/>
                <a:gd name="connsiteX96" fmla="*/ 2419402 w 3279590"/>
                <a:gd name="connsiteY96" fmla="*/ 4142098 h 4519973"/>
                <a:gd name="connsiteX97" fmla="*/ 2649145 w 3279590"/>
                <a:gd name="connsiteY97" fmla="*/ 4519486 h 4519973"/>
                <a:gd name="connsiteX98" fmla="*/ 2339561 w 3279590"/>
                <a:gd name="connsiteY98" fmla="*/ 4213474 h 4519973"/>
                <a:gd name="connsiteX99" fmla="*/ 2075897 w 3279590"/>
                <a:gd name="connsiteY99" fmla="*/ 3865755 h 4519973"/>
                <a:gd name="connsiteX100" fmla="*/ 1569696 w 3279590"/>
                <a:gd name="connsiteY100" fmla="*/ 3272456 h 4519973"/>
                <a:gd name="connsiteX101" fmla="*/ 1332036 w 3279590"/>
                <a:gd name="connsiteY101" fmla="*/ 2747678 h 4519973"/>
                <a:gd name="connsiteX102" fmla="*/ 1304368 w 3279590"/>
                <a:gd name="connsiteY102" fmla="*/ 2596185 h 4519973"/>
                <a:gd name="connsiteX103" fmla="*/ 1150607 w 3279590"/>
                <a:gd name="connsiteY103" fmla="*/ 2515903 h 4519973"/>
                <a:gd name="connsiteX104" fmla="*/ 1036307 w 3279590"/>
                <a:gd name="connsiteY104" fmla="*/ 2597546 h 4519973"/>
                <a:gd name="connsiteX105" fmla="*/ 1003650 w 3279590"/>
                <a:gd name="connsiteY105" fmla="*/ 2744503 h 4519973"/>
                <a:gd name="connsiteX106" fmla="*/ 1215921 w 3279590"/>
                <a:gd name="connsiteY106" fmla="*/ 2973103 h 4519973"/>
                <a:gd name="connsiteX107" fmla="*/ 1411864 w 3279590"/>
                <a:gd name="connsiteY107" fmla="*/ 3413975 h 4519973"/>
                <a:gd name="connsiteX108" fmla="*/ 1509836 w 3279590"/>
                <a:gd name="connsiteY108" fmla="*/ 3773203 h 4519973"/>
                <a:gd name="connsiteX109" fmla="*/ 1526164 w 3279590"/>
                <a:gd name="connsiteY109" fmla="*/ 4050789 h 4519973"/>
                <a:gd name="connsiteX110" fmla="*/ 1526164 w 3279590"/>
                <a:gd name="connsiteY110" fmla="*/ 4050789 h 4519973"/>
                <a:gd name="connsiteX0" fmla="*/ 1444521 w 3279590"/>
                <a:gd name="connsiteY0" fmla="*/ 4050789 h 4519973"/>
                <a:gd name="connsiteX1" fmla="*/ 1379207 w 3279590"/>
                <a:gd name="connsiteY1" fmla="*/ 3675232 h 4519973"/>
                <a:gd name="connsiteX2" fmla="*/ 1199593 w 3279590"/>
                <a:gd name="connsiteY2" fmla="*/ 3218032 h 4519973"/>
                <a:gd name="connsiteX3" fmla="*/ 1036307 w 3279590"/>
                <a:gd name="connsiteY3" fmla="*/ 2907789 h 4519973"/>
                <a:gd name="connsiteX4" fmla="*/ 824036 w 3279590"/>
                <a:gd name="connsiteY4" fmla="*/ 2695517 h 4519973"/>
                <a:gd name="connsiteX5" fmla="*/ 905679 w 3279590"/>
                <a:gd name="connsiteY5" fmla="*/ 2515903 h 4519973"/>
                <a:gd name="connsiteX6" fmla="*/ 1036307 w 3279590"/>
                <a:gd name="connsiteY6" fmla="*/ 2368946 h 4519973"/>
                <a:gd name="connsiteX7" fmla="*/ 1019979 w 3279590"/>
                <a:gd name="connsiteY7" fmla="*/ 2205660 h 4519973"/>
                <a:gd name="connsiteX8" fmla="*/ 987321 w 3279590"/>
                <a:gd name="connsiteY8" fmla="*/ 2173003 h 4519973"/>
                <a:gd name="connsiteX9" fmla="*/ 969193 w 3279590"/>
                <a:gd name="connsiteY9" fmla="*/ 2315128 h 4519973"/>
                <a:gd name="connsiteX10" fmla="*/ 821035 w 3279590"/>
                <a:gd name="connsiteY10" fmla="*/ 2371377 h 4519973"/>
                <a:gd name="connsiteX11" fmla="*/ 675878 w 3279590"/>
                <a:gd name="connsiteY11" fmla="*/ 2329655 h 4519973"/>
                <a:gd name="connsiteX12" fmla="*/ 608133 w 3279590"/>
                <a:gd name="connsiteY12" fmla="*/ 2232284 h 4519973"/>
                <a:gd name="connsiteX13" fmla="*/ 635957 w 3279590"/>
                <a:gd name="connsiteY13" fmla="*/ 2105287 h 4519973"/>
                <a:gd name="connsiteX14" fmla="*/ 763555 w 3279590"/>
                <a:gd name="connsiteY14" fmla="*/ 2038772 h 4519973"/>
                <a:gd name="connsiteX15" fmla="*/ 869390 w 3279590"/>
                <a:gd name="connsiteY15" fmla="*/ 2078663 h 4519973"/>
                <a:gd name="connsiteX16" fmla="*/ 833101 w 3279590"/>
                <a:gd name="connsiteY16" fmla="*/ 2013950 h 4519973"/>
                <a:gd name="connsiteX17" fmla="*/ 791379 w 3279590"/>
                <a:gd name="connsiteY17" fmla="*/ 1960732 h 4519973"/>
                <a:gd name="connsiteX18" fmla="*/ 615996 w 3279590"/>
                <a:gd name="connsiteY18" fmla="*/ 1954068 h 4519973"/>
                <a:gd name="connsiteX19" fmla="*/ 431550 w 3279590"/>
                <a:gd name="connsiteY19" fmla="*/ 1922190 h 4519973"/>
                <a:gd name="connsiteX20" fmla="*/ 237763 w 3279590"/>
                <a:gd name="connsiteY20" fmla="*/ 1808333 h 4519973"/>
                <a:gd name="connsiteX21" fmla="*/ 6830 w 3279590"/>
                <a:gd name="connsiteY21" fmla="*/ 1498086 h 4519973"/>
                <a:gd name="connsiteX22" fmla="*/ 105579 w 3279590"/>
                <a:gd name="connsiteY22" fmla="*/ 1062660 h 4519973"/>
                <a:gd name="connsiteX23" fmla="*/ 546450 w 3279590"/>
                <a:gd name="connsiteY23" fmla="*/ 670775 h 4519973"/>
                <a:gd name="connsiteX24" fmla="*/ 2309936 w 3279590"/>
                <a:gd name="connsiteY24" fmla="*/ 1303 h 4519973"/>
                <a:gd name="connsiteX25" fmla="*/ 1150607 w 3279590"/>
                <a:gd name="connsiteY25" fmla="*/ 509045 h 4519973"/>
                <a:gd name="connsiteX26" fmla="*/ 546450 w 3279590"/>
                <a:gd name="connsiteY26" fmla="*/ 817732 h 4519973"/>
                <a:gd name="connsiteX27" fmla="*/ 203550 w 3279590"/>
                <a:gd name="connsiteY27" fmla="*/ 1144303 h 4519973"/>
                <a:gd name="connsiteX28" fmla="*/ 128904 w 3279590"/>
                <a:gd name="connsiteY28" fmla="*/ 1469318 h 4519973"/>
                <a:gd name="connsiteX29" fmla="*/ 309296 w 3279590"/>
                <a:gd name="connsiteY29" fmla="*/ 1725134 h 4519973"/>
                <a:gd name="connsiteX30" fmla="*/ 499799 w 3279590"/>
                <a:gd name="connsiteY30" fmla="*/ 1831660 h 4519973"/>
                <a:gd name="connsiteX31" fmla="*/ 366835 w 3279590"/>
                <a:gd name="connsiteY31" fmla="*/ 1503531 h 4519973"/>
                <a:gd name="connsiteX32" fmla="*/ 521569 w 3279590"/>
                <a:gd name="connsiteY32" fmla="*/ 1127197 h 4519973"/>
                <a:gd name="connsiteX33" fmla="*/ 1026197 w 3279590"/>
                <a:gd name="connsiteY33" fmla="*/ 827840 h 4519973"/>
                <a:gd name="connsiteX34" fmla="*/ 1700333 w 3279590"/>
                <a:gd name="connsiteY34" fmla="*/ 541702 h 4519973"/>
                <a:gd name="connsiteX35" fmla="*/ 2375250 w 3279590"/>
                <a:gd name="connsiteY35" fmla="*/ 278889 h 4519973"/>
                <a:gd name="connsiteX36" fmla="*/ 1591479 w 3279590"/>
                <a:gd name="connsiteY36" fmla="*/ 703432 h 4519973"/>
                <a:gd name="connsiteX37" fmla="*/ 2587522 w 3279590"/>
                <a:gd name="connsiteY37" fmla="*/ 866718 h 4519973"/>
                <a:gd name="connsiteX38" fmla="*/ 1489622 w 3279590"/>
                <a:gd name="connsiteY38" fmla="*/ 794406 h 4519973"/>
                <a:gd name="connsiteX39" fmla="*/ 1150607 w 3279590"/>
                <a:gd name="connsiteY39" fmla="*/ 915703 h 4519973"/>
                <a:gd name="connsiteX40" fmla="*/ 628093 w 3279590"/>
                <a:gd name="connsiteY40" fmla="*/ 1193289 h 4519973"/>
                <a:gd name="connsiteX41" fmla="*/ 481136 w 3279590"/>
                <a:gd name="connsiteY41" fmla="*/ 1454546 h 4519973"/>
                <a:gd name="connsiteX42" fmla="*/ 562779 w 3279590"/>
                <a:gd name="connsiteY42" fmla="*/ 1748460 h 4519973"/>
                <a:gd name="connsiteX43" fmla="*/ 726064 w 3279590"/>
                <a:gd name="connsiteY43" fmla="*/ 1879089 h 4519973"/>
                <a:gd name="connsiteX44" fmla="*/ 666184 w 3279590"/>
                <a:gd name="connsiteY44" fmla="*/ 1735763 h 4519973"/>
                <a:gd name="connsiteX45" fmla="*/ 742393 w 3279590"/>
                <a:gd name="connsiteY45" fmla="*/ 1585174 h 4519973"/>
                <a:gd name="connsiteX46" fmla="*/ 909311 w 3279590"/>
                <a:gd name="connsiteY46" fmla="*/ 1543452 h 4519973"/>
                <a:gd name="connsiteX47" fmla="*/ 1038138 w 3279590"/>
                <a:gd name="connsiteY47" fmla="*/ 1675281 h 4519973"/>
                <a:gd name="connsiteX48" fmla="*/ 1036307 w 3279590"/>
                <a:gd name="connsiteY48" fmla="*/ 1830103 h 4519973"/>
                <a:gd name="connsiteX49" fmla="*/ 1199593 w 3279590"/>
                <a:gd name="connsiteY49" fmla="*/ 1748460 h 4519973"/>
                <a:gd name="connsiteX50" fmla="*/ 1442752 w 3279590"/>
                <a:gd name="connsiteY50" fmla="*/ 1679870 h 4519973"/>
                <a:gd name="connsiteX51" fmla="*/ 1765001 w 3279590"/>
                <a:gd name="connsiteY51" fmla="*/ 1513857 h 4519973"/>
                <a:gd name="connsiteX52" fmla="*/ 2003862 w 3279590"/>
                <a:gd name="connsiteY52" fmla="*/ 1385763 h 4519973"/>
                <a:gd name="connsiteX53" fmla="*/ 2268182 w 3279590"/>
                <a:gd name="connsiteY53" fmla="*/ 1337214 h 4519973"/>
                <a:gd name="connsiteX54" fmla="*/ 2568227 w 3279590"/>
                <a:gd name="connsiteY54" fmla="*/ 1406924 h 4519973"/>
                <a:gd name="connsiteX55" fmla="*/ 3273319 w 3279590"/>
                <a:gd name="connsiteY55" fmla="*/ 1634162 h 4519973"/>
                <a:gd name="connsiteX56" fmla="*/ 2243390 w 3279590"/>
                <a:gd name="connsiteY56" fmla="*/ 1396496 h 4519973"/>
                <a:gd name="connsiteX57" fmla="*/ 1584816 w 3279590"/>
                <a:gd name="connsiteY57" fmla="*/ 1715204 h 4519973"/>
                <a:gd name="connsiteX58" fmla="*/ 1781027 w 3279590"/>
                <a:gd name="connsiteY58" fmla="*/ 1627001 h 4519973"/>
                <a:gd name="connsiteX59" fmla="*/ 1916459 w 3279590"/>
                <a:gd name="connsiteY59" fmla="*/ 1648162 h 4519973"/>
                <a:gd name="connsiteX60" fmla="*/ 1954549 w 3279590"/>
                <a:gd name="connsiteY60" fmla="*/ 1787826 h 4519973"/>
                <a:gd name="connsiteX61" fmla="*/ 1874137 w 3279590"/>
                <a:gd name="connsiteY61" fmla="*/ 1889400 h 4519973"/>
                <a:gd name="connsiteX62" fmla="*/ 1710011 w 3279590"/>
                <a:gd name="connsiteY62" fmla="*/ 1888754 h 4519973"/>
                <a:gd name="connsiteX63" fmla="*/ 2065007 w 3279590"/>
                <a:gd name="connsiteY63" fmla="*/ 1993389 h 4519973"/>
                <a:gd name="connsiteX64" fmla="*/ 2456893 w 3279590"/>
                <a:gd name="connsiteY64" fmla="*/ 2055071 h 4519973"/>
                <a:gd name="connsiteX65" fmla="*/ 3110036 w 3279590"/>
                <a:gd name="connsiteY65" fmla="*/ 2156675 h 4519973"/>
                <a:gd name="connsiteX66" fmla="*/ 1983818 w 3279590"/>
                <a:gd name="connsiteY66" fmla="*/ 2066414 h 4519973"/>
                <a:gd name="connsiteX67" fmla="*/ 1444521 w 3279590"/>
                <a:gd name="connsiteY67" fmla="*/ 1830103 h 4519973"/>
                <a:gd name="connsiteX68" fmla="*/ 1134279 w 3279590"/>
                <a:gd name="connsiteY68" fmla="*/ 1862760 h 4519973"/>
                <a:gd name="connsiteX69" fmla="*/ 1101621 w 3279590"/>
                <a:gd name="connsiteY69" fmla="*/ 2026046 h 4519973"/>
                <a:gd name="connsiteX70" fmla="*/ 1183264 w 3279590"/>
                <a:gd name="connsiteY70" fmla="*/ 2156675 h 4519973"/>
                <a:gd name="connsiteX71" fmla="*/ 1240414 w 3279590"/>
                <a:gd name="connsiteY71" fmla="*/ 2327217 h 4519973"/>
                <a:gd name="connsiteX72" fmla="*/ 1232250 w 3279590"/>
                <a:gd name="connsiteY72" fmla="*/ 2466917 h 4519973"/>
                <a:gd name="connsiteX73" fmla="*/ 1316748 w 3279590"/>
                <a:gd name="connsiteY73" fmla="*/ 2344443 h 4519973"/>
                <a:gd name="connsiteX74" fmla="*/ 1495939 w 3279590"/>
                <a:gd name="connsiteY74" fmla="*/ 2184362 h 4519973"/>
                <a:gd name="connsiteX75" fmla="*/ 1747054 w 3279590"/>
                <a:gd name="connsiteY75" fmla="*/ 2107236 h 4519973"/>
                <a:gd name="connsiteX76" fmla="*/ 1751897 w 3279590"/>
                <a:gd name="connsiteY76" fmla="*/ 2167799 h 4519973"/>
                <a:gd name="connsiteX77" fmla="*/ 1499277 w 3279590"/>
                <a:gd name="connsiteY77" fmla="*/ 2263826 h 4519973"/>
                <a:gd name="connsiteX78" fmla="*/ 1321294 w 3279590"/>
                <a:gd name="connsiteY78" fmla="*/ 2459914 h 4519973"/>
                <a:gd name="connsiteX79" fmla="*/ 1337024 w 3279590"/>
                <a:gd name="connsiteY79" fmla="*/ 2537221 h 4519973"/>
                <a:gd name="connsiteX80" fmla="*/ 1368104 w 3279590"/>
                <a:gd name="connsiteY80" fmla="*/ 2453329 h 4519973"/>
                <a:gd name="connsiteX81" fmla="*/ 1514941 w 3279590"/>
                <a:gd name="connsiteY81" fmla="*/ 2410331 h 4519973"/>
                <a:gd name="connsiteX82" fmla="*/ 1543963 w 3279590"/>
                <a:gd name="connsiteY82" fmla="*/ 2572980 h 4519973"/>
                <a:gd name="connsiteX83" fmla="*/ 1384037 w 3279590"/>
                <a:gd name="connsiteY83" fmla="*/ 2603896 h 4519973"/>
                <a:gd name="connsiteX84" fmla="*/ 1468561 w 3279590"/>
                <a:gd name="connsiteY84" fmla="*/ 2667977 h 4519973"/>
                <a:gd name="connsiteX85" fmla="*/ 1776483 w 3279590"/>
                <a:gd name="connsiteY85" fmla="*/ 2526807 h 4519973"/>
                <a:gd name="connsiteX86" fmla="*/ 2131191 w 3279590"/>
                <a:gd name="connsiteY86" fmla="*/ 2532666 h 4519973"/>
                <a:gd name="connsiteX87" fmla="*/ 2009625 w 3279590"/>
                <a:gd name="connsiteY87" fmla="*/ 2564193 h 4519973"/>
                <a:gd name="connsiteX88" fmla="*/ 1761697 w 3279590"/>
                <a:gd name="connsiteY88" fmla="*/ 2598253 h 4519973"/>
                <a:gd name="connsiteX89" fmla="*/ 1517051 w 3279590"/>
                <a:gd name="connsiteY89" fmla="*/ 2751934 h 4519973"/>
                <a:gd name="connsiteX90" fmla="*/ 1558821 w 3279590"/>
                <a:gd name="connsiteY90" fmla="*/ 2973103 h 4519973"/>
                <a:gd name="connsiteX91" fmla="*/ 1681234 w 3279590"/>
                <a:gd name="connsiteY91" fmla="*/ 3237693 h 4519973"/>
                <a:gd name="connsiteX92" fmla="*/ 1805004 w 3279590"/>
                <a:gd name="connsiteY92" fmla="*/ 3434671 h 4519973"/>
                <a:gd name="connsiteX93" fmla="*/ 2027146 w 3279590"/>
                <a:gd name="connsiteY93" fmla="*/ 3667762 h 4519973"/>
                <a:gd name="connsiteX94" fmla="*/ 2179091 w 3279590"/>
                <a:gd name="connsiteY94" fmla="*/ 3837650 h 4519973"/>
                <a:gd name="connsiteX95" fmla="*/ 2305703 w 3279590"/>
                <a:gd name="connsiteY95" fmla="*/ 3972451 h 4519973"/>
                <a:gd name="connsiteX96" fmla="*/ 2419402 w 3279590"/>
                <a:gd name="connsiteY96" fmla="*/ 4142098 h 4519973"/>
                <a:gd name="connsiteX97" fmla="*/ 2649145 w 3279590"/>
                <a:gd name="connsiteY97" fmla="*/ 4519486 h 4519973"/>
                <a:gd name="connsiteX98" fmla="*/ 2339561 w 3279590"/>
                <a:gd name="connsiteY98" fmla="*/ 4213474 h 4519973"/>
                <a:gd name="connsiteX99" fmla="*/ 2075897 w 3279590"/>
                <a:gd name="connsiteY99" fmla="*/ 3865755 h 4519973"/>
                <a:gd name="connsiteX100" fmla="*/ 1569696 w 3279590"/>
                <a:gd name="connsiteY100" fmla="*/ 3272456 h 4519973"/>
                <a:gd name="connsiteX101" fmla="*/ 1332036 w 3279590"/>
                <a:gd name="connsiteY101" fmla="*/ 2747678 h 4519973"/>
                <a:gd name="connsiteX102" fmla="*/ 1304368 w 3279590"/>
                <a:gd name="connsiteY102" fmla="*/ 2596185 h 4519973"/>
                <a:gd name="connsiteX103" fmla="*/ 1150607 w 3279590"/>
                <a:gd name="connsiteY103" fmla="*/ 2515903 h 4519973"/>
                <a:gd name="connsiteX104" fmla="*/ 1036307 w 3279590"/>
                <a:gd name="connsiteY104" fmla="*/ 2597546 h 4519973"/>
                <a:gd name="connsiteX105" fmla="*/ 1003650 w 3279590"/>
                <a:gd name="connsiteY105" fmla="*/ 2744503 h 4519973"/>
                <a:gd name="connsiteX106" fmla="*/ 1215921 w 3279590"/>
                <a:gd name="connsiteY106" fmla="*/ 2973103 h 4519973"/>
                <a:gd name="connsiteX107" fmla="*/ 1411864 w 3279590"/>
                <a:gd name="connsiteY107" fmla="*/ 3413975 h 4519973"/>
                <a:gd name="connsiteX108" fmla="*/ 1509836 w 3279590"/>
                <a:gd name="connsiteY108" fmla="*/ 3773203 h 4519973"/>
                <a:gd name="connsiteX109" fmla="*/ 1526164 w 3279590"/>
                <a:gd name="connsiteY109" fmla="*/ 4050789 h 4519973"/>
                <a:gd name="connsiteX110" fmla="*/ 1526164 w 3279590"/>
                <a:gd name="connsiteY110" fmla="*/ 4050789 h 4519973"/>
                <a:gd name="connsiteX0" fmla="*/ 1444521 w 3279590"/>
                <a:gd name="connsiteY0" fmla="*/ 4050789 h 4519973"/>
                <a:gd name="connsiteX1" fmla="*/ 1379207 w 3279590"/>
                <a:gd name="connsiteY1" fmla="*/ 3675232 h 4519973"/>
                <a:gd name="connsiteX2" fmla="*/ 1199593 w 3279590"/>
                <a:gd name="connsiteY2" fmla="*/ 3218032 h 4519973"/>
                <a:gd name="connsiteX3" fmla="*/ 1036307 w 3279590"/>
                <a:gd name="connsiteY3" fmla="*/ 2907789 h 4519973"/>
                <a:gd name="connsiteX4" fmla="*/ 824036 w 3279590"/>
                <a:gd name="connsiteY4" fmla="*/ 2695517 h 4519973"/>
                <a:gd name="connsiteX5" fmla="*/ 905679 w 3279590"/>
                <a:gd name="connsiteY5" fmla="*/ 2515903 h 4519973"/>
                <a:gd name="connsiteX6" fmla="*/ 1036307 w 3279590"/>
                <a:gd name="connsiteY6" fmla="*/ 2368946 h 4519973"/>
                <a:gd name="connsiteX7" fmla="*/ 1019979 w 3279590"/>
                <a:gd name="connsiteY7" fmla="*/ 2205660 h 4519973"/>
                <a:gd name="connsiteX8" fmla="*/ 987321 w 3279590"/>
                <a:gd name="connsiteY8" fmla="*/ 2173003 h 4519973"/>
                <a:gd name="connsiteX9" fmla="*/ 969193 w 3279590"/>
                <a:gd name="connsiteY9" fmla="*/ 2315128 h 4519973"/>
                <a:gd name="connsiteX10" fmla="*/ 821035 w 3279590"/>
                <a:gd name="connsiteY10" fmla="*/ 2371377 h 4519973"/>
                <a:gd name="connsiteX11" fmla="*/ 675878 w 3279590"/>
                <a:gd name="connsiteY11" fmla="*/ 2329655 h 4519973"/>
                <a:gd name="connsiteX12" fmla="*/ 608133 w 3279590"/>
                <a:gd name="connsiteY12" fmla="*/ 2232284 h 4519973"/>
                <a:gd name="connsiteX13" fmla="*/ 635957 w 3279590"/>
                <a:gd name="connsiteY13" fmla="*/ 2105287 h 4519973"/>
                <a:gd name="connsiteX14" fmla="*/ 763555 w 3279590"/>
                <a:gd name="connsiteY14" fmla="*/ 2038772 h 4519973"/>
                <a:gd name="connsiteX15" fmla="*/ 869390 w 3279590"/>
                <a:gd name="connsiteY15" fmla="*/ 2078663 h 4519973"/>
                <a:gd name="connsiteX16" fmla="*/ 833101 w 3279590"/>
                <a:gd name="connsiteY16" fmla="*/ 2013950 h 4519973"/>
                <a:gd name="connsiteX17" fmla="*/ 791379 w 3279590"/>
                <a:gd name="connsiteY17" fmla="*/ 1960732 h 4519973"/>
                <a:gd name="connsiteX18" fmla="*/ 615996 w 3279590"/>
                <a:gd name="connsiteY18" fmla="*/ 1954068 h 4519973"/>
                <a:gd name="connsiteX19" fmla="*/ 431550 w 3279590"/>
                <a:gd name="connsiteY19" fmla="*/ 1922190 h 4519973"/>
                <a:gd name="connsiteX20" fmla="*/ 237763 w 3279590"/>
                <a:gd name="connsiteY20" fmla="*/ 1808333 h 4519973"/>
                <a:gd name="connsiteX21" fmla="*/ 6830 w 3279590"/>
                <a:gd name="connsiteY21" fmla="*/ 1498086 h 4519973"/>
                <a:gd name="connsiteX22" fmla="*/ 105579 w 3279590"/>
                <a:gd name="connsiteY22" fmla="*/ 1062660 h 4519973"/>
                <a:gd name="connsiteX23" fmla="*/ 546450 w 3279590"/>
                <a:gd name="connsiteY23" fmla="*/ 670775 h 4519973"/>
                <a:gd name="connsiteX24" fmla="*/ 2309936 w 3279590"/>
                <a:gd name="connsiteY24" fmla="*/ 1303 h 4519973"/>
                <a:gd name="connsiteX25" fmla="*/ 1150607 w 3279590"/>
                <a:gd name="connsiteY25" fmla="*/ 509045 h 4519973"/>
                <a:gd name="connsiteX26" fmla="*/ 546450 w 3279590"/>
                <a:gd name="connsiteY26" fmla="*/ 817732 h 4519973"/>
                <a:gd name="connsiteX27" fmla="*/ 203550 w 3279590"/>
                <a:gd name="connsiteY27" fmla="*/ 1144303 h 4519973"/>
                <a:gd name="connsiteX28" fmla="*/ 128904 w 3279590"/>
                <a:gd name="connsiteY28" fmla="*/ 1469318 h 4519973"/>
                <a:gd name="connsiteX29" fmla="*/ 309296 w 3279590"/>
                <a:gd name="connsiteY29" fmla="*/ 1725134 h 4519973"/>
                <a:gd name="connsiteX30" fmla="*/ 499799 w 3279590"/>
                <a:gd name="connsiteY30" fmla="*/ 1831660 h 4519973"/>
                <a:gd name="connsiteX31" fmla="*/ 366835 w 3279590"/>
                <a:gd name="connsiteY31" fmla="*/ 1503531 h 4519973"/>
                <a:gd name="connsiteX32" fmla="*/ 521569 w 3279590"/>
                <a:gd name="connsiteY32" fmla="*/ 1127197 h 4519973"/>
                <a:gd name="connsiteX33" fmla="*/ 1026197 w 3279590"/>
                <a:gd name="connsiteY33" fmla="*/ 827840 h 4519973"/>
                <a:gd name="connsiteX34" fmla="*/ 1700333 w 3279590"/>
                <a:gd name="connsiteY34" fmla="*/ 541702 h 4519973"/>
                <a:gd name="connsiteX35" fmla="*/ 2375250 w 3279590"/>
                <a:gd name="connsiteY35" fmla="*/ 278889 h 4519973"/>
                <a:gd name="connsiteX36" fmla="*/ 1591479 w 3279590"/>
                <a:gd name="connsiteY36" fmla="*/ 703432 h 4519973"/>
                <a:gd name="connsiteX37" fmla="*/ 2587522 w 3279590"/>
                <a:gd name="connsiteY37" fmla="*/ 866718 h 4519973"/>
                <a:gd name="connsiteX38" fmla="*/ 1489622 w 3279590"/>
                <a:gd name="connsiteY38" fmla="*/ 794406 h 4519973"/>
                <a:gd name="connsiteX39" fmla="*/ 1150607 w 3279590"/>
                <a:gd name="connsiteY39" fmla="*/ 915703 h 4519973"/>
                <a:gd name="connsiteX40" fmla="*/ 628093 w 3279590"/>
                <a:gd name="connsiteY40" fmla="*/ 1193289 h 4519973"/>
                <a:gd name="connsiteX41" fmla="*/ 481136 w 3279590"/>
                <a:gd name="connsiteY41" fmla="*/ 1454546 h 4519973"/>
                <a:gd name="connsiteX42" fmla="*/ 562779 w 3279590"/>
                <a:gd name="connsiteY42" fmla="*/ 1748460 h 4519973"/>
                <a:gd name="connsiteX43" fmla="*/ 726064 w 3279590"/>
                <a:gd name="connsiteY43" fmla="*/ 1879089 h 4519973"/>
                <a:gd name="connsiteX44" fmla="*/ 666184 w 3279590"/>
                <a:gd name="connsiteY44" fmla="*/ 1735763 h 4519973"/>
                <a:gd name="connsiteX45" fmla="*/ 742393 w 3279590"/>
                <a:gd name="connsiteY45" fmla="*/ 1585174 h 4519973"/>
                <a:gd name="connsiteX46" fmla="*/ 909311 w 3279590"/>
                <a:gd name="connsiteY46" fmla="*/ 1543452 h 4519973"/>
                <a:gd name="connsiteX47" fmla="*/ 1038138 w 3279590"/>
                <a:gd name="connsiteY47" fmla="*/ 1675281 h 4519973"/>
                <a:gd name="connsiteX48" fmla="*/ 1036307 w 3279590"/>
                <a:gd name="connsiteY48" fmla="*/ 1830103 h 4519973"/>
                <a:gd name="connsiteX49" fmla="*/ 1199593 w 3279590"/>
                <a:gd name="connsiteY49" fmla="*/ 1748460 h 4519973"/>
                <a:gd name="connsiteX50" fmla="*/ 1442752 w 3279590"/>
                <a:gd name="connsiteY50" fmla="*/ 1679870 h 4519973"/>
                <a:gd name="connsiteX51" fmla="*/ 1765001 w 3279590"/>
                <a:gd name="connsiteY51" fmla="*/ 1513857 h 4519973"/>
                <a:gd name="connsiteX52" fmla="*/ 2003862 w 3279590"/>
                <a:gd name="connsiteY52" fmla="*/ 1385763 h 4519973"/>
                <a:gd name="connsiteX53" fmla="*/ 2268182 w 3279590"/>
                <a:gd name="connsiteY53" fmla="*/ 1337214 h 4519973"/>
                <a:gd name="connsiteX54" fmla="*/ 2568227 w 3279590"/>
                <a:gd name="connsiteY54" fmla="*/ 1406924 h 4519973"/>
                <a:gd name="connsiteX55" fmla="*/ 3273319 w 3279590"/>
                <a:gd name="connsiteY55" fmla="*/ 1634162 h 4519973"/>
                <a:gd name="connsiteX56" fmla="*/ 2243390 w 3279590"/>
                <a:gd name="connsiteY56" fmla="*/ 1396496 h 4519973"/>
                <a:gd name="connsiteX57" fmla="*/ 1584816 w 3279590"/>
                <a:gd name="connsiteY57" fmla="*/ 1715204 h 4519973"/>
                <a:gd name="connsiteX58" fmla="*/ 1781027 w 3279590"/>
                <a:gd name="connsiteY58" fmla="*/ 1627001 h 4519973"/>
                <a:gd name="connsiteX59" fmla="*/ 1916459 w 3279590"/>
                <a:gd name="connsiteY59" fmla="*/ 1648162 h 4519973"/>
                <a:gd name="connsiteX60" fmla="*/ 1954549 w 3279590"/>
                <a:gd name="connsiteY60" fmla="*/ 1787826 h 4519973"/>
                <a:gd name="connsiteX61" fmla="*/ 1874137 w 3279590"/>
                <a:gd name="connsiteY61" fmla="*/ 1889400 h 4519973"/>
                <a:gd name="connsiteX62" fmla="*/ 1710011 w 3279590"/>
                <a:gd name="connsiteY62" fmla="*/ 1888754 h 4519973"/>
                <a:gd name="connsiteX63" fmla="*/ 2065007 w 3279590"/>
                <a:gd name="connsiteY63" fmla="*/ 1993389 h 4519973"/>
                <a:gd name="connsiteX64" fmla="*/ 2456893 w 3279590"/>
                <a:gd name="connsiteY64" fmla="*/ 2055071 h 4519973"/>
                <a:gd name="connsiteX65" fmla="*/ 3110036 w 3279590"/>
                <a:gd name="connsiteY65" fmla="*/ 2156675 h 4519973"/>
                <a:gd name="connsiteX66" fmla="*/ 1983818 w 3279590"/>
                <a:gd name="connsiteY66" fmla="*/ 2066414 h 4519973"/>
                <a:gd name="connsiteX67" fmla="*/ 1444521 w 3279590"/>
                <a:gd name="connsiteY67" fmla="*/ 1830103 h 4519973"/>
                <a:gd name="connsiteX68" fmla="*/ 1134279 w 3279590"/>
                <a:gd name="connsiteY68" fmla="*/ 1862760 h 4519973"/>
                <a:gd name="connsiteX69" fmla="*/ 1101621 w 3279590"/>
                <a:gd name="connsiteY69" fmla="*/ 2026046 h 4519973"/>
                <a:gd name="connsiteX70" fmla="*/ 1183264 w 3279590"/>
                <a:gd name="connsiteY70" fmla="*/ 2156675 h 4519973"/>
                <a:gd name="connsiteX71" fmla="*/ 1240414 w 3279590"/>
                <a:gd name="connsiteY71" fmla="*/ 2327217 h 4519973"/>
                <a:gd name="connsiteX72" fmla="*/ 1232250 w 3279590"/>
                <a:gd name="connsiteY72" fmla="*/ 2466917 h 4519973"/>
                <a:gd name="connsiteX73" fmla="*/ 1316748 w 3279590"/>
                <a:gd name="connsiteY73" fmla="*/ 2344443 h 4519973"/>
                <a:gd name="connsiteX74" fmla="*/ 1495939 w 3279590"/>
                <a:gd name="connsiteY74" fmla="*/ 2184362 h 4519973"/>
                <a:gd name="connsiteX75" fmla="*/ 1747054 w 3279590"/>
                <a:gd name="connsiteY75" fmla="*/ 2107236 h 4519973"/>
                <a:gd name="connsiteX76" fmla="*/ 1751897 w 3279590"/>
                <a:gd name="connsiteY76" fmla="*/ 2167799 h 4519973"/>
                <a:gd name="connsiteX77" fmla="*/ 1499277 w 3279590"/>
                <a:gd name="connsiteY77" fmla="*/ 2263826 h 4519973"/>
                <a:gd name="connsiteX78" fmla="*/ 1321294 w 3279590"/>
                <a:gd name="connsiteY78" fmla="*/ 2459914 h 4519973"/>
                <a:gd name="connsiteX79" fmla="*/ 1337024 w 3279590"/>
                <a:gd name="connsiteY79" fmla="*/ 2537221 h 4519973"/>
                <a:gd name="connsiteX80" fmla="*/ 1368104 w 3279590"/>
                <a:gd name="connsiteY80" fmla="*/ 2453329 h 4519973"/>
                <a:gd name="connsiteX81" fmla="*/ 1514941 w 3279590"/>
                <a:gd name="connsiteY81" fmla="*/ 2410331 h 4519973"/>
                <a:gd name="connsiteX82" fmla="*/ 1543963 w 3279590"/>
                <a:gd name="connsiteY82" fmla="*/ 2572980 h 4519973"/>
                <a:gd name="connsiteX83" fmla="*/ 1384037 w 3279590"/>
                <a:gd name="connsiteY83" fmla="*/ 2603896 h 4519973"/>
                <a:gd name="connsiteX84" fmla="*/ 1468561 w 3279590"/>
                <a:gd name="connsiteY84" fmla="*/ 2667977 h 4519973"/>
                <a:gd name="connsiteX85" fmla="*/ 1776483 w 3279590"/>
                <a:gd name="connsiteY85" fmla="*/ 2526807 h 4519973"/>
                <a:gd name="connsiteX86" fmla="*/ 2131191 w 3279590"/>
                <a:gd name="connsiteY86" fmla="*/ 2532666 h 4519973"/>
                <a:gd name="connsiteX87" fmla="*/ 1986300 w 3279590"/>
                <a:gd name="connsiteY87" fmla="*/ 2564193 h 4519973"/>
                <a:gd name="connsiteX88" fmla="*/ 1761697 w 3279590"/>
                <a:gd name="connsiteY88" fmla="*/ 2598253 h 4519973"/>
                <a:gd name="connsiteX89" fmla="*/ 1517051 w 3279590"/>
                <a:gd name="connsiteY89" fmla="*/ 2751934 h 4519973"/>
                <a:gd name="connsiteX90" fmla="*/ 1558821 w 3279590"/>
                <a:gd name="connsiteY90" fmla="*/ 2973103 h 4519973"/>
                <a:gd name="connsiteX91" fmla="*/ 1681234 w 3279590"/>
                <a:gd name="connsiteY91" fmla="*/ 3237693 h 4519973"/>
                <a:gd name="connsiteX92" fmla="*/ 1805004 w 3279590"/>
                <a:gd name="connsiteY92" fmla="*/ 3434671 h 4519973"/>
                <a:gd name="connsiteX93" fmla="*/ 2027146 w 3279590"/>
                <a:gd name="connsiteY93" fmla="*/ 3667762 h 4519973"/>
                <a:gd name="connsiteX94" fmla="*/ 2179091 w 3279590"/>
                <a:gd name="connsiteY94" fmla="*/ 3837650 h 4519973"/>
                <a:gd name="connsiteX95" fmla="*/ 2305703 w 3279590"/>
                <a:gd name="connsiteY95" fmla="*/ 3972451 h 4519973"/>
                <a:gd name="connsiteX96" fmla="*/ 2419402 w 3279590"/>
                <a:gd name="connsiteY96" fmla="*/ 4142098 h 4519973"/>
                <a:gd name="connsiteX97" fmla="*/ 2649145 w 3279590"/>
                <a:gd name="connsiteY97" fmla="*/ 4519486 h 4519973"/>
                <a:gd name="connsiteX98" fmla="*/ 2339561 w 3279590"/>
                <a:gd name="connsiteY98" fmla="*/ 4213474 h 4519973"/>
                <a:gd name="connsiteX99" fmla="*/ 2075897 w 3279590"/>
                <a:gd name="connsiteY99" fmla="*/ 3865755 h 4519973"/>
                <a:gd name="connsiteX100" fmla="*/ 1569696 w 3279590"/>
                <a:gd name="connsiteY100" fmla="*/ 3272456 h 4519973"/>
                <a:gd name="connsiteX101" fmla="*/ 1332036 w 3279590"/>
                <a:gd name="connsiteY101" fmla="*/ 2747678 h 4519973"/>
                <a:gd name="connsiteX102" fmla="*/ 1304368 w 3279590"/>
                <a:gd name="connsiteY102" fmla="*/ 2596185 h 4519973"/>
                <a:gd name="connsiteX103" fmla="*/ 1150607 w 3279590"/>
                <a:gd name="connsiteY103" fmla="*/ 2515903 h 4519973"/>
                <a:gd name="connsiteX104" fmla="*/ 1036307 w 3279590"/>
                <a:gd name="connsiteY104" fmla="*/ 2597546 h 4519973"/>
                <a:gd name="connsiteX105" fmla="*/ 1003650 w 3279590"/>
                <a:gd name="connsiteY105" fmla="*/ 2744503 h 4519973"/>
                <a:gd name="connsiteX106" fmla="*/ 1215921 w 3279590"/>
                <a:gd name="connsiteY106" fmla="*/ 2973103 h 4519973"/>
                <a:gd name="connsiteX107" fmla="*/ 1411864 w 3279590"/>
                <a:gd name="connsiteY107" fmla="*/ 3413975 h 4519973"/>
                <a:gd name="connsiteX108" fmla="*/ 1509836 w 3279590"/>
                <a:gd name="connsiteY108" fmla="*/ 3773203 h 4519973"/>
                <a:gd name="connsiteX109" fmla="*/ 1526164 w 3279590"/>
                <a:gd name="connsiteY109" fmla="*/ 4050789 h 4519973"/>
                <a:gd name="connsiteX110" fmla="*/ 1526164 w 3279590"/>
                <a:gd name="connsiteY110" fmla="*/ 4050789 h 4519973"/>
                <a:gd name="connsiteX0" fmla="*/ 1444521 w 3279590"/>
                <a:gd name="connsiteY0" fmla="*/ 4050789 h 4519973"/>
                <a:gd name="connsiteX1" fmla="*/ 1379207 w 3279590"/>
                <a:gd name="connsiteY1" fmla="*/ 3675232 h 4519973"/>
                <a:gd name="connsiteX2" fmla="*/ 1199593 w 3279590"/>
                <a:gd name="connsiteY2" fmla="*/ 3218032 h 4519973"/>
                <a:gd name="connsiteX3" fmla="*/ 1036307 w 3279590"/>
                <a:gd name="connsiteY3" fmla="*/ 2907789 h 4519973"/>
                <a:gd name="connsiteX4" fmla="*/ 824036 w 3279590"/>
                <a:gd name="connsiteY4" fmla="*/ 2695517 h 4519973"/>
                <a:gd name="connsiteX5" fmla="*/ 905679 w 3279590"/>
                <a:gd name="connsiteY5" fmla="*/ 2515903 h 4519973"/>
                <a:gd name="connsiteX6" fmla="*/ 1036307 w 3279590"/>
                <a:gd name="connsiteY6" fmla="*/ 2368946 h 4519973"/>
                <a:gd name="connsiteX7" fmla="*/ 1019979 w 3279590"/>
                <a:gd name="connsiteY7" fmla="*/ 2205660 h 4519973"/>
                <a:gd name="connsiteX8" fmla="*/ 987321 w 3279590"/>
                <a:gd name="connsiteY8" fmla="*/ 2173003 h 4519973"/>
                <a:gd name="connsiteX9" fmla="*/ 969193 w 3279590"/>
                <a:gd name="connsiteY9" fmla="*/ 2315128 h 4519973"/>
                <a:gd name="connsiteX10" fmla="*/ 821035 w 3279590"/>
                <a:gd name="connsiteY10" fmla="*/ 2371377 h 4519973"/>
                <a:gd name="connsiteX11" fmla="*/ 675878 w 3279590"/>
                <a:gd name="connsiteY11" fmla="*/ 2329655 h 4519973"/>
                <a:gd name="connsiteX12" fmla="*/ 608133 w 3279590"/>
                <a:gd name="connsiteY12" fmla="*/ 2232284 h 4519973"/>
                <a:gd name="connsiteX13" fmla="*/ 635957 w 3279590"/>
                <a:gd name="connsiteY13" fmla="*/ 2105287 h 4519973"/>
                <a:gd name="connsiteX14" fmla="*/ 763555 w 3279590"/>
                <a:gd name="connsiteY14" fmla="*/ 2038772 h 4519973"/>
                <a:gd name="connsiteX15" fmla="*/ 869390 w 3279590"/>
                <a:gd name="connsiteY15" fmla="*/ 2078663 h 4519973"/>
                <a:gd name="connsiteX16" fmla="*/ 833101 w 3279590"/>
                <a:gd name="connsiteY16" fmla="*/ 2013950 h 4519973"/>
                <a:gd name="connsiteX17" fmla="*/ 791379 w 3279590"/>
                <a:gd name="connsiteY17" fmla="*/ 1960732 h 4519973"/>
                <a:gd name="connsiteX18" fmla="*/ 615996 w 3279590"/>
                <a:gd name="connsiteY18" fmla="*/ 1954068 h 4519973"/>
                <a:gd name="connsiteX19" fmla="*/ 431550 w 3279590"/>
                <a:gd name="connsiteY19" fmla="*/ 1922190 h 4519973"/>
                <a:gd name="connsiteX20" fmla="*/ 237763 w 3279590"/>
                <a:gd name="connsiteY20" fmla="*/ 1808333 h 4519973"/>
                <a:gd name="connsiteX21" fmla="*/ 6830 w 3279590"/>
                <a:gd name="connsiteY21" fmla="*/ 1498086 h 4519973"/>
                <a:gd name="connsiteX22" fmla="*/ 105579 w 3279590"/>
                <a:gd name="connsiteY22" fmla="*/ 1062660 h 4519973"/>
                <a:gd name="connsiteX23" fmla="*/ 546450 w 3279590"/>
                <a:gd name="connsiteY23" fmla="*/ 670775 h 4519973"/>
                <a:gd name="connsiteX24" fmla="*/ 2309936 w 3279590"/>
                <a:gd name="connsiteY24" fmla="*/ 1303 h 4519973"/>
                <a:gd name="connsiteX25" fmla="*/ 1150607 w 3279590"/>
                <a:gd name="connsiteY25" fmla="*/ 509045 h 4519973"/>
                <a:gd name="connsiteX26" fmla="*/ 546450 w 3279590"/>
                <a:gd name="connsiteY26" fmla="*/ 817732 h 4519973"/>
                <a:gd name="connsiteX27" fmla="*/ 203550 w 3279590"/>
                <a:gd name="connsiteY27" fmla="*/ 1144303 h 4519973"/>
                <a:gd name="connsiteX28" fmla="*/ 128904 w 3279590"/>
                <a:gd name="connsiteY28" fmla="*/ 1469318 h 4519973"/>
                <a:gd name="connsiteX29" fmla="*/ 309296 w 3279590"/>
                <a:gd name="connsiteY29" fmla="*/ 1725134 h 4519973"/>
                <a:gd name="connsiteX30" fmla="*/ 499799 w 3279590"/>
                <a:gd name="connsiteY30" fmla="*/ 1831660 h 4519973"/>
                <a:gd name="connsiteX31" fmla="*/ 366835 w 3279590"/>
                <a:gd name="connsiteY31" fmla="*/ 1503531 h 4519973"/>
                <a:gd name="connsiteX32" fmla="*/ 521569 w 3279590"/>
                <a:gd name="connsiteY32" fmla="*/ 1127197 h 4519973"/>
                <a:gd name="connsiteX33" fmla="*/ 1026197 w 3279590"/>
                <a:gd name="connsiteY33" fmla="*/ 827840 h 4519973"/>
                <a:gd name="connsiteX34" fmla="*/ 1700333 w 3279590"/>
                <a:gd name="connsiteY34" fmla="*/ 541702 h 4519973"/>
                <a:gd name="connsiteX35" fmla="*/ 2375250 w 3279590"/>
                <a:gd name="connsiteY35" fmla="*/ 278889 h 4519973"/>
                <a:gd name="connsiteX36" fmla="*/ 1591479 w 3279590"/>
                <a:gd name="connsiteY36" fmla="*/ 703432 h 4519973"/>
                <a:gd name="connsiteX37" fmla="*/ 2587522 w 3279590"/>
                <a:gd name="connsiteY37" fmla="*/ 866718 h 4519973"/>
                <a:gd name="connsiteX38" fmla="*/ 1489622 w 3279590"/>
                <a:gd name="connsiteY38" fmla="*/ 794406 h 4519973"/>
                <a:gd name="connsiteX39" fmla="*/ 1150607 w 3279590"/>
                <a:gd name="connsiteY39" fmla="*/ 915703 h 4519973"/>
                <a:gd name="connsiteX40" fmla="*/ 628093 w 3279590"/>
                <a:gd name="connsiteY40" fmla="*/ 1193289 h 4519973"/>
                <a:gd name="connsiteX41" fmla="*/ 481136 w 3279590"/>
                <a:gd name="connsiteY41" fmla="*/ 1454546 h 4519973"/>
                <a:gd name="connsiteX42" fmla="*/ 562779 w 3279590"/>
                <a:gd name="connsiteY42" fmla="*/ 1748460 h 4519973"/>
                <a:gd name="connsiteX43" fmla="*/ 726064 w 3279590"/>
                <a:gd name="connsiteY43" fmla="*/ 1879089 h 4519973"/>
                <a:gd name="connsiteX44" fmla="*/ 666184 w 3279590"/>
                <a:gd name="connsiteY44" fmla="*/ 1735763 h 4519973"/>
                <a:gd name="connsiteX45" fmla="*/ 742393 w 3279590"/>
                <a:gd name="connsiteY45" fmla="*/ 1585174 h 4519973"/>
                <a:gd name="connsiteX46" fmla="*/ 909311 w 3279590"/>
                <a:gd name="connsiteY46" fmla="*/ 1543452 h 4519973"/>
                <a:gd name="connsiteX47" fmla="*/ 1038138 w 3279590"/>
                <a:gd name="connsiteY47" fmla="*/ 1675281 h 4519973"/>
                <a:gd name="connsiteX48" fmla="*/ 1036307 w 3279590"/>
                <a:gd name="connsiteY48" fmla="*/ 1830103 h 4519973"/>
                <a:gd name="connsiteX49" fmla="*/ 1199593 w 3279590"/>
                <a:gd name="connsiteY49" fmla="*/ 1748460 h 4519973"/>
                <a:gd name="connsiteX50" fmla="*/ 1442752 w 3279590"/>
                <a:gd name="connsiteY50" fmla="*/ 1679870 h 4519973"/>
                <a:gd name="connsiteX51" fmla="*/ 1765001 w 3279590"/>
                <a:gd name="connsiteY51" fmla="*/ 1513857 h 4519973"/>
                <a:gd name="connsiteX52" fmla="*/ 2003862 w 3279590"/>
                <a:gd name="connsiteY52" fmla="*/ 1385763 h 4519973"/>
                <a:gd name="connsiteX53" fmla="*/ 2268182 w 3279590"/>
                <a:gd name="connsiteY53" fmla="*/ 1337214 h 4519973"/>
                <a:gd name="connsiteX54" fmla="*/ 2568227 w 3279590"/>
                <a:gd name="connsiteY54" fmla="*/ 1406924 h 4519973"/>
                <a:gd name="connsiteX55" fmla="*/ 3273319 w 3279590"/>
                <a:gd name="connsiteY55" fmla="*/ 1634162 h 4519973"/>
                <a:gd name="connsiteX56" fmla="*/ 2243390 w 3279590"/>
                <a:gd name="connsiteY56" fmla="*/ 1396496 h 4519973"/>
                <a:gd name="connsiteX57" fmla="*/ 1584816 w 3279590"/>
                <a:gd name="connsiteY57" fmla="*/ 1715204 h 4519973"/>
                <a:gd name="connsiteX58" fmla="*/ 1781027 w 3279590"/>
                <a:gd name="connsiteY58" fmla="*/ 1627001 h 4519973"/>
                <a:gd name="connsiteX59" fmla="*/ 1916459 w 3279590"/>
                <a:gd name="connsiteY59" fmla="*/ 1648162 h 4519973"/>
                <a:gd name="connsiteX60" fmla="*/ 1954549 w 3279590"/>
                <a:gd name="connsiteY60" fmla="*/ 1787826 h 4519973"/>
                <a:gd name="connsiteX61" fmla="*/ 1874137 w 3279590"/>
                <a:gd name="connsiteY61" fmla="*/ 1889400 h 4519973"/>
                <a:gd name="connsiteX62" fmla="*/ 1710011 w 3279590"/>
                <a:gd name="connsiteY62" fmla="*/ 1888754 h 4519973"/>
                <a:gd name="connsiteX63" fmla="*/ 2065007 w 3279590"/>
                <a:gd name="connsiteY63" fmla="*/ 1993389 h 4519973"/>
                <a:gd name="connsiteX64" fmla="*/ 2456893 w 3279590"/>
                <a:gd name="connsiteY64" fmla="*/ 2055071 h 4519973"/>
                <a:gd name="connsiteX65" fmla="*/ 3110036 w 3279590"/>
                <a:gd name="connsiteY65" fmla="*/ 2156675 h 4519973"/>
                <a:gd name="connsiteX66" fmla="*/ 1983818 w 3279590"/>
                <a:gd name="connsiteY66" fmla="*/ 2066414 h 4519973"/>
                <a:gd name="connsiteX67" fmla="*/ 1444521 w 3279590"/>
                <a:gd name="connsiteY67" fmla="*/ 1830103 h 4519973"/>
                <a:gd name="connsiteX68" fmla="*/ 1134279 w 3279590"/>
                <a:gd name="connsiteY68" fmla="*/ 1862760 h 4519973"/>
                <a:gd name="connsiteX69" fmla="*/ 1101621 w 3279590"/>
                <a:gd name="connsiteY69" fmla="*/ 2026046 h 4519973"/>
                <a:gd name="connsiteX70" fmla="*/ 1183264 w 3279590"/>
                <a:gd name="connsiteY70" fmla="*/ 2156675 h 4519973"/>
                <a:gd name="connsiteX71" fmla="*/ 1240414 w 3279590"/>
                <a:gd name="connsiteY71" fmla="*/ 2327217 h 4519973"/>
                <a:gd name="connsiteX72" fmla="*/ 1232250 w 3279590"/>
                <a:gd name="connsiteY72" fmla="*/ 2466917 h 4519973"/>
                <a:gd name="connsiteX73" fmla="*/ 1316748 w 3279590"/>
                <a:gd name="connsiteY73" fmla="*/ 2344443 h 4519973"/>
                <a:gd name="connsiteX74" fmla="*/ 1495939 w 3279590"/>
                <a:gd name="connsiteY74" fmla="*/ 2184362 h 4519973"/>
                <a:gd name="connsiteX75" fmla="*/ 1747054 w 3279590"/>
                <a:gd name="connsiteY75" fmla="*/ 2107236 h 4519973"/>
                <a:gd name="connsiteX76" fmla="*/ 1751897 w 3279590"/>
                <a:gd name="connsiteY76" fmla="*/ 2167799 h 4519973"/>
                <a:gd name="connsiteX77" fmla="*/ 1499277 w 3279590"/>
                <a:gd name="connsiteY77" fmla="*/ 2263826 h 4519973"/>
                <a:gd name="connsiteX78" fmla="*/ 1321294 w 3279590"/>
                <a:gd name="connsiteY78" fmla="*/ 2459914 h 4519973"/>
                <a:gd name="connsiteX79" fmla="*/ 1337024 w 3279590"/>
                <a:gd name="connsiteY79" fmla="*/ 2537221 h 4519973"/>
                <a:gd name="connsiteX80" fmla="*/ 1368104 w 3279590"/>
                <a:gd name="connsiteY80" fmla="*/ 2453329 h 4519973"/>
                <a:gd name="connsiteX81" fmla="*/ 1514941 w 3279590"/>
                <a:gd name="connsiteY81" fmla="*/ 2410331 h 4519973"/>
                <a:gd name="connsiteX82" fmla="*/ 1543963 w 3279590"/>
                <a:gd name="connsiteY82" fmla="*/ 2572980 h 4519973"/>
                <a:gd name="connsiteX83" fmla="*/ 1384037 w 3279590"/>
                <a:gd name="connsiteY83" fmla="*/ 2603896 h 4519973"/>
                <a:gd name="connsiteX84" fmla="*/ 1468561 w 3279590"/>
                <a:gd name="connsiteY84" fmla="*/ 2667977 h 4519973"/>
                <a:gd name="connsiteX85" fmla="*/ 1776483 w 3279590"/>
                <a:gd name="connsiteY85" fmla="*/ 2526807 h 4519973"/>
                <a:gd name="connsiteX86" fmla="*/ 2131191 w 3279590"/>
                <a:gd name="connsiteY86" fmla="*/ 2532666 h 4519973"/>
                <a:gd name="connsiteX87" fmla="*/ 1986300 w 3279590"/>
                <a:gd name="connsiteY87" fmla="*/ 2564193 h 4519973"/>
                <a:gd name="connsiteX88" fmla="*/ 1761697 w 3279590"/>
                <a:gd name="connsiteY88" fmla="*/ 2598253 h 4519973"/>
                <a:gd name="connsiteX89" fmla="*/ 1517051 w 3279590"/>
                <a:gd name="connsiteY89" fmla="*/ 2751934 h 4519973"/>
                <a:gd name="connsiteX90" fmla="*/ 1558821 w 3279590"/>
                <a:gd name="connsiteY90" fmla="*/ 2973103 h 4519973"/>
                <a:gd name="connsiteX91" fmla="*/ 1696784 w 3279590"/>
                <a:gd name="connsiteY91" fmla="*/ 3245467 h 4519973"/>
                <a:gd name="connsiteX92" fmla="*/ 1805004 w 3279590"/>
                <a:gd name="connsiteY92" fmla="*/ 3434671 h 4519973"/>
                <a:gd name="connsiteX93" fmla="*/ 2027146 w 3279590"/>
                <a:gd name="connsiteY93" fmla="*/ 3667762 h 4519973"/>
                <a:gd name="connsiteX94" fmla="*/ 2179091 w 3279590"/>
                <a:gd name="connsiteY94" fmla="*/ 3837650 h 4519973"/>
                <a:gd name="connsiteX95" fmla="*/ 2305703 w 3279590"/>
                <a:gd name="connsiteY95" fmla="*/ 3972451 h 4519973"/>
                <a:gd name="connsiteX96" fmla="*/ 2419402 w 3279590"/>
                <a:gd name="connsiteY96" fmla="*/ 4142098 h 4519973"/>
                <a:gd name="connsiteX97" fmla="*/ 2649145 w 3279590"/>
                <a:gd name="connsiteY97" fmla="*/ 4519486 h 4519973"/>
                <a:gd name="connsiteX98" fmla="*/ 2339561 w 3279590"/>
                <a:gd name="connsiteY98" fmla="*/ 4213474 h 4519973"/>
                <a:gd name="connsiteX99" fmla="*/ 2075897 w 3279590"/>
                <a:gd name="connsiteY99" fmla="*/ 3865755 h 4519973"/>
                <a:gd name="connsiteX100" fmla="*/ 1569696 w 3279590"/>
                <a:gd name="connsiteY100" fmla="*/ 3272456 h 4519973"/>
                <a:gd name="connsiteX101" fmla="*/ 1332036 w 3279590"/>
                <a:gd name="connsiteY101" fmla="*/ 2747678 h 4519973"/>
                <a:gd name="connsiteX102" fmla="*/ 1304368 w 3279590"/>
                <a:gd name="connsiteY102" fmla="*/ 2596185 h 4519973"/>
                <a:gd name="connsiteX103" fmla="*/ 1150607 w 3279590"/>
                <a:gd name="connsiteY103" fmla="*/ 2515903 h 4519973"/>
                <a:gd name="connsiteX104" fmla="*/ 1036307 w 3279590"/>
                <a:gd name="connsiteY104" fmla="*/ 2597546 h 4519973"/>
                <a:gd name="connsiteX105" fmla="*/ 1003650 w 3279590"/>
                <a:gd name="connsiteY105" fmla="*/ 2744503 h 4519973"/>
                <a:gd name="connsiteX106" fmla="*/ 1215921 w 3279590"/>
                <a:gd name="connsiteY106" fmla="*/ 2973103 h 4519973"/>
                <a:gd name="connsiteX107" fmla="*/ 1411864 w 3279590"/>
                <a:gd name="connsiteY107" fmla="*/ 3413975 h 4519973"/>
                <a:gd name="connsiteX108" fmla="*/ 1509836 w 3279590"/>
                <a:gd name="connsiteY108" fmla="*/ 3773203 h 4519973"/>
                <a:gd name="connsiteX109" fmla="*/ 1526164 w 3279590"/>
                <a:gd name="connsiteY109" fmla="*/ 4050789 h 4519973"/>
                <a:gd name="connsiteX110" fmla="*/ 1526164 w 3279590"/>
                <a:gd name="connsiteY110" fmla="*/ 4050789 h 4519973"/>
                <a:gd name="connsiteX0" fmla="*/ 1444521 w 3279590"/>
                <a:gd name="connsiteY0" fmla="*/ 4050789 h 4519973"/>
                <a:gd name="connsiteX1" fmla="*/ 1379207 w 3279590"/>
                <a:gd name="connsiteY1" fmla="*/ 3675232 h 4519973"/>
                <a:gd name="connsiteX2" fmla="*/ 1199593 w 3279590"/>
                <a:gd name="connsiteY2" fmla="*/ 3218032 h 4519973"/>
                <a:gd name="connsiteX3" fmla="*/ 1036307 w 3279590"/>
                <a:gd name="connsiteY3" fmla="*/ 2907789 h 4519973"/>
                <a:gd name="connsiteX4" fmla="*/ 824036 w 3279590"/>
                <a:gd name="connsiteY4" fmla="*/ 2695517 h 4519973"/>
                <a:gd name="connsiteX5" fmla="*/ 905679 w 3279590"/>
                <a:gd name="connsiteY5" fmla="*/ 2515903 h 4519973"/>
                <a:gd name="connsiteX6" fmla="*/ 1036307 w 3279590"/>
                <a:gd name="connsiteY6" fmla="*/ 2368946 h 4519973"/>
                <a:gd name="connsiteX7" fmla="*/ 1019979 w 3279590"/>
                <a:gd name="connsiteY7" fmla="*/ 2205660 h 4519973"/>
                <a:gd name="connsiteX8" fmla="*/ 987321 w 3279590"/>
                <a:gd name="connsiteY8" fmla="*/ 2173003 h 4519973"/>
                <a:gd name="connsiteX9" fmla="*/ 969193 w 3279590"/>
                <a:gd name="connsiteY9" fmla="*/ 2315128 h 4519973"/>
                <a:gd name="connsiteX10" fmla="*/ 821035 w 3279590"/>
                <a:gd name="connsiteY10" fmla="*/ 2371377 h 4519973"/>
                <a:gd name="connsiteX11" fmla="*/ 675878 w 3279590"/>
                <a:gd name="connsiteY11" fmla="*/ 2329655 h 4519973"/>
                <a:gd name="connsiteX12" fmla="*/ 608133 w 3279590"/>
                <a:gd name="connsiteY12" fmla="*/ 2232284 h 4519973"/>
                <a:gd name="connsiteX13" fmla="*/ 635957 w 3279590"/>
                <a:gd name="connsiteY13" fmla="*/ 2105287 h 4519973"/>
                <a:gd name="connsiteX14" fmla="*/ 763555 w 3279590"/>
                <a:gd name="connsiteY14" fmla="*/ 2038772 h 4519973"/>
                <a:gd name="connsiteX15" fmla="*/ 869390 w 3279590"/>
                <a:gd name="connsiteY15" fmla="*/ 2078663 h 4519973"/>
                <a:gd name="connsiteX16" fmla="*/ 833101 w 3279590"/>
                <a:gd name="connsiteY16" fmla="*/ 2013950 h 4519973"/>
                <a:gd name="connsiteX17" fmla="*/ 791379 w 3279590"/>
                <a:gd name="connsiteY17" fmla="*/ 1960732 h 4519973"/>
                <a:gd name="connsiteX18" fmla="*/ 615996 w 3279590"/>
                <a:gd name="connsiteY18" fmla="*/ 1954068 h 4519973"/>
                <a:gd name="connsiteX19" fmla="*/ 431550 w 3279590"/>
                <a:gd name="connsiteY19" fmla="*/ 1922190 h 4519973"/>
                <a:gd name="connsiteX20" fmla="*/ 237763 w 3279590"/>
                <a:gd name="connsiteY20" fmla="*/ 1808333 h 4519973"/>
                <a:gd name="connsiteX21" fmla="*/ 6830 w 3279590"/>
                <a:gd name="connsiteY21" fmla="*/ 1498086 h 4519973"/>
                <a:gd name="connsiteX22" fmla="*/ 105579 w 3279590"/>
                <a:gd name="connsiteY22" fmla="*/ 1062660 h 4519973"/>
                <a:gd name="connsiteX23" fmla="*/ 546450 w 3279590"/>
                <a:gd name="connsiteY23" fmla="*/ 670775 h 4519973"/>
                <a:gd name="connsiteX24" fmla="*/ 2309936 w 3279590"/>
                <a:gd name="connsiteY24" fmla="*/ 1303 h 4519973"/>
                <a:gd name="connsiteX25" fmla="*/ 1150607 w 3279590"/>
                <a:gd name="connsiteY25" fmla="*/ 509045 h 4519973"/>
                <a:gd name="connsiteX26" fmla="*/ 546450 w 3279590"/>
                <a:gd name="connsiteY26" fmla="*/ 817732 h 4519973"/>
                <a:gd name="connsiteX27" fmla="*/ 203550 w 3279590"/>
                <a:gd name="connsiteY27" fmla="*/ 1144303 h 4519973"/>
                <a:gd name="connsiteX28" fmla="*/ 128904 w 3279590"/>
                <a:gd name="connsiteY28" fmla="*/ 1469318 h 4519973"/>
                <a:gd name="connsiteX29" fmla="*/ 309296 w 3279590"/>
                <a:gd name="connsiteY29" fmla="*/ 1725134 h 4519973"/>
                <a:gd name="connsiteX30" fmla="*/ 499799 w 3279590"/>
                <a:gd name="connsiteY30" fmla="*/ 1831660 h 4519973"/>
                <a:gd name="connsiteX31" fmla="*/ 366835 w 3279590"/>
                <a:gd name="connsiteY31" fmla="*/ 1503531 h 4519973"/>
                <a:gd name="connsiteX32" fmla="*/ 521569 w 3279590"/>
                <a:gd name="connsiteY32" fmla="*/ 1127197 h 4519973"/>
                <a:gd name="connsiteX33" fmla="*/ 1026197 w 3279590"/>
                <a:gd name="connsiteY33" fmla="*/ 827840 h 4519973"/>
                <a:gd name="connsiteX34" fmla="*/ 1700333 w 3279590"/>
                <a:gd name="connsiteY34" fmla="*/ 541702 h 4519973"/>
                <a:gd name="connsiteX35" fmla="*/ 2375250 w 3279590"/>
                <a:gd name="connsiteY35" fmla="*/ 278889 h 4519973"/>
                <a:gd name="connsiteX36" fmla="*/ 1591479 w 3279590"/>
                <a:gd name="connsiteY36" fmla="*/ 703432 h 4519973"/>
                <a:gd name="connsiteX37" fmla="*/ 2587522 w 3279590"/>
                <a:gd name="connsiteY37" fmla="*/ 866718 h 4519973"/>
                <a:gd name="connsiteX38" fmla="*/ 1489622 w 3279590"/>
                <a:gd name="connsiteY38" fmla="*/ 794406 h 4519973"/>
                <a:gd name="connsiteX39" fmla="*/ 1150607 w 3279590"/>
                <a:gd name="connsiteY39" fmla="*/ 915703 h 4519973"/>
                <a:gd name="connsiteX40" fmla="*/ 628093 w 3279590"/>
                <a:gd name="connsiteY40" fmla="*/ 1193289 h 4519973"/>
                <a:gd name="connsiteX41" fmla="*/ 481136 w 3279590"/>
                <a:gd name="connsiteY41" fmla="*/ 1454546 h 4519973"/>
                <a:gd name="connsiteX42" fmla="*/ 562779 w 3279590"/>
                <a:gd name="connsiteY42" fmla="*/ 1748460 h 4519973"/>
                <a:gd name="connsiteX43" fmla="*/ 726064 w 3279590"/>
                <a:gd name="connsiteY43" fmla="*/ 1879089 h 4519973"/>
                <a:gd name="connsiteX44" fmla="*/ 666184 w 3279590"/>
                <a:gd name="connsiteY44" fmla="*/ 1735763 h 4519973"/>
                <a:gd name="connsiteX45" fmla="*/ 742393 w 3279590"/>
                <a:gd name="connsiteY45" fmla="*/ 1585174 h 4519973"/>
                <a:gd name="connsiteX46" fmla="*/ 909311 w 3279590"/>
                <a:gd name="connsiteY46" fmla="*/ 1543452 h 4519973"/>
                <a:gd name="connsiteX47" fmla="*/ 1038138 w 3279590"/>
                <a:gd name="connsiteY47" fmla="*/ 1675281 h 4519973"/>
                <a:gd name="connsiteX48" fmla="*/ 1036307 w 3279590"/>
                <a:gd name="connsiteY48" fmla="*/ 1830103 h 4519973"/>
                <a:gd name="connsiteX49" fmla="*/ 1199593 w 3279590"/>
                <a:gd name="connsiteY49" fmla="*/ 1748460 h 4519973"/>
                <a:gd name="connsiteX50" fmla="*/ 1442752 w 3279590"/>
                <a:gd name="connsiteY50" fmla="*/ 1679870 h 4519973"/>
                <a:gd name="connsiteX51" fmla="*/ 1765001 w 3279590"/>
                <a:gd name="connsiteY51" fmla="*/ 1513857 h 4519973"/>
                <a:gd name="connsiteX52" fmla="*/ 2003862 w 3279590"/>
                <a:gd name="connsiteY52" fmla="*/ 1385763 h 4519973"/>
                <a:gd name="connsiteX53" fmla="*/ 2268182 w 3279590"/>
                <a:gd name="connsiteY53" fmla="*/ 1337214 h 4519973"/>
                <a:gd name="connsiteX54" fmla="*/ 2568227 w 3279590"/>
                <a:gd name="connsiteY54" fmla="*/ 1406924 h 4519973"/>
                <a:gd name="connsiteX55" fmla="*/ 3273319 w 3279590"/>
                <a:gd name="connsiteY55" fmla="*/ 1634162 h 4519973"/>
                <a:gd name="connsiteX56" fmla="*/ 2243390 w 3279590"/>
                <a:gd name="connsiteY56" fmla="*/ 1396496 h 4519973"/>
                <a:gd name="connsiteX57" fmla="*/ 1584816 w 3279590"/>
                <a:gd name="connsiteY57" fmla="*/ 1715204 h 4519973"/>
                <a:gd name="connsiteX58" fmla="*/ 1781027 w 3279590"/>
                <a:gd name="connsiteY58" fmla="*/ 1627001 h 4519973"/>
                <a:gd name="connsiteX59" fmla="*/ 1916459 w 3279590"/>
                <a:gd name="connsiteY59" fmla="*/ 1648162 h 4519973"/>
                <a:gd name="connsiteX60" fmla="*/ 1954549 w 3279590"/>
                <a:gd name="connsiteY60" fmla="*/ 1787826 h 4519973"/>
                <a:gd name="connsiteX61" fmla="*/ 1874137 w 3279590"/>
                <a:gd name="connsiteY61" fmla="*/ 1889400 h 4519973"/>
                <a:gd name="connsiteX62" fmla="*/ 1710011 w 3279590"/>
                <a:gd name="connsiteY62" fmla="*/ 1888754 h 4519973"/>
                <a:gd name="connsiteX63" fmla="*/ 2065007 w 3279590"/>
                <a:gd name="connsiteY63" fmla="*/ 1993389 h 4519973"/>
                <a:gd name="connsiteX64" fmla="*/ 2456893 w 3279590"/>
                <a:gd name="connsiteY64" fmla="*/ 2055071 h 4519973"/>
                <a:gd name="connsiteX65" fmla="*/ 3110036 w 3279590"/>
                <a:gd name="connsiteY65" fmla="*/ 2156675 h 4519973"/>
                <a:gd name="connsiteX66" fmla="*/ 1983818 w 3279590"/>
                <a:gd name="connsiteY66" fmla="*/ 2066414 h 4519973"/>
                <a:gd name="connsiteX67" fmla="*/ 1444521 w 3279590"/>
                <a:gd name="connsiteY67" fmla="*/ 1830103 h 4519973"/>
                <a:gd name="connsiteX68" fmla="*/ 1134279 w 3279590"/>
                <a:gd name="connsiteY68" fmla="*/ 1862760 h 4519973"/>
                <a:gd name="connsiteX69" fmla="*/ 1101621 w 3279590"/>
                <a:gd name="connsiteY69" fmla="*/ 2026046 h 4519973"/>
                <a:gd name="connsiteX70" fmla="*/ 1183264 w 3279590"/>
                <a:gd name="connsiteY70" fmla="*/ 2156675 h 4519973"/>
                <a:gd name="connsiteX71" fmla="*/ 1240414 w 3279590"/>
                <a:gd name="connsiteY71" fmla="*/ 2327217 h 4519973"/>
                <a:gd name="connsiteX72" fmla="*/ 1232250 w 3279590"/>
                <a:gd name="connsiteY72" fmla="*/ 2466917 h 4519973"/>
                <a:gd name="connsiteX73" fmla="*/ 1316748 w 3279590"/>
                <a:gd name="connsiteY73" fmla="*/ 2344443 h 4519973"/>
                <a:gd name="connsiteX74" fmla="*/ 1495939 w 3279590"/>
                <a:gd name="connsiteY74" fmla="*/ 2184362 h 4519973"/>
                <a:gd name="connsiteX75" fmla="*/ 1747054 w 3279590"/>
                <a:gd name="connsiteY75" fmla="*/ 2107236 h 4519973"/>
                <a:gd name="connsiteX76" fmla="*/ 1751897 w 3279590"/>
                <a:gd name="connsiteY76" fmla="*/ 2167799 h 4519973"/>
                <a:gd name="connsiteX77" fmla="*/ 1499277 w 3279590"/>
                <a:gd name="connsiteY77" fmla="*/ 2263826 h 4519973"/>
                <a:gd name="connsiteX78" fmla="*/ 1321294 w 3279590"/>
                <a:gd name="connsiteY78" fmla="*/ 2459914 h 4519973"/>
                <a:gd name="connsiteX79" fmla="*/ 1337024 w 3279590"/>
                <a:gd name="connsiteY79" fmla="*/ 2537221 h 4519973"/>
                <a:gd name="connsiteX80" fmla="*/ 1368104 w 3279590"/>
                <a:gd name="connsiteY80" fmla="*/ 2453329 h 4519973"/>
                <a:gd name="connsiteX81" fmla="*/ 1514941 w 3279590"/>
                <a:gd name="connsiteY81" fmla="*/ 2410331 h 4519973"/>
                <a:gd name="connsiteX82" fmla="*/ 1543963 w 3279590"/>
                <a:gd name="connsiteY82" fmla="*/ 2572980 h 4519973"/>
                <a:gd name="connsiteX83" fmla="*/ 1384037 w 3279590"/>
                <a:gd name="connsiteY83" fmla="*/ 2603896 h 4519973"/>
                <a:gd name="connsiteX84" fmla="*/ 1468561 w 3279590"/>
                <a:gd name="connsiteY84" fmla="*/ 2667977 h 4519973"/>
                <a:gd name="connsiteX85" fmla="*/ 1776483 w 3279590"/>
                <a:gd name="connsiteY85" fmla="*/ 2526807 h 4519973"/>
                <a:gd name="connsiteX86" fmla="*/ 2131191 w 3279590"/>
                <a:gd name="connsiteY86" fmla="*/ 2532666 h 4519973"/>
                <a:gd name="connsiteX87" fmla="*/ 1986300 w 3279590"/>
                <a:gd name="connsiteY87" fmla="*/ 2564193 h 4519973"/>
                <a:gd name="connsiteX88" fmla="*/ 1761697 w 3279590"/>
                <a:gd name="connsiteY88" fmla="*/ 2598253 h 4519973"/>
                <a:gd name="connsiteX89" fmla="*/ 1517051 w 3279590"/>
                <a:gd name="connsiteY89" fmla="*/ 2751934 h 4519973"/>
                <a:gd name="connsiteX90" fmla="*/ 1558821 w 3279590"/>
                <a:gd name="connsiteY90" fmla="*/ 2973103 h 4519973"/>
                <a:gd name="connsiteX91" fmla="*/ 1696784 w 3279590"/>
                <a:gd name="connsiteY91" fmla="*/ 3245467 h 4519973"/>
                <a:gd name="connsiteX92" fmla="*/ 1836105 w 3279590"/>
                <a:gd name="connsiteY92" fmla="*/ 3403569 h 4519973"/>
                <a:gd name="connsiteX93" fmla="*/ 2027146 w 3279590"/>
                <a:gd name="connsiteY93" fmla="*/ 3667762 h 4519973"/>
                <a:gd name="connsiteX94" fmla="*/ 2179091 w 3279590"/>
                <a:gd name="connsiteY94" fmla="*/ 3837650 h 4519973"/>
                <a:gd name="connsiteX95" fmla="*/ 2305703 w 3279590"/>
                <a:gd name="connsiteY95" fmla="*/ 3972451 h 4519973"/>
                <a:gd name="connsiteX96" fmla="*/ 2419402 w 3279590"/>
                <a:gd name="connsiteY96" fmla="*/ 4142098 h 4519973"/>
                <a:gd name="connsiteX97" fmla="*/ 2649145 w 3279590"/>
                <a:gd name="connsiteY97" fmla="*/ 4519486 h 4519973"/>
                <a:gd name="connsiteX98" fmla="*/ 2339561 w 3279590"/>
                <a:gd name="connsiteY98" fmla="*/ 4213474 h 4519973"/>
                <a:gd name="connsiteX99" fmla="*/ 2075897 w 3279590"/>
                <a:gd name="connsiteY99" fmla="*/ 3865755 h 4519973"/>
                <a:gd name="connsiteX100" fmla="*/ 1569696 w 3279590"/>
                <a:gd name="connsiteY100" fmla="*/ 3272456 h 4519973"/>
                <a:gd name="connsiteX101" fmla="*/ 1332036 w 3279590"/>
                <a:gd name="connsiteY101" fmla="*/ 2747678 h 4519973"/>
                <a:gd name="connsiteX102" fmla="*/ 1304368 w 3279590"/>
                <a:gd name="connsiteY102" fmla="*/ 2596185 h 4519973"/>
                <a:gd name="connsiteX103" fmla="*/ 1150607 w 3279590"/>
                <a:gd name="connsiteY103" fmla="*/ 2515903 h 4519973"/>
                <a:gd name="connsiteX104" fmla="*/ 1036307 w 3279590"/>
                <a:gd name="connsiteY104" fmla="*/ 2597546 h 4519973"/>
                <a:gd name="connsiteX105" fmla="*/ 1003650 w 3279590"/>
                <a:gd name="connsiteY105" fmla="*/ 2744503 h 4519973"/>
                <a:gd name="connsiteX106" fmla="*/ 1215921 w 3279590"/>
                <a:gd name="connsiteY106" fmla="*/ 2973103 h 4519973"/>
                <a:gd name="connsiteX107" fmla="*/ 1411864 w 3279590"/>
                <a:gd name="connsiteY107" fmla="*/ 3413975 h 4519973"/>
                <a:gd name="connsiteX108" fmla="*/ 1509836 w 3279590"/>
                <a:gd name="connsiteY108" fmla="*/ 3773203 h 4519973"/>
                <a:gd name="connsiteX109" fmla="*/ 1526164 w 3279590"/>
                <a:gd name="connsiteY109" fmla="*/ 4050789 h 4519973"/>
                <a:gd name="connsiteX110" fmla="*/ 1526164 w 3279590"/>
                <a:gd name="connsiteY110" fmla="*/ 4050789 h 4519973"/>
                <a:gd name="connsiteX0" fmla="*/ 1444521 w 3279590"/>
                <a:gd name="connsiteY0" fmla="*/ 4050789 h 4519973"/>
                <a:gd name="connsiteX1" fmla="*/ 1379207 w 3279590"/>
                <a:gd name="connsiteY1" fmla="*/ 3675232 h 4519973"/>
                <a:gd name="connsiteX2" fmla="*/ 1199593 w 3279590"/>
                <a:gd name="connsiteY2" fmla="*/ 3218032 h 4519973"/>
                <a:gd name="connsiteX3" fmla="*/ 1036307 w 3279590"/>
                <a:gd name="connsiteY3" fmla="*/ 2907789 h 4519973"/>
                <a:gd name="connsiteX4" fmla="*/ 824036 w 3279590"/>
                <a:gd name="connsiteY4" fmla="*/ 2695517 h 4519973"/>
                <a:gd name="connsiteX5" fmla="*/ 905679 w 3279590"/>
                <a:gd name="connsiteY5" fmla="*/ 2515903 h 4519973"/>
                <a:gd name="connsiteX6" fmla="*/ 1036307 w 3279590"/>
                <a:gd name="connsiteY6" fmla="*/ 2368946 h 4519973"/>
                <a:gd name="connsiteX7" fmla="*/ 1019979 w 3279590"/>
                <a:gd name="connsiteY7" fmla="*/ 2205660 h 4519973"/>
                <a:gd name="connsiteX8" fmla="*/ 987321 w 3279590"/>
                <a:gd name="connsiteY8" fmla="*/ 2173003 h 4519973"/>
                <a:gd name="connsiteX9" fmla="*/ 969193 w 3279590"/>
                <a:gd name="connsiteY9" fmla="*/ 2315128 h 4519973"/>
                <a:gd name="connsiteX10" fmla="*/ 821035 w 3279590"/>
                <a:gd name="connsiteY10" fmla="*/ 2371377 h 4519973"/>
                <a:gd name="connsiteX11" fmla="*/ 675878 w 3279590"/>
                <a:gd name="connsiteY11" fmla="*/ 2329655 h 4519973"/>
                <a:gd name="connsiteX12" fmla="*/ 608133 w 3279590"/>
                <a:gd name="connsiteY12" fmla="*/ 2232284 h 4519973"/>
                <a:gd name="connsiteX13" fmla="*/ 635957 w 3279590"/>
                <a:gd name="connsiteY13" fmla="*/ 2105287 h 4519973"/>
                <a:gd name="connsiteX14" fmla="*/ 763555 w 3279590"/>
                <a:gd name="connsiteY14" fmla="*/ 2038772 h 4519973"/>
                <a:gd name="connsiteX15" fmla="*/ 869390 w 3279590"/>
                <a:gd name="connsiteY15" fmla="*/ 2078663 h 4519973"/>
                <a:gd name="connsiteX16" fmla="*/ 833101 w 3279590"/>
                <a:gd name="connsiteY16" fmla="*/ 2013950 h 4519973"/>
                <a:gd name="connsiteX17" fmla="*/ 791379 w 3279590"/>
                <a:gd name="connsiteY17" fmla="*/ 1960732 h 4519973"/>
                <a:gd name="connsiteX18" fmla="*/ 615996 w 3279590"/>
                <a:gd name="connsiteY18" fmla="*/ 1954068 h 4519973"/>
                <a:gd name="connsiteX19" fmla="*/ 431550 w 3279590"/>
                <a:gd name="connsiteY19" fmla="*/ 1922190 h 4519973"/>
                <a:gd name="connsiteX20" fmla="*/ 237763 w 3279590"/>
                <a:gd name="connsiteY20" fmla="*/ 1808333 h 4519973"/>
                <a:gd name="connsiteX21" fmla="*/ 6830 w 3279590"/>
                <a:gd name="connsiteY21" fmla="*/ 1498086 h 4519973"/>
                <a:gd name="connsiteX22" fmla="*/ 105579 w 3279590"/>
                <a:gd name="connsiteY22" fmla="*/ 1062660 h 4519973"/>
                <a:gd name="connsiteX23" fmla="*/ 546450 w 3279590"/>
                <a:gd name="connsiteY23" fmla="*/ 670775 h 4519973"/>
                <a:gd name="connsiteX24" fmla="*/ 2309936 w 3279590"/>
                <a:gd name="connsiteY24" fmla="*/ 1303 h 4519973"/>
                <a:gd name="connsiteX25" fmla="*/ 1150607 w 3279590"/>
                <a:gd name="connsiteY25" fmla="*/ 509045 h 4519973"/>
                <a:gd name="connsiteX26" fmla="*/ 546450 w 3279590"/>
                <a:gd name="connsiteY26" fmla="*/ 817732 h 4519973"/>
                <a:gd name="connsiteX27" fmla="*/ 203550 w 3279590"/>
                <a:gd name="connsiteY27" fmla="*/ 1144303 h 4519973"/>
                <a:gd name="connsiteX28" fmla="*/ 128904 w 3279590"/>
                <a:gd name="connsiteY28" fmla="*/ 1469318 h 4519973"/>
                <a:gd name="connsiteX29" fmla="*/ 309296 w 3279590"/>
                <a:gd name="connsiteY29" fmla="*/ 1725134 h 4519973"/>
                <a:gd name="connsiteX30" fmla="*/ 499799 w 3279590"/>
                <a:gd name="connsiteY30" fmla="*/ 1831660 h 4519973"/>
                <a:gd name="connsiteX31" fmla="*/ 366835 w 3279590"/>
                <a:gd name="connsiteY31" fmla="*/ 1503531 h 4519973"/>
                <a:gd name="connsiteX32" fmla="*/ 521569 w 3279590"/>
                <a:gd name="connsiteY32" fmla="*/ 1127197 h 4519973"/>
                <a:gd name="connsiteX33" fmla="*/ 1026197 w 3279590"/>
                <a:gd name="connsiteY33" fmla="*/ 827840 h 4519973"/>
                <a:gd name="connsiteX34" fmla="*/ 1700333 w 3279590"/>
                <a:gd name="connsiteY34" fmla="*/ 541702 h 4519973"/>
                <a:gd name="connsiteX35" fmla="*/ 2375250 w 3279590"/>
                <a:gd name="connsiteY35" fmla="*/ 278889 h 4519973"/>
                <a:gd name="connsiteX36" fmla="*/ 1591479 w 3279590"/>
                <a:gd name="connsiteY36" fmla="*/ 703432 h 4519973"/>
                <a:gd name="connsiteX37" fmla="*/ 2587522 w 3279590"/>
                <a:gd name="connsiteY37" fmla="*/ 866718 h 4519973"/>
                <a:gd name="connsiteX38" fmla="*/ 1489622 w 3279590"/>
                <a:gd name="connsiteY38" fmla="*/ 794406 h 4519973"/>
                <a:gd name="connsiteX39" fmla="*/ 1150607 w 3279590"/>
                <a:gd name="connsiteY39" fmla="*/ 915703 h 4519973"/>
                <a:gd name="connsiteX40" fmla="*/ 628093 w 3279590"/>
                <a:gd name="connsiteY40" fmla="*/ 1193289 h 4519973"/>
                <a:gd name="connsiteX41" fmla="*/ 481136 w 3279590"/>
                <a:gd name="connsiteY41" fmla="*/ 1454546 h 4519973"/>
                <a:gd name="connsiteX42" fmla="*/ 562779 w 3279590"/>
                <a:gd name="connsiteY42" fmla="*/ 1748460 h 4519973"/>
                <a:gd name="connsiteX43" fmla="*/ 726064 w 3279590"/>
                <a:gd name="connsiteY43" fmla="*/ 1879089 h 4519973"/>
                <a:gd name="connsiteX44" fmla="*/ 666184 w 3279590"/>
                <a:gd name="connsiteY44" fmla="*/ 1735763 h 4519973"/>
                <a:gd name="connsiteX45" fmla="*/ 742393 w 3279590"/>
                <a:gd name="connsiteY45" fmla="*/ 1585174 h 4519973"/>
                <a:gd name="connsiteX46" fmla="*/ 909311 w 3279590"/>
                <a:gd name="connsiteY46" fmla="*/ 1543452 h 4519973"/>
                <a:gd name="connsiteX47" fmla="*/ 1038138 w 3279590"/>
                <a:gd name="connsiteY47" fmla="*/ 1675281 h 4519973"/>
                <a:gd name="connsiteX48" fmla="*/ 1036307 w 3279590"/>
                <a:gd name="connsiteY48" fmla="*/ 1830103 h 4519973"/>
                <a:gd name="connsiteX49" fmla="*/ 1199593 w 3279590"/>
                <a:gd name="connsiteY49" fmla="*/ 1748460 h 4519973"/>
                <a:gd name="connsiteX50" fmla="*/ 1442752 w 3279590"/>
                <a:gd name="connsiteY50" fmla="*/ 1679870 h 4519973"/>
                <a:gd name="connsiteX51" fmla="*/ 1765001 w 3279590"/>
                <a:gd name="connsiteY51" fmla="*/ 1513857 h 4519973"/>
                <a:gd name="connsiteX52" fmla="*/ 2003862 w 3279590"/>
                <a:gd name="connsiteY52" fmla="*/ 1385763 h 4519973"/>
                <a:gd name="connsiteX53" fmla="*/ 2268182 w 3279590"/>
                <a:gd name="connsiteY53" fmla="*/ 1337214 h 4519973"/>
                <a:gd name="connsiteX54" fmla="*/ 2568227 w 3279590"/>
                <a:gd name="connsiteY54" fmla="*/ 1406924 h 4519973"/>
                <a:gd name="connsiteX55" fmla="*/ 3273319 w 3279590"/>
                <a:gd name="connsiteY55" fmla="*/ 1634162 h 4519973"/>
                <a:gd name="connsiteX56" fmla="*/ 2243390 w 3279590"/>
                <a:gd name="connsiteY56" fmla="*/ 1396496 h 4519973"/>
                <a:gd name="connsiteX57" fmla="*/ 1584816 w 3279590"/>
                <a:gd name="connsiteY57" fmla="*/ 1715204 h 4519973"/>
                <a:gd name="connsiteX58" fmla="*/ 1781027 w 3279590"/>
                <a:gd name="connsiteY58" fmla="*/ 1627001 h 4519973"/>
                <a:gd name="connsiteX59" fmla="*/ 1916459 w 3279590"/>
                <a:gd name="connsiteY59" fmla="*/ 1648162 h 4519973"/>
                <a:gd name="connsiteX60" fmla="*/ 1954549 w 3279590"/>
                <a:gd name="connsiteY60" fmla="*/ 1787826 h 4519973"/>
                <a:gd name="connsiteX61" fmla="*/ 1874137 w 3279590"/>
                <a:gd name="connsiteY61" fmla="*/ 1889400 h 4519973"/>
                <a:gd name="connsiteX62" fmla="*/ 1710011 w 3279590"/>
                <a:gd name="connsiteY62" fmla="*/ 1888754 h 4519973"/>
                <a:gd name="connsiteX63" fmla="*/ 2065007 w 3279590"/>
                <a:gd name="connsiteY63" fmla="*/ 1993389 h 4519973"/>
                <a:gd name="connsiteX64" fmla="*/ 2456893 w 3279590"/>
                <a:gd name="connsiteY64" fmla="*/ 2055071 h 4519973"/>
                <a:gd name="connsiteX65" fmla="*/ 3110036 w 3279590"/>
                <a:gd name="connsiteY65" fmla="*/ 2156675 h 4519973"/>
                <a:gd name="connsiteX66" fmla="*/ 1983818 w 3279590"/>
                <a:gd name="connsiteY66" fmla="*/ 2066414 h 4519973"/>
                <a:gd name="connsiteX67" fmla="*/ 1444521 w 3279590"/>
                <a:gd name="connsiteY67" fmla="*/ 1830103 h 4519973"/>
                <a:gd name="connsiteX68" fmla="*/ 1134279 w 3279590"/>
                <a:gd name="connsiteY68" fmla="*/ 1862760 h 4519973"/>
                <a:gd name="connsiteX69" fmla="*/ 1101621 w 3279590"/>
                <a:gd name="connsiteY69" fmla="*/ 2026046 h 4519973"/>
                <a:gd name="connsiteX70" fmla="*/ 1183264 w 3279590"/>
                <a:gd name="connsiteY70" fmla="*/ 2156675 h 4519973"/>
                <a:gd name="connsiteX71" fmla="*/ 1240414 w 3279590"/>
                <a:gd name="connsiteY71" fmla="*/ 2327217 h 4519973"/>
                <a:gd name="connsiteX72" fmla="*/ 1232250 w 3279590"/>
                <a:gd name="connsiteY72" fmla="*/ 2466917 h 4519973"/>
                <a:gd name="connsiteX73" fmla="*/ 1316748 w 3279590"/>
                <a:gd name="connsiteY73" fmla="*/ 2344443 h 4519973"/>
                <a:gd name="connsiteX74" fmla="*/ 1495939 w 3279590"/>
                <a:gd name="connsiteY74" fmla="*/ 2184362 h 4519973"/>
                <a:gd name="connsiteX75" fmla="*/ 1747054 w 3279590"/>
                <a:gd name="connsiteY75" fmla="*/ 2107236 h 4519973"/>
                <a:gd name="connsiteX76" fmla="*/ 1751897 w 3279590"/>
                <a:gd name="connsiteY76" fmla="*/ 2167799 h 4519973"/>
                <a:gd name="connsiteX77" fmla="*/ 1499277 w 3279590"/>
                <a:gd name="connsiteY77" fmla="*/ 2263826 h 4519973"/>
                <a:gd name="connsiteX78" fmla="*/ 1321294 w 3279590"/>
                <a:gd name="connsiteY78" fmla="*/ 2459914 h 4519973"/>
                <a:gd name="connsiteX79" fmla="*/ 1337024 w 3279590"/>
                <a:gd name="connsiteY79" fmla="*/ 2537221 h 4519973"/>
                <a:gd name="connsiteX80" fmla="*/ 1368104 w 3279590"/>
                <a:gd name="connsiteY80" fmla="*/ 2453329 h 4519973"/>
                <a:gd name="connsiteX81" fmla="*/ 1514941 w 3279590"/>
                <a:gd name="connsiteY81" fmla="*/ 2410331 h 4519973"/>
                <a:gd name="connsiteX82" fmla="*/ 1543963 w 3279590"/>
                <a:gd name="connsiteY82" fmla="*/ 2572980 h 4519973"/>
                <a:gd name="connsiteX83" fmla="*/ 1384037 w 3279590"/>
                <a:gd name="connsiteY83" fmla="*/ 2603896 h 4519973"/>
                <a:gd name="connsiteX84" fmla="*/ 1468561 w 3279590"/>
                <a:gd name="connsiteY84" fmla="*/ 2667977 h 4519973"/>
                <a:gd name="connsiteX85" fmla="*/ 1776483 w 3279590"/>
                <a:gd name="connsiteY85" fmla="*/ 2526807 h 4519973"/>
                <a:gd name="connsiteX86" fmla="*/ 2131191 w 3279590"/>
                <a:gd name="connsiteY86" fmla="*/ 2532666 h 4519973"/>
                <a:gd name="connsiteX87" fmla="*/ 1986300 w 3279590"/>
                <a:gd name="connsiteY87" fmla="*/ 2564193 h 4519973"/>
                <a:gd name="connsiteX88" fmla="*/ 1761697 w 3279590"/>
                <a:gd name="connsiteY88" fmla="*/ 2598253 h 4519973"/>
                <a:gd name="connsiteX89" fmla="*/ 1517051 w 3279590"/>
                <a:gd name="connsiteY89" fmla="*/ 2751934 h 4519973"/>
                <a:gd name="connsiteX90" fmla="*/ 1558821 w 3279590"/>
                <a:gd name="connsiteY90" fmla="*/ 2973103 h 4519973"/>
                <a:gd name="connsiteX91" fmla="*/ 1665683 w 3279590"/>
                <a:gd name="connsiteY91" fmla="*/ 3206591 h 4519973"/>
                <a:gd name="connsiteX92" fmla="*/ 1836105 w 3279590"/>
                <a:gd name="connsiteY92" fmla="*/ 3403569 h 4519973"/>
                <a:gd name="connsiteX93" fmla="*/ 2027146 w 3279590"/>
                <a:gd name="connsiteY93" fmla="*/ 3667762 h 4519973"/>
                <a:gd name="connsiteX94" fmla="*/ 2179091 w 3279590"/>
                <a:gd name="connsiteY94" fmla="*/ 3837650 h 4519973"/>
                <a:gd name="connsiteX95" fmla="*/ 2305703 w 3279590"/>
                <a:gd name="connsiteY95" fmla="*/ 3972451 h 4519973"/>
                <a:gd name="connsiteX96" fmla="*/ 2419402 w 3279590"/>
                <a:gd name="connsiteY96" fmla="*/ 4142098 h 4519973"/>
                <a:gd name="connsiteX97" fmla="*/ 2649145 w 3279590"/>
                <a:gd name="connsiteY97" fmla="*/ 4519486 h 4519973"/>
                <a:gd name="connsiteX98" fmla="*/ 2339561 w 3279590"/>
                <a:gd name="connsiteY98" fmla="*/ 4213474 h 4519973"/>
                <a:gd name="connsiteX99" fmla="*/ 2075897 w 3279590"/>
                <a:gd name="connsiteY99" fmla="*/ 3865755 h 4519973"/>
                <a:gd name="connsiteX100" fmla="*/ 1569696 w 3279590"/>
                <a:gd name="connsiteY100" fmla="*/ 3272456 h 4519973"/>
                <a:gd name="connsiteX101" fmla="*/ 1332036 w 3279590"/>
                <a:gd name="connsiteY101" fmla="*/ 2747678 h 4519973"/>
                <a:gd name="connsiteX102" fmla="*/ 1304368 w 3279590"/>
                <a:gd name="connsiteY102" fmla="*/ 2596185 h 4519973"/>
                <a:gd name="connsiteX103" fmla="*/ 1150607 w 3279590"/>
                <a:gd name="connsiteY103" fmla="*/ 2515903 h 4519973"/>
                <a:gd name="connsiteX104" fmla="*/ 1036307 w 3279590"/>
                <a:gd name="connsiteY104" fmla="*/ 2597546 h 4519973"/>
                <a:gd name="connsiteX105" fmla="*/ 1003650 w 3279590"/>
                <a:gd name="connsiteY105" fmla="*/ 2744503 h 4519973"/>
                <a:gd name="connsiteX106" fmla="*/ 1215921 w 3279590"/>
                <a:gd name="connsiteY106" fmla="*/ 2973103 h 4519973"/>
                <a:gd name="connsiteX107" fmla="*/ 1411864 w 3279590"/>
                <a:gd name="connsiteY107" fmla="*/ 3413975 h 4519973"/>
                <a:gd name="connsiteX108" fmla="*/ 1509836 w 3279590"/>
                <a:gd name="connsiteY108" fmla="*/ 3773203 h 4519973"/>
                <a:gd name="connsiteX109" fmla="*/ 1526164 w 3279590"/>
                <a:gd name="connsiteY109" fmla="*/ 4050789 h 4519973"/>
                <a:gd name="connsiteX110" fmla="*/ 1526164 w 3279590"/>
                <a:gd name="connsiteY110" fmla="*/ 4050789 h 4519973"/>
                <a:gd name="connsiteX0" fmla="*/ 1444521 w 3279590"/>
                <a:gd name="connsiteY0" fmla="*/ 4050789 h 4519973"/>
                <a:gd name="connsiteX1" fmla="*/ 1379207 w 3279590"/>
                <a:gd name="connsiteY1" fmla="*/ 3675232 h 4519973"/>
                <a:gd name="connsiteX2" fmla="*/ 1199593 w 3279590"/>
                <a:gd name="connsiteY2" fmla="*/ 3218032 h 4519973"/>
                <a:gd name="connsiteX3" fmla="*/ 1036307 w 3279590"/>
                <a:gd name="connsiteY3" fmla="*/ 2907789 h 4519973"/>
                <a:gd name="connsiteX4" fmla="*/ 824036 w 3279590"/>
                <a:gd name="connsiteY4" fmla="*/ 2695517 h 4519973"/>
                <a:gd name="connsiteX5" fmla="*/ 905679 w 3279590"/>
                <a:gd name="connsiteY5" fmla="*/ 2515903 h 4519973"/>
                <a:gd name="connsiteX6" fmla="*/ 1036307 w 3279590"/>
                <a:gd name="connsiteY6" fmla="*/ 2368946 h 4519973"/>
                <a:gd name="connsiteX7" fmla="*/ 1019979 w 3279590"/>
                <a:gd name="connsiteY7" fmla="*/ 2205660 h 4519973"/>
                <a:gd name="connsiteX8" fmla="*/ 987321 w 3279590"/>
                <a:gd name="connsiteY8" fmla="*/ 2173003 h 4519973"/>
                <a:gd name="connsiteX9" fmla="*/ 969193 w 3279590"/>
                <a:gd name="connsiteY9" fmla="*/ 2315128 h 4519973"/>
                <a:gd name="connsiteX10" fmla="*/ 821035 w 3279590"/>
                <a:gd name="connsiteY10" fmla="*/ 2371377 h 4519973"/>
                <a:gd name="connsiteX11" fmla="*/ 675878 w 3279590"/>
                <a:gd name="connsiteY11" fmla="*/ 2329655 h 4519973"/>
                <a:gd name="connsiteX12" fmla="*/ 608133 w 3279590"/>
                <a:gd name="connsiteY12" fmla="*/ 2232284 h 4519973"/>
                <a:gd name="connsiteX13" fmla="*/ 635957 w 3279590"/>
                <a:gd name="connsiteY13" fmla="*/ 2105287 h 4519973"/>
                <a:gd name="connsiteX14" fmla="*/ 763555 w 3279590"/>
                <a:gd name="connsiteY14" fmla="*/ 2038772 h 4519973"/>
                <a:gd name="connsiteX15" fmla="*/ 869390 w 3279590"/>
                <a:gd name="connsiteY15" fmla="*/ 2078663 h 4519973"/>
                <a:gd name="connsiteX16" fmla="*/ 833101 w 3279590"/>
                <a:gd name="connsiteY16" fmla="*/ 2013950 h 4519973"/>
                <a:gd name="connsiteX17" fmla="*/ 791379 w 3279590"/>
                <a:gd name="connsiteY17" fmla="*/ 1960732 h 4519973"/>
                <a:gd name="connsiteX18" fmla="*/ 615996 w 3279590"/>
                <a:gd name="connsiteY18" fmla="*/ 1954068 h 4519973"/>
                <a:gd name="connsiteX19" fmla="*/ 431550 w 3279590"/>
                <a:gd name="connsiteY19" fmla="*/ 1922190 h 4519973"/>
                <a:gd name="connsiteX20" fmla="*/ 237763 w 3279590"/>
                <a:gd name="connsiteY20" fmla="*/ 1808333 h 4519973"/>
                <a:gd name="connsiteX21" fmla="*/ 6830 w 3279590"/>
                <a:gd name="connsiteY21" fmla="*/ 1498086 h 4519973"/>
                <a:gd name="connsiteX22" fmla="*/ 105579 w 3279590"/>
                <a:gd name="connsiteY22" fmla="*/ 1062660 h 4519973"/>
                <a:gd name="connsiteX23" fmla="*/ 546450 w 3279590"/>
                <a:gd name="connsiteY23" fmla="*/ 670775 h 4519973"/>
                <a:gd name="connsiteX24" fmla="*/ 2309936 w 3279590"/>
                <a:gd name="connsiteY24" fmla="*/ 1303 h 4519973"/>
                <a:gd name="connsiteX25" fmla="*/ 1150607 w 3279590"/>
                <a:gd name="connsiteY25" fmla="*/ 509045 h 4519973"/>
                <a:gd name="connsiteX26" fmla="*/ 546450 w 3279590"/>
                <a:gd name="connsiteY26" fmla="*/ 817732 h 4519973"/>
                <a:gd name="connsiteX27" fmla="*/ 203550 w 3279590"/>
                <a:gd name="connsiteY27" fmla="*/ 1144303 h 4519973"/>
                <a:gd name="connsiteX28" fmla="*/ 128904 w 3279590"/>
                <a:gd name="connsiteY28" fmla="*/ 1469318 h 4519973"/>
                <a:gd name="connsiteX29" fmla="*/ 309296 w 3279590"/>
                <a:gd name="connsiteY29" fmla="*/ 1725134 h 4519973"/>
                <a:gd name="connsiteX30" fmla="*/ 499799 w 3279590"/>
                <a:gd name="connsiteY30" fmla="*/ 1831660 h 4519973"/>
                <a:gd name="connsiteX31" fmla="*/ 366835 w 3279590"/>
                <a:gd name="connsiteY31" fmla="*/ 1503531 h 4519973"/>
                <a:gd name="connsiteX32" fmla="*/ 521569 w 3279590"/>
                <a:gd name="connsiteY32" fmla="*/ 1127197 h 4519973"/>
                <a:gd name="connsiteX33" fmla="*/ 1026197 w 3279590"/>
                <a:gd name="connsiteY33" fmla="*/ 827840 h 4519973"/>
                <a:gd name="connsiteX34" fmla="*/ 1700333 w 3279590"/>
                <a:gd name="connsiteY34" fmla="*/ 541702 h 4519973"/>
                <a:gd name="connsiteX35" fmla="*/ 2375250 w 3279590"/>
                <a:gd name="connsiteY35" fmla="*/ 278889 h 4519973"/>
                <a:gd name="connsiteX36" fmla="*/ 1591479 w 3279590"/>
                <a:gd name="connsiteY36" fmla="*/ 703432 h 4519973"/>
                <a:gd name="connsiteX37" fmla="*/ 2587522 w 3279590"/>
                <a:gd name="connsiteY37" fmla="*/ 866718 h 4519973"/>
                <a:gd name="connsiteX38" fmla="*/ 1489622 w 3279590"/>
                <a:gd name="connsiteY38" fmla="*/ 794406 h 4519973"/>
                <a:gd name="connsiteX39" fmla="*/ 1150607 w 3279590"/>
                <a:gd name="connsiteY39" fmla="*/ 915703 h 4519973"/>
                <a:gd name="connsiteX40" fmla="*/ 628093 w 3279590"/>
                <a:gd name="connsiteY40" fmla="*/ 1193289 h 4519973"/>
                <a:gd name="connsiteX41" fmla="*/ 481136 w 3279590"/>
                <a:gd name="connsiteY41" fmla="*/ 1454546 h 4519973"/>
                <a:gd name="connsiteX42" fmla="*/ 562779 w 3279590"/>
                <a:gd name="connsiteY42" fmla="*/ 1748460 h 4519973"/>
                <a:gd name="connsiteX43" fmla="*/ 726064 w 3279590"/>
                <a:gd name="connsiteY43" fmla="*/ 1879089 h 4519973"/>
                <a:gd name="connsiteX44" fmla="*/ 666184 w 3279590"/>
                <a:gd name="connsiteY44" fmla="*/ 1735763 h 4519973"/>
                <a:gd name="connsiteX45" fmla="*/ 742393 w 3279590"/>
                <a:gd name="connsiteY45" fmla="*/ 1585174 h 4519973"/>
                <a:gd name="connsiteX46" fmla="*/ 909311 w 3279590"/>
                <a:gd name="connsiteY46" fmla="*/ 1543452 h 4519973"/>
                <a:gd name="connsiteX47" fmla="*/ 1038138 w 3279590"/>
                <a:gd name="connsiteY47" fmla="*/ 1675281 h 4519973"/>
                <a:gd name="connsiteX48" fmla="*/ 1036307 w 3279590"/>
                <a:gd name="connsiteY48" fmla="*/ 1830103 h 4519973"/>
                <a:gd name="connsiteX49" fmla="*/ 1199593 w 3279590"/>
                <a:gd name="connsiteY49" fmla="*/ 1748460 h 4519973"/>
                <a:gd name="connsiteX50" fmla="*/ 1442752 w 3279590"/>
                <a:gd name="connsiteY50" fmla="*/ 1679870 h 4519973"/>
                <a:gd name="connsiteX51" fmla="*/ 1765001 w 3279590"/>
                <a:gd name="connsiteY51" fmla="*/ 1513857 h 4519973"/>
                <a:gd name="connsiteX52" fmla="*/ 2003862 w 3279590"/>
                <a:gd name="connsiteY52" fmla="*/ 1385763 h 4519973"/>
                <a:gd name="connsiteX53" fmla="*/ 2268182 w 3279590"/>
                <a:gd name="connsiteY53" fmla="*/ 1337214 h 4519973"/>
                <a:gd name="connsiteX54" fmla="*/ 2568227 w 3279590"/>
                <a:gd name="connsiteY54" fmla="*/ 1406924 h 4519973"/>
                <a:gd name="connsiteX55" fmla="*/ 3273319 w 3279590"/>
                <a:gd name="connsiteY55" fmla="*/ 1634162 h 4519973"/>
                <a:gd name="connsiteX56" fmla="*/ 2243390 w 3279590"/>
                <a:gd name="connsiteY56" fmla="*/ 1396496 h 4519973"/>
                <a:gd name="connsiteX57" fmla="*/ 1584816 w 3279590"/>
                <a:gd name="connsiteY57" fmla="*/ 1715204 h 4519973"/>
                <a:gd name="connsiteX58" fmla="*/ 1781027 w 3279590"/>
                <a:gd name="connsiteY58" fmla="*/ 1627001 h 4519973"/>
                <a:gd name="connsiteX59" fmla="*/ 1916459 w 3279590"/>
                <a:gd name="connsiteY59" fmla="*/ 1648162 h 4519973"/>
                <a:gd name="connsiteX60" fmla="*/ 1954549 w 3279590"/>
                <a:gd name="connsiteY60" fmla="*/ 1787826 h 4519973"/>
                <a:gd name="connsiteX61" fmla="*/ 1874137 w 3279590"/>
                <a:gd name="connsiteY61" fmla="*/ 1889400 h 4519973"/>
                <a:gd name="connsiteX62" fmla="*/ 1710011 w 3279590"/>
                <a:gd name="connsiteY62" fmla="*/ 1888754 h 4519973"/>
                <a:gd name="connsiteX63" fmla="*/ 2065007 w 3279590"/>
                <a:gd name="connsiteY63" fmla="*/ 1993389 h 4519973"/>
                <a:gd name="connsiteX64" fmla="*/ 2456893 w 3279590"/>
                <a:gd name="connsiteY64" fmla="*/ 2055071 h 4519973"/>
                <a:gd name="connsiteX65" fmla="*/ 3110036 w 3279590"/>
                <a:gd name="connsiteY65" fmla="*/ 2156675 h 4519973"/>
                <a:gd name="connsiteX66" fmla="*/ 1983818 w 3279590"/>
                <a:gd name="connsiteY66" fmla="*/ 2066414 h 4519973"/>
                <a:gd name="connsiteX67" fmla="*/ 1444521 w 3279590"/>
                <a:gd name="connsiteY67" fmla="*/ 1830103 h 4519973"/>
                <a:gd name="connsiteX68" fmla="*/ 1134279 w 3279590"/>
                <a:gd name="connsiteY68" fmla="*/ 1862760 h 4519973"/>
                <a:gd name="connsiteX69" fmla="*/ 1101621 w 3279590"/>
                <a:gd name="connsiteY69" fmla="*/ 2026046 h 4519973"/>
                <a:gd name="connsiteX70" fmla="*/ 1183264 w 3279590"/>
                <a:gd name="connsiteY70" fmla="*/ 2156675 h 4519973"/>
                <a:gd name="connsiteX71" fmla="*/ 1240414 w 3279590"/>
                <a:gd name="connsiteY71" fmla="*/ 2327217 h 4519973"/>
                <a:gd name="connsiteX72" fmla="*/ 1232250 w 3279590"/>
                <a:gd name="connsiteY72" fmla="*/ 2466917 h 4519973"/>
                <a:gd name="connsiteX73" fmla="*/ 1316748 w 3279590"/>
                <a:gd name="connsiteY73" fmla="*/ 2344443 h 4519973"/>
                <a:gd name="connsiteX74" fmla="*/ 1495939 w 3279590"/>
                <a:gd name="connsiteY74" fmla="*/ 2184362 h 4519973"/>
                <a:gd name="connsiteX75" fmla="*/ 1747054 w 3279590"/>
                <a:gd name="connsiteY75" fmla="*/ 2107236 h 4519973"/>
                <a:gd name="connsiteX76" fmla="*/ 1751897 w 3279590"/>
                <a:gd name="connsiteY76" fmla="*/ 2167799 h 4519973"/>
                <a:gd name="connsiteX77" fmla="*/ 1499277 w 3279590"/>
                <a:gd name="connsiteY77" fmla="*/ 2263826 h 4519973"/>
                <a:gd name="connsiteX78" fmla="*/ 1321294 w 3279590"/>
                <a:gd name="connsiteY78" fmla="*/ 2459914 h 4519973"/>
                <a:gd name="connsiteX79" fmla="*/ 1337024 w 3279590"/>
                <a:gd name="connsiteY79" fmla="*/ 2537221 h 4519973"/>
                <a:gd name="connsiteX80" fmla="*/ 1368104 w 3279590"/>
                <a:gd name="connsiteY80" fmla="*/ 2453329 h 4519973"/>
                <a:gd name="connsiteX81" fmla="*/ 1514941 w 3279590"/>
                <a:gd name="connsiteY81" fmla="*/ 2410331 h 4519973"/>
                <a:gd name="connsiteX82" fmla="*/ 1543963 w 3279590"/>
                <a:gd name="connsiteY82" fmla="*/ 2572980 h 4519973"/>
                <a:gd name="connsiteX83" fmla="*/ 1384037 w 3279590"/>
                <a:gd name="connsiteY83" fmla="*/ 2603896 h 4519973"/>
                <a:gd name="connsiteX84" fmla="*/ 1468561 w 3279590"/>
                <a:gd name="connsiteY84" fmla="*/ 2667977 h 4519973"/>
                <a:gd name="connsiteX85" fmla="*/ 1776483 w 3279590"/>
                <a:gd name="connsiteY85" fmla="*/ 2526807 h 4519973"/>
                <a:gd name="connsiteX86" fmla="*/ 2131191 w 3279590"/>
                <a:gd name="connsiteY86" fmla="*/ 2532666 h 4519973"/>
                <a:gd name="connsiteX87" fmla="*/ 1986300 w 3279590"/>
                <a:gd name="connsiteY87" fmla="*/ 2564193 h 4519973"/>
                <a:gd name="connsiteX88" fmla="*/ 1761697 w 3279590"/>
                <a:gd name="connsiteY88" fmla="*/ 2598253 h 4519973"/>
                <a:gd name="connsiteX89" fmla="*/ 1517051 w 3279590"/>
                <a:gd name="connsiteY89" fmla="*/ 2751934 h 4519973"/>
                <a:gd name="connsiteX90" fmla="*/ 1558821 w 3279590"/>
                <a:gd name="connsiteY90" fmla="*/ 2973103 h 4519973"/>
                <a:gd name="connsiteX91" fmla="*/ 1665683 w 3279590"/>
                <a:gd name="connsiteY91" fmla="*/ 3206591 h 4519973"/>
                <a:gd name="connsiteX92" fmla="*/ 1836105 w 3279590"/>
                <a:gd name="connsiteY92" fmla="*/ 3403569 h 4519973"/>
                <a:gd name="connsiteX93" fmla="*/ 2027146 w 3279590"/>
                <a:gd name="connsiteY93" fmla="*/ 3667762 h 4519973"/>
                <a:gd name="connsiteX94" fmla="*/ 2179091 w 3279590"/>
                <a:gd name="connsiteY94" fmla="*/ 3837650 h 4519973"/>
                <a:gd name="connsiteX95" fmla="*/ 2305703 w 3279590"/>
                <a:gd name="connsiteY95" fmla="*/ 3972451 h 4519973"/>
                <a:gd name="connsiteX96" fmla="*/ 2419402 w 3279590"/>
                <a:gd name="connsiteY96" fmla="*/ 4142098 h 4519973"/>
                <a:gd name="connsiteX97" fmla="*/ 2649145 w 3279590"/>
                <a:gd name="connsiteY97" fmla="*/ 4519486 h 4519973"/>
                <a:gd name="connsiteX98" fmla="*/ 2339561 w 3279590"/>
                <a:gd name="connsiteY98" fmla="*/ 4213474 h 4519973"/>
                <a:gd name="connsiteX99" fmla="*/ 2075897 w 3279590"/>
                <a:gd name="connsiteY99" fmla="*/ 3865755 h 4519973"/>
                <a:gd name="connsiteX100" fmla="*/ 1631898 w 3279590"/>
                <a:gd name="connsiteY100" fmla="*/ 3295783 h 4519973"/>
                <a:gd name="connsiteX101" fmla="*/ 1332036 w 3279590"/>
                <a:gd name="connsiteY101" fmla="*/ 2747678 h 4519973"/>
                <a:gd name="connsiteX102" fmla="*/ 1304368 w 3279590"/>
                <a:gd name="connsiteY102" fmla="*/ 2596185 h 4519973"/>
                <a:gd name="connsiteX103" fmla="*/ 1150607 w 3279590"/>
                <a:gd name="connsiteY103" fmla="*/ 2515903 h 4519973"/>
                <a:gd name="connsiteX104" fmla="*/ 1036307 w 3279590"/>
                <a:gd name="connsiteY104" fmla="*/ 2597546 h 4519973"/>
                <a:gd name="connsiteX105" fmla="*/ 1003650 w 3279590"/>
                <a:gd name="connsiteY105" fmla="*/ 2744503 h 4519973"/>
                <a:gd name="connsiteX106" fmla="*/ 1215921 w 3279590"/>
                <a:gd name="connsiteY106" fmla="*/ 2973103 h 4519973"/>
                <a:gd name="connsiteX107" fmla="*/ 1411864 w 3279590"/>
                <a:gd name="connsiteY107" fmla="*/ 3413975 h 4519973"/>
                <a:gd name="connsiteX108" fmla="*/ 1509836 w 3279590"/>
                <a:gd name="connsiteY108" fmla="*/ 3773203 h 4519973"/>
                <a:gd name="connsiteX109" fmla="*/ 1526164 w 3279590"/>
                <a:gd name="connsiteY109" fmla="*/ 4050789 h 4519973"/>
                <a:gd name="connsiteX110" fmla="*/ 1526164 w 3279590"/>
                <a:gd name="connsiteY110" fmla="*/ 4050789 h 4519973"/>
                <a:gd name="connsiteX0" fmla="*/ 1444521 w 3279590"/>
                <a:gd name="connsiteY0" fmla="*/ 4050789 h 4519973"/>
                <a:gd name="connsiteX1" fmla="*/ 1379207 w 3279590"/>
                <a:gd name="connsiteY1" fmla="*/ 3675232 h 4519973"/>
                <a:gd name="connsiteX2" fmla="*/ 1199593 w 3279590"/>
                <a:gd name="connsiteY2" fmla="*/ 3218032 h 4519973"/>
                <a:gd name="connsiteX3" fmla="*/ 1036307 w 3279590"/>
                <a:gd name="connsiteY3" fmla="*/ 2907789 h 4519973"/>
                <a:gd name="connsiteX4" fmla="*/ 824036 w 3279590"/>
                <a:gd name="connsiteY4" fmla="*/ 2695517 h 4519973"/>
                <a:gd name="connsiteX5" fmla="*/ 905679 w 3279590"/>
                <a:gd name="connsiteY5" fmla="*/ 2515903 h 4519973"/>
                <a:gd name="connsiteX6" fmla="*/ 1036307 w 3279590"/>
                <a:gd name="connsiteY6" fmla="*/ 2368946 h 4519973"/>
                <a:gd name="connsiteX7" fmla="*/ 1019979 w 3279590"/>
                <a:gd name="connsiteY7" fmla="*/ 2205660 h 4519973"/>
                <a:gd name="connsiteX8" fmla="*/ 987321 w 3279590"/>
                <a:gd name="connsiteY8" fmla="*/ 2173003 h 4519973"/>
                <a:gd name="connsiteX9" fmla="*/ 969193 w 3279590"/>
                <a:gd name="connsiteY9" fmla="*/ 2315128 h 4519973"/>
                <a:gd name="connsiteX10" fmla="*/ 821035 w 3279590"/>
                <a:gd name="connsiteY10" fmla="*/ 2371377 h 4519973"/>
                <a:gd name="connsiteX11" fmla="*/ 675878 w 3279590"/>
                <a:gd name="connsiteY11" fmla="*/ 2329655 h 4519973"/>
                <a:gd name="connsiteX12" fmla="*/ 608133 w 3279590"/>
                <a:gd name="connsiteY12" fmla="*/ 2232284 h 4519973"/>
                <a:gd name="connsiteX13" fmla="*/ 635957 w 3279590"/>
                <a:gd name="connsiteY13" fmla="*/ 2105287 h 4519973"/>
                <a:gd name="connsiteX14" fmla="*/ 763555 w 3279590"/>
                <a:gd name="connsiteY14" fmla="*/ 2038772 h 4519973"/>
                <a:gd name="connsiteX15" fmla="*/ 869390 w 3279590"/>
                <a:gd name="connsiteY15" fmla="*/ 2078663 h 4519973"/>
                <a:gd name="connsiteX16" fmla="*/ 833101 w 3279590"/>
                <a:gd name="connsiteY16" fmla="*/ 2013950 h 4519973"/>
                <a:gd name="connsiteX17" fmla="*/ 791379 w 3279590"/>
                <a:gd name="connsiteY17" fmla="*/ 1960732 h 4519973"/>
                <a:gd name="connsiteX18" fmla="*/ 615996 w 3279590"/>
                <a:gd name="connsiteY18" fmla="*/ 1954068 h 4519973"/>
                <a:gd name="connsiteX19" fmla="*/ 431550 w 3279590"/>
                <a:gd name="connsiteY19" fmla="*/ 1922190 h 4519973"/>
                <a:gd name="connsiteX20" fmla="*/ 237763 w 3279590"/>
                <a:gd name="connsiteY20" fmla="*/ 1808333 h 4519973"/>
                <a:gd name="connsiteX21" fmla="*/ 6830 w 3279590"/>
                <a:gd name="connsiteY21" fmla="*/ 1498086 h 4519973"/>
                <a:gd name="connsiteX22" fmla="*/ 105579 w 3279590"/>
                <a:gd name="connsiteY22" fmla="*/ 1062660 h 4519973"/>
                <a:gd name="connsiteX23" fmla="*/ 546450 w 3279590"/>
                <a:gd name="connsiteY23" fmla="*/ 670775 h 4519973"/>
                <a:gd name="connsiteX24" fmla="*/ 2309936 w 3279590"/>
                <a:gd name="connsiteY24" fmla="*/ 1303 h 4519973"/>
                <a:gd name="connsiteX25" fmla="*/ 1150607 w 3279590"/>
                <a:gd name="connsiteY25" fmla="*/ 509045 h 4519973"/>
                <a:gd name="connsiteX26" fmla="*/ 546450 w 3279590"/>
                <a:gd name="connsiteY26" fmla="*/ 817732 h 4519973"/>
                <a:gd name="connsiteX27" fmla="*/ 203550 w 3279590"/>
                <a:gd name="connsiteY27" fmla="*/ 1144303 h 4519973"/>
                <a:gd name="connsiteX28" fmla="*/ 128904 w 3279590"/>
                <a:gd name="connsiteY28" fmla="*/ 1469318 h 4519973"/>
                <a:gd name="connsiteX29" fmla="*/ 309296 w 3279590"/>
                <a:gd name="connsiteY29" fmla="*/ 1725134 h 4519973"/>
                <a:gd name="connsiteX30" fmla="*/ 499799 w 3279590"/>
                <a:gd name="connsiteY30" fmla="*/ 1831660 h 4519973"/>
                <a:gd name="connsiteX31" fmla="*/ 366835 w 3279590"/>
                <a:gd name="connsiteY31" fmla="*/ 1503531 h 4519973"/>
                <a:gd name="connsiteX32" fmla="*/ 521569 w 3279590"/>
                <a:gd name="connsiteY32" fmla="*/ 1127197 h 4519973"/>
                <a:gd name="connsiteX33" fmla="*/ 1026197 w 3279590"/>
                <a:gd name="connsiteY33" fmla="*/ 827840 h 4519973"/>
                <a:gd name="connsiteX34" fmla="*/ 1700333 w 3279590"/>
                <a:gd name="connsiteY34" fmla="*/ 541702 h 4519973"/>
                <a:gd name="connsiteX35" fmla="*/ 2375250 w 3279590"/>
                <a:gd name="connsiteY35" fmla="*/ 278889 h 4519973"/>
                <a:gd name="connsiteX36" fmla="*/ 1591479 w 3279590"/>
                <a:gd name="connsiteY36" fmla="*/ 703432 h 4519973"/>
                <a:gd name="connsiteX37" fmla="*/ 2587522 w 3279590"/>
                <a:gd name="connsiteY37" fmla="*/ 866718 h 4519973"/>
                <a:gd name="connsiteX38" fmla="*/ 1489622 w 3279590"/>
                <a:gd name="connsiteY38" fmla="*/ 794406 h 4519973"/>
                <a:gd name="connsiteX39" fmla="*/ 1150607 w 3279590"/>
                <a:gd name="connsiteY39" fmla="*/ 915703 h 4519973"/>
                <a:gd name="connsiteX40" fmla="*/ 628093 w 3279590"/>
                <a:gd name="connsiteY40" fmla="*/ 1193289 h 4519973"/>
                <a:gd name="connsiteX41" fmla="*/ 481136 w 3279590"/>
                <a:gd name="connsiteY41" fmla="*/ 1454546 h 4519973"/>
                <a:gd name="connsiteX42" fmla="*/ 562779 w 3279590"/>
                <a:gd name="connsiteY42" fmla="*/ 1748460 h 4519973"/>
                <a:gd name="connsiteX43" fmla="*/ 726064 w 3279590"/>
                <a:gd name="connsiteY43" fmla="*/ 1879089 h 4519973"/>
                <a:gd name="connsiteX44" fmla="*/ 666184 w 3279590"/>
                <a:gd name="connsiteY44" fmla="*/ 1735763 h 4519973"/>
                <a:gd name="connsiteX45" fmla="*/ 742393 w 3279590"/>
                <a:gd name="connsiteY45" fmla="*/ 1585174 h 4519973"/>
                <a:gd name="connsiteX46" fmla="*/ 909311 w 3279590"/>
                <a:gd name="connsiteY46" fmla="*/ 1543452 h 4519973"/>
                <a:gd name="connsiteX47" fmla="*/ 1038138 w 3279590"/>
                <a:gd name="connsiteY47" fmla="*/ 1675281 h 4519973"/>
                <a:gd name="connsiteX48" fmla="*/ 1036307 w 3279590"/>
                <a:gd name="connsiteY48" fmla="*/ 1830103 h 4519973"/>
                <a:gd name="connsiteX49" fmla="*/ 1199593 w 3279590"/>
                <a:gd name="connsiteY49" fmla="*/ 1748460 h 4519973"/>
                <a:gd name="connsiteX50" fmla="*/ 1442752 w 3279590"/>
                <a:gd name="connsiteY50" fmla="*/ 1679870 h 4519973"/>
                <a:gd name="connsiteX51" fmla="*/ 1765001 w 3279590"/>
                <a:gd name="connsiteY51" fmla="*/ 1513857 h 4519973"/>
                <a:gd name="connsiteX52" fmla="*/ 2003862 w 3279590"/>
                <a:gd name="connsiteY52" fmla="*/ 1385763 h 4519973"/>
                <a:gd name="connsiteX53" fmla="*/ 2268182 w 3279590"/>
                <a:gd name="connsiteY53" fmla="*/ 1337214 h 4519973"/>
                <a:gd name="connsiteX54" fmla="*/ 2568227 w 3279590"/>
                <a:gd name="connsiteY54" fmla="*/ 1406924 h 4519973"/>
                <a:gd name="connsiteX55" fmla="*/ 3273319 w 3279590"/>
                <a:gd name="connsiteY55" fmla="*/ 1634162 h 4519973"/>
                <a:gd name="connsiteX56" fmla="*/ 2243390 w 3279590"/>
                <a:gd name="connsiteY56" fmla="*/ 1396496 h 4519973"/>
                <a:gd name="connsiteX57" fmla="*/ 1584816 w 3279590"/>
                <a:gd name="connsiteY57" fmla="*/ 1715204 h 4519973"/>
                <a:gd name="connsiteX58" fmla="*/ 1781027 w 3279590"/>
                <a:gd name="connsiteY58" fmla="*/ 1627001 h 4519973"/>
                <a:gd name="connsiteX59" fmla="*/ 1916459 w 3279590"/>
                <a:gd name="connsiteY59" fmla="*/ 1648162 h 4519973"/>
                <a:gd name="connsiteX60" fmla="*/ 1954549 w 3279590"/>
                <a:gd name="connsiteY60" fmla="*/ 1787826 h 4519973"/>
                <a:gd name="connsiteX61" fmla="*/ 1874137 w 3279590"/>
                <a:gd name="connsiteY61" fmla="*/ 1889400 h 4519973"/>
                <a:gd name="connsiteX62" fmla="*/ 1710011 w 3279590"/>
                <a:gd name="connsiteY62" fmla="*/ 1888754 h 4519973"/>
                <a:gd name="connsiteX63" fmla="*/ 2065007 w 3279590"/>
                <a:gd name="connsiteY63" fmla="*/ 1993389 h 4519973"/>
                <a:gd name="connsiteX64" fmla="*/ 2456893 w 3279590"/>
                <a:gd name="connsiteY64" fmla="*/ 2055071 h 4519973"/>
                <a:gd name="connsiteX65" fmla="*/ 3110036 w 3279590"/>
                <a:gd name="connsiteY65" fmla="*/ 2156675 h 4519973"/>
                <a:gd name="connsiteX66" fmla="*/ 1983818 w 3279590"/>
                <a:gd name="connsiteY66" fmla="*/ 2066414 h 4519973"/>
                <a:gd name="connsiteX67" fmla="*/ 1444521 w 3279590"/>
                <a:gd name="connsiteY67" fmla="*/ 1830103 h 4519973"/>
                <a:gd name="connsiteX68" fmla="*/ 1134279 w 3279590"/>
                <a:gd name="connsiteY68" fmla="*/ 1862760 h 4519973"/>
                <a:gd name="connsiteX69" fmla="*/ 1101621 w 3279590"/>
                <a:gd name="connsiteY69" fmla="*/ 2026046 h 4519973"/>
                <a:gd name="connsiteX70" fmla="*/ 1183264 w 3279590"/>
                <a:gd name="connsiteY70" fmla="*/ 2156675 h 4519973"/>
                <a:gd name="connsiteX71" fmla="*/ 1240414 w 3279590"/>
                <a:gd name="connsiteY71" fmla="*/ 2327217 h 4519973"/>
                <a:gd name="connsiteX72" fmla="*/ 1232250 w 3279590"/>
                <a:gd name="connsiteY72" fmla="*/ 2466917 h 4519973"/>
                <a:gd name="connsiteX73" fmla="*/ 1316748 w 3279590"/>
                <a:gd name="connsiteY73" fmla="*/ 2344443 h 4519973"/>
                <a:gd name="connsiteX74" fmla="*/ 1495939 w 3279590"/>
                <a:gd name="connsiteY74" fmla="*/ 2184362 h 4519973"/>
                <a:gd name="connsiteX75" fmla="*/ 1747054 w 3279590"/>
                <a:gd name="connsiteY75" fmla="*/ 2107236 h 4519973"/>
                <a:gd name="connsiteX76" fmla="*/ 1751897 w 3279590"/>
                <a:gd name="connsiteY76" fmla="*/ 2167799 h 4519973"/>
                <a:gd name="connsiteX77" fmla="*/ 1499277 w 3279590"/>
                <a:gd name="connsiteY77" fmla="*/ 2263826 h 4519973"/>
                <a:gd name="connsiteX78" fmla="*/ 1321294 w 3279590"/>
                <a:gd name="connsiteY78" fmla="*/ 2459914 h 4519973"/>
                <a:gd name="connsiteX79" fmla="*/ 1337024 w 3279590"/>
                <a:gd name="connsiteY79" fmla="*/ 2537221 h 4519973"/>
                <a:gd name="connsiteX80" fmla="*/ 1368104 w 3279590"/>
                <a:gd name="connsiteY80" fmla="*/ 2453329 h 4519973"/>
                <a:gd name="connsiteX81" fmla="*/ 1514941 w 3279590"/>
                <a:gd name="connsiteY81" fmla="*/ 2410331 h 4519973"/>
                <a:gd name="connsiteX82" fmla="*/ 1543963 w 3279590"/>
                <a:gd name="connsiteY82" fmla="*/ 2572980 h 4519973"/>
                <a:gd name="connsiteX83" fmla="*/ 1384037 w 3279590"/>
                <a:gd name="connsiteY83" fmla="*/ 2603896 h 4519973"/>
                <a:gd name="connsiteX84" fmla="*/ 1468561 w 3279590"/>
                <a:gd name="connsiteY84" fmla="*/ 2667977 h 4519973"/>
                <a:gd name="connsiteX85" fmla="*/ 1776483 w 3279590"/>
                <a:gd name="connsiteY85" fmla="*/ 2526807 h 4519973"/>
                <a:gd name="connsiteX86" fmla="*/ 2131191 w 3279590"/>
                <a:gd name="connsiteY86" fmla="*/ 2532666 h 4519973"/>
                <a:gd name="connsiteX87" fmla="*/ 1986300 w 3279590"/>
                <a:gd name="connsiteY87" fmla="*/ 2564193 h 4519973"/>
                <a:gd name="connsiteX88" fmla="*/ 1761697 w 3279590"/>
                <a:gd name="connsiteY88" fmla="*/ 2598253 h 4519973"/>
                <a:gd name="connsiteX89" fmla="*/ 1517051 w 3279590"/>
                <a:gd name="connsiteY89" fmla="*/ 2751934 h 4519973"/>
                <a:gd name="connsiteX90" fmla="*/ 1558821 w 3279590"/>
                <a:gd name="connsiteY90" fmla="*/ 2973103 h 4519973"/>
                <a:gd name="connsiteX91" fmla="*/ 1696784 w 3279590"/>
                <a:gd name="connsiteY91" fmla="*/ 3206591 h 4519973"/>
                <a:gd name="connsiteX92" fmla="*/ 1836105 w 3279590"/>
                <a:gd name="connsiteY92" fmla="*/ 3403569 h 4519973"/>
                <a:gd name="connsiteX93" fmla="*/ 2027146 w 3279590"/>
                <a:gd name="connsiteY93" fmla="*/ 3667762 h 4519973"/>
                <a:gd name="connsiteX94" fmla="*/ 2179091 w 3279590"/>
                <a:gd name="connsiteY94" fmla="*/ 3837650 h 4519973"/>
                <a:gd name="connsiteX95" fmla="*/ 2305703 w 3279590"/>
                <a:gd name="connsiteY95" fmla="*/ 3972451 h 4519973"/>
                <a:gd name="connsiteX96" fmla="*/ 2419402 w 3279590"/>
                <a:gd name="connsiteY96" fmla="*/ 4142098 h 4519973"/>
                <a:gd name="connsiteX97" fmla="*/ 2649145 w 3279590"/>
                <a:gd name="connsiteY97" fmla="*/ 4519486 h 4519973"/>
                <a:gd name="connsiteX98" fmla="*/ 2339561 w 3279590"/>
                <a:gd name="connsiteY98" fmla="*/ 4213474 h 4519973"/>
                <a:gd name="connsiteX99" fmla="*/ 2075897 w 3279590"/>
                <a:gd name="connsiteY99" fmla="*/ 3865755 h 4519973"/>
                <a:gd name="connsiteX100" fmla="*/ 1631898 w 3279590"/>
                <a:gd name="connsiteY100" fmla="*/ 3295783 h 4519973"/>
                <a:gd name="connsiteX101" fmla="*/ 1332036 w 3279590"/>
                <a:gd name="connsiteY101" fmla="*/ 2747678 h 4519973"/>
                <a:gd name="connsiteX102" fmla="*/ 1304368 w 3279590"/>
                <a:gd name="connsiteY102" fmla="*/ 2596185 h 4519973"/>
                <a:gd name="connsiteX103" fmla="*/ 1150607 w 3279590"/>
                <a:gd name="connsiteY103" fmla="*/ 2515903 h 4519973"/>
                <a:gd name="connsiteX104" fmla="*/ 1036307 w 3279590"/>
                <a:gd name="connsiteY104" fmla="*/ 2597546 h 4519973"/>
                <a:gd name="connsiteX105" fmla="*/ 1003650 w 3279590"/>
                <a:gd name="connsiteY105" fmla="*/ 2744503 h 4519973"/>
                <a:gd name="connsiteX106" fmla="*/ 1215921 w 3279590"/>
                <a:gd name="connsiteY106" fmla="*/ 2973103 h 4519973"/>
                <a:gd name="connsiteX107" fmla="*/ 1411864 w 3279590"/>
                <a:gd name="connsiteY107" fmla="*/ 3413975 h 4519973"/>
                <a:gd name="connsiteX108" fmla="*/ 1509836 w 3279590"/>
                <a:gd name="connsiteY108" fmla="*/ 3773203 h 4519973"/>
                <a:gd name="connsiteX109" fmla="*/ 1526164 w 3279590"/>
                <a:gd name="connsiteY109" fmla="*/ 4050789 h 4519973"/>
                <a:gd name="connsiteX110" fmla="*/ 1526164 w 3279590"/>
                <a:gd name="connsiteY110" fmla="*/ 4050789 h 4519973"/>
                <a:gd name="connsiteX0" fmla="*/ 1444521 w 3279590"/>
                <a:gd name="connsiteY0" fmla="*/ 4050789 h 4519973"/>
                <a:gd name="connsiteX1" fmla="*/ 1379207 w 3279590"/>
                <a:gd name="connsiteY1" fmla="*/ 3675232 h 4519973"/>
                <a:gd name="connsiteX2" fmla="*/ 1199593 w 3279590"/>
                <a:gd name="connsiteY2" fmla="*/ 3218032 h 4519973"/>
                <a:gd name="connsiteX3" fmla="*/ 1036307 w 3279590"/>
                <a:gd name="connsiteY3" fmla="*/ 2907789 h 4519973"/>
                <a:gd name="connsiteX4" fmla="*/ 824036 w 3279590"/>
                <a:gd name="connsiteY4" fmla="*/ 2695517 h 4519973"/>
                <a:gd name="connsiteX5" fmla="*/ 905679 w 3279590"/>
                <a:gd name="connsiteY5" fmla="*/ 2515903 h 4519973"/>
                <a:gd name="connsiteX6" fmla="*/ 1036307 w 3279590"/>
                <a:gd name="connsiteY6" fmla="*/ 2368946 h 4519973"/>
                <a:gd name="connsiteX7" fmla="*/ 1019979 w 3279590"/>
                <a:gd name="connsiteY7" fmla="*/ 2205660 h 4519973"/>
                <a:gd name="connsiteX8" fmla="*/ 987321 w 3279590"/>
                <a:gd name="connsiteY8" fmla="*/ 2173003 h 4519973"/>
                <a:gd name="connsiteX9" fmla="*/ 969193 w 3279590"/>
                <a:gd name="connsiteY9" fmla="*/ 2315128 h 4519973"/>
                <a:gd name="connsiteX10" fmla="*/ 821035 w 3279590"/>
                <a:gd name="connsiteY10" fmla="*/ 2371377 h 4519973"/>
                <a:gd name="connsiteX11" fmla="*/ 675878 w 3279590"/>
                <a:gd name="connsiteY11" fmla="*/ 2329655 h 4519973"/>
                <a:gd name="connsiteX12" fmla="*/ 608133 w 3279590"/>
                <a:gd name="connsiteY12" fmla="*/ 2232284 h 4519973"/>
                <a:gd name="connsiteX13" fmla="*/ 635957 w 3279590"/>
                <a:gd name="connsiteY13" fmla="*/ 2105287 h 4519973"/>
                <a:gd name="connsiteX14" fmla="*/ 763555 w 3279590"/>
                <a:gd name="connsiteY14" fmla="*/ 2038772 h 4519973"/>
                <a:gd name="connsiteX15" fmla="*/ 869390 w 3279590"/>
                <a:gd name="connsiteY15" fmla="*/ 2078663 h 4519973"/>
                <a:gd name="connsiteX16" fmla="*/ 833101 w 3279590"/>
                <a:gd name="connsiteY16" fmla="*/ 2013950 h 4519973"/>
                <a:gd name="connsiteX17" fmla="*/ 791379 w 3279590"/>
                <a:gd name="connsiteY17" fmla="*/ 1960732 h 4519973"/>
                <a:gd name="connsiteX18" fmla="*/ 615996 w 3279590"/>
                <a:gd name="connsiteY18" fmla="*/ 1954068 h 4519973"/>
                <a:gd name="connsiteX19" fmla="*/ 431550 w 3279590"/>
                <a:gd name="connsiteY19" fmla="*/ 1922190 h 4519973"/>
                <a:gd name="connsiteX20" fmla="*/ 237763 w 3279590"/>
                <a:gd name="connsiteY20" fmla="*/ 1808333 h 4519973"/>
                <a:gd name="connsiteX21" fmla="*/ 6830 w 3279590"/>
                <a:gd name="connsiteY21" fmla="*/ 1498086 h 4519973"/>
                <a:gd name="connsiteX22" fmla="*/ 105579 w 3279590"/>
                <a:gd name="connsiteY22" fmla="*/ 1062660 h 4519973"/>
                <a:gd name="connsiteX23" fmla="*/ 546450 w 3279590"/>
                <a:gd name="connsiteY23" fmla="*/ 670775 h 4519973"/>
                <a:gd name="connsiteX24" fmla="*/ 2309936 w 3279590"/>
                <a:gd name="connsiteY24" fmla="*/ 1303 h 4519973"/>
                <a:gd name="connsiteX25" fmla="*/ 1150607 w 3279590"/>
                <a:gd name="connsiteY25" fmla="*/ 509045 h 4519973"/>
                <a:gd name="connsiteX26" fmla="*/ 546450 w 3279590"/>
                <a:gd name="connsiteY26" fmla="*/ 817732 h 4519973"/>
                <a:gd name="connsiteX27" fmla="*/ 203550 w 3279590"/>
                <a:gd name="connsiteY27" fmla="*/ 1144303 h 4519973"/>
                <a:gd name="connsiteX28" fmla="*/ 128904 w 3279590"/>
                <a:gd name="connsiteY28" fmla="*/ 1469318 h 4519973"/>
                <a:gd name="connsiteX29" fmla="*/ 309296 w 3279590"/>
                <a:gd name="connsiteY29" fmla="*/ 1725134 h 4519973"/>
                <a:gd name="connsiteX30" fmla="*/ 499799 w 3279590"/>
                <a:gd name="connsiteY30" fmla="*/ 1831660 h 4519973"/>
                <a:gd name="connsiteX31" fmla="*/ 366835 w 3279590"/>
                <a:gd name="connsiteY31" fmla="*/ 1503531 h 4519973"/>
                <a:gd name="connsiteX32" fmla="*/ 521569 w 3279590"/>
                <a:gd name="connsiteY32" fmla="*/ 1127197 h 4519973"/>
                <a:gd name="connsiteX33" fmla="*/ 1026197 w 3279590"/>
                <a:gd name="connsiteY33" fmla="*/ 827840 h 4519973"/>
                <a:gd name="connsiteX34" fmla="*/ 1700333 w 3279590"/>
                <a:gd name="connsiteY34" fmla="*/ 541702 h 4519973"/>
                <a:gd name="connsiteX35" fmla="*/ 2375250 w 3279590"/>
                <a:gd name="connsiteY35" fmla="*/ 278889 h 4519973"/>
                <a:gd name="connsiteX36" fmla="*/ 1591479 w 3279590"/>
                <a:gd name="connsiteY36" fmla="*/ 703432 h 4519973"/>
                <a:gd name="connsiteX37" fmla="*/ 2587522 w 3279590"/>
                <a:gd name="connsiteY37" fmla="*/ 866718 h 4519973"/>
                <a:gd name="connsiteX38" fmla="*/ 1489622 w 3279590"/>
                <a:gd name="connsiteY38" fmla="*/ 794406 h 4519973"/>
                <a:gd name="connsiteX39" fmla="*/ 1150607 w 3279590"/>
                <a:gd name="connsiteY39" fmla="*/ 915703 h 4519973"/>
                <a:gd name="connsiteX40" fmla="*/ 628093 w 3279590"/>
                <a:gd name="connsiteY40" fmla="*/ 1193289 h 4519973"/>
                <a:gd name="connsiteX41" fmla="*/ 481136 w 3279590"/>
                <a:gd name="connsiteY41" fmla="*/ 1454546 h 4519973"/>
                <a:gd name="connsiteX42" fmla="*/ 562779 w 3279590"/>
                <a:gd name="connsiteY42" fmla="*/ 1748460 h 4519973"/>
                <a:gd name="connsiteX43" fmla="*/ 726064 w 3279590"/>
                <a:gd name="connsiteY43" fmla="*/ 1879089 h 4519973"/>
                <a:gd name="connsiteX44" fmla="*/ 666184 w 3279590"/>
                <a:gd name="connsiteY44" fmla="*/ 1735763 h 4519973"/>
                <a:gd name="connsiteX45" fmla="*/ 742393 w 3279590"/>
                <a:gd name="connsiteY45" fmla="*/ 1585174 h 4519973"/>
                <a:gd name="connsiteX46" fmla="*/ 909311 w 3279590"/>
                <a:gd name="connsiteY46" fmla="*/ 1543452 h 4519973"/>
                <a:gd name="connsiteX47" fmla="*/ 1038138 w 3279590"/>
                <a:gd name="connsiteY47" fmla="*/ 1675281 h 4519973"/>
                <a:gd name="connsiteX48" fmla="*/ 1036307 w 3279590"/>
                <a:gd name="connsiteY48" fmla="*/ 1830103 h 4519973"/>
                <a:gd name="connsiteX49" fmla="*/ 1199593 w 3279590"/>
                <a:gd name="connsiteY49" fmla="*/ 1748460 h 4519973"/>
                <a:gd name="connsiteX50" fmla="*/ 1442752 w 3279590"/>
                <a:gd name="connsiteY50" fmla="*/ 1679870 h 4519973"/>
                <a:gd name="connsiteX51" fmla="*/ 1765001 w 3279590"/>
                <a:gd name="connsiteY51" fmla="*/ 1513857 h 4519973"/>
                <a:gd name="connsiteX52" fmla="*/ 2003862 w 3279590"/>
                <a:gd name="connsiteY52" fmla="*/ 1385763 h 4519973"/>
                <a:gd name="connsiteX53" fmla="*/ 2268182 w 3279590"/>
                <a:gd name="connsiteY53" fmla="*/ 1337214 h 4519973"/>
                <a:gd name="connsiteX54" fmla="*/ 2568227 w 3279590"/>
                <a:gd name="connsiteY54" fmla="*/ 1406924 h 4519973"/>
                <a:gd name="connsiteX55" fmla="*/ 3273319 w 3279590"/>
                <a:gd name="connsiteY55" fmla="*/ 1634162 h 4519973"/>
                <a:gd name="connsiteX56" fmla="*/ 2243390 w 3279590"/>
                <a:gd name="connsiteY56" fmla="*/ 1396496 h 4519973"/>
                <a:gd name="connsiteX57" fmla="*/ 1584816 w 3279590"/>
                <a:gd name="connsiteY57" fmla="*/ 1715204 h 4519973"/>
                <a:gd name="connsiteX58" fmla="*/ 1781027 w 3279590"/>
                <a:gd name="connsiteY58" fmla="*/ 1627001 h 4519973"/>
                <a:gd name="connsiteX59" fmla="*/ 1916459 w 3279590"/>
                <a:gd name="connsiteY59" fmla="*/ 1648162 h 4519973"/>
                <a:gd name="connsiteX60" fmla="*/ 1954549 w 3279590"/>
                <a:gd name="connsiteY60" fmla="*/ 1787826 h 4519973"/>
                <a:gd name="connsiteX61" fmla="*/ 1874137 w 3279590"/>
                <a:gd name="connsiteY61" fmla="*/ 1889400 h 4519973"/>
                <a:gd name="connsiteX62" fmla="*/ 1710011 w 3279590"/>
                <a:gd name="connsiteY62" fmla="*/ 1888754 h 4519973"/>
                <a:gd name="connsiteX63" fmla="*/ 2065007 w 3279590"/>
                <a:gd name="connsiteY63" fmla="*/ 1993389 h 4519973"/>
                <a:gd name="connsiteX64" fmla="*/ 2456893 w 3279590"/>
                <a:gd name="connsiteY64" fmla="*/ 2055071 h 4519973"/>
                <a:gd name="connsiteX65" fmla="*/ 3110036 w 3279590"/>
                <a:gd name="connsiteY65" fmla="*/ 2156675 h 4519973"/>
                <a:gd name="connsiteX66" fmla="*/ 1983818 w 3279590"/>
                <a:gd name="connsiteY66" fmla="*/ 2066414 h 4519973"/>
                <a:gd name="connsiteX67" fmla="*/ 1444521 w 3279590"/>
                <a:gd name="connsiteY67" fmla="*/ 1830103 h 4519973"/>
                <a:gd name="connsiteX68" fmla="*/ 1134279 w 3279590"/>
                <a:gd name="connsiteY68" fmla="*/ 1862760 h 4519973"/>
                <a:gd name="connsiteX69" fmla="*/ 1101621 w 3279590"/>
                <a:gd name="connsiteY69" fmla="*/ 2026046 h 4519973"/>
                <a:gd name="connsiteX70" fmla="*/ 1183264 w 3279590"/>
                <a:gd name="connsiteY70" fmla="*/ 2156675 h 4519973"/>
                <a:gd name="connsiteX71" fmla="*/ 1240414 w 3279590"/>
                <a:gd name="connsiteY71" fmla="*/ 2327217 h 4519973"/>
                <a:gd name="connsiteX72" fmla="*/ 1232250 w 3279590"/>
                <a:gd name="connsiteY72" fmla="*/ 2466917 h 4519973"/>
                <a:gd name="connsiteX73" fmla="*/ 1316748 w 3279590"/>
                <a:gd name="connsiteY73" fmla="*/ 2344443 h 4519973"/>
                <a:gd name="connsiteX74" fmla="*/ 1495939 w 3279590"/>
                <a:gd name="connsiteY74" fmla="*/ 2184362 h 4519973"/>
                <a:gd name="connsiteX75" fmla="*/ 1747054 w 3279590"/>
                <a:gd name="connsiteY75" fmla="*/ 2107236 h 4519973"/>
                <a:gd name="connsiteX76" fmla="*/ 1751897 w 3279590"/>
                <a:gd name="connsiteY76" fmla="*/ 2167799 h 4519973"/>
                <a:gd name="connsiteX77" fmla="*/ 1499277 w 3279590"/>
                <a:gd name="connsiteY77" fmla="*/ 2263826 h 4519973"/>
                <a:gd name="connsiteX78" fmla="*/ 1321294 w 3279590"/>
                <a:gd name="connsiteY78" fmla="*/ 2459914 h 4519973"/>
                <a:gd name="connsiteX79" fmla="*/ 1337024 w 3279590"/>
                <a:gd name="connsiteY79" fmla="*/ 2537221 h 4519973"/>
                <a:gd name="connsiteX80" fmla="*/ 1368104 w 3279590"/>
                <a:gd name="connsiteY80" fmla="*/ 2453329 h 4519973"/>
                <a:gd name="connsiteX81" fmla="*/ 1514941 w 3279590"/>
                <a:gd name="connsiteY81" fmla="*/ 2410331 h 4519973"/>
                <a:gd name="connsiteX82" fmla="*/ 1543963 w 3279590"/>
                <a:gd name="connsiteY82" fmla="*/ 2572980 h 4519973"/>
                <a:gd name="connsiteX83" fmla="*/ 1384037 w 3279590"/>
                <a:gd name="connsiteY83" fmla="*/ 2603896 h 4519973"/>
                <a:gd name="connsiteX84" fmla="*/ 1468561 w 3279590"/>
                <a:gd name="connsiteY84" fmla="*/ 2667977 h 4519973"/>
                <a:gd name="connsiteX85" fmla="*/ 1776483 w 3279590"/>
                <a:gd name="connsiteY85" fmla="*/ 2526807 h 4519973"/>
                <a:gd name="connsiteX86" fmla="*/ 2131191 w 3279590"/>
                <a:gd name="connsiteY86" fmla="*/ 2532666 h 4519973"/>
                <a:gd name="connsiteX87" fmla="*/ 1986300 w 3279590"/>
                <a:gd name="connsiteY87" fmla="*/ 2564193 h 4519973"/>
                <a:gd name="connsiteX88" fmla="*/ 1761697 w 3279590"/>
                <a:gd name="connsiteY88" fmla="*/ 2598253 h 4519973"/>
                <a:gd name="connsiteX89" fmla="*/ 1517051 w 3279590"/>
                <a:gd name="connsiteY89" fmla="*/ 2751934 h 4519973"/>
                <a:gd name="connsiteX90" fmla="*/ 1558821 w 3279590"/>
                <a:gd name="connsiteY90" fmla="*/ 2973103 h 4519973"/>
                <a:gd name="connsiteX91" fmla="*/ 1696784 w 3279590"/>
                <a:gd name="connsiteY91" fmla="*/ 3206591 h 4519973"/>
                <a:gd name="connsiteX92" fmla="*/ 1836105 w 3279590"/>
                <a:gd name="connsiteY92" fmla="*/ 3403569 h 4519973"/>
                <a:gd name="connsiteX93" fmla="*/ 2027146 w 3279590"/>
                <a:gd name="connsiteY93" fmla="*/ 3667762 h 4519973"/>
                <a:gd name="connsiteX94" fmla="*/ 2179091 w 3279590"/>
                <a:gd name="connsiteY94" fmla="*/ 3837650 h 4519973"/>
                <a:gd name="connsiteX95" fmla="*/ 2419402 w 3279590"/>
                <a:gd name="connsiteY95" fmla="*/ 4142098 h 4519973"/>
                <a:gd name="connsiteX96" fmla="*/ 2649145 w 3279590"/>
                <a:gd name="connsiteY96" fmla="*/ 4519486 h 4519973"/>
                <a:gd name="connsiteX97" fmla="*/ 2339561 w 3279590"/>
                <a:gd name="connsiteY97" fmla="*/ 4213474 h 4519973"/>
                <a:gd name="connsiteX98" fmla="*/ 2075897 w 3279590"/>
                <a:gd name="connsiteY98" fmla="*/ 3865755 h 4519973"/>
                <a:gd name="connsiteX99" fmla="*/ 1631898 w 3279590"/>
                <a:gd name="connsiteY99" fmla="*/ 3295783 h 4519973"/>
                <a:gd name="connsiteX100" fmla="*/ 1332036 w 3279590"/>
                <a:gd name="connsiteY100" fmla="*/ 2747678 h 4519973"/>
                <a:gd name="connsiteX101" fmla="*/ 1304368 w 3279590"/>
                <a:gd name="connsiteY101" fmla="*/ 2596185 h 4519973"/>
                <a:gd name="connsiteX102" fmla="*/ 1150607 w 3279590"/>
                <a:gd name="connsiteY102" fmla="*/ 2515903 h 4519973"/>
                <a:gd name="connsiteX103" fmla="*/ 1036307 w 3279590"/>
                <a:gd name="connsiteY103" fmla="*/ 2597546 h 4519973"/>
                <a:gd name="connsiteX104" fmla="*/ 1003650 w 3279590"/>
                <a:gd name="connsiteY104" fmla="*/ 2744503 h 4519973"/>
                <a:gd name="connsiteX105" fmla="*/ 1215921 w 3279590"/>
                <a:gd name="connsiteY105" fmla="*/ 2973103 h 4519973"/>
                <a:gd name="connsiteX106" fmla="*/ 1411864 w 3279590"/>
                <a:gd name="connsiteY106" fmla="*/ 3413975 h 4519973"/>
                <a:gd name="connsiteX107" fmla="*/ 1509836 w 3279590"/>
                <a:gd name="connsiteY107" fmla="*/ 3773203 h 4519973"/>
                <a:gd name="connsiteX108" fmla="*/ 1526164 w 3279590"/>
                <a:gd name="connsiteY108" fmla="*/ 4050789 h 4519973"/>
                <a:gd name="connsiteX109" fmla="*/ 1526164 w 3279590"/>
                <a:gd name="connsiteY109" fmla="*/ 4050789 h 4519973"/>
                <a:gd name="connsiteX0" fmla="*/ 1444521 w 3279590"/>
                <a:gd name="connsiteY0" fmla="*/ 4050789 h 4519647"/>
                <a:gd name="connsiteX1" fmla="*/ 1379207 w 3279590"/>
                <a:gd name="connsiteY1" fmla="*/ 3675232 h 4519647"/>
                <a:gd name="connsiteX2" fmla="*/ 1199593 w 3279590"/>
                <a:gd name="connsiteY2" fmla="*/ 3218032 h 4519647"/>
                <a:gd name="connsiteX3" fmla="*/ 1036307 w 3279590"/>
                <a:gd name="connsiteY3" fmla="*/ 2907789 h 4519647"/>
                <a:gd name="connsiteX4" fmla="*/ 824036 w 3279590"/>
                <a:gd name="connsiteY4" fmla="*/ 2695517 h 4519647"/>
                <a:gd name="connsiteX5" fmla="*/ 905679 w 3279590"/>
                <a:gd name="connsiteY5" fmla="*/ 2515903 h 4519647"/>
                <a:gd name="connsiteX6" fmla="*/ 1036307 w 3279590"/>
                <a:gd name="connsiteY6" fmla="*/ 2368946 h 4519647"/>
                <a:gd name="connsiteX7" fmla="*/ 1019979 w 3279590"/>
                <a:gd name="connsiteY7" fmla="*/ 2205660 h 4519647"/>
                <a:gd name="connsiteX8" fmla="*/ 987321 w 3279590"/>
                <a:gd name="connsiteY8" fmla="*/ 2173003 h 4519647"/>
                <a:gd name="connsiteX9" fmla="*/ 969193 w 3279590"/>
                <a:gd name="connsiteY9" fmla="*/ 2315128 h 4519647"/>
                <a:gd name="connsiteX10" fmla="*/ 821035 w 3279590"/>
                <a:gd name="connsiteY10" fmla="*/ 2371377 h 4519647"/>
                <a:gd name="connsiteX11" fmla="*/ 675878 w 3279590"/>
                <a:gd name="connsiteY11" fmla="*/ 2329655 h 4519647"/>
                <a:gd name="connsiteX12" fmla="*/ 608133 w 3279590"/>
                <a:gd name="connsiteY12" fmla="*/ 2232284 h 4519647"/>
                <a:gd name="connsiteX13" fmla="*/ 635957 w 3279590"/>
                <a:gd name="connsiteY13" fmla="*/ 2105287 h 4519647"/>
                <a:gd name="connsiteX14" fmla="*/ 763555 w 3279590"/>
                <a:gd name="connsiteY14" fmla="*/ 2038772 h 4519647"/>
                <a:gd name="connsiteX15" fmla="*/ 869390 w 3279590"/>
                <a:gd name="connsiteY15" fmla="*/ 2078663 h 4519647"/>
                <a:gd name="connsiteX16" fmla="*/ 833101 w 3279590"/>
                <a:gd name="connsiteY16" fmla="*/ 2013950 h 4519647"/>
                <a:gd name="connsiteX17" fmla="*/ 791379 w 3279590"/>
                <a:gd name="connsiteY17" fmla="*/ 1960732 h 4519647"/>
                <a:gd name="connsiteX18" fmla="*/ 615996 w 3279590"/>
                <a:gd name="connsiteY18" fmla="*/ 1954068 h 4519647"/>
                <a:gd name="connsiteX19" fmla="*/ 431550 w 3279590"/>
                <a:gd name="connsiteY19" fmla="*/ 1922190 h 4519647"/>
                <a:gd name="connsiteX20" fmla="*/ 237763 w 3279590"/>
                <a:gd name="connsiteY20" fmla="*/ 1808333 h 4519647"/>
                <a:gd name="connsiteX21" fmla="*/ 6830 w 3279590"/>
                <a:gd name="connsiteY21" fmla="*/ 1498086 h 4519647"/>
                <a:gd name="connsiteX22" fmla="*/ 105579 w 3279590"/>
                <a:gd name="connsiteY22" fmla="*/ 1062660 h 4519647"/>
                <a:gd name="connsiteX23" fmla="*/ 546450 w 3279590"/>
                <a:gd name="connsiteY23" fmla="*/ 670775 h 4519647"/>
                <a:gd name="connsiteX24" fmla="*/ 2309936 w 3279590"/>
                <a:gd name="connsiteY24" fmla="*/ 1303 h 4519647"/>
                <a:gd name="connsiteX25" fmla="*/ 1150607 w 3279590"/>
                <a:gd name="connsiteY25" fmla="*/ 509045 h 4519647"/>
                <a:gd name="connsiteX26" fmla="*/ 546450 w 3279590"/>
                <a:gd name="connsiteY26" fmla="*/ 817732 h 4519647"/>
                <a:gd name="connsiteX27" fmla="*/ 203550 w 3279590"/>
                <a:gd name="connsiteY27" fmla="*/ 1144303 h 4519647"/>
                <a:gd name="connsiteX28" fmla="*/ 128904 w 3279590"/>
                <a:gd name="connsiteY28" fmla="*/ 1469318 h 4519647"/>
                <a:gd name="connsiteX29" fmla="*/ 309296 w 3279590"/>
                <a:gd name="connsiteY29" fmla="*/ 1725134 h 4519647"/>
                <a:gd name="connsiteX30" fmla="*/ 499799 w 3279590"/>
                <a:gd name="connsiteY30" fmla="*/ 1831660 h 4519647"/>
                <a:gd name="connsiteX31" fmla="*/ 366835 w 3279590"/>
                <a:gd name="connsiteY31" fmla="*/ 1503531 h 4519647"/>
                <a:gd name="connsiteX32" fmla="*/ 521569 w 3279590"/>
                <a:gd name="connsiteY32" fmla="*/ 1127197 h 4519647"/>
                <a:gd name="connsiteX33" fmla="*/ 1026197 w 3279590"/>
                <a:gd name="connsiteY33" fmla="*/ 827840 h 4519647"/>
                <a:gd name="connsiteX34" fmla="*/ 1700333 w 3279590"/>
                <a:gd name="connsiteY34" fmla="*/ 541702 h 4519647"/>
                <a:gd name="connsiteX35" fmla="*/ 2375250 w 3279590"/>
                <a:gd name="connsiteY35" fmla="*/ 278889 h 4519647"/>
                <a:gd name="connsiteX36" fmla="*/ 1591479 w 3279590"/>
                <a:gd name="connsiteY36" fmla="*/ 703432 h 4519647"/>
                <a:gd name="connsiteX37" fmla="*/ 2587522 w 3279590"/>
                <a:gd name="connsiteY37" fmla="*/ 866718 h 4519647"/>
                <a:gd name="connsiteX38" fmla="*/ 1489622 w 3279590"/>
                <a:gd name="connsiteY38" fmla="*/ 794406 h 4519647"/>
                <a:gd name="connsiteX39" fmla="*/ 1150607 w 3279590"/>
                <a:gd name="connsiteY39" fmla="*/ 915703 h 4519647"/>
                <a:gd name="connsiteX40" fmla="*/ 628093 w 3279590"/>
                <a:gd name="connsiteY40" fmla="*/ 1193289 h 4519647"/>
                <a:gd name="connsiteX41" fmla="*/ 481136 w 3279590"/>
                <a:gd name="connsiteY41" fmla="*/ 1454546 h 4519647"/>
                <a:gd name="connsiteX42" fmla="*/ 562779 w 3279590"/>
                <a:gd name="connsiteY42" fmla="*/ 1748460 h 4519647"/>
                <a:gd name="connsiteX43" fmla="*/ 726064 w 3279590"/>
                <a:gd name="connsiteY43" fmla="*/ 1879089 h 4519647"/>
                <a:gd name="connsiteX44" fmla="*/ 666184 w 3279590"/>
                <a:gd name="connsiteY44" fmla="*/ 1735763 h 4519647"/>
                <a:gd name="connsiteX45" fmla="*/ 742393 w 3279590"/>
                <a:gd name="connsiteY45" fmla="*/ 1585174 h 4519647"/>
                <a:gd name="connsiteX46" fmla="*/ 909311 w 3279590"/>
                <a:gd name="connsiteY46" fmla="*/ 1543452 h 4519647"/>
                <a:gd name="connsiteX47" fmla="*/ 1038138 w 3279590"/>
                <a:gd name="connsiteY47" fmla="*/ 1675281 h 4519647"/>
                <a:gd name="connsiteX48" fmla="*/ 1036307 w 3279590"/>
                <a:gd name="connsiteY48" fmla="*/ 1830103 h 4519647"/>
                <a:gd name="connsiteX49" fmla="*/ 1199593 w 3279590"/>
                <a:gd name="connsiteY49" fmla="*/ 1748460 h 4519647"/>
                <a:gd name="connsiteX50" fmla="*/ 1442752 w 3279590"/>
                <a:gd name="connsiteY50" fmla="*/ 1679870 h 4519647"/>
                <a:gd name="connsiteX51" fmla="*/ 1765001 w 3279590"/>
                <a:gd name="connsiteY51" fmla="*/ 1513857 h 4519647"/>
                <a:gd name="connsiteX52" fmla="*/ 2003862 w 3279590"/>
                <a:gd name="connsiteY52" fmla="*/ 1385763 h 4519647"/>
                <a:gd name="connsiteX53" fmla="*/ 2268182 w 3279590"/>
                <a:gd name="connsiteY53" fmla="*/ 1337214 h 4519647"/>
                <a:gd name="connsiteX54" fmla="*/ 2568227 w 3279590"/>
                <a:gd name="connsiteY54" fmla="*/ 1406924 h 4519647"/>
                <a:gd name="connsiteX55" fmla="*/ 3273319 w 3279590"/>
                <a:gd name="connsiteY55" fmla="*/ 1634162 h 4519647"/>
                <a:gd name="connsiteX56" fmla="*/ 2243390 w 3279590"/>
                <a:gd name="connsiteY56" fmla="*/ 1396496 h 4519647"/>
                <a:gd name="connsiteX57" fmla="*/ 1584816 w 3279590"/>
                <a:gd name="connsiteY57" fmla="*/ 1715204 h 4519647"/>
                <a:gd name="connsiteX58" fmla="*/ 1781027 w 3279590"/>
                <a:gd name="connsiteY58" fmla="*/ 1627001 h 4519647"/>
                <a:gd name="connsiteX59" fmla="*/ 1916459 w 3279590"/>
                <a:gd name="connsiteY59" fmla="*/ 1648162 h 4519647"/>
                <a:gd name="connsiteX60" fmla="*/ 1954549 w 3279590"/>
                <a:gd name="connsiteY60" fmla="*/ 1787826 h 4519647"/>
                <a:gd name="connsiteX61" fmla="*/ 1874137 w 3279590"/>
                <a:gd name="connsiteY61" fmla="*/ 1889400 h 4519647"/>
                <a:gd name="connsiteX62" fmla="*/ 1710011 w 3279590"/>
                <a:gd name="connsiteY62" fmla="*/ 1888754 h 4519647"/>
                <a:gd name="connsiteX63" fmla="*/ 2065007 w 3279590"/>
                <a:gd name="connsiteY63" fmla="*/ 1993389 h 4519647"/>
                <a:gd name="connsiteX64" fmla="*/ 2456893 w 3279590"/>
                <a:gd name="connsiteY64" fmla="*/ 2055071 h 4519647"/>
                <a:gd name="connsiteX65" fmla="*/ 3110036 w 3279590"/>
                <a:gd name="connsiteY65" fmla="*/ 2156675 h 4519647"/>
                <a:gd name="connsiteX66" fmla="*/ 1983818 w 3279590"/>
                <a:gd name="connsiteY66" fmla="*/ 2066414 h 4519647"/>
                <a:gd name="connsiteX67" fmla="*/ 1444521 w 3279590"/>
                <a:gd name="connsiteY67" fmla="*/ 1830103 h 4519647"/>
                <a:gd name="connsiteX68" fmla="*/ 1134279 w 3279590"/>
                <a:gd name="connsiteY68" fmla="*/ 1862760 h 4519647"/>
                <a:gd name="connsiteX69" fmla="*/ 1101621 w 3279590"/>
                <a:gd name="connsiteY69" fmla="*/ 2026046 h 4519647"/>
                <a:gd name="connsiteX70" fmla="*/ 1183264 w 3279590"/>
                <a:gd name="connsiteY70" fmla="*/ 2156675 h 4519647"/>
                <a:gd name="connsiteX71" fmla="*/ 1240414 w 3279590"/>
                <a:gd name="connsiteY71" fmla="*/ 2327217 h 4519647"/>
                <a:gd name="connsiteX72" fmla="*/ 1232250 w 3279590"/>
                <a:gd name="connsiteY72" fmla="*/ 2466917 h 4519647"/>
                <a:gd name="connsiteX73" fmla="*/ 1316748 w 3279590"/>
                <a:gd name="connsiteY73" fmla="*/ 2344443 h 4519647"/>
                <a:gd name="connsiteX74" fmla="*/ 1495939 w 3279590"/>
                <a:gd name="connsiteY74" fmla="*/ 2184362 h 4519647"/>
                <a:gd name="connsiteX75" fmla="*/ 1747054 w 3279590"/>
                <a:gd name="connsiteY75" fmla="*/ 2107236 h 4519647"/>
                <a:gd name="connsiteX76" fmla="*/ 1751897 w 3279590"/>
                <a:gd name="connsiteY76" fmla="*/ 2167799 h 4519647"/>
                <a:gd name="connsiteX77" fmla="*/ 1499277 w 3279590"/>
                <a:gd name="connsiteY77" fmla="*/ 2263826 h 4519647"/>
                <a:gd name="connsiteX78" fmla="*/ 1321294 w 3279590"/>
                <a:gd name="connsiteY78" fmla="*/ 2459914 h 4519647"/>
                <a:gd name="connsiteX79" fmla="*/ 1337024 w 3279590"/>
                <a:gd name="connsiteY79" fmla="*/ 2537221 h 4519647"/>
                <a:gd name="connsiteX80" fmla="*/ 1368104 w 3279590"/>
                <a:gd name="connsiteY80" fmla="*/ 2453329 h 4519647"/>
                <a:gd name="connsiteX81" fmla="*/ 1514941 w 3279590"/>
                <a:gd name="connsiteY81" fmla="*/ 2410331 h 4519647"/>
                <a:gd name="connsiteX82" fmla="*/ 1543963 w 3279590"/>
                <a:gd name="connsiteY82" fmla="*/ 2572980 h 4519647"/>
                <a:gd name="connsiteX83" fmla="*/ 1384037 w 3279590"/>
                <a:gd name="connsiteY83" fmla="*/ 2603896 h 4519647"/>
                <a:gd name="connsiteX84" fmla="*/ 1468561 w 3279590"/>
                <a:gd name="connsiteY84" fmla="*/ 2667977 h 4519647"/>
                <a:gd name="connsiteX85" fmla="*/ 1776483 w 3279590"/>
                <a:gd name="connsiteY85" fmla="*/ 2526807 h 4519647"/>
                <a:gd name="connsiteX86" fmla="*/ 2131191 w 3279590"/>
                <a:gd name="connsiteY86" fmla="*/ 2532666 h 4519647"/>
                <a:gd name="connsiteX87" fmla="*/ 1986300 w 3279590"/>
                <a:gd name="connsiteY87" fmla="*/ 2564193 h 4519647"/>
                <a:gd name="connsiteX88" fmla="*/ 1761697 w 3279590"/>
                <a:gd name="connsiteY88" fmla="*/ 2598253 h 4519647"/>
                <a:gd name="connsiteX89" fmla="*/ 1517051 w 3279590"/>
                <a:gd name="connsiteY89" fmla="*/ 2751934 h 4519647"/>
                <a:gd name="connsiteX90" fmla="*/ 1558821 w 3279590"/>
                <a:gd name="connsiteY90" fmla="*/ 2973103 h 4519647"/>
                <a:gd name="connsiteX91" fmla="*/ 1696784 w 3279590"/>
                <a:gd name="connsiteY91" fmla="*/ 3206591 h 4519647"/>
                <a:gd name="connsiteX92" fmla="*/ 1836105 w 3279590"/>
                <a:gd name="connsiteY92" fmla="*/ 3403569 h 4519647"/>
                <a:gd name="connsiteX93" fmla="*/ 2027146 w 3279590"/>
                <a:gd name="connsiteY93" fmla="*/ 3667762 h 4519647"/>
                <a:gd name="connsiteX94" fmla="*/ 2179091 w 3279590"/>
                <a:gd name="connsiteY94" fmla="*/ 3837650 h 4519647"/>
                <a:gd name="connsiteX95" fmla="*/ 2403853 w 3279590"/>
                <a:gd name="connsiteY95" fmla="*/ 4173199 h 4519647"/>
                <a:gd name="connsiteX96" fmla="*/ 2649145 w 3279590"/>
                <a:gd name="connsiteY96" fmla="*/ 4519486 h 4519647"/>
                <a:gd name="connsiteX97" fmla="*/ 2339561 w 3279590"/>
                <a:gd name="connsiteY97" fmla="*/ 4213474 h 4519647"/>
                <a:gd name="connsiteX98" fmla="*/ 2075897 w 3279590"/>
                <a:gd name="connsiteY98" fmla="*/ 3865755 h 4519647"/>
                <a:gd name="connsiteX99" fmla="*/ 1631898 w 3279590"/>
                <a:gd name="connsiteY99" fmla="*/ 3295783 h 4519647"/>
                <a:gd name="connsiteX100" fmla="*/ 1332036 w 3279590"/>
                <a:gd name="connsiteY100" fmla="*/ 2747678 h 4519647"/>
                <a:gd name="connsiteX101" fmla="*/ 1304368 w 3279590"/>
                <a:gd name="connsiteY101" fmla="*/ 2596185 h 4519647"/>
                <a:gd name="connsiteX102" fmla="*/ 1150607 w 3279590"/>
                <a:gd name="connsiteY102" fmla="*/ 2515903 h 4519647"/>
                <a:gd name="connsiteX103" fmla="*/ 1036307 w 3279590"/>
                <a:gd name="connsiteY103" fmla="*/ 2597546 h 4519647"/>
                <a:gd name="connsiteX104" fmla="*/ 1003650 w 3279590"/>
                <a:gd name="connsiteY104" fmla="*/ 2744503 h 4519647"/>
                <a:gd name="connsiteX105" fmla="*/ 1215921 w 3279590"/>
                <a:gd name="connsiteY105" fmla="*/ 2973103 h 4519647"/>
                <a:gd name="connsiteX106" fmla="*/ 1411864 w 3279590"/>
                <a:gd name="connsiteY106" fmla="*/ 3413975 h 4519647"/>
                <a:gd name="connsiteX107" fmla="*/ 1509836 w 3279590"/>
                <a:gd name="connsiteY107" fmla="*/ 3773203 h 4519647"/>
                <a:gd name="connsiteX108" fmla="*/ 1526164 w 3279590"/>
                <a:gd name="connsiteY108" fmla="*/ 4050789 h 4519647"/>
                <a:gd name="connsiteX109" fmla="*/ 1526164 w 3279590"/>
                <a:gd name="connsiteY109" fmla="*/ 4050789 h 4519647"/>
                <a:gd name="connsiteX0" fmla="*/ 1444521 w 3279590"/>
                <a:gd name="connsiteY0" fmla="*/ 4050789 h 4519655"/>
                <a:gd name="connsiteX1" fmla="*/ 1379207 w 3279590"/>
                <a:gd name="connsiteY1" fmla="*/ 3675232 h 4519655"/>
                <a:gd name="connsiteX2" fmla="*/ 1199593 w 3279590"/>
                <a:gd name="connsiteY2" fmla="*/ 3218032 h 4519655"/>
                <a:gd name="connsiteX3" fmla="*/ 1036307 w 3279590"/>
                <a:gd name="connsiteY3" fmla="*/ 2907789 h 4519655"/>
                <a:gd name="connsiteX4" fmla="*/ 824036 w 3279590"/>
                <a:gd name="connsiteY4" fmla="*/ 2695517 h 4519655"/>
                <a:gd name="connsiteX5" fmla="*/ 905679 w 3279590"/>
                <a:gd name="connsiteY5" fmla="*/ 2515903 h 4519655"/>
                <a:gd name="connsiteX6" fmla="*/ 1036307 w 3279590"/>
                <a:gd name="connsiteY6" fmla="*/ 2368946 h 4519655"/>
                <a:gd name="connsiteX7" fmla="*/ 1019979 w 3279590"/>
                <a:gd name="connsiteY7" fmla="*/ 2205660 h 4519655"/>
                <a:gd name="connsiteX8" fmla="*/ 987321 w 3279590"/>
                <a:gd name="connsiteY8" fmla="*/ 2173003 h 4519655"/>
                <a:gd name="connsiteX9" fmla="*/ 969193 w 3279590"/>
                <a:gd name="connsiteY9" fmla="*/ 2315128 h 4519655"/>
                <a:gd name="connsiteX10" fmla="*/ 821035 w 3279590"/>
                <a:gd name="connsiteY10" fmla="*/ 2371377 h 4519655"/>
                <a:gd name="connsiteX11" fmla="*/ 675878 w 3279590"/>
                <a:gd name="connsiteY11" fmla="*/ 2329655 h 4519655"/>
                <a:gd name="connsiteX12" fmla="*/ 608133 w 3279590"/>
                <a:gd name="connsiteY12" fmla="*/ 2232284 h 4519655"/>
                <a:gd name="connsiteX13" fmla="*/ 635957 w 3279590"/>
                <a:gd name="connsiteY13" fmla="*/ 2105287 h 4519655"/>
                <a:gd name="connsiteX14" fmla="*/ 763555 w 3279590"/>
                <a:gd name="connsiteY14" fmla="*/ 2038772 h 4519655"/>
                <a:gd name="connsiteX15" fmla="*/ 869390 w 3279590"/>
                <a:gd name="connsiteY15" fmla="*/ 2078663 h 4519655"/>
                <a:gd name="connsiteX16" fmla="*/ 833101 w 3279590"/>
                <a:gd name="connsiteY16" fmla="*/ 2013950 h 4519655"/>
                <a:gd name="connsiteX17" fmla="*/ 791379 w 3279590"/>
                <a:gd name="connsiteY17" fmla="*/ 1960732 h 4519655"/>
                <a:gd name="connsiteX18" fmla="*/ 615996 w 3279590"/>
                <a:gd name="connsiteY18" fmla="*/ 1954068 h 4519655"/>
                <a:gd name="connsiteX19" fmla="*/ 431550 w 3279590"/>
                <a:gd name="connsiteY19" fmla="*/ 1922190 h 4519655"/>
                <a:gd name="connsiteX20" fmla="*/ 237763 w 3279590"/>
                <a:gd name="connsiteY20" fmla="*/ 1808333 h 4519655"/>
                <a:gd name="connsiteX21" fmla="*/ 6830 w 3279590"/>
                <a:gd name="connsiteY21" fmla="*/ 1498086 h 4519655"/>
                <a:gd name="connsiteX22" fmla="*/ 105579 w 3279590"/>
                <a:gd name="connsiteY22" fmla="*/ 1062660 h 4519655"/>
                <a:gd name="connsiteX23" fmla="*/ 546450 w 3279590"/>
                <a:gd name="connsiteY23" fmla="*/ 670775 h 4519655"/>
                <a:gd name="connsiteX24" fmla="*/ 2309936 w 3279590"/>
                <a:gd name="connsiteY24" fmla="*/ 1303 h 4519655"/>
                <a:gd name="connsiteX25" fmla="*/ 1150607 w 3279590"/>
                <a:gd name="connsiteY25" fmla="*/ 509045 h 4519655"/>
                <a:gd name="connsiteX26" fmla="*/ 546450 w 3279590"/>
                <a:gd name="connsiteY26" fmla="*/ 817732 h 4519655"/>
                <a:gd name="connsiteX27" fmla="*/ 203550 w 3279590"/>
                <a:gd name="connsiteY27" fmla="*/ 1144303 h 4519655"/>
                <a:gd name="connsiteX28" fmla="*/ 128904 w 3279590"/>
                <a:gd name="connsiteY28" fmla="*/ 1469318 h 4519655"/>
                <a:gd name="connsiteX29" fmla="*/ 309296 w 3279590"/>
                <a:gd name="connsiteY29" fmla="*/ 1725134 h 4519655"/>
                <a:gd name="connsiteX30" fmla="*/ 499799 w 3279590"/>
                <a:gd name="connsiteY30" fmla="*/ 1831660 h 4519655"/>
                <a:gd name="connsiteX31" fmla="*/ 366835 w 3279590"/>
                <a:gd name="connsiteY31" fmla="*/ 1503531 h 4519655"/>
                <a:gd name="connsiteX32" fmla="*/ 521569 w 3279590"/>
                <a:gd name="connsiteY32" fmla="*/ 1127197 h 4519655"/>
                <a:gd name="connsiteX33" fmla="*/ 1026197 w 3279590"/>
                <a:gd name="connsiteY33" fmla="*/ 827840 h 4519655"/>
                <a:gd name="connsiteX34" fmla="*/ 1700333 w 3279590"/>
                <a:gd name="connsiteY34" fmla="*/ 541702 h 4519655"/>
                <a:gd name="connsiteX35" fmla="*/ 2375250 w 3279590"/>
                <a:gd name="connsiteY35" fmla="*/ 278889 h 4519655"/>
                <a:gd name="connsiteX36" fmla="*/ 1591479 w 3279590"/>
                <a:gd name="connsiteY36" fmla="*/ 703432 h 4519655"/>
                <a:gd name="connsiteX37" fmla="*/ 2587522 w 3279590"/>
                <a:gd name="connsiteY37" fmla="*/ 866718 h 4519655"/>
                <a:gd name="connsiteX38" fmla="*/ 1489622 w 3279590"/>
                <a:gd name="connsiteY38" fmla="*/ 794406 h 4519655"/>
                <a:gd name="connsiteX39" fmla="*/ 1150607 w 3279590"/>
                <a:gd name="connsiteY39" fmla="*/ 915703 h 4519655"/>
                <a:gd name="connsiteX40" fmla="*/ 628093 w 3279590"/>
                <a:gd name="connsiteY40" fmla="*/ 1193289 h 4519655"/>
                <a:gd name="connsiteX41" fmla="*/ 481136 w 3279590"/>
                <a:gd name="connsiteY41" fmla="*/ 1454546 h 4519655"/>
                <a:gd name="connsiteX42" fmla="*/ 562779 w 3279590"/>
                <a:gd name="connsiteY42" fmla="*/ 1748460 h 4519655"/>
                <a:gd name="connsiteX43" fmla="*/ 726064 w 3279590"/>
                <a:gd name="connsiteY43" fmla="*/ 1879089 h 4519655"/>
                <a:gd name="connsiteX44" fmla="*/ 666184 w 3279590"/>
                <a:gd name="connsiteY44" fmla="*/ 1735763 h 4519655"/>
                <a:gd name="connsiteX45" fmla="*/ 742393 w 3279590"/>
                <a:gd name="connsiteY45" fmla="*/ 1585174 h 4519655"/>
                <a:gd name="connsiteX46" fmla="*/ 909311 w 3279590"/>
                <a:gd name="connsiteY46" fmla="*/ 1543452 h 4519655"/>
                <a:gd name="connsiteX47" fmla="*/ 1038138 w 3279590"/>
                <a:gd name="connsiteY47" fmla="*/ 1675281 h 4519655"/>
                <a:gd name="connsiteX48" fmla="*/ 1036307 w 3279590"/>
                <a:gd name="connsiteY48" fmla="*/ 1830103 h 4519655"/>
                <a:gd name="connsiteX49" fmla="*/ 1199593 w 3279590"/>
                <a:gd name="connsiteY49" fmla="*/ 1748460 h 4519655"/>
                <a:gd name="connsiteX50" fmla="*/ 1442752 w 3279590"/>
                <a:gd name="connsiteY50" fmla="*/ 1679870 h 4519655"/>
                <a:gd name="connsiteX51" fmla="*/ 1765001 w 3279590"/>
                <a:gd name="connsiteY51" fmla="*/ 1513857 h 4519655"/>
                <a:gd name="connsiteX52" fmla="*/ 2003862 w 3279590"/>
                <a:gd name="connsiteY52" fmla="*/ 1385763 h 4519655"/>
                <a:gd name="connsiteX53" fmla="*/ 2268182 w 3279590"/>
                <a:gd name="connsiteY53" fmla="*/ 1337214 h 4519655"/>
                <a:gd name="connsiteX54" fmla="*/ 2568227 w 3279590"/>
                <a:gd name="connsiteY54" fmla="*/ 1406924 h 4519655"/>
                <a:gd name="connsiteX55" fmla="*/ 3273319 w 3279590"/>
                <a:gd name="connsiteY55" fmla="*/ 1634162 h 4519655"/>
                <a:gd name="connsiteX56" fmla="*/ 2243390 w 3279590"/>
                <a:gd name="connsiteY56" fmla="*/ 1396496 h 4519655"/>
                <a:gd name="connsiteX57" fmla="*/ 1584816 w 3279590"/>
                <a:gd name="connsiteY57" fmla="*/ 1715204 h 4519655"/>
                <a:gd name="connsiteX58" fmla="*/ 1781027 w 3279590"/>
                <a:gd name="connsiteY58" fmla="*/ 1627001 h 4519655"/>
                <a:gd name="connsiteX59" fmla="*/ 1916459 w 3279590"/>
                <a:gd name="connsiteY59" fmla="*/ 1648162 h 4519655"/>
                <a:gd name="connsiteX60" fmla="*/ 1954549 w 3279590"/>
                <a:gd name="connsiteY60" fmla="*/ 1787826 h 4519655"/>
                <a:gd name="connsiteX61" fmla="*/ 1874137 w 3279590"/>
                <a:gd name="connsiteY61" fmla="*/ 1889400 h 4519655"/>
                <a:gd name="connsiteX62" fmla="*/ 1710011 w 3279590"/>
                <a:gd name="connsiteY62" fmla="*/ 1888754 h 4519655"/>
                <a:gd name="connsiteX63" fmla="*/ 2065007 w 3279590"/>
                <a:gd name="connsiteY63" fmla="*/ 1993389 h 4519655"/>
                <a:gd name="connsiteX64" fmla="*/ 2456893 w 3279590"/>
                <a:gd name="connsiteY64" fmla="*/ 2055071 h 4519655"/>
                <a:gd name="connsiteX65" fmla="*/ 3110036 w 3279590"/>
                <a:gd name="connsiteY65" fmla="*/ 2156675 h 4519655"/>
                <a:gd name="connsiteX66" fmla="*/ 1983818 w 3279590"/>
                <a:gd name="connsiteY66" fmla="*/ 2066414 h 4519655"/>
                <a:gd name="connsiteX67" fmla="*/ 1444521 w 3279590"/>
                <a:gd name="connsiteY67" fmla="*/ 1830103 h 4519655"/>
                <a:gd name="connsiteX68" fmla="*/ 1134279 w 3279590"/>
                <a:gd name="connsiteY68" fmla="*/ 1862760 h 4519655"/>
                <a:gd name="connsiteX69" fmla="*/ 1101621 w 3279590"/>
                <a:gd name="connsiteY69" fmla="*/ 2026046 h 4519655"/>
                <a:gd name="connsiteX70" fmla="*/ 1183264 w 3279590"/>
                <a:gd name="connsiteY70" fmla="*/ 2156675 h 4519655"/>
                <a:gd name="connsiteX71" fmla="*/ 1240414 w 3279590"/>
                <a:gd name="connsiteY71" fmla="*/ 2327217 h 4519655"/>
                <a:gd name="connsiteX72" fmla="*/ 1232250 w 3279590"/>
                <a:gd name="connsiteY72" fmla="*/ 2466917 h 4519655"/>
                <a:gd name="connsiteX73" fmla="*/ 1316748 w 3279590"/>
                <a:gd name="connsiteY73" fmla="*/ 2344443 h 4519655"/>
                <a:gd name="connsiteX74" fmla="*/ 1495939 w 3279590"/>
                <a:gd name="connsiteY74" fmla="*/ 2184362 h 4519655"/>
                <a:gd name="connsiteX75" fmla="*/ 1747054 w 3279590"/>
                <a:gd name="connsiteY75" fmla="*/ 2107236 h 4519655"/>
                <a:gd name="connsiteX76" fmla="*/ 1751897 w 3279590"/>
                <a:gd name="connsiteY76" fmla="*/ 2167799 h 4519655"/>
                <a:gd name="connsiteX77" fmla="*/ 1499277 w 3279590"/>
                <a:gd name="connsiteY77" fmla="*/ 2263826 h 4519655"/>
                <a:gd name="connsiteX78" fmla="*/ 1321294 w 3279590"/>
                <a:gd name="connsiteY78" fmla="*/ 2459914 h 4519655"/>
                <a:gd name="connsiteX79" fmla="*/ 1337024 w 3279590"/>
                <a:gd name="connsiteY79" fmla="*/ 2537221 h 4519655"/>
                <a:gd name="connsiteX80" fmla="*/ 1368104 w 3279590"/>
                <a:gd name="connsiteY80" fmla="*/ 2453329 h 4519655"/>
                <a:gd name="connsiteX81" fmla="*/ 1514941 w 3279590"/>
                <a:gd name="connsiteY81" fmla="*/ 2410331 h 4519655"/>
                <a:gd name="connsiteX82" fmla="*/ 1543963 w 3279590"/>
                <a:gd name="connsiteY82" fmla="*/ 2572980 h 4519655"/>
                <a:gd name="connsiteX83" fmla="*/ 1384037 w 3279590"/>
                <a:gd name="connsiteY83" fmla="*/ 2603896 h 4519655"/>
                <a:gd name="connsiteX84" fmla="*/ 1468561 w 3279590"/>
                <a:gd name="connsiteY84" fmla="*/ 2667977 h 4519655"/>
                <a:gd name="connsiteX85" fmla="*/ 1776483 w 3279590"/>
                <a:gd name="connsiteY85" fmla="*/ 2526807 h 4519655"/>
                <a:gd name="connsiteX86" fmla="*/ 2131191 w 3279590"/>
                <a:gd name="connsiteY86" fmla="*/ 2532666 h 4519655"/>
                <a:gd name="connsiteX87" fmla="*/ 1986300 w 3279590"/>
                <a:gd name="connsiteY87" fmla="*/ 2564193 h 4519655"/>
                <a:gd name="connsiteX88" fmla="*/ 1761697 w 3279590"/>
                <a:gd name="connsiteY88" fmla="*/ 2598253 h 4519655"/>
                <a:gd name="connsiteX89" fmla="*/ 1517051 w 3279590"/>
                <a:gd name="connsiteY89" fmla="*/ 2751934 h 4519655"/>
                <a:gd name="connsiteX90" fmla="*/ 1558821 w 3279590"/>
                <a:gd name="connsiteY90" fmla="*/ 2973103 h 4519655"/>
                <a:gd name="connsiteX91" fmla="*/ 1696784 w 3279590"/>
                <a:gd name="connsiteY91" fmla="*/ 3206591 h 4519655"/>
                <a:gd name="connsiteX92" fmla="*/ 1836105 w 3279590"/>
                <a:gd name="connsiteY92" fmla="*/ 3403569 h 4519655"/>
                <a:gd name="connsiteX93" fmla="*/ 2027146 w 3279590"/>
                <a:gd name="connsiteY93" fmla="*/ 3667762 h 4519655"/>
                <a:gd name="connsiteX94" fmla="*/ 2179091 w 3279590"/>
                <a:gd name="connsiteY94" fmla="*/ 3837650 h 4519655"/>
                <a:gd name="connsiteX95" fmla="*/ 2403853 w 3279590"/>
                <a:gd name="connsiteY95" fmla="*/ 4173199 h 4519655"/>
                <a:gd name="connsiteX96" fmla="*/ 2649145 w 3279590"/>
                <a:gd name="connsiteY96" fmla="*/ 4519486 h 4519655"/>
                <a:gd name="connsiteX97" fmla="*/ 2339561 w 3279590"/>
                <a:gd name="connsiteY97" fmla="*/ 4213474 h 4519655"/>
                <a:gd name="connsiteX98" fmla="*/ 2029247 w 3279590"/>
                <a:gd name="connsiteY98" fmla="*/ 3803553 h 4519655"/>
                <a:gd name="connsiteX99" fmla="*/ 1631898 w 3279590"/>
                <a:gd name="connsiteY99" fmla="*/ 3295783 h 4519655"/>
                <a:gd name="connsiteX100" fmla="*/ 1332036 w 3279590"/>
                <a:gd name="connsiteY100" fmla="*/ 2747678 h 4519655"/>
                <a:gd name="connsiteX101" fmla="*/ 1304368 w 3279590"/>
                <a:gd name="connsiteY101" fmla="*/ 2596185 h 4519655"/>
                <a:gd name="connsiteX102" fmla="*/ 1150607 w 3279590"/>
                <a:gd name="connsiteY102" fmla="*/ 2515903 h 4519655"/>
                <a:gd name="connsiteX103" fmla="*/ 1036307 w 3279590"/>
                <a:gd name="connsiteY103" fmla="*/ 2597546 h 4519655"/>
                <a:gd name="connsiteX104" fmla="*/ 1003650 w 3279590"/>
                <a:gd name="connsiteY104" fmla="*/ 2744503 h 4519655"/>
                <a:gd name="connsiteX105" fmla="*/ 1215921 w 3279590"/>
                <a:gd name="connsiteY105" fmla="*/ 2973103 h 4519655"/>
                <a:gd name="connsiteX106" fmla="*/ 1411864 w 3279590"/>
                <a:gd name="connsiteY106" fmla="*/ 3413975 h 4519655"/>
                <a:gd name="connsiteX107" fmla="*/ 1509836 w 3279590"/>
                <a:gd name="connsiteY107" fmla="*/ 3773203 h 4519655"/>
                <a:gd name="connsiteX108" fmla="*/ 1526164 w 3279590"/>
                <a:gd name="connsiteY108" fmla="*/ 4050789 h 4519655"/>
                <a:gd name="connsiteX109" fmla="*/ 1526164 w 3279590"/>
                <a:gd name="connsiteY109" fmla="*/ 4050789 h 4519655"/>
                <a:gd name="connsiteX0" fmla="*/ 1444521 w 3279590"/>
                <a:gd name="connsiteY0" fmla="*/ 4050789 h 4519489"/>
                <a:gd name="connsiteX1" fmla="*/ 1379207 w 3279590"/>
                <a:gd name="connsiteY1" fmla="*/ 3675232 h 4519489"/>
                <a:gd name="connsiteX2" fmla="*/ 1199593 w 3279590"/>
                <a:gd name="connsiteY2" fmla="*/ 3218032 h 4519489"/>
                <a:gd name="connsiteX3" fmla="*/ 1036307 w 3279590"/>
                <a:gd name="connsiteY3" fmla="*/ 2907789 h 4519489"/>
                <a:gd name="connsiteX4" fmla="*/ 824036 w 3279590"/>
                <a:gd name="connsiteY4" fmla="*/ 2695517 h 4519489"/>
                <a:gd name="connsiteX5" fmla="*/ 905679 w 3279590"/>
                <a:gd name="connsiteY5" fmla="*/ 2515903 h 4519489"/>
                <a:gd name="connsiteX6" fmla="*/ 1036307 w 3279590"/>
                <a:gd name="connsiteY6" fmla="*/ 2368946 h 4519489"/>
                <a:gd name="connsiteX7" fmla="*/ 1019979 w 3279590"/>
                <a:gd name="connsiteY7" fmla="*/ 2205660 h 4519489"/>
                <a:gd name="connsiteX8" fmla="*/ 987321 w 3279590"/>
                <a:gd name="connsiteY8" fmla="*/ 2173003 h 4519489"/>
                <a:gd name="connsiteX9" fmla="*/ 969193 w 3279590"/>
                <a:gd name="connsiteY9" fmla="*/ 2315128 h 4519489"/>
                <a:gd name="connsiteX10" fmla="*/ 821035 w 3279590"/>
                <a:gd name="connsiteY10" fmla="*/ 2371377 h 4519489"/>
                <a:gd name="connsiteX11" fmla="*/ 675878 w 3279590"/>
                <a:gd name="connsiteY11" fmla="*/ 2329655 h 4519489"/>
                <a:gd name="connsiteX12" fmla="*/ 608133 w 3279590"/>
                <a:gd name="connsiteY12" fmla="*/ 2232284 h 4519489"/>
                <a:gd name="connsiteX13" fmla="*/ 635957 w 3279590"/>
                <a:gd name="connsiteY13" fmla="*/ 2105287 h 4519489"/>
                <a:gd name="connsiteX14" fmla="*/ 763555 w 3279590"/>
                <a:gd name="connsiteY14" fmla="*/ 2038772 h 4519489"/>
                <a:gd name="connsiteX15" fmla="*/ 869390 w 3279590"/>
                <a:gd name="connsiteY15" fmla="*/ 2078663 h 4519489"/>
                <a:gd name="connsiteX16" fmla="*/ 833101 w 3279590"/>
                <a:gd name="connsiteY16" fmla="*/ 2013950 h 4519489"/>
                <a:gd name="connsiteX17" fmla="*/ 791379 w 3279590"/>
                <a:gd name="connsiteY17" fmla="*/ 1960732 h 4519489"/>
                <a:gd name="connsiteX18" fmla="*/ 615996 w 3279590"/>
                <a:gd name="connsiteY18" fmla="*/ 1954068 h 4519489"/>
                <a:gd name="connsiteX19" fmla="*/ 431550 w 3279590"/>
                <a:gd name="connsiteY19" fmla="*/ 1922190 h 4519489"/>
                <a:gd name="connsiteX20" fmla="*/ 237763 w 3279590"/>
                <a:gd name="connsiteY20" fmla="*/ 1808333 h 4519489"/>
                <a:gd name="connsiteX21" fmla="*/ 6830 w 3279590"/>
                <a:gd name="connsiteY21" fmla="*/ 1498086 h 4519489"/>
                <a:gd name="connsiteX22" fmla="*/ 105579 w 3279590"/>
                <a:gd name="connsiteY22" fmla="*/ 1062660 h 4519489"/>
                <a:gd name="connsiteX23" fmla="*/ 546450 w 3279590"/>
                <a:gd name="connsiteY23" fmla="*/ 670775 h 4519489"/>
                <a:gd name="connsiteX24" fmla="*/ 2309936 w 3279590"/>
                <a:gd name="connsiteY24" fmla="*/ 1303 h 4519489"/>
                <a:gd name="connsiteX25" fmla="*/ 1150607 w 3279590"/>
                <a:gd name="connsiteY25" fmla="*/ 509045 h 4519489"/>
                <a:gd name="connsiteX26" fmla="*/ 546450 w 3279590"/>
                <a:gd name="connsiteY26" fmla="*/ 817732 h 4519489"/>
                <a:gd name="connsiteX27" fmla="*/ 203550 w 3279590"/>
                <a:gd name="connsiteY27" fmla="*/ 1144303 h 4519489"/>
                <a:gd name="connsiteX28" fmla="*/ 128904 w 3279590"/>
                <a:gd name="connsiteY28" fmla="*/ 1469318 h 4519489"/>
                <a:gd name="connsiteX29" fmla="*/ 309296 w 3279590"/>
                <a:gd name="connsiteY29" fmla="*/ 1725134 h 4519489"/>
                <a:gd name="connsiteX30" fmla="*/ 499799 w 3279590"/>
                <a:gd name="connsiteY30" fmla="*/ 1831660 h 4519489"/>
                <a:gd name="connsiteX31" fmla="*/ 366835 w 3279590"/>
                <a:gd name="connsiteY31" fmla="*/ 1503531 h 4519489"/>
                <a:gd name="connsiteX32" fmla="*/ 521569 w 3279590"/>
                <a:gd name="connsiteY32" fmla="*/ 1127197 h 4519489"/>
                <a:gd name="connsiteX33" fmla="*/ 1026197 w 3279590"/>
                <a:gd name="connsiteY33" fmla="*/ 827840 h 4519489"/>
                <a:gd name="connsiteX34" fmla="*/ 1700333 w 3279590"/>
                <a:gd name="connsiteY34" fmla="*/ 541702 h 4519489"/>
                <a:gd name="connsiteX35" fmla="*/ 2375250 w 3279590"/>
                <a:gd name="connsiteY35" fmla="*/ 278889 h 4519489"/>
                <a:gd name="connsiteX36" fmla="*/ 1591479 w 3279590"/>
                <a:gd name="connsiteY36" fmla="*/ 703432 h 4519489"/>
                <a:gd name="connsiteX37" fmla="*/ 2587522 w 3279590"/>
                <a:gd name="connsiteY37" fmla="*/ 866718 h 4519489"/>
                <a:gd name="connsiteX38" fmla="*/ 1489622 w 3279590"/>
                <a:gd name="connsiteY38" fmla="*/ 794406 h 4519489"/>
                <a:gd name="connsiteX39" fmla="*/ 1150607 w 3279590"/>
                <a:gd name="connsiteY39" fmla="*/ 915703 h 4519489"/>
                <a:gd name="connsiteX40" fmla="*/ 628093 w 3279590"/>
                <a:gd name="connsiteY40" fmla="*/ 1193289 h 4519489"/>
                <a:gd name="connsiteX41" fmla="*/ 481136 w 3279590"/>
                <a:gd name="connsiteY41" fmla="*/ 1454546 h 4519489"/>
                <a:gd name="connsiteX42" fmla="*/ 562779 w 3279590"/>
                <a:gd name="connsiteY42" fmla="*/ 1748460 h 4519489"/>
                <a:gd name="connsiteX43" fmla="*/ 726064 w 3279590"/>
                <a:gd name="connsiteY43" fmla="*/ 1879089 h 4519489"/>
                <a:gd name="connsiteX44" fmla="*/ 666184 w 3279590"/>
                <a:gd name="connsiteY44" fmla="*/ 1735763 h 4519489"/>
                <a:gd name="connsiteX45" fmla="*/ 742393 w 3279590"/>
                <a:gd name="connsiteY45" fmla="*/ 1585174 h 4519489"/>
                <a:gd name="connsiteX46" fmla="*/ 909311 w 3279590"/>
                <a:gd name="connsiteY46" fmla="*/ 1543452 h 4519489"/>
                <a:gd name="connsiteX47" fmla="*/ 1038138 w 3279590"/>
                <a:gd name="connsiteY47" fmla="*/ 1675281 h 4519489"/>
                <a:gd name="connsiteX48" fmla="*/ 1036307 w 3279590"/>
                <a:gd name="connsiteY48" fmla="*/ 1830103 h 4519489"/>
                <a:gd name="connsiteX49" fmla="*/ 1199593 w 3279590"/>
                <a:gd name="connsiteY49" fmla="*/ 1748460 h 4519489"/>
                <a:gd name="connsiteX50" fmla="*/ 1442752 w 3279590"/>
                <a:gd name="connsiteY50" fmla="*/ 1679870 h 4519489"/>
                <a:gd name="connsiteX51" fmla="*/ 1765001 w 3279590"/>
                <a:gd name="connsiteY51" fmla="*/ 1513857 h 4519489"/>
                <a:gd name="connsiteX52" fmla="*/ 2003862 w 3279590"/>
                <a:gd name="connsiteY52" fmla="*/ 1385763 h 4519489"/>
                <a:gd name="connsiteX53" fmla="*/ 2268182 w 3279590"/>
                <a:gd name="connsiteY53" fmla="*/ 1337214 h 4519489"/>
                <a:gd name="connsiteX54" fmla="*/ 2568227 w 3279590"/>
                <a:gd name="connsiteY54" fmla="*/ 1406924 h 4519489"/>
                <a:gd name="connsiteX55" fmla="*/ 3273319 w 3279590"/>
                <a:gd name="connsiteY55" fmla="*/ 1634162 h 4519489"/>
                <a:gd name="connsiteX56" fmla="*/ 2243390 w 3279590"/>
                <a:gd name="connsiteY56" fmla="*/ 1396496 h 4519489"/>
                <a:gd name="connsiteX57" fmla="*/ 1584816 w 3279590"/>
                <a:gd name="connsiteY57" fmla="*/ 1715204 h 4519489"/>
                <a:gd name="connsiteX58" fmla="*/ 1781027 w 3279590"/>
                <a:gd name="connsiteY58" fmla="*/ 1627001 h 4519489"/>
                <a:gd name="connsiteX59" fmla="*/ 1916459 w 3279590"/>
                <a:gd name="connsiteY59" fmla="*/ 1648162 h 4519489"/>
                <a:gd name="connsiteX60" fmla="*/ 1954549 w 3279590"/>
                <a:gd name="connsiteY60" fmla="*/ 1787826 h 4519489"/>
                <a:gd name="connsiteX61" fmla="*/ 1874137 w 3279590"/>
                <a:gd name="connsiteY61" fmla="*/ 1889400 h 4519489"/>
                <a:gd name="connsiteX62" fmla="*/ 1710011 w 3279590"/>
                <a:gd name="connsiteY62" fmla="*/ 1888754 h 4519489"/>
                <a:gd name="connsiteX63" fmla="*/ 2065007 w 3279590"/>
                <a:gd name="connsiteY63" fmla="*/ 1993389 h 4519489"/>
                <a:gd name="connsiteX64" fmla="*/ 2456893 w 3279590"/>
                <a:gd name="connsiteY64" fmla="*/ 2055071 h 4519489"/>
                <a:gd name="connsiteX65" fmla="*/ 3110036 w 3279590"/>
                <a:gd name="connsiteY65" fmla="*/ 2156675 h 4519489"/>
                <a:gd name="connsiteX66" fmla="*/ 1983818 w 3279590"/>
                <a:gd name="connsiteY66" fmla="*/ 2066414 h 4519489"/>
                <a:gd name="connsiteX67" fmla="*/ 1444521 w 3279590"/>
                <a:gd name="connsiteY67" fmla="*/ 1830103 h 4519489"/>
                <a:gd name="connsiteX68" fmla="*/ 1134279 w 3279590"/>
                <a:gd name="connsiteY68" fmla="*/ 1862760 h 4519489"/>
                <a:gd name="connsiteX69" fmla="*/ 1101621 w 3279590"/>
                <a:gd name="connsiteY69" fmla="*/ 2026046 h 4519489"/>
                <a:gd name="connsiteX70" fmla="*/ 1183264 w 3279590"/>
                <a:gd name="connsiteY70" fmla="*/ 2156675 h 4519489"/>
                <a:gd name="connsiteX71" fmla="*/ 1240414 w 3279590"/>
                <a:gd name="connsiteY71" fmla="*/ 2327217 h 4519489"/>
                <a:gd name="connsiteX72" fmla="*/ 1232250 w 3279590"/>
                <a:gd name="connsiteY72" fmla="*/ 2466917 h 4519489"/>
                <a:gd name="connsiteX73" fmla="*/ 1316748 w 3279590"/>
                <a:gd name="connsiteY73" fmla="*/ 2344443 h 4519489"/>
                <a:gd name="connsiteX74" fmla="*/ 1495939 w 3279590"/>
                <a:gd name="connsiteY74" fmla="*/ 2184362 h 4519489"/>
                <a:gd name="connsiteX75" fmla="*/ 1747054 w 3279590"/>
                <a:gd name="connsiteY75" fmla="*/ 2107236 h 4519489"/>
                <a:gd name="connsiteX76" fmla="*/ 1751897 w 3279590"/>
                <a:gd name="connsiteY76" fmla="*/ 2167799 h 4519489"/>
                <a:gd name="connsiteX77" fmla="*/ 1499277 w 3279590"/>
                <a:gd name="connsiteY77" fmla="*/ 2263826 h 4519489"/>
                <a:gd name="connsiteX78" fmla="*/ 1321294 w 3279590"/>
                <a:gd name="connsiteY78" fmla="*/ 2459914 h 4519489"/>
                <a:gd name="connsiteX79" fmla="*/ 1337024 w 3279590"/>
                <a:gd name="connsiteY79" fmla="*/ 2537221 h 4519489"/>
                <a:gd name="connsiteX80" fmla="*/ 1368104 w 3279590"/>
                <a:gd name="connsiteY80" fmla="*/ 2453329 h 4519489"/>
                <a:gd name="connsiteX81" fmla="*/ 1514941 w 3279590"/>
                <a:gd name="connsiteY81" fmla="*/ 2410331 h 4519489"/>
                <a:gd name="connsiteX82" fmla="*/ 1543963 w 3279590"/>
                <a:gd name="connsiteY82" fmla="*/ 2572980 h 4519489"/>
                <a:gd name="connsiteX83" fmla="*/ 1384037 w 3279590"/>
                <a:gd name="connsiteY83" fmla="*/ 2603896 h 4519489"/>
                <a:gd name="connsiteX84" fmla="*/ 1468561 w 3279590"/>
                <a:gd name="connsiteY84" fmla="*/ 2667977 h 4519489"/>
                <a:gd name="connsiteX85" fmla="*/ 1776483 w 3279590"/>
                <a:gd name="connsiteY85" fmla="*/ 2526807 h 4519489"/>
                <a:gd name="connsiteX86" fmla="*/ 2131191 w 3279590"/>
                <a:gd name="connsiteY86" fmla="*/ 2532666 h 4519489"/>
                <a:gd name="connsiteX87" fmla="*/ 1986300 w 3279590"/>
                <a:gd name="connsiteY87" fmla="*/ 2564193 h 4519489"/>
                <a:gd name="connsiteX88" fmla="*/ 1761697 w 3279590"/>
                <a:gd name="connsiteY88" fmla="*/ 2598253 h 4519489"/>
                <a:gd name="connsiteX89" fmla="*/ 1517051 w 3279590"/>
                <a:gd name="connsiteY89" fmla="*/ 2751934 h 4519489"/>
                <a:gd name="connsiteX90" fmla="*/ 1558821 w 3279590"/>
                <a:gd name="connsiteY90" fmla="*/ 2973103 h 4519489"/>
                <a:gd name="connsiteX91" fmla="*/ 1696784 w 3279590"/>
                <a:gd name="connsiteY91" fmla="*/ 3206591 h 4519489"/>
                <a:gd name="connsiteX92" fmla="*/ 1836105 w 3279590"/>
                <a:gd name="connsiteY92" fmla="*/ 3403569 h 4519489"/>
                <a:gd name="connsiteX93" fmla="*/ 2027146 w 3279590"/>
                <a:gd name="connsiteY93" fmla="*/ 3667762 h 4519489"/>
                <a:gd name="connsiteX94" fmla="*/ 2179091 w 3279590"/>
                <a:gd name="connsiteY94" fmla="*/ 3837650 h 4519489"/>
                <a:gd name="connsiteX95" fmla="*/ 2403853 w 3279590"/>
                <a:gd name="connsiteY95" fmla="*/ 4173199 h 4519489"/>
                <a:gd name="connsiteX96" fmla="*/ 2649145 w 3279590"/>
                <a:gd name="connsiteY96" fmla="*/ 4519486 h 4519489"/>
                <a:gd name="connsiteX97" fmla="*/ 2339562 w 3279590"/>
                <a:gd name="connsiteY97" fmla="*/ 4166824 h 4519489"/>
                <a:gd name="connsiteX98" fmla="*/ 2029247 w 3279590"/>
                <a:gd name="connsiteY98" fmla="*/ 3803553 h 4519489"/>
                <a:gd name="connsiteX99" fmla="*/ 1631898 w 3279590"/>
                <a:gd name="connsiteY99" fmla="*/ 3295783 h 4519489"/>
                <a:gd name="connsiteX100" fmla="*/ 1332036 w 3279590"/>
                <a:gd name="connsiteY100" fmla="*/ 2747678 h 4519489"/>
                <a:gd name="connsiteX101" fmla="*/ 1304368 w 3279590"/>
                <a:gd name="connsiteY101" fmla="*/ 2596185 h 4519489"/>
                <a:gd name="connsiteX102" fmla="*/ 1150607 w 3279590"/>
                <a:gd name="connsiteY102" fmla="*/ 2515903 h 4519489"/>
                <a:gd name="connsiteX103" fmla="*/ 1036307 w 3279590"/>
                <a:gd name="connsiteY103" fmla="*/ 2597546 h 4519489"/>
                <a:gd name="connsiteX104" fmla="*/ 1003650 w 3279590"/>
                <a:gd name="connsiteY104" fmla="*/ 2744503 h 4519489"/>
                <a:gd name="connsiteX105" fmla="*/ 1215921 w 3279590"/>
                <a:gd name="connsiteY105" fmla="*/ 2973103 h 4519489"/>
                <a:gd name="connsiteX106" fmla="*/ 1411864 w 3279590"/>
                <a:gd name="connsiteY106" fmla="*/ 3413975 h 4519489"/>
                <a:gd name="connsiteX107" fmla="*/ 1509836 w 3279590"/>
                <a:gd name="connsiteY107" fmla="*/ 3773203 h 4519489"/>
                <a:gd name="connsiteX108" fmla="*/ 1526164 w 3279590"/>
                <a:gd name="connsiteY108" fmla="*/ 4050789 h 4519489"/>
                <a:gd name="connsiteX109" fmla="*/ 1526164 w 3279590"/>
                <a:gd name="connsiteY109" fmla="*/ 4050789 h 4519489"/>
                <a:gd name="connsiteX0" fmla="*/ 1444521 w 3279590"/>
                <a:gd name="connsiteY0" fmla="*/ 4050789 h 4519489"/>
                <a:gd name="connsiteX1" fmla="*/ 1379207 w 3279590"/>
                <a:gd name="connsiteY1" fmla="*/ 3675232 h 4519489"/>
                <a:gd name="connsiteX2" fmla="*/ 1199593 w 3279590"/>
                <a:gd name="connsiteY2" fmla="*/ 3218032 h 4519489"/>
                <a:gd name="connsiteX3" fmla="*/ 1036307 w 3279590"/>
                <a:gd name="connsiteY3" fmla="*/ 2907789 h 4519489"/>
                <a:gd name="connsiteX4" fmla="*/ 824036 w 3279590"/>
                <a:gd name="connsiteY4" fmla="*/ 2695517 h 4519489"/>
                <a:gd name="connsiteX5" fmla="*/ 905679 w 3279590"/>
                <a:gd name="connsiteY5" fmla="*/ 2515903 h 4519489"/>
                <a:gd name="connsiteX6" fmla="*/ 1036307 w 3279590"/>
                <a:gd name="connsiteY6" fmla="*/ 2368946 h 4519489"/>
                <a:gd name="connsiteX7" fmla="*/ 1019979 w 3279590"/>
                <a:gd name="connsiteY7" fmla="*/ 2205660 h 4519489"/>
                <a:gd name="connsiteX8" fmla="*/ 987321 w 3279590"/>
                <a:gd name="connsiteY8" fmla="*/ 2173003 h 4519489"/>
                <a:gd name="connsiteX9" fmla="*/ 969193 w 3279590"/>
                <a:gd name="connsiteY9" fmla="*/ 2315128 h 4519489"/>
                <a:gd name="connsiteX10" fmla="*/ 821035 w 3279590"/>
                <a:gd name="connsiteY10" fmla="*/ 2371377 h 4519489"/>
                <a:gd name="connsiteX11" fmla="*/ 675878 w 3279590"/>
                <a:gd name="connsiteY11" fmla="*/ 2329655 h 4519489"/>
                <a:gd name="connsiteX12" fmla="*/ 608133 w 3279590"/>
                <a:gd name="connsiteY12" fmla="*/ 2232284 h 4519489"/>
                <a:gd name="connsiteX13" fmla="*/ 635957 w 3279590"/>
                <a:gd name="connsiteY13" fmla="*/ 2105287 h 4519489"/>
                <a:gd name="connsiteX14" fmla="*/ 763555 w 3279590"/>
                <a:gd name="connsiteY14" fmla="*/ 2038772 h 4519489"/>
                <a:gd name="connsiteX15" fmla="*/ 869390 w 3279590"/>
                <a:gd name="connsiteY15" fmla="*/ 2078663 h 4519489"/>
                <a:gd name="connsiteX16" fmla="*/ 833101 w 3279590"/>
                <a:gd name="connsiteY16" fmla="*/ 2013950 h 4519489"/>
                <a:gd name="connsiteX17" fmla="*/ 791379 w 3279590"/>
                <a:gd name="connsiteY17" fmla="*/ 1960732 h 4519489"/>
                <a:gd name="connsiteX18" fmla="*/ 615996 w 3279590"/>
                <a:gd name="connsiteY18" fmla="*/ 1954068 h 4519489"/>
                <a:gd name="connsiteX19" fmla="*/ 431550 w 3279590"/>
                <a:gd name="connsiteY19" fmla="*/ 1922190 h 4519489"/>
                <a:gd name="connsiteX20" fmla="*/ 237763 w 3279590"/>
                <a:gd name="connsiteY20" fmla="*/ 1808333 h 4519489"/>
                <a:gd name="connsiteX21" fmla="*/ 6830 w 3279590"/>
                <a:gd name="connsiteY21" fmla="*/ 1498086 h 4519489"/>
                <a:gd name="connsiteX22" fmla="*/ 105579 w 3279590"/>
                <a:gd name="connsiteY22" fmla="*/ 1062660 h 4519489"/>
                <a:gd name="connsiteX23" fmla="*/ 546450 w 3279590"/>
                <a:gd name="connsiteY23" fmla="*/ 670775 h 4519489"/>
                <a:gd name="connsiteX24" fmla="*/ 2309936 w 3279590"/>
                <a:gd name="connsiteY24" fmla="*/ 1303 h 4519489"/>
                <a:gd name="connsiteX25" fmla="*/ 1150607 w 3279590"/>
                <a:gd name="connsiteY25" fmla="*/ 509045 h 4519489"/>
                <a:gd name="connsiteX26" fmla="*/ 546450 w 3279590"/>
                <a:gd name="connsiteY26" fmla="*/ 817732 h 4519489"/>
                <a:gd name="connsiteX27" fmla="*/ 203550 w 3279590"/>
                <a:gd name="connsiteY27" fmla="*/ 1144303 h 4519489"/>
                <a:gd name="connsiteX28" fmla="*/ 128904 w 3279590"/>
                <a:gd name="connsiteY28" fmla="*/ 1469318 h 4519489"/>
                <a:gd name="connsiteX29" fmla="*/ 309296 w 3279590"/>
                <a:gd name="connsiteY29" fmla="*/ 1725134 h 4519489"/>
                <a:gd name="connsiteX30" fmla="*/ 499799 w 3279590"/>
                <a:gd name="connsiteY30" fmla="*/ 1831660 h 4519489"/>
                <a:gd name="connsiteX31" fmla="*/ 366835 w 3279590"/>
                <a:gd name="connsiteY31" fmla="*/ 1503531 h 4519489"/>
                <a:gd name="connsiteX32" fmla="*/ 521569 w 3279590"/>
                <a:gd name="connsiteY32" fmla="*/ 1127197 h 4519489"/>
                <a:gd name="connsiteX33" fmla="*/ 1026197 w 3279590"/>
                <a:gd name="connsiteY33" fmla="*/ 827840 h 4519489"/>
                <a:gd name="connsiteX34" fmla="*/ 1700333 w 3279590"/>
                <a:gd name="connsiteY34" fmla="*/ 541702 h 4519489"/>
                <a:gd name="connsiteX35" fmla="*/ 2375250 w 3279590"/>
                <a:gd name="connsiteY35" fmla="*/ 278889 h 4519489"/>
                <a:gd name="connsiteX36" fmla="*/ 1591479 w 3279590"/>
                <a:gd name="connsiteY36" fmla="*/ 703432 h 4519489"/>
                <a:gd name="connsiteX37" fmla="*/ 2587522 w 3279590"/>
                <a:gd name="connsiteY37" fmla="*/ 866718 h 4519489"/>
                <a:gd name="connsiteX38" fmla="*/ 1489622 w 3279590"/>
                <a:gd name="connsiteY38" fmla="*/ 794406 h 4519489"/>
                <a:gd name="connsiteX39" fmla="*/ 1150607 w 3279590"/>
                <a:gd name="connsiteY39" fmla="*/ 915703 h 4519489"/>
                <a:gd name="connsiteX40" fmla="*/ 628093 w 3279590"/>
                <a:gd name="connsiteY40" fmla="*/ 1193289 h 4519489"/>
                <a:gd name="connsiteX41" fmla="*/ 481136 w 3279590"/>
                <a:gd name="connsiteY41" fmla="*/ 1454546 h 4519489"/>
                <a:gd name="connsiteX42" fmla="*/ 562779 w 3279590"/>
                <a:gd name="connsiteY42" fmla="*/ 1748460 h 4519489"/>
                <a:gd name="connsiteX43" fmla="*/ 726064 w 3279590"/>
                <a:gd name="connsiteY43" fmla="*/ 1879089 h 4519489"/>
                <a:gd name="connsiteX44" fmla="*/ 666184 w 3279590"/>
                <a:gd name="connsiteY44" fmla="*/ 1735763 h 4519489"/>
                <a:gd name="connsiteX45" fmla="*/ 742393 w 3279590"/>
                <a:gd name="connsiteY45" fmla="*/ 1585174 h 4519489"/>
                <a:gd name="connsiteX46" fmla="*/ 909311 w 3279590"/>
                <a:gd name="connsiteY46" fmla="*/ 1543452 h 4519489"/>
                <a:gd name="connsiteX47" fmla="*/ 1038138 w 3279590"/>
                <a:gd name="connsiteY47" fmla="*/ 1675281 h 4519489"/>
                <a:gd name="connsiteX48" fmla="*/ 1036307 w 3279590"/>
                <a:gd name="connsiteY48" fmla="*/ 1830103 h 4519489"/>
                <a:gd name="connsiteX49" fmla="*/ 1199593 w 3279590"/>
                <a:gd name="connsiteY49" fmla="*/ 1748460 h 4519489"/>
                <a:gd name="connsiteX50" fmla="*/ 1442752 w 3279590"/>
                <a:gd name="connsiteY50" fmla="*/ 1679870 h 4519489"/>
                <a:gd name="connsiteX51" fmla="*/ 1765001 w 3279590"/>
                <a:gd name="connsiteY51" fmla="*/ 1513857 h 4519489"/>
                <a:gd name="connsiteX52" fmla="*/ 2003862 w 3279590"/>
                <a:gd name="connsiteY52" fmla="*/ 1385763 h 4519489"/>
                <a:gd name="connsiteX53" fmla="*/ 2268182 w 3279590"/>
                <a:gd name="connsiteY53" fmla="*/ 1337214 h 4519489"/>
                <a:gd name="connsiteX54" fmla="*/ 2568227 w 3279590"/>
                <a:gd name="connsiteY54" fmla="*/ 1406924 h 4519489"/>
                <a:gd name="connsiteX55" fmla="*/ 3273319 w 3279590"/>
                <a:gd name="connsiteY55" fmla="*/ 1634162 h 4519489"/>
                <a:gd name="connsiteX56" fmla="*/ 2243390 w 3279590"/>
                <a:gd name="connsiteY56" fmla="*/ 1396496 h 4519489"/>
                <a:gd name="connsiteX57" fmla="*/ 1584816 w 3279590"/>
                <a:gd name="connsiteY57" fmla="*/ 1715204 h 4519489"/>
                <a:gd name="connsiteX58" fmla="*/ 1781027 w 3279590"/>
                <a:gd name="connsiteY58" fmla="*/ 1627001 h 4519489"/>
                <a:gd name="connsiteX59" fmla="*/ 1916459 w 3279590"/>
                <a:gd name="connsiteY59" fmla="*/ 1648162 h 4519489"/>
                <a:gd name="connsiteX60" fmla="*/ 1954549 w 3279590"/>
                <a:gd name="connsiteY60" fmla="*/ 1787826 h 4519489"/>
                <a:gd name="connsiteX61" fmla="*/ 1874137 w 3279590"/>
                <a:gd name="connsiteY61" fmla="*/ 1889400 h 4519489"/>
                <a:gd name="connsiteX62" fmla="*/ 1710011 w 3279590"/>
                <a:gd name="connsiteY62" fmla="*/ 1888754 h 4519489"/>
                <a:gd name="connsiteX63" fmla="*/ 2065007 w 3279590"/>
                <a:gd name="connsiteY63" fmla="*/ 1993389 h 4519489"/>
                <a:gd name="connsiteX64" fmla="*/ 2456893 w 3279590"/>
                <a:gd name="connsiteY64" fmla="*/ 2055071 h 4519489"/>
                <a:gd name="connsiteX65" fmla="*/ 3110036 w 3279590"/>
                <a:gd name="connsiteY65" fmla="*/ 2156675 h 4519489"/>
                <a:gd name="connsiteX66" fmla="*/ 1983818 w 3279590"/>
                <a:gd name="connsiteY66" fmla="*/ 2066414 h 4519489"/>
                <a:gd name="connsiteX67" fmla="*/ 1444521 w 3279590"/>
                <a:gd name="connsiteY67" fmla="*/ 1830103 h 4519489"/>
                <a:gd name="connsiteX68" fmla="*/ 1134279 w 3279590"/>
                <a:gd name="connsiteY68" fmla="*/ 1862760 h 4519489"/>
                <a:gd name="connsiteX69" fmla="*/ 1101621 w 3279590"/>
                <a:gd name="connsiteY69" fmla="*/ 2026046 h 4519489"/>
                <a:gd name="connsiteX70" fmla="*/ 1183264 w 3279590"/>
                <a:gd name="connsiteY70" fmla="*/ 2156675 h 4519489"/>
                <a:gd name="connsiteX71" fmla="*/ 1240414 w 3279590"/>
                <a:gd name="connsiteY71" fmla="*/ 2327217 h 4519489"/>
                <a:gd name="connsiteX72" fmla="*/ 1232250 w 3279590"/>
                <a:gd name="connsiteY72" fmla="*/ 2466917 h 4519489"/>
                <a:gd name="connsiteX73" fmla="*/ 1316748 w 3279590"/>
                <a:gd name="connsiteY73" fmla="*/ 2344443 h 4519489"/>
                <a:gd name="connsiteX74" fmla="*/ 1495939 w 3279590"/>
                <a:gd name="connsiteY74" fmla="*/ 2184362 h 4519489"/>
                <a:gd name="connsiteX75" fmla="*/ 1747054 w 3279590"/>
                <a:gd name="connsiteY75" fmla="*/ 2107236 h 4519489"/>
                <a:gd name="connsiteX76" fmla="*/ 1751897 w 3279590"/>
                <a:gd name="connsiteY76" fmla="*/ 2167799 h 4519489"/>
                <a:gd name="connsiteX77" fmla="*/ 1499277 w 3279590"/>
                <a:gd name="connsiteY77" fmla="*/ 2263826 h 4519489"/>
                <a:gd name="connsiteX78" fmla="*/ 1321294 w 3279590"/>
                <a:gd name="connsiteY78" fmla="*/ 2459914 h 4519489"/>
                <a:gd name="connsiteX79" fmla="*/ 1337024 w 3279590"/>
                <a:gd name="connsiteY79" fmla="*/ 2537221 h 4519489"/>
                <a:gd name="connsiteX80" fmla="*/ 1368104 w 3279590"/>
                <a:gd name="connsiteY80" fmla="*/ 2453329 h 4519489"/>
                <a:gd name="connsiteX81" fmla="*/ 1514941 w 3279590"/>
                <a:gd name="connsiteY81" fmla="*/ 2410331 h 4519489"/>
                <a:gd name="connsiteX82" fmla="*/ 1543963 w 3279590"/>
                <a:gd name="connsiteY82" fmla="*/ 2572980 h 4519489"/>
                <a:gd name="connsiteX83" fmla="*/ 1384037 w 3279590"/>
                <a:gd name="connsiteY83" fmla="*/ 2603896 h 4519489"/>
                <a:gd name="connsiteX84" fmla="*/ 1468561 w 3279590"/>
                <a:gd name="connsiteY84" fmla="*/ 2667977 h 4519489"/>
                <a:gd name="connsiteX85" fmla="*/ 1776483 w 3279590"/>
                <a:gd name="connsiteY85" fmla="*/ 2526807 h 4519489"/>
                <a:gd name="connsiteX86" fmla="*/ 2131191 w 3279590"/>
                <a:gd name="connsiteY86" fmla="*/ 2532666 h 4519489"/>
                <a:gd name="connsiteX87" fmla="*/ 1986300 w 3279590"/>
                <a:gd name="connsiteY87" fmla="*/ 2564193 h 4519489"/>
                <a:gd name="connsiteX88" fmla="*/ 1761697 w 3279590"/>
                <a:gd name="connsiteY88" fmla="*/ 2598253 h 4519489"/>
                <a:gd name="connsiteX89" fmla="*/ 1517051 w 3279590"/>
                <a:gd name="connsiteY89" fmla="*/ 2751934 h 4519489"/>
                <a:gd name="connsiteX90" fmla="*/ 1558821 w 3279590"/>
                <a:gd name="connsiteY90" fmla="*/ 2973103 h 4519489"/>
                <a:gd name="connsiteX91" fmla="*/ 1696784 w 3279590"/>
                <a:gd name="connsiteY91" fmla="*/ 3206591 h 4519489"/>
                <a:gd name="connsiteX92" fmla="*/ 1836105 w 3279590"/>
                <a:gd name="connsiteY92" fmla="*/ 3403569 h 4519489"/>
                <a:gd name="connsiteX93" fmla="*/ 1996233 w 3279590"/>
                <a:gd name="connsiteY93" fmla="*/ 3667763 h 4519489"/>
                <a:gd name="connsiteX94" fmla="*/ 2179091 w 3279590"/>
                <a:gd name="connsiteY94" fmla="*/ 3837650 h 4519489"/>
                <a:gd name="connsiteX95" fmla="*/ 2403853 w 3279590"/>
                <a:gd name="connsiteY95" fmla="*/ 4173199 h 4519489"/>
                <a:gd name="connsiteX96" fmla="*/ 2649145 w 3279590"/>
                <a:gd name="connsiteY96" fmla="*/ 4519486 h 4519489"/>
                <a:gd name="connsiteX97" fmla="*/ 2339562 w 3279590"/>
                <a:gd name="connsiteY97" fmla="*/ 4166824 h 4519489"/>
                <a:gd name="connsiteX98" fmla="*/ 2029247 w 3279590"/>
                <a:gd name="connsiteY98" fmla="*/ 3803553 h 4519489"/>
                <a:gd name="connsiteX99" fmla="*/ 1631898 w 3279590"/>
                <a:gd name="connsiteY99" fmla="*/ 3295783 h 4519489"/>
                <a:gd name="connsiteX100" fmla="*/ 1332036 w 3279590"/>
                <a:gd name="connsiteY100" fmla="*/ 2747678 h 4519489"/>
                <a:gd name="connsiteX101" fmla="*/ 1304368 w 3279590"/>
                <a:gd name="connsiteY101" fmla="*/ 2596185 h 4519489"/>
                <a:gd name="connsiteX102" fmla="*/ 1150607 w 3279590"/>
                <a:gd name="connsiteY102" fmla="*/ 2515903 h 4519489"/>
                <a:gd name="connsiteX103" fmla="*/ 1036307 w 3279590"/>
                <a:gd name="connsiteY103" fmla="*/ 2597546 h 4519489"/>
                <a:gd name="connsiteX104" fmla="*/ 1003650 w 3279590"/>
                <a:gd name="connsiteY104" fmla="*/ 2744503 h 4519489"/>
                <a:gd name="connsiteX105" fmla="*/ 1215921 w 3279590"/>
                <a:gd name="connsiteY105" fmla="*/ 2973103 h 4519489"/>
                <a:gd name="connsiteX106" fmla="*/ 1411864 w 3279590"/>
                <a:gd name="connsiteY106" fmla="*/ 3413975 h 4519489"/>
                <a:gd name="connsiteX107" fmla="*/ 1509836 w 3279590"/>
                <a:gd name="connsiteY107" fmla="*/ 3773203 h 4519489"/>
                <a:gd name="connsiteX108" fmla="*/ 1526164 w 3279590"/>
                <a:gd name="connsiteY108" fmla="*/ 4050789 h 4519489"/>
                <a:gd name="connsiteX109" fmla="*/ 1526164 w 3279590"/>
                <a:gd name="connsiteY109" fmla="*/ 4050789 h 4519489"/>
                <a:gd name="connsiteX0" fmla="*/ 1444521 w 3279590"/>
                <a:gd name="connsiteY0" fmla="*/ 4050789 h 4519489"/>
                <a:gd name="connsiteX1" fmla="*/ 1379207 w 3279590"/>
                <a:gd name="connsiteY1" fmla="*/ 3675232 h 4519489"/>
                <a:gd name="connsiteX2" fmla="*/ 1199593 w 3279590"/>
                <a:gd name="connsiteY2" fmla="*/ 3218032 h 4519489"/>
                <a:gd name="connsiteX3" fmla="*/ 1036307 w 3279590"/>
                <a:gd name="connsiteY3" fmla="*/ 2907789 h 4519489"/>
                <a:gd name="connsiteX4" fmla="*/ 824036 w 3279590"/>
                <a:gd name="connsiteY4" fmla="*/ 2695517 h 4519489"/>
                <a:gd name="connsiteX5" fmla="*/ 905679 w 3279590"/>
                <a:gd name="connsiteY5" fmla="*/ 2515903 h 4519489"/>
                <a:gd name="connsiteX6" fmla="*/ 1036307 w 3279590"/>
                <a:gd name="connsiteY6" fmla="*/ 2368946 h 4519489"/>
                <a:gd name="connsiteX7" fmla="*/ 1019979 w 3279590"/>
                <a:gd name="connsiteY7" fmla="*/ 2205660 h 4519489"/>
                <a:gd name="connsiteX8" fmla="*/ 987321 w 3279590"/>
                <a:gd name="connsiteY8" fmla="*/ 2173003 h 4519489"/>
                <a:gd name="connsiteX9" fmla="*/ 969193 w 3279590"/>
                <a:gd name="connsiteY9" fmla="*/ 2315128 h 4519489"/>
                <a:gd name="connsiteX10" fmla="*/ 821035 w 3279590"/>
                <a:gd name="connsiteY10" fmla="*/ 2371377 h 4519489"/>
                <a:gd name="connsiteX11" fmla="*/ 675878 w 3279590"/>
                <a:gd name="connsiteY11" fmla="*/ 2329655 h 4519489"/>
                <a:gd name="connsiteX12" fmla="*/ 608133 w 3279590"/>
                <a:gd name="connsiteY12" fmla="*/ 2232284 h 4519489"/>
                <a:gd name="connsiteX13" fmla="*/ 635957 w 3279590"/>
                <a:gd name="connsiteY13" fmla="*/ 2105287 h 4519489"/>
                <a:gd name="connsiteX14" fmla="*/ 763555 w 3279590"/>
                <a:gd name="connsiteY14" fmla="*/ 2038772 h 4519489"/>
                <a:gd name="connsiteX15" fmla="*/ 869390 w 3279590"/>
                <a:gd name="connsiteY15" fmla="*/ 2078663 h 4519489"/>
                <a:gd name="connsiteX16" fmla="*/ 833101 w 3279590"/>
                <a:gd name="connsiteY16" fmla="*/ 2013950 h 4519489"/>
                <a:gd name="connsiteX17" fmla="*/ 791379 w 3279590"/>
                <a:gd name="connsiteY17" fmla="*/ 1960732 h 4519489"/>
                <a:gd name="connsiteX18" fmla="*/ 615996 w 3279590"/>
                <a:gd name="connsiteY18" fmla="*/ 1954068 h 4519489"/>
                <a:gd name="connsiteX19" fmla="*/ 431550 w 3279590"/>
                <a:gd name="connsiteY19" fmla="*/ 1922190 h 4519489"/>
                <a:gd name="connsiteX20" fmla="*/ 237763 w 3279590"/>
                <a:gd name="connsiteY20" fmla="*/ 1808333 h 4519489"/>
                <a:gd name="connsiteX21" fmla="*/ 6830 w 3279590"/>
                <a:gd name="connsiteY21" fmla="*/ 1498086 h 4519489"/>
                <a:gd name="connsiteX22" fmla="*/ 105579 w 3279590"/>
                <a:gd name="connsiteY22" fmla="*/ 1062660 h 4519489"/>
                <a:gd name="connsiteX23" fmla="*/ 546450 w 3279590"/>
                <a:gd name="connsiteY23" fmla="*/ 670775 h 4519489"/>
                <a:gd name="connsiteX24" fmla="*/ 2309936 w 3279590"/>
                <a:gd name="connsiteY24" fmla="*/ 1303 h 4519489"/>
                <a:gd name="connsiteX25" fmla="*/ 1150607 w 3279590"/>
                <a:gd name="connsiteY25" fmla="*/ 509045 h 4519489"/>
                <a:gd name="connsiteX26" fmla="*/ 546450 w 3279590"/>
                <a:gd name="connsiteY26" fmla="*/ 817732 h 4519489"/>
                <a:gd name="connsiteX27" fmla="*/ 203550 w 3279590"/>
                <a:gd name="connsiteY27" fmla="*/ 1144303 h 4519489"/>
                <a:gd name="connsiteX28" fmla="*/ 128904 w 3279590"/>
                <a:gd name="connsiteY28" fmla="*/ 1469318 h 4519489"/>
                <a:gd name="connsiteX29" fmla="*/ 309296 w 3279590"/>
                <a:gd name="connsiteY29" fmla="*/ 1725134 h 4519489"/>
                <a:gd name="connsiteX30" fmla="*/ 499799 w 3279590"/>
                <a:gd name="connsiteY30" fmla="*/ 1831660 h 4519489"/>
                <a:gd name="connsiteX31" fmla="*/ 366835 w 3279590"/>
                <a:gd name="connsiteY31" fmla="*/ 1503531 h 4519489"/>
                <a:gd name="connsiteX32" fmla="*/ 521569 w 3279590"/>
                <a:gd name="connsiteY32" fmla="*/ 1127197 h 4519489"/>
                <a:gd name="connsiteX33" fmla="*/ 1026197 w 3279590"/>
                <a:gd name="connsiteY33" fmla="*/ 827840 h 4519489"/>
                <a:gd name="connsiteX34" fmla="*/ 1700333 w 3279590"/>
                <a:gd name="connsiteY34" fmla="*/ 541702 h 4519489"/>
                <a:gd name="connsiteX35" fmla="*/ 2375250 w 3279590"/>
                <a:gd name="connsiteY35" fmla="*/ 278889 h 4519489"/>
                <a:gd name="connsiteX36" fmla="*/ 1591479 w 3279590"/>
                <a:gd name="connsiteY36" fmla="*/ 703432 h 4519489"/>
                <a:gd name="connsiteX37" fmla="*/ 2587522 w 3279590"/>
                <a:gd name="connsiteY37" fmla="*/ 866718 h 4519489"/>
                <a:gd name="connsiteX38" fmla="*/ 1489622 w 3279590"/>
                <a:gd name="connsiteY38" fmla="*/ 794406 h 4519489"/>
                <a:gd name="connsiteX39" fmla="*/ 1150607 w 3279590"/>
                <a:gd name="connsiteY39" fmla="*/ 915703 h 4519489"/>
                <a:gd name="connsiteX40" fmla="*/ 628093 w 3279590"/>
                <a:gd name="connsiteY40" fmla="*/ 1193289 h 4519489"/>
                <a:gd name="connsiteX41" fmla="*/ 481136 w 3279590"/>
                <a:gd name="connsiteY41" fmla="*/ 1454546 h 4519489"/>
                <a:gd name="connsiteX42" fmla="*/ 562779 w 3279590"/>
                <a:gd name="connsiteY42" fmla="*/ 1748460 h 4519489"/>
                <a:gd name="connsiteX43" fmla="*/ 726064 w 3279590"/>
                <a:gd name="connsiteY43" fmla="*/ 1879089 h 4519489"/>
                <a:gd name="connsiteX44" fmla="*/ 666184 w 3279590"/>
                <a:gd name="connsiteY44" fmla="*/ 1735763 h 4519489"/>
                <a:gd name="connsiteX45" fmla="*/ 742393 w 3279590"/>
                <a:gd name="connsiteY45" fmla="*/ 1585174 h 4519489"/>
                <a:gd name="connsiteX46" fmla="*/ 909311 w 3279590"/>
                <a:gd name="connsiteY46" fmla="*/ 1543452 h 4519489"/>
                <a:gd name="connsiteX47" fmla="*/ 1038138 w 3279590"/>
                <a:gd name="connsiteY47" fmla="*/ 1675281 h 4519489"/>
                <a:gd name="connsiteX48" fmla="*/ 1036307 w 3279590"/>
                <a:gd name="connsiteY48" fmla="*/ 1830103 h 4519489"/>
                <a:gd name="connsiteX49" fmla="*/ 1199593 w 3279590"/>
                <a:gd name="connsiteY49" fmla="*/ 1748460 h 4519489"/>
                <a:gd name="connsiteX50" fmla="*/ 1442752 w 3279590"/>
                <a:gd name="connsiteY50" fmla="*/ 1679870 h 4519489"/>
                <a:gd name="connsiteX51" fmla="*/ 1765001 w 3279590"/>
                <a:gd name="connsiteY51" fmla="*/ 1513857 h 4519489"/>
                <a:gd name="connsiteX52" fmla="*/ 2003862 w 3279590"/>
                <a:gd name="connsiteY52" fmla="*/ 1385763 h 4519489"/>
                <a:gd name="connsiteX53" fmla="*/ 2268182 w 3279590"/>
                <a:gd name="connsiteY53" fmla="*/ 1337214 h 4519489"/>
                <a:gd name="connsiteX54" fmla="*/ 2568227 w 3279590"/>
                <a:gd name="connsiteY54" fmla="*/ 1406924 h 4519489"/>
                <a:gd name="connsiteX55" fmla="*/ 3273319 w 3279590"/>
                <a:gd name="connsiteY55" fmla="*/ 1634162 h 4519489"/>
                <a:gd name="connsiteX56" fmla="*/ 2243390 w 3279590"/>
                <a:gd name="connsiteY56" fmla="*/ 1396496 h 4519489"/>
                <a:gd name="connsiteX57" fmla="*/ 1584816 w 3279590"/>
                <a:gd name="connsiteY57" fmla="*/ 1715204 h 4519489"/>
                <a:gd name="connsiteX58" fmla="*/ 1781027 w 3279590"/>
                <a:gd name="connsiteY58" fmla="*/ 1627001 h 4519489"/>
                <a:gd name="connsiteX59" fmla="*/ 1916459 w 3279590"/>
                <a:gd name="connsiteY59" fmla="*/ 1648162 h 4519489"/>
                <a:gd name="connsiteX60" fmla="*/ 1954549 w 3279590"/>
                <a:gd name="connsiteY60" fmla="*/ 1787826 h 4519489"/>
                <a:gd name="connsiteX61" fmla="*/ 1874137 w 3279590"/>
                <a:gd name="connsiteY61" fmla="*/ 1889400 h 4519489"/>
                <a:gd name="connsiteX62" fmla="*/ 1710011 w 3279590"/>
                <a:gd name="connsiteY62" fmla="*/ 1888754 h 4519489"/>
                <a:gd name="connsiteX63" fmla="*/ 2065007 w 3279590"/>
                <a:gd name="connsiteY63" fmla="*/ 1993389 h 4519489"/>
                <a:gd name="connsiteX64" fmla="*/ 2456893 w 3279590"/>
                <a:gd name="connsiteY64" fmla="*/ 2055071 h 4519489"/>
                <a:gd name="connsiteX65" fmla="*/ 3110036 w 3279590"/>
                <a:gd name="connsiteY65" fmla="*/ 2156675 h 4519489"/>
                <a:gd name="connsiteX66" fmla="*/ 1983818 w 3279590"/>
                <a:gd name="connsiteY66" fmla="*/ 2066414 h 4519489"/>
                <a:gd name="connsiteX67" fmla="*/ 1444521 w 3279590"/>
                <a:gd name="connsiteY67" fmla="*/ 1830103 h 4519489"/>
                <a:gd name="connsiteX68" fmla="*/ 1134279 w 3279590"/>
                <a:gd name="connsiteY68" fmla="*/ 1862760 h 4519489"/>
                <a:gd name="connsiteX69" fmla="*/ 1101621 w 3279590"/>
                <a:gd name="connsiteY69" fmla="*/ 2026046 h 4519489"/>
                <a:gd name="connsiteX70" fmla="*/ 1183264 w 3279590"/>
                <a:gd name="connsiteY70" fmla="*/ 2156675 h 4519489"/>
                <a:gd name="connsiteX71" fmla="*/ 1240414 w 3279590"/>
                <a:gd name="connsiteY71" fmla="*/ 2327217 h 4519489"/>
                <a:gd name="connsiteX72" fmla="*/ 1232250 w 3279590"/>
                <a:gd name="connsiteY72" fmla="*/ 2466917 h 4519489"/>
                <a:gd name="connsiteX73" fmla="*/ 1316748 w 3279590"/>
                <a:gd name="connsiteY73" fmla="*/ 2344443 h 4519489"/>
                <a:gd name="connsiteX74" fmla="*/ 1495939 w 3279590"/>
                <a:gd name="connsiteY74" fmla="*/ 2184362 h 4519489"/>
                <a:gd name="connsiteX75" fmla="*/ 1747054 w 3279590"/>
                <a:gd name="connsiteY75" fmla="*/ 2107236 h 4519489"/>
                <a:gd name="connsiteX76" fmla="*/ 1751897 w 3279590"/>
                <a:gd name="connsiteY76" fmla="*/ 2167799 h 4519489"/>
                <a:gd name="connsiteX77" fmla="*/ 1499277 w 3279590"/>
                <a:gd name="connsiteY77" fmla="*/ 2263826 h 4519489"/>
                <a:gd name="connsiteX78" fmla="*/ 1321294 w 3279590"/>
                <a:gd name="connsiteY78" fmla="*/ 2459914 h 4519489"/>
                <a:gd name="connsiteX79" fmla="*/ 1337024 w 3279590"/>
                <a:gd name="connsiteY79" fmla="*/ 2537221 h 4519489"/>
                <a:gd name="connsiteX80" fmla="*/ 1368104 w 3279590"/>
                <a:gd name="connsiteY80" fmla="*/ 2453329 h 4519489"/>
                <a:gd name="connsiteX81" fmla="*/ 1514941 w 3279590"/>
                <a:gd name="connsiteY81" fmla="*/ 2410331 h 4519489"/>
                <a:gd name="connsiteX82" fmla="*/ 1543963 w 3279590"/>
                <a:gd name="connsiteY82" fmla="*/ 2572980 h 4519489"/>
                <a:gd name="connsiteX83" fmla="*/ 1384037 w 3279590"/>
                <a:gd name="connsiteY83" fmla="*/ 2603896 h 4519489"/>
                <a:gd name="connsiteX84" fmla="*/ 1468561 w 3279590"/>
                <a:gd name="connsiteY84" fmla="*/ 2667977 h 4519489"/>
                <a:gd name="connsiteX85" fmla="*/ 1776483 w 3279590"/>
                <a:gd name="connsiteY85" fmla="*/ 2526807 h 4519489"/>
                <a:gd name="connsiteX86" fmla="*/ 2131191 w 3279590"/>
                <a:gd name="connsiteY86" fmla="*/ 2532666 h 4519489"/>
                <a:gd name="connsiteX87" fmla="*/ 1986300 w 3279590"/>
                <a:gd name="connsiteY87" fmla="*/ 2564193 h 4519489"/>
                <a:gd name="connsiteX88" fmla="*/ 1761697 w 3279590"/>
                <a:gd name="connsiteY88" fmla="*/ 2598253 h 4519489"/>
                <a:gd name="connsiteX89" fmla="*/ 1517051 w 3279590"/>
                <a:gd name="connsiteY89" fmla="*/ 2751934 h 4519489"/>
                <a:gd name="connsiteX90" fmla="*/ 1558821 w 3279590"/>
                <a:gd name="connsiteY90" fmla="*/ 2973103 h 4519489"/>
                <a:gd name="connsiteX91" fmla="*/ 1696784 w 3279590"/>
                <a:gd name="connsiteY91" fmla="*/ 3206591 h 4519489"/>
                <a:gd name="connsiteX92" fmla="*/ 1812921 w 3279590"/>
                <a:gd name="connsiteY92" fmla="*/ 3426752 h 4519489"/>
                <a:gd name="connsiteX93" fmla="*/ 1996233 w 3279590"/>
                <a:gd name="connsiteY93" fmla="*/ 3667763 h 4519489"/>
                <a:gd name="connsiteX94" fmla="*/ 2179091 w 3279590"/>
                <a:gd name="connsiteY94" fmla="*/ 3837650 h 4519489"/>
                <a:gd name="connsiteX95" fmla="*/ 2403853 w 3279590"/>
                <a:gd name="connsiteY95" fmla="*/ 4173199 h 4519489"/>
                <a:gd name="connsiteX96" fmla="*/ 2649145 w 3279590"/>
                <a:gd name="connsiteY96" fmla="*/ 4519486 h 4519489"/>
                <a:gd name="connsiteX97" fmla="*/ 2339562 w 3279590"/>
                <a:gd name="connsiteY97" fmla="*/ 4166824 h 4519489"/>
                <a:gd name="connsiteX98" fmla="*/ 2029247 w 3279590"/>
                <a:gd name="connsiteY98" fmla="*/ 3803553 h 4519489"/>
                <a:gd name="connsiteX99" fmla="*/ 1631898 w 3279590"/>
                <a:gd name="connsiteY99" fmla="*/ 3295783 h 4519489"/>
                <a:gd name="connsiteX100" fmla="*/ 1332036 w 3279590"/>
                <a:gd name="connsiteY100" fmla="*/ 2747678 h 4519489"/>
                <a:gd name="connsiteX101" fmla="*/ 1304368 w 3279590"/>
                <a:gd name="connsiteY101" fmla="*/ 2596185 h 4519489"/>
                <a:gd name="connsiteX102" fmla="*/ 1150607 w 3279590"/>
                <a:gd name="connsiteY102" fmla="*/ 2515903 h 4519489"/>
                <a:gd name="connsiteX103" fmla="*/ 1036307 w 3279590"/>
                <a:gd name="connsiteY103" fmla="*/ 2597546 h 4519489"/>
                <a:gd name="connsiteX104" fmla="*/ 1003650 w 3279590"/>
                <a:gd name="connsiteY104" fmla="*/ 2744503 h 4519489"/>
                <a:gd name="connsiteX105" fmla="*/ 1215921 w 3279590"/>
                <a:gd name="connsiteY105" fmla="*/ 2973103 h 4519489"/>
                <a:gd name="connsiteX106" fmla="*/ 1411864 w 3279590"/>
                <a:gd name="connsiteY106" fmla="*/ 3413975 h 4519489"/>
                <a:gd name="connsiteX107" fmla="*/ 1509836 w 3279590"/>
                <a:gd name="connsiteY107" fmla="*/ 3773203 h 4519489"/>
                <a:gd name="connsiteX108" fmla="*/ 1526164 w 3279590"/>
                <a:gd name="connsiteY108" fmla="*/ 4050789 h 4519489"/>
                <a:gd name="connsiteX109" fmla="*/ 1526164 w 3279590"/>
                <a:gd name="connsiteY109" fmla="*/ 4050789 h 4519489"/>
                <a:gd name="connsiteX0" fmla="*/ 1444521 w 3279590"/>
                <a:gd name="connsiteY0" fmla="*/ 4050789 h 4519489"/>
                <a:gd name="connsiteX1" fmla="*/ 1379207 w 3279590"/>
                <a:gd name="connsiteY1" fmla="*/ 3675232 h 4519489"/>
                <a:gd name="connsiteX2" fmla="*/ 1199593 w 3279590"/>
                <a:gd name="connsiteY2" fmla="*/ 3218032 h 4519489"/>
                <a:gd name="connsiteX3" fmla="*/ 1036307 w 3279590"/>
                <a:gd name="connsiteY3" fmla="*/ 2907789 h 4519489"/>
                <a:gd name="connsiteX4" fmla="*/ 824036 w 3279590"/>
                <a:gd name="connsiteY4" fmla="*/ 2695517 h 4519489"/>
                <a:gd name="connsiteX5" fmla="*/ 905679 w 3279590"/>
                <a:gd name="connsiteY5" fmla="*/ 2515903 h 4519489"/>
                <a:gd name="connsiteX6" fmla="*/ 1036307 w 3279590"/>
                <a:gd name="connsiteY6" fmla="*/ 2368946 h 4519489"/>
                <a:gd name="connsiteX7" fmla="*/ 1019979 w 3279590"/>
                <a:gd name="connsiteY7" fmla="*/ 2205660 h 4519489"/>
                <a:gd name="connsiteX8" fmla="*/ 987321 w 3279590"/>
                <a:gd name="connsiteY8" fmla="*/ 2173003 h 4519489"/>
                <a:gd name="connsiteX9" fmla="*/ 969193 w 3279590"/>
                <a:gd name="connsiteY9" fmla="*/ 2315128 h 4519489"/>
                <a:gd name="connsiteX10" fmla="*/ 821035 w 3279590"/>
                <a:gd name="connsiteY10" fmla="*/ 2371377 h 4519489"/>
                <a:gd name="connsiteX11" fmla="*/ 675878 w 3279590"/>
                <a:gd name="connsiteY11" fmla="*/ 2329655 h 4519489"/>
                <a:gd name="connsiteX12" fmla="*/ 608133 w 3279590"/>
                <a:gd name="connsiteY12" fmla="*/ 2232284 h 4519489"/>
                <a:gd name="connsiteX13" fmla="*/ 635957 w 3279590"/>
                <a:gd name="connsiteY13" fmla="*/ 2105287 h 4519489"/>
                <a:gd name="connsiteX14" fmla="*/ 763555 w 3279590"/>
                <a:gd name="connsiteY14" fmla="*/ 2038772 h 4519489"/>
                <a:gd name="connsiteX15" fmla="*/ 869390 w 3279590"/>
                <a:gd name="connsiteY15" fmla="*/ 2078663 h 4519489"/>
                <a:gd name="connsiteX16" fmla="*/ 833101 w 3279590"/>
                <a:gd name="connsiteY16" fmla="*/ 2013950 h 4519489"/>
                <a:gd name="connsiteX17" fmla="*/ 791379 w 3279590"/>
                <a:gd name="connsiteY17" fmla="*/ 1960732 h 4519489"/>
                <a:gd name="connsiteX18" fmla="*/ 615996 w 3279590"/>
                <a:gd name="connsiteY18" fmla="*/ 1954068 h 4519489"/>
                <a:gd name="connsiteX19" fmla="*/ 431550 w 3279590"/>
                <a:gd name="connsiteY19" fmla="*/ 1922190 h 4519489"/>
                <a:gd name="connsiteX20" fmla="*/ 237763 w 3279590"/>
                <a:gd name="connsiteY20" fmla="*/ 1808333 h 4519489"/>
                <a:gd name="connsiteX21" fmla="*/ 6830 w 3279590"/>
                <a:gd name="connsiteY21" fmla="*/ 1498086 h 4519489"/>
                <a:gd name="connsiteX22" fmla="*/ 105579 w 3279590"/>
                <a:gd name="connsiteY22" fmla="*/ 1062660 h 4519489"/>
                <a:gd name="connsiteX23" fmla="*/ 546450 w 3279590"/>
                <a:gd name="connsiteY23" fmla="*/ 670775 h 4519489"/>
                <a:gd name="connsiteX24" fmla="*/ 2309936 w 3279590"/>
                <a:gd name="connsiteY24" fmla="*/ 1303 h 4519489"/>
                <a:gd name="connsiteX25" fmla="*/ 1150607 w 3279590"/>
                <a:gd name="connsiteY25" fmla="*/ 509045 h 4519489"/>
                <a:gd name="connsiteX26" fmla="*/ 546450 w 3279590"/>
                <a:gd name="connsiteY26" fmla="*/ 817732 h 4519489"/>
                <a:gd name="connsiteX27" fmla="*/ 203550 w 3279590"/>
                <a:gd name="connsiteY27" fmla="*/ 1144303 h 4519489"/>
                <a:gd name="connsiteX28" fmla="*/ 128904 w 3279590"/>
                <a:gd name="connsiteY28" fmla="*/ 1469318 h 4519489"/>
                <a:gd name="connsiteX29" fmla="*/ 309296 w 3279590"/>
                <a:gd name="connsiteY29" fmla="*/ 1725134 h 4519489"/>
                <a:gd name="connsiteX30" fmla="*/ 499799 w 3279590"/>
                <a:gd name="connsiteY30" fmla="*/ 1831660 h 4519489"/>
                <a:gd name="connsiteX31" fmla="*/ 366835 w 3279590"/>
                <a:gd name="connsiteY31" fmla="*/ 1503531 h 4519489"/>
                <a:gd name="connsiteX32" fmla="*/ 521569 w 3279590"/>
                <a:gd name="connsiteY32" fmla="*/ 1127197 h 4519489"/>
                <a:gd name="connsiteX33" fmla="*/ 1026197 w 3279590"/>
                <a:gd name="connsiteY33" fmla="*/ 827840 h 4519489"/>
                <a:gd name="connsiteX34" fmla="*/ 1700333 w 3279590"/>
                <a:gd name="connsiteY34" fmla="*/ 541702 h 4519489"/>
                <a:gd name="connsiteX35" fmla="*/ 2375250 w 3279590"/>
                <a:gd name="connsiteY35" fmla="*/ 278889 h 4519489"/>
                <a:gd name="connsiteX36" fmla="*/ 1591479 w 3279590"/>
                <a:gd name="connsiteY36" fmla="*/ 703432 h 4519489"/>
                <a:gd name="connsiteX37" fmla="*/ 2587522 w 3279590"/>
                <a:gd name="connsiteY37" fmla="*/ 866718 h 4519489"/>
                <a:gd name="connsiteX38" fmla="*/ 1489622 w 3279590"/>
                <a:gd name="connsiteY38" fmla="*/ 794406 h 4519489"/>
                <a:gd name="connsiteX39" fmla="*/ 1150607 w 3279590"/>
                <a:gd name="connsiteY39" fmla="*/ 915703 h 4519489"/>
                <a:gd name="connsiteX40" fmla="*/ 628093 w 3279590"/>
                <a:gd name="connsiteY40" fmla="*/ 1193289 h 4519489"/>
                <a:gd name="connsiteX41" fmla="*/ 481136 w 3279590"/>
                <a:gd name="connsiteY41" fmla="*/ 1454546 h 4519489"/>
                <a:gd name="connsiteX42" fmla="*/ 562779 w 3279590"/>
                <a:gd name="connsiteY42" fmla="*/ 1748460 h 4519489"/>
                <a:gd name="connsiteX43" fmla="*/ 726064 w 3279590"/>
                <a:gd name="connsiteY43" fmla="*/ 1879089 h 4519489"/>
                <a:gd name="connsiteX44" fmla="*/ 666184 w 3279590"/>
                <a:gd name="connsiteY44" fmla="*/ 1735763 h 4519489"/>
                <a:gd name="connsiteX45" fmla="*/ 742393 w 3279590"/>
                <a:gd name="connsiteY45" fmla="*/ 1585174 h 4519489"/>
                <a:gd name="connsiteX46" fmla="*/ 909311 w 3279590"/>
                <a:gd name="connsiteY46" fmla="*/ 1543452 h 4519489"/>
                <a:gd name="connsiteX47" fmla="*/ 1038138 w 3279590"/>
                <a:gd name="connsiteY47" fmla="*/ 1675281 h 4519489"/>
                <a:gd name="connsiteX48" fmla="*/ 1036307 w 3279590"/>
                <a:gd name="connsiteY48" fmla="*/ 1830103 h 4519489"/>
                <a:gd name="connsiteX49" fmla="*/ 1199593 w 3279590"/>
                <a:gd name="connsiteY49" fmla="*/ 1748460 h 4519489"/>
                <a:gd name="connsiteX50" fmla="*/ 1442752 w 3279590"/>
                <a:gd name="connsiteY50" fmla="*/ 1679870 h 4519489"/>
                <a:gd name="connsiteX51" fmla="*/ 1765001 w 3279590"/>
                <a:gd name="connsiteY51" fmla="*/ 1513857 h 4519489"/>
                <a:gd name="connsiteX52" fmla="*/ 2003862 w 3279590"/>
                <a:gd name="connsiteY52" fmla="*/ 1385763 h 4519489"/>
                <a:gd name="connsiteX53" fmla="*/ 2268182 w 3279590"/>
                <a:gd name="connsiteY53" fmla="*/ 1337214 h 4519489"/>
                <a:gd name="connsiteX54" fmla="*/ 2568227 w 3279590"/>
                <a:gd name="connsiteY54" fmla="*/ 1406924 h 4519489"/>
                <a:gd name="connsiteX55" fmla="*/ 3273319 w 3279590"/>
                <a:gd name="connsiteY55" fmla="*/ 1634162 h 4519489"/>
                <a:gd name="connsiteX56" fmla="*/ 2243390 w 3279590"/>
                <a:gd name="connsiteY56" fmla="*/ 1396496 h 4519489"/>
                <a:gd name="connsiteX57" fmla="*/ 1584816 w 3279590"/>
                <a:gd name="connsiteY57" fmla="*/ 1715204 h 4519489"/>
                <a:gd name="connsiteX58" fmla="*/ 1781027 w 3279590"/>
                <a:gd name="connsiteY58" fmla="*/ 1627001 h 4519489"/>
                <a:gd name="connsiteX59" fmla="*/ 1916459 w 3279590"/>
                <a:gd name="connsiteY59" fmla="*/ 1648162 h 4519489"/>
                <a:gd name="connsiteX60" fmla="*/ 1954549 w 3279590"/>
                <a:gd name="connsiteY60" fmla="*/ 1787826 h 4519489"/>
                <a:gd name="connsiteX61" fmla="*/ 1874137 w 3279590"/>
                <a:gd name="connsiteY61" fmla="*/ 1889400 h 4519489"/>
                <a:gd name="connsiteX62" fmla="*/ 1710011 w 3279590"/>
                <a:gd name="connsiteY62" fmla="*/ 1888754 h 4519489"/>
                <a:gd name="connsiteX63" fmla="*/ 2065007 w 3279590"/>
                <a:gd name="connsiteY63" fmla="*/ 1993389 h 4519489"/>
                <a:gd name="connsiteX64" fmla="*/ 2456893 w 3279590"/>
                <a:gd name="connsiteY64" fmla="*/ 2055071 h 4519489"/>
                <a:gd name="connsiteX65" fmla="*/ 3110036 w 3279590"/>
                <a:gd name="connsiteY65" fmla="*/ 2156675 h 4519489"/>
                <a:gd name="connsiteX66" fmla="*/ 1983818 w 3279590"/>
                <a:gd name="connsiteY66" fmla="*/ 2066414 h 4519489"/>
                <a:gd name="connsiteX67" fmla="*/ 1444521 w 3279590"/>
                <a:gd name="connsiteY67" fmla="*/ 1830103 h 4519489"/>
                <a:gd name="connsiteX68" fmla="*/ 1134279 w 3279590"/>
                <a:gd name="connsiteY68" fmla="*/ 1862760 h 4519489"/>
                <a:gd name="connsiteX69" fmla="*/ 1101621 w 3279590"/>
                <a:gd name="connsiteY69" fmla="*/ 2026046 h 4519489"/>
                <a:gd name="connsiteX70" fmla="*/ 1183264 w 3279590"/>
                <a:gd name="connsiteY70" fmla="*/ 2156675 h 4519489"/>
                <a:gd name="connsiteX71" fmla="*/ 1240414 w 3279590"/>
                <a:gd name="connsiteY71" fmla="*/ 2327217 h 4519489"/>
                <a:gd name="connsiteX72" fmla="*/ 1232250 w 3279590"/>
                <a:gd name="connsiteY72" fmla="*/ 2466917 h 4519489"/>
                <a:gd name="connsiteX73" fmla="*/ 1316748 w 3279590"/>
                <a:gd name="connsiteY73" fmla="*/ 2344443 h 4519489"/>
                <a:gd name="connsiteX74" fmla="*/ 1495939 w 3279590"/>
                <a:gd name="connsiteY74" fmla="*/ 2184362 h 4519489"/>
                <a:gd name="connsiteX75" fmla="*/ 1747054 w 3279590"/>
                <a:gd name="connsiteY75" fmla="*/ 2107236 h 4519489"/>
                <a:gd name="connsiteX76" fmla="*/ 1751897 w 3279590"/>
                <a:gd name="connsiteY76" fmla="*/ 2167799 h 4519489"/>
                <a:gd name="connsiteX77" fmla="*/ 1499277 w 3279590"/>
                <a:gd name="connsiteY77" fmla="*/ 2263826 h 4519489"/>
                <a:gd name="connsiteX78" fmla="*/ 1321294 w 3279590"/>
                <a:gd name="connsiteY78" fmla="*/ 2459914 h 4519489"/>
                <a:gd name="connsiteX79" fmla="*/ 1337024 w 3279590"/>
                <a:gd name="connsiteY79" fmla="*/ 2537221 h 4519489"/>
                <a:gd name="connsiteX80" fmla="*/ 1368104 w 3279590"/>
                <a:gd name="connsiteY80" fmla="*/ 2453329 h 4519489"/>
                <a:gd name="connsiteX81" fmla="*/ 1514941 w 3279590"/>
                <a:gd name="connsiteY81" fmla="*/ 2410331 h 4519489"/>
                <a:gd name="connsiteX82" fmla="*/ 1543963 w 3279590"/>
                <a:gd name="connsiteY82" fmla="*/ 2572980 h 4519489"/>
                <a:gd name="connsiteX83" fmla="*/ 1384037 w 3279590"/>
                <a:gd name="connsiteY83" fmla="*/ 2603896 h 4519489"/>
                <a:gd name="connsiteX84" fmla="*/ 1468561 w 3279590"/>
                <a:gd name="connsiteY84" fmla="*/ 2667977 h 4519489"/>
                <a:gd name="connsiteX85" fmla="*/ 1776483 w 3279590"/>
                <a:gd name="connsiteY85" fmla="*/ 2526807 h 4519489"/>
                <a:gd name="connsiteX86" fmla="*/ 2131191 w 3279590"/>
                <a:gd name="connsiteY86" fmla="*/ 2532666 h 4519489"/>
                <a:gd name="connsiteX87" fmla="*/ 1986300 w 3279590"/>
                <a:gd name="connsiteY87" fmla="*/ 2564193 h 4519489"/>
                <a:gd name="connsiteX88" fmla="*/ 1761697 w 3279590"/>
                <a:gd name="connsiteY88" fmla="*/ 2598253 h 4519489"/>
                <a:gd name="connsiteX89" fmla="*/ 1517051 w 3279590"/>
                <a:gd name="connsiteY89" fmla="*/ 2751934 h 4519489"/>
                <a:gd name="connsiteX90" fmla="*/ 1558821 w 3279590"/>
                <a:gd name="connsiteY90" fmla="*/ 2973103 h 4519489"/>
                <a:gd name="connsiteX91" fmla="*/ 1696784 w 3279590"/>
                <a:gd name="connsiteY91" fmla="*/ 3206591 h 4519489"/>
                <a:gd name="connsiteX92" fmla="*/ 1859289 w 3279590"/>
                <a:gd name="connsiteY92" fmla="*/ 3434479 h 4519489"/>
                <a:gd name="connsiteX93" fmla="*/ 1996233 w 3279590"/>
                <a:gd name="connsiteY93" fmla="*/ 3667763 h 4519489"/>
                <a:gd name="connsiteX94" fmla="*/ 2179091 w 3279590"/>
                <a:gd name="connsiteY94" fmla="*/ 3837650 h 4519489"/>
                <a:gd name="connsiteX95" fmla="*/ 2403853 w 3279590"/>
                <a:gd name="connsiteY95" fmla="*/ 4173199 h 4519489"/>
                <a:gd name="connsiteX96" fmla="*/ 2649145 w 3279590"/>
                <a:gd name="connsiteY96" fmla="*/ 4519486 h 4519489"/>
                <a:gd name="connsiteX97" fmla="*/ 2339562 w 3279590"/>
                <a:gd name="connsiteY97" fmla="*/ 4166824 h 4519489"/>
                <a:gd name="connsiteX98" fmla="*/ 2029247 w 3279590"/>
                <a:gd name="connsiteY98" fmla="*/ 3803553 h 4519489"/>
                <a:gd name="connsiteX99" fmla="*/ 1631898 w 3279590"/>
                <a:gd name="connsiteY99" fmla="*/ 3295783 h 4519489"/>
                <a:gd name="connsiteX100" fmla="*/ 1332036 w 3279590"/>
                <a:gd name="connsiteY100" fmla="*/ 2747678 h 4519489"/>
                <a:gd name="connsiteX101" fmla="*/ 1304368 w 3279590"/>
                <a:gd name="connsiteY101" fmla="*/ 2596185 h 4519489"/>
                <a:gd name="connsiteX102" fmla="*/ 1150607 w 3279590"/>
                <a:gd name="connsiteY102" fmla="*/ 2515903 h 4519489"/>
                <a:gd name="connsiteX103" fmla="*/ 1036307 w 3279590"/>
                <a:gd name="connsiteY103" fmla="*/ 2597546 h 4519489"/>
                <a:gd name="connsiteX104" fmla="*/ 1003650 w 3279590"/>
                <a:gd name="connsiteY104" fmla="*/ 2744503 h 4519489"/>
                <a:gd name="connsiteX105" fmla="*/ 1215921 w 3279590"/>
                <a:gd name="connsiteY105" fmla="*/ 2973103 h 4519489"/>
                <a:gd name="connsiteX106" fmla="*/ 1411864 w 3279590"/>
                <a:gd name="connsiteY106" fmla="*/ 3413975 h 4519489"/>
                <a:gd name="connsiteX107" fmla="*/ 1509836 w 3279590"/>
                <a:gd name="connsiteY107" fmla="*/ 3773203 h 4519489"/>
                <a:gd name="connsiteX108" fmla="*/ 1526164 w 3279590"/>
                <a:gd name="connsiteY108" fmla="*/ 4050789 h 4519489"/>
                <a:gd name="connsiteX109" fmla="*/ 1526164 w 3279590"/>
                <a:gd name="connsiteY109" fmla="*/ 4050789 h 4519489"/>
                <a:gd name="connsiteX0" fmla="*/ 1444521 w 3279590"/>
                <a:gd name="connsiteY0" fmla="*/ 4050789 h 4519489"/>
                <a:gd name="connsiteX1" fmla="*/ 1379207 w 3279590"/>
                <a:gd name="connsiteY1" fmla="*/ 3675232 h 4519489"/>
                <a:gd name="connsiteX2" fmla="*/ 1199593 w 3279590"/>
                <a:gd name="connsiteY2" fmla="*/ 3218032 h 4519489"/>
                <a:gd name="connsiteX3" fmla="*/ 1036307 w 3279590"/>
                <a:gd name="connsiteY3" fmla="*/ 2907789 h 4519489"/>
                <a:gd name="connsiteX4" fmla="*/ 824036 w 3279590"/>
                <a:gd name="connsiteY4" fmla="*/ 2695517 h 4519489"/>
                <a:gd name="connsiteX5" fmla="*/ 905679 w 3279590"/>
                <a:gd name="connsiteY5" fmla="*/ 2515903 h 4519489"/>
                <a:gd name="connsiteX6" fmla="*/ 1036307 w 3279590"/>
                <a:gd name="connsiteY6" fmla="*/ 2368946 h 4519489"/>
                <a:gd name="connsiteX7" fmla="*/ 1019979 w 3279590"/>
                <a:gd name="connsiteY7" fmla="*/ 2205660 h 4519489"/>
                <a:gd name="connsiteX8" fmla="*/ 987321 w 3279590"/>
                <a:gd name="connsiteY8" fmla="*/ 2173003 h 4519489"/>
                <a:gd name="connsiteX9" fmla="*/ 969193 w 3279590"/>
                <a:gd name="connsiteY9" fmla="*/ 2315128 h 4519489"/>
                <a:gd name="connsiteX10" fmla="*/ 821035 w 3279590"/>
                <a:gd name="connsiteY10" fmla="*/ 2371377 h 4519489"/>
                <a:gd name="connsiteX11" fmla="*/ 675878 w 3279590"/>
                <a:gd name="connsiteY11" fmla="*/ 2329655 h 4519489"/>
                <a:gd name="connsiteX12" fmla="*/ 608133 w 3279590"/>
                <a:gd name="connsiteY12" fmla="*/ 2232284 h 4519489"/>
                <a:gd name="connsiteX13" fmla="*/ 635957 w 3279590"/>
                <a:gd name="connsiteY13" fmla="*/ 2105287 h 4519489"/>
                <a:gd name="connsiteX14" fmla="*/ 763555 w 3279590"/>
                <a:gd name="connsiteY14" fmla="*/ 2038772 h 4519489"/>
                <a:gd name="connsiteX15" fmla="*/ 869390 w 3279590"/>
                <a:gd name="connsiteY15" fmla="*/ 2078663 h 4519489"/>
                <a:gd name="connsiteX16" fmla="*/ 833101 w 3279590"/>
                <a:gd name="connsiteY16" fmla="*/ 2013950 h 4519489"/>
                <a:gd name="connsiteX17" fmla="*/ 791379 w 3279590"/>
                <a:gd name="connsiteY17" fmla="*/ 1960732 h 4519489"/>
                <a:gd name="connsiteX18" fmla="*/ 615996 w 3279590"/>
                <a:gd name="connsiteY18" fmla="*/ 1954068 h 4519489"/>
                <a:gd name="connsiteX19" fmla="*/ 431550 w 3279590"/>
                <a:gd name="connsiteY19" fmla="*/ 1922190 h 4519489"/>
                <a:gd name="connsiteX20" fmla="*/ 237763 w 3279590"/>
                <a:gd name="connsiteY20" fmla="*/ 1808333 h 4519489"/>
                <a:gd name="connsiteX21" fmla="*/ 6830 w 3279590"/>
                <a:gd name="connsiteY21" fmla="*/ 1498086 h 4519489"/>
                <a:gd name="connsiteX22" fmla="*/ 105579 w 3279590"/>
                <a:gd name="connsiteY22" fmla="*/ 1062660 h 4519489"/>
                <a:gd name="connsiteX23" fmla="*/ 546450 w 3279590"/>
                <a:gd name="connsiteY23" fmla="*/ 670775 h 4519489"/>
                <a:gd name="connsiteX24" fmla="*/ 2309936 w 3279590"/>
                <a:gd name="connsiteY24" fmla="*/ 1303 h 4519489"/>
                <a:gd name="connsiteX25" fmla="*/ 1150607 w 3279590"/>
                <a:gd name="connsiteY25" fmla="*/ 509045 h 4519489"/>
                <a:gd name="connsiteX26" fmla="*/ 546450 w 3279590"/>
                <a:gd name="connsiteY26" fmla="*/ 817732 h 4519489"/>
                <a:gd name="connsiteX27" fmla="*/ 203550 w 3279590"/>
                <a:gd name="connsiteY27" fmla="*/ 1144303 h 4519489"/>
                <a:gd name="connsiteX28" fmla="*/ 128904 w 3279590"/>
                <a:gd name="connsiteY28" fmla="*/ 1469318 h 4519489"/>
                <a:gd name="connsiteX29" fmla="*/ 309296 w 3279590"/>
                <a:gd name="connsiteY29" fmla="*/ 1725134 h 4519489"/>
                <a:gd name="connsiteX30" fmla="*/ 499799 w 3279590"/>
                <a:gd name="connsiteY30" fmla="*/ 1831660 h 4519489"/>
                <a:gd name="connsiteX31" fmla="*/ 366835 w 3279590"/>
                <a:gd name="connsiteY31" fmla="*/ 1503531 h 4519489"/>
                <a:gd name="connsiteX32" fmla="*/ 521569 w 3279590"/>
                <a:gd name="connsiteY32" fmla="*/ 1127197 h 4519489"/>
                <a:gd name="connsiteX33" fmla="*/ 1026197 w 3279590"/>
                <a:gd name="connsiteY33" fmla="*/ 827840 h 4519489"/>
                <a:gd name="connsiteX34" fmla="*/ 1700333 w 3279590"/>
                <a:gd name="connsiteY34" fmla="*/ 541702 h 4519489"/>
                <a:gd name="connsiteX35" fmla="*/ 2375250 w 3279590"/>
                <a:gd name="connsiteY35" fmla="*/ 278889 h 4519489"/>
                <a:gd name="connsiteX36" fmla="*/ 1591479 w 3279590"/>
                <a:gd name="connsiteY36" fmla="*/ 703432 h 4519489"/>
                <a:gd name="connsiteX37" fmla="*/ 2587522 w 3279590"/>
                <a:gd name="connsiteY37" fmla="*/ 866718 h 4519489"/>
                <a:gd name="connsiteX38" fmla="*/ 1489622 w 3279590"/>
                <a:gd name="connsiteY38" fmla="*/ 794406 h 4519489"/>
                <a:gd name="connsiteX39" fmla="*/ 1150607 w 3279590"/>
                <a:gd name="connsiteY39" fmla="*/ 915703 h 4519489"/>
                <a:gd name="connsiteX40" fmla="*/ 628093 w 3279590"/>
                <a:gd name="connsiteY40" fmla="*/ 1193289 h 4519489"/>
                <a:gd name="connsiteX41" fmla="*/ 481136 w 3279590"/>
                <a:gd name="connsiteY41" fmla="*/ 1454546 h 4519489"/>
                <a:gd name="connsiteX42" fmla="*/ 562779 w 3279590"/>
                <a:gd name="connsiteY42" fmla="*/ 1748460 h 4519489"/>
                <a:gd name="connsiteX43" fmla="*/ 726064 w 3279590"/>
                <a:gd name="connsiteY43" fmla="*/ 1879089 h 4519489"/>
                <a:gd name="connsiteX44" fmla="*/ 666184 w 3279590"/>
                <a:gd name="connsiteY44" fmla="*/ 1735763 h 4519489"/>
                <a:gd name="connsiteX45" fmla="*/ 742393 w 3279590"/>
                <a:gd name="connsiteY45" fmla="*/ 1585174 h 4519489"/>
                <a:gd name="connsiteX46" fmla="*/ 909311 w 3279590"/>
                <a:gd name="connsiteY46" fmla="*/ 1543452 h 4519489"/>
                <a:gd name="connsiteX47" fmla="*/ 1038138 w 3279590"/>
                <a:gd name="connsiteY47" fmla="*/ 1675281 h 4519489"/>
                <a:gd name="connsiteX48" fmla="*/ 1036307 w 3279590"/>
                <a:gd name="connsiteY48" fmla="*/ 1830103 h 4519489"/>
                <a:gd name="connsiteX49" fmla="*/ 1199593 w 3279590"/>
                <a:gd name="connsiteY49" fmla="*/ 1748460 h 4519489"/>
                <a:gd name="connsiteX50" fmla="*/ 1442752 w 3279590"/>
                <a:gd name="connsiteY50" fmla="*/ 1679870 h 4519489"/>
                <a:gd name="connsiteX51" fmla="*/ 1765001 w 3279590"/>
                <a:gd name="connsiteY51" fmla="*/ 1513857 h 4519489"/>
                <a:gd name="connsiteX52" fmla="*/ 2003862 w 3279590"/>
                <a:gd name="connsiteY52" fmla="*/ 1385763 h 4519489"/>
                <a:gd name="connsiteX53" fmla="*/ 2268182 w 3279590"/>
                <a:gd name="connsiteY53" fmla="*/ 1337214 h 4519489"/>
                <a:gd name="connsiteX54" fmla="*/ 2568227 w 3279590"/>
                <a:gd name="connsiteY54" fmla="*/ 1406924 h 4519489"/>
                <a:gd name="connsiteX55" fmla="*/ 3273319 w 3279590"/>
                <a:gd name="connsiteY55" fmla="*/ 1634162 h 4519489"/>
                <a:gd name="connsiteX56" fmla="*/ 2243390 w 3279590"/>
                <a:gd name="connsiteY56" fmla="*/ 1396496 h 4519489"/>
                <a:gd name="connsiteX57" fmla="*/ 1584816 w 3279590"/>
                <a:gd name="connsiteY57" fmla="*/ 1715204 h 4519489"/>
                <a:gd name="connsiteX58" fmla="*/ 1781027 w 3279590"/>
                <a:gd name="connsiteY58" fmla="*/ 1627001 h 4519489"/>
                <a:gd name="connsiteX59" fmla="*/ 1916459 w 3279590"/>
                <a:gd name="connsiteY59" fmla="*/ 1648162 h 4519489"/>
                <a:gd name="connsiteX60" fmla="*/ 1954549 w 3279590"/>
                <a:gd name="connsiteY60" fmla="*/ 1787826 h 4519489"/>
                <a:gd name="connsiteX61" fmla="*/ 1874137 w 3279590"/>
                <a:gd name="connsiteY61" fmla="*/ 1889400 h 4519489"/>
                <a:gd name="connsiteX62" fmla="*/ 1710011 w 3279590"/>
                <a:gd name="connsiteY62" fmla="*/ 1888754 h 4519489"/>
                <a:gd name="connsiteX63" fmla="*/ 2065007 w 3279590"/>
                <a:gd name="connsiteY63" fmla="*/ 1993389 h 4519489"/>
                <a:gd name="connsiteX64" fmla="*/ 2456893 w 3279590"/>
                <a:gd name="connsiteY64" fmla="*/ 2055071 h 4519489"/>
                <a:gd name="connsiteX65" fmla="*/ 3110036 w 3279590"/>
                <a:gd name="connsiteY65" fmla="*/ 2156675 h 4519489"/>
                <a:gd name="connsiteX66" fmla="*/ 1983818 w 3279590"/>
                <a:gd name="connsiteY66" fmla="*/ 2066414 h 4519489"/>
                <a:gd name="connsiteX67" fmla="*/ 1444521 w 3279590"/>
                <a:gd name="connsiteY67" fmla="*/ 1830103 h 4519489"/>
                <a:gd name="connsiteX68" fmla="*/ 1134279 w 3279590"/>
                <a:gd name="connsiteY68" fmla="*/ 1862760 h 4519489"/>
                <a:gd name="connsiteX69" fmla="*/ 1101621 w 3279590"/>
                <a:gd name="connsiteY69" fmla="*/ 2026046 h 4519489"/>
                <a:gd name="connsiteX70" fmla="*/ 1183264 w 3279590"/>
                <a:gd name="connsiteY70" fmla="*/ 2156675 h 4519489"/>
                <a:gd name="connsiteX71" fmla="*/ 1240414 w 3279590"/>
                <a:gd name="connsiteY71" fmla="*/ 2327217 h 4519489"/>
                <a:gd name="connsiteX72" fmla="*/ 1232250 w 3279590"/>
                <a:gd name="connsiteY72" fmla="*/ 2466917 h 4519489"/>
                <a:gd name="connsiteX73" fmla="*/ 1316748 w 3279590"/>
                <a:gd name="connsiteY73" fmla="*/ 2344443 h 4519489"/>
                <a:gd name="connsiteX74" fmla="*/ 1495939 w 3279590"/>
                <a:gd name="connsiteY74" fmla="*/ 2184362 h 4519489"/>
                <a:gd name="connsiteX75" fmla="*/ 1747054 w 3279590"/>
                <a:gd name="connsiteY75" fmla="*/ 2107236 h 4519489"/>
                <a:gd name="connsiteX76" fmla="*/ 1751897 w 3279590"/>
                <a:gd name="connsiteY76" fmla="*/ 2167799 h 4519489"/>
                <a:gd name="connsiteX77" fmla="*/ 1499277 w 3279590"/>
                <a:gd name="connsiteY77" fmla="*/ 2263826 h 4519489"/>
                <a:gd name="connsiteX78" fmla="*/ 1321294 w 3279590"/>
                <a:gd name="connsiteY78" fmla="*/ 2459914 h 4519489"/>
                <a:gd name="connsiteX79" fmla="*/ 1337024 w 3279590"/>
                <a:gd name="connsiteY79" fmla="*/ 2537221 h 4519489"/>
                <a:gd name="connsiteX80" fmla="*/ 1368104 w 3279590"/>
                <a:gd name="connsiteY80" fmla="*/ 2453329 h 4519489"/>
                <a:gd name="connsiteX81" fmla="*/ 1514941 w 3279590"/>
                <a:gd name="connsiteY81" fmla="*/ 2410331 h 4519489"/>
                <a:gd name="connsiteX82" fmla="*/ 1543963 w 3279590"/>
                <a:gd name="connsiteY82" fmla="*/ 2572980 h 4519489"/>
                <a:gd name="connsiteX83" fmla="*/ 1384037 w 3279590"/>
                <a:gd name="connsiteY83" fmla="*/ 2603896 h 4519489"/>
                <a:gd name="connsiteX84" fmla="*/ 1468561 w 3279590"/>
                <a:gd name="connsiteY84" fmla="*/ 2667977 h 4519489"/>
                <a:gd name="connsiteX85" fmla="*/ 1776483 w 3279590"/>
                <a:gd name="connsiteY85" fmla="*/ 2526807 h 4519489"/>
                <a:gd name="connsiteX86" fmla="*/ 2131191 w 3279590"/>
                <a:gd name="connsiteY86" fmla="*/ 2532666 h 4519489"/>
                <a:gd name="connsiteX87" fmla="*/ 1986300 w 3279590"/>
                <a:gd name="connsiteY87" fmla="*/ 2564193 h 4519489"/>
                <a:gd name="connsiteX88" fmla="*/ 1761697 w 3279590"/>
                <a:gd name="connsiteY88" fmla="*/ 2598253 h 4519489"/>
                <a:gd name="connsiteX89" fmla="*/ 1517051 w 3279590"/>
                <a:gd name="connsiteY89" fmla="*/ 2751934 h 4519489"/>
                <a:gd name="connsiteX90" fmla="*/ 1558821 w 3279590"/>
                <a:gd name="connsiteY90" fmla="*/ 2973103 h 4519489"/>
                <a:gd name="connsiteX91" fmla="*/ 1696784 w 3279590"/>
                <a:gd name="connsiteY91" fmla="*/ 3206591 h 4519489"/>
                <a:gd name="connsiteX92" fmla="*/ 1859289 w 3279590"/>
                <a:gd name="connsiteY92" fmla="*/ 3434479 h 4519489"/>
                <a:gd name="connsiteX93" fmla="*/ 2019417 w 3279590"/>
                <a:gd name="connsiteY93" fmla="*/ 3675491 h 4519489"/>
                <a:gd name="connsiteX94" fmla="*/ 2179091 w 3279590"/>
                <a:gd name="connsiteY94" fmla="*/ 3837650 h 4519489"/>
                <a:gd name="connsiteX95" fmla="*/ 2403853 w 3279590"/>
                <a:gd name="connsiteY95" fmla="*/ 4173199 h 4519489"/>
                <a:gd name="connsiteX96" fmla="*/ 2649145 w 3279590"/>
                <a:gd name="connsiteY96" fmla="*/ 4519486 h 4519489"/>
                <a:gd name="connsiteX97" fmla="*/ 2339562 w 3279590"/>
                <a:gd name="connsiteY97" fmla="*/ 4166824 h 4519489"/>
                <a:gd name="connsiteX98" fmla="*/ 2029247 w 3279590"/>
                <a:gd name="connsiteY98" fmla="*/ 3803553 h 4519489"/>
                <a:gd name="connsiteX99" fmla="*/ 1631898 w 3279590"/>
                <a:gd name="connsiteY99" fmla="*/ 3295783 h 4519489"/>
                <a:gd name="connsiteX100" fmla="*/ 1332036 w 3279590"/>
                <a:gd name="connsiteY100" fmla="*/ 2747678 h 4519489"/>
                <a:gd name="connsiteX101" fmla="*/ 1304368 w 3279590"/>
                <a:gd name="connsiteY101" fmla="*/ 2596185 h 4519489"/>
                <a:gd name="connsiteX102" fmla="*/ 1150607 w 3279590"/>
                <a:gd name="connsiteY102" fmla="*/ 2515903 h 4519489"/>
                <a:gd name="connsiteX103" fmla="*/ 1036307 w 3279590"/>
                <a:gd name="connsiteY103" fmla="*/ 2597546 h 4519489"/>
                <a:gd name="connsiteX104" fmla="*/ 1003650 w 3279590"/>
                <a:gd name="connsiteY104" fmla="*/ 2744503 h 4519489"/>
                <a:gd name="connsiteX105" fmla="*/ 1215921 w 3279590"/>
                <a:gd name="connsiteY105" fmla="*/ 2973103 h 4519489"/>
                <a:gd name="connsiteX106" fmla="*/ 1411864 w 3279590"/>
                <a:gd name="connsiteY106" fmla="*/ 3413975 h 4519489"/>
                <a:gd name="connsiteX107" fmla="*/ 1509836 w 3279590"/>
                <a:gd name="connsiteY107" fmla="*/ 3773203 h 4519489"/>
                <a:gd name="connsiteX108" fmla="*/ 1526164 w 3279590"/>
                <a:gd name="connsiteY108" fmla="*/ 4050789 h 4519489"/>
                <a:gd name="connsiteX109" fmla="*/ 1526164 w 3279590"/>
                <a:gd name="connsiteY109" fmla="*/ 4050789 h 4519489"/>
                <a:gd name="connsiteX0" fmla="*/ 1444521 w 3279590"/>
                <a:gd name="connsiteY0" fmla="*/ 4050789 h 4519489"/>
                <a:gd name="connsiteX1" fmla="*/ 1379207 w 3279590"/>
                <a:gd name="connsiteY1" fmla="*/ 3675232 h 4519489"/>
                <a:gd name="connsiteX2" fmla="*/ 1199593 w 3279590"/>
                <a:gd name="connsiteY2" fmla="*/ 3218032 h 4519489"/>
                <a:gd name="connsiteX3" fmla="*/ 1036307 w 3279590"/>
                <a:gd name="connsiteY3" fmla="*/ 2907789 h 4519489"/>
                <a:gd name="connsiteX4" fmla="*/ 824036 w 3279590"/>
                <a:gd name="connsiteY4" fmla="*/ 2695517 h 4519489"/>
                <a:gd name="connsiteX5" fmla="*/ 905679 w 3279590"/>
                <a:gd name="connsiteY5" fmla="*/ 2515903 h 4519489"/>
                <a:gd name="connsiteX6" fmla="*/ 1036307 w 3279590"/>
                <a:gd name="connsiteY6" fmla="*/ 2368946 h 4519489"/>
                <a:gd name="connsiteX7" fmla="*/ 1019979 w 3279590"/>
                <a:gd name="connsiteY7" fmla="*/ 2205660 h 4519489"/>
                <a:gd name="connsiteX8" fmla="*/ 987321 w 3279590"/>
                <a:gd name="connsiteY8" fmla="*/ 2173003 h 4519489"/>
                <a:gd name="connsiteX9" fmla="*/ 969193 w 3279590"/>
                <a:gd name="connsiteY9" fmla="*/ 2315128 h 4519489"/>
                <a:gd name="connsiteX10" fmla="*/ 821035 w 3279590"/>
                <a:gd name="connsiteY10" fmla="*/ 2371377 h 4519489"/>
                <a:gd name="connsiteX11" fmla="*/ 675878 w 3279590"/>
                <a:gd name="connsiteY11" fmla="*/ 2329655 h 4519489"/>
                <a:gd name="connsiteX12" fmla="*/ 608133 w 3279590"/>
                <a:gd name="connsiteY12" fmla="*/ 2232284 h 4519489"/>
                <a:gd name="connsiteX13" fmla="*/ 635957 w 3279590"/>
                <a:gd name="connsiteY13" fmla="*/ 2105287 h 4519489"/>
                <a:gd name="connsiteX14" fmla="*/ 763555 w 3279590"/>
                <a:gd name="connsiteY14" fmla="*/ 2038772 h 4519489"/>
                <a:gd name="connsiteX15" fmla="*/ 869390 w 3279590"/>
                <a:gd name="connsiteY15" fmla="*/ 2078663 h 4519489"/>
                <a:gd name="connsiteX16" fmla="*/ 833101 w 3279590"/>
                <a:gd name="connsiteY16" fmla="*/ 2013950 h 4519489"/>
                <a:gd name="connsiteX17" fmla="*/ 791379 w 3279590"/>
                <a:gd name="connsiteY17" fmla="*/ 1960732 h 4519489"/>
                <a:gd name="connsiteX18" fmla="*/ 615996 w 3279590"/>
                <a:gd name="connsiteY18" fmla="*/ 1954068 h 4519489"/>
                <a:gd name="connsiteX19" fmla="*/ 431550 w 3279590"/>
                <a:gd name="connsiteY19" fmla="*/ 1922190 h 4519489"/>
                <a:gd name="connsiteX20" fmla="*/ 237763 w 3279590"/>
                <a:gd name="connsiteY20" fmla="*/ 1808333 h 4519489"/>
                <a:gd name="connsiteX21" fmla="*/ 6830 w 3279590"/>
                <a:gd name="connsiteY21" fmla="*/ 1498086 h 4519489"/>
                <a:gd name="connsiteX22" fmla="*/ 105579 w 3279590"/>
                <a:gd name="connsiteY22" fmla="*/ 1062660 h 4519489"/>
                <a:gd name="connsiteX23" fmla="*/ 546450 w 3279590"/>
                <a:gd name="connsiteY23" fmla="*/ 670775 h 4519489"/>
                <a:gd name="connsiteX24" fmla="*/ 2309936 w 3279590"/>
                <a:gd name="connsiteY24" fmla="*/ 1303 h 4519489"/>
                <a:gd name="connsiteX25" fmla="*/ 1150607 w 3279590"/>
                <a:gd name="connsiteY25" fmla="*/ 509045 h 4519489"/>
                <a:gd name="connsiteX26" fmla="*/ 546450 w 3279590"/>
                <a:gd name="connsiteY26" fmla="*/ 817732 h 4519489"/>
                <a:gd name="connsiteX27" fmla="*/ 203550 w 3279590"/>
                <a:gd name="connsiteY27" fmla="*/ 1144303 h 4519489"/>
                <a:gd name="connsiteX28" fmla="*/ 128904 w 3279590"/>
                <a:gd name="connsiteY28" fmla="*/ 1469318 h 4519489"/>
                <a:gd name="connsiteX29" fmla="*/ 309296 w 3279590"/>
                <a:gd name="connsiteY29" fmla="*/ 1725134 h 4519489"/>
                <a:gd name="connsiteX30" fmla="*/ 499799 w 3279590"/>
                <a:gd name="connsiteY30" fmla="*/ 1831660 h 4519489"/>
                <a:gd name="connsiteX31" fmla="*/ 366835 w 3279590"/>
                <a:gd name="connsiteY31" fmla="*/ 1503531 h 4519489"/>
                <a:gd name="connsiteX32" fmla="*/ 521569 w 3279590"/>
                <a:gd name="connsiteY32" fmla="*/ 1127197 h 4519489"/>
                <a:gd name="connsiteX33" fmla="*/ 1026197 w 3279590"/>
                <a:gd name="connsiteY33" fmla="*/ 827840 h 4519489"/>
                <a:gd name="connsiteX34" fmla="*/ 1700333 w 3279590"/>
                <a:gd name="connsiteY34" fmla="*/ 541702 h 4519489"/>
                <a:gd name="connsiteX35" fmla="*/ 2375250 w 3279590"/>
                <a:gd name="connsiteY35" fmla="*/ 278889 h 4519489"/>
                <a:gd name="connsiteX36" fmla="*/ 1591479 w 3279590"/>
                <a:gd name="connsiteY36" fmla="*/ 703432 h 4519489"/>
                <a:gd name="connsiteX37" fmla="*/ 2587522 w 3279590"/>
                <a:gd name="connsiteY37" fmla="*/ 866718 h 4519489"/>
                <a:gd name="connsiteX38" fmla="*/ 1489622 w 3279590"/>
                <a:gd name="connsiteY38" fmla="*/ 794406 h 4519489"/>
                <a:gd name="connsiteX39" fmla="*/ 1150607 w 3279590"/>
                <a:gd name="connsiteY39" fmla="*/ 915703 h 4519489"/>
                <a:gd name="connsiteX40" fmla="*/ 628093 w 3279590"/>
                <a:gd name="connsiteY40" fmla="*/ 1193289 h 4519489"/>
                <a:gd name="connsiteX41" fmla="*/ 481136 w 3279590"/>
                <a:gd name="connsiteY41" fmla="*/ 1454546 h 4519489"/>
                <a:gd name="connsiteX42" fmla="*/ 562779 w 3279590"/>
                <a:gd name="connsiteY42" fmla="*/ 1748460 h 4519489"/>
                <a:gd name="connsiteX43" fmla="*/ 726064 w 3279590"/>
                <a:gd name="connsiteY43" fmla="*/ 1879089 h 4519489"/>
                <a:gd name="connsiteX44" fmla="*/ 666184 w 3279590"/>
                <a:gd name="connsiteY44" fmla="*/ 1735763 h 4519489"/>
                <a:gd name="connsiteX45" fmla="*/ 742393 w 3279590"/>
                <a:gd name="connsiteY45" fmla="*/ 1585174 h 4519489"/>
                <a:gd name="connsiteX46" fmla="*/ 909311 w 3279590"/>
                <a:gd name="connsiteY46" fmla="*/ 1543452 h 4519489"/>
                <a:gd name="connsiteX47" fmla="*/ 1038138 w 3279590"/>
                <a:gd name="connsiteY47" fmla="*/ 1675281 h 4519489"/>
                <a:gd name="connsiteX48" fmla="*/ 1036307 w 3279590"/>
                <a:gd name="connsiteY48" fmla="*/ 1830103 h 4519489"/>
                <a:gd name="connsiteX49" fmla="*/ 1199593 w 3279590"/>
                <a:gd name="connsiteY49" fmla="*/ 1748460 h 4519489"/>
                <a:gd name="connsiteX50" fmla="*/ 1442752 w 3279590"/>
                <a:gd name="connsiteY50" fmla="*/ 1679870 h 4519489"/>
                <a:gd name="connsiteX51" fmla="*/ 1765001 w 3279590"/>
                <a:gd name="connsiteY51" fmla="*/ 1513857 h 4519489"/>
                <a:gd name="connsiteX52" fmla="*/ 2003862 w 3279590"/>
                <a:gd name="connsiteY52" fmla="*/ 1385763 h 4519489"/>
                <a:gd name="connsiteX53" fmla="*/ 2268182 w 3279590"/>
                <a:gd name="connsiteY53" fmla="*/ 1337214 h 4519489"/>
                <a:gd name="connsiteX54" fmla="*/ 2568227 w 3279590"/>
                <a:gd name="connsiteY54" fmla="*/ 1406924 h 4519489"/>
                <a:gd name="connsiteX55" fmla="*/ 3273319 w 3279590"/>
                <a:gd name="connsiteY55" fmla="*/ 1634162 h 4519489"/>
                <a:gd name="connsiteX56" fmla="*/ 2243390 w 3279590"/>
                <a:gd name="connsiteY56" fmla="*/ 1396496 h 4519489"/>
                <a:gd name="connsiteX57" fmla="*/ 1584816 w 3279590"/>
                <a:gd name="connsiteY57" fmla="*/ 1715204 h 4519489"/>
                <a:gd name="connsiteX58" fmla="*/ 1781027 w 3279590"/>
                <a:gd name="connsiteY58" fmla="*/ 1627001 h 4519489"/>
                <a:gd name="connsiteX59" fmla="*/ 1916459 w 3279590"/>
                <a:gd name="connsiteY59" fmla="*/ 1648162 h 4519489"/>
                <a:gd name="connsiteX60" fmla="*/ 1954549 w 3279590"/>
                <a:gd name="connsiteY60" fmla="*/ 1787826 h 4519489"/>
                <a:gd name="connsiteX61" fmla="*/ 1874137 w 3279590"/>
                <a:gd name="connsiteY61" fmla="*/ 1889400 h 4519489"/>
                <a:gd name="connsiteX62" fmla="*/ 1710011 w 3279590"/>
                <a:gd name="connsiteY62" fmla="*/ 1888754 h 4519489"/>
                <a:gd name="connsiteX63" fmla="*/ 2065007 w 3279590"/>
                <a:gd name="connsiteY63" fmla="*/ 1993389 h 4519489"/>
                <a:gd name="connsiteX64" fmla="*/ 2456893 w 3279590"/>
                <a:gd name="connsiteY64" fmla="*/ 2055071 h 4519489"/>
                <a:gd name="connsiteX65" fmla="*/ 3110036 w 3279590"/>
                <a:gd name="connsiteY65" fmla="*/ 2156675 h 4519489"/>
                <a:gd name="connsiteX66" fmla="*/ 1983818 w 3279590"/>
                <a:gd name="connsiteY66" fmla="*/ 2066414 h 4519489"/>
                <a:gd name="connsiteX67" fmla="*/ 1444521 w 3279590"/>
                <a:gd name="connsiteY67" fmla="*/ 1830103 h 4519489"/>
                <a:gd name="connsiteX68" fmla="*/ 1134279 w 3279590"/>
                <a:gd name="connsiteY68" fmla="*/ 1862760 h 4519489"/>
                <a:gd name="connsiteX69" fmla="*/ 1101621 w 3279590"/>
                <a:gd name="connsiteY69" fmla="*/ 2026046 h 4519489"/>
                <a:gd name="connsiteX70" fmla="*/ 1183264 w 3279590"/>
                <a:gd name="connsiteY70" fmla="*/ 2156675 h 4519489"/>
                <a:gd name="connsiteX71" fmla="*/ 1240414 w 3279590"/>
                <a:gd name="connsiteY71" fmla="*/ 2327217 h 4519489"/>
                <a:gd name="connsiteX72" fmla="*/ 1232250 w 3279590"/>
                <a:gd name="connsiteY72" fmla="*/ 2466917 h 4519489"/>
                <a:gd name="connsiteX73" fmla="*/ 1316748 w 3279590"/>
                <a:gd name="connsiteY73" fmla="*/ 2344443 h 4519489"/>
                <a:gd name="connsiteX74" fmla="*/ 1495939 w 3279590"/>
                <a:gd name="connsiteY74" fmla="*/ 2184362 h 4519489"/>
                <a:gd name="connsiteX75" fmla="*/ 1747054 w 3279590"/>
                <a:gd name="connsiteY75" fmla="*/ 2107236 h 4519489"/>
                <a:gd name="connsiteX76" fmla="*/ 1751897 w 3279590"/>
                <a:gd name="connsiteY76" fmla="*/ 2167799 h 4519489"/>
                <a:gd name="connsiteX77" fmla="*/ 1499277 w 3279590"/>
                <a:gd name="connsiteY77" fmla="*/ 2263826 h 4519489"/>
                <a:gd name="connsiteX78" fmla="*/ 1321294 w 3279590"/>
                <a:gd name="connsiteY78" fmla="*/ 2459914 h 4519489"/>
                <a:gd name="connsiteX79" fmla="*/ 1337024 w 3279590"/>
                <a:gd name="connsiteY79" fmla="*/ 2537221 h 4519489"/>
                <a:gd name="connsiteX80" fmla="*/ 1368104 w 3279590"/>
                <a:gd name="connsiteY80" fmla="*/ 2453329 h 4519489"/>
                <a:gd name="connsiteX81" fmla="*/ 1514941 w 3279590"/>
                <a:gd name="connsiteY81" fmla="*/ 2410331 h 4519489"/>
                <a:gd name="connsiteX82" fmla="*/ 1543963 w 3279590"/>
                <a:gd name="connsiteY82" fmla="*/ 2572980 h 4519489"/>
                <a:gd name="connsiteX83" fmla="*/ 1384037 w 3279590"/>
                <a:gd name="connsiteY83" fmla="*/ 2603896 h 4519489"/>
                <a:gd name="connsiteX84" fmla="*/ 1468561 w 3279590"/>
                <a:gd name="connsiteY84" fmla="*/ 2667977 h 4519489"/>
                <a:gd name="connsiteX85" fmla="*/ 1776483 w 3279590"/>
                <a:gd name="connsiteY85" fmla="*/ 2526807 h 4519489"/>
                <a:gd name="connsiteX86" fmla="*/ 2131191 w 3279590"/>
                <a:gd name="connsiteY86" fmla="*/ 2532666 h 4519489"/>
                <a:gd name="connsiteX87" fmla="*/ 1986300 w 3279590"/>
                <a:gd name="connsiteY87" fmla="*/ 2564193 h 4519489"/>
                <a:gd name="connsiteX88" fmla="*/ 1761697 w 3279590"/>
                <a:gd name="connsiteY88" fmla="*/ 2598253 h 4519489"/>
                <a:gd name="connsiteX89" fmla="*/ 1517051 w 3279590"/>
                <a:gd name="connsiteY89" fmla="*/ 2751934 h 4519489"/>
                <a:gd name="connsiteX90" fmla="*/ 1558821 w 3279590"/>
                <a:gd name="connsiteY90" fmla="*/ 2973103 h 4519489"/>
                <a:gd name="connsiteX91" fmla="*/ 1696784 w 3279590"/>
                <a:gd name="connsiteY91" fmla="*/ 3206591 h 4519489"/>
                <a:gd name="connsiteX92" fmla="*/ 1859289 w 3279590"/>
                <a:gd name="connsiteY92" fmla="*/ 3434479 h 4519489"/>
                <a:gd name="connsiteX93" fmla="*/ 2019417 w 3279590"/>
                <a:gd name="connsiteY93" fmla="*/ 3675491 h 4519489"/>
                <a:gd name="connsiteX94" fmla="*/ 2179091 w 3279590"/>
                <a:gd name="connsiteY94" fmla="*/ 3837650 h 4519489"/>
                <a:gd name="connsiteX95" fmla="*/ 2403853 w 3279590"/>
                <a:gd name="connsiteY95" fmla="*/ 4173199 h 4519489"/>
                <a:gd name="connsiteX96" fmla="*/ 2649145 w 3279590"/>
                <a:gd name="connsiteY96" fmla="*/ 4519486 h 4519489"/>
                <a:gd name="connsiteX97" fmla="*/ 2339562 w 3279590"/>
                <a:gd name="connsiteY97" fmla="*/ 4166824 h 4519489"/>
                <a:gd name="connsiteX98" fmla="*/ 2013790 w 3279590"/>
                <a:gd name="connsiteY98" fmla="*/ 3880831 h 4519489"/>
                <a:gd name="connsiteX99" fmla="*/ 1631898 w 3279590"/>
                <a:gd name="connsiteY99" fmla="*/ 3295783 h 4519489"/>
                <a:gd name="connsiteX100" fmla="*/ 1332036 w 3279590"/>
                <a:gd name="connsiteY100" fmla="*/ 2747678 h 4519489"/>
                <a:gd name="connsiteX101" fmla="*/ 1304368 w 3279590"/>
                <a:gd name="connsiteY101" fmla="*/ 2596185 h 4519489"/>
                <a:gd name="connsiteX102" fmla="*/ 1150607 w 3279590"/>
                <a:gd name="connsiteY102" fmla="*/ 2515903 h 4519489"/>
                <a:gd name="connsiteX103" fmla="*/ 1036307 w 3279590"/>
                <a:gd name="connsiteY103" fmla="*/ 2597546 h 4519489"/>
                <a:gd name="connsiteX104" fmla="*/ 1003650 w 3279590"/>
                <a:gd name="connsiteY104" fmla="*/ 2744503 h 4519489"/>
                <a:gd name="connsiteX105" fmla="*/ 1215921 w 3279590"/>
                <a:gd name="connsiteY105" fmla="*/ 2973103 h 4519489"/>
                <a:gd name="connsiteX106" fmla="*/ 1411864 w 3279590"/>
                <a:gd name="connsiteY106" fmla="*/ 3413975 h 4519489"/>
                <a:gd name="connsiteX107" fmla="*/ 1509836 w 3279590"/>
                <a:gd name="connsiteY107" fmla="*/ 3773203 h 4519489"/>
                <a:gd name="connsiteX108" fmla="*/ 1526164 w 3279590"/>
                <a:gd name="connsiteY108" fmla="*/ 4050789 h 4519489"/>
                <a:gd name="connsiteX109" fmla="*/ 1526164 w 3279590"/>
                <a:gd name="connsiteY109" fmla="*/ 4050789 h 4519489"/>
                <a:gd name="connsiteX0" fmla="*/ 1444521 w 3279590"/>
                <a:gd name="connsiteY0" fmla="*/ 4050789 h 4520036"/>
                <a:gd name="connsiteX1" fmla="*/ 1379207 w 3279590"/>
                <a:gd name="connsiteY1" fmla="*/ 3675232 h 4520036"/>
                <a:gd name="connsiteX2" fmla="*/ 1199593 w 3279590"/>
                <a:gd name="connsiteY2" fmla="*/ 3218032 h 4520036"/>
                <a:gd name="connsiteX3" fmla="*/ 1036307 w 3279590"/>
                <a:gd name="connsiteY3" fmla="*/ 2907789 h 4520036"/>
                <a:gd name="connsiteX4" fmla="*/ 824036 w 3279590"/>
                <a:gd name="connsiteY4" fmla="*/ 2695517 h 4520036"/>
                <a:gd name="connsiteX5" fmla="*/ 905679 w 3279590"/>
                <a:gd name="connsiteY5" fmla="*/ 2515903 h 4520036"/>
                <a:gd name="connsiteX6" fmla="*/ 1036307 w 3279590"/>
                <a:gd name="connsiteY6" fmla="*/ 2368946 h 4520036"/>
                <a:gd name="connsiteX7" fmla="*/ 1019979 w 3279590"/>
                <a:gd name="connsiteY7" fmla="*/ 2205660 h 4520036"/>
                <a:gd name="connsiteX8" fmla="*/ 987321 w 3279590"/>
                <a:gd name="connsiteY8" fmla="*/ 2173003 h 4520036"/>
                <a:gd name="connsiteX9" fmla="*/ 969193 w 3279590"/>
                <a:gd name="connsiteY9" fmla="*/ 2315128 h 4520036"/>
                <a:gd name="connsiteX10" fmla="*/ 821035 w 3279590"/>
                <a:gd name="connsiteY10" fmla="*/ 2371377 h 4520036"/>
                <a:gd name="connsiteX11" fmla="*/ 675878 w 3279590"/>
                <a:gd name="connsiteY11" fmla="*/ 2329655 h 4520036"/>
                <a:gd name="connsiteX12" fmla="*/ 608133 w 3279590"/>
                <a:gd name="connsiteY12" fmla="*/ 2232284 h 4520036"/>
                <a:gd name="connsiteX13" fmla="*/ 635957 w 3279590"/>
                <a:gd name="connsiteY13" fmla="*/ 2105287 h 4520036"/>
                <a:gd name="connsiteX14" fmla="*/ 763555 w 3279590"/>
                <a:gd name="connsiteY14" fmla="*/ 2038772 h 4520036"/>
                <a:gd name="connsiteX15" fmla="*/ 869390 w 3279590"/>
                <a:gd name="connsiteY15" fmla="*/ 2078663 h 4520036"/>
                <a:gd name="connsiteX16" fmla="*/ 833101 w 3279590"/>
                <a:gd name="connsiteY16" fmla="*/ 2013950 h 4520036"/>
                <a:gd name="connsiteX17" fmla="*/ 791379 w 3279590"/>
                <a:gd name="connsiteY17" fmla="*/ 1960732 h 4520036"/>
                <a:gd name="connsiteX18" fmla="*/ 615996 w 3279590"/>
                <a:gd name="connsiteY18" fmla="*/ 1954068 h 4520036"/>
                <a:gd name="connsiteX19" fmla="*/ 431550 w 3279590"/>
                <a:gd name="connsiteY19" fmla="*/ 1922190 h 4520036"/>
                <a:gd name="connsiteX20" fmla="*/ 237763 w 3279590"/>
                <a:gd name="connsiteY20" fmla="*/ 1808333 h 4520036"/>
                <a:gd name="connsiteX21" fmla="*/ 6830 w 3279590"/>
                <a:gd name="connsiteY21" fmla="*/ 1498086 h 4520036"/>
                <a:gd name="connsiteX22" fmla="*/ 105579 w 3279590"/>
                <a:gd name="connsiteY22" fmla="*/ 1062660 h 4520036"/>
                <a:gd name="connsiteX23" fmla="*/ 546450 w 3279590"/>
                <a:gd name="connsiteY23" fmla="*/ 670775 h 4520036"/>
                <a:gd name="connsiteX24" fmla="*/ 2309936 w 3279590"/>
                <a:gd name="connsiteY24" fmla="*/ 1303 h 4520036"/>
                <a:gd name="connsiteX25" fmla="*/ 1150607 w 3279590"/>
                <a:gd name="connsiteY25" fmla="*/ 509045 h 4520036"/>
                <a:gd name="connsiteX26" fmla="*/ 546450 w 3279590"/>
                <a:gd name="connsiteY26" fmla="*/ 817732 h 4520036"/>
                <a:gd name="connsiteX27" fmla="*/ 203550 w 3279590"/>
                <a:gd name="connsiteY27" fmla="*/ 1144303 h 4520036"/>
                <a:gd name="connsiteX28" fmla="*/ 128904 w 3279590"/>
                <a:gd name="connsiteY28" fmla="*/ 1469318 h 4520036"/>
                <a:gd name="connsiteX29" fmla="*/ 309296 w 3279590"/>
                <a:gd name="connsiteY29" fmla="*/ 1725134 h 4520036"/>
                <a:gd name="connsiteX30" fmla="*/ 499799 w 3279590"/>
                <a:gd name="connsiteY30" fmla="*/ 1831660 h 4520036"/>
                <a:gd name="connsiteX31" fmla="*/ 366835 w 3279590"/>
                <a:gd name="connsiteY31" fmla="*/ 1503531 h 4520036"/>
                <a:gd name="connsiteX32" fmla="*/ 521569 w 3279590"/>
                <a:gd name="connsiteY32" fmla="*/ 1127197 h 4520036"/>
                <a:gd name="connsiteX33" fmla="*/ 1026197 w 3279590"/>
                <a:gd name="connsiteY33" fmla="*/ 827840 h 4520036"/>
                <a:gd name="connsiteX34" fmla="*/ 1700333 w 3279590"/>
                <a:gd name="connsiteY34" fmla="*/ 541702 h 4520036"/>
                <a:gd name="connsiteX35" fmla="*/ 2375250 w 3279590"/>
                <a:gd name="connsiteY35" fmla="*/ 278889 h 4520036"/>
                <a:gd name="connsiteX36" fmla="*/ 1591479 w 3279590"/>
                <a:gd name="connsiteY36" fmla="*/ 703432 h 4520036"/>
                <a:gd name="connsiteX37" fmla="*/ 2587522 w 3279590"/>
                <a:gd name="connsiteY37" fmla="*/ 866718 h 4520036"/>
                <a:gd name="connsiteX38" fmla="*/ 1489622 w 3279590"/>
                <a:gd name="connsiteY38" fmla="*/ 794406 h 4520036"/>
                <a:gd name="connsiteX39" fmla="*/ 1150607 w 3279590"/>
                <a:gd name="connsiteY39" fmla="*/ 915703 h 4520036"/>
                <a:gd name="connsiteX40" fmla="*/ 628093 w 3279590"/>
                <a:gd name="connsiteY40" fmla="*/ 1193289 h 4520036"/>
                <a:gd name="connsiteX41" fmla="*/ 481136 w 3279590"/>
                <a:gd name="connsiteY41" fmla="*/ 1454546 h 4520036"/>
                <a:gd name="connsiteX42" fmla="*/ 562779 w 3279590"/>
                <a:gd name="connsiteY42" fmla="*/ 1748460 h 4520036"/>
                <a:gd name="connsiteX43" fmla="*/ 726064 w 3279590"/>
                <a:gd name="connsiteY43" fmla="*/ 1879089 h 4520036"/>
                <a:gd name="connsiteX44" fmla="*/ 666184 w 3279590"/>
                <a:gd name="connsiteY44" fmla="*/ 1735763 h 4520036"/>
                <a:gd name="connsiteX45" fmla="*/ 742393 w 3279590"/>
                <a:gd name="connsiteY45" fmla="*/ 1585174 h 4520036"/>
                <a:gd name="connsiteX46" fmla="*/ 909311 w 3279590"/>
                <a:gd name="connsiteY46" fmla="*/ 1543452 h 4520036"/>
                <a:gd name="connsiteX47" fmla="*/ 1038138 w 3279590"/>
                <a:gd name="connsiteY47" fmla="*/ 1675281 h 4520036"/>
                <a:gd name="connsiteX48" fmla="*/ 1036307 w 3279590"/>
                <a:gd name="connsiteY48" fmla="*/ 1830103 h 4520036"/>
                <a:gd name="connsiteX49" fmla="*/ 1199593 w 3279590"/>
                <a:gd name="connsiteY49" fmla="*/ 1748460 h 4520036"/>
                <a:gd name="connsiteX50" fmla="*/ 1442752 w 3279590"/>
                <a:gd name="connsiteY50" fmla="*/ 1679870 h 4520036"/>
                <a:gd name="connsiteX51" fmla="*/ 1765001 w 3279590"/>
                <a:gd name="connsiteY51" fmla="*/ 1513857 h 4520036"/>
                <a:gd name="connsiteX52" fmla="*/ 2003862 w 3279590"/>
                <a:gd name="connsiteY52" fmla="*/ 1385763 h 4520036"/>
                <a:gd name="connsiteX53" fmla="*/ 2268182 w 3279590"/>
                <a:gd name="connsiteY53" fmla="*/ 1337214 h 4520036"/>
                <a:gd name="connsiteX54" fmla="*/ 2568227 w 3279590"/>
                <a:gd name="connsiteY54" fmla="*/ 1406924 h 4520036"/>
                <a:gd name="connsiteX55" fmla="*/ 3273319 w 3279590"/>
                <a:gd name="connsiteY55" fmla="*/ 1634162 h 4520036"/>
                <a:gd name="connsiteX56" fmla="*/ 2243390 w 3279590"/>
                <a:gd name="connsiteY56" fmla="*/ 1396496 h 4520036"/>
                <a:gd name="connsiteX57" fmla="*/ 1584816 w 3279590"/>
                <a:gd name="connsiteY57" fmla="*/ 1715204 h 4520036"/>
                <a:gd name="connsiteX58" fmla="*/ 1781027 w 3279590"/>
                <a:gd name="connsiteY58" fmla="*/ 1627001 h 4520036"/>
                <a:gd name="connsiteX59" fmla="*/ 1916459 w 3279590"/>
                <a:gd name="connsiteY59" fmla="*/ 1648162 h 4520036"/>
                <a:gd name="connsiteX60" fmla="*/ 1954549 w 3279590"/>
                <a:gd name="connsiteY60" fmla="*/ 1787826 h 4520036"/>
                <a:gd name="connsiteX61" fmla="*/ 1874137 w 3279590"/>
                <a:gd name="connsiteY61" fmla="*/ 1889400 h 4520036"/>
                <a:gd name="connsiteX62" fmla="*/ 1710011 w 3279590"/>
                <a:gd name="connsiteY62" fmla="*/ 1888754 h 4520036"/>
                <a:gd name="connsiteX63" fmla="*/ 2065007 w 3279590"/>
                <a:gd name="connsiteY63" fmla="*/ 1993389 h 4520036"/>
                <a:gd name="connsiteX64" fmla="*/ 2456893 w 3279590"/>
                <a:gd name="connsiteY64" fmla="*/ 2055071 h 4520036"/>
                <a:gd name="connsiteX65" fmla="*/ 3110036 w 3279590"/>
                <a:gd name="connsiteY65" fmla="*/ 2156675 h 4520036"/>
                <a:gd name="connsiteX66" fmla="*/ 1983818 w 3279590"/>
                <a:gd name="connsiteY66" fmla="*/ 2066414 h 4520036"/>
                <a:gd name="connsiteX67" fmla="*/ 1444521 w 3279590"/>
                <a:gd name="connsiteY67" fmla="*/ 1830103 h 4520036"/>
                <a:gd name="connsiteX68" fmla="*/ 1134279 w 3279590"/>
                <a:gd name="connsiteY68" fmla="*/ 1862760 h 4520036"/>
                <a:gd name="connsiteX69" fmla="*/ 1101621 w 3279590"/>
                <a:gd name="connsiteY69" fmla="*/ 2026046 h 4520036"/>
                <a:gd name="connsiteX70" fmla="*/ 1183264 w 3279590"/>
                <a:gd name="connsiteY70" fmla="*/ 2156675 h 4520036"/>
                <a:gd name="connsiteX71" fmla="*/ 1240414 w 3279590"/>
                <a:gd name="connsiteY71" fmla="*/ 2327217 h 4520036"/>
                <a:gd name="connsiteX72" fmla="*/ 1232250 w 3279590"/>
                <a:gd name="connsiteY72" fmla="*/ 2466917 h 4520036"/>
                <a:gd name="connsiteX73" fmla="*/ 1316748 w 3279590"/>
                <a:gd name="connsiteY73" fmla="*/ 2344443 h 4520036"/>
                <a:gd name="connsiteX74" fmla="*/ 1495939 w 3279590"/>
                <a:gd name="connsiteY74" fmla="*/ 2184362 h 4520036"/>
                <a:gd name="connsiteX75" fmla="*/ 1747054 w 3279590"/>
                <a:gd name="connsiteY75" fmla="*/ 2107236 h 4520036"/>
                <a:gd name="connsiteX76" fmla="*/ 1751897 w 3279590"/>
                <a:gd name="connsiteY76" fmla="*/ 2167799 h 4520036"/>
                <a:gd name="connsiteX77" fmla="*/ 1499277 w 3279590"/>
                <a:gd name="connsiteY77" fmla="*/ 2263826 h 4520036"/>
                <a:gd name="connsiteX78" fmla="*/ 1321294 w 3279590"/>
                <a:gd name="connsiteY78" fmla="*/ 2459914 h 4520036"/>
                <a:gd name="connsiteX79" fmla="*/ 1337024 w 3279590"/>
                <a:gd name="connsiteY79" fmla="*/ 2537221 h 4520036"/>
                <a:gd name="connsiteX80" fmla="*/ 1368104 w 3279590"/>
                <a:gd name="connsiteY80" fmla="*/ 2453329 h 4520036"/>
                <a:gd name="connsiteX81" fmla="*/ 1514941 w 3279590"/>
                <a:gd name="connsiteY81" fmla="*/ 2410331 h 4520036"/>
                <a:gd name="connsiteX82" fmla="*/ 1543963 w 3279590"/>
                <a:gd name="connsiteY82" fmla="*/ 2572980 h 4520036"/>
                <a:gd name="connsiteX83" fmla="*/ 1384037 w 3279590"/>
                <a:gd name="connsiteY83" fmla="*/ 2603896 h 4520036"/>
                <a:gd name="connsiteX84" fmla="*/ 1468561 w 3279590"/>
                <a:gd name="connsiteY84" fmla="*/ 2667977 h 4520036"/>
                <a:gd name="connsiteX85" fmla="*/ 1776483 w 3279590"/>
                <a:gd name="connsiteY85" fmla="*/ 2526807 h 4520036"/>
                <a:gd name="connsiteX86" fmla="*/ 2131191 w 3279590"/>
                <a:gd name="connsiteY86" fmla="*/ 2532666 h 4520036"/>
                <a:gd name="connsiteX87" fmla="*/ 1986300 w 3279590"/>
                <a:gd name="connsiteY87" fmla="*/ 2564193 h 4520036"/>
                <a:gd name="connsiteX88" fmla="*/ 1761697 w 3279590"/>
                <a:gd name="connsiteY88" fmla="*/ 2598253 h 4520036"/>
                <a:gd name="connsiteX89" fmla="*/ 1517051 w 3279590"/>
                <a:gd name="connsiteY89" fmla="*/ 2751934 h 4520036"/>
                <a:gd name="connsiteX90" fmla="*/ 1558821 w 3279590"/>
                <a:gd name="connsiteY90" fmla="*/ 2973103 h 4520036"/>
                <a:gd name="connsiteX91" fmla="*/ 1696784 w 3279590"/>
                <a:gd name="connsiteY91" fmla="*/ 3206591 h 4520036"/>
                <a:gd name="connsiteX92" fmla="*/ 1859289 w 3279590"/>
                <a:gd name="connsiteY92" fmla="*/ 3434479 h 4520036"/>
                <a:gd name="connsiteX93" fmla="*/ 2019417 w 3279590"/>
                <a:gd name="connsiteY93" fmla="*/ 3675491 h 4520036"/>
                <a:gd name="connsiteX94" fmla="*/ 2179091 w 3279590"/>
                <a:gd name="connsiteY94" fmla="*/ 3837650 h 4520036"/>
                <a:gd name="connsiteX95" fmla="*/ 2403853 w 3279590"/>
                <a:gd name="connsiteY95" fmla="*/ 4173199 h 4520036"/>
                <a:gd name="connsiteX96" fmla="*/ 2649145 w 3279590"/>
                <a:gd name="connsiteY96" fmla="*/ 4519486 h 4520036"/>
                <a:gd name="connsiteX97" fmla="*/ 2324106 w 3279590"/>
                <a:gd name="connsiteY97" fmla="*/ 4244103 h 4520036"/>
                <a:gd name="connsiteX98" fmla="*/ 2013790 w 3279590"/>
                <a:gd name="connsiteY98" fmla="*/ 3880831 h 4520036"/>
                <a:gd name="connsiteX99" fmla="*/ 1631898 w 3279590"/>
                <a:gd name="connsiteY99" fmla="*/ 3295783 h 4520036"/>
                <a:gd name="connsiteX100" fmla="*/ 1332036 w 3279590"/>
                <a:gd name="connsiteY100" fmla="*/ 2747678 h 4520036"/>
                <a:gd name="connsiteX101" fmla="*/ 1304368 w 3279590"/>
                <a:gd name="connsiteY101" fmla="*/ 2596185 h 4520036"/>
                <a:gd name="connsiteX102" fmla="*/ 1150607 w 3279590"/>
                <a:gd name="connsiteY102" fmla="*/ 2515903 h 4520036"/>
                <a:gd name="connsiteX103" fmla="*/ 1036307 w 3279590"/>
                <a:gd name="connsiteY103" fmla="*/ 2597546 h 4520036"/>
                <a:gd name="connsiteX104" fmla="*/ 1003650 w 3279590"/>
                <a:gd name="connsiteY104" fmla="*/ 2744503 h 4520036"/>
                <a:gd name="connsiteX105" fmla="*/ 1215921 w 3279590"/>
                <a:gd name="connsiteY105" fmla="*/ 2973103 h 4520036"/>
                <a:gd name="connsiteX106" fmla="*/ 1411864 w 3279590"/>
                <a:gd name="connsiteY106" fmla="*/ 3413975 h 4520036"/>
                <a:gd name="connsiteX107" fmla="*/ 1509836 w 3279590"/>
                <a:gd name="connsiteY107" fmla="*/ 3773203 h 4520036"/>
                <a:gd name="connsiteX108" fmla="*/ 1526164 w 3279590"/>
                <a:gd name="connsiteY108" fmla="*/ 4050789 h 4520036"/>
                <a:gd name="connsiteX109" fmla="*/ 1526164 w 3279590"/>
                <a:gd name="connsiteY109" fmla="*/ 4050789 h 4520036"/>
                <a:gd name="connsiteX0" fmla="*/ 1444521 w 3279590"/>
                <a:gd name="connsiteY0" fmla="*/ 4050789 h 4473808"/>
                <a:gd name="connsiteX1" fmla="*/ 1379207 w 3279590"/>
                <a:gd name="connsiteY1" fmla="*/ 3675232 h 4473808"/>
                <a:gd name="connsiteX2" fmla="*/ 1199593 w 3279590"/>
                <a:gd name="connsiteY2" fmla="*/ 3218032 h 4473808"/>
                <a:gd name="connsiteX3" fmla="*/ 1036307 w 3279590"/>
                <a:gd name="connsiteY3" fmla="*/ 2907789 h 4473808"/>
                <a:gd name="connsiteX4" fmla="*/ 824036 w 3279590"/>
                <a:gd name="connsiteY4" fmla="*/ 2695517 h 4473808"/>
                <a:gd name="connsiteX5" fmla="*/ 905679 w 3279590"/>
                <a:gd name="connsiteY5" fmla="*/ 2515903 h 4473808"/>
                <a:gd name="connsiteX6" fmla="*/ 1036307 w 3279590"/>
                <a:gd name="connsiteY6" fmla="*/ 2368946 h 4473808"/>
                <a:gd name="connsiteX7" fmla="*/ 1019979 w 3279590"/>
                <a:gd name="connsiteY7" fmla="*/ 2205660 h 4473808"/>
                <a:gd name="connsiteX8" fmla="*/ 987321 w 3279590"/>
                <a:gd name="connsiteY8" fmla="*/ 2173003 h 4473808"/>
                <a:gd name="connsiteX9" fmla="*/ 969193 w 3279590"/>
                <a:gd name="connsiteY9" fmla="*/ 2315128 h 4473808"/>
                <a:gd name="connsiteX10" fmla="*/ 821035 w 3279590"/>
                <a:gd name="connsiteY10" fmla="*/ 2371377 h 4473808"/>
                <a:gd name="connsiteX11" fmla="*/ 675878 w 3279590"/>
                <a:gd name="connsiteY11" fmla="*/ 2329655 h 4473808"/>
                <a:gd name="connsiteX12" fmla="*/ 608133 w 3279590"/>
                <a:gd name="connsiteY12" fmla="*/ 2232284 h 4473808"/>
                <a:gd name="connsiteX13" fmla="*/ 635957 w 3279590"/>
                <a:gd name="connsiteY13" fmla="*/ 2105287 h 4473808"/>
                <a:gd name="connsiteX14" fmla="*/ 763555 w 3279590"/>
                <a:gd name="connsiteY14" fmla="*/ 2038772 h 4473808"/>
                <a:gd name="connsiteX15" fmla="*/ 869390 w 3279590"/>
                <a:gd name="connsiteY15" fmla="*/ 2078663 h 4473808"/>
                <a:gd name="connsiteX16" fmla="*/ 833101 w 3279590"/>
                <a:gd name="connsiteY16" fmla="*/ 2013950 h 4473808"/>
                <a:gd name="connsiteX17" fmla="*/ 791379 w 3279590"/>
                <a:gd name="connsiteY17" fmla="*/ 1960732 h 4473808"/>
                <a:gd name="connsiteX18" fmla="*/ 615996 w 3279590"/>
                <a:gd name="connsiteY18" fmla="*/ 1954068 h 4473808"/>
                <a:gd name="connsiteX19" fmla="*/ 431550 w 3279590"/>
                <a:gd name="connsiteY19" fmla="*/ 1922190 h 4473808"/>
                <a:gd name="connsiteX20" fmla="*/ 237763 w 3279590"/>
                <a:gd name="connsiteY20" fmla="*/ 1808333 h 4473808"/>
                <a:gd name="connsiteX21" fmla="*/ 6830 w 3279590"/>
                <a:gd name="connsiteY21" fmla="*/ 1498086 h 4473808"/>
                <a:gd name="connsiteX22" fmla="*/ 105579 w 3279590"/>
                <a:gd name="connsiteY22" fmla="*/ 1062660 h 4473808"/>
                <a:gd name="connsiteX23" fmla="*/ 546450 w 3279590"/>
                <a:gd name="connsiteY23" fmla="*/ 670775 h 4473808"/>
                <a:gd name="connsiteX24" fmla="*/ 2309936 w 3279590"/>
                <a:gd name="connsiteY24" fmla="*/ 1303 h 4473808"/>
                <a:gd name="connsiteX25" fmla="*/ 1150607 w 3279590"/>
                <a:gd name="connsiteY25" fmla="*/ 509045 h 4473808"/>
                <a:gd name="connsiteX26" fmla="*/ 546450 w 3279590"/>
                <a:gd name="connsiteY26" fmla="*/ 817732 h 4473808"/>
                <a:gd name="connsiteX27" fmla="*/ 203550 w 3279590"/>
                <a:gd name="connsiteY27" fmla="*/ 1144303 h 4473808"/>
                <a:gd name="connsiteX28" fmla="*/ 128904 w 3279590"/>
                <a:gd name="connsiteY28" fmla="*/ 1469318 h 4473808"/>
                <a:gd name="connsiteX29" fmla="*/ 309296 w 3279590"/>
                <a:gd name="connsiteY29" fmla="*/ 1725134 h 4473808"/>
                <a:gd name="connsiteX30" fmla="*/ 499799 w 3279590"/>
                <a:gd name="connsiteY30" fmla="*/ 1831660 h 4473808"/>
                <a:gd name="connsiteX31" fmla="*/ 366835 w 3279590"/>
                <a:gd name="connsiteY31" fmla="*/ 1503531 h 4473808"/>
                <a:gd name="connsiteX32" fmla="*/ 521569 w 3279590"/>
                <a:gd name="connsiteY32" fmla="*/ 1127197 h 4473808"/>
                <a:gd name="connsiteX33" fmla="*/ 1026197 w 3279590"/>
                <a:gd name="connsiteY33" fmla="*/ 827840 h 4473808"/>
                <a:gd name="connsiteX34" fmla="*/ 1700333 w 3279590"/>
                <a:gd name="connsiteY34" fmla="*/ 541702 h 4473808"/>
                <a:gd name="connsiteX35" fmla="*/ 2375250 w 3279590"/>
                <a:gd name="connsiteY35" fmla="*/ 278889 h 4473808"/>
                <a:gd name="connsiteX36" fmla="*/ 1591479 w 3279590"/>
                <a:gd name="connsiteY36" fmla="*/ 703432 h 4473808"/>
                <a:gd name="connsiteX37" fmla="*/ 2587522 w 3279590"/>
                <a:gd name="connsiteY37" fmla="*/ 866718 h 4473808"/>
                <a:gd name="connsiteX38" fmla="*/ 1489622 w 3279590"/>
                <a:gd name="connsiteY38" fmla="*/ 794406 h 4473808"/>
                <a:gd name="connsiteX39" fmla="*/ 1150607 w 3279590"/>
                <a:gd name="connsiteY39" fmla="*/ 915703 h 4473808"/>
                <a:gd name="connsiteX40" fmla="*/ 628093 w 3279590"/>
                <a:gd name="connsiteY40" fmla="*/ 1193289 h 4473808"/>
                <a:gd name="connsiteX41" fmla="*/ 481136 w 3279590"/>
                <a:gd name="connsiteY41" fmla="*/ 1454546 h 4473808"/>
                <a:gd name="connsiteX42" fmla="*/ 562779 w 3279590"/>
                <a:gd name="connsiteY42" fmla="*/ 1748460 h 4473808"/>
                <a:gd name="connsiteX43" fmla="*/ 726064 w 3279590"/>
                <a:gd name="connsiteY43" fmla="*/ 1879089 h 4473808"/>
                <a:gd name="connsiteX44" fmla="*/ 666184 w 3279590"/>
                <a:gd name="connsiteY44" fmla="*/ 1735763 h 4473808"/>
                <a:gd name="connsiteX45" fmla="*/ 742393 w 3279590"/>
                <a:gd name="connsiteY45" fmla="*/ 1585174 h 4473808"/>
                <a:gd name="connsiteX46" fmla="*/ 909311 w 3279590"/>
                <a:gd name="connsiteY46" fmla="*/ 1543452 h 4473808"/>
                <a:gd name="connsiteX47" fmla="*/ 1038138 w 3279590"/>
                <a:gd name="connsiteY47" fmla="*/ 1675281 h 4473808"/>
                <a:gd name="connsiteX48" fmla="*/ 1036307 w 3279590"/>
                <a:gd name="connsiteY48" fmla="*/ 1830103 h 4473808"/>
                <a:gd name="connsiteX49" fmla="*/ 1199593 w 3279590"/>
                <a:gd name="connsiteY49" fmla="*/ 1748460 h 4473808"/>
                <a:gd name="connsiteX50" fmla="*/ 1442752 w 3279590"/>
                <a:gd name="connsiteY50" fmla="*/ 1679870 h 4473808"/>
                <a:gd name="connsiteX51" fmla="*/ 1765001 w 3279590"/>
                <a:gd name="connsiteY51" fmla="*/ 1513857 h 4473808"/>
                <a:gd name="connsiteX52" fmla="*/ 2003862 w 3279590"/>
                <a:gd name="connsiteY52" fmla="*/ 1385763 h 4473808"/>
                <a:gd name="connsiteX53" fmla="*/ 2268182 w 3279590"/>
                <a:gd name="connsiteY53" fmla="*/ 1337214 h 4473808"/>
                <a:gd name="connsiteX54" fmla="*/ 2568227 w 3279590"/>
                <a:gd name="connsiteY54" fmla="*/ 1406924 h 4473808"/>
                <a:gd name="connsiteX55" fmla="*/ 3273319 w 3279590"/>
                <a:gd name="connsiteY55" fmla="*/ 1634162 h 4473808"/>
                <a:gd name="connsiteX56" fmla="*/ 2243390 w 3279590"/>
                <a:gd name="connsiteY56" fmla="*/ 1396496 h 4473808"/>
                <a:gd name="connsiteX57" fmla="*/ 1584816 w 3279590"/>
                <a:gd name="connsiteY57" fmla="*/ 1715204 h 4473808"/>
                <a:gd name="connsiteX58" fmla="*/ 1781027 w 3279590"/>
                <a:gd name="connsiteY58" fmla="*/ 1627001 h 4473808"/>
                <a:gd name="connsiteX59" fmla="*/ 1916459 w 3279590"/>
                <a:gd name="connsiteY59" fmla="*/ 1648162 h 4473808"/>
                <a:gd name="connsiteX60" fmla="*/ 1954549 w 3279590"/>
                <a:gd name="connsiteY60" fmla="*/ 1787826 h 4473808"/>
                <a:gd name="connsiteX61" fmla="*/ 1874137 w 3279590"/>
                <a:gd name="connsiteY61" fmla="*/ 1889400 h 4473808"/>
                <a:gd name="connsiteX62" fmla="*/ 1710011 w 3279590"/>
                <a:gd name="connsiteY62" fmla="*/ 1888754 h 4473808"/>
                <a:gd name="connsiteX63" fmla="*/ 2065007 w 3279590"/>
                <a:gd name="connsiteY63" fmla="*/ 1993389 h 4473808"/>
                <a:gd name="connsiteX64" fmla="*/ 2456893 w 3279590"/>
                <a:gd name="connsiteY64" fmla="*/ 2055071 h 4473808"/>
                <a:gd name="connsiteX65" fmla="*/ 3110036 w 3279590"/>
                <a:gd name="connsiteY65" fmla="*/ 2156675 h 4473808"/>
                <a:gd name="connsiteX66" fmla="*/ 1983818 w 3279590"/>
                <a:gd name="connsiteY66" fmla="*/ 2066414 h 4473808"/>
                <a:gd name="connsiteX67" fmla="*/ 1444521 w 3279590"/>
                <a:gd name="connsiteY67" fmla="*/ 1830103 h 4473808"/>
                <a:gd name="connsiteX68" fmla="*/ 1134279 w 3279590"/>
                <a:gd name="connsiteY68" fmla="*/ 1862760 h 4473808"/>
                <a:gd name="connsiteX69" fmla="*/ 1101621 w 3279590"/>
                <a:gd name="connsiteY69" fmla="*/ 2026046 h 4473808"/>
                <a:gd name="connsiteX70" fmla="*/ 1183264 w 3279590"/>
                <a:gd name="connsiteY70" fmla="*/ 2156675 h 4473808"/>
                <a:gd name="connsiteX71" fmla="*/ 1240414 w 3279590"/>
                <a:gd name="connsiteY71" fmla="*/ 2327217 h 4473808"/>
                <a:gd name="connsiteX72" fmla="*/ 1232250 w 3279590"/>
                <a:gd name="connsiteY72" fmla="*/ 2466917 h 4473808"/>
                <a:gd name="connsiteX73" fmla="*/ 1316748 w 3279590"/>
                <a:gd name="connsiteY73" fmla="*/ 2344443 h 4473808"/>
                <a:gd name="connsiteX74" fmla="*/ 1495939 w 3279590"/>
                <a:gd name="connsiteY74" fmla="*/ 2184362 h 4473808"/>
                <a:gd name="connsiteX75" fmla="*/ 1747054 w 3279590"/>
                <a:gd name="connsiteY75" fmla="*/ 2107236 h 4473808"/>
                <a:gd name="connsiteX76" fmla="*/ 1751897 w 3279590"/>
                <a:gd name="connsiteY76" fmla="*/ 2167799 h 4473808"/>
                <a:gd name="connsiteX77" fmla="*/ 1499277 w 3279590"/>
                <a:gd name="connsiteY77" fmla="*/ 2263826 h 4473808"/>
                <a:gd name="connsiteX78" fmla="*/ 1321294 w 3279590"/>
                <a:gd name="connsiteY78" fmla="*/ 2459914 h 4473808"/>
                <a:gd name="connsiteX79" fmla="*/ 1337024 w 3279590"/>
                <a:gd name="connsiteY79" fmla="*/ 2537221 h 4473808"/>
                <a:gd name="connsiteX80" fmla="*/ 1368104 w 3279590"/>
                <a:gd name="connsiteY80" fmla="*/ 2453329 h 4473808"/>
                <a:gd name="connsiteX81" fmla="*/ 1514941 w 3279590"/>
                <a:gd name="connsiteY81" fmla="*/ 2410331 h 4473808"/>
                <a:gd name="connsiteX82" fmla="*/ 1543963 w 3279590"/>
                <a:gd name="connsiteY82" fmla="*/ 2572980 h 4473808"/>
                <a:gd name="connsiteX83" fmla="*/ 1384037 w 3279590"/>
                <a:gd name="connsiteY83" fmla="*/ 2603896 h 4473808"/>
                <a:gd name="connsiteX84" fmla="*/ 1468561 w 3279590"/>
                <a:gd name="connsiteY84" fmla="*/ 2667977 h 4473808"/>
                <a:gd name="connsiteX85" fmla="*/ 1776483 w 3279590"/>
                <a:gd name="connsiteY85" fmla="*/ 2526807 h 4473808"/>
                <a:gd name="connsiteX86" fmla="*/ 2131191 w 3279590"/>
                <a:gd name="connsiteY86" fmla="*/ 2532666 h 4473808"/>
                <a:gd name="connsiteX87" fmla="*/ 1986300 w 3279590"/>
                <a:gd name="connsiteY87" fmla="*/ 2564193 h 4473808"/>
                <a:gd name="connsiteX88" fmla="*/ 1761697 w 3279590"/>
                <a:gd name="connsiteY88" fmla="*/ 2598253 h 4473808"/>
                <a:gd name="connsiteX89" fmla="*/ 1517051 w 3279590"/>
                <a:gd name="connsiteY89" fmla="*/ 2751934 h 4473808"/>
                <a:gd name="connsiteX90" fmla="*/ 1558821 w 3279590"/>
                <a:gd name="connsiteY90" fmla="*/ 2973103 h 4473808"/>
                <a:gd name="connsiteX91" fmla="*/ 1696784 w 3279590"/>
                <a:gd name="connsiteY91" fmla="*/ 3206591 h 4473808"/>
                <a:gd name="connsiteX92" fmla="*/ 1859289 w 3279590"/>
                <a:gd name="connsiteY92" fmla="*/ 3434479 h 4473808"/>
                <a:gd name="connsiteX93" fmla="*/ 2019417 w 3279590"/>
                <a:gd name="connsiteY93" fmla="*/ 3675491 h 4473808"/>
                <a:gd name="connsiteX94" fmla="*/ 2179091 w 3279590"/>
                <a:gd name="connsiteY94" fmla="*/ 3837650 h 4473808"/>
                <a:gd name="connsiteX95" fmla="*/ 2403853 w 3279590"/>
                <a:gd name="connsiteY95" fmla="*/ 4173199 h 4473808"/>
                <a:gd name="connsiteX96" fmla="*/ 2486860 w 3279590"/>
                <a:gd name="connsiteY96" fmla="*/ 4473118 h 4473808"/>
                <a:gd name="connsiteX97" fmla="*/ 2324106 w 3279590"/>
                <a:gd name="connsiteY97" fmla="*/ 4244103 h 4473808"/>
                <a:gd name="connsiteX98" fmla="*/ 2013790 w 3279590"/>
                <a:gd name="connsiteY98" fmla="*/ 3880831 h 4473808"/>
                <a:gd name="connsiteX99" fmla="*/ 1631898 w 3279590"/>
                <a:gd name="connsiteY99" fmla="*/ 3295783 h 4473808"/>
                <a:gd name="connsiteX100" fmla="*/ 1332036 w 3279590"/>
                <a:gd name="connsiteY100" fmla="*/ 2747678 h 4473808"/>
                <a:gd name="connsiteX101" fmla="*/ 1304368 w 3279590"/>
                <a:gd name="connsiteY101" fmla="*/ 2596185 h 4473808"/>
                <a:gd name="connsiteX102" fmla="*/ 1150607 w 3279590"/>
                <a:gd name="connsiteY102" fmla="*/ 2515903 h 4473808"/>
                <a:gd name="connsiteX103" fmla="*/ 1036307 w 3279590"/>
                <a:gd name="connsiteY103" fmla="*/ 2597546 h 4473808"/>
                <a:gd name="connsiteX104" fmla="*/ 1003650 w 3279590"/>
                <a:gd name="connsiteY104" fmla="*/ 2744503 h 4473808"/>
                <a:gd name="connsiteX105" fmla="*/ 1215921 w 3279590"/>
                <a:gd name="connsiteY105" fmla="*/ 2973103 h 4473808"/>
                <a:gd name="connsiteX106" fmla="*/ 1411864 w 3279590"/>
                <a:gd name="connsiteY106" fmla="*/ 3413975 h 4473808"/>
                <a:gd name="connsiteX107" fmla="*/ 1509836 w 3279590"/>
                <a:gd name="connsiteY107" fmla="*/ 3773203 h 4473808"/>
                <a:gd name="connsiteX108" fmla="*/ 1526164 w 3279590"/>
                <a:gd name="connsiteY108" fmla="*/ 4050789 h 4473808"/>
                <a:gd name="connsiteX109" fmla="*/ 1526164 w 3279590"/>
                <a:gd name="connsiteY109" fmla="*/ 4050789 h 4473808"/>
                <a:gd name="connsiteX0" fmla="*/ 1444521 w 3279590"/>
                <a:gd name="connsiteY0" fmla="*/ 4050789 h 4501449"/>
                <a:gd name="connsiteX1" fmla="*/ 1379207 w 3279590"/>
                <a:gd name="connsiteY1" fmla="*/ 3675232 h 4501449"/>
                <a:gd name="connsiteX2" fmla="*/ 1199593 w 3279590"/>
                <a:gd name="connsiteY2" fmla="*/ 3218032 h 4501449"/>
                <a:gd name="connsiteX3" fmla="*/ 1036307 w 3279590"/>
                <a:gd name="connsiteY3" fmla="*/ 2907789 h 4501449"/>
                <a:gd name="connsiteX4" fmla="*/ 824036 w 3279590"/>
                <a:gd name="connsiteY4" fmla="*/ 2695517 h 4501449"/>
                <a:gd name="connsiteX5" fmla="*/ 905679 w 3279590"/>
                <a:gd name="connsiteY5" fmla="*/ 2515903 h 4501449"/>
                <a:gd name="connsiteX6" fmla="*/ 1036307 w 3279590"/>
                <a:gd name="connsiteY6" fmla="*/ 2368946 h 4501449"/>
                <a:gd name="connsiteX7" fmla="*/ 1019979 w 3279590"/>
                <a:gd name="connsiteY7" fmla="*/ 2205660 h 4501449"/>
                <a:gd name="connsiteX8" fmla="*/ 987321 w 3279590"/>
                <a:gd name="connsiteY8" fmla="*/ 2173003 h 4501449"/>
                <a:gd name="connsiteX9" fmla="*/ 969193 w 3279590"/>
                <a:gd name="connsiteY9" fmla="*/ 2315128 h 4501449"/>
                <a:gd name="connsiteX10" fmla="*/ 821035 w 3279590"/>
                <a:gd name="connsiteY10" fmla="*/ 2371377 h 4501449"/>
                <a:gd name="connsiteX11" fmla="*/ 675878 w 3279590"/>
                <a:gd name="connsiteY11" fmla="*/ 2329655 h 4501449"/>
                <a:gd name="connsiteX12" fmla="*/ 608133 w 3279590"/>
                <a:gd name="connsiteY12" fmla="*/ 2232284 h 4501449"/>
                <a:gd name="connsiteX13" fmla="*/ 635957 w 3279590"/>
                <a:gd name="connsiteY13" fmla="*/ 2105287 h 4501449"/>
                <a:gd name="connsiteX14" fmla="*/ 763555 w 3279590"/>
                <a:gd name="connsiteY14" fmla="*/ 2038772 h 4501449"/>
                <a:gd name="connsiteX15" fmla="*/ 869390 w 3279590"/>
                <a:gd name="connsiteY15" fmla="*/ 2078663 h 4501449"/>
                <a:gd name="connsiteX16" fmla="*/ 833101 w 3279590"/>
                <a:gd name="connsiteY16" fmla="*/ 2013950 h 4501449"/>
                <a:gd name="connsiteX17" fmla="*/ 791379 w 3279590"/>
                <a:gd name="connsiteY17" fmla="*/ 1960732 h 4501449"/>
                <a:gd name="connsiteX18" fmla="*/ 615996 w 3279590"/>
                <a:gd name="connsiteY18" fmla="*/ 1954068 h 4501449"/>
                <a:gd name="connsiteX19" fmla="*/ 431550 w 3279590"/>
                <a:gd name="connsiteY19" fmla="*/ 1922190 h 4501449"/>
                <a:gd name="connsiteX20" fmla="*/ 237763 w 3279590"/>
                <a:gd name="connsiteY20" fmla="*/ 1808333 h 4501449"/>
                <a:gd name="connsiteX21" fmla="*/ 6830 w 3279590"/>
                <a:gd name="connsiteY21" fmla="*/ 1498086 h 4501449"/>
                <a:gd name="connsiteX22" fmla="*/ 105579 w 3279590"/>
                <a:gd name="connsiteY22" fmla="*/ 1062660 h 4501449"/>
                <a:gd name="connsiteX23" fmla="*/ 546450 w 3279590"/>
                <a:gd name="connsiteY23" fmla="*/ 670775 h 4501449"/>
                <a:gd name="connsiteX24" fmla="*/ 2309936 w 3279590"/>
                <a:gd name="connsiteY24" fmla="*/ 1303 h 4501449"/>
                <a:gd name="connsiteX25" fmla="*/ 1150607 w 3279590"/>
                <a:gd name="connsiteY25" fmla="*/ 509045 h 4501449"/>
                <a:gd name="connsiteX26" fmla="*/ 546450 w 3279590"/>
                <a:gd name="connsiteY26" fmla="*/ 817732 h 4501449"/>
                <a:gd name="connsiteX27" fmla="*/ 203550 w 3279590"/>
                <a:gd name="connsiteY27" fmla="*/ 1144303 h 4501449"/>
                <a:gd name="connsiteX28" fmla="*/ 128904 w 3279590"/>
                <a:gd name="connsiteY28" fmla="*/ 1469318 h 4501449"/>
                <a:gd name="connsiteX29" fmla="*/ 309296 w 3279590"/>
                <a:gd name="connsiteY29" fmla="*/ 1725134 h 4501449"/>
                <a:gd name="connsiteX30" fmla="*/ 499799 w 3279590"/>
                <a:gd name="connsiteY30" fmla="*/ 1831660 h 4501449"/>
                <a:gd name="connsiteX31" fmla="*/ 366835 w 3279590"/>
                <a:gd name="connsiteY31" fmla="*/ 1503531 h 4501449"/>
                <a:gd name="connsiteX32" fmla="*/ 521569 w 3279590"/>
                <a:gd name="connsiteY32" fmla="*/ 1127197 h 4501449"/>
                <a:gd name="connsiteX33" fmla="*/ 1026197 w 3279590"/>
                <a:gd name="connsiteY33" fmla="*/ 827840 h 4501449"/>
                <a:gd name="connsiteX34" fmla="*/ 1700333 w 3279590"/>
                <a:gd name="connsiteY34" fmla="*/ 541702 h 4501449"/>
                <a:gd name="connsiteX35" fmla="*/ 2375250 w 3279590"/>
                <a:gd name="connsiteY35" fmla="*/ 278889 h 4501449"/>
                <a:gd name="connsiteX36" fmla="*/ 1591479 w 3279590"/>
                <a:gd name="connsiteY36" fmla="*/ 703432 h 4501449"/>
                <a:gd name="connsiteX37" fmla="*/ 2587522 w 3279590"/>
                <a:gd name="connsiteY37" fmla="*/ 866718 h 4501449"/>
                <a:gd name="connsiteX38" fmla="*/ 1489622 w 3279590"/>
                <a:gd name="connsiteY38" fmla="*/ 794406 h 4501449"/>
                <a:gd name="connsiteX39" fmla="*/ 1150607 w 3279590"/>
                <a:gd name="connsiteY39" fmla="*/ 915703 h 4501449"/>
                <a:gd name="connsiteX40" fmla="*/ 628093 w 3279590"/>
                <a:gd name="connsiteY40" fmla="*/ 1193289 h 4501449"/>
                <a:gd name="connsiteX41" fmla="*/ 481136 w 3279590"/>
                <a:gd name="connsiteY41" fmla="*/ 1454546 h 4501449"/>
                <a:gd name="connsiteX42" fmla="*/ 562779 w 3279590"/>
                <a:gd name="connsiteY42" fmla="*/ 1748460 h 4501449"/>
                <a:gd name="connsiteX43" fmla="*/ 726064 w 3279590"/>
                <a:gd name="connsiteY43" fmla="*/ 1879089 h 4501449"/>
                <a:gd name="connsiteX44" fmla="*/ 666184 w 3279590"/>
                <a:gd name="connsiteY44" fmla="*/ 1735763 h 4501449"/>
                <a:gd name="connsiteX45" fmla="*/ 742393 w 3279590"/>
                <a:gd name="connsiteY45" fmla="*/ 1585174 h 4501449"/>
                <a:gd name="connsiteX46" fmla="*/ 909311 w 3279590"/>
                <a:gd name="connsiteY46" fmla="*/ 1543452 h 4501449"/>
                <a:gd name="connsiteX47" fmla="*/ 1038138 w 3279590"/>
                <a:gd name="connsiteY47" fmla="*/ 1675281 h 4501449"/>
                <a:gd name="connsiteX48" fmla="*/ 1036307 w 3279590"/>
                <a:gd name="connsiteY48" fmla="*/ 1830103 h 4501449"/>
                <a:gd name="connsiteX49" fmla="*/ 1199593 w 3279590"/>
                <a:gd name="connsiteY49" fmla="*/ 1748460 h 4501449"/>
                <a:gd name="connsiteX50" fmla="*/ 1442752 w 3279590"/>
                <a:gd name="connsiteY50" fmla="*/ 1679870 h 4501449"/>
                <a:gd name="connsiteX51" fmla="*/ 1765001 w 3279590"/>
                <a:gd name="connsiteY51" fmla="*/ 1513857 h 4501449"/>
                <a:gd name="connsiteX52" fmla="*/ 2003862 w 3279590"/>
                <a:gd name="connsiteY52" fmla="*/ 1385763 h 4501449"/>
                <a:gd name="connsiteX53" fmla="*/ 2268182 w 3279590"/>
                <a:gd name="connsiteY53" fmla="*/ 1337214 h 4501449"/>
                <a:gd name="connsiteX54" fmla="*/ 2568227 w 3279590"/>
                <a:gd name="connsiteY54" fmla="*/ 1406924 h 4501449"/>
                <a:gd name="connsiteX55" fmla="*/ 3273319 w 3279590"/>
                <a:gd name="connsiteY55" fmla="*/ 1634162 h 4501449"/>
                <a:gd name="connsiteX56" fmla="*/ 2243390 w 3279590"/>
                <a:gd name="connsiteY56" fmla="*/ 1396496 h 4501449"/>
                <a:gd name="connsiteX57" fmla="*/ 1584816 w 3279590"/>
                <a:gd name="connsiteY57" fmla="*/ 1715204 h 4501449"/>
                <a:gd name="connsiteX58" fmla="*/ 1781027 w 3279590"/>
                <a:gd name="connsiteY58" fmla="*/ 1627001 h 4501449"/>
                <a:gd name="connsiteX59" fmla="*/ 1916459 w 3279590"/>
                <a:gd name="connsiteY59" fmla="*/ 1648162 h 4501449"/>
                <a:gd name="connsiteX60" fmla="*/ 1954549 w 3279590"/>
                <a:gd name="connsiteY60" fmla="*/ 1787826 h 4501449"/>
                <a:gd name="connsiteX61" fmla="*/ 1874137 w 3279590"/>
                <a:gd name="connsiteY61" fmla="*/ 1889400 h 4501449"/>
                <a:gd name="connsiteX62" fmla="*/ 1710011 w 3279590"/>
                <a:gd name="connsiteY62" fmla="*/ 1888754 h 4501449"/>
                <a:gd name="connsiteX63" fmla="*/ 2065007 w 3279590"/>
                <a:gd name="connsiteY63" fmla="*/ 1993389 h 4501449"/>
                <a:gd name="connsiteX64" fmla="*/ 2456893 w 3279590"/>
                <a:gd name="connsiteY64" fmla="*/ 2055071 h 4501449"/>
                <a:gd name="connsiteX65" fmla="*/ 3110036 w 3279590"/>
                <a:gd name="connsiteY65" fmla="*/ 2156675 h 4501449"/>
                <a:gd name="connsiteX66" fmla="*/ 1983818 w 3279590"/>
                <a:gd name="connsiteY66" fmla="*/ 2066414 h 4501449"/>
                <a:gd name="connsiteX67" fmla="*/ 1444521 w 3279590"/>
                <a:gd name="connsiteY67" fmla="*/ 1830103 h 4501449"/>
                <a:gd name="connsiteX68" fmla="*/ 1134279 w 3279590"/>
                <a:gd name="connsiteY68" fmla="*/ 1862760 h 4501449"/>
                <a:gd name="connsiteX69" fmla="*/ 1101621 w 3279590"/>
                <a:gd name="connsiteY69" fmla="*/ 2026046 h 4501449"/>
                <a:gd name="connsiteX70" fmla="*/ 1183264 w 3279590"/>
                <a:gd name="connsiteY70" fmla="*/ 2156675 h 4501449"/>
                <a:gd name="connsiteX71" fmla="*/ 1240414 w 3279590"/>
                <a:gd name="connsiteY71" fmla="*/ 2327217 h 4501449"/>
                <a:gd name="connsiteX72" fmla="*/ 1232250 w 3279590"/>
                <a:gd name="connsiteY72" fmla="*/ 2466917 h 4501449"/>
                <a:gd name="connsiteX73" fmla="*/ 1316748 w 3279590"/>
                <a:gd name="connsiteY73" fmla="*/ 2344443 h 4501449"/>
                <a:gd name="connsiteX74" fmla="*/ 1495939 w 3279590"/>
                <a:gd name="connsiteY74" fmla="*/ 2184362 h 4501449"/>
                <a:gd name="connsiteX75" fmla="*/ 1747054 w 3279590"/>
                <a:gd name="connsiteY75" fmla="*/ 2107236 h 4501449"/>
                <a:gd name="connsiteX76" fmla="*/ 1751897 w 3279590"/>
                <a:gd name="connsiteY76" fmla="*/ 2167799 h 4501449"/>
                <a:gd name="connsiteX77" fmla="*/ 1499277 w 3279590"/>
                <a:gd name="connsiteY77" fmla="*/ 2263826 h 4501449"/>
                <a:gd name="connsiteX78" fmla="*/ 1321294 w 3279590"/>
                <a:gd name="connsiteY78" fmla="*/ 2459914 h 4501449"/>
                <a:gd name="connsiteX79" fmla="*/ 1337024 w 3279590"/>
                <a:gd name="connsiteY79" fmla="*/ 2537221 h 4501449"/>
                <a:gd name="connsiteX80" fmla="*/ 1368104 w 3279590"/>
                <a:gd name="connsiteY80" fmla="*/ 2453329 h 4501449"/>
                <a:gd name="connsiteX81" fmla="*/ 1514941 w 3279590"/>
                <a:gd name="connsiteY81" fmla="*/ 2410331 h 4501449"/>
                <a:gd name="connsiteX82" fmla="*/ 1543963 w 3279590"/>
                <a:gd name="connsiteY82" fmla="*/ 2572980 h 4501449"/>
                <a:gd name="connsiteX83" fmla="*/ 1384037 w 3279590"/>
                <a:gd name="connsiteY83" fmla="*/ 2603896 h 4501449"/>
                <a:gd name="connsiteX84" fmla="*/ 1468561 w 3279590"/>
                <a:gd name="connsiteY84" fmla="*/ 2667977 h 4501449"/>
                <a:gd name="connsiteX85" fmla="*/ 1776483 w 3279590"/>
                <a:gd name="connsiteY85" fmla="*/ 2526807 h 4501449"/>
                <a:gd name="connsiteX86" fmla="*/ 2131191 w 3279590"/>
                <a:gd name="connsiteY86" fmla="*/ 2532666 h 4501449"/>
                <a:gd name="connsiteX87" fmla="*/ 1986300 w 3279590"/>
                <a:gd name="connsiteY87" fmla="*/ 2564193 h 4501449"/>
                <a:gd name="connsiteX88" fmla="*/ 1761697 w 3279590"/>
                <a:gd name="connsiteY88" fmla="*/ 2598253 h 4501449"/>
                <a:gd name="connsiteX89" fmla="*/ 1517051 w 3279590"/>
                <a:gd name="connsiteY89" fmla="*/ 2751934 h 4501449"/>
                <a:gd name="connsiteX90" fmla="*/ 1558821 w 3279590"/>
                <a:gd name="connsiteY90" fmla="*/ 2973103 h 4501449"/>
                <a:gd name="connsiteX91" fmla="*/ 1696784 w 3279590"/>
                <a:gd name="connsiteY91" fmla="*/ 3206591 h 4501449"/>
                <a:gd name="connsiteX92" fmla="*/ 1859289 w 3279590"/>
                <a:gd name="connsiteY92" fmla="*/ 3434479 h 4501449"/>
                <a:gd name="connsiteX93" fmla="*/ 2019417 w 3279590"/>
                <a:gd name="connsiteY93" fmla="*/ 3675491 h 4501449"/>
                <a:gd name="connsiteX94" fmla="*/ 2179091 w 3279590"/>
                <a:gd name="connsiteY94" fmla="*/ 3837650 h 4501449"/>
                <a:gd name="connsiteX95" fmla="*/ 2403853 w 3279590"/>
                <a:gd name="connsiteY95" fmla="*/ 4173199 h 4501449"/>
                <a:gd name="connsiteX96" fmla="*/ 2486860 w 3279590"/>
                <a:gd name="connsiteY96" fmla="*/ 4473118 h 4501449"/>
                <a:gd name="connsiteX97" fmla="*/ 2339563 w 3279590"/>
                <a:gd name="connsiteY97" fmla="*/ 4421844 h 4501449"/>
                <a:gd name="connsiteX98" fmla="*/ 2013790 w 3279590"/>
                <a:gd name="connsiteY98" fmla="*/ 3880831 h 4501449"/>
                <a:gd name="connsiteX99" fmla="*/ 1631898 w 3279590"/>
                <a:gd name="connsiteY99" fmla="*/ 3295783 h 4501449"/>
                <a:gd name="connsiteX100" fmla="*/ 1332036 w 3279590"/>
                <a:gd name="connsiteY100" fmla="*/ 2747678 h 4501449"/>
                <a:gd name="connsiteX101" fmla="*/ 1304368 w 3279590"/>
                <a:gd name="connsiteY101" fmla="*/ 2596185 h 4501449"/>
                <a:gd name="connsiteX102" fmla="*/ 1150607 w 3279590"/>
                <a:gd name="connsiteY102" fmla="*/ 2515903 h 4501449"/>
                <a:gd name="connsiteX103" fmla="*/ 1036307 w 3279590"/>
                <a:gd name="connsiteY103" fmla="*/ 2597546 h 4501449"/>
                <a:gd name="connsiteX104" fmla="*/ 1003650 w 3279590"/>
                <a:gd name="connsiteY104" fmla="*/ 2744503 h 4501449"/>
                <a:gd name="connsiteX105" fmla="*/ 1215921 w 3279590"/>
                <a:gd name="connsiteY105" fmla="*/ 2973103 h 4501449"/>
                <a:gd name="connsiteX106" fmla="*/ 1411864 w 3279590"/>
                <a:gd name="connsiteY106" fmla="*/ 3413975 h 4501449"/>
                <a:gd name="connsiteX107" fmla="*/ 1509836 w 3279590"/>
                <a:gd name="connsiteY107" fmla="*/ 3773203 h 4501449"/>
                <a:gd name="connsiteX108" fmla="*/ 1526164 w 3279590"/>
                <a:gd name="connsiteY108" fmla="*/ 4050789 h 4501449"/>
                <a:gd name="connsiteX109" fmla="*/ 1526164 w 3279590"/>
                <a:gd name="connsiteY109" fmla="*/ 4050789 h 4501449"/>
                <a:gd name="connsiteX0" fmla="*/ 1444521 w 3279590"/>
                <a:gd name="connsiteY0" fmla="*/ 4050789 h 4491542"/>
                <a:gd name="connsiteX1" fmla="*/ 1379207 w 3279590"/>
                <a:gd name="connsiteY1" fmla="*/ 3675232 h 4491542"/>
                <a:gd name="connsiteX2" fmla="*/ 1199593 w 3279590"/>
                <a:gd name="connsiteY2" fmla="*/ 3218032 h 4491542"/>
                <a:gd name="connsiteX3" fmla="*/ 1036307 w 3279590"/>
                <a:gd name="connsiteY3" fmla="*/ 2907789 h 4491542"/>
                <a:gd name="connsiteX4" fmla="*/ 824036 w 3279590"/>
                <a:gd name="connsiteY4" fmla="*/ 2695517 h 4491542"/>
                <a:gd name="connsiteX5" fmla="*/ 905679 w 3279590"/>
                <a:gd name="connsiteY5" fmla="*/ 2515903 h 4491542"/>
                <a:gd name="connsiteX6" fmla="*/ 1036307 w 3279590"/>
                <a:gd name="connsiteY6" fmla="*/ 2368946 h 4491542"/>
                <a:gd name="connsiteX7" fmla="*/ 1019979 w 3279590"/>
                <a:gd name="connsiteY7" fmla="*/ 2205660 h 4491542"/>
                <a:gd name="connsiteX8" fmla="*/ 987321 w 3279590"/>
                <a:gd name="connsiteY8" fmla="*/ 2173003 h 4491542"/>
                <a:gd name="connsiteX9" fmla="*/ 969193 w 3279590"/>
                <a:gd name="connsiteY9" fmla="*/ 2315128 h 4491542"/>
                <a:gd name="connsiteX10" fmla="*/ 821035 w 3279590"/>
                <a:gd name="connsiteY10" fmla="*/ 2371377 h 4491542"/>
                <a:gd name="connsiteX11" fmla="*/ 675878 w 3279590"/>
                <a:gd name="connsiteY11" fmla="*/ 2329655 h 4491542"/>
                <a:gd name="connsiteX12" fmla="*/ 608133 w 3279590"/>
                <a:gd name="connsiteY12" fmla="*/ 2232284 h 4491542"/>
                <a:gd name="connsiteX13" fmla="*/ 635957 w 3279590"/>
                <a:gd name="connsiteY13" fmla="*/ 2105287 h 4491542"/>
                <a:gd name="connsiteX14" fmla="*/ 763555 w 3279590"/>
                <a:gd name="connsiteY14" fmla="*/ 2038772 h 4491542"/>
                <a:gd name="connsiteX15" fmla="*/ 869390 w 3279590"/>
                <a:gd name="connsiteY15" fmla="*/ 2078663 h 4491542"/>
                <a:gd name="connsiteX16" fmla="*/ 833101 w 3279590"/>
                <a:gd name="connsiteY16" fmla="*/ 2013950 h 4491542"/>
                <a:gd name="connsiteX17" fmla="*/ 791379 w 3279590"/>
                <a:gd name="connsiteY17" fmla="*/ 1960732 h 4491542"/>
                <a:gd name="connsiteX18" fmla="*/ 615996 w 3279590"/>
                <a:gd name="connsiteY18" fmla="*/ 1954068 h 4491542"/>
                <a:gd name="connsiteX19" fmla="*/ 431550 w 3279590"/>
                <a:gd name="connsiteY19" fmla="*/ 1922190 h 4491542"/>
                <a:gd name="connsiteX20" fmla="*/ 237763 w 3279590"/>
                <a:gd name="connsiteY20" fmla="*/ 1808333 h 4491542"/>
                <a:gd name="connsiteX21" fmla="*/ 6830 w 3279590"/>
                <a:gd name="connsiteY21" fmla="*/ 1498086 h 4491542"/>
                <a:gd name="connsiteX22" fmla="*/ 105579 w 3279590"/>
                <a:gd name="connsiteY22" fmla="*/ 1062660 h 4491542"/>
                <a:gd name="connsiteX23" fmla="*/ 546450 w 3279590"/>
                <a:gd name="connsiteY23" fmla="*/ 670775 h 4491542"/>
                <a:gd name="connsiteX24" fmla="*/ 2309936 w 3279590"/>
                <a:gd name="connsiteY24" fmla="*/ 1303 h 4491542"/>
                <a:gd name="connsiteX25" fmla="*/ 1150607 w 3279590"/>
                <a:gd name="connsiteY25" fmla="*/ 509045 h 4491542"/>
                <a:gd name="connsiteX26" fmla="*/ 546450 w 3279590"/>
                <a:gd name="connsiteY26" fmla="*/ 817732 h 4491542"/>
                <a:gd name="connsiteX27" fmla="*/ 203550 w 3279590"/>
                <a:gd name="connsiteY27" fmla="*/ 1144303 h 4491542"/>
                <a:gd name="connsiteX28" fmla="*/ 128904 w 3279590"/>
                <a:gd name="connsiteY28" fmla="*/ 1469318 h 4491542"/>
                <a:gd name="connsiteX29" fmla="*/ 309296 w 3279590"/>
                <a:gd name="connsiteY29" fmla="*/ 1725134 h 4491542"/>
                <a:gd name="connsiteX30" fmla="*/ 499799 w 3279590"/>
                <a:gd name="connsiteY30" fmla="*/ 1831660 h 4491542"/>
                <a:gd name="connsiteX31" fmla="*/ 366835 w 3279590"/>
                <a:gd name="connsiteY31" fmla="*/ 1503531 h 4491542"/>
                <a:gd name="connsiteX32" fmla="*/ 521569 w 3279590"/>
                <a:gd name="connsiteY32" fmla="*/ 1127197 h 4491542"/>
                <a:gd name="connsiteX33" fmla="*/ 1026197 w 3279590"/>
                <a:gd name="connsiteY33" fmla="*/ 827840 h 4491542"/>
                <a:gd name="connsiteX34" fmla="*/ 1700333 w 3279590"/>
                <a:gd name="connsiteY34" fmla="*/ 541702 h 4491542"/>
                <a:gd name="connsiteX35" fmla="*/ 2375250 w 3279590"/>
                <a:gd name="connsiteY35" fmla="*/ 278889 h 4491542"/>
                <a:gd name="connsiteX36" fmla="*/ 1591479 w 3279590"/>
                <a:gd name="connsiteY36" fmla="*/ 703432 h 4491542"/>
                <a:gd name="connsiteX37" fmla="*/ 2587522 w 3279590"/>
                <a:gd name="connsiteY37" fmla="*/ 866718 h 4491542"/>
                <a:gd name="connsiteX38" fmla="*/ 1489622 w 3279590"/>
                <a:gd name="connsiteY38" fmla="*/ 794406 h 4491542"/>
                <a:gd name="connsiteX39" fmla="*/ 1150607 w 3279590"/>
                <a:gd name="connsiteY39" fmla="*/ 915703 h 4491542"/>
                <a:gd name="connsiteX40" fmla="*/ 628093 w 3279590"/>
                <a:gd name="connsiteY40" fmla="*/ 1193289 h 4491542"/>
                <a:gd name="connsiteX41" fmla="*/ 481136 w 3279590"/>
                <a:gd name="connsiteY41" fmla="*/ 1454546 h 4491542"/>
                <a:gd name="connsiteX42" fmla="*/ 562779 w 3279590"/>
                <a:gd name="connsiteY42" fmla="*/ 1748460 h 4491542"/>
                <a:gd name="connsiteX43" fmla="*/ 726064 w 3279590"/>
                <a:gd name="connsiteY43" fmla="*/ 1879089 h 4491542"/>
                <a:gd name="connsiteX44" fmla="*/ 666184 w 3279590"/>
                <a:gd name="connsiteY44" fmla="*/ 1735763 h 4491542"/>
                <a:gd name="connsiteX45" fmla="*/ 742393 w 3279590"/>
                <a:gd name="connsiteY45" fmla="*/ 1585174 h 4491542"/>
                <a:gd name="connsiteX46" fmla="*/ 909311 w 3279590"/>
                <a:gd name="connsiteY46" fmla="*/ 1543452 h 4491542"/>
                <a:gd name="connsiteX47" fmla="*/ 1038138 w 3279590"/>
                <a:gd name="connsiteY47" fmla="*/ 1675281 h 4491542"/>
                <a:gd name="connsiteX48" fmla="*/ 1036307 w 3279590"/>
                <a:gd name="connsiteY48" fmla="*/ 1830103 h 4491542"/>
                <a:gd name="connsiteX49" fmla="*/ 1199593 w 3279590"/>
                <a:gd name="connsiteY49" fmla="*/ 1748460 h 4491542"/>
                <a:gd name="connsiteX50" fmla="*/ 1442752 w 3279590"/>
                <a:gd name="connsiteY50" fmla="*/ 1679870 h 4491542"/>
                <a:gd name="connsiteX51" fmla="*/ 1765001 w 3279590"/>
                <a:gd name="connsiteY51" fmla="*/ 1513857 h 4491542"/>
                <a:gd name="connsiteX52" fmla="*/ 2003862 w 3279590"/>
                <a:gd name="connsiteY52" fmla="*/ 1385763 h 4491542"/>
                <a:gd name="connsiteX53" fmla="*/ 2268182 w 3279590"/>
                <a:gd name="connsiteY53" fmla="*/ 1337214 h 4491542"/>
                <a:gd name="connsiteX54" fmla="*/ 2568227 w 3279590"/>
                <a:gd name="connsiteY54" fmla="*/ 1406924 h 4491542"/>
                <a:gd name="connsiteX55" fmla="*/ 3273319 w 3279590"/>
                <a:gd name="connsiteY55" fmla="*/ 1634162 h 4491542"/>
                <a:gd name="connsiteX56" fmla="*/ 2243390 w 3279590"/>
                <a:gd name="connsiteY56" fmla="*/ 1396496 h 4491542"/>
                <a:gd name="connsiteX57" fmla="*/ 1584816 w 3279590"/>
                <a:gd name="connsiteY57" fmla="*/ 1715204 h 4491542"/>
                <a:gd name="connsiteX58" fmla="*/ 1781027 w 3279590"/>
                <a:gd name="connsiteY58" fmla="*/ 1627001 h 4491542"/>
                <a:gd name="connsiteX59" fmla="*/ 1916459 w 3279590"/>
                <a:gd name="connsiteY59" fmla="*/ 1648162 h 4491542"/>
                <a:gd name="connsiteX60" fmla="*/ 1954549 w 3279590"/>
                <a:gd name="connsiteY60" fmla="*/ 1787826 h 4491542"/>
                <a:gd name="connsiteX61" fmla="*/ 1874137 w 3279590"/>
                <a:gd name="connsiteY61" fmla="*/ 1889400 h 4491542"/>
                <a:gd name="connsiteX62" fmla="*/ 1710011 w 3279590"/>
                <a:gd name="connsiteY62" fmla="*/ 1888754 h 4491542"/>
                <a:gd name="connsiteX63" fmla="*/ 2065007 w 3279590"/>
                <a:gd name="connsiteY63" fmla="*/ 1993389 h 4491542"/>
                <a:gd name="connsiteX64" fmla="*/ 2456893 w 3279590"/>
                <a:gd name="connsiteY64" fmla="*/ 2055071 h 4491542"/>
                <a:gd name="connsiteX65" fmla="*/ 3110036 w 3279590"/>
                <a:gd name="connsiteY65" fmla="*/ 2156675 h 4491542"/>
                <a:gd name="connsiteX66" fmla="*/ 1983818 w 3279590"/>
                <a:gd name="connsiteY66" fmla="*/ 2066414 h 4491542"/>
                <a:gd name="connsiteX67" fmla="*/ 1444521 w 3279590"/>
                <a:gd name="connsiteY67" fmla="*/ 1830103 h 4491542"/>
                <a:gd name="connsiteX68" fmla="*/ 1134279 w 3279590"/>
                <a:gd name="connsiteY68" fmla="*/ 1862760 h 4491542"/>
                <a:gd name="connsiteX69" fmla="*/ 1101621 w 3279590"/>
                <a:gd name="connsiteY69" fmla="*/ 2026046 h 4491542"/>
                <a:gd name="connsiteX70" fmla="*/ 1183264 w 3279590"/>
                <a:gd name="connsiteY70" fmla="*/ 2156675 h 4491542"/>
                <a:gd name="connsiteX71" fmla="*/ 1240414 w 3279590"/>
                <a:gd name="connsiteY71" fmla="*/ 2327217 h 4491542"/>
                <a:gd name="connsiteX72" fmla="*/ 1232250 w 3279590"/>
                <a:gd name="connsiteY72" fmla="*/ 2466917 h 4491542"/>
                <a:gd name="connsiteX73" fmla="*/ 1316748 w 3279590"/>
                <a:gd name="connsiteY73" fmla="*/ 2344443 h 4491542"/>
                <a:gd name="connsiteX74" fmla="*/ 1495939 w 3279590"/>
                <a:gd name="connsiteY74" fmla="*/ 2184362 h 4491542"/>
                <a:gd name="connsiteX75" fmla="*/ 1747054 w 3279590"/>
                <a:gd name="connsiteY75" fmla="*/ 2107236 h 4491542"/>
                <a:gd name="connsiteX76" fmla="*/ 1751897 w 3279590"/>
                <a:gd name="connsiteY76" fmla="*/ 2167799 h 4491542"/>
                <a:gd name="connsiteX77" fmla="*/ 1499277 w 3279590"/>
                <a:gd name="connsiteY77" fmla="*/ 2263826 h 4491542"/>
                <a:gd name="connsiteX78" fmla="*/ 1321294 w 3279590"/>
                <a:gd name="connsiteY78" fmla="*/ 2459914 h 4491542"/>
                <a:gd name="connsiteX79" fmla="*/ 1337024 w 3279590"/>
                <a:gd name="connsiteY79" fmla="*/ 2537221 h 4491542"/>
                <a:gd name="connsiteX80" fmla="*/ 1368104 w 3279590"/>
                <a:gd name="connsiteY80" fmla="*/ 2453329 h 4491542"/>
                <a:gd name="connsiteX81" fmla="*/ 1514941 w 3279590"/>
                <a:gd name="connsiteY81" fmla="*/ 2410331 h 4491542"/>
                <a:gd name="connsiteX82" fmla="*/ 1543963 w 3279590"/>
                <a:gd name="connsiteY82" fmla="*/ 2572980 h 4491542"/>
                <a:gd name="connsiteX83" fmla="*/ 1384037 w 3279590"/>
                <a:gd name="connsiteY83" fmla="*/ 2603896 h 4491542"/>
                <a:gd name="connsiteX84" fmla="*/ 1468561 w 3279590"/>
                <a:gd name="connsiteY84" fmla="*/ 2667977 h 4491542"/>
                <a:gd name="connsiteX85" fmla="*/ 1776483 w 3279590"/>
                <a:gd name="connsiteY85" fmla="*/ 2526807 h 4491542"/>
                <a:gd name="connsiteX86" fmla="*/ 2131191 w 3279590"/>
                <a:gd name="connsiteY86" fmla="*/ 2532666 h 4491542"/>
                <a:gd name="connsiteX87" fmla="*/ 1986300 w 3279590"/>
                <a:gd name="connsiteY87" fmla="*/ 2564193 h 4491542"/>
                <a:gd name="connsiteX88" fmla="*/ 1761697 w 3279590"/>
                <a:gd name="connsiteY88" fmla="*/ 2598253 h 4491542"/>
                <a:gd name="connsiteX89" fmla="*/ 1517051 w 3279590"/>
                <a:gd name="connsiteY89" fmla="*/ 2751934 h 4491542"/>
                <a:gd name="connsiteX90" fmla="*/ 1558821 w 3279590"/>
                <a:gd name="connsiteY90" fmla="*/ 2973103 h 4491542"/>
                <a:gd name="connsiteX91" fmla="*/ 1696784 w 3279590"/>
                <a:gd name="connsiteY91" fmla="*/ 3206591 h 4491542"/>
                <a:gd name="connsiteX92" fmla="*/ 1859289 w 3279590"/>
                <a:gd name="connsiteY92" fmla="*/ 3434479 h 4491542"/>
                <a:gd name="connsiteX93" fmla="*/ 2019417 w 3279590"/>
                <a:gd name="connsiteY93" fmla="*/ 3675491 h 4491542"/>
                <a:gd name="connsiteX94" fmla="*/ 2179091 w 3279590"/>
                <a:gd name="connsiteY94" fmla="*/ 3837650 h 4491542"/>
                <a:gd name="connsiteX95" fmla="*/ 2403853 w 3279590"/>
                <a:gd name="connsiteY95" fmla="*/ 4173199 h 4491542"/>
                <a:gd name="connsiteX96" fmla="*/ 2510043 w 3279590"/>
                <a:gd name="connsiteY96" fmla="*/ 4457661 h 4491542"/>
                <a:gd name="connsiteX97" fmla="*/ 2339563 w 3279590"/>
                <a:gd name="connsiteY97" fmla="*/ 4421844 h 4491542"/>
                <a:gd name="connsiteX98" fmla="*/ 2013790 w 3279590"/>
                <a:gd name="connsiteY98" fmla="*/ 3880831 h 4491542"/>
                <a:gd name="connsiteX99" fmla="*/ 1631898 w 3279590"/>
                <a:gd name="connsiteY99" fmla="*/ 3295783 h 4491542"/>
                <a:gd name="connsiteX100" fmla="*/ 1332036 w 3279590"/>
                <a:gd name="connsiteY100" fmla="*/ 2747678 h 4491542"/>
                <a:gd name="connsiteX101" fmla="*/ 1304368 w 3279590"/>
                <a:gd name="connsiteY101" fmla="*/ 2596185 h 4491542"/>
                <a:gd name="connsiteX102" fmla="*/ 1150607 w 3279590"/>
                <a:gd name="connsiteY102" fmla="*/ 2515903 h 4491542"/>
                <a:gd name="connsiteX103" fmla="*/ 1036307 w 3279590"/>
                <a:gd name="connsiteY103" fmla="*/ 2597546 h 4491542"/>
                <a:gd name="connsiteX104" fmla="*/ 1003650 w 3279590"/>
                <a:gd name="connsiteY104" fmla="*/ 2744503 h 4491542"/>
                <a:gd name="connsiteX105" fmla="*/ 1215921 w 3279590"/>
                <a:gd name="connsiteY105" fmla="*/ 2973103 h 4491542"/>
                <a:gd name="connsiteX106" fmla="*/ 1411864 w 3279590"/>
                <a:gd name="connsiteY106" fmla="*/ 3413975 h 4491542"/>
                <a:gd name="connsiteX107" fmla="*/ 1509836 w 3279590"/>
                <a:gd name="connsiteY107" fmla="*/ 3773203 h 4491542"/>
                <a:gd name="connsiteX108" fmla="*/ 1526164 w 3279590"/>
                <a:gd name="connsiteY108" fmla="*/ 4050789 h 4491542"/>
                <a:gd name="connsiteX109" fmla="*/ 1526164 w 3279590"/>
                <a:gd name="connsiteY109" fmla="*/ 4050789 h 4491542"/>
                <a:gd name="connsiteX0" fmla="*/ 1444521 w 3279590"/>
                <a:gd name="connsiteY0" fmla="*/ 4050789 h 4491542"/>
                <a:gd name="connsiteX1" fmla="*/ 1379207 w 3279590"/>
                <a:gd name="connsiteY1" fmla="*/ 3675232 h 4491542"/>
                <a:gd name="connsiteX2" fmla="*/ 1199593 w 3279590"/>
                <a:gd name="connsiteY2" fmla="*/ 3218032 h 4491542"/>
                <a:gd name="connsiteX3" fmla="*/ 1036307 w 3279590"/>
                <a:gd name="connsiteY3" fmla="*/ 2907789 h 4491542"/>
                <a:gd name="connsiteX4" fmla="*/ 824036 w 3279590"/>
                <a:gd name="connsiteY4" fmla="*/ 2695517 h 4491542"/>
                <a:gd name="connsiteX5" fmla="*/ 905679 w 3279590"/>
                <a:gd name="connsiteY5" fmla="*/ 2515903 h 4491542"/>
                <a:gd name="connsiteX6" fmla="*/ 1036307 w 3279590"/>
                <a:gd name="connsiteY6" fmla="*/ 2368946 h 4491542"/>
                <a:gd name="connsiteX7" fmla="*/ 1019979 w 3279590"/>
                <a:gd name="connsiteY7" fmla="*/ 2205660 h 4491542"/>
                <a:gd name="connsiteX8" fmla="*/ 987321 w 3279590"/>
                <a:gd name="connsiteY8" fmla="*/ 2173003 h 4491542"/>
                <a:gd name="connsiteX9" fmla="*/ 969193 w 3279590"/>
                <a:gd name="connsiteY9" fmla="*/ 2315128 h 4491542"/>
                <a:gd name="connsiteX10" fmla="*/ 821035 w 3279590"/>
                <a:gd name="connsiteY10" fmla="*/ 2371377 h 4491542"/>
                <a:gd name="connsiteX11" fmla="*/ 675878 w 3279590"/>
                <a:gd name="connsiteY11" fmla="*/ 2329655 h 4491542"/>
                <a:gd name="connsiteX12" fmla="*/ 608133 w 3279590"/>
                <a:gd name="connsiteY12" fmla="*/ 2232284 h 4491542"/>
                <a:gd name="connsiteX13" fmla="*/ 635957 w 3279590"/>
                <a:gd name="connsiteY13" fmla="*/ 2105287 h 4491542"/>
                <a:gd name="connsiteX14" fmla="*/ 763555 w 3279590"/>
                <a:gd name="connsiteY14" fmla="*/ 2038772 h 4491542"/>
                <a:gd name="connsiteX15" fmla="*/ 869390 w 3279590"/>
                <a:gd name="connsiteY15" fmla="*/ 2078663 h 4491542"/>
                <a:gd name="connsiteX16" fmla="*/ 833101 w 3279590"/>
                <a:gd name="connsiteY16" fmla="*/ 2013950 h 4491542"/>
                <a:gd name="connsiteX17" fmla="*/ 791379 w 3279590"/>
                <a:gd name="connsiteY17" fmla="*/ 1960732 h 4491542"/>
                <a:gd name="connsiteX18" fmla="*/ 615996 w 3279590"/>
                <a:gd name="connsiteY18" fmla="*/ 1954068 h 4491542"/>
                <a:gd name="connsiteX19" fmla="*/ 431550 w 3279590"/>
                <a:gd name="connsiteY19" fmla="*/ 1922190 h 4491542"/>
                <a:gd name="connsiteX20" fmla="*/ 237763 w 3279590"/>
                <a:gd name="connsiteY20" fmla="*/ 1808333 h 4491542"/>
                <a:gd name="connsiteX21" fmla="*/ 6830 w 3279590"/>
                <a:gd name="connsiteY21" fmla="*/ 1498086 h 4491542"/>
                <a:gd name="connsiteX22" fmla="*/ 105579 w 3279590"/>
                <a:gd name="connsiteY22" fmla="*/ 1062660 h 4491542"/>
                <a:gd name="connsiteX23" fmla="*/ 546450 w 3279590"/>
                <a:gd name="connsiteY23" fmla="*/ 670775 h 4491542"/>
                <a:gd name="connsiteX24" fmla="*/ 2309936 w 3279590"/>
                <a:gd name="connsiteY24" fmla="*/ 1303 h 4491542"/>
                <a:gd name="connsiteX25" fmla="*/ 1150607 w 3279590"/>
                <a:gd name="connsiteY25" fmla="*/ 509045 h 4491542"/>
                <a:gd name="connsiteX26" fmla="*/ 546450 w 3279590"/>
                <a:gd name="connsiteY26" fmla="*/ 817732 h 4491542"/>
                <a:gd name="connsiteX27" fmla="*/ 203550 w 3279590"/>
                <a:gd name="connsiteY27" fmla="*/ 1144303 h 4491542"/>
                <a:gd name="connsiteX28" fmla="*/ 128904 w 3279590"/>
                <a:gd name="connsiteY28" fmla="*/ 1469318 h 4491542"/>
                <a:gd name="connsiteX29" fmla="*/ 309296 w 3279590"/>
                <a:gd name="connsiteY29" fmla="*/ 1725134 h 4491542"/>
                <a:gd name="connsiteX30" fmla="*/ 499799 w 3279590"/>
                <a:gd name="connsiteY30" fmla="*/ 1831660 h 4491542"/>
                <a:gd name="connsiteX31" fmla="*/ 366835 w 3279590"/>
                <a:gd name="connsiteY31" fmla="*/ 1503531 h 4491542"/>
                <a:gd name="connsiteX32" fmla="*/ 521569 w 3279590"/>
                <a:gd name="connsiteY32" fmla="*/ 1127197 h 4491542"/>
                <a:gd name="connsiteX33" fmla="*/ 1026197 w 3279590"/>
                <a:gd name="connsiteY33" fmla="*/ 827840 h 4491542"/>
                <a:gd name="connsiteX34" fmla="*/ 1700333 w 3279590"/>
                <a:gd name="connsiteY34" fmla="*/ 541702 h 4491542"/>
                <a:gd name="connsiteX35" fmla="*/ 2375250 w 3279590"/>
                <a:gd name="connsiteY35" fmla="*/ 278889 h 4491542"/>
                <a:gd name="connsiteX36" fmla="*/ 1591479 w 3279590"/>
                <a:gd name="connsiteY36" fmla="*/ 703432 h 4491542"/>
                <a:gd name="connsiteX37" fmla="*/ 2587522 w 3279590"/>
                <a:gd name="connsiteY37" fmla="*/ 866718 h 4491542"/>
                <a:gd name="connsiteX38" fmla="*/ 1489622 w 3279590"/>
                <a:gd name="connsiteY38" fmla="*/ 794406 h 4491542"/>
                <a:gd name="connsiteX39" fmla="*/ 1150607 w 3279590"/>
                <a:gd name="connsiteY39" fmla="*/ 915703 h 4491542"/>
                <a:gd name="connsiteX40" fmla="*/ 628093 w 3279590"/>
                <a:gd name="connsiteY40" fmla="*/ 1193289 h 4491542"/>
                <a:gd name="connsiteX41" fmla="*/ 481136 w 3279590"/>
                <a:gd name="connsiteY41" fmla="*/ 1454546 h 4491542"/>
                <a:gd name="connsiteX42" fmla="*/ 562779 w 3279590"/>
                <a:gd name="connsiteY42" fmla="*/ 1748460 h 4491542"/>
                <a:gd name="connsiteX43" fmla="*/ 726064 w 3279590"/>
                <a:gd name="connsiteY43" fmla="*/ 1879089 h 4491542"/>
                <a:gd name="connsiteX44" fmla="*/ 666184 w 3279590"/>
                <a:gd name="connsiteY44" fmla="*/ 1735763 h 4491542"/>
                <a:gd name="connsiteX45" fmla="*/ 742393 w 3279590"/>
                <a:gd name="connsiteY45" fmla="*/ 1585174 h 4491542"/>
                <a:gd name="connsiteX46" fmla="*/ 909311 w 3279590"/>
                <a:gd name="connsiteY46" fmla="*/ 1543452 h 4491542"/>
                <a:gd name="connsiteX47" fmla="*/ 1038138 w 3279590"/>
                <a:gd name="connsiteY47" fmla="*/ 1675281 h 4491542"/>
                <a:gd name="connsiteX48" fmla="*/ 1036307 w 3279590"/>
                <a:gd name="connsiteY48" fmla="*/ 1830103 h 4491542"/>
                <a:gd name="connsiteX49" fmla="*/ 1199593 w 3279590"/>
                <a:gd name="connsiteY49" fmla="*/ 1748460 h 4491542"/>
                <a:gd name="connsiteX50" fmla="*/ 1442752 w 3279590"/>
                <a:gd name="connsiteY50" fmla="*/ 1679870 h 4491542"/>
                <a:gd name="connsiteX51" fmla="*/ 1765001 w 3279590"/>
                <a:gd name="connsiteY51" fmla="*/ 1513857 h 4491542"/>
                <a:gd name="connsiteX52" fmla="*/ 2003862 w 3279590"/>
                <a:gd name="connsiteY52" fmla="*/ 1385763 h 4491542"/>
                <a:gd name="connsiteX53" fmla="*/ 2268182 w 3279590"/>
                <a:gd name="connsiteY53" fmla="*/ 1337214 h 4491542"/>
                <a:gd name="connsiteX54" fmla="*/ 2568227 w 3279590"/>
                <a:gd name="connsiteY54" fmla="*/ 1406924 h 4491542"/>
                <a:gd name="connsiteX55" fmla="*/ 3273319 w 3279590"/>
                <a:gd name="connsiteY55" fmla="*/ 1634162 h 4491542"/>
                <a:gd name="connsiteX56" fmla="*/ 2243390 w 3279590"/>
                <a:gd name="connsiteY56" fmla="*/ 1396496 h 4491542"/>
                <a:gd name="connsiteX57" fmla="*/ 1584816 w 3279590"/>
                <a:gd name="connsiteY57" fmla="*/ 1715204 h 4491542"/>
                <a:gd name="connsiteX58" fmla="*/ 1781027 w 3279590"/>
                <a:gd name="connsiteY58" fmla="*/ 1627001 h 4491542"/>
                <a:gd name="connsiteX59" fmla="*/ 1916459 w 3279590"/>
                <a:gd name="connsiteY59" fmla="*/ 1648162 h 4491542"/>
                <a:gd name="connsiteX60" fmla="*/ 1954549 w 3279590"/>
                <a:gd name="connsiteY60" fmla="*/ 1787826 h 4491542"/>
                <a:gd name="connsiteX61" fmla="*/ 1874137 w 3279590"/>
                <a:gd name="connsiteY61" fmla="*/ 1889400 h 4491542"/>
                <a:gd name="connsiteX62" fmla="*/ 1710011 w 3279590"/>
                <a:gd name="connsiteY62" fmla="*/ 1888754 h 4491542"/>
                <a:gd name="connsiteX63" fmla="*/ 2065007 w 3279590"/>
                <a:gd name="connsiteY63" fmla="*/ 1993389 h 4491542"/>
                <a:gd name="connsiteX64" fmla="*/ 2456893 w 3279590"/>
                <a:gd name="connsiteY64" fmla="*/ 2055071 h 4491542"/>
                <a:gd name="connsiteX65" fmla="*/ 3110036 w 3279590"/>
                <a:gd name="connsiteY65" fmla="*/ 2156675 h 4491542"/>
                <a:gd name="connsiteX66" fmla="*/ 1983818 w 3279590"/>
                <a:gd name="connsiteY66" fmla="*/ 2066414 h 4491542"/>
                <a:gd name="connsiteX67" fmla="*/ 1444521 w 3279590"/>
                <a:gd name="connsiteY67" fmla="*/ 1830103 h 4491542"/>
                <a:gd name="connsiteX68" fmla="*/ 1134279 w 3279590"/>
                <a:gd name="connsiteY68" fmla="*/ 1862760 h 4491542"/>
                <a:gd name="connsiteX69" fmla="*/ 1101621 w 3279590"/>
                <a:gd name="connsiteY69" fmla="*/ 2026046 h 4491542"/>
                <a:gd name="connsiteX70" fmla="*/ 1183264 w 3279590"/>
                <a:gd name="connsiteY70" fmla="*/ 2156675 h 4491542"/>
                <a:gd name="connsiteX71" fmla="*/ 1240414 w 3279590"/>
                <a:gd name="connsiteY71" fmla="*/ 2327217 h 4491542"/>
                <a:gd name="connsiteX72" fmla="*/ 1232250 w 3279590"/>
                <a:gd name="connsiteY72" fmla="*/ 2466917 h 4491542"/>
                <a:gd name="connsiteX73" fmla="*/ 1316748 w 3279590"/>
                <a:gd name="connsiteY73" fmla="*/ 2344443 h 4491542"/>
                <a:gd name="connsiteX74" fmla="*/ 1495939 w 3279590"/>
                <a:gd name="connsiteY74" fmla="*/ 2184362 h 4491542"/>
                <a:gd name="connsiteX75" fmla="*/ 1747054 w 3279590"/>
                <a:gd name="connsiteY75" fmla="*/ 2107236 h 4491542"/>
                <a:gd name="connsiteX76" fmla="*/ 1751897 w 3279590"/>
                <a:gd name="connsiteY76" fmla="*/ 2167799 h 4491542"/>
                <a:gd name="connsiteX77" fmla="*/ 1499277 w 3279590"/>
                <a:gd name="connsiteY77" fmla="*/ 2263826 h 4491542"/>
                <a:gd name="connsiteX78" fmla="*/ 1321294 w 3279590"/>
                <a:gd name="connsiteY78" fmla="*/ 2459914 h 4491542"/>
                <a:gd name="connsiteX79" fmla="*/ 1337024 w 3279590"/>
                <a:gd name="connsiteY79" fmla="*/ 2537221 h 4491542"/>
                <a:gd name="connsiteX80" fmla="*/ 1368104 w 3279590"/>
                <a:gd name="connsiteY80" fmla="*/ 2453329 h 4491542"/>
                <a:gd name="connsiteX81" fmla="*/ 1514941 w 3279590"/>
                <a:gd name="connsiteY81" fmla="*/ 2410331 h 4491542"/>
                <a:gd name="connsiteX82" fmla="*/ 1543963 w 3279590"/>
                <a:gd name="connsiteY82" fmla="*/ 2572980 h 4491542"/>
                <a:gd name="connsiteX83" fmla="*/ 1384037 w 3279590"/>
                <a:gd name="connsiteY83" fmla="*/ 2603896 h 4491542"/>
                <a:gd name="connsiteX84" fmla="*/ 1468561 w 3279590"/>
                <a:gd name="connsiteY84" fmla="*/ 2667977 h 4491542"/>
                <a:gd name="connsiteX85" fmla="*/ 1776483 w 3279590"/>
                <a:gd name="connsiteY85" fmla="*/ 2526807 h 4491542"/>
                <a:gd name="connsiteX86" fmla="*/ 2131191 w 3279590"/>
                <a:gd name="connsiteY86" fmla="*/ 2532666 h 4491542"/>
                <a:gd name="connsiteX87" fmla="*/ 1986300 w 3279590"/>
                <a:gd name="connsiteY87" fmla="*/ 2564193 h 4491542"/>
                <a:gd name="connsiteX88" fmla="*/ 1761697 w 3279590"/>
                <a:gd name="connsiteY88" fmla="*/ 2598253 h 4491542"/>
                <a:gd name="connsiteX89" fmla="*/ 1517051 w 3279590"/>
                <a:gd name="connsiteY89" fmla="*/ 2751934 h 4491542"/>
                <a:gd name="connsiteX90" fmla="*/ 1558821 w 3279590"/>
                <a:gd name="connsiteY90" fmla="*/ 2973103 h 4491542"/>
                <a:gd name="connsiteX91" fmla="*/ 1696784 w 3279590"/>
                <a:gd name="connsiteY91" fmla="*/ 3206591 h 4491542"/>
                <a:gd name="connsiteX92" fmla="*/ 1859289 w 3279590"/>
                <a:gd name="connsiteY92" fmla="*/ 3434479 h 4491542"/>
                <a:gd name="connsiteX93" fmla="*/ 2019417 w 3279590"/>
                <a:gd name="connsiteY93" fmla="*/ 3675491 h 4491542"/>
                <a:gd name="connsiteX94" fmla="*/ 2179091 w 3279590"/>
                <a:gd name="connsiteY94" fmla="*/ 3837650 h 4491542"/>
                <a:gd name="connsiteX95" fmla="*/ 2403853 w 3279590"/>
                <a:gd name="connsiteY95" fmla="*/ 4173199 h 4491542"/>
                <a:gd name="connsiteX96" fmla="*/ 2510043 w 3279590"/>
                <a:gd name="connsiteY96" fmla="*/ 4457661 h 4491542"/>
                <a:gd name="connsiteX97" fmla="*/ 2339563 w 3279590"/>
                <a:gd name="connsiteY97" fmla="*/ 4421844 h 4491542"/>
                <a:gd name="connsiteX98" fmla="*/ 2013790 w 3279590"/>
                <a:gd name="connsiteY98" fmla="*/ 3880831 h 4491542"/>
                <a:gd name="connsiteX99" fmla="*/ 1631898 w 3279590"/>
                <a:gd name="connsiteY99" fmla="*/ 3295783 h 4491542"/>
                <a:gd name="connsiteX100" fmla="*/ 1332036 w 3279590"/>
                <a:gd name="connsiteY100" fmla="*/ 2747678 h 4491542"/>
                <a:gd name="connsiteX101" fmla="*/ 1304368 w 3279590"/>
                <a:gd name="connsiteY101" fmla="*/ 2596185 h 4491542"/>
                <a:gd name="connsiteX102" fmla="*/ 1150607 w 3279590"/>
                <a:gd name="connsiteY102" fmla="*/ 2515903 h 4491542"/>
                <a:gd name="connsiteX103" fmla="*/ 1036307 w 3279590"/>
                <a:gd name="connsiteY103" fmla="*/ 2597546 h 4491542"/>
                <a:gd name="connsiteX104" fmla="*/ 1003650 w 3279590"/>
                <a:gd name="connsiteY104" fmla="*/ 2744503 h 4491542"/>
                <a:gd name="connsiteX105" fmla="*/ 1215921 w 3279590"/>
                <a:gd name="connsiteY105" fmla="*/ 2973103 h 4491542"/>
                <a:gd name="connsiteX106" fmla="*/ 1411864 w 3279590"/>
                <a:gd name="connsiteY106" fmla="*/ 3413975 h 4491542"/>
                <a:gd name="connsiteX107" fmla="*/ 1509836 w 3279590"/>
                <a:gd name="connsiteY107" fmla="*/ 3773203 h 4491542"/>
                <a:gd name="connsiteX108" fmla="*/ 1526164 w 3279590"/>
                <a:gd name="connsiteY108" fmla="*/ 4050789 h 4491542"/>
                <a:gd name="connsiteX109" fmla="*/ 1526164 w 3279590"/>
                <a:gd name="connsiteY109" fmla="*/ 4050789 h 4491542"/>
                <a:gd name="connsiteX0" fmla="*/ 1444521 w 3279590"/>
                <a:gd name="connsiteY0" fmla="*/ 4050789 h 4475022"/>
                <a:gd name="connsiteX1" fmla="*/ 1379207 w 3279590"/>
                <a:gd name="connsiteY1" fmla="*/ 3675232 h 4475022"/>
                <a:gd name="connsiteX2" fmla="*/ 1199593 w 3279590"/>
                <a:gd name="connsiteY2" fmla="*/ 3218032 h 4475022"/>
                <a:gd name="connsiteX3" fmla="*/ 1036307 w 3279590"/>
                <a:gd name="connsiteY3" fmla="*/ 2907789 h 4475022"/>
                <a:gd name="connsiteX4" fmla="*/ 824036 w 3279590"/>
                <a:gd name="connsiteY4" fmla="*/ 2695517 h 4475022"/>
                <a:gd name="connsiteX5" fmla="*/ 905679 w 3279590"/>
                <a:gd name="connsiteY5" fmla="*/ 2515903 h 4475022"/>
                <a:gd name="connsiteX6" fmla="*/ 1036307 w 3279590"/>
                <a:gd name="connsiteY6" fmla="*/ 2368946 h 4475022"/>
                <a:gd name="connsiteX7" fmla="*/ 1019979 w 3279590"/>
                <a:gd name="connsiteY7" fmla="*/ 2205660 h 4475022"/>
                <a:gd name="connsiteX8" fmla="*/ 987321 w 3279590"/>
                <a:gd name="connsiteY8" fmla="*/ 2173003 h 4475022"/>
                <a:gd name="connsiteX9" fmla="*/ 969193 w 3279590"/>
                <a:gd name="connsiteY9" fmla="*/ 2315128 h 4475022"/>
                <a:gd name="connsiteX10" fmla="*/ 821035 w 3279590"/>
                <a:gd name="connsiteY10" fmla="*/ 2371377 h 4475022"/>
                <a:gd name="connsiteX11" fmla="*/ 675878 w 3279590"/>
                <a:gd name="connsiteY11" fmla="*/ 2329655 h 4475022"/>
                <a:gd name="connsiteX12" fmla="*/ 608133 w 3279590"/>
                <a:gd name="connsiteY12" fmla="*/ 2232284 h 4475022"/>
                <a:gd name="connsiteX13" fmla="*/ 635957 w 3279590"/>
                <a:gd name="connsiteY13" fmla="*/ 2105287 h 4475022"/>
                <a:gd name="connsiteX14" fmla="*/ 763555 w 3279590"/>
                <a:gd name="connsiteY14" fmla="*/ 2038772 h 4475022"/>
                <a:gd name="connsiteX15" fmla="*/ 869390 w 3279590"/>
                <a:gd name="connsiteY15" fmla="*/ 2078663 h 4475022"/>
                <a:gd name="connsiteX16" fmla="*/ 833101 w 3279590"/>
                <a:gd name="connsiteY16" fmla="*/ 2013950 h 4475022"/>
                <a:gd name="connsiteX17" fmla="*/ 791379 w 3279590"/>
                <a:gd name="connsiteY17" fmla="*/ 1960732 h 4475022"/>
                <a:gd name="connsiteX18" fmla="*/ 615996 w 3279590"/>
                <a:gd name="connsiteY18" fmla="*/ 1954068 h 4475022"/>
                <a:gd name="connsiteX19" fmla="*/ 431550 w 3279590"/>
                <a:gd name="connsiteY19" fmla="*/ 1922190 h 4475022"/>
                <a:gd name="connsiteX20" fmla="*/ 237763 w 3279590"/>
                <a:gd name="connsiteY20" fmla="*/ 1808333 h 4475022"/>
                <a:gd name="connsiteX21" fmla="*/ 6830 w 3279590"/>
                <a:gd name="connsiteY21" fmla="*/ 1498086 h 4475022"/>
                <a:gd name="connsiteX22" fmla="*/ 105579 w 3279590"/>
                <a:gd name="connsiteY22" fmla="*/ 1062660 h 4475022"/>
                <a:gd name="connsiteX23" fmla="*/ 546450 w 3279590"/>
                <a:gd name="connsiteY23" fmla="*/ 670775 h 4475022"/>
                <a:gd name="connsiteX24" fmla="*/ 2309936 w 3279590"/>
                <a:gd name="connsiteY24" fmla="*/ 1303 h 4475022"/>
                <a:gd name="connsiteX25" fmla="*/ 1150607 w 3279590"/>
                <a:gd name="connsiteY25" fmla="*/ 509045 h 4475022"/>
                <a:gd name="connsiteX26" fmla="*/ 546450 w 3279590"/>
                <a:gd name="connsiteY26" fmla="*/ 817732 h 4475022"/>
                <a:gd name="connsiteX27" fmla="*/ 203550 w 3279590"/>
                <a:gd name="connsiteY27" fmla="*/ 1144303 h 4475022"/>
                <a:gd name="connsiteX28" fmla="*/ 128904 w 3279590"/>
                <a:gd name="connsiteY28" fmla="*/ 1469318 h 4475022"/>
                <a:gd name="connsiteX29" fmla="*/ 309296 w 3279590"/>
                <a:gd name="connsiteY29" fmla="*/ 1725134 h 4475022"/>
                <a:gd name="connsiteX30" fmla="*/ 499799 w 3279590"/>
                <a:gd name="connsiteY30" fmla="*/ 1831660 h 4475022"/>
                <a:gd name="connsiteX31" fmla="*/ 366835 w 3279590"/>
                <a:gd name="connsiteY31" fmla="*/ 1503531 h 4475022"/>
                <a:gd name="connsiteX32" fmla="*/ 521569 w 3279590"/>
                <a:gd name="connsiteY32" fmla="*/ 1127197 h 4475022"/>
                <a:gd name="connsiteX33" fmla="*/ 1026197 w 3279590"/>
                <a:gd name="connsiteY33" fmla="*/ 827840 h 4475022"/>
                <a:gd name="connsiteX34" fmla="*/ 1700333 w 3279590"/>
                <a:gd name="connsiteY34" fmla="*/ 541702 h 4475022"/>
                <a:gd name="connsiteX35" fmla="*/ 2375250 w 3279590"/>
                <a:gd name="connsiteY35" fmla="*/ 278889 h 4475022"/>
                <a:gd name="connsiteX36" fmla="*/ 1591479 w 3279590"/>
                <a:gd name="connsiteY36" fmla="*/ 703432 h 4475022"/>
                <a:gd name="connsiteX37" fmla="*/ 2587522 w 3279590"/>
                <a:gd name="connsiteY37" fmla="*/ 866718 h 4475022"/>
                <a:gd name="connsiteX38" fmla="*/ 1489622 w 3279590"/>
                <a:gd name="connsiteY38" fmla="*/ 794406 h 4475022"/>
                <a:gd name="connsiteX39" fmla="*/ 1150607 w 3279590"/>
                <a:gd name="connsiteY39" fmla="*/ 915703 h 4475022"/>
                <a:gd name="connsiteX40" fmla="*/ 628093 w 3279590"/>
                <a:gd name="connsiteY40" fmla="*/ 1193289 h 4475022"/>
                <a:gd name="connsiteX41" fmla="*/ 481136 w 3279590"/>
                <a:gd name="connsiteY41" fmla="*/ 1454546 h 4475022"/>
                <a:gd name="connsiteX42" fmla="*/ 562779 w 3279590"/>
                <a:gd name="connsiteY42" fmla="*/ 1748460 h 4475022"/>
                <a:gd name="connsiteX43" fmla="*/ 726064 w 3279590"/>
                <a:gd name="connsiteY43" fmla="*/ 1879089 h 4475022"/>
                <a:gd name="connsiteX44" fmla="*/ 666184 w 3279590"/>
                <a:gd name="connsiteY44" fmla="*/ 1735763 h 4475022"/>
                <a:gd name="connsiteX45" fmla="*/ 742393 w 3279590"/>
                <a:gd name="connsiteY45" fmla="*/ 1585174 h 4475022"/>
                <a:gd name="connsiteX46" fmla="*/ 909311 w 3279590"/>
                <a:gd name="connsiteY46" fmla="*/ 1543452 h 4475022"/>
                <a:gd name="connsiteX47" fmla="*/ 1038138 w 3279590"/>
                <a:gd name="connsiteY47" fmla="*/ 1675281 h 4475022"/>
                <a:gd name="connsiteX48" fmla="*/ 1036307 w 3279590"/>
                <a:gd name="connsiteY48" fmla="*/ 1830103 h 4475022"/>
                <a:gd name="connsiteX49" fmla="*/ 1199593 w 3279590"/>
                <a:gd name="connsiteY49" fmla="*/ 1748460 h 4475022"/>
                <a:gd name="connsiteX50" fmla="*/ 1442752 w 3279590"/>
                <a:gd name="connsiteY50" fmla="*/ 1679870 h 4475022"/>
                <a:gd name="connsiteX51" fmla="*/ 1765001 w 3279590"/>
                <a:gd name="connsiteY51" fmla="*/ 1513857 h 4475022"/>
                <a:gd name="connsiteX52" fmla="*/ 2003862 w 3279590"/>
                <a:gd name="connsiteY52" fmla="*/ 1385763 h 4475022"/>
                <a:gd name="connsiteX53" fmla="*/ 2268182 w 3279590"/>
                <a:gd name="connsiteY53" fmla="*/ 1337214 h 4475022"/>
                <a:gd name="connsiteX54" fmla="*/ 2568227 w 3279590"/>
                <a:gd name="connsiteY54" fmla="*/ 1406924 h 4475022"/>
                <a:gd name="connsiteX55" fmla="*/ 3273319 w 3279590"/>
                <a:gd name="connsiteY55" fmla="*/ 1634162 h 4475022"/>
                <a:gd name="connsiteX56" fmla="*/ 2243390 w 3279590"/>
                <a:gd name="connsiteY56" fmla="*/ 1396496 h 4475022"/>
                <a:gd name="connsiteX57" fmla="*/ 1584816 w 3279590"/>
                <a:gd name="connsiteY57" fmla="*/ 1715204 h 4475022"/>
                <a:gd name="connsiteX58" fmla="*/ 1781027 w 3279590"/>
                <a:gd name="connsiteY58" fmla="*/ 1627001 h 4475022"/>
                <a:gd name="connsiteX59" fmla="*/ 1916459 w 3279590"/>
                <a:gd name="connsiteY59" fmla="*/ 1648162 h 4475022"/>
                <a:gd name="connsiteX60" fmla="*/ 1954549 w 3279590"/>
                <a:gd name="connsiteY60" fmla="*/ 1787826 h 4475022"/>
                <a:gd name="connsiteX61" fmla="*/ 1874137 w 3279590"/>
                <a:gd name="connsiteY61" fmla="*/ 1889400 h 4475022"/>
                <a:gd name="connsiteX62" fmla="*/ 1710011 w 3279590"/>
                <a:gd name="connsiteY62" fmla="*/ 1888754 h 4475022"/>
                <a:gd name="connsiteX63" fmla="*/ 2065007 w 3279590"/>
                <a:gd name="connsiteY63" fmla="*/ 1993389 h 4475022"/>
                <a:gd name="connsiteX64" fmla="*/ 2456893 w 3279590"/>
                <a:gd name="connsiteY64" fmla="*/ 2055071 h 4475022"/>
                <a:gd name="connsiteX65" fmla="*/ 3110036 w 3279590"/>
                <a:gd name="connsiteY65" fmla="*/ 2156675 h 4475022"/>
                <a:gd name="connsiteX66" fmla="*/ 1983818 w 3279590"/>
                <a:gd name="connsiteY66" fmla="*/ 2066414 h 4475022"/>
                <a:gd name="connsiteX67" fmla="*/ 1444521 w 3279590"/>
                <a:gd name="connsiteY67" fmla="*/ 1830103 h 4475022"/>
                <a:gd name="connsiteX68" fmla="*/ 1134279 w 3279590"/>
                <a:gd name="connsiteY68" fmla="*/ 1862760 h 4475022"/>
                <a:gd name="connsiteX69" fmla="*/ 1101621 w 3279590"/>
                <a:gd name="connsiteY69" fmla="*/ 2026046 h 4475022"/>
                <a:gd name="connsiteX70" fmla="*/ 1183264 w 3279590"/>
                <a:gd name="connsiteY70" fmla="*/ 2156675 h 4475022"/>
                <a:gd name="connsiteX71" fmla="*/ 1240414 w 3279590"/>
                <a:gd name="connsiteY71" fmla="*/ 2327217 h 4475022"/>
                <a:gd name="connsiteX72" fmla="*/ 1232250 w 3279590"/>
                <a:gd name="connsiteY72" fmla="*/ 2466917 h 4475022"/>
                <a:gd name="connsiteX73" fmla="*/ 1316748 w 3279590"/>
                <a:gd name="connsiteY73" fmla="*/ 2344443 h 4475022"/>
                <a:gd name="connsiteX74" fmla="*/ 1495939 w 3279590"/>
                <a:gd name="connsiteY74" fmla="*/ 2184362 h 4475022"/>
                <a:gd name="connsiteX75" fmla="*/ 1747054 w 3279590"/>
                <a:gd name="connsiteY75" fmla="*/ 2107236 h 4475022"/>
                <a:gd name="connsiteX76" fmla="*/ 1751897 w 3279590"/>
                <a:gd name="connsiteY76" fmla="*/ 2167799 h 4475022"/>
                <a:gd name="connsiteX77" fmla="*/ 1499277 w 3279590"/>
                <a:gd name="connsiteY77" fmla="*/ 2263826 h 4475022"/>
                <a:gd name="connsiteX78" fmla="*/ 1321294 w 3279590"/>
                <a:gd name="connsiteY78" fmla="*/ 2459914 h 4475022"/>
                <a:gd name="connsiteX79" fmla="*/ 1337024 w 3279590"/>
                <a:gd name="connsiteY79" fmla="*/ 2537221 h 4475022"/>
                <a:gd name="connsiteX80" fmla="*/ 1368104 w 3279590"/>
                <a:gd name="connsiteY80" fmla="*/ 2453329 h 4475022"/>
                <a:gd name="connsiteX81" fmla="*/ 1514941 w 3279590"/>
                <a:gd name="connsiteY81" fmla="*/ 2410331 h 4475022"/>
                <a:gd name="connsiteX82" fmla="*/ 1543963 w 3279590"/>
                <a:gd name="connsiteY82" fmla="*/ 2572980 h 4475022"/>
                <a:gd name="connsiteX83" fmla="*/ 1384037 w 3279590"/>
                <a:gd name="connsiteY83" fmla="*/ 2603896 h 4475022"/>
                <a:gd name="connsiteX84" fmla="*/ 1468561 w 3279590"/>
                <a:gd name="connsiteY84" fmla="*/ 2667977 h 4475022"/>
                <a:gd name="connsiteX85" fmla="*/ 1776483 w 3279590"/>
                <a:gd name="connsiteY85" fmla="*/ 2526807 h 4475022"/>
                <a:gd name="connsiteX86" fmla="*/ 2131191 w 3279590"/>
                <a:gd name="connsiteY86" fmla="*/ 2532666 h 4475022"/>
                <a:gd name="connsiteX87" fmla="*/ 1986300 w 3279590"/>
                <a:gd name="connsiteY87" fmla="*/ 2564193 h 4475022"/>
                <a:gd name="connsiteX88" fmla="*/ 1761697 w 3279590"/>
                <a:gd name="connsiteY88" fmla="*/ 2598253 h 4475022"/>
                <a:gd name="connsiteX89" fmla="*/ 1517051 w 3279590"/>
                <a:gd name="connsiteY89" fmla="*/ 2751934 h 4475022"/>
                <a:gd name="connsiteX90" fmla="*/ 1558821 w 3279590"/>
                <a:gd name="connsiteY90" fmla="*/ 2973103 h 4475022"/>
                <a:gd name="connsiteX91" fmla="*/ 1696784 w 3279590"/>
                <a:gd name="connsiteY91" fmla="*/ 3206591 h 4475022"/>
                <a:gd name="connsiteX92" fmla="*/ 1859289 w 3279590"/>
                <a:gd name="connsiteY92" fmla="*/ 3434479 h 4475022"/>
                <a:gd name="connsiteX93" fmla="*/ 2019417 w 3279590"/>
                <a:gd name="connsiteY93" fmla="*/ 3675491 h 4475022"/>
                <a:gd name="connsiteX94" fmla="*/ 2179091 w 3279590"/>
                <a:gd name="connsiteY94" fmla="*/ 3837650 h 4475022"/>
                <a:gd name="connsiteX95" fmla="*/ 2403853 w 3279590"/>
                <a:gd name="connsiteY95" fmla="*/ 4173199 h 4475022"/>
                <a:gd name="connsiteX96" fmla="*/ 2525499 w 3279590"/>
                <a:gd name="connsiteY96" fmla="*/ 4426750 h 4475022"/>
                <a:gd name="connsiteX97" fmla="*/ 2339563 w 3279590"/>
                <a:gd name="connsiteY97" fmla="*/ 4421844 h 4475022"/>
                <a:gd name="connsiteX98" fmla="*/ 2013790 w 3279590"/>
                <a:gd name="connsiteY98" fmla="*/ 3880831 h 4475022"/>
                <a:gd name="connsiteX99" fmla="*/ 1631898 w 3279590"/>
                <a:gd name="connsiteY99" fmla="*/ 3295783 h 4475022"/>
                <a:gd name="connsiteX100" fmla="*/ 1332036 w 3279590"/>
                <a:gd name="connsiteY100" fmla="*/ 2747678 h 4475022"/>
                <a:gd name="connsiteX101" fmla="*/ 1304368 w 3279590"/>
                <a:gd name="connsiteY101" fmla="*/ 2596185 h 4475022"/>
                <a:gd name="connsiteX102" fmla="*/ 1150607 w 3279590"/>
                <a:gd name="connsiteY102" fmla="*/ 2515903 h 4475022"/>
                <a:gd name="connsiteX103" fmla="*/ 1036307 w 3279590"/>
                <a:gd name="connsiteY103" fmla="*/ 2597546 h 4475022"/>
                <a:gd name="connsiteX104" fmla="*/ 1003650 w 3279590"/>
                <a:gd name="connsiteY104" fmla="*/ 2744503 h 4475022"/>
                <a:gd name="connsiteX105" fmla="*/ 1215921 w 3279590"/>
                <a:gd name="connsiteY105" fmla="*/ 2973103 h 4475022"/>
                <a:gd name="connsiteX106" fmla="*/ 1411864 w 3279590"/>
                <a:gd name="connsiteY106" fmla="*/ 3413975 h 4475022"/>
                <a:gd name="connsiteX107" fmla="*/ 1509836 w 3279590"/>
                <a:gd name="connsiteY107" fmla="*/ 3773203 h 4475022"/>
                <a:gd name="connsiteX108" fmla="*/ 1526164 w 3279590"/>
                <a:gd name="connsiteY108" fmla="*/ 4050789 h 4475022"/>
                <a:gd name="connsiteX109" fmla="*/ 1526164 w 3279590"/>
                <a:gd name="connsiteY109" fmla="*/ 4050789 h 4475022"/>
                <a:gd name="connsiteX0" fmla="*/ 1444521 w 3279590"/>
                <a:gd name="connsiteY0" fmla="*/ 4050789 h 4478749"/>
                <a:gd name="connsiteX1" fmla="*/ 1379207 w 3279590"/>
                <a:gd name="connsiteY1" fmla="*/ 3675232 h 4478749"/>
                <a:gd name="connsiteX2" fmla="*/ 1199593 w 3279590"/>
                <a:gd name="connsiteY2" fmla="*/ 3218032 h 4478749"/>
                <a:gd name="connsiteX3" fmla="*/ 1036307 w 3279590"/>
                <a:gd name="connsiteY3" fmla="*/ 2907789 h 4478749"/>
                <a:gd name="connsiteX4" fmla="*/ 824036 w 3279590"/>
                <a:gd name="connsiteY4" fmla="*/ 2695517 h 4478749"/>
                <a:gd name="connsiteX5" fmla="*/ 905679 w 3279590"/>
                <a:gd name="connsiteY5" fmla="*/ 2515903 h 4478749"/>
                <a:gd name="connsiteX6" fmla="*/ 1036307 w 3279590"/>
                <a:gd name="connsiteY6" fmla="*/ 2368946 h 4478749"/>
                <a:gd name="connsiteX7" fmla="*/ 1019979 w 3279590"/>
                <a:gd name="connsiteY7" fmla="*/ 2205660 h 4478749"/>
                <a:gd name="connsiteX8" fmla="*/ 987321 w 3279590"/>
                <a:gd name="connsiteY8" fmla="*/ 2173003 h 4478749"/>
                <a:gd name="connsiteX9" fmla="*/ 969193 w 3279590"/>
                <a:gd name="connsiteY9" fmla="*/ 2315128 h 4478749"/>
                <a:gd name="connsiteX10" fmla="*/ 821035 w 3279590"/>
                <a:gd name="connsiteY10" fmla="*/ 2371377 h 4478749"/>
                <a:gd name="connsiteX11" fmla="*/ 675878 w 3279590"/>
                <a:gd name="connsiteY11" fmla="*/ 2329655 h 4478749"/>
                <a:gd name="connsiteX12" fmla="*/ 608133 w 3279590"/>
                <a:gd name="connsiteY12" fmla="*/ 2232284 h 4478749"/>
                <a:gd name="connsiteX13" fmla="*/ 635957 w 3279590"/>
                <a:gd name="connsiteY13" fmla="*/ 2105287 h 4478749"/>
                <a:gd name="connsiteX14" fmla="*/ 763555 w 3279590"/>
                <a:gd name="connsiteY14" fmla="*/ 2038772 h 4478749"/>
                <a:gd name="connsiteX15" fmla="*/ 869390 w 3279590"/>
                <a:gd name="connsiteY15" fmla="*/ 2078663 h 4478749"/>
                <a:gd name="connsiteX16" fmla="*/ 833101 w 3279590"/>
                <a:gd name="connsiteY16" fmla="*/ 2013950 h 4478749"/>
                <a:gd name="connsiteX17" fmla="*/ 791379 w 3279590"/>
                <a:gd name="connsiteY17" fmla="*/ 1960732 h 4478749"/>
                <a:gd name="connsiteX18" fmla="*/ 615996 w 3279590"/>
                <a:gd name="connsiteY18" fmla="*/ 1954068 h 4478749"/>
                <a:gd name="connsiteX19" fmla="*/ 431550 w 3279590"/>
                <a:gd name="connsiteY19" fmla="*/ 1922190 h 4478749"/>
                <a:gd name="connsiteX20" fmla="*/ 237763 w 3279590"/>
                <a:gd name="connsiteY20" fmla="*/ 1808333 h 4478749"/>
                <a:gd name="connsiteX21" fmla="*/ 6830 w 3279590"/>
                <a:gd name="connsiteY21" fmla="*/ 1498086 h 4478749"/>
                <a:gd name="connsiteX22" fmla="*/ 105579 w 3279590"/>
                <a:gd name="connsiteY22" fmla="*/ 1062660 h 4478749"/>
                <a:gd name="connsiteX23" fmla="*/ 546450 w 3279590"/>
                <a:gd name="connsiteY23" fmla="*/ 670775 h 4478749"/>
                <a:gd name="connsiteX24" fmla="*/ 2309936 w 3279590"/>
                <a:gd name="connsiteY24" fmla="*/ 1303 h 4478749"/>
                <a:gd name="connsiteX25" fmla="*/ 1150607 w 3279590"/>
                <a:gd name="connsiteY25" fmla="*/ 509045 h 4478749"/>
                <a:gd name="connsiteX26" fmla="*/ 546450 w 3279590"/>
                <a:gd name="connsiteY26" fmla="*/ 817732 h 4478749"/>
                <a:gd name="connsiteX27" fmla="*/ 203550 w 3279590"/>
                <a:gd name="connsiteY27" fmla="*/ 1144303 h 4478749"/>
                <a:gd name="connsiteX28" fmla="*/ 128904 w 3279590"/>
                <a:gd name="connsiteY28" fmla="*/ 1469318 h 4478749"/>
                <a:gd name="connsiteX29" fmla="*/ 309296 w 3279590"/>
                <a:gd name="connsiteY29" fmla="*/ 1725134 h 4478749"/>
                <a:gd name="connsiteX30" fmla="*/ 499799 w 3279590"/>
                <a:gd name="connsiteY30" fmla="*/ 1831660 h 4478749"/>
                <a:gd name="connsiteX31" fmla="*/ 366835 w 3279590"/>
                <a:gd name="connsiteY31" fmla="*/ 1503531 h 4478749"/>
                <a:gd name="connsiteX32" fmla="*/ 521569 w 3279590"/>
                <a:gd name="connsiteY32" fmla="*/ 1127197 h 4478749"/>
                <a:gd name="connsiteX33" fmla="*/ 1026197 w 3279590"/>
                <a:gd name="connsiteY33" fmla="*/ 827840 h 4478749"/>
                <a:gd name="connsiteX34" fmla="*/ 1700333 w 3279590"/>
                <a:gd name="connsiteY34" fmla="*/ 541702 h 4478749"/>
                <a:gd name="connsiteX35" fmla="*/ 2375250 w 3279590"/>
                <a:gd name="connsiteY35" fmla="*/ 278889 h 4478749"/>
                <a:gd name="connsiteX36" fmla="*/ 1591479 w 3279590"/>
                <a:gd name="connsiteY36" fmla="*/ 703432 h 4478749"/>
                <a:gd name="connsiteX37" fmla="*/ 2587522 w 3279590"/>
                <a:gd name="connsiteY37" fmla="*/ 866718 h 4478749"/>
                <a:gd name="connsiteX38" fmla="*/ 1489622 w 3279590"/>
                <a:gd name="connsiteY38" fmla="*/ 794406 h 4478749"/>
                <a:gd name="connsiteX39" fmla="*/ 1150607 w 3279590"/>
                <a:gd name="connsiteY39" fmla="*/ 915703 h 4478749"/>
                <a:gd name="connsiteX40" fmla="*/ 628093 w 3279590"/>
                <a:gd name="connsiteY40" fmla="*/ 1193289 h 4478749"/>
                <a:gd name="connsiteX41" fmla="*/ 481136 w 3279590"/>
                <a:gd name="connsiteY41" fmla="*/ 1454546 h 4478749"/>
                <a:gd name="connsiteX42" fmla="*/ 562779 w 3279590"/>
                <a:gd name="connsiteY42" fmla="*/ 1748460 h 4478749"/>
                <a:gd name="connsiteX43" fmla="*/ 726064 w 3279590"/>
                <a:gd name="connsiteY43" fmla="*/ 1879089 h 4478749"/>
                <a:gd name="connsiteX44" fmla="*/ 666184 w 3279590"/>
                <a:gd name="connsiteY44" fmla="*/ 1735763 h 4478749"/>
                <a:gd name="connsiteX45" fmla="*/ 742393 w 3279590"/>
                <a:gd name="connsiteY45" fmla="*/ 1585174 h 4478749"/>
                <a:gd name="connsiteX46" fmla="*/ 909311 w 3279590"/>
                <a:gd name="connsiteY46" fmla="*/ 1543452 h 4478749"/>
                <a:gd name="connsiteX47" fmla="*/ 1038138 w 3279590"/>
                <a:gd name="connsiteY47" fmla="*/ 1675281 h 4478749"/>
                <a:gd name="connsiteX48" fmla="*/ 1036307 w 3279590"/>
                <a:gd name="connsiteY48" fmla="*/ 1830103 h 4478749"/>
                <a:gd name="connsiteX49" fmla="*/ 1199593 w 3279590"/>
                <a:gd name="connsiteY49" fmla="*/ 1748460 h 4478749"/>
                <a:gd name="connsiteX50" fmla="*/ 1442752 w 3279590"/>
                <a:gd name="connsiteY50" fmla="*/ 1679870 h 4478749"/>
                <a:gd name="connsiteX51" fmla="*/ 1765001 w 3279590"/>
                <a:gd name="connsiteY51" fmla="*/ 1513857 h 4478749"/>
                <a:gd name="connsiteX52" fmla="*/ 2003862 w 3279590"/>
                <a:gd name="connsiteY52" fmla="*/ 1385763 h 4478749"/>
                <a:gd name="connsiteX53" fmla="*/ 2268182 w 3279590"/>
                <a:gd name="connsiteY53" fmla="*/ 1337214 h 4478749"/>
                <a:gd name="connsiteX54" fmla="*/ 2568227 w 3279590"/>
                <a:gd name="connsiteY54" fmla="*/ 1406924 h 4478749"/>
                <a:gd name="connsiteX55" fmla="*/ 3273319 w 3279590"/>
                <a:gd name="connsiteY55" fmla="*/ 1634162 h 4478749"/>
                <a:gd name="connsiteX56" fmla="*/ 2243390 w 3279590"/>
                <a:gd name="connsiteY56" fmla="*/ 1396496 h 4478749"/>
                <a:gd name="connsiteX57" fmla="*/ 1584816 w 3279590"/>
                <a:gd name="connsiteY57" fmla="*/ 1715204 h 4478749"/>
                <a:gd name="connsiteX58" fmla="*/ 1781027 w 3279590"/>
                <a:gd name="connsiteY58" fmla="*/ 1627001 h 4478749"/>
                <a:gd name="connsiteX59" fmla="*/ 1916459 w 3279590"/>
                <a:gd name="connsiteY59" fmla="*/ 1648162 h 4478749"/>
                <a:gd name="connsiteX60" fmla="*/ 1954549 w 3279590"/>
                <a:gd name="connsiteY60" fmla="*/ 1787826 h 4478749"/>
                <a:gd name="connsiteX61" fmla="*/ 1874137 w 3279590"/>
                <a:gd name="connsiteY61" fmla="*/ 1889400 h 4478749"/>
                <a:gd name="connsiteX62" fmla="*/ 1710011 w 3279590"/>
                <a:gd name="connsiteY62" fmla="*/ 1888754 h 4478749"/>
                <a:gd name="connsiteX63" fmla="*/ 2065007 w 3279590"/>
                <a:gd name="connsiteY63" fmla="*/ 1993389 h 4478749"/>
                <a:gd name="connsiteX64" fmla="*/ 2456893 w 3279590"/>
                <a:gd name="connsiteY64" fmla="*/ 2055071 h 4478749"/>
                <a:gd name="connsiteX65" fmla="*/ 3110036 w 3279590"/>
                <a:gd name="connsiteY65" fmla="*/ 2156675 h 4478749"/>
                <a:gd name="connsiteX66" fmla="*/ 1983818 w 3279590"/>
                <a:gd name="connsiteY66" fmla="*/ 2066414 h 4478749"/>
                <a:gd name="connsiteX67" fmla="*/ 1444521 w 3279590"/>
                <a:gd name="connsiteY67" fmla="*/ 1830103 h 4478749"/>
                <a:gd name="connsiteX68" fmla="*/ 1134279 w 3279590"/>
                <a:gd name="connsiteY68" fmla="*/ 1862760 h 4478749"/>
                <a:gd name="connsiteX69" fmla="*/ 1101621 w 3279590"/>
                <a:gd name="connsiteY69" fmla="*/ 2026046 h 4478749"/>
                <a:gd name="connsiteX70" fmla="*/ 1183264 w 3279590"/>
                <a:gd name="connsiteY70" fmla="*/ 2156675 h 4478749"/>
                <a:gd name="connsiteX71" fmla="*/ 1240414 w 3279590"/>
                <a:gd name="connsiteY71" fmla="*/ 2327217 h 4478749"/>
                <a:gd name="connsiteX72" fmla="*/ 1232250 w 3279590"/>
                <a:gd name="connsiteY72" fmla="*/ 2466917 h 4478749"/>
                <a:gd name="connsiteX73" fmla="*/ 1316748 w 3279590"/>
                <a:gd name="connsiteY73" fmla="*/ 2344443 h 4478749"/>
                <a:gd name="connsiteX74" fmla="*/ 1495939 w 3279590"/>
                <a:gd name="connsiteY74" fmla="*/ 2184362 h 4478749"/>
                <a:gd name="connsiteX75" fmla="*/ 1747054 w 3279590"/>
                <a:gd name="connsiteY75" fmla="*/ 2107236 h 4478749"/>
                <a:gd name="connsiteX76" fmla="*/ 1751897 w 3279590"/>
                <a:gd name="connsiteY76" fmla="*/ 2167799 h 4478749"/>
                <a:gd name="connsiteX77" fmla="*/ 1499277 w 3279590"/>
                <a:gd name="connsiteY77" fmla="*/ 2263826 h 4478749"/>
                <a:gd name="connsiteX78" fmla="*/ 1321294 w 3279590"/>
                <a:gd name="connsiteY78" fmla="*/ 2459914 h 4478749"/>
                <a:gd name="connsiteX79" fmla="*/ 1337024 w 3279590"/>
                <a:gd name="connsiteY79" fmla="*/ 2537221 h 4478749"/>
                <a:gd name="connsiteX80" fmla="*/ 1368104 w 3279590"/>
                <a:gd name="connsiteY80" fmla="*/ 2453329 h 4478749"/>
                <a:gd name="connsiteX81" fmla="*/ 1514941 w 3279590"/>
                <a:gd name="connsiteY81" fmla="*/ 2410331 h 4478749"/>
                <a:gd name="connsiteX82" fmla="*/ 1543963 w 3279590"/>
                <a:gd name="connsiteY82" fmla="*/ 2572980 h 4478749"/>
                <a:gd name="connsiteX83" fmla="*/ 1384037 w 3279590"/>
                <a:gd name="connsiteY83" fmla="*/ 2603896 h 4478749"/>
                <a:gd name="connsiteX84" fmla="*/ 1468561 w 3279590"/>
                <a:gd name="connsiteY84" fmla="*/ 2667977 h 4478749"/>
                <a:gd name="connsiteX85" fmla="*/ 1776483 w 3279590"/>
                <a:gd name="connsiteY85" fmla="*/ 2526807 h 4478749"/>
                <a:gd name="connsiteX86" fmla="*/ 2131191 w 3279590"/>
                <a:gd name="connsiteY86" fmla="*/ 2532666 h 4478749"/>
                <a:gd name="connsiteX87" fmla="*/ 1986300 w 3279590"/>
                <a:gd name="connsiteY87" fmla="*/ 2564193 h 4478749"/>
                <a:gd name="connsiteX88" fmla="*/ 1761697 w 3279590"/>
                <a:gd name="connsiteY88" fmla="*/ 2598253 h 4478749"/>
                <a:gd name="connsiteX89" fmla="*/ 1517051 w 3279590"/>
                <a:gd name="connsiteY89" fmla="*/ 2751934 h 4478749"/>
                <a:gd name="connsiteX90" fmla="*/ 1558821 w 3279590"/>
                <a:gd name="connsiteY90" fmla="*/ 2973103 h 4478749"/>
                <a:gd name="connsiteX91" fmla="*/ 1696784 w 3279590"/>
                <a:gd name="connsiteY91" fmla="*/ 3206591 h 4478749"/>
                <a:gd name="connsiteX92" fmla="*/ 1859289 w 3279590"/>
                <a:gd name="connsiteY92" fmla="*/ 3434479 h 4478749"/>
                <a:gd name="connsiteX93" fmla="*/ 2019417 w 3279590"/>
                <a:gd name="connsiteY93" fmla="*/ 3675491 h 4478749"/>
                <a:gd name="connsiteX94" fmla="*/ 2179091 w 3279590"/>
                <a:gd name="connsiteY94" fmla="*/ 3837650 h 4478749"/>
                <a:gd name="connsiteX95" fmla="*/ 2403853 w 3279590"/>
                <a:gd name="connsiteY95" fmla="*/ 4173199 h 4478749"/>
                <a:gd name="connsiteX96" fmla="*/ 2486860 w 3279590"/>
                <a:gd name="connsiteY96" fmla="*/ 4434478 h 4478749"/>
                <a:gd name="connsiteX97" fmla="*/ 2339563 w 3279590"/>
                <a:gd name="connsiteY97" fmla="*/ 4421844 h 4478749"/>
                <a:gd name="connsiteX98" fmla="*/ 2013790 w 3279590"/>
                <a:gd name="connsiteY98" fmla="*/ 3880831 h 4478749"/>
                <a:gd name="connsiteX99" fmla="*/ 1631898 w 3279590"/>
                <a:gd name="connsiteY99" fmla="*/ 3295783 h 4478749"/>
                <a:gd name="connsiteX100" fmla="*/ 1332036 w 3279590"/>
                <a:gd name="connsiteY100" fmla="*/ 2747678 h 4478749"/>
                <a:gd name="connsiteX101" fmla="*/ 1304368 w 3279590"/>
                <a:gd name="connsiteY101" fmla="*/ 2596185 h 4478749"/>
                <a:gd name="connsiteX102" fmla="*/ 1150607 w 3279590"/>
                <a:gd name="connsiteY102" fmla="*/ 2515903 h 4478749"/>
                <a:gd name="connsiteX103" fmla="*/ 1036307 w 3279590"/>
                <a:gd name="connsiteY103" fmla="*/ 2597546 h 4478749"/>
                <a:gd name="connsiteX104" fmla="*/ 1003650 w 3279590"/>
                <a:gd name="connsiteY104" fmla="*/ 2744503 h 4478749"/>
                <a:gd name="connsiteX105" fmla="*/ 1215921 w 3279590"/>
                <a:gd name="connsiteY105" fmla="*/ 2973103 h 4478749"/>
                <a:gd name="connsiteX106" fmla="*/ 1411864 w 3279590"/>
                <a:gd name="connsiteY106" fmla="*/ 3413975 h 4478749"/>
                <a:gd name="connsiteX107" fmla="*/ 1509836 w 3279590"/>
                <a:gd name="connsiteY107" fmla="*/ 3773203 h 4478749"/>
                <a:gd name="connsiteX108" fmla="*/ 1526164 w 3279590"/>
                <a:gd name="connsiteY108" fmla="*/ 4050789 h 4478749"/>
                <a:gd name="connsiteX109" fmla="*/ 1526164 w 3279590"/>
                <a:gd name="connsiteY109" fmla="*/ 4050789 h 4478749"/>
                <a:gd name="connsiteX0" fmla="*/ 1444521 w 3279590"/>
                <a:gd name="connsiteY0" fmla="*/ 4050789 h 4465301"/>
                <a:gd name="connsiteX1" fmla="*/ 1379207 w 3279590"/>
                <a:gd name="connsiteY1" fmla="*/ 3675232 h 4465301"/>
                <a:gd name="connsiteX2" fmla="*/ 1199593 w 3279590"/>
                <a:gd name="connsiteY2" fmla="*/ 3218032 h 4465301"/>
                <a:gd name="connsiteX3" fmla="*/ 1036307 w 3279590"/>
                <a:gd name="connsiteY3" fmla="*/ 2907789 h 4465301"/>
                <a:gd name="connsiteX4" fmla="*/ 824036 w 3279590"/>
                <a:gd name="connsiteY4" fmla="*/ 2695517 h 4465301"/>
                <a:gd name="connsiteX5" fmla="*/ 905679 w 3279590"/>
                <a:gd name="connsiteY5" fmla="*/ 2515903 h 4465301"/>
                <a:gd name="connsiteX6" fmla="*/ 1036307 w 3279590"/>
                <a:gd name="connsiteY6" fmla="*/ 2368946 h 4465301"/>
                <a:gd name="connsiteX7" fmla="*/ 1019979 w 3279590"/>
                <a:gd name="connsiteY7" fmla="*/ 2205660 h 4465301"/>
                <a:gd name="connsiteX8" fmla="*/ 987321 w 3279590"/>
                <a:gd name="connsiteY8" fmla="*/ 2173003 h 4465301"/>
                <a:gd name="connsiteX9" fmla="*/ 969193 w 3279590"/>
                <a:gd name="connsiteY9" fmla="*/ 2315128 h 4465301"/>
                <a:gd name="connsiteX10" fmla="*/ 821035 w 3279590"/>
                <a:gd name="connsiteY10" fmla="*/ 2371377 h 4465301"/>
                <a:gd name="connsiteX11" fmla="*/ 675878 w 3279590"/>
                <a:gd name="connsiteY11" fmla="*/ 2329655 h 4465301"/>
                <a:gd name="connsiteX12" fmla="*/ 608133 w 3279590"/>
                <a:gd name="connsiteY12" fmla="*/ 2232284 h 4465301"/>
                <a:gd name="connsiteX13" fmla="*/ 635957 w 3279590"/>
                <a:gd name="connsiteY13" fmla="*/ 2105287 h 4465301"/>
                <a:gd name="connsiteX14" fmla="*/ 763555 w 3279590"/>
                <a:gd name="connsiteY14" fmla="*/ 2038772 h 4465301"/>
                <a:gd name="connsiteX15" fmla="*/ 869390 w 3279590"/>
                <a:gd name="connsiteY15" fmla="*/ 2078663 h 4465301"/>
                <a:gd name="connsiteX16" fmla="*/ 833101 w 3279590"/>
                <a:gd name="connsiteY16" fmla="*/ 2013950 h 4465301"/>
                <a:gd name="connsiteX17" fmla="*/ 791379 w 3279590"/>
                <a:gd name="connsiteY17" fmla="*/ 1960732 h 4465301"/>
                <a:gd name="connsiteX18" fmla="*/ 615996 w 3279590"/>
                <a:gd name="connsiteY18" fmla="*/ 1954068 h 4465301"/>
                <a:gd name="connsiteX19" fmla="*/ 431550 w 3279590"/>
                <a:gd name="connsiteY19" fmla="*/ 1922190 h 4465301"/>
                <a:gd name="connsiteX20" fmla="*/ 237763 w 3279590"/>
                <a:gd name="connsiteY20" fmla="*/ 1808333 h 4465301"/>
                <a:gd name="connsiteX21" fmla="*/ 6830 w 3279590"/>
                <a:gd name="connsiteY21" fmla="*/ 1498086 h 4465301"/>
                <a:gd name="connsiteX22" fmla="*/ 105579 w 3279590"/>
                <a:gd name="connsiteY22" fmla="*/ 1062660 h 4465301"/>
                <a:gd name="connsiteX23" fmla="*/ 546450 w 3279590"/>
                <a:gd name="connsiteY23" fmla="*/ 670775 h 4465301"/>
                <a:gd name="connsiteX24" fmla="*/ 2309936 w 3279590"/>
                <a:gd name="connsiteY24" fmla="*/ 1303 h 4465301"/>
                <a:gd name="connsiteX25" fmla="*/ 1150607 w 3279590"/>
                <a:gd name="connsiteY25" fmla="*/ 509045 h 4465301"/>
                <a:gd name="connsiteX26" fmla="*/ 546450 w 3279590"/>
                <a:gd name="connsiteY26" fmla="*/ 817732 h 4465301"/>
                <a:gd name="connsiteX27" fmla="*/ 203550 w 3279590"/>
                <a:gd name="connsiteY27" fmla="*/ 1144303 h 4465301"/>
                <a:gd name="connsiteX28" fmla="*/ 128904 w 3279590"/>
                <a:gd name="connsiteY28" fmla="*/ 1469318 h 4465301"/>
                <a:gd name="connsiteX29" fmla="*/ 309296 w 3279590"/>
                <a:gd name="connsiteY29" fmla="*/ 1725134 h 4465301"/>
                <a:gd name="connsiteX30" fmla="*/ 499799 w 3279590"/>
                <a:gd name="connsiteY30" fmla="*/ 1831660 h 4465301"/>
                <a:gd name="connsiteX31" fmla="*/ 366835 w 3279590"/>
                <a:gd name="connsiteY31" fmla="*/ 1503531 h 4465301"/>
                <a:gd name="connsiteX32" fmla="*/ 521569 w 3279590"/>
                <a:gd name="connsiteY32" fmla="*/ 1127197 h 4465301"/>
                <a:gd name="connsiteX33" fmla="*/ 1026197 w 3279590"/>
                <a:gd name="connsiteY33" fmla="*/ 827840 h 4465301"/>
                <a:gd name="connsiteX34" fmla="*/ 1700333 w 3279590"/>
                <a:gd name="connsiteY34" fmla="*/ 541702 h 4465301"/>
                <a:gd name="connsiteX35" fmla="*/ 2375250 w 3279590"/>
                <a:gd name="connsiteY35" fmla="*/ 278889 h 4465301"/>
                <a:gd name="connsiteX36" fmla="*/ 1591479 w 3279590"/>
                <a:gd name="connsiteY36" fmla="*/ 703432 h 4465301"/>
                <a:gd name="connsiteX37" fmla="*/ 2587522 w 3279590"/>
                <a:gd name="connsiteY37" fmla="*/ 866718 h 4465301"/>
                <a:gd name="connsiteX38" fmla="*/ 1489622 w 3279590"/>
                <a:gd name="connsiteY38" fmla="*/ 794406 h 4465301"/>
                <a:gd name="connsiteX39" fmla="*/ 1150607 w 3279590"/>
                <a:gd name="connsiteY39" fmla="*/ 915703 h 4465301"/>
                <a:gd name="connsiteX40" fmla="*/ 628093 w 3279590"/>
                <a:gd name="connsiteY40" fmla="*/ 1193289 h 4465301"/>
                <a:gd name="connsiteX41" fmla="*/ 481136 w 3279590"/>
                <a:gd name="connsiteY41" fmla="*/ 1454546 h 4465301"/>
                <a:gd name="connsiteX42" fmla="*/ 562779 w 3279590"/>
                <a:gd name="connsiteY42" fmla="*/ 1748460 h 4465301"/>
                <a:gd name="connsiteX43" fmla="*/ 726064 w 3279590"/>
                <a:gd name="connsiteY43" fmla="*/ 1879089 h 4465301"/>
                <a:gd name="connsiteX44" fmla="*/ 666184 w 3279590"/>
                <a:gd name="connsiteY44" fmla="*/ 1735763 h 4465301"/>
                <a:gd name="connsiteX45" fmla="*/ 742393 w 3279590"/>
                <a:gd name="connsiteY45" fmla="*/ 1585174 h 4465301"/>
                <a:gd name="connsiteX46" fmla="*/ 909311 w 3279590"/>
                <a:gd name="connsiteY46" fmla="*/ 1543452 h 4465301"/>
                <a:gd name="connsiteX47" fmla="*/ 1038138 w 3279590"/>
                <a:gd name="connsiteY47" fmla="*/ 1675281 h 4465301"/>
                <a:gd name="connsiteX48" fmla="*/ 1036307 w 3279590"/>
                <a:gd name="connsiteY48" fmla="*/ 1830103 h 4465301"/>
                <a:gd name="connsiteX49" fmla="*/ 1199593 w 3279590"/>
                <a:gd name="connsiteY49" fmla="*/ 1748460 h 4465301"/>
                <a:gd name="connsiteX50" fmla="*/ 1442752 w 3279590"/>
                <a:gd name="connsiteY50" fmla="*/ 1679870 h 4465301"/>
                <a:gd name="connsiteX51" fmla="*/ 1765001 w 3279590"/>
                <a:gd name="connsiteY51" fmla="*/ 1513857 h 4465301"/>
                <a:gd name="connsiteX52" fmla="*/ 2003862 w 3279590"/>
                <a:gd name="connsiteY52" fmla="*/ 1385763 h 4465301"/>
                <a:gd name="connsiteX53" fmla="*/ 2268182 w 3279590"/>
                <a:gd name="connsiteY53" fmla="*/ 1337214 h 4465301"/>
                <a:gd name="connsiteX54" fmla="*/ 2568227 w 3279590"/>
                <a:gd name="connsiteY54" fmla="*/ 1406924 h 4465301"/>
                <a:gd name="connsiteX55" fmla="*/ 3273319 w 3279590"/>
                <a:gd name="connsiteY55" fmla="*/ 1634162 h 4465301"/>
                <a:gd name="connsiteX56" fmla="*/ 2243390 w 3279590"/>
                <a:gd name="connsiteY56" fmla="*/ 1396496 h 4465301"/>
                <a:gd name="connsiteX57" fmla="*/ 1584816 w 3279590"/>
                <a:gd name="connsiteY57" fmla="*/ 1715204 h 4465301"/>
                <a:gd name="connsiteX58" fmla="*/ 1781027 w 3279590"/>
                <a:gd name="connsiteY58" fmla="*/ 1627001 h 4465301"/>
                <a:gd name="connsiteX59" fmla="*/ 1916459 w 3279590"/>
                <a:gd name="connsiteY59" fmla="*/ 1648162 h 4465301"/>
                <a:gd name="connsiteX60" fmla="*/ 1954549 w 3279590"/>
                <a:gd name="connsiteY60" fmla="*/ 1787826 h 4465301"/>
                <a:gd name="connsiteX61" fmla="*/ 1874137 w 3279590"/>
                <a:gd name="connsiteY61" fmla="*/ 1889400 h 4465301"/>
                <a:gd name="connsiteX62" fmla="*/ 1710011 w 3279590"/>
                <a:gd name="connsiteY62" fmla="*/ 1888754 h 4465301"/>
                <a:gd name="connsiteX63" fmla="*/ 2065007 w 3279590"/>
                <a:gd name="connsiteY63" fmla="*/ 1993389 h 4465301"/>
                <a:gd name="connsiteX64" fmla="*/ 2456893 w 3279590"/>
                <a:gd name="connsiteY64" fmla="*/ 2055071 h 4465301"/>
                <a:gd name="connsiteX65" fmla="*/ 3110036 w 3279590"/>
                <a:gd name="connsiteY65" fmla="*/ 2156675 h 4465301"/>
                <a:gd name="connsiteX66" fmla="*/ 1983818 w 3279590"/>
                <a:gd name="connsiteY66" fmla="*/ 2066414 h 4465301"/>
                <a:gd name="connsiteX67" fmla="*/ 1444521 w 3279590"/>
                <a:gd name="connsiteY67" fmla="*/ 1830103 h 4465301"/>
                <a:gd name="connsiteX68" fmla="*/ 1134279 w 3279590"/>
                <a:gd name="connsiteY68" fmla="*/ 1862760 h 4465301"/>
                <a:gd name="connsiteX69" fmla="*/ 1101621 w 3279590"/>
                <a:gd name="connsiteY69" fmla="*/ 2026046 h 4465301"/>
                <a:gd name="connsiteX70" fmla="*/ 1183264 w 3279590"/>
                <a:gd name="connsiteY70" fmla="*/ 2156675 h 4465301"/>
                <a:gd name="connsiteX71" fmla="*/ 1240414 w 3279590"/>
                <a:gd name="connsiteY71" fmla="*/ 2327217 h 4465301"/>
                <a:gd name="connsiteX72" fmla="*/ 1232250 w 3279590"/>
                <a:gd name="connsiteY72" fmla="*/ 2466917 h 4465301"/>
                <a:gd name="connsiteX73" fmla="*/ 1316748 w 3279590"/>
                <a:gd name="connsiteY73" fmla="*/ 2344443 h 4465301"/>
                <a:gd name="connsiteX74" fmla="*/ 1495939 w 3279590"/>
                <a:gd name="connsiteY74" fmla="*/ 2184362 h 4465301"/>
                <a:gd name="connsiteX75" fmla="*/ 1747054 w 3279590"/>
                <a:gd name="connsiteY75" fmla="*/ 2107236 h 4465301"/>
                <a:gd name="connsiteX76" fmla="*/ 1751897 w 3279590"/>
                <a:gd name="connsiteY76" fmla="*/ 2167799 h 4465301"/>
                <a:gd name="connsiteX77" fmla="*/ 1499277 w 3279590"/>
                <a:gd name="connsiteY77" fmla="*/ 2263826 h 4465301"/>
                <a:gd name="connsiteX78" fmla="*/ 1321294 w 3279590"/>
                <a:gd name="connsiteY78" fmla="*/ 2459914 h 4465301"/>
                <a:gd name="connsiteX79" fmla="*/ 1337024 w 3279590"/>
                <a:gd name="connsiteY79" fmla="*/ 2537221 h 4465301"/>
                <a:gd name="connsiteX80" fmla="*/ 1368104 w 3279590"/>
                <a:gd name="connsiteY80" fmla="*/ 2453329 h 4465301"/>
                <a:gd name="connsiteX81" fmla="*/ 1514941 w 3279590"/>
                <a:gd name="connsiteY81" fmla="*/ 2410331 h 4465301"/>
                <a:gd name="connsiteX82" fmla="*/ 1543963 w 3279590"/>
                <a:gd name="connsiteY82" fmla="*/ 2572980 h 4465301"/>
                <a:gd name="connsiteX83" fmla="*/ 1384037 w 3279590"/>
                <a:gd name="connsiteY83" fmla="*/ 2603896 h 4465301"/>
                <a:gd name="connsiteX84" fmla="*/ 1468561 w 3279590"/>
                <a:gd name="connsiteY84" fmla="*/ 2667977 h 4465301"/>
                <a:gd name="connsiteX85" fmla="*/ 1776483 w 3279590"/>
                <a:gd name="connsiteY85" fmla="*/ 2526807 h 4465301"/>
                <a:gd name="connsiteX86" fmla="*/ 2131191 w 3279590"/>
                <a:gd name="connsiteY86" fmla="*/ 2532666 h 4465301"/>
                <a:gd name="connsiteX87" fmla="*/ 1986300 w 3279590"/>
                <a:gd name="connsiteY87" fmla="*/ 2564193 h 4465301"/>
                <a:gd name="connsiteX88" fmla="*/ 1761697 w 3279590"/>
                <a:gd name="connsiteY88" fmla="*/ 2598253 h 4465301"/>
                <a:gd name="connsiteX89" fmla="*/ 1517051 w 3279590"/>
                <a:gd name="connsiteY89" fmla="*/ 2751934 h 4465301"/>
                <a:gd name="connsiteX90" fmla="*/ 1558821 w 3279590"/>
                <a:gd name="connsiteY90" fmla="*/ 2973103 h 4465301"/>
                <a:gd name="connsiteX91" fmla="*/ 1696784 w 3279590"/>
                <a:gd name="connsiteY91" fmla="*/ 3206591 h 4465301"/>
                <a:gd name="connsiteX92" fmla="*/ 1859289 w 3279590"/>
                <a:gd name="connsiteY92" fmla="*/ 3434479 h 4465301"/>
                <a:gd name="connsiteX93" fmla="*/ 2019417 w 3279590"/>
                <a:gd name="connsiteY93" fmla="*/ 3675491 h 4465301"/>
                <a:gd name="connsiteX94" fmla="*/ 2179091 w 3279590"/>
                <a:gd name="connsiteY94" fmla="*/ 3837650 h 4465301"/>
                <a:gd name="connsiteX95" fmla="*/ 2403853 w 3279590"/>
                <a:gd name="connsiteY95" fmla="*/ 4173199 h 4465301"/>
                <a:gd name="connsiteX96" fmla="*/ 2502315 w 3279590"/>
                <a:gd name="connsiteY96" fmla="*/ 4403568 h 4465301"/>
                <a:gd name="connsiteX97" fmla="*/ 2339563 w 3279590"/>
                <a:gd name="connsiteY97" fmla="*/ 4421844 h 4465301"/>
                <a:gd name="connsiteX98" fmla="*/ 2013790 w 3279590"/>
                <a:gd name="connsiteY98" fmla="*/ 3880831 h 4465301"/>
                <a:gd name="connsiteX99" fmla="*/ 1631898 w 3279590"/>
                <a:gd name="connsiteY99" fmla="*/ 3295783 h 4465301"/>
                <a:gd name="connsiteX100" fmla="*/ 1332036 w 3279590"/>
                <a:gd name="connsiteY100" fmla="*/ 2747678 h 4465301"/>
                <a:gd name="connsiteX101" fmla="*/ 1304368 w 3279590"/>
                <a:gd name="connsiteY101" fmla="*/ 2596185 h 4465301"/>
                <a:gd name="connsiteX102" fmla="*/ 1150607 w 3279590"/>
                <a:gd name="connsiteY102" fmla="*/ 2515903 h 4465301"/>
                <a:gd name="connsiteX103" fmla="*/ 1036307 w 3279590"/>
                <a:gd name="connsiteY103" fmla="*/ 2597546 h 4465301"/>
                <a:gd name="connsiteX104" fmla="*/ 1003650 w 3279590"/>
                <a:gd name="connsiteY104" fmla="*/ 2744503 h 4465301"/>
                <a:gd name="connsiteX105" fmla="*/ 1215921 w 3279590"/>
                <a:gd name="connsiteY105" fmla="*/ 2973103 h 4465301"/>
                <a:gd name="connsiteX106" fmla="*/ 1411864 w 3279590"/>
                <a:gd name="connsiteY106" fmla="*/ 3413975 h 4465301"/>
                <a:gd name="connsiteX107" fmla="*/ 1509836 w 3279590"/>
                <a:gd name="connsiteY107" fmla="*/ 3773203 h 4465301"/>
                <a:gd name="connsiteX108" fmla="*/ 1526164 w 3279590"/>
                <a:gd name="connsiteY108" fmla="*/ 4050789 h 4465301"/>
                <a:gd name="connsiteX109" fmla="*/ 1526164 w 3279590"/>
                <a:gd name="connsiteY109" fmla="*/ 4050789 h 4465301"/>
                <a:gd name="connsiteX0" fmla="*/ 1444521 w 3279590"/>
                <a:gd name="connsiteY0" fmla="*/ 4050789 h 4465301"/>
                <a:gd name="connsiteX1" fmla="*/ 1379207 w 3279590"/>
                <a:gd name="connsiteY1" fmla="*/ 3675232 h 4465301"/>
                <a:gd name="connsiteX2" fmla="*/ 1199593 w 3279590"/>
                <a:gd name="connsiteY2" fmla="*/ 3218032 h 4465301"/>
                <a:gd name="connsiteX3" fmla="*/ 1036307 w 3279590"/>
                <a:gd name="connsiteY3" fmla="*/ 2907789 h 4465301"/>
                <a:gd name="connsiteX4" fmla="*/ 824036 w 3279590"/>
                <a:gd name="connsiteY4" fmla="*/ 2695517 h 4465301"/>
                <a:gd name="connsiteX5" fmla="*/ 905679 w 3279590"/>
                <a:gd name="connsiteY5" fmla="*/ 2515903 h 4465301"/>
                <a:gd name="connsiteX6" fmla="*/ 1036307 w 3279590"/>
                <a:gd name="connsiteY6" fmla="*/ 2368946 h 4465301"/>
                <a:gd name="connsiteX7" fmla="*/ 1019979 w 3279590"/>
                <a:gd name="connsiteY7" fmla="*/ 2205660 h 4465301"/>
                <a:gd name="connsiteX8" fmla="*/ 987321 w 3279590"/>
                <a:gd name="connsiteY8" fmla="*/ 2173003 h 4465301"/>
                <a:gd name="connsiteX9" fmla="*/ 969193 w 3279590"/>
                <a:gd name="connsiteY9" fmla="*/ 2315128 h 4465301"/>
                <a:gd name="connsiteX10" fmla="*/ 821035 w 3279590"/>
                <a:gd name="connsiteY10" fmla="*/ 2371377 h 4465301"/>
                <a:gd name="connsiteX11" fmla="*/ 675878 w 3279590"/>
                <a:gd name="connsiteY11" fmla="*/ 2329655 h 4465301"/>
                <a:gd name="connsiteX12" fmla="*/ 608133 w 3279590"/>
                <a:gd name="connsiteY12" fmla="*/ 2232284 h 4465301"/>
                <a:gd name="connsiteX13" fmla="*/ 635957 w 3279590"/>
                <a:gd name="connsiteY13" fmla="*/ 2105287 h 4465301"/>
                <a:gd name="connsiteX14" fmla="*/ 763555 w 3279590"/>
                <a:gd name="connsiteY14" fmla="*/ 2038772 h 4465301"/>
                <a:gd name="connsiteX15" fmla="*/ 869390 w 3279590"/>
                <a:gd name="connsiteY15" fmla="*/ 2078663 h 4465301"/>
                <a:gd name="connsiteX16" fmla="*/ 833101 w 3279590"/>
                <a:gd name="connsiteY16" fmla="*/ 2013950 h 4465301"/>
                <a:gd name="connsiteX17" fmla="*/ 791379 w 3279590"/>
                <a:gd name="connsiteY17" fmla="*/ 1960732 h 4465301"/>
                <a:gd name="connsiteX18" fmla="*/ 615996 w 3279590"/>
                <a:gd name="connsiteY18" fmla="*/ 1954068 h 4465301"/>
                <a:gd name="connsiteX19" fmla="*/ 431550 w 3279590"/>
                <a:gd name="connsiteY19" fmla="*/ 1922190 h 4465301"/>
                <a:gd name="connsiteX20" fmla="*/ 237763 w 3279590"/>
                <a:gd name="connsiteY20" fmla="*/ 1808333 h 4465301"/>
                <a:gd name="connsiteX21" fmla="*/ 6830 w 3279590"/>
                <a:gd name="connsiteY21" fmla="*/ 1498086 h 4465301"/>
                <a:gd name="connsiteX22" fmla="*/ 105579 w 3279590"/>
                <a:gd name="connsiteY22" fmla="*/ 1062660 h 4465301"/>
                <a:gd name="connsiteX23" fmla="*/ 546450 w 3279590"/>
                <a:gd name="connsiteY23" fmla="*/ 670775 h 4465301"/>
                <a:gd name="connsiteX24" fmla="*/ 2309936 w 3279590"/>
                <a:gd name="connsiteY24" fmla="*/ 1303 h 4465301"/>
                <a:gd name="connsiteX25" fmla="*/ 1150607 w 3279590"/>
                <a:gd name="connsiteY25" fmla="*/ 509045 h 4465301"/>
                <a:gd name="connsiteX26" fmla="*/ 546450 w 3279590"/>
                <a:gd name="connsiteY26" fmla="*/ 817732 h 4465301"/>
                <a:gd name="connsiteX27" fmla="*/ 203550 w 3279590"/>
                <a:gd name="connsiteY27" fmla="*/ 1144303 h 4465301"/>
                <a:gd name="connsiteX28" fmla="*/ 128904 w 3279590"/>
                <a:gd name="connsiteY28" fmla="*/ 1469318 h 4465301"/>
                <a:gd name="connsiteX29" fmla="*/ 309296 w 3279590"/>
                <a:gd name="connsiteY29" fmla="*/ 1725134 h 4465301"/>
                <a:gd name="connsiteX30" fmla="*/ 499799 w 3279590"/>
                <a:gd name="connsiteY30" fmla="*/ 1831660 h 4465301"/>
                <a:gd name="connsiteX31" fmla="*/ 366835 w 3279590"/>
                <a:gd name="connsiteY31" fmla="*/ 1503531 h 4465301"/>
                <a:gd name="connsiteX32" fmla="*/ 521569 w 3279590"/>
                <a:gd name="connsiteY32" fmla="*/ 1127197 h 4465301"/>
                <a:gd name="connsiteX33" fmla="*/ 1026197 w 3279590"/>
                <a:gd name="connsiteY33" fmla="*/ 827840 h 4465301"/>
                <a:gd name="connsiteX34" fmla="*/ 1700333 w 3279590"/>
                <a:gd name="connsiteY34" fmla="*/ 541702 h 4465301"/>
                <a:gd name="connsiteX35" fmla="*/ 2375250 w 3279590"/>
                <a:gd name="connsiteY35" fmla="*/ 278889 h 4465301"/>
                <a:gd name="connsiteX36" fmla="*/ 1591479 w 3279590"/>
                <a:gd name="connsiteY36" fmla="*/ 703432 h 4465301"/>
                <a:gd name="connsiteX37" fmla="*/ 2587522 w 3279590"/>
                <a:gd name="connsiteY37" fmla="*/ 866718 h 4465301"/>
                <a:gd name="connsiteX38" fmla="*/ 1489622 w 3279590"/>
                <a:gd name="connsiteY38" fmla="*/ 794406 h 4465301"/>
                <a:gd name="connsiteX39" fmla="*/ 1150607 w 3279590"/>
                <a:gd name="connsiteY39" fmla="*/ 915703 h 4465301"/>
                <a:gd name="connsiteX40" fmla="*/ 628093 w 3279590"/>
                <a:gd name="connsiteY40" fmla="*/ 1193289 h 4465301"/>
                <a:gd name="connsiteX41" fmla="*/ 481136 w 3279590"/>
                <a:gd name="connsiteY41" fmla="*/ 1454546 h 4465301"/>
                <a:gd name="connsiteX42" fmla="*/ 562779 w 3279590"/>
                <a:gd name="connsiteY42" fmla="*/ 1748460 h 4465301"/>
                <a:gd name="connsiteX43" fmla="*/ 726064 w 3279590"/>
                <a:gd name="connsiteY43" fmla="*/ 1879089 h 4465301"/>
                <a:gd name="connsiteX44" fmla="*/ 666184 w 3279590"/>
                <a:gd name="connsiteY44" fmla="*/ 1735763 h 4465301"/>
                <a:gd name="connsiteX45" fmla="*/ 742393 w 3279590"/>
                <a:gd name="connsiteY45" fmla="*/ 1585174 h 4465301"/>
                <a:gd name="connsiteX46" fmla="*/ 909311 w 3279590"/>
                <a:gd name="connsiteY46" fmla="*/ 1543452 h 4465301"/>
                <a:gd name="connsiteX47" fmla="*/ 1038138 w 3279590"/>
                <a:gd name="connsiteY47" fmla="*/ 1675281 h 4465301"/>
                <a:gd name="connsiteX48" fmla="*/ 1036307 w 3279590"/>
                <a:gd name="connsiteY48" fmla="*/ 1830103 h 4465301"/>
                <a:gd name="connsiteX49" fmla="*/ 1199593 w 3279590"/>
                <a:gd name="connsiteY49" fmla="*/ 1748460 h 4465301"/>
                <a:gd name="connsiteX50" fmla="*/ 1442752 w 3279590"/>
                <a:gd name="connsiteY50" fmla="*/ 1679870 h 4465301"/>
                <a:gd name="connsiteX51" fmla="*/ 1765001 w 3279590"/>
                <a:gd name="connsiteY51" fmla="*/ 1513857 h 4465301"/>
                <a:gd name="connsiteX52" fmla="*/ 2003862 w 3279590"/>
                <a:gd name="connsiteY52" fmla="*/ 1385763 h 4465301"/>
                <a:gd name="connsiteX53" fmla="*/ 2268182 w 3279590"/>
                <a:gd name="connsiteY53" fmla="*/ 1337214 h 4465301"/>
                <a:gd name="connsiteX54" fmla="*/ 2568227 w 3279590"/>
                <a:gd name="connsiteY54" fmla="*/ 1406924 h 4465301"/>
                <a:gd name="connsiteX55" fmla="*/ 3273319 w 3279590"/>
                <a:gd name="connsiteY55" fmla="*/ 1634162 h 4465301"/>
                <a:gd name="connsiteX56" fmla="*/ 2243390 w 3279590"/>
                <a:gd name="connsiteY56" fmla="*/ 1396496 h 4465301"/>
                <a:gd name="connsiteX57" fmla="*/ 1584816 w 3279590"/>
                <a:gd name="connsiteY57" fmla="*/ 1715204 h 4465301"/>
                <a:gd name="connsiteX58" fmla="*/ 1781027 w 3279590"/>
                <a:gd name="connsiteY58" fmla="*/ 1627001 h 4465301"/>
                <a:gd name="connsiteX59" fmla="*/ 1916459 w 3279590"/>
                <a:gd name="connsiteY59" fmla="*/ 1648162 h 4465301"/>
                <a:gd name="connsiteX60" fmla="*/ 1954549 w 3279590"/>
                <a:gd name="connsiteY60" fmla="*/ 1787826 h 4465301"/>
                <a:gd name="connsiteX61" fmla="*/ 1874137 w 3279590"/>
                <a:gd name="connsiteY61" fmla="*/ 1889400 h 4465301"/>
                <a:gd name="connsiteX62" fmla="*/ 1710011 w 3279590"/>
                <a:gd name="connsiteY62" fmla="*/ 1888754 h 4465301"/>
                <a:gd name="connsiteX63" fmla="*/ 2065007 w 3279590"/>
                <a:gd name="connsiteY63" fmla="*/ 1993389 h 4465301"/>
                <a:gd name="connsiteX64" fmla="*/ 2456893 w 3279590"/>
                <a:gd name="connsiteY64" fmla="*/ 2055071 h 4465301"/>
                <a:gd name="connsiteX65" fmla="*/ 3110036 w 3279590"/>
                <a:gd name="connsiteY65" fmla="*/ 2156675 h 4465301"/>
                <a:gd name="connsiteX66" fmla="*/ 1983818 w 3279590"/>
                <a:gd name="connsiteY66" fmla="*/ 2066414 h 4465301"/>
                <a:gd name="connsiteX67" fmla="*/ 1444521 w 3279590"/>
                <a:gd name="connsiteY67" fmla="*/ 1830103 h 4465301"/>
                <a:gd name="connsiteX68" fmla="*/ 1134279 w 3279590"/>
                <a:gd name="connsiteY68" fmla="*/ 1862760 h 4465301"/>
                <a:gd name="connsiteX69" fmla="*/ 1101621 w 3279590"/>
                <a:gd name="connsiteY69" fmla="*/ 2026046 h 4465301"/>
                <a:gd name="connsiteX70" fmla="*/ 1183264 w 3279590"/>
                <a:gd name="connsiteY70" fmla="*/ 2156675 h 4465301"/>
                <a:gd name="connsiteX71" fmla="*/ 1240414 w 3279590"/>
                <a:gd name="connsiteY71" fmla="*/ 2327217 h 4465301"/>
                <a:gd name="connsiteX72" fmla="*/ 1232250 w 3279590"/>
                <a:gd name="connsiteY72" fmla="*/ 2466917 h 4465301"/>
                <a:gd name="connsiteX73" fmla="*/ 1316748 w 3279590"/>
                <a:gd name="connsiteY73" fmla="*/ 2344443 h 4465301"/>
                <a:gd name="connsiteX74" fmla="*/ 1495939 w 3279590"/>
                <a:gd name="connsiteY74" fmla="*/ 2184362 h 4465301"/>
                <a:gd name="connsiteX75" fmla="*/ 1747054 w 3279590"/>
                <a:gd name="connsiteY75" fmla="*/ 2107236 h 4465301"/>
                <a:gd name="connsiteX76" fmla="*/ 1751897 w 3279590"/>
                <a:gd name="connsiteY76" fmla="*/ 2167799 h 4465301"/>
                <a:gd name="connsiteX77" fmla="*/ 1499277 w 3279590"/>
                <a:gd name="connsiteY77" fmla="*/ 2263826 h 4465301"/>
                <a:gd name="connsiteX78" fmla="*/ 1321294 w 3279590"/>
                <a:gd name="connsiteY78" fmla="*/ 2459914 h 4465301"/>
                <a:gd name="connsiteX79" fmla="*/ 1337024 w 3279590"/>
                <a:gd name="connsiteY79" fmla="*/ 2537221 h 4465301"/>
                <a:gd name="connsiteX80" fmla="*/ 1368104 w 3279590"/>
                <a:gd name="connsiteY80" fmla="*/ 2453329 h 4465301"/>
                <a:gd name="connsiteX81" fmla="*/ 1514941 w 3279590"/>
                <a:gd name="connsiteY81" fmla="*/ 2410331 h 4465301"/>
                <a:gd name="connsiteX82" fmla="*/ 1543963 w 3279590"/>
                <a:gd name="connsiteY82" fmla="*/ 2572980 h 4465301"/>
                <a:gd name="connsiteX83" fmla="*/ 1384037 w 3279590"/>
                <a:gd name="connsiteY83" fmla="*/ 2603896 h 4465301"/>
                <a:gd name="connsiteX84" fmla="*/ 1468561 w 3279590"/>
                <a:gd name="connsiteY84" fmla="*/ 2667977 h 4465301"/>
                <a:gd name="connsiteX85" fmla="*/ 1776483 w 3279590"/>
                <a:gd name="connsiteY85" fmla="*/ 2526807 h 4465301"/>
                <a:gd name="connsiteX86" fmla="*/ 2131191 w 3279590"/>
                <a:gd name="connsiteY86" fmla="*/ 2532666 h 4465301"/>
                <a:gd name="connsiteX87" fmla="*/ 1986300 w 3279590"/>
                <a:gd name="connsiteY87" fmla="*/ 2564193 h 4465301"/>
                <a:gd name="connsiteX88" fmla="*/ 1761697 w 3279590"/>
                <a:gd name="connsiteY88" fmla="*/ 2598253 h 4465301"/>
                <a:gd name="connsiteX89" fmla="*/ 1517051 w 3279590"/>
                <a:gd name="connsiteY89" fmla="*/ 2751934 h 4465301"/>
                <a:gd name="connsiteX90" fmla="*/ 1558821 w 3279590"/>
                <a:gd name="connsiteY90" fmla="*/ 2973103 h 4465301"/>
                <a:gd name="connsiteX91" fmla="*/ 1696784 w 3279590"/>
                <a:gd name="connsiteY91" fmla="*/ 3206591 h 4465301"/>
                <a:gd name="connsiteX92" fmla="*/ 1859289 w 3279590"/>
                <a:gd name="connsiteY92" fmla="*/ 3434479 h 4465301"/>
                <a:gd name="connsiteX93" fmla="*/ 2019417 w 3279590"/>
                <a:gd name="connsiteY93" fmla="*/ 3675491 h 4465301"/>
                <a:gd name="connsiteX94" fmla="*/ 2179091 w 3279590"/>
                <a:gd name="connsiteY94" fmla="*/ 3837650 h 4465301"/>
                <a:gd name="connsiteX95" fmla="*/ 2403853 w 3279590"/>
                <a:gd name="connsiteY95" fmla="*/ 4173199 h 4465301"/>
                <a:gd name="connsiteX96" fmla="*/ 2502315 w 3279590"/>
                <a:gd name="connsiteY96" fmla="*/ 4403568 h 4465301"/>
                <a:gd name="connsiteX97" fmla="*/ 2339563 w 3279590"/>
                <a:gd name="connsiteY97" fmla="*/ 4421844 h 4465301"/>
                <a:gd name="connsiteX98" fmla="*/ 2013790 w 3279590"/>
                <a:gd name="connsiteY98" fmla="*/ 3880831 h 4465301"/>
                <a:gd name="connsiteX99" fmla="*/ 1631898 w 3279590"/>
                <a:gd name="connsiteY99" fmla="*/ 3295783 h 4465301"/>
                <a:gd name="connsiteX100" fmla="*/ 1332036 w 3279590"/>
                <a:gd name="connsiteY100" fmla="*/ 2747678 h 4465301"/>
                <a:gd name="connsiteX101" fmla="*/ 1304368 w 3279590"/>
                <a:gd name="connsiteY101" fmla="*/ 2596185 h 4465301"/>
                <a:gd name="connsiteX102" fmla="*/ 1150607 w 3279590"/>
                <a:gd name="connsiteY102" fmla="*/ 2515903 h 4465301"/>
                <a:gd name="connsiteX103" fmla="*/ 1036307 w 3279590"/>
                <a:gd name="connsiteY103" fmla="*/ 2597546 h 4465301"/>
                <a:gd name="connsiteX104" fmla="*/ 1003650 w 3279590"/>
                <a:gd name="connsiteY104" fmla="*/ 2744503 h 4465301"/>
                <a:gd name="connsiteX105" fmla="*/ 1215921 w 3279590"/>
                <a:gd name="connsiteY105" fmla="*/ 2973103 h 4465301"/>
                <a:gd name="connsiteX106" fmla="*/ 1411864 w 3279590"/>
                <a:gd name="connsiteY106" fmla="*/ 3413975 h 4465301"/>
                <a:gd name="connsiteX107" fmla="*/ 1509836 w 3279590"/>
                <a:gd name="connsiteY107" fmla="*/ 3773203 h 4465301"/>
                <a:gd name="connsiteX108" fmla="*/ 1526164 w 3279590"/>
                <a:gd name="connsiteY108" fmla="*/ 4050789 h 4465301"/>
                <a:gd name="connsiteX109" fmla="*/ 1526164 w 3279590"/>
                <a:gd name="connsiteY109" fmla="*/ 4050789 h 4465301"/>
                <a:gd name="connsiteX0" fmla="*/ 1444521 w 3279590"/>
                <a:gd name="connsiteY0" fmla="*/ 4050789 h 4488389"/>
                <a:gd name="connsiteX1" fmla="*/ 1379207 w 3279590"/>
                <a:gd name="connsiteY1" fmla="*/ 3675232 h 4488389"/>
                <a:gd name="connsiteX2" fmla="*/ 1199593 w 3279590"/>
                <a:gd name="connsiteY2" fmla="*/ 3218032 h 4488389"/>
                <a:gd name="connsiteX3" fmla="*/ 1036307 w 3279590"/>
                <a:gd name="connsiteY3" fmla="*/ 2907789 h 4488389"/>
                <a:gd name="connsiteX4" fmla="*/ 824036 w 3279590"/>
                <a:gd name="connsiteY4" fmla="*/ 2695517 h 4488389"/>
                <a:gd name="connsiteX5" fmla="*/ 905679 w 3279590"/>
                <a:gd name="connsiteY5" fmla="*/ 2515903 h 4488389"/>
                <a:gd name="connsiteX6" fmla="*/ 1036307 w 3279590"/>
                <a:gd name="connsiteY6" fmla="*/ 2368946 h 4488389"/>
                <a:gd name="connsiteX7" fmla="*/ 1019979 w 3279590"/>
                <a:gd name="connsiteY7" fmla="*/ 2205660 h 4488389"/>
                <a:gd name="connsiteX8" fmla="*/ 987321 w 3279590"/>
                <a:gd name="connsiteY8" fmla="*/ 2173003 h 4488389"/>
                <a:gd name="connsiteX9" fmla="*/ 969193 w 3279590"/>
                <a:gd name="connsiteY9" fmla="*/ 2315128 h 4488389"/>
                <a:gd name="connsiteX10" fmla="*/ 821035 w 3279590"/>
                <a:gd name="connsiteY10" fmla="*/ 2371377 h 4488389"/>
                <a:gd name="connsiteX11" fmla="*/ 675878 w 3279590"/>
                <a:gd name="connsiteY11" fmla="*/ 2329655 h 4488389"/>
                <a:gd name="connsiteX12" fmla="*/ 608133 w 3279590"/>
                <a:gd name="connsiteY12" fmla="*/ 2232284 h 4488389"/>
                <a:gd name="connsiteX13" fmla="*/ 635957 w 3279590"/>
                <a:gd name="connsiteY13" fmla="*/ 2105287 h 4488389"/>
                <a:gd name="connsiteX14" fmla="*/ 763555 w 3279590"/>
                <a:gd name="connsiteY14" fmla="*/ 2038772 h 4488389"/>
                <a:gd name="connsiteX15" fmla="*/ 869390 w 3279590"/>
                <a:gd name="connsiteY15" fmla="*/ 2078663 h 4488389"/>
                <a:gd name="connsiteX16" fmla="*/ 833101 w 3279590"/>
                <a:gd name="connsiteY16" fmla="*/ 2013950 h 4488389"/>
                <a:gd name="connsiteX17" fmla="*/ 791379 w 3279590"/>
                <a:gd name="connsiteY17" fmla="*/ 1960732 h 4488389"/>
                <a:gd name="connsiteX18" fmla="*/ 615996 w 3279590"/>
                <a:gd name="connsiteY18" fmla="*/ 1954068 h 4488389"/>
                <a:gd name="connsiteX19" fmla="*/ 431550 w 3279590"/>
                <a:gd name="connsiteY19" fmla="*/ 1922190 h 4488389"/>
                <a:gd name="connsiteX20" fmla="*/ 237763 w 3279590"/>
                <a:gd name="connsiteY20" fmla="*/ 1808333 h 4488389"/>
                <a:gd name="connsiteX21" fmla="*/ 6830 w 3279590"/>
                <a:gd name="connsiteY21" fmla="*/ 1498086 h 4488389"/>
                <a:gd name="connsiteX22" fmla="*/ 105579 w 3279590"/>
                <a:gd name="connsiteY22" fmla="*/ 1062660 h 4488389"/>
                <a:gd name="connsiteX23" fmla="*/ 546450 w 3279590"/>
                <a:gd name="connsiteY23" fmla="*/ 670775 h 4488389"/>
                <a:gd name="connsiteX24" fmla="*/ 2309936 w 3279590"/>
                <a:gd name="connsiteY24" fmla="*/ 1303 h 4488389"/>
                <a:gd name="connsiteX25" fmla="*/ 1150607 w 3279590"/>
                <a:gd name="connsiteY25" fmla="*/ 509045 h 4488389"/>
                <a:gd name="connsiteX26" fmla="*/ 546450 w 3279590"/>
                <a:gd name="connsiteY26" fmla="*/ 817732 h 4488389"/>
                <a:gd name="connsiteX27" fmla="*/ 203550 w 3279590"/>
                <a:gd name="connsiteY27" fmla="*/ 1144303 h 4488389"/>
                <a:gd name="connsiteX28" fmla="*/ 128904 w 3279590"/>
                <a:gd name="connsiteY28" fmla="*/ 1469318 h 4488389"/>
                <a:gd name="connsiteX29" fmla="*/ 309296 w 3279590"/>
                <a:gd name="connsiteY29" fmla="*/ 1725134 h 4488389"/>
                <a:gd name="connsiteX30" fmla="*/ 499799 w 3279590"/>
                <a:gd name="connsiteY30" fmla="*/ 1831660 h 4488389"/>
                <a:gd name="connsiteX31" fmla="*/ 366835 w 3279590"/>
                <a:gd name="connsiteY31" fmla="*/ 1503531 h 4488389"/>
                <a:gd name="connsiteX32" fmla="*/ 521569 w 3279590"/>
                <a:gd name="connsiteY32" fmla="*/ 1127197 h 4488389"/>
                <a:gd name="connsiteX33" fmla="*/ 1026197 w 3279590"/>
                <a:gd name="connsiteY33" fmla="*/ 827840 h 4488389"/>
                <a:gd name="connsiteX34" fmla="*/ 1700333 w 3279590"/>
                <a:gd name="connsiteY34" fmla="*/ 541702 h 4488389"/>
                <a:gd name="connsiteX35" fmla="*/ 2375250 w 3279590"/>
                <a:gd name="connsiteY35" fmla="*/ 278889 h 4488389"/>
                <a:gd name="connsiteX36" fmla="*/ 1591479 w 3279590"/>
                <a:gd name="connsiteY36" fmla="*/ 703432 h 4488389"/>
                <a:gd name="connsiteX37" fmla="*/ 2587522 w 3279590"/>
                <a:gd name="connsiteY37" fmla="*/ 866718 h 4488389"/>
                <a:gd name="connsiteX38" fmla="*/ 1489622 w 3279590"/>
                <a:gd name="connsiteY38" fmla="*/ 794406 h 4488389"/>
                <a:gd name="connsiteX39" fmla="*/ 1150607 w 3279590"/>
                <a:gd name="connsiteY39" fmla="*/ 915703 h 4488389"/>
                <a:gd name="connsiteX40" fmla="*/ 628093 w 3279590"/>
                <a:gd name="connsiteY40" fmla="*/ 1193289 h 4488389"/>
                <a:gd name="connsiteX41" fmla="*/ 481136 w 3279590"/>
                <a:gd name="connsiteY41" fmla="*/ 1454546 h 4488389"/>
                <a:gd name="connsiteX42" fmla="*/ 562779 w 3279590"/>
                <a:gd name="connsiteY42" fmla="*/ 1748460 h 4488389"/>
                <a:gd name="connsiteX43" fmla="*/ 726064 w 3279590"/>
                <a:gd name="connsiteY43" fmla="*/ 1879089 h 4488389"/>
                <a:gd name="connsiteX44" fmla="*/ 666184 w 3279590"/>
                <a:gd name="connsiteY44" fmla="*/ 1735763 h 4488389"/>
                <a:gd name="connsiteX45" fmla="*/ 742393 w 3279590"/>
                <a:gd name="connsiteY45" fmla="*/ 1585174 h 4488389"/>
                <a:gd name="connsiteX46" fmla="*/ 909311 w 3279590"/>
                <a:gd name="connsiteY46" fmla="*/ 1543452 h 4488389"/>
                <a:gd name="connsiteX47" fmla="*/ 1038138 w 3279590"/>
                <a:gd name="connsiteY47" fmla="*/ 1675281 h 4488389"/>
                <a:gd name="connsiteX48" fmla="*/ 1036307 w 3279590"/>
                <a:gd name="connsiteY48" fmla="*/ 1830103 h 4488389"/>
                <a:gd name="connsiteX49" fmla="*/ 1199593 w 3279590"/>
                <a:gd name="connsiteY49" fmla="*/ 1748460 h 4488389"/>
                <a:gd name="connsiteX50" fmla="*/ 1442752 w 3279590"/>
                <a:gd name="connsiteY50" fmla="*/ 1679870 h 4488389"/>
                <a:gd name="connsiteX51" fmla="*/ 1765001 w 3279590"/>
                <a:gd name="connsiteY51" fmla="*/ 1513857 h 4488389"/>
                <a:gd name="connsiteX52" fmla="*/ 2003862 w 3279590"/>
                <a:gd name="connsiteY52" fmla="*/ 1385763 h 4488389"/>
                <a:gd name="connsiteX53" fmla="*/ 2268182 w 3279590"/>
                <a:gd name="connsiteY53" fmla="*/ 1337214 h 4488389"/>
                <a:gd name="connsiteX54" fmla="*/ 2568227 w 3279590"/>
                <a:gd name="connsiteY54" fmla="*/ 1406924 h 4488389"/>
                <a:gd name="connsiteX55" fmla="*/ 3273319 w 3279590"/>
                <a:gd name="connsiteY55" fmla="*/ 1634162 h 4488389"/>
                <a:gd name="connsiteX56" fmla="*/ 2243390 w 3279590"/>
                <a:gd name="connsiteY56" fmla="*/ 1396496 h 4488389"/>
                <a:gd name="connsiteX57" fmla="*/ 1584816 w 3279590"/>
                <a:gd name="connsiteY57" fmla="*/ 1715204 h 4488389"/>
                <a:gd name="connsiteX58" fmla="*/ 1781027 w 3279590"/>
                <a:gd name="connsiteY58" fmla="*/ 1627001 h 4488389"/>
                <a:gd name="connsiteX59" fmla="*/ 1916459 w 3279590"/>
                <a:gd name="connsiteY59" fmla="*/ 1648162 h 4488389"/>
                <a:gd name="connsiteX60" fmla="*/ 1954549 w 3279590"/>
                <a:gd name="connsiteY60" fmla="*/ 1787826 h 4488389"/>
                <a:gd name="connsiteX61" fmla="*/ 1874137 w 3279590"/>
                <a:gd name="connsiteY61" fmla="*/ 1889400 h 4488389"/>
                <a:gd name="connsiteX62" fmla="*/ 1710011 w 3279590"/>
                <a:gd name="connsiteY62" fmla="*/ 1888754 h 4488389"/>
                <a:gd name="connsiteX63" fmla="*/ 2065007 w 3279590"/>
                <a:gd name="connsiteY63" fmla="*/ 1993389 h 4488389"/>
                <a:gd name="connsiteX64" fmla="*/ 2456893 w 3279590"/>
                <a:gd name="connsiteY64" fmla="*/ 2055071 h 4488389"/>
                <a:gd name="connsiteX65" fmla="*/ 3110036 w 3279590"/>
                <a:gd name="connsiteY65" fmla="*/ 2156675 h 4488389"/>
                <a:gd name="connsiteX66" fmla="*/ 1983818 w 3279590"/>
                <a:gd name="connsiteY66" fmla="*/ 2066414 h 4488389"/>
                <a:gd name="connsiteX67" fmla="*/ 1444521 w 3279590"/>
                <a:gd name="connsiteY67" fmla="*/ 1830103 h 4488389"/>
                <a:gd name="connsiteX68" fmla="*/ 1134279 w 3279590"/>
                <a:gd name="connsiteY68" fmla="*/ 1862760 h 4488389"/>
                <a:gd name="connsiteX69" fmla="*/ 1101621 w 3279590"/>
                <a:gd name="connsiteY69" fmla="*/ 2026046 h 4488389"/>
                <a:gd name="connsiteX70" fmla="*/ 1183264 w 3279590"/>
                <a:gd name="connsiteY70" fmla="*/ 2156675 h 4488389"/>
                <a:gd name="connsiteX71" fmla="*/ 1240414 w 3279590"/>
                <a:gd name="connsiteY71" fmla="*/ 2327217 h 4488389"/>
                <a:gd name="connsiteX72" fmla="*/ 1232250 w 3279590"/>
                <a:gd name="connsiteY72" fmla="*/ 2466917 h 4488389"/>
                <a:gd name="connsiteX73" fmla="*/ 1316748 w 3279590"/>
                <a:gd name="connsiteY73" fmla="*/ 2344443 h 4488389"/>
                <a:gd name="connsiteX74" fmla="*/ 1495939 w 3279590"/>
                <a:gd name="connsiteY74" fmla="*/ 2184362 h 4488389"/>
                <a:gd name="connsiteX75" fmla="*/ 1747054 w 3279590"/>
                <a:gd name="connsiteY75" fmla="*/ 2107236 h 4488389"/>
                <a:gd name="connsiteX76" fmla="*/ 1751897 w 3279590"/>
                <a:gd name="connsiteY76" fmla="*/ 2167799 h 4488389"/>
                <a:gd name="connsiteX77" fmla="*/ 1499277 w 3279590"/>
                <a:gd name="connsiteY77" fmla="*/ 2263826 h 4488389"/>
                <a:gd name="connsiteX78" fmla="*/ 1321294 w 3279590"/>
                <a:gd name="connsiteY78" fmla="*/ 2459914 h 4488389"/>
                <a:gd name="connsiteX79" fmla="*/ 1337024 w 3279590"/>
                <a:gd name="connsiteY79" fmla="*/ 2537221 h 4488389"/>
                <a:gd name="connsiteX80" fmla="*/ 1368104 w 3279590"/>
                <a:gd name="connsiteY80" fmla="*/ 2453329 h 4488389"/>
                <a:gd name="connsiteX81" fmla="*/ 1514941 w 3279590"/>
                <a:gd name="connsiteY81" fmla="*/ 2410331 h 4488389"/>
                <a:gd name="connsiteX82" fmla="*/ 1543963 w 3279590"/>
                <a:gd name="connsiteY82" fmla="*/ 2572980 h 4488389"/>
                <a:gd name="connsiteX83" fmla="*/ 1384037 w 3279590"/>
                <a:gd name="connsiteY83" fmla="*/ 2603896 h 4488389"/>
                <a:gd name="connsiteX84" fmla="*/ 1468561 w 3279590"/>
                <a:gd name="connsiteY84" fmla="*/ 2667977 h 4488389"/>
                <a:gd name="connsiteX85" fmla="*/ 1776483 w 3279590"/>
                <a:gd name="connsiteY85" fmla="*/ 2526807 h 4488389"/>
                <a:gd name="connsiteX86" fmla="*/ 2131191 w 3279590"/>
                <a:gd name="connsiteY86" fmla="*/ 2532666 h 4488389"/>
                <a:gd name="connsiteX87" fmla="*/ 1986300 w 3279590"/>
                <a:gd name="connsiteY87" fmla="*/ 2564193 h 4488389"/>
                <a:gd name="connsiteX88" fmla="*/ 1761697 w 3279590"/>
                <a:gd name="connsiteY88" fmla="*/ 2598253 h 4488389"/>
                <a:gd name="connsiteX89" fmla="*/ 1517051 w 3279590"/>
                <a:gd name="connsiteY89" fmla="*/ 2751934 h 4488389"/>
                <a:gd name="connsiteX90" fmla="*/ 1558821 w 3279590"/>
                <a:gd name="connsiteY90" fmla="*/ 2973103 h 4488389"/>
                <a:gd name="connsiteX91" fmla="*/ 1696784 w 3279590"/>
                <a:gd name="connsiteY91" fmla="*/ 3206591 h 4488389"/>
                <a:gd name="connsiteX92" fmla="*/ 1859289 w 3279590"/>
                <a:gd name="connsiteY92" fmla="*/ 3434479 h 4488389"/>
                <a:gd name="connsiteX93" fmla="*/ 2019417 w 3279590"/>
                <a:gd name="connsiteY93" fmla="*/ 3675491 h 4488389"/>
                <a:gd name="connsiteX94" fmla="*/ 2179091 w 3279590"/>
                <a:gd name="connsiteY94" fmla="*/ 3837650 h 4488389"/>
                <a:gd name="connsiteX95" fmla="*/ 2403853 w 3279590"/>
                <a:gd name="connsiteY95" fmla="*/ 4173199 h 4488389"/>
                <a:gd name="connsiteX96" fmla="*/ 2502315 w 3279590"/>
                <a:gd name="connsiteY96" fmla="*/ 4403568 h 4488389"/>
                <a:gd name="connsiteX97" fmla="*/ 2378202 w 3279590"/>
                <a:gd name="connsiteY97" fmla="*/ 4452755 h 4488389"/>
                <a:gd name="connsiteX98" fmla="*/ 2013790 w 3279590"/>
                <a:gd name="connsiteY98" fmla="*/ 3880831 h 4488389"/>
                <a:gd name="connsiteX99" fmla="*/ 1631898 w 3279590"/>
                <a:gd name="connsiteY99" fmla="*/ 3295783 h 4488389"/>
                <a:gd name="connsiteX100" fmla="*/ 1332036 w 3279590"/>
                <a:gd name="connsiteY100" fmla="*/ 2747678 h 4488389"/>
                <a:gd name="connsiteX101" fmla="*/ 1304368 w 3279590"/>
                <a:gd name="connsiteY101" fmla="*/ 2596185 h 4488389"/>
                <a:gd name="connsiteX102" fmla="*/ 1150607 w 3279590"/>
                <a:gd name="connsiteY102" fmla="*/ 2515903 h 4488389"/>
                <a:gd name="connsiteX103" fmla="*/ 1036307 w 3279590"/>
                <a:gd name="connsiteY103" fmla="*/ 2597546 h 4488389"/>
                <a:gd name="connsiteX104" fmla="*/ 1003650 w 3279590"/>
                <a:gd name="connsiteY104" fmla="*/ 2744503 h 4488389"/>
                <a:gd name="connsiteX105" fmla="*/ 1215921 w 3279590"/>
                <a:gd name="connsiteY105" fmla="*/ 2973103 h 4488389"/>
                <a:gd name="connsiteX106" fmla="*/ 1411864 w 3279590"/>
                <a:gd name="connsiteY106" fmla="*/ 3413975 h 4488389"/>
                <a:gd name="connsiteX107" fmla="*/ 1509836 w 3279590"/>
                <a:gd name="connsiteY107" fmla="*/ 3773203 h 4488389"/>
                <a:gd name="connsiteX108" fmla="*/ 1526164 w 3279590"/>
                <a:gd name="connsiteY108" fmla="*/ 4050789 h 4488389"/>
                <a:gd name="connsiteX109" fmla="*/ 1526164 w 3279590"/>
                <a:gd name="connsiteY109" fmla="*/ 4050789 h 4488389"/>
                <a:gd name="connsiteX0" fmla="*/ 1444521 w 3279590"/>
                <a:gd name="connsiteY0" fmla="*/ 4050789 h 4452755"/>
                <a:gd name="connsiteX1" fmla="*/ 1379207 w 3279590"/>
                <a:gd name="connsiteY1" fmla="*/ 3675232 h 4452755"/>
                <a:gd name="connsiteX2" fmla="*/ 1199593 w 3279590"/>
                <a:gd name="connsiteY2" fmla="*/ 3218032 h 4452755"/>
                <a:gd name="connsiteX3" fmla="*/ 1036307 w 3279590"/>
                <a:gd name="connsiteY3" fmla="*/ 2907789 h 4452755"/>
                <a:gd name="connsiteX4" fmla="*/ 824036 w 3279590"/>
                <a:gd name="connsiteY4" fmla="*/ 2695517 h 4452755"/>
                <a:gd name="connsiteX5" fmla="*/ 905679 w 3279590"/>
                <a:gd name="connsiteY5" fmla="*/ 2515903 h 4452755"/>
                <a:gd name="connsiteX6" fmla="*/ 1036307 w 3279590"/>
                <a:gd name="connsiteY6" fmla="*/ 2368946 h 4452755"/>
                <a:gd name="connsiteX7" fmla="*/ 1019979 w 3279590"/>
                <a:gd name="connsiteY7" fmla="*/ 2205660 h 4452755"/>
                <a:gd name="connsiteX8" fmla="*/ 987321 w 3279590"/>
                <a:gd name="connsiteY8" fmla="*/ 2173003 h 4452755"/>
                <a:gd name="connsiteX9" fmla="*/ 969193 w 3279590"/>
                <a:gd name="connsiteY9" fmla="*/ 2315128 h 4452755"/>
                <a:gd name="connsiteX10" fmla="*/ 821035 w 3279590"/>
                <a:gd name="connsiteY10" fmla="*/ 2371377 h 4452755"/>
                <a:gd name="connsiteX11" fmla="*/ 675878 w 3279590"/>
                <a:gd name="connsiteY11" fmla="*/ 2329655 h 4452755"/>
                <a:gd name="connsiteX12" fmla="*/ 608133 w 3279590"/>
                <a:gd name="connsiteY12" fmla="*/ 2232284 h 4452755"/>
                <a:gd name="connsiteX13" fmla="*/ 635957 w 3279590"/>
                <a:gd name="connsiteY13" fmla="*/ 2105287 h 4452755"/>
                <a:gd name="connsiteX14" fmla="*/ 763555 w 3279590"/>
                <a:gd name="connsiteY14" fmla="*/ 2038772 h 4452755"/>
                <a:gd name="connsiteX15" fmla="*/ 869390 w 3279590"/>
                <a:gd name="connsiteY15" fmla="*/ 2078663 h 4452755"/>
                <a:gd name="connsiteX16" fmla="*/ 833101 w 3279590"/>
                <a:gd name="connsiteY16" fmla="*/ 2013950 h 4452755"/>
                <a:gd name="connsiteX17" fmla="*/ 791379 w 3279590"/>
                <a:gd name="connsiteY17" fmla="*/ 1960732 h 4452755"/>
                <a:gd name="connsiteX18" fmla="*/ 615996 w 3279590"/>
                <a:gd name="connsiteY18" fmla="*/ 1954068 h 4452755"/>
                <a:gd name="connsiteX19" fmla="*/ 431550 w 3279590"/>
                <a:gd name="connsiteY19" fmla="*/ 1922190 h 4452755"/>
                <a:gd name="connsiteX20" fmla="*/ 237763 w 3279590"/>
                <a:gd name="connsiteY20" fmla="*/ 1808333 h 4452755"/>
                <a:gd name="connsiteX21" fmla="*/ 6830 w 3279590"/>
                <a:gd name="connsiteY21" fmla="*/ 1498086 h 4452755"/>
                <a:gd name="connsiteX22" fmla="*/ 105579 w 3279590"/>
                <a:gd name="connsiteY22" fmla="*/ 1062660 h 4452755"/>
                <a:gd name="connsiteX23" fmla="*/ 546450 w 3279590"/>
                <a:gd name="connsiteY23" fmla="*/ 670775 h 4452755"/>
                <a:gd name="connsiteX24" fmla="*/ 2309936 w 3279590"/>
                <a:gd name="connsiteY24" fmla="*/ 1303 h 4452755"/>
                <a:gd name="connsiteX25" fmla="*/ 1150607 w 3279590"/>
                <a:gd name="connsiteY25" fmla="*/ 509045 h 4452755"/>
                <a:gd name="connsiteX26" fmla="*/ 546450 w 3279590"/>
                <a:gd name="connsiteY26" fmla="*/ 817732 h 4452755"/>
                <a:gd name="connsiteX27" fmla="*/ 203550 w 3279590"/>
                <a:gd name="connsiteY27" fmla="*/ 1144303 h 4452755"/>
                <a:gd name="connsiteX28" fmla="*/ 128904 w 3279590"/>
                <a:gd name="connsiteY28" fmla="*/ 1469318 h 4452755"/>
                <a:gd name="connsiteX29" fmla="*/ 309296 w 3279590"/>
                <a:gd name="connsiteY29" fmla="*/ 1725134 h 4452755"/>
                <a:gd name="connsiteX30" fmla="*/ 499799 w 3279590"/>
                <a:gd name="connsiteY30" fmla="*/ 1831660 h 4452755"/>
                <a:gd name="connsiteX31" fmla="*/ 366835 w 3279590"/>
                <a:gd name="connsiteY31" fmla="*/ 1503531 h 4452755"/>
                <a:gd name="connsiteX32" fmla="*/ 521569 w 3279590"/>
                <a:gd name="connsiteY32" fmla="*/ 1127197 h 4452755"/>
                <a:gd name="connsiteX33" fmla="*/ 1026197 w 3279590"/>
                <a:gd name="connsiteY33" fmla="*/ 827840 h 4452755"/>
                <a:gd name="connsiteX34" fmla="*/ 1700333 w 3279590"/>
                <a:gd name="connsiteY34" fmla="*/ 541702 h 4452755"/>
                <a:gd name="connsiteX35" fmla="*/ 2375250 w 3279590"/>
                <a:gd name="connsiteY35" fmla="*/ 278889 h 4452755"/>
                <a:gd name="connsiteX36" fmla="*/ 1591479 w 3279590"/>
                <a:gd name="connsiteY36" fmla="*/ 703432 h 4452755"/>
                <a:gd name="connsiteX37" fmla="*/ 2587522 w 3279590"/>
                <a:gd name="connsiteY37" fmla="*/ 866718 h 4452755"/>
                <a:gd name="connsiteX38" fmla="*/ 1489622 w 3279590"/>
                <a:gd name="connsiteY38" fmla="*/ 794406 h 4452755"/>
                <a:gd name="connsiteX39" fmla="*/ 1150607 w 3279590"/>
                <a:gd name="connsiteY39" fmla="*/ 915703 h 4452755"/>
                <a:gd name="connsiteX40" fmla="*/ 628093 w 3279590"/>
                <a:gd name="connsiteY40" fmla="*/ 1193289 h 4452755"/>
                <a:gd name="connsiteX41" fmla="*/ 481136 w 3279590"/>
                <a:gd name="connsiteY41" fmla="*/ 1454546 h 4452755"/>
                <a:gd name="connsiteX42" fmla="*/ 562779 w 3279590"/>
                <a:gd name="connsiteY42" fmla="*/ 1748460 h 4452755"/>
                <a:gd name="connsiteX43" fmla="*/ 726064 w 3279590"/>
                <a:gd name="connsiteY43" fmla="*/ 1879089 h 4452755"/>
                <a:gd name="connsiteX44" fmla="*/ 666184 w 3279590"/>
                <a:gd name="connsiteY44" fmla="*/ 1735763 h 4452755"/>
                <a:gd name="connsiteX45" fmla="*/ 742393 w 3279590"/>
                <a:gd name="connsiteY45" fmla="*/ 1585174 h 4452755"/>
                <a:gd name="connsiteX46" fmla="*/ 909311 w 3279590"/>
                <a:gd name="connsiteY46" fmla="*/ 1543452 h 4452755"/>
                <a:gd name="connsiteX47" fmla="*/ 1038138 w 3279590"/>
                <a:gd name="connsiteY47" fmla="*/ 1675281 h 4452755"/>
                <a:gd name="connsiteX48" fmla="*/ 1036307 w 3279590"/>
                <a:gd name="connsiteY48" fmla="*/ 1830103 h 4452755"/>
                <a:gd name="connsiteX49" fmla="*/ 1199593 w 3279590"/>
                <a:gd name="connsiteY49" fmla="*/ 1748460 h 4452755"/>
                <a:gd name="connsiteX50" fmla="*/ 1442752 w 3279590"/>
                <a:gd name="connsiteY50" fmla="*/ 1679870 h 4452755"/>
                <a:gd name="connsiteX51" fmla="*/ 1765001 w 3279590"/>
                <a:gd name="connsiteY51" fmla="*/ 1513857 h 4452755"/>
                <a:gd name="connsiteX52" fmla="*/ 2003862 w 3279590"/>
                <a:gd name="connsiteY52" fmla="*/ 1385763 h 4452755"/>
                <a:gd name="connsiteX53" fmla="*/ 2268182 w 3279590"/>
                <a:gd name="connsiteY53" fmla="*/ 1337214 h 4452755"/>
                <a:gd name="connsiteX54" fmla="*/ 2568227 w 3279590"/>
                <a:gd name="connsiteY54" fmla="*/ 1406924 h 4452755"/>
                <a:gd name="connsiteX55" fmla="*/ 3273319 w 3279590"/>
                <a:gd name="connsiteY55" fmla="*/ 1634162 h 4452755"/>
                <a:gd name="connsiteX56" fmla="*/ 2243390 w 3279590"/>
                <a:gd name="connsiteY56" fmla="*/ 1396496 h 4452755"/>
                <a:gd name="connsiteX57" fmla="*/ 1584816 w 3279590"/>
                <a:gd name="connsiteY57" fmla="*/ 1715204 h 4452755"/>
                <a:gd name="connsiteX58" fmla="*/ 1781027 w 3279590"/>
                <a:gd name="connsiteY58" fmla="*/ 1627001 h 4452755"/>
                <a:gd name="connsiteX59" fmla="*/ 1916459 w 3279590"/>
                <a:gd name="connsiteY59" fmla="*/ 1648162 h 4452755"/>
                <a:gd name="connsiteX60" fmla="*/ 1954549 w 3279590"/>
                <a:gd name="connsiteY60" fmla="*/ 1787826 h 4452755"/>
                <a:gd name="connsiteX61" fmla="*/ 1874137 w 3279590"/>
                <a:gd name="connsiteY61" fmla="*/ 1889400 h 4452755"/>
                <a:gd name="connsiteX62" fmla="*/ 1710011 w 3279590"/>
                <a:gd name="connsiteY62" fmla="*/ 1888754 h 4452755"/>
                <a:gd name="connsiteX63" fmla="*/ 2065007 w 3279590"/>
                <a:gd name="connsiteY63" fmla="*/ 1993389 h 4452755"/>
                <a:gd name="connsiteX64" fmla="*/ 2456893 w 3279590"/>
                <a:gd name="connsiteY64" fmla="*/ 2055071 h 4452755"/>
                <a:gd name="connsiteX65" fmla="*/ 3110036 w 3279590"/>
                <a:gd name="connsiteY65" fmla="*/ 2156675 h 4452755"/>
                <a:gd name="connsiteX66" fmla="*/ 1983818 w 3279590"/>
                <a:gd name="connsiteY66" fmla="*/ 2066414 h 4452755"/>
                <a:gd name="connsiteX67" fmla="*/ 1444521 w 3279590"/>
                <a:gd name="connsiteY67" fmla="*/ 1830103 h 4452755"/>
                <a:gd name="connsiteX68" fmla="*/ 1134279 w 3279590"/>
                <a:gd name="connsiteY68" fmla="*/ 1862760 h 4452755"/>
                <a:gd name="connsiteX69" fmla="*/ 1101621 w 3279590"/>
                <a:gd name="connsiteY69" fmla="*/ 2026046 h 4452755"/>
                <a:gd name="connsiteX70" fmla="*/ 1183264 w 3279590"/>
                <a:gd name="connsiteY70" fmla="*/ 2156675 h 4452755"/>
                <a:gd name="connsiteX71" fmla="*/ 1240414 w 3279590"/>
                <a:gd name="connsiteY71" fmla="*/ 2327217 h 4452755"/>
                <a:gd name="connsiteX72" fmla="*/ 1232250 w 3279590"/>
                <a:gd name="connsiteY72" fmla="*/ 2466917 h 4452755"/>
                <a:gd name="connsiteX73" fmla="*/ 1316748 w 3279590"/>
                <a:gd name="connsiteY73" fmla="*/ 2344443 h 4452755"/>
                <a:gd name="connsiteX74" fmla="*/ 1495939 w 3279590"/>
                <a:gd name="connsiteY74" fmla="*/ 2184362 h 4452755"/>
                <a:gd name="connsiteX75" fmla="*/ 1747054 w 3279590"/>
                <a:gd name="connsiteY75" fmla="*/ 2107236 h 4452755"/>
                <a:gd name="connsiteX76" fmla="*/ 1751897 w 3279590"/>
                <a:gd name="connsiteY76" fmla="*/ 2167799 h 4452755"/>
                <a:gd name="connsiteX77" fmla="*/ 1499277 w 3279590"/>
                <a:gd name="connsiteY77" fmla="*/ 2263826 h 4452755"/>
                <a:gd name="connsiteX78" fmla="*/ 1321294 w 3279590"/>
                <a:gd name="connsiteY78" fmla="*/ 2459914 h 4452755"/>
                <a:gd name="connsiteX79" fmla="*/ 1337024 w 3279590"/>
                <a:gd name="connsiteY79" fmla="*/ 2537221 h 4452755"/>
                <a:gd name="connsiteX80" fmla="*/ 1368104 w 3279590"/>
                <a:gd name="connsiteY80" fmla="*/ 2453329 h 4452755"/>
                <a:gd name="connsiteX81" fmla="*/ 1514941 w 3279590"/>
                <a:gd name="connsiteY81" fmla="*/ 2410331 h 4452755"/>
                <a:gd name="connsiteX82" fmla="*/ 1543963 w 3279590"/>
                <a:gd name="connsiteY82" fmla="*/ 2572980 h 4452755"/>
                <a:gd name="connsiteX83" fmla="*/ 1384037 w 3279590"/>
                <a:gd name="connsiteY83" fmla="*/ 2603896 h 4452755"/>
                <a:gd name="connsiteX84" fmla="*/ 1468561 w 3279590"/>
                <a:gd name="connsiteY84" fmla="*/ 2667977 h 4452755"/>
                <a:gd name="connsiteX85" fmla="*/ 1776483 w 3279590"/>
                <a:gd name="connsiteY85" fmla="*/ 2526807 h 4452755"/>
                <a:gd name="connsiteX86" fmla="*/ 2131191 w 3279590"/>
                <a:gd name="connsiteY86" fmla="*/ 2532666 h 4452755"/>
                <a:gd name="connsiteX87" fmla="*/ 1986300 w 3279590"/>
                <a:gd name="connsiteY87" fmla="*/ 2564193 h 4452755"/>
                <a:gd name="connsiteX88" fmla="*/ 1761697 w 3279590"/>
                <a:gd name="connsiteY88" fmla="*/ 2598253 h 4452755"/>
                <a:gd name="connsiteX89" fmla="*/ 1517051 w 3279590"/>
                <a:gd name="connsiteY89" fmla="*/ 2751934 h 4452755"/>
                <a:gd name="connsiteX90" fmla="*/ 1558821 w 3279590"/>
                <a:gd name="connsiteY90" fmla="*/ 2973103 h 4452755"/>
                <a:gd name="connsiteX91" fmla="*/ 1696784 w 3279590"/>
                <a:gd name="connsiteY91" fmla="*/ 3206591 h 4452755"/>
                <a:gd name="connsiteX92" fmla="*/ 1859289 w 3279590"/>
                <a:gd name="connsiteY92" fmla="*/ 3434479 h 4452755"/>
                <a:gd name="connsiteX93" fmla="*/ 2019417 w 3279590"/>
                <a:gd name="connsiteY93" fmla="*/ 3675491 h 4452755"/>
                <a:gd name="connsiteX94" fmla="*/ 2179091 w 3279590"/>
                <a:gd name="connsiteY94" fmla="*/ 3837650 h 4452755"/>
                <a:gd name="connsiteX95" fmla="*/ 2403853 w 3279590"/>
                <a:gd name="connsiteY95" fmla="*/ 4173199 h 4452755"/>
                <a:gd name="connsiteX96" fmla="*/ 2502315 w 3279590"/>
                <a:gd name="connsiteY96" fmla="*/ 4403568 h 4452755"/>
                <a:gd name="connsiteX97" fmla="*/ 2378202 w 3279590"/>
                <a:gd name="connsiteY97" fmla="*/ 4452755 h 4452755"/>
                <a:gd name="connsiteX98" fmla="*/ 2013790 w 3279590"/>
                <a:gd name="connsiteY98" fmla="*/ 3880831 h 4452755"/>
                <a:gd name="connsiteX99" fmla="*/ 1631898 w 3279590"/>
                <a:gd name="connsiteY99" fmla="*/ 3295783 h 4452755"/>
                <a:gd name="connsiteX100" fmla="*/ 1332036 w 3279590"/>
                <a:gd name="connsiteY100" fmla="*/ 2747678 h 4452755"/>
                <a:gd name="connsiteX101" fmla="*/ 1304368 w 3279590"/>
                <a:gd name="connsiteY101" fmla="*/ 2596185 h 4452755"/>
                <a:gd name="connsiteX102" fmla="*/ 1150607 w 3279590"/>
                <a:gd name="connsiteY102" fmla="*/ 2515903 h 4452755"/>
                <a:gd name="connsiteX103" fmla="*/ 1036307 w 3279590"/>
                <a:gd name="connsiteY103" fmla="*/ 2597546 h 4452755"/>
                <a:gd name="connsiteX104" fmla="*/ 1003650 w 3279590"/>
                <a:gd name="connsiteY104" fmla="*/ 2744503 h 4452755"/>
                <a:gd name="connsiteX105" fmla="*/ 1215921 w 3279590"/>
                <a:gd name="connsiteY105" fmla="*/ 2973103 h 4452755"/>
                <a:gd name="connsiteX106" fmla="*/ 1411864 w 3279590"/>
                <a:gd name="connsiteY106" fmla="*/ 3413975 h 4452755"/>
                <a:gd name="connsiteX107" fmla="*/ 1509836 w 3279590"/>
                <a:gd name="connsiteY107" fmla="*/ 3773203 h 4452755"/>
                <a:gd name="connsiteX108" fmla="*/ 1526164 w 3279590"/>
                <a:gd name="connsiteY108" fmla="*/ 4050789 h 4452755"/>
                <a:gd name="connsiteX109" fmla="*/ 1526164 w 3279590"/>
                <a:gd name="connsiteY109" fmla="*/ 4050789 h 4452755"/>
                <a:gd name="connsiteX0" fmla="*/ 1444521 w 3279590"/>
                <a:gd name="connsiteY0" fmla="*/ 4050789 h 4452755"/>
                <a:gd name="connsiteX1" fmla="*/ 1379207 w 3279590"/>
                <a:gd name="connsiteY1" fmla="*/ 3675232 h 4452755"/>
                <a:gd name="connsiteX2" fmla="*/ 1199593 w 3279590"/>
                <a:gd name="connsiteY2" fmla="*/ 3218032 h 4452755"/>
                <a:gd name="connsiteX3" fmla="*/ 1036307 w 3279590"/>
                <a:gd name="connsiteY3" fmla="*/ 2907789 h 4452755"/>
                <a:gd name="connsiteX4" fmla="*/ 824036 w 3279590"/>
                <a:gd name="connsiteY4" fmla="*/ 2695517 h 4452755"/>
                <a:gd name="connsiteX5" fmla="*/ 905679 w 3279590"/>
                <a:gd name="connsiteY5" fmla="*/ 2515903 h 4452755"/>
                <a:gd name="connsiteX6" fmla="*/ 1036307 w 3279590"/>
                <a:gd name="connsiteY6" fmla="*/ 2368946 h 4452755"/>
                <a:gd name="connsiteX7" fmla="*/ 1019979 w 3279590"/>
                <a:gd name="connsiteY7" fmla="*/ 2205660 h 4452755"/>
                <a:gd name="connsiteX8" fmla="*/ 987321 w 3279590"/>
                <a:gd name="connsiteY8" fmla="*/ 2173003 h 4452755"/>
                <a:gd name="connsiteX9" fmla="*/ 969193 w 3279590"/>
                <a:gd name="connsiteY9" fmla="*/ 2315128 h 4452755"/>
                <a:gd name="connsiteX10" fmla="*/ 821035 w 3279590"/>
                <a:gd name="connsiteY10" fmla="*/ 2371377 h 4452755"/>
                <a:gd name="connsiteX11" fmla="*/ 675878 w 3279590"/>
                <a:gd name="connsiteY11" fmla="*/ 2329655 h 4452755"/>
                <a:gd name="connsiteX12" fmla="*/ 608133 w 3279590"/>
                <a:gd name="connsiteY12" fmla="*/ 2232284 h 4452755"/>
                <a:gd name="connsiteX13" fmla="*/ 635957 w 3279590"/>
                <a:gd name="connsiteY13" fmla="*/ 2105287 h 4452755"/>
                <a:gd name="connsiteX14" fmla="*/ 763555 w 3279590"/>
                <a:gd name="connsiteY14" fmla="*/ 2038772 h 4452755"/>
                <a:gd name="connsiteX15" fmla="*/ 869390 w 3279590"/>
                <a:gd name="connsiteY15" fmla="*/ 2078663 h 4452755"/>
                <a:gd name="connsiteX16" fmla="*/ 833101 w 3279590"/>
                <a:gd name="connsiteY16" fmla="*/ 2013950 h 4452755"/>
                <a:gd name="connsiteX17" fmla="*/ 791379 w 3279590"/>
                <a:gd name="connsiteY17" fmla="*/ 1960732 h 4452755"/>
                <a:gd name="connsiteX18" fmla="*/ 615996 w 3279590"/>
                <a:gd name="connsiteY18" fmla="*/ 1954068 h 4452755"/>
                <a:gd name="connsiteX19" fmla="*/ 431550 w 3279590"/>
                <a:gd name="connsiteY19" fmla="*/ 1922190 h 4452755"/>
                <a:gd name="connsiteX20" fmla="*/ 237763 w 3279590"/>
                <a:gd name="connsiteY20" fmla="*/ 1808333 h 4452755"/>
                <a:gd name="connsiteX21" fmla="*/ 6830 w 3279590"/>
                <a:gd name="connsiteY21" fmla="*/ 1498086 h 4452755"/>
                <a:gd name="connsiteX22" fmla="*/ 105579 w 3279590"/>
                <a:gd name="connsiteY22" fmla="*/ 1062660 h 4452755"/>
                <a:gd name="connsiteX23" fmla="*/ 546450 w 3279590"/>
                <a:gd name="connsiteY23" fmla="*/ 670775 h 4452755"/>
                <a:gd name="connsiteX24" fmla="*/ 2309936 w 3279590"/>
                <a:gd name="connsiteY24" fmla="*/ 1303 h 4452755"/>
                <a:gd name="connsiteX25" fmla="*/ 1150607 w 3279590"/>
                <a:gd name="connsiteY25" fmla="*/ 509045 h 4452755"/>
                <a:gd name="connsiteX26" fmla="*/ 546450 w 3279590"/>
                <a:gd name="connsiteY26" fmla="*/ 817732 h 4452755"/>
                <a:gd name="connsiteX27" fmla="*/ 203550 w 3279590"/>
                <a:gd name="connsiteY27" fmla="*/ 1144303 h 4452755"/>
                <a:gd name="connsiteX28" fmla="*/ 128904 w 3279590"/>
                <a:gd name="connsiteY28" fmla="*/ 1469318 h 4452755"/>
                <a:gd name="connsiteX29" fmla="*/ 309296 w 3279590"/>
                <a:gd name="connsiteY29" fmla="*/ 1725134 h 4452755"/>
                <a:gd name="connsiteX30" fmla="*/ 499799 w 3279590"/>
                <a:gd name="connsiteY30" fmla="*/ 1831660 h 4452755"/>
                <a:gd name="connsiteX31" fmla="*/ 366835 w 3279590"/>
                <a:gd name="connsiteY31" fmla="*/ 1503531 h 4452755"/>
                <a:gd name="connsiteX32" fmla="*/ 521569 w 3279590"/>
                <a:gd name="connsiteY32" fmla="*/ 1127197 h 4452755"/>
                <a:gd name="connsiteX33" fmla="*/ 1026197 w 3279590"/>
                <a:gd name="connsiteY33" fmla="*/ 827840 h 4452755"/>
                <a:gd name="connsiteX34" fmla="*/ 1700333 w 3279590"/>
                <a:gd name="connsiteY34" fmla="*/ 541702 h 4452755"/>
                <a:gd name="connsiteX35" fmla="*/ 2375250 w 3279590"/>
                <a:gd name="connsiteY35" fmla="*/ 278889 h 4452755"/>
                <a:gd name="connsiteX36" fmla="*/ 1591479 w 3279590"/>
                <a:gd name="connsiteY36" fmla="*/ 703432 h 4452755"/>
                <a:gd name="connsiteX37" fmla="*/ 2587522 w 3279590"/>
                <a:gd name="connsiteY37" fmla="*/ 866718 h 4452755"/>
                <a:gd name="connsiteX38" fmla="*/ 1489622 w 3279590"/>
                <a:gd name="connsiteY38" fmla="*/ 794406 h 4452755"/>
                <a:gd name="connsiteX39" fmla="*/ 1150607 w 3279590"/>
                <a:gd name="connsiteY39" fmla="*/ 915703 h 4452755"/>
                <a:gd name="connsiteX40" fmla="*/ 628093 w 3279590"/>
                <a:gd name="connsiteY40" fmla="*/ 1193289 h 4452755"/>
                <a:gd name="connsiteX41" fmla="*/ 481136 w 3279590"/>
                <a:gd name="connsiteY41" fmla="*/ 1454546 h 4452755"/>
                <a:gd name="connsiteX42" fmla="*/ 562779 w 3279590"/>
                <a:gd name="connsiteY42" fmla="*/ 1748460 h 4452755"/>
                <a:gd name="connsiteX43" fmla="*/ 726064 w 3279590"/>
                <a:gd name="connsiteY43" fmla="*/ 1879089 h 4452755"/>
                <a:gd name="connsiteX44" fmla="*/ 666184 w 3279590"/>
                <a:gd name="connsiteY44" fmla="*/ 1735763 h 4452755"/>
                <a:gd name="connsiteX45" fmla="*/ 742393 w 3279590"/>
                <a:gd name="connsiteY45" fmla="*/ 1585174 h 4452755"/>
                <a:gd name="connsiteX46" fmla="*/ 909311 w 3279590"/>
                <a:gd name="connsiteY46" fmla="*/ 1543452 h 4452755"/>
                <a:gd name="connsiteX47" fmla="*/ 1038138 w 3279590"/>
                <a:gd name="connsiteY47" fmla="*/ 1675281 h 4452755"/>
                <a:gd name="connsiteX48" fmla="*/ 1036307 w 3279590"/>
                <a:gd name="connsiteY48" fmla="*/ 1830103 h 4452755"/>
                <a:gd name="connsiteX49" fmla="*/ 1199593 w 3279590"/>
                <a:gd name="connsiteY49" fmla="*/ 1748460 h 4452755"/>
                <a:gd name="connsiteX50" fmla="*/ 1442752 w 3279590"/>
                <a:gd name="connsiteY50" fmla="*/ 1679870 h 4452755"/>
                <a:gd name="connsiteX51" fmla="*/ 1765001 w 3279590"/>
                <a:gd name="connsiteY51" fmla="*/ 1513857 h 4452755"/>
                <a:gd name="connsiteX52" fmla="*/ 2003862 w 3279590"/>
                <a:gd name="connsiteY52" fmla="*/ 1385763 h 4452755"/>
                <a:gd name="connsiteX53" fmla="*/ 2268182 w 3279590"/>
                <a:gd name="connsiteY53" fmla="*/ 1337214 h 4452755"/>
                <a:gd name="connsiteX54" fmla="*/ 2568227 w 3279590"/>
                <a:gd name="connsiteY54" fmla="*/ 1406924 h 4452755"/>
                <a:gd name="connsiteX55" fmla="*/ 3273319 w 3279590"/>
                <a:gd name="connsiteY55" fmla="*/ 1634162 h 4452755"/>
                <a:gd name="connsiteX56" fmla="*/ 2243390 w 3279590"/>
                <a:gd name="connsiteY56" fmla="*/ 1396496 h 4452755"/>
                <a:gd name="connsiteX57" fmla="*/ 1584816 w 3279590"/>
                <a:gd name="connsiteY57" fmla="*/ 1715204 h 4452755"/>
                <a:gd name="connsiteX58" fmla="*/ 1781027 w 3279590"/>
                <a:gd name="connsiteY58" fmla="*/ 1627001 h 4452755"/>
                <a:gd name="connsiteX59" fmla="*/ 1916459 w 3279590"/>
                <a:gd name="connsiteY59" fmla="*/ 1648162 h 4452755"/>
                <a:gd name="connsiteX60" fmla="*/ 1954549 w 3279590"/>
                <a:gd name="connsiteY60" fmla="*/ 1787826 h 4452755"/>
                <a:gd name="connsiteX61" fmla="*/ 1874137 w 3279590"/>
                <a:gd name="connsiteY61" fmla="*/ 1889400 h 4452755"/>
                <a:gd name="connsiteX62" fmla="*/ 1710011 w 3279590"/>
                <a:gd name="connsiteY62" fmla="*/ 1888754 h 4452755"/>
                <a:gd name="connsiteX63" fmla="*/ 2065007 w 3279590"/>
                <a:gd name="connsiteY63" fmla="*/ 1993389 h 4452755"/>
                <a:gd name="connsiteX64" fmla="*/ 2456893 w 3279590"/>
                <a:gd name="connsiteY64" fmla="*/ 2055071 h 4452755"/>
                <a:gd name="connsiteX65" fmla="*/ 3110036 w 3279590"/>
                <a:gd name="connsiteY65" fmla="*/ 2156675 h 4452755"/>
                <a:gd name="connsiteX66" fmla="*/ 1983818 w 3279590"/>
                <a:gd name="connsiteY66" fmla="*/ 2066414 h 4452755"/>
                <a:gd name="connsiteX67" fmla="*/ 1444521 w 3279590"/>
                <a:gd name="connsiteY67" fmla="*/ 1830103 h 4452755"/>
                <a:gd name="connsiteX68" fmla="*/ 1134279 w 3279590"/>
                <a:gd name="connsiteY68" fmla="*/ 1862760 h 4452755"/>
                <a:gd name="connsiteX69" fmla="*/ 1101621 w 3279590"/>
                <a:gd name="connsiteY69" fmla="*/ 2026046 h 4452755"/>
                <a:gd name="connsiteX70" fmla="*/ 1183264 w 3279590"/>
                <a:gd name="connsiteY70" fmla="*/ 2156675 h 4452755"/>
                <a:gd name="connsiteX71" fmla="*/ 1240414 w 3279590"/>
                <a:gd name="connsiteY71" fmla="*/ 2327217 h 4452755"/>
                <a:gd name="connsiteX72" fmla="*/ 1232250 w 3279590"/>
                <a:gd name="connsiteY72" fmla="*/ 2466917 h 4452755"/>
                <a:gd name="connsiteX73" fmla="*/ 1316748 w 3279590"/>
                <a:gd name="connsiteY73" fmla="*/ 2344443 h 4452755"/>
                <a:gd name="connsiteX74" fmla="*/ 1495939 w 3279590"/>
                <a:gd name="connsiteY74" fmla="*/ 2184362 h 4452755"/>
                <a:gd name="connsiteX75" fmla="*/ 1747054 w 3279590"/>
                <a:gd name="connsiteY75" fmla="*/ 2107236 h 4452755"/>
                <a:gd name="connsiteX76" fmla="*/ 1751897 w 3279590"/>
                <a:gd name="connsiteY76" fmla="*/ 2167799 h 4452755"/>
                <a:gd name="connsiteX77" fmla="*/ 1499277 w 3279590"/>
                <a:gd name="connsiteY77" fmla="*/ 2263826 h 4452755"/>
                <a:gd name="connsiteX78" fmla="*/ 1321294 w 3279590"/>
                <a:gd name="connsiteY78" fmla="*/ 2459914 h 4452755"/>
                <a:gd name="connsiteX79" fmla="*/ 1337024 w 3279590"/>
                <a:gd name="connsiteY79" fmla="*/ 2537221 h 4452755"/>
                <a:gd name="connsiteX80" fmla="*/ 1368104 w 3279590"/>
                <a:gd name="connsiteY80" fmla="*/ 2453329 h 4452755"/>
                <a:gd name="connsiteX81" fmla="*/ 1514941 w 3279590"/>
                <a:gd name="connsiteY81" fmla="*/ 2410331 h 4452755"/>
                <a:gd name="connsiteX82" fmla="*/ 1543963 w 3279590"/>
                <a:gd name="connsiteY82" fmla="*/ 2572980 h 4452755"/>
                <a:gd name="connsiteX83" fmla="*/ 1384037 w 3279590"/>
                <a:gd name="connsiteY83" fmla="*/ 2603896 h 4452755"/>
                <a:gd name="connsiteX84" fmla="*/ 1468561 w 3279590"/>
                <a:gd name="connsiteY84" fmla="*/ 2667977 h 4452755"/>
                <a:gd name="connsiteX85" fmla="*/ 1776483 w 3279590"/>
                <a:gd name="connsiteY85" fmla="*/ 2526807 h 4452755"/>
                <a:gd name="connsiteX86" fmla="*/ 2131191 w 3279590"/>
                <a:gd name="connsiteY86" fmla="*/ 2532666 h 4452755"/>
                <a:gd name="connsiteX87" fmla="*/ 1986300 w 3279590"/>
                <a:gd name="connsiteY87" fmla="*/ 2564193 h 4452755"/>
                <a:gd name="connsiteX88" fmla="*/ 1761697 w 3279590"/>
                <a:gd name="connsiteY88" fmla="*/ 2598253 h 4452755"/>
                <a:gd name="connsiteX89" fmla="*/ 1517051 w 3279590"/>
                <a:gd name="connsiteY89" fmla="*/ 2751934 h 4452755"/>
                <a:gd name="connsiteX90" fmla="*/ 1558821 w 3279590"/>
                <a:gd name="connsiteY90" fmla="*/ 2973103 h 4452755"/>
                <a:gd name="connsiteX91" fmla="*/ 1696784 w 3279590"/>
                <a:gd name="connsiteY91" fmla="*/ 3206591 h 4452755"/>
                <a:gd name="connsiteX92" fmla="*/ 1859289 w 3279590"/>
                <a:gd name="connsiteY92" fmla="*/ 3434479 h 4452755"/>
                <a:gd name="connsiteX93" fmla="*/ 2019417 w 3279590"/>
                <a:gd name="connsiteY93" fmla="*/ 3675491 h 4452755"/>
                <a:gd name="connsiteX94" fmla="*/ 2179091 w 3279590"/>
                <a:gd name="connsiteY94" fmla="*/ 3837650 h 4452755"/>
                <a:gd name="connsiteX95" fmla="*/ 2372942 w 3279590"/>
                <a:gd name="connsiteY95" fmla="*/ 4204111 h 4452755"/>
                <a:gd name="connsiteX96" fmla="*/ 2502315 w 3279590"/>
                <a:gd name="connsiteY96" fmla="*/ 4403568 h 4452755"/>
                <a:gd name="connsiteX97" fmla="*/ 2378202 w 3279590"/>
                <a:gd name="connsiteY97" fmla="*/ 4452755 h 4452755"/>
                <a:gd name="connsiteX98" fmla="*/ 2013790 w 3279590"/>
                <a:gd name="connsiteY98" fmla="*/ 3880831 h 4452755"/>
                <a:gd name="connsiteX99" fmla="*/ 1631898 w 3279590"/>
                <a:gd name="connsiteY99" fmla="*/ 3295783 h 4452755"/>
                <a:gd name="connsiteX100" fmla="*/ 1332036 w 3279590"/>
                <a:gd name="connsiteY100" fmla="*/ 2747678 h 4452755"/>
                <a:gd name="connsiteX101" fmla="*/ 1304368 w 3279590"/>
                <a:gd name="connsiteY101" fmla="*/ 2596185 h 4452755"/>
                <a:gd name="connsiteX102" fmla="*/ 1150607 w 3279590"/>
                <a:gd name="connsiteY102" fmla="*/ 2515903 h 4452755"/>
                <a:gd name="connsiteX103" fmla="*/ 1036307 w 3279590"/>
                <a:gd name="connsiteY103" fmla="*/ 2597546 h 4452755"/>
                <a:gd name="connsiteX104" fmla="*/ 1003650 w 3279590"/>
                <a:gd name="connsiteY104" fmla="*/ 2744503 h 4452755"/>
                <a:gd name="connsiteX105" fmla="*/ 1215921 w 3279590"/>
                <a:gd name="connsiteY105" fmla="*/ 2973103 h 4452755"/>
                <a:gd name="connsiteX106" fmla="*/ 1411864 w 3279590"/>
                <a:gd name="connsiteY106" fmla="*/ 3413975 h 4452755"/>
                <a:gd name="connsiteX107" fmla="*/ 1509836 w 3279590"/>
                <a:gd name="connsiteY107" fmla="*/ 3773203 h 4452755"/>
                <a:gd name="connsiteX108" fmla="*/ 1526164 w 3279590"/>
                <a:gd name="connsiteY108" fmla="*/ 4050789 h 4452755"/>
                <a:gd name="connsiteX109" fmla="*/ 1526164 w 3279590"/>
                <a:gd name="connsiteY109" fmla="*/ 4050789 h 4452755"/>
                <a:gd name="connsiteX0" fmla="*/ 1444521 w 3279590"/>
                <a:gd name="connsiteY0" fmla="*/ 4050789 h 4452755"/>
                <a:gd name="connsiteX1" fmla="*/ 1379207 w 3279590"/>
                <a:gd name="connsiteY1" fmla="*/ 3675232 h 4452755"/>
                <a:gd name="connsiteX2" fmla="*/ 1199593 w 3279590"/>
                <a:gd name="connsiteY2" fmla="*/ 3218032 h 4452755"/>
                <a:gd name="connsiteX3" fmla="*/ 1036307 w 3279590"/>
                <a:gd name="connsiteY3" fmla="*/ 2907789 h 4452755"/>
                <a:gd name="connsiteX4" fmla="*/ 824036 w 3279590"/>
                <a:gd name="connsiteY4" fmla="*/ 2695517 h 4452755"/>
                <a:gd name="connsiteX5" fmla="*/ 905679 w 3279590"/>
                <a:gd name="connsiteY5" fmla="*/ 2515903 h 4452755"/>
                <a:gd name="connsiteX6" fmla="*/ 1036307 w 3279590"/>
                <a:gd name="connsiteY6" fmla="*/ 2368946 h 4452755"/>
                <a:gd name="connsiteX7" fmla="*/ 1019979 w 3279590"/>
                <a:gd name="connsiteY7" fmla="*/ 2205660 h 4452755"/>
                <a:gd name="connsiteX8" fmla="*/ 987321 w 3279590"/>
                <a:gd name="connsiteY8" fmla="*/ 2173003 h 4452755"/>
                <a:gd name="connsiteX9" fmla="*/ 969193 w 3279590"/>
                <a:gd name="connsiteY9" fmla="*/ 2315128 h 4452755"/>
                <a:gd name="connsiteX10" fmla="*/ 821035 w 3279590"/>
                <a:gd name="connsiteY10" fmla="*/ 2371377 h 4452755"/>
                <a:gd name="connsiteX11" fmla="*/ 675878 w 3279590"/>
                <a:gd name="connsiteY11" fmla="*/ 2329655 h 4452755"/>
                <a:gd name="connsiteX12" fmla="*/ 608133 w 3279590"/>
                <a:gd name="connsiteY12" fmla="*/ 2232284 h 4452755"/>
                <a:gd name="connsiteX13" fmla="*/ 635957 w 3279590"/>
                <a:gd name="connsiteY13" fmla="*/ 2105287 h 4452755"/>
                <a:gd name="connsiteX14" fmla="*/ 763555 w 3279590"/>
                <a:gd name="connsiteY14" fmla="*/ 2038772 h 4452755"/>
                <a:gd name="connsiteX15" fmla="*/ 869390 w 3279590"/>
                <a:gd name="connsiteY15" fmla="*/ 2078663 h 4452755"/>
                <a:gd name="connsiteX16" fmla="*/ 833101 w 3279590"/>
                <a:gd name="connsiteY16" fmla="*/ 2013950 h 4452755"/>
                <a:gd name="connsiteX17" fmla="*/ 791379 w 3279590"/>
                <a:gd name="connsiteY17" fmla="*/ 1960732 h 4452755"/>
                <a:gd name="connsiteX18" fmla="*/ 615996 w 3279590"/>
                <a:gd name="connsiteY18" fmla="*/ 1954068 h 4452755"/>
                <a:gd name="connsiteX19" fmla="*/ 431550 w 3279590"/>
                <a:gd name="connsiteY19" fmla="*/ 1922190 h 4452755"/>
                <a:gd name="connsiteX20" fmla="*/ 237763 w 3279590"/>
                <a:gd name="connsiteY20" fmla="*/ 1808333 h 4452755"/>
                <a:gd name="connsiteX21" fmla="*/ 6830 w 3279590"/>
                <a:gd name="connsiteY21" fmla="*/ 1498086 h 4452755"/>
                <a:gd name="connsiteX22" fmla="*/ 105579 w 3279590"/>
                <a:gd name="connsiteY22" fmla="*/ 1062660 h 4452755"/>
                <a:gd name="connsiteX23" fmla="*/ 546450 w 3279590"/>
                <a:gd name="connsiteY23" fmla="*/ 670775 h 4452755"/>
                <a:gd name="connsiteX24" fmla="*/ 2309936 w 3279590"/>
                <a:gd name="connsiteY24" fmla="*/ 1303 h 4452755"/>
                <a:gd name="connsiteX25" fmla="*/ 1150607 w 3279590"/>
                <a:gd name="connsiteY25" fmla="*/ 509045 h 4452755"/>
                <a:gd name="connsiteX26" fmla="*/ 546450 w 3279590"/>
                <a:gd name="connsiteY26" fmla="*/ 817732 h 4452755"/>
                <a:gd name="connsiteX27" fmla="*/ 203550 w 3279590"/>
                <a:gd name="connsiteY27" fmla="*/ 1144303 h 4452755"/>
                <a:gd name="connsiteX28" fmla="*/ 128904 w 3279590"/>
                <a:gd name="connsiteY28" fmla="*/ 1469318 h 4452755"/>
                <a:gd name="connsiteX29" fmla="*/ 309296 w 3279590"/>
                <a:gd name="connsiteY29" fmla="*/ 1725134 h 4452755"/>
                <a:gd name="connsiteX30" fmla="*/ 499799 w 3279590"/>
                <a:gd name="connsiteY30" fmla="*/ 1831660 h 4452755"/>
                <a:gd name="connsiteX31" fmla="*/ 366835 w 3279590"/>
                <a:gd name="connsiteY31" fmla="*/ 1503531 h 4452755"/>
                <a:gd name="connsiteX32" fmla="*/ 521569 w 3279590"/>
                <a:gd name="connsiteY32" fmla="*/ 1127197 h 4452755"/>
                <a:gd name="connsiteX33" fmla="*/ 1026197 w 3279590"/>
                <a:gd name="connsiteY33" fmla="*/ 827840 h 4452755"/>
                <a:gd name="connsiteX34" fmla="*/ 1700333 w 3279590"/>
                <a:gd name="connsiteY34" fmla="*/ 541702 h 4452755"/>
                <a:gd name="connsiteX35" fmla="*/ 2375250 w 3279590"/>
                <a:gd name="connsiteY35" fmla="*/ 278889 h 4452755"/>
                <a:gd name="connsiteX36" fmla="*/ 1591479 w 3279590"/>
                <a:gd name="connsiteY36" fmla="*/ 703432 h 4452755"/>
                <a:gd name="connsiteX37" fmla="*/ 2587522 w 3279590"/>
                <a:gd name="connsiteY37" fmla="*/ 866718 h 4452755"/>
                <a:gd name="connsiteX38" fmla="*/ 1489622 w 3279590"/>
                <a:gd name="connsiteY38" fmla="*/ 794406 h 4452755"/>
                <a:gd name="connsiteX39" fmla="*/ 1150607 w 3279590"/>
                <a:gd name="connsiteY39" fmla="*/ 915703 h 4452755"/>
                <a:gd name="connsiteX40" fmla="*/ 628093 w 3279590"/>
                <a:gd name="connsiteY40" fmla="*/ 1193289 h 4452755"/>
                <a:gd name="connsiteX41" fmla="*/ 481136 w 3279590"/>
                <a:gd name="connsiteY41" fmla="*/ 1454546 h 4452755"/>
                <a:gd name="connsiteX42" fmla="*/ 562779 w 3279590"/>
                <a:gd name="connsiteY42" fmla="*/ 1748460 h 4452755"/>
                <a:gd name="connsiteX43" fmla="*/ 726064 w 3279590"/>
                <a:gd name="connsiteY43" fmla="*/ 1879089 h 4452755"/>
                <a:gd name="connsiteX44" fmla="*/ 666184 w 3279590"/>
                <a:gd name="connsiteY44" fmla="*/ 1735763 h 4452755"/>
                <a:gd name="connsiteX45" fmla="*/ 742393 w 3279590"/>
                <a:gd name="connsiteY45" fmla="*/ 1585174 h 4452755"/>
                <a:gd name="connsiteX46" fmla="*/ 909311 w 3279590"/>
                <a:gd name="connsiteY46" fmla="*/ 1543452 h 4452755"/>
                <a:gd name="connsiteX47" fmla="*/ 1038138 w 3279590"/>
                <a:gd name="connsiteY47" fmla="*/ 1675281 h 4452755"/>
                <a:gd name="connsiteX48" fmla="*/ 1036307 w 3279590"/>
                <a:gd name="connsiteY48" fmla="*/ 1830103 h 4452755"/>
                <a:gd name="connsiteX49" fmla="*/ 1199593 w 3279590"/>
                <a:gd name="connsiteY49" fmla="*/ 1748460 h 4452755"/>
                <a:gd name="connsiteX50" fmla="*/ 1442752 w 3279590"/>
                <a:gd name="connsiteY50" fmla="*/ 1679870 h 4452755"/>
                <a:gd name="connsiteX51" fmla="*/ 1765001 w 3279590"/>
                <a:gd name="connsiteY51" fmla="*/ 1513857 h 4452755"/>
                <a:gd name="connsiteX52" fmla="*/ 2003862 w 3279590"/>
                <a:gd name="connsiteY52" fmla="*/ 1385763 h 4452755"/>
                <a:gd name="connsiteX53" fmla="*/ 2268182 w 3279590"/>
                <a:gd name="connsiteY53" fmla="*/ 1337214 h 4452755"/>
                <a:gd name="connsiteX54" fmla="*/ 2568227 w 3279590"/>
                <a:gd name="connsiteY54" fmla="*/ 1406924 h 4452755"/>
                <a:gd name="connsiteX55" fmla="*/ 3273319 w 3279590"/>
                <a:gd name="connsiteY55" fmla="*/ 1634162 h 4452755"/>
                <a:gd name="connsiteX56" fmla="*/ 2243390 w 3279590"/>
                <a:gd name="connsiteY56" fmla="*/ 1396496 h 4452755"/>
                <a:gd name="connsiteX57" fmla="*/ 1584816 w 3279590"/>
                <a:gd name="connsiteY57" fmla="*/ 1715204 h 4452755"/>
                <a:gd name="connsiteX58" fmla="*/ 1781027 w 3279590"/>
                <a:gd name="connsiteY58" fmla="*/ 1627001 h 4452755"/>
                <a:gd name="connsiteX59" fmla="*/ 1916459 w 3279590"/>
                <a:gd name="connsiteY59" fmla="*/ 1648162 h 4452755"/>
                <a:gd name="connsiteX60" fmla="*/ 1954549 w 3279590"/>
                <a:gd name="connsiteY60" fmla="*/ 1787826 h 4452755"/>
                <a:gd name="connsiteX61" fmla="*/ 1874137 w 3279590"/>
                <a:gd name="connsiteY61" fmla="*/ 1889400 h 4452755"/>
                <a:gd name="connsiteX62" fmla="*/ 1710011 w 3279590"/>
                <a:gd name="connsiteY62" fmla="*/ 1888754 h 4452755"/>
                <a:gd name="connsiteX63" fmla="*/ 2065007 w 3279590"/>
                <a:gd name="connsiteY63" fmla="*/ 1993389 h 4452755"/>
                <a:gd name="connsiteX64" fmla="*/ 2456893 w 3279590"/>
                <a:gd name="connsiteY64" fmla="*/ 2055071 h 4452755"/>
                <a:gd name="connsiteX65" fmla="*/ 3110036 w 3279590"/>
                <a:gd name="connsiteY65" fmla="*/ 2156675 h 4452755"/>
                <a:gd name="connsiteX66" fmla="*/ 1983818 w 3279590"/>
                <a:gd name="connsiteY66" fmla="*/ 2066414 h 4452755"/>
                <a:gd name="connsiteX67" fmla="*/ 1444521 w 3279590"/>
                <a:gd name="connsiteY67" fmla="*/ 1830103 h 4452755"/>
                <a:gd name="connsiteX68" fmla="*/ 1134279 w 3279590"/>
                <a:gd name="connsiteY68" fmla="*/ 1862760 h 4452755"/>
                <a:gd name="connsiteX69" fmla="*/ 1101621 w 3279590"/>
                <a:gd name="connsiteY69" fmla="*/ 2026046 h 4452755"/>
                <a:gd name="connsiteX70" fmla="*/ 1183264 w 3279590"/>
                <a:gd name="connsiteY70" fmla="*/ 2156675 h 4452755"/>
                <a:gd name="connsiteX71" fmla="*/ 1240414 w 3279590"/>
                <a:gd name="connsiteY71" fmla="*/ 2327217 h 4452755"/>
                <a:gd name="connsiteX72" fmla="*/ 1232250 w 3279590"/>
                <a:gd name="connsiteY72" fmla="*/ 2466917 h 4452755"/>
                <a:gd name="connsiteX73" fmla="*/ 1316748 w 3279590"/>
                <a:gd name="connsiteY73" fmla="*/ 2344443 h 4452755"/>
                <a:gd name="connsiteX74" fmla="*/ 1495939 w 3279590"/>
                <a:gd name="connsiteY74" fmla="*/ 2184362 h 4452755"/>
                <a:gd name="connsiteX75" fmla="*/ 1747054 w 3279590"/>
                <a:gd name="connsiteY75" fmla="*/ 2107236 h 4452755"/>
                <a:gd name="connsiteX76" fmla="*/ 1751897 w 3279590"/>
                <a:gd name="connsiteY76" fmla="*/ 2167799 h 4452755"/>
                <a:gd name="connsiteX77" fmla="*/ 1499277 w 3279590"/>
                <a:gd name="connsiteY77" fmla="*/ 2263826 h 4452755"/>
                <a:gd name="connsiteX78" fmla="*/ 1321294 w 3279590"/>
                <a:gd name="connsiteY78" fmla="*/ 2459914 h 4452755"/>
                <a:gd name="connsiteX79" fmla="*/ 1337024 w 3279590"/>
                <a:gd name="connsiteY79" fmla="*/ 2537221 h 4452755"/>
                <a:gd name="connsiteX80" fmla="*/ 1368104 w 3279590"/>
                <a:gd name="connsiteY80" fmla="*/ 2453329 h 4452755"/>
                <a:gd name="connsiteX81" fmla="*/ 1514941 w 3279590"/>
                <a:gd name="connsiteY81" fmla="*/ 2410331 h 4452755"/>
                <a:gd name="connsiteX82" fmla="*/ 1543963 w 3279590"/>
                <a:gd name="connsiteY82" fmla="*/ 2572980 h 4452755"/>
                <a:gd name="connsiteX83" fmla="*/ 1384037 w 3279590"/>
                <a:gd name="connsiteY83" fmla="*/ 2603896 h 4452755"/>
                <a:gd name="connsiteX84" fmla="*/ 1468561 w 3279590"/>
                <a:gd name="connsiteY84" fmla="*/ 2667977 h 4452755"/>
                <a:gd name="connsiteX85" fmla="*/ 1776483 w 3279590"/>
                <a:gd name="connsiteY85" fmla="*/ 2526807 h 4452755"/>
                <a:gd name="connsiteX86" fmla="*/ 2131191 w 3279590"/>
                <a:gd name="connsiteY86" fmla="*/ 2532666 h 4452755"/>
                <a:gd name="connsiteX87" fmla="*/ 1986300 w 3279590"/>
                <a:gd name="connsiteY87" fmla="*/ 2564193 h 4452755"/>
                <a:gd name="connsiteX88" fmla="*/ 1761697 w 3279590"/>
                <a:gd name="connsiteY88" fmla="*/ 2598253 h 4452755"/>
                <a:gd name="connsiteX89" fmla="*/ 1517051 w 3279590"/>
                <a:gd name="connsiteY89" fmla="*/ 2751934 h 4452755"/>
                <a:gd name="connsiteX90" fmla="*/ 1558821 w 3279590"/>
                <a:gd name="connsiteY90" fmla="*/ 2973103 h 4452755"/>
                <a:gd name="connsiteX91" fmla="*/ 1696784 w 3279590"/>
                <a:gd name="connsiteY91" fmla="*/ 3206591 h 4452755"/>
                <a:gd name="connsiteX92" fmla="*/ 1859289 w 3279590"/>
                <a:gd name="connsiteY92" fmla="*/ 3434479 h 4452755"/>
                <a:gd name="connsiteX93" fmla="*/ 2019417 w 3279590"/>
                <a:gd name="connsiteY93" fmla="*/ 3675491 h 4452755"/>
                <a:gd name="connsiteX94" fmla="*/ 2140452 w 3279590"/>
                <a:gd name="connsiteY94" fmla="*/ 3876289 h 4452755"/>
                <a:gd name="connsiteX95" fmla="*/ 2372942 w 3279590"/>
                <a:gd name="connsiteY95" fmla="*/ 4204111 h 4452755"/>
                <a:gd name="connsiteX96" fmla="*/ 2502315 w 3279590"/>
                <a:gd name="connsiteY96" fmla="*/ 4403568 h 4452755"/>
                <a:gd name="connsiteX97" fmla="*/ 2378202 w 3279590"/>
                <a:gd name="connsiteY97" fmla="*/ 4452755 h 4452755"/>
                <a:gd name="connsiteX98" fmla="*/ 2013790 w 3279590"/>
                <a:gd name="connsiteY98" fmla="*/ 3880831 h 4452755"/>
                <a:gd name="connsiteX99" fmla="*/ 1631898 w 3279590"/>
                <a:gd name="connsiteY99" fmla="*/ 3295783 h 4452755"/>
                <a:gd name="connsiteX100" fmla="*/ 1332036 w 3279590"/>
                <a:gd name="connsiteY100" fmla="*/ 2747678 h 4452755"/>
                <a:gd name="connsiteX101" fmla="*/ 1304368 w 3279590"/>
                <a:gd name="connsiteY101" fmla="*/ 2596185 h 4452755"/>
                <a:gd name="connsiteX102" fmla="*/ 1150607 w 3279590"/>
                <a:gd name="connsiteY102" fmla="*/ 2515903 h 4452755"/>
                <a:gd name="connsiteX103" fmla="*/ 1036307 w 3279590"/>
                <a:gd name="connsiteY103" fmla="*/ 2597546 h 4452755"/>
                <a:gd name="connsiteX104" fmla="*/ 1003650 w 3279590"/>
                <a:gd name="connsiteY104" fmla="*/ 2744503 h 4452755"/>
                <a:gd name="connsiteX105" fmla="*/ 1215921 w 3279590"/>
                <a:gd name="connsiteY105" fmla="*/ 2973103 h 4452755"/>
                <a:gd name="connsiteX106" fmla="*/ 1411864 w 3279590"/>
                <a:gd name="connsiteY106" fmla="*/ 3413975 h 4452755"/>
                <a:gd name="connsiteX107" fmla="*/ 1509836 w 3279590"/>
                <a:gd name="connsiteY107" fmla="*/ 3773203 h 4452755"/>
                <a:gd name="connsiteX108" fmla="*/ 1526164 w 3279590"/>
                <a:gd name="connsiteY108" fmla="*/ 4050789 h 4452755"/>
                <a:gd name="connsiteX109" fmla="*/ 1526164 w 3279590"/>
                <a:gd name="connsiteY109" fmla="*/ 4050789 h 4452755"/>
                <a:gd name="connsiteX0" fmla="*/ 1444521 w 3279590"/>
                <a:gd name="connsiteY0" fmla="*/ 4050789 h 4452755"/>
                <a:gd name="connsiteX1" fmla="*/ 1379207 w 3279590"/>
                <a:gd name="connsiteY1" fmla="*/ 3675232 h 4452755"/>
                <a:gd name="connsiteX2" fmla="*/ 1199593 w 3279590"/>
                <a:gd name="connsiteY2" fmla="*/ 3218032 h 4452755"/>
                <a:gd name="connsiteX3" fmla="*/ 1036307 w 3279590"/>
                <a:gd name="connsiteY3" fmla="*/ 2907789 h 4452755"/>
                <a:gd name="connsiteX4" fmla="*/ 824036 w 3279590"/>
                <a:gd name="connsiteY4" fmla="*/ 2695517 h 4452755"/>
                <a:gd name="connsiteX5" fmla="*/ 905679 w 3279590"/>
                <a:gd name="connsiteY5" fmla="*/ 2515903 h 4452755"/>
                <a:gd name="connsiteX6" fmla="*/ 1036307 w 3279590"/>
                <a:gd name="connsiteY6" fmla="*/ 2368946 h 4452755"/>
                <a:gd name="connsiteX7" fmla="*/ 1019979 w 3279590"/>
                <a:gd name="connsiteY7" fmla="*/ 2205660 h 4452755"/>
                <a:gd name="connsiteX8" fmla="*/ 987321 w 3279590"/>
                <a:gd name="connsiteY8" fmla="*/ 2173003 h 4452755"/>
                <a:gd name="connsiteX9" fmla="*/ 969193 w 3279590"/>
                <a:gd name="connsiteY9" fmla="*/ 2315128 h 4452755"/>
                <a:gd name="connsiteX10" fmla="*/ 821035 w 3279590"/>
                <a:gd name="connsiteY10" fmla="*/ 2371377 h 4452755"/>
                <a:gd name="connsiteX11" fmla="*/ 675878 w 3279590"/>
                <a:gd name="connsiteY11" fmla="*/ 2329655 h 4452755"/>
                <a:gd name="connsiteX12" fmla="*/ 608133 w 3279590"/>
                <a:gd name="connsiteY12" fmla="*/ 2232284 h 4452755"/>
                <a:gd name="connsiteX13" fmla="*/ 635957 w 3279590"/>
                <a:gd name="connsiteY13" fmla="*/ 2105287 h 4452755"/>
                <a:gd name="connsiteX14" fmla="*/ 763555 w 3279590"/>
                <a:gd name="connsiteY14" fmla="*/ 2038772 h 4452755"/>
                <a:gd name="connsiteX15" fmla="*/ 869390 w 3279590"/>
                <a:gd name="connsiteY15" fmla="*/ 2078663 h 4452755"/>
                <a:gd name="connsiteX16" fmla="*/ 833101 w 3279590"/>
                <a:gd name="connsiteY16" fmla="*/ 2013950 h 4452755"/>
                <a:gd name="connsiteX17" fmla="*/ 791379 w 3279590"/>
                <a:gd name="connsiteY17" fmla="*/ 1960732 h 4452755"/>
                <a:gd name="connsiteX18" fmla="*/ 615996 w 3279590"/>
                <a:gd name="connsiteY18" fmla="*/ 1954068 h 4452755"/>
                <a:gd name="connsiteX19" fmla="*/ 431550 w 3279590"/>
                <a:gd name="connsiteY19" fmla="*/ 1922190 h 4452755"/>
                <a:gd name="connsiteX20" fmla="*/ 237763 w 3279590"/>
                <a:gd name="connsiteY20" fmla="*/ 1808333 h 4452755"/>
                <a:gd name="connsiteX21" fmla="*/ 6830 w 3279590"/>
                <a:gd name="connsiteY21" fmla="*/ 1498086 h 4452755"/>
                <a:gd name="connsiteX22" fmla="*/ 105579 w 3279590"/>
                <a:gd name="connsiteY22" fmla="*/ 1062660 h 4452755"/>
                <a:gd name="connsiteX23" fmla="*/ 546450 w 3279590"/>
                <a:gd name="connsiteY23" fmla="*/ 670775 h 4452755"/>
                <a:gd name="connsiteX24" fmla="*/ 2309936 w 3279590"/>
                <a:gd name="connsiteY24" fmla="*/ 1303 h 4452755"/>
                <a:gd name="connsiteX25" fmla="*/ 1150607 w 3279590"/>
                <a:gd name="connsiteY25" fmla="*/ 509045 h 4452755"/>
                <a:gd name="connsiteX26" fmla="*/ 546450 w 3279590"/>
                <a:gd name="connsiteY26" fmla="*/ 817732 h 4452755"/>
                <a:gd name="connsiteX27" fmla="*/ 203550 w 3279590"/>
                <a:gd name="connsiteY27" fmla="*/ 1144303 h 4452755"/>
                <a:gd name="connsiteX28" fmla="*/ 128904 w 3279590"/>
                <a:gd name="connsiteY28" fmla="*/ 1469318 h 4452755"/>
                <a:gd name="connsiteX29" fmla="*/ 309296 w 3279590"/>
                <a:gd name="connsiteY29" fmla="*/ 1725134 h 4452755"/>
                <a:gd name="connsiteX30" fmla="*/ 499799 w 3279590"/>
                <a:gd name="connsiteY30" fmla="*/ 1831660 h 4452755"/>
                <a:gd name="connsiteX31" fmla="*/ 366835 w 3279590"/>
                <a:gd name="connsiteY31" fmla="*/ 1503531 h 4452755"/>
                <a:gd name="connsiteX32" fmla="*/ 521569 w 3279590"/>
                <a:gd name="connsiteY32" fmla="*/ 1127197 h 4452755"/>
                <a:gd name="connsiteX33" fmla="*/ 1026197 w 3279590"/>
                <a:gd name="connsiteY33" fmla="*/ 827840 h 4452755"/>
                <a:gd name="connsiteX34" fmla="*/ 1700333 w 3279590"/>
                <a:gd name="connsiteY34" fmla="*/ 541702 h 4452755"/>
                <a:gd name="connsiteX35" fmla="*/ 2375250 w 3279590"/>
                <a:gd name="connsiteY35" fmla="*/ 278889 h 4452755"/>
                <a:gd name="connsiteX36" fmla="*/ 1591479 w 3279590"/>
                <a:gd name="connsiteY36" fmla="*/ 703432 h 4452755"/>
                <a:gd name="connsiteX37" fmla="*/ 2587522 w 3279590"/>
                <a:gd name="connsiteY37" fmla="*/ 866718 h 4452755"/>
                <a:gd name="connsiteX38" fmla="*/ 1489622 w 3279590"/>
                <a:gd name="connsiteY38" fmla="*/ 794406 h 4452755"/>
                <a:gd name="connsiteX39" fmla="*/ 1150607 w 3279590"/>
                <a:gd name="connsiteY39" fmla="*/ 915703 h 4452755"/>
                <a:gd name="connsiteX40" fmla="*/ 628093 w 3279590"/>
                <a:gd name="connsiteY40" fmla="*/ 1193289 h 4452755"/>
                <a:gd name="connsiteX41" fmla="*/ 481136 w 3279590"/>
                <a:gd name="connsiteY41" fmla="*/ 1454546 h 4452755"/>
                <a:gd name="connsiteX42" fmla="*/ 562779 w 3279590"/>
                <a:gd name="connsiteY42" fmla="*/ 1748460 h 4452755"/>
                <a:gd name="connsiteX43" fmla="*/ 726064 w 3279590"/>
                <a:gd name="connsiteY43" fmla="*/ 1879089 h 4452755"/>
                <a:gd name="connsiteX44" fmla="*/ 666184 w 3279590"/>
                <a:gd name="connsiteY44" fmla="*/ 1735763 h 4452755"/>
                <a:gd name="connsiteX45" fmla="*/ 742393 w 3279590"/>
                <a:gd name="connsiteY45" fmla="*/ 1585174 h 4452755"/>
                <a:gd name="connsiteX46" fmla="*/ 909311 w 3279590"/>
                <a:gd name="connsiteY46" fmla="*/ 1543452 h 4452755"/>
                <a:gd name="connsiteX47" fmla="*/ 1038138 w 3279590"/>
                <a:gd name="connsiteY47" fmla="*/ 1675281 h 4452755"/>
                <a:gd name="connsiteX48" fmla="*/ 1036307 w 3279590"/>
                <a:gd name="connsiteY48" fmla="*/ 1830103 h 4452755"/>
                <a:gd name="connsiteX49" fmla="*/ 1199593 w 3279590"/>
                <a:gd name="connsiteY49" fmla="*/ 1748460 h 4452755"/>
                <a:gd name="connsiteX50" fmla="*/ 1442752 w 3279590"/>
                <a:gd name="connsiteY50" fmla="*/ 1679870 h 4452755"/>
                <a:gd name="connsiteX51" fmla="*/ 1765001 w 3279590"/>
                <a:gd name="connsiteY51" fmla="*/ 1513857 h 4452755"/>
                <a:gd name="connsiteX52" fmla="*/ 2003862 w 3279590"/>
                <a:gd name="connsiteY52" fmla="*/ 1385763 h 4452755"/>
                <a:gd name="connsiteX53" fmla="*/ 2268182 w 3279590"/>
                <a:gd name="connsiteY53" fmla="*/ 1337214 h 4452755"/>
                <a:gd name="connsiteX54" fmla="*/ 2568227 w 3279590"/>
                <a:gd name="connsiteY54" fmla="*/ 1406924 h 4452755"/>
                <a:gd name="connsiteX55" fmla="*/ 3273319 w 3279590"/>
                <a:gd name="connsiteY55" fmla="*/ 1634162 h 4452755"/>
                <a:gd name="connsiteX56" fmla="*/ 2243390 w 3279590"/>
                <a:gd name="connsiteY56" fmla="*/ 1396496 h 4452755"/>
                <a:gd name="connsiteX57" fmla="*/ 1584816 w 3279590"/>
                <a:gd name="connsiteY57" fmla="*/ 1715204 h 4452755"/>
                <a:gd name="connsiteX58" fmla="*/ 1781027 w 3279590"/>
                <a:gd name="connsiteY58" fmla="*/ 1627001 h 4452755"/>
                <a:gd name="connsiteX59" fmla="*/ 1916459 w 3279590"/>
                <a:gd name="connsiteY59" fmla="*/ 1648162 h 4452755"/>
                <a:gd name="connsiteX60" fmla="*/ 1954549 w 3279590"/>
                <a:gd name="connsiteY60" fmla="*/ 1787826 h 4452755"/>
                <a:gd name="connsiteX61" fmla="*/ 1874137 w 3279590"/>
                <a:gd name="connsiteY61" fmla="*/ 1889400 h 4452755"/>
                <a:gd name="connsiteX62" fmla="*/ 1710011 w 3279590"/>
                <a:gd name="connsiteY62" fmla="*/ 1888754 h 4452755"/>
                <a:gd name="connsiteX63" fmla="*/ 2065007 w 3279590"/>
                <a:gd name="connsiteY63" fmla="*/ 1993389 h 4452755"/>
                <a:gd name="connsiteX64" fmla="*/ 2456893 w 3279590"/>
                <a:gd name="connsiteY64" fmla="*/ 2055071 h 4452755"/>
                <a:gd name="connsiteX65" fmla="*/ 3110036 w 3279590"/>
                <a:gd name="connsiteY65" fmla="*/ 2156675 h 4452755"/>
                <a:gd name="connsiteX66" fmla="*/ 1983818 w 3279590"/>
                <a:gd name="connsiteY66" fmla="*/ 2066414 h 4452755"/>
                <a:gd name="connsiteX67" fmla="*/ 1444521 w 3279590"/>
                <a:gd name="connsiteY67" fmla="*/ 1830103 h 4452755"/>
                <a:gd name="connsiteX68" fmla="*/ 1134279 w 3279590"/>
                <a:gd name="connsiteY68" fmla="*/ 1862760 h 4452755"/>
                <a:gd name="connsiteX69" fmla="*/ 1101621 w 3279590"/>
                <a:gd name="connsiteY69" fmla="*/ 2026046 h 4452755"/>
                <a:gd name="connsiteX70" fmla="*/ 1183264 w 3279590"/>
                <a:gd name="connsiteY70" fmla="*/ 2156675 h 4452755"/>
                <a:gd name="connsiteX71" fmla="*/ 1240414 w 3279590"/>
                <a:gd name="connsiteY71" fmla="*/ 2327217 h 4452755"/>
                <a:gd name="connsiteX72" fmla="*/ 1232250 w 3279590"/>
                <a:gd name="connsiteY72" fmla="*/ 2466917 h 4452755"/>
                <a:gd name="connsiteX73" fmla="*/ 1316748 w 3279590"/>
                <a:gd name="connsiteY73" fmla="*/ 2344443 h 4452755"/>
                <a:gd name="connsiteX74" fmla="*/ 1495939 w 3279590"/>
                <a:gd name="connsiteY74" fmla="*/ 2184362 h 4452755"/>
                <a:gd name="connsiteX75" fmla="*/ 1747054 w 3279590"/>
                <a:gd name="connsiteY75" fmla="*/ 2107236 h 4452755"/>
                <a:gd name="connsiteX76" fmla="*/ 1751897 w 3279590"/>
                <a:gd name="connsiteY76" fmla="*/ 2167799 h 4452755"/>
                <a:gd name="connsiteX77" fmla="*/ 1499277 w 3279590"/>
                <a:gd name="connsiteY77" fmla="*/ 2263826 h 4452755"/>
                <a:gd name="connsiteX78" fmla="*/ 1321294 w 3279590"/>
                <a:gd name="connsiteY78" fmla="*/ 2459914 h 4452755"/>
                <a:gd name="connsiteX79" fmla="*/ 1337024 w 3279590"/>
                <a:gd name="connsiteY79" fmla="*/ 2537221 h 4452755"/>
                <a:gd name="connsiteX80" fmla="*/ 1368104 w 3279590"/>
                <a:gd name="connsiteY80" fmla="*/ 2453329 h 4452755"/>
                <a:gd name="connsiteX81" fmla="*/ 1514941 w 3279590"/>
                <a:gd name="connsiteY81" fmla="*/ 2410331 h 4452755"/>
                <a:gd name="connsiteX82" fmla="*/ 1543963 w 3279590"/>
                <a:gd name="connsiteY82" fmla="*/ 2572980 h 4452755"/>
                <a:gd name="connsiteX83" fmla="*/ 1384037 w 3279590"/>
                <a:gd name="connsiteY83" fmla="*/ 2603896 h 4452755"/>
                <a:gd name="connsiteX84" fmla="*/ 1468561 w 3279590"/>
                <a:gd name="connsiteY84" fmla="*/ 2667977 h 4452755"/>
                <a:gd name="connsiteX85" fmla="*/ 1776483 w 3279590"/>
                <a:gd name="connsiteY85" fmla="*/ 2526807 h 4452755"/>
                <a:gd name="connsiteX86" fmla="*/ 2131191 w 3279590"/>
                <a:gd name="connsiteY86" fmla="*/ 2532666 h 4452755"/>
                <a:gd name="connsiteX87" fmla="*/ 1986300 w 3279590"/>
                <a:gd name="connsiteY87" fmla="*/ 2564193 h 4452755"/>
                <a:gd name="connsiteX88" fmla="*/ 1761697 w 3279590"/>
                <a:gd name="connsiteY88" fmla="*/ 2598253 h 4452755"/>
                <a:gd name="connsiteX89" fmla="*/ 1517051 w 3279590"/>
                <a:gd name="connsiteY89" fmla="*/ 2751934 h 4452755"/>
                <a:gd name="connsiteX90" fmla="*/ 1558821 w 3279590"/>
                <a:gd name="connsiteY90" fmla="*/ 2973103 h 4452755"/>
                <a:gd name="connsiteX91" fmla="*/ 1696784 w 3279590"/>
                <a:gd name="connsiteY91" fmla="*/ 3206591 h 4452755"/>
                <a:gd name="connsiteX92" fmla="*/ 1859289 w 3279590"/>
                <a:gd name="connsiteY92" fmla="*/ 3434479 h 4452755"/>
                <a:gd name="connsiteX93" fmla="*/ 2019417 w 3279590"/>
                <a:gd name="connsiteY93" fmla="*/ 3675491 h 4452755"/>
                <a:gd name="connsiteX94" fmla="*/ 2140452 w 3279590"/>
                <a:gd name="connsiteY94" fmla="*/ 3876289 h 4452755"/>
                <a:gd name="connsiteX95" fmla="*/ 2372942 w 3279590"/>
                <a:gd name="connsiteY95" fmla="*/ 4204111 h 4452755"/>
                <a:gd name="connsiteX96" fmla="*/ 2502315 w 3279590"/>
                <a:gd name="connsiteY96" fmla="*/ 4403568 h 4452755"/>
                <a:gd name="connsiteX97" fmla="*/ 2378202 w 3279590"/>
                <a:gd name="connsiteY97" fmla="*/ 4452755 h 4452755"/>
                <a:gd name="connsiteX98" fmla="*/ 1990606 w 3279590"/>
                <a:gd name="connsiteY98" fmla="*/ 3896286 h 4452755"/>
                <a:gd name="connsiteX99" fmla="*/ 1631898 w 3279590"/>
                <a:gd name="connsiteY99" fmla="*/ 3295783 h 4452755"/>
                <a:gd name="connsiteX100" fmla="*/ 1332036 w 3279590"/>
                <a:gd name="connsiteY100" fmla="*/ 2747678 h 4452755"/>
                <a:gd name="connsiteX101" fmla="*/ 1304368 w 3279590"/>
                <a:gd name="connsiteY101" fmla="*/ 2596185 h 4452755"/>
                <a:gd name="connsiteX102" fmla="*/ 1150607 w 3279590"/>
                <a:gd name="connsiteY102" fmla="*/ 2515903 h 4452755"/>
                <a:gd name="connsiteX103" fmla="*/ 1036307 w 3279590"/>
                <a:gd name="connsiteY103" fmla="*/ 2597546 h 4452755"/>
                <a:gd name="connsiteX104" fmla="*/ 1003650 w 3279590"/>
                <a:gd name="connsiteY104" fmla="*/ 2744503 h 4452755"/>
                <a:gd name="connsiteX105" fmla="*/ 1215921 w 3279590"/>
                <a:gd name="connsiteY105" fmla="*/ 2973103 h 4452755"/>
                <a:gd name="connsiteX106" fmla="*/ 1411864 w 3279590"/>
                <a:gd name="connsiteY106" fmla="*/ 3413975 h 4452755"/>
                <a:gd name="connsiteX107" fmla="*/ 1509836 w 3279590"/>
                <a:gd name="connsiteY107" fmla="*/ 3773203 h 4452755"/>
                <a:gd name="connsiteX108" fmla="*/ 1526164 w 3279590"/>
                <a:gd name="connsiteY108" fmla="*/ 4050789 h 4452755"/>
                <a:gd name="connsiteX109" fmla="*/ 1526164 w 3279590"/>
                <a:gd name="connsiteY109" fmla="*/ 4050789 h 4452755"/>
                <a:gd name="connsiteX0" fmla="*/ 1444521 w 3279590"/>
                <a:gd name="connsiteY0" fmla="*/ 4050789 h 4452755"/>
                <a:gd name="connsiteX1" fmla="*/ 1379207 w 3279590"/>
                <a:gd name="connsiteY1" fmla="*/ 3675232 h 4452755"/>
                <a:gd name="connsiteX2" fmla="*/ 1199593 w 3279590"/>
                <a:gd name="connsiteY2" fmla="*/ 3218032 h 4452755"/>
                <a:gd name="connsiteX3" fmla="*/ 1036307 w 3279590"/>
                <a:gd name="connsiteY3" fmla="*/ 2907789 h 4452755"/>
                <a:gd name="connsiteX4" fmla="*/ 824036 w 3279590"/>
                <a:gd name="connsiteY4" fmla="*/ 2695517 h 4452755"/>
                <a:gd name="connsiteX5" fmla="*/ 905679 w 3279590"/>
                <a:gd name="connsiteY5" fmla="*/ 2515903 h 4452755"/>
                <a:gd name="connsiteX6" fmla="*/ 1036307 w 3279590"/>
                <a:gd name="connsiteY6" fmla="*/ 2368946 h 4452755"/>
                <a:gd name="connsiteX7" fmla="*/ 1019979 w 3279590"/>
                <a:gd name="connsiteY7" fmla="*/ 2205660 h 4452755"/>
                <a:gd name="connsiteX8" fmla="*/ 987321 w 3279590"/>
                <a:gd name="connsiteY8" fmla="*/ 2173003 h 4452755"/>
                <a:gd name="connsiteX9" fmla="*/ 969193 w 3279590"/>
                <a:gd name="connsiteY9" fmla="*/ 2315128 h 4452755"/>
                <a:gd name="connsiteX10" fmla="*/ 821035 w 3279590"/>
                <a:gd name="connsiteY10" fmla="*/ 2371377 h 4452755"/>
                <a:gd name="connsiteX11" fmla="*/ 675878 w 3279590"/>
                <a:gd name="connsiteY11" fmla="*/ 2329655 h 4452755"/>
                <a:gd name="connsiteX12" fmla="*/ 608133 w 3279590"/>
                <a:gd name="connsiteY12" fmla="*/ 2232284 h 4452755"/>
                <a:gd name="connsiteX13" fmla="*/ 635957 w 3279590"/>
                <a:gd name="connsiteY13" fmla="*/ 2105287 h 4452755"/>
                <a:gd name="connsiteX14" fmla="*/ 763555 w 3279590"/>
                <a:gd name="connsiteY14" fmla="*/ 2038772 h 4452755"/>
                <a:gd name="connsiteX15" fmla="*/ 869390 w 3279590"/>
                <a:gd name="connsiteY15" fmla="*/ 2078663 h 4452755"/>
                <a:gd name="connsiteX16" fmla="*/ 833101 w 3279590"/>
                <a:gd name="connsiteY16" fmla="*/ 2013950 h 4452755"/>
                <a:gd name="connsiteX17" fmla="*/ 791379 w 3279590"/>
                <a:gd name="connsiteY17" fmla="*/ 1960732 h 4452755"/>
                <a:gd name="connsiteX18" fmla="*/ 615996 w 3279590"/>
                <a:gd name="connsiteY18" fmla="*/ 1954068 h 4452755"/>
                <a:gd name="connsiteX19" fmla="*/ 431550 w 3279590"/>
                <a:gd name="connsiteY19" fmla="*/ 1922190 h 4452755"/>
                <a:gd name="connsiteX20" fmla="*/ 237763 w 3279590"/>
                <a:gd name="connsiteY20" fmla="*/ 1808333 h 4452755"/>
                <a:gd name="connsiteX21" fmla="*/ 6830 w 3279590"/>
                <a:gd name="connsiteY21" fmla="*/ 1498086 h 4452755"/>
                <a:gd name="connsiteX22" fmla="*/ 105579 w 3279590"/>
                <a:gd name="connsiteY22" fmla="*/ 1062660 h 4452755"/>
                <a:gd name="connsiteX23" fmla="*/ 546450 w 3279590"/>
                <a:gd name="connsiteY23" fmla="*/ 670775 h 4452755"/>
                <a:gd name="connsiteX24" fmla="*/ 2309936 w 3279590"/>
                <a:gd name="connsiteY24" fmla="*/ 1303 h 4452755"/>
                <a:gd name="connsiteX25" fmla="*/ 1150607 w 3279590"/>
                <a:gd name="connsiteY25" fmla="*/ 509045 h 4452755"/>
                <a:gd name="connsiteX26" fmla="*/ 546450 w 3279590"/>
                <a:gd name="connsiteY26" fmla="*/ 817732 h 4452755"/>
                <a:gd name="connsiteX27" fmla="*/ 203550 w 3279590"/>
                <a:gd name="connsiteY27" fmla="*/ 1144303 h 4452755"/>
                <a:gd name="connsiteX28" fmla="*/ 128904 w 3279590"/>
                <a:gd name="connsiteY28" fmla="*/ 1469318 h 4452755"/>
                <a:gd name="connsiteX29" fmla="*/ 309296 w 3279590"/>
                <a:gd name="connsiteY29" fmla="*/ 1725134 h 4452755"/>
                <a:gd name="connsiteX30" fmla="*/ 499799 w 3279590"/>
                <a:gd name="connsiteY30" fmla="*/ 1831660 h 4452755"/>
                <a:gd name="connsiteX31" fmla="*/ 366835 w 3279590"/>
                <a:gd name="connsiteY31" fmla="*/ 1503531 h 4452755"/>
                <a:gd name="connsiteX32" fmla="*/ 521569 w 3279590"/>
                <a:gd name="connsiteY32" fmla="*/ 1127197 h 4452755"/>
                <a:gd name="connsiteX33" fmla="*/ 1026197 w 3279590"/>
                <a:gd name="connsiteY33" fmla="*/ 827840 h 4452755"/>
                <a:gd name="connsiteX34" fmla="*/ 1700333 w 3279590"/>
                <a:gd name="connsiteY34" fmla="*/ 541702 h 4452755"/>
                <a:gd name="connsiteX35" fmla="*/ 2375250 w 3279590"/>
                <a:gd name="connsiteY35" fmla="*/ 278889 h 4452755"/>
                <a:gd name="connsiteX36" fmla="*/ 1591479 w 3279590"/>
                <a:gd name="connsiteY36" fmla="*/ 703432 h 4452755"/>
                <a:gd name="connsiteX37" fmla="*/ 2587522 w 3279590"/>
                <a:gd name="connsiteY37" fmla="*/ 866718 h 4452755"/>
                <a:gd name="connsiteX38" fmla="*/ 1489622 w 3279590"/>
                <a:gd name="connsiteY38" fmla="*/ 794406 h 4452755"/>
                <a:gd name="connsiteX39" fmla="*/ 1150607 w 3279590"/>
                <a:gd name="connsiteY39" fmla="*/ 915703 h 4452755"/>
                <a:gd name="connsiteX40" fmla="*/ 628093 w 3279590"/>
                <a:gd name="connsiteY40" fmla="*/ 1193289 h 4452755"/>
                <a:gd name="connsiteX41" fmla="*/ 481136 w 3279590"/>
                <a:gd name="connsiteY41" fmla="*/ 1454546 h 4452755"/>
                <a:gd name="connsiteX42" fmla="*/ 562779 w 3279590"/>
                <a:gd name="connsiteY42" fmla="*/ 1748460 h 4452755"/>
                <a:gd name="connsiteX43" fmla="*/ 726064 w 3279590"/>
                <a:gd name="connsiteY43" fmla="*/ 1879089 h 4452755"/>
                <a:gd name="connsiteX44" fmla="*/ 666184 w 3279590"/>
                <a:gd name="connsiteY44" fmla="*/ 1735763 h 4452755"/>
                <a:gd name="connsiteX45" fmla="*/ 742393 w 3279590"/>
                <a:gd name="connsiteY45" fmla="*/ 1585174 h 4452755"/>
                <a:gd name="connsiteX46" fmla="*/ 909311 w 3279590"/>
                <a:gd name="connsiteY46" fmla="*/ 1543452 h 4452755"/>
                <a:gd name="connsiteX47" fmla="*/ 1038138 w 3279590"/>
                <a:gd name="connsiteY47" fmla="*/ 1675281 h 4452755"/>
                <a:gd name="connsiteX48" fmla="*/ 1036307 w 3279590"/>
                <a:gd name="connsiteY48" fmla="*/ 1830103 h 4452755"/>
                <a:gd name="connsiteX49" fmla="*/ 1199593 w 3279590"/>
                <a:gd name="connsiteY49" fmla="*/ 1748460 h 4452755"/>
                <a:gd name="connsiteX50" fmla="*/ 1442752 w 3279590"/>
                <a:gd name="connsiteY50" fmla="*/ 1679870 h 4452755"/>
                <a:gd name="connsiteX51" fmla="*/ 1765001 w 3279590"/>
                <a:gd name="connsiteY51" fmla="*/ 1513857 h 4452755"/>
                <a:gd name="connsiteX52" fmla="*/ 2003862 w 3279590"/>
                <a:gd name="connsiteY52" fmla="*/ 1385763 h 4452755"/>
                <a:gd name="connsiteX53" fmla="*/ 2268182 w 3279590"/>
                <a:gd name="connsiteY53" fmla="*/ 1337214 h 4452755"/>
                <a:gd name="connsiteX54" fmla="*/ 2568227 w 3279590"/>
                <a:gd name="connsiteY54" fmla="*/ 1406924 h 4452755"/>
                <a:gd name="connsiteX55" fmla="*/ 3273319 w 3279590"/>
                <a:gd name="connsiteY55" fmla="*/ 1634162 h 4452755"/>
                <a:gd name="connsiteX56" fmla="*/ 2243390 w 3279590"/>
                <a:gd name="connsiteY56" fmla="*/ 1396496 h 4452755"/>
                <a:gd name="connsiteX57" fmla="*/ 1584816 w 3279590"/>
                <a:gd name="connsiteY57" fmla="*/ 1715204 h 4452755"/>
                <a:gd name="connsiteX58" fmla="*/ 1781027 w 3279590"/>
                <a:gd name="connsiteY58" fmla="*/ 1627001 h 4452755"/>
                <a:gd name="connsiteX59" fmla="*/ 1916459 w 3279590"/>
                <a:gd name="connsiteY59" fmla="*/ 1648162 h 4452755"/>
                <a:gd name="connsiteX60" fmla="*/ 1954549 w 3279590"/>
                <a:gd name="connsiteY60" fmla="*/ 1787826 h 4452755"/>
                <a:gd name="connsiteX61" fmla="*/ 1874137 w 3279590"/>
                <a:gd name="connsiteY61" fmla="*/ 1889400 h 4452755"/>
                <a:gd name="connsiteX62" fmla="*/ 1710011 w 3279590"/>
                <a:gd name="connsiteY62" fmla="*/ 1888754 h 4452755"/>
                <a:gd name="connsiteX63" fmla="*/ 2065007 w 3279590"/>
                <a:gd name="connsiteY63" fmla="*/ 1993389 h 4452755"/>
                <a:gd name="connsiteX64" fmla="*/ 2456893 w 3279590"/>
                <a:gd name="connsiteY64" fmla="*/ 2055071 h 4452755"/>
                <a:gd name="connsiteX65" fmla="*/ 3110036 w 3279590"/>
                <a:gd name="connsiteY65" fmla="*/ 2156675 h 4452755"/>
                <a:gd name="connsiteX66" fmla="*/ 1983818 w 3279590"/>
                <a:gd name="connsiteY66" fmla="*/ 2066414 h 4452755"/>
                <a:gd name="connsiteX67" fmla="*/ 1444521 w 3279590"/>
                <a:gd name="connsiteY67" fmla="*/ 1830103 h 4452755"/>
                <a:gd name="connsiteX68" fmla="*/ 1134279 w 3279590"/>
                <a:gd name="connsiteY68" fmla="*/ 1862760 h 4452755"/>
                <a:gd name="connsiteX69" fmla="*/ 1101621 w 3279590"/>
                <a:gd name="connsiteY69" fmla="*/ 2026046 h 4452755"/>
                <a:gd name="connsiteX70" fmla="*/ 1183264 w 3279590"/>
                <a:gd name="connsiteY70" fmla="*/ 2156675 h 4452755"/>
                <a:gd name="connsiteX71" fmla="*/ 1240414 w 3279590"/>
                <a:gd name="connsiteY71" fmla="*/ 2327217 h 4452755"/>
                <a:gd name="connsiteX72" fmla="*/ 1232250 w 3279590"/>
                <a:gd name="connsiteY72" fmla="*/ 2466917 h 4452755"/>
                <a:gd name="connsiteX73" fmla="*/ 1316748 w 3279590"/>
                <a:gd name="connsiteY73" fmla="*/ 2344443 h 4452755"/>
                <a:gd name="connsiteX74" fmla="*/ 1495939 w 3279590"/>
                <a:gd name="connsiteY74" fmla="*/ 2184362 h 4452755"/>
                <a:gd name="connsiteX75" fmla="*/ 1747054 w 3279590"/>
                <a:gd name="connsiteY75" fmla="*/ 2107236 h 4452755"/>
                <a:gd name="connsiteX76" fmla="*/ 1751897 w 3279590"/>
                <a:gd name="connsiteY76" fmla="*/ 2167799 h 4452755"/>
                <a:gd name="connsiteX77" fmla="*/ 1499277 w 3279590"/>
                <a:gd name="connsiteY77" fmla="*/ 2263826 h 4452755"/>
                <a:gd name="connsiteX78" fmla="*/ 1321294 w 3279590"/>
                <a:gd name="connsiteY78" fmla="*/ 2459914 h 4452755"/>
                <a:gd name="connsiteX79" fmla="*/ 1337024 w 3279590"/>
                <a:gd name="connsiteY79" fmla="*/ 2537221 h 4452755"/>
                <a:gd name="connsiteX80" fmla="*/ 1368104 w 3279590"/>
                <a:gd name="connsiteY80" fmla="*/ 2453329 h 4452755"/>
                <a:gd name="connsiteX81" fmla="*/ 1514941 w 3279590"/>
                <a:gd name="connsiteY81" fmla="*/ 2410331 h 4452755"/>
                <a:gd name="connsiteX82" fmla="*/ 1543963 w 3279590"/>
                <a:gd name="connsiteY82" fmla="*/ 2572980 h 4452755"/>
                <a:gd name="connsiteX83" fmla="*/ 1384037 w 3279590"/>
                <a:gd name="connsiteY83" fmla="*/ 2603896 h 4452755"/>
                <a:gd name="connsiteX84" fmla="*/ 1468561 w 3279590"/>
                <a:gd name="connsiteY84" fmla="*/ 2667977 h 4452755"/>
                <a:gd name="connsiteX85" fmla="*/ 1776483 w 3279590"/>
                <a:gd name="connsiteY85" fmla="*/ 2526807 h 4452755"/>
                <a:gd name="connsiteX86" fmla="*/ 2131191 w 3279590"/>
                <a:gd name="connsiteY86" fmla="*/ 2532666 h 4452755"/>
                <a:gd name="connsiteX87" fmla="*/ 1986300 w 3279590"/>
                <a:gd name="connsiteY87" fmla="*/ 2564193 h 4452755"/>
                <a:gd name="connsiteX88" fmla="*/ 1761697 w 3279590"/>
                <a:gd name="connsiteY88" fmla="*/ 2598253 h 4452755"/>
                <a:gd name="connsiteX89" fmla="*/ 1517051 w 3279590"/>
                <a:gd name="connsiteY89" fmla="*/ 2751934 h 4452755"/>
                <a:gd name="connsiteX90" fmla="*/ 1558821 w 3279590"/>
                <a:gd name="connsiteY90" fmla="*/ 2973103 h 4452755"/>
                <a:gd name="connsiteX91" fmla="*/ 1696784 w 3279590"/>
                <a:gd name="connsiteY91" fmla="*/ 3206591 h 4452755"/>
                <a:gd name="connsiteX92" fmla="*/ 1859289 w 3279590"/>
                <a:gd name="connsiteY92" fmla="*/ 3434479 h 4452755"/>
                <a:gd name="connsiteX93" fmla="*/ 2019417 w 3279590"/>
                <a:gd name="connsiteY93" fmla="*/ 3675491 h 4452755"/>
                <a:gd name="connsiteX94" fmla="*/ 2140452 w 3279590"/>
                <a:gd name="connsiteY94" fmla="*/ 3876289 h 4452755"/>
                <a:gd name="connsiteX95" fmla="*/ 2372942 w 3279590"/>
                <a:gd name="connsiteY95" fmla="*/ 4204111 h 4452755"/>
                <a:gd name="connsiteX96" fmla="*/ 2502315 w 3279590"/>
                <a:gd name="connsiteY96" fmla="*/ 4403568 h 4452755"/>
                <a:gd name="connsiteX97" fmla="*/ 2378202 w 3279590"/>
                <a:gd name="connsiteY97" fmla="*/ 4452755 h 4452755"/>
                <a:gd name="connsiteX98" fmla="*/ 1990606 w 3279590"/>
                <a:gd name="connsiteY98" fmla="*/ 3896286 h 4452755"/>
                <a:gd name="connsiteX99" fmla="*/ 1631898 w 3279590"/>
                <a:gd name="connsiteY99" fmla="*/ 3295783 h 4452755"/>
                <a:gd name="connsiteX100" fmla="*/ 1332036 w 3279590"/>
                <a:gd name="connsiteY100" fmla="*/ 2747678 h 4452755"/>
                <a:gd name="connsiteX101" fmla="*/ 1304368 w 3279590"/>
                <a:gd name="connsiteY101" fmla="*/ 2596185 h 4452755"/>
                <a:gd name="connsiteX102" fmla="*/ 1150607 w 3279590"/>
                <a:gd name="connsiteY102" fmla="*/ 2515903 h 4452755"/>
                <a:gd name="connsiteX103" fmla="*/ 1036307 w 3279590"/>
                <a:gd name="connsiteY103" fmla="*/ 2597546 h 4452755"/>
                <a:gd name="connsiteX104" fmla="*/ 1003650 w 3279590"/>
                <a:gd name="connsiteY104" fmla="*/ 2744503 h 4452755"/>
                <a:gd name="connsiteX105" fmla="*/ 1215921 w 3279590"/>
                <a:gd name="connsiteY105" fmla="*/ 2973103 h 4452755"/>
                <a:gd name="connsiteX106" fmla="*/ 1411864 w 3279590"/>
                <a:gd name="connsiteY106" fmla="*/ 3413975 h 4452755"/>
                <a:gd name="connsiteX107" fmla="*/ 1509836 w 3279590"/>
                <a:gd name="connsiteY107" fmla="*/ 3773203 h 4452755"/>
                <a:gd name="connsiteX108" fmla="*/ 1526164 w 3279590"/>
                <a:gd name="connsiteY108" fmla="*/ 4050789 h 4452755"/>
                <a:gd name="connsiteX109" fmla="*/ 1611171 w 3279590"/>
                <a:gd name="connsiteY109" fmla="*/ 4027605 h 4452755"/>
                <a:gd name="connsiteX0" fmla="*/ 1444521 w 3279590"/>
                <a:gd name="connsiteY0" fmla="*/ 4050789 h 4452755"/>
                <a:gd name="connsiteX1" fmla="*/ 1379207 w 3279590"/>
                <a:gd name="connsiteY1" fmla="*/ 3675232 h 4452755"/>
                <a:gd name="connsiteX2" fmla="*/ 1199593 w 3279590"/>
                <a:gd name="connsiteY2" fmla="*/ 3218032 h 4452755"/>
                <a:gd name="connsiteX3" fmla="*/ 1036307 w 3279590"/>
                <a:gd name="connsiteY3" fmla="*/ 2907789 h 4452755"/>
                <a:gd name="connsiteX4" fmla="*/ 824036 w 3279590"/>
                <a:gd name="connsiteY4" fmla="*/ 2695517 h 4452755"/>
                <a:gd name="connsiteX5" fmla="*/ 905679 w 3279590"/>
                <a:gd name="connsiteY5" fmla="*/ 2515903 h 4452755"/>
                <a:gd name="connsiteX6" fmla="*/ 1036307 w 3279590"/>
                <a:gd name="connsiteY6" fmla="*/ 2368946 h 4452755"/>
                <a:gd name="connsiteX7" fmla="*/ 1019979 w 3279590"/>
                <a:gd name="connsiteY7" fmla="*/ 2205660 h 4452755"/>
                <a:gd name="connsiteX8" fmla="*/ 987321 w 3279590"/>
                <a:gd name="connsiteY8" fmla="*/ 2173003 h 4452755"/>
                <a:gd name="connsiteX9" fmla="*/ 969193 w 3279590"/>
                <a:gd name="connsiteY9" fmla="*/ 2315128 h 4452755"/>
                <a:gd name="connsiteX10" fmla="*/ 821035 w 3279590"/>
                <a:gd name="connsiteY10" fmla="*/ 2371377 h 4452755"/>
                <a:gd name="connsiteX11" fmla="*/ 675878 w 3279590"/>
                <a:gd name="connsiteY11" fmla="*/ 2329655 h 4452755"/>
                <a:gd name="connsiteX12" fmla="*/ 608133 w 3279590"/>
                <a:gd name="connsiteY12" fmla="*/ 2232284 h 4452755"/>
                <a:gd name="connsiteX13" fmla="*/ 635957 w 3279590"/>
                <a:gd name="connsiteY13" fmla="*/ 2105287 h 4452755"/>
                <a:gd name="connsiteX14" fmla="*/ 763555 w 3279590"/>
                <a:gd name="connsiteY14" fmla="*/ 2038772 h 4452755"/>
                <a:gd name="connsiteX15" fmla="*/ 869390 w 3279590"/>
                <a:gd name="connsiteY15" fmla="*/ 2078663 h 4452755"/>
                <a:gd name="connsiteX16" fmla="*/ 833101 w 3279590"/>
                <a:gd name="connsiteY16" fmla="*/ 2013950 h 4452755"/>
                <a:gd name="connsiteX17" fmla="*/ 791379 w 3279590"/>
                <a:gd name="connsiteY17" fmla="*/ 1960732 h 4452755"/>
                <a:gd name="connsiteX18" fmla="*/ 615996 w 3279590"/>
                <a:gd name="connsiteY18" fmla="*/ 1954068 h 4452755"/>
                <a:gd name="connsiteX19" fmla="*/ 431550 w 3279590"/>
                <a:gd name="connsiteY19" fmla="*/ 1922190 h 4452755"/>
                <a:gd name="connsiteX20" fmla="*/ 237763 w 3279590"/>
                <a:gd name="connsiteY20" fmla="*/ 1808333 h 4452755"/>
                <a:gd name="connsiteX21" fmla="*/ 6830 w 3279590"/>
                <a:gd name="connsiteY21" fmla="*/ 1498086 h 4452755"/>
                <a:gd name="connsiteX22" fmla="*/ 105579 w 3279590"/>
                <a:gd name="connsiteY22" fmla="*/ 1062660 h 4452755"/>
                <a:gd name="connsiteX23" fmla="*/ 546450 w 3279590"/>
                <a:gd name="connsiteY23" fmla="*/ 670775 h 4452755"/>
                <a:gd name="connsiteX24" fmla="*/ 2309936 w 3279590"/>
                <a:gd name="connsiteY24" fmla="*/ 1303 h 4452755"/>
                <a:gd name="connsiteX25" fmla="*/ 1150607 w 3279590"/>
                <a:gd name="connsiteY25" fmla="*/ 509045 h 4452755"/>
                <a:gd name="connsiteX26" fmla="*/ 546450 w 3279590"/>
                <a:gd name="connsiteY26" fmla="*/ 817732 h 4452755"/>
                <a:gd name="connsiteX27" fmla="*/ 203550 w 3279590"/>
                <a:gd name="connsiteY27" fmla="*/ 1144303 h 4452755"/>
                <a:gd name="connsiteX28" fmla="*/ 128904 w 3279590"/>
                <a:gd name="connsiteY28" fmla="*/ 1469318 h 4452755"/>
                <a:gd name="connsiteX29" fmla="*/ 309296 w 3279590"/>
                <a:gd name="connsiteY29" fmla="*/ 1725134 h 4452755"/>
                <a:gd name="connsiteX30" fmla="*/ 499799 w 3279590"/>
                <a:gd name="connsiteY30" fmla="*/ 1831660 h 4452755"/>
                <a:gd name="connsiteX31" fmla="*/ 366835 w 3279590"/>
                <a:gd name="connsiteY31" fmla="*/ 1503531 h 4452755"/>
                <a:gd name="connsiteX32" fmla="*/ 521569 w 3279590"/>
                <a:gd name="connsiteY32" fmla="*/ 1127197 h 4452755"/>
                <a:gd name="connsiteX33" fmla="*/ 1026197 w 3279590"/>
                <a:gd name="connsiteY33" fmla="*/ 827840 h 4452755"/>
                <a:gd name="connsiteX34" fmla="*/ 1700333 w 3279590"/>
                <a:gd name="connsiteY34" fmla="*/ 541702 h 4452755"/>
                <a:gd name="connsiteX35" fmla="*/ 2375250 w 3279590"/>
                <a:gd name="connsiteY35" fmla="*/ 278889 h 4452755"/>
                <a:gd name="connsiteX36" fmla="*/ 1591479 w 3279590"/>
                <a:gd name="connsiteY36" fmla="*/ 703432 h 4452755"/>
                <a:gd name="connsiteX37" fmla="*/ 2587522 w 3279590"/>
                <a:gd name="connsiteY37" fmla="*/ 866718 h 4452755"/>
                <a:gd name="connsiteX38" fmla="*/ 1489622 w 3279590"/>
                <a:gd name="connsiteY38" fmla="*/ 794406 h 4452755"/>
                <a:gd name="connsiteX39" fmla="*/ 1150607 w 3279590"/>
                <a:gd name="connsiteY39" fmla="*/ 915703 h 4452755"/>
                <a:gd name="connsiteX40" fmla="*/ 628093 w 3279590"/>
                <a:gd name="connsiteY40" fmla="*/ 1193289 h 4452755"/>
                <a:gd name="connsiteX41" fmla="*/ 481136 w 3279590"/>
                <a:gd name="connsiteY41" fmla="*/ 1454546 h 4452755"/>
                <a:gd name="connsiteX42" fmla="*/ 562779 w 3279590"/>
                <a:gd name="connsiteY42" fmla="*/ 1748460 h 4452755"/>
                <a:gd name="connsiteX43" fmla="*/ 726064 w 3279590"/>
                <a:gd name="connsiteY43" fmla="*/ 1879089 h 4452755"/>
                <a:gd name="connsiteX44" fmla="*/ 666184 w 3279590"/>
                <a:gd name="connsiteY44" fmla="*/ 1735763 h 4452755"/>
                <a:gd name="connsiteX45" fmla="*/ 742393 w 3279590"/>
                <a:gd name="connsiteY45" fmla="*/ 1585174 h 4452755"/>
                <a:gd name="connsiteX46" fmla="*/ 909311 w 3279590"/>
                <a:gd name="connsiteY46" fmla="*/ 1543452 h 4452755"/>
                <a:gd name="connsiteX47" fmla="*/ 1038138 w 3279590"/>
                <a:gd name="connsiteY47" fmla="*/ 1675281 h 4452755"/>
                <a:gd name="connsiteX48" fmla="*/ 1036307 w 3279590"/>
                <a:gd name="connsiteY48" fmla="*/ 1830103 h 4452755"/>
                <a:gd name="connsiteX49" fmla="*/ 1199593 w 3279590"/>
                <a:gd name="connsiteY49" fmla="*/ 1748460 h 4452755"/>
                <a:gd name="connsiteX50" fmla="*/ 1442752 w 3279590"/>
                <a:gd name="connsiteY50" fmla="*/ 1679870 h 4452755"/>
                <a:gd name="connsiteX51" fmla="*/ 1765001 w 3279590"/>
                <a:gd name="connsiteY51" fmla="*/ 1513857 h 4452755"/>
                <a:gd name="connsiteX52" fmla="*/ 2003862 w 3279590"/>
                <a:gd name="connsiteY52" fmla="*/ 1385763 h 4452755"/>
                <a:gd name="connsiteX53" fmla="*/ 2268182 w 3279590"/>
                <a:gd name="connsiteY53" fmla="*/ 1337214 h 4452755"/>
                <a:gd name="connsiteX54" fmla="*/ 2568227 w 3279590"/>
                <a:gd name="connsiteY54" fmla="*/ 1406924 h 4452755"/>
                <a:gd name="connsiteX55" fmla="*/ 3273319 w 3279590"/>
                <a:gd name="connsiteY55" fmla="*/ 1634162 h 4452755"/>
                <a:gd name="connsiteX56" fmla="*/ 2243390 w 3279590"/>
                <a:gd name="connsiteY56" fmla="*/ 1396496 h 4452755"/>
                <a:gd name="connsiteX57" fmla="*/ 1584816 w 3279590"/>
                <a:gd name="connsiteY57" fmla="*/ 1715204 h 4452755"/>
                <a:gd name="connsiteX58" fmla="*/ 1781027 w 3279590"/>
                <a:gd name="connsiteY58" fmla="*/ 1627001 h 4452755"/>
                <a:gd name="connsiteX59" fmla="*/ 1916459 w 3279590"/>
                <a:gd name="connsiteY59" fmla="*/ 1648162 h 4452755"/>
                <a:gd name="connsiteX60" fmla="*/ 1954549 w 3279590"/>
                <a:gd name="connsiteY60" fmla="*/ 1787826 h 4452755"/>
                <a:gd name="connsiteX61" fmla="*/ 1874137 w 3279590"/>
                <a:gd name="connsiteY61" fmla="*/ 1889400 h 4452755"/>
                <a:gd name="connsiteX62" fmla="*/ 1710011 w 3279590"/>
                <a:gd name="connsiteY62" fmla="*/ 1888754 h 4452755"/>
                <a:gd name="connsiteX63" fmla="*/ 2065007 w 3279590"/>
                <a:gd name="connsiteY63" fmla="*/ 1993389 h 4452755"/>
                <a:gd name="connsiteX64" fmla="*/ 2456893 w 3279590"/>
                <a:gd name="connsiteY64" fmla="*/ 2055071 h 4452755"/>
                <a:gd name="connsiteX65" fmla="*/ 3110036 w 3279590"/>
                <a:gd name="connsiteY65" fmla="*/ 2156675 h 4452755"/>
                <a:gd name="connsiteX66" fmla="*/ 1983818 w 3279590"/>
                <a:gd name="connsiteY66" fmla="*/ 2066414 h 4452755"/>
                <a:gd name="connsiteX67" fmla="*/ 1444521 w 3279590"/>
                <a:gd name="connsiteY67" fmla="*/ 1830103 h 4452755"/>
                <a:gd name="connsiteX68" fmla="*/ 1134279 w 3279590"/>
                <a:gd name="connsiteY68" fmla="*/ 1862760 h 4452755"/>
                <a:gd name="connsiteX69" fmla="*/ 1101621 w 3279590"/>
                <a:gd name="connsiteY69" fmla="*/ 2026046 h 4452755"/>
                <a:gd name="connsiteX70" fmla="*/ 1183264 w 3279590"/>
                <a:gd name="connsiteY70" fmla="*/ 2156675 h 4452755"/>
                <a:gd name="connsiteX71" fmla="*/ 1240414 w 3279590"/>
                <a:gd name="connsiteY71" fmla="*/ 2327217 h 4452755"/>
                <a:gd name="connsiteX72" fmla="*/ 1232250 w 3279590"/>
                <a:gd name="connsiteY72" fmla="*/ 2466917 h 4452755"/>
                <a:gd name="connsiteX73" fmla="*/ 1316748 w 3279590"/>
                <a:gd name="connsiteY73" fmla="*/ 2344443 h 4452755"/>
                <a:gd name="connsiteX74" fmla="*/ 1495939 w 3279590"/>
                <a:gd name="connsiteY74" fmla="*/ 2184362 h 4452755"/>
                <a:gd name="connsiteX75" fmla="*/ 1747054 w 3279590"/>
                <a:gd name="connsiteY75" fmla="*/ 2107236 h 4452755"/>
                <a:gd name="connsiteX76" fmla="*/ 1751897 w 3279590"/>
                <a:gd name="connsiteY76" fmla="*/ 2167799 h 4452755"/>
                <a:gd name="connsiteX77" fmla="*/ 1499277 w 3279590"/>
                <a:gd name="connsiteY77" fmla="*/ 2263826 h 4452755"/>
                <a:gd name="connsiteX78" fmla="*/ 1321294 w 3279590"/>
                <a:gd name="connsiteY78" fmla="*/ 2459914 h 4452755"/>
                <a:gd name="connsiteX79" fmla="*/ 1337024 w 3279590"/>
                <a:gd name="connsiteY79" fmla="*/ 2537221 h 4452755"/>
                <a:gd name="connsiteX80" fmla="*/ 1368104 w 3279590"/>
                <a:gd name="connsiteY80" fmla="*/ 2453329 h 4452755"/>
                <a:gd name="connsiteX81" fmla="*/ 1514941 w 3279590"/>
                <a:gd name="connsiteY81" fmla="*/ 2410331 h 4452755"/>
                <a:gd name="connsiteX82" fmla="*/ 1543963 w 3279590"/>
                <a:gd name="connsiteY82" fmla="*/ 2572980 h 4452755"/>
                <a:gd name="connsiteX83" fmla="*/ 1384037 w 3279590"/>
                <a:gd name="connsiteY83" fmla="*/ 2603896 h 4452755"/>
                <a:gd name="connsiteX84" fmla="*/ 1468561 w 3279590"/>
                <a:gd name="connsiteY84" fmla="*/ 2667977 h 4452755"/>
                <a:gd name="connsiteX85" fmla="*/ 1776483 w 3279590"/>
                <a:gd name="connsiteY85" fmla="*/ 2526807 h 4452755"/>
                <a:gd name="connsiteX86" fmla="*/ 2131191 w 3279590"/>
                <a:gd name="connsiteY86" fmla="*/ 2532666 h 4452755"/>
                <a:gd name="connsiteX87" fmla="*/ 1986300 w 3279590"/>
                <a:gd name="connsiteY87" fmla="*/ 2564193 h 4452755"/>
                <a:gd name="connsiteX88" fmla="*/ 1761697 w 3279590"/>
                <a:gd name="connsiteY88" fmla="*/ 2598253 h 4452755"/>
                <a:gd name="connsiteX89" fmla="*/ 1517051 w 3279590"/>
                <a:gd name="connsiteY89" fmla="*/ 2751934 h 4452755"/>
                <a:gd name="connsiteX90" fmla="*/ 1558821 w 3279590"/>
                <a:gd name="connsiteY90" fmla="*/ 2973103 h 4452755"/>
                <a:gd name="connsiteX91" fmla="*/ 1696784 w 3279590"/>
                <a:gd name="connsiteY91" fmla="*/ 3206591 h 4452755"/>
                <a:gd name="connsiteX92" fmla="*/ 1859289 w 3279590"/>
                <a:gd name="connsiteY92" fmla="*/ 3434479 h 4452755"/>
                <a:gd name="connsiteX93" fmla="*/ 2019417 w 3279590"/>
                <a:gd name="connsiteY93" fmla="*/ 3675491 h 4452755"/>
                <a:gd name="connsiteX94" fmla="*/ 2140452 w 3279590"/>
                <a:gd name="connsiteY94" fmla="*/ 3876289 h 4452755"/>
                <a:gd name="connsiteX95" fmla="*/ 2372942 w 3279590"/>
                <a:gd name="connsiteY95" fmla="*/ 4204111 h 4452755"/>
                <a:gd name="connsiteX96" fmla="*/ 2502315 w 3279590"/>
                <a:gd name="connsiteY96" fmla="*/ 4403568 h 4452755"/>
                <a:gd name="connsiteX97" fmla="*/ 2378202 w 3279590"/>
                <a:gd name="connsiteY97" fmla="*/ 4452755 h 4452755"/>
                <a:gd name="connsiteX98" fmla="*/ 1990606 w 3279590"/>
                <a:gd name="connsiteY98" fmla="*/ 3896286 h 4452755"/>
                <a:gd name="connsiteX99" fmla="*/ 1631898 w 3279590"/>
                <a:gd name="connsiteY99" fmla="*/ 3295783 h 4452755"/>
                <a:gd name="connsiteX100" fmla="*/ 1332036 w 3279590"/>
                <a:gd name="connsiteY100" fmla="*/ 2747678 h 4452755"/>
                <a:gd name="connsiteX101" fmla="*/ 1304368 w 3279590"/>
                <a:gd name="connsiteY101" fmla="*/ 2596185 h 4452755"/>
                <a:gd name="connsiteX102" fmla="*/ 1150607 w 3279590"/>
                <a:gd name="connsiteY102" fmla="*/ 2515903 h 4452755"/>
                <a:gd name="connsiteX103" fmla="*/ 1036307 w 3279590"/>
                <a:gd name="connsiteY103" fmla="*/ 2597546 h 4452755"/>
                <a:gd name="connsiteX104" fmla="*/ 1003650 w 3279590"/>
                <a:gd name="connsiteY104" fmla="*/ 2744503 h 4452755"/>
                <a:gd name="connsiteX105" fmla="*/ 1215921 w 3279590"/>
                <a:gd name="connsiteY105" fmla="*/ 2973103 h 4452755"/>
                <a:gd name="connsiteX106" fmla="*/ 1411864 w 3279590"/>
                <a:gd name="connsiteY106" fmla="*/ 3413975 h 4452755"/>
                <a:gd name="connsiteX107" fmla="*/ 1509836 w 3279590"/>
                <a:gd name="connsiteY107" fmla="*/ 3773203 h 4452755"/>
                <a:gd name="connsiteX108" fmla="*/ 1611171 w 3279590"/>
                <a:gd name="connsiteY108" fmla="*/ 4027605 h 4452755"/>
                <a:gd name="connsiteX0" fmla="*/ 1444521 w 3279590"/>
                <a:gd name="connsiteY0" fmla="*/ 4050789 h 4452755"/>
                <a:gd name="connsiteX1" fmla="*/ 1379207 w 3279590"/>
                <a:gd name="connsiteY1" fmla="*/ 3675232 h 4452755"/>
                <a:gd name="connsiteX2" fmla="*/ 1199593 w 3279590"/>
                <a:gd name="connsiteY2" fmla="*/ 3218032 h 4452755"/>
                <a:gd name="connsiteX3" fmla="*/ 1036307 w 3279590"/>
                <a:gd name="connsiteY3" fmla="*/ 2907789 h 4452755"/>
                <a:gd name="connsiteX4" fmla="*/ 824036 w 3279590"/>
                <a:gd name="connsiteY4" fmla="*/ 2695517 h 4452755"/>
                <a:gd name="connsiteX5" fmla="*/ 905679 w 3279590"/>
                <a:gd name="connsiteY5" fmla="*/ 2515903 h 4452755"/>
                <a:gd name="connsiteX6" fmla="*/ 1036307 w 3279590"/>
                <a:gd name="connsiteY6" fmla="*/ 2368946 h 4452755"/>
                <a:gd name="connsiteX7" fmla="*/ 1019979 w 3279590"/>
                <a:gd name="connsiteY7" fmla="*/ 2205660 h 4452755"/>
                <a:gd name="connsiteX8" fmla="*/ 987321 w 3279590"/>
                <a:gd name="connsiteY8" fmla="*/ 2173003 h 4452755"/>
                <a:gd name="connsiteX9" fmla="*/ 969193 w 3279590"/>
                <a:gd name="connsiteY9" fmla="*/ 2315128 h 4452755"/>
                <a:gd name="connsiteX10" fmla="*/ 821035 w 3279590"/>
                <a:gd name="connsiteY10" fmla="*/ 2371377 h 4452755"/>
                <a:gd name="connsiteX11" fmla="*/ 675878 w 3279590"/>
                <a:gd name="connsiteY11" fmla="*/ 2329655 h 4452755"/>
                <a:gd name="connsiteX12" fmla="*/ 608133 w 3279590"/>
                <a:gd name="connsiteY12" fmla="*/ 2232284 h 4452755"/>
                <a:gd name="connsiteX13" fmla="*/ 635957 w 3279590"/>
                <a:gd name="connsiteY13" fmla="*/ 2105287 h 4452755"/>
                <a:gd name="connsiteX14" fmla="*/ 763555 w 3279590"/>
                <a:gd name="connsiteY14" fmla="*/ 2038772 h 4452755"/>
                <a:gd name="connsiteX15" fmla="*/ 869390 w 3279590"/>
                <a:gd name="connsiteY15" fmla="*/ 2078663 h 4452755"/>
                <a:gd name="connsiteX16" fmla="*/ 833101 w 3279590"/>
                <a:gd name="connsiteY16" fmla="*/ 2013950 h 4452755"/>
                <a:gd name="connsiteX17" fmla="*/ 791379 w 3279590"/>
                <a:gd name="connsiteY17" fmla="*/ 1960732 h 4452755"/>
                <a:gd name="connsiteX18" fmla="*/ 615996 w 3279590"/>
                <a:gd name="connsiteY18" fmla="*/ 1954068 h 4452755"/>
                <a:gd name="connsiteX19" fmla="*/ 431550 w 3279590"/>
                <a:gd name="connsiteY19" fmla="*/ 1922190 h 4452755"/>
                <a:gd name="connsiteX20" fmla="*/ 237763 w 3279590"/>
                <a:gd name="connsiteY20" fmla="*/ 1808333 h 4452755"/>
                <a:gd name="connsiteX21" fmla="*/ 6830 w 3279590"/>
                <a:gd name="connsiteY21" fmla="*/ 1498086 h 4452755"/>
                <a:gd name="connsiteX22" fmla="*/ 105579 w 3279590"/>
                <a:gd name="connsiteY22" fmla="*/ 1062660 h 4452755"/>
                <a:gd name="connsiteX23" fmla="*/ 546450 w 3279590"/>
                <a:gd name="connsiteY23" fmla="*/ 670775 h 4452755"/>
                <a:gd name="connsiteX24" fmla="*/ 2309936 w 3279590"/>
                <a:gd name="connsiteY24" fmla="*/ 1303 h 4452755"/>
                <a:gd name="connsiteX25" fmla="*/ 1150607 w 3279590"/>
                <a:gd name="connsiteY25" fmla="*/ 509045 h 4452755"/>
                <a:gd name="connsiteX26" fmla="*/ 546450 w 3279590"/>
                <a:gd name="connsiteY26" fmla="*/ 817732 h 4452755"/>
                <a:gd name="connsiteX27" fmla="*/ 203550 w 3279590"/>
                <a:gd name="connsiteY27" fmla="*/ 1144303 h 4452755"/>
                <a:gd name="connsiteX28" fmla="*/ 128904 w 3279590"/>
                <a:gd name="connsiteY28" fmla="*/ 1469318 h 4452755"/>
                <a:gd name="connsiteX29" fmla="*/ 309296 w 3279590"/>
                <a:gd name="connsiteY29" fmla="*/ 1725134 h 4452755"/>
                <a:gd name="connsiteX30" fmla="*/ 499799 w 3279590"/>
                <a:gd name="connsiteY30" fmla="*/ 1831660 h 4452755"/>
                <a:gd name="connsiteX31" fmla="*/ 366835 w 3279590"/>
                <a:gd name="connsiteY31" fmla="*/ 1503531 h 4452755"/>
                <a:gd name="connsiteX32" fmla="*/ 521569 w 3279590"/>
                <a:gd name="connsiteY32" fmla="*/ 1127197 h 4452755"/>
                <a:gd name="connsiteX33" fmla="*/ 1026197 w 3279590"/>
                <a:gd name="connsiteY33" fmla="*/ 827840 h 4452755"/>
                <a:gd name="connsiteX34" fmla="*/ 1700333 w 3279590"/>
                <a:gd name="connsiteY34" fmla="*/ 541702 h 4452755"/>
                <a:gd name="connsiteX35" fmla="*/ 2375250 w 3279590"/>
                <a:gd name="connsiteY35" fmla="*/ 278889 h 4452755"/>
                <a:gd name="connsiteX36" fmla="*/ 1591479 w 3279590"/>
                <a:gd name="connsiteY36" fmla="*/ 703432 h 4452755"/>
                <a:gd name="connsiteX37" fmla="*/ 2587522 w 3279590"/>
                <a:gd name="connsiteY37" fmla="*/ 866718 h 4452755"/>
                <a:gd name="connsiteX38" fmla="*/ 1489622 w 3279590"/>
                <a:gd name="connsiteY38" fmla="*/ 794406 h 4452755"/>
                <a:gd name="connsiteX39" fmla="*/ 1150607 w 3279590"/>
                <a:gd name="connsiteY39" fmla="*/ 915703 h 4452755"/>
                <a:gd name="connsiteX40" fmla="*/ 628093 w 3279590"/>
                <a:gd name="connsiteY40" fmla="*/ 1193289 h 4452755"/>
                <a:gd name="connsiteX41" fmla="*/ 481136 w 3279590"/>
                <a:gd name="connsiteY41" fmla="*/ 1454546 h 4452755"/>
                <a:gd name="connsiteX42" fmla="*/ 562779 w 3279590"/>
                <a:gd name="connsiteY42" fmla="*/ 1748460 h 4452755"/>
                <a:gd name="connsiteX43" fmla="*/ 726064 w 3279590"/>
                <a:gd name="connsiteY43" fmla="*/ 1879089 h 4452755"/>
                <a:gd name="connsiteX44" fmla="*/ 666184 w 3279590"/>
                <a:gd name="connsiteY44" fmla="*/ 1735763 h 4452755"/>
                <a:gd name="connsiteX45" fmla="*/ 742393 w 3279590"/>
                <a:gd name="connsiteY45" fmla="*/ 1585174 h 4452755"/>
                <a:gd name="connsiteX46" fmla="*/ 909311 w 3279590"/>
                <a:gd name="connsiteY46" fmla="*/ 1543452 h 4452755"/>
                <a:gd name="connsiteX47" fmla="*/ 1038138 w 3279590"/>
                <a:gd name="connsiteY47" fmla="*/ 1675281 h 4452755"/>
                <a:gd name="connsiteX48" fmla="*/ 1036307 w 3279590"/>
                <a:gd name="connsiteY48" fmla="*/ 1830103 h 4452755"/>
                <a:gd name="connsiteX49" fmla="*/ 1199593 w 3279590"/>
                <a:gd name="connsiteY49" fmla="*/ 1748460 h 4452755"/>
                <a:gd name="connsiteX50" fmla="*/ 1442752 w 3279590"/>
                <a:gd name="connsiteY50" fmla="*/ 1679870 h 4452755"/>
                <a:gd name="connsiteX51" fmla="*/ 1765001 w 3279590"/>
                <a:gd name="connsiteY51" fmla="*/ 1513857 h 4452755"/>
                <a:gd name="connsiteX52" fmla="*/ 2003862 w 3279590"/>
                <a:gd name="connsiteY52" fmla="*/ 1385763 h 4452755"/>
                <a:gd name="connsiteX53" fmla="*/ 2268182 w 3279590"/>
                <a:gd name="connsiteY53" fmla="*/ 1337214 h 4452755"/>
                <a:gd name="connsiteX54" fmla="*/ 2568227 w 3279590"/>
                <a:gd name="connsiteY54" fmla="*/ 1406924 h 4452755"/>
                <a:gd name="connsiteX55" fmla="*/ 3273319 w 3279590"/>
                <a:gd name="connsiteY55" fmla="*/ 1634162 h 4452755"/>
                <a:gd name="connsiteX56" fmla="*/ 2243390 w 3279590"/>
                <a:gd name="connsiteY56" fmla="*/ 1396496 h 4452755"/>
                <a:gd name="connsiteX57" fmla="*/ 1584816 w 3279590"/>
                <a:gd name="connsiteY57" fmla="*/ 1715204 h 4452755"/>
                <a:gd name="connsiteX58" fmla="*/ 1781027 w 3279590"/>
                <a:gd name="connsiteY58" fmla="*/ 1627001 h 4452755"/>
                <a:gd name="connsiteX59" fmla="*/ 1916459 w 3279590"/>
                <a:gd name="connsiteY59" fmla="*/ 1648162 h 4452755"/>
                <a:gd name="connsiteX60" fmla="*/ 1954549 w 3279590"/>
                <a:gd name="connsiteY60" fmla="*/ 1787826 h 4452755"/>
                <a:gd name="connsiteX61" fmla="*/ 1874137 w 3279590"/>
                <a:gd name="connsiteY61" fmla="*/ 1889400 h 4452755"/>
                <a:gd name="connsiteX62" fmla="*/ 1710011 w 3279590"/>
                <a:gd name="connsiteY62" fmla="*/ 1888754 h 4452755"/>
                <a:gd name="connsiteX63" fmla="*/ 2065007 w 3279590"/>
                <a:gd name="connsiteY63" fmla="*/ 1993389 h 4452755"/>
                <a:gd name="connsiteX64" fmla="*/ 2456893 w 3279590"/>
                <a:gd name="connsiteY64" fmla="*/ 2055071 h 4452755"/>
                <a:gd name="connsiteX65" fmla="*/ 3110036 w 3279590"/>
                <a:gd name="connsiteY65" fmla="*/ 2156675 h 4452755"/>
                <a:gd name="connsiteX66" fmla="*/ 1983818 w 3279590"/>
                <a:gd name="connsiteY66" fmla="*/ 2066414 h 4452755"/>
                <a:gd name="connsiteX67" fmla="*/ 1444521 w 3279590"/>
                <a:gd name="connsiteY67" fmla="*/ 1830103 h 4452755"/>
                <a:gd name="connsiteX68" fmla="*/ 1134279 w 3279590"/>
                <a:gd name="connsiteY68" fmla="*/ 1862760 h 4452755"/>
                <a:gd name="connsiteX69" fmla="*/ 1101621 w 3279590"/>
                <a:gd name="connsiteY69" fmla="*/ 2026046 h 4452755"/>
                <a:gd name="connsiteX70" fmla="*/ 1183264 w 3279590"/>
                <a:gd name="connsiteY70" fmla="*/ 2156675 h 4452755"/>
                <a:gd name="connsiteX71" fmla="*/ 1240414 w 3279590"/>
                <a:gd name="connsiteY71" fmla="*/ 2327217 h 4452755"/>
                <a:gd name="connsiteX72" fmla="*/ 1232250 w 3279590"/>
                <a:gd name="connsiteY72" fmla="*/ 2466917 h 4452755"/>
                <a:gd name="connsiteX73" fmla="*/ 1316748 w 3279590"/>
                <a:gd name="connsiteY73" fmla="*/ 2344443 h 4452755"/>
                <a:gd name="connsiteX74" fmla="*/ 1495939 w 3279590"/>
                <a:gd name="connsiteY74" fmla="*/ 2184362 h 4452755"/>
                <a:gd name="connsiteX75" fmla="*/ 1747054 w 3279590"/>
                <a:gd name="connsiteY75" fmla="*/ 2107236 h 4452755"/>
                <a:gd name="connsiteX76" fmla="*/ 1751897 w 3279590"/>
                <a:gd name="connsiteY76" fmla="*/ 2167799 h 4452755"/>
                <a:gd name="connsiteX77" fmla="*/ 1499277 w 3279590"/>
                <a:gd name="connsiteY77" fmla="*/ 2263826 h 4452755"/>
                <a:gd name="connsiteX78" fmla="*/ 1321294 w 3279590"/>
                <a:gd name="connsiteY78" fmla="*/ 2459914 h 4452755"/>
                <a:gd name="connsiteX79" fmla="*/ 1337024 w 3279590"/>
                <a:gd name="connsiteY79" fmla="*/ 2537221 h 4452755"/>
                <a:gd name="connsiteX80" fmla="*/ 1368104 w 3279590"/>
                <a:gd name="connsiteY80" fmla="*/ 2453329 h 4452755"/>
                <a:gd name="connsiteX81" fmla="*/ 1514941 w 3279590"/>
                <a:gd name="connsiteY81" fmla="*/ 2410331 h 4452755"/>
                <a:gd name="connsiteX82" fmla="*/ 1543963 w 3279590"/>
                <a:gd name="connsiteY82" fmla="*/ 2572980 h 4452755"/>
                <a:gd name="connsiteX83" fmla="*/ 1384037 w 3279590"/>
                <a:gd name="connsiteY83" fmla="*/ 2603896 h 4452755"/>
                <a:gd name="connsiteX84" fmla="*/ 1468561 w 3279590"/>
                <a:gd name="connsiteY84" fmla="*/ 2667977 h 4452755"/>
                <a:gd name="connsiteX85" fmla="*/ 1776483 w 3279590"/>
                <a:gd name="connsiteY85" fmla="*/ 2526807 h 4452755"/>
                <a:gd name="connsiteX86" fmla="*/ 2131191 w 3279590"/>
                <a:gd name="connsiteY86" fmla="*/ 2532666 h 4452755"/>
                <a:gd name="connsiteX87" fmla="*/ 1986300 w 3279590"/>
                <a:gd name="connsiteY87" fmla="*/ 2564193 h 4452755"/>
                <a:gd name="connsiteX88" fmla="*/ 1761697 w 3279590"/>
                <a:gd name="connsiteY88" fmla="*/ 2598253 h 4452755"/>
                <a:gd name="connsiteX89" fmla="*/ 1517051 w 3279590"/>
                <a:gd name="connsiteY89" fmla="*/ 2751934 h 4452755"/>
                <a:gd name="connsiteX90" fmla="*/ 1558821 w 3279590"/>
                <a:gd name="connsiteY90" fmla="*/ 2973103 h 4452755"/>
                <a:gd name="connsiteX91" fmla="*/ 1696784 w 3279590"/>
                <a:gd name="connsiteY91" fmla="*/ 3206591 h 4452755"/>
                <a:gd name="connsiteX92" fmla="*/ 1859289 w 3279590"/>
                <a:gd name="connsiteY92" fmla="*/ 3434479 h 4452755"/>
                <a:gd name="connsiteX93" fmla="*/ 2019417 w 3279590"/>
                <a:gd name="connsiteY93" fmla="*/ 3675491 h 4452755"/>
                <a:gd name="connsiteX94" fmla="*/ 2140452 w 3279590"/>
                <a:gd name="connsiteY94" fmla="*/ 3876289 h 4452755"/>
                <a:gd name="connsiteX95" fmla="*/ 2372942 w 3279590"/>
                <a:gd name="connsiteY95" fmla="*/ 4204111 h 4452755"/>
                <a:gd name="connsiteX96" fmla="*/ 2502315 w 3279590"/>
                <a:gd name="connsiteY96" fmla="*/ 4403568 h 4452755"/>
                <a:gd name="connsiteX97" fmla="*/ 2378202 w 3279590"/>
                <a:gd name="connsiteY97" fmla="*/ 4452755 h 4452755"/>
                <a:gd name="connsiteX98" fmla="*/ 1990606 w 3279590"/>
                <a:gd name="connsiteY98" fmla="*/ 3896286 h 4452755"/>
                <a:gd name="connsiteX99" fmla="*/ 1631898 w 3279590"/>
                <a:gd name="connsiteY99" fmla="*/ 3295783 h 4452755"/>
                <a:gd name="connsiteX100" fmla="*/ 1332036 w 3279590"/>
                <a:gd name="connsiteY100" fmla="*/ 2747678 h 4452755"/>
                <a:gd name="connsiteX101" fmla="*/ 1304368 w 3279590"/>
                <a:gd name="connsiteY101" fmla="*/ 2596185 h 4452755"/>
                <a:gd name="connsiteX102" fmla="*/ 1150607 w 3279590"/>
                <a:gd name="connsiteY102" fmla="*/ 2515903 h 4452755"/>
                <a:gd name="connsiteX103" fmla="*/ 1036307 w 3279590"/>
                <a:gd name="connsiteY103" fmla="*/ 2597546 h 4452755"/>
                <a:gd name="connsiteX104" fmla="*/ 1003650 w 3279590"/>
                <a:gd name="connsiteY104" fmla="*/ 2744503 h 4452755"/>
                <a:gd name="connsiteX105" fmla="*/ 1215921 w 3279590"/>
                <a:gd name="connsiteY105" fmla="*/ 2973103 h 4452755"/>
                <a:gd name="connsiteX106" fmla="*/ 1411864 w 3279590"/>
                <a:gd name="connsiteY106" fmla="*/ 3413975 h 4452755"/>
                <a:gd name="connsiteX107" fmla="*/ 1540747 w 3279590"/>
                <a:gd name="connsiteY107" fmla="*/ 3765476 h 4452755"/>
                <a:gd name="connsiteX108" fmla="*/ 1611171 w 3279590"/>
                <a:gd name="connsiteY108" fmla="*/ 4027605 h 4452755"/>
                <a:gd name="connsiteX0" fmla="*/ 1459977 w 3279590"/>
                <a:gd name="connsiteY0" fmla="*/ 4066244 h 4452755"/>
                <a:gd name="connsiteX1" fmla="*/ 1379207 w 3279590"/>
                <a:gd name="connsiteY1" fmla="*/ 3675232 h 4452755"/>
                <a:gd name="connsiteX2" fmla="*/ 1199593 w 3279590"/>
                <a:gd name="connsiteY2" fmla="*/ 3218032 h 4452755"/>
                <a:gd name="connsiteX3" fmla="*/ 1036307 w 3279590"/>
                <a:gd name="connsiteY3" fmla="*/ 2907789 h 4452755"/>
                <a:gd name="connsiteX4" fmla="*/ 824036 w 3279590"/>
                <a:gd name="connsiteY4" fmla="*/ 2695517 h 4452755"/>
                <a:gd name="connsiteX5" fmla="*/ 905679 w 3279590"/>
                <a:gd name="connsiteY5" fmla="*/ 2515903 h 4452755"/>
                <a:gd name="connsiteX6" fmla="*/ 1036307 w 3279590"/>
                <a:gd name="connsiteY6" fmla="*/ 2368946 h 4452755"/>
                <a:gd name="connsiteX7" fmla="*/ 1019979 w 3279590"/>
                <a:gd name="connsiteY7" fmla="*/ 2205660 h 4452755"/>
                <a:gd name="connsiteX8" fmla="*/ 987321 w 3279590"/>
                <a:gd name="connsiteY8" fmla="*/ 2173003 h 4452755"/>
                <a:gd name="connsiteX9" fmla="*/ 969193 w 3279590"/>
                <a:gd name="connsiteY9" fmla="*/ 2315128 h 4452755"/>
                <a:gd name="connsiteX10" fmla="*/ 821035 w 3279590"/>
                <a:gd name="connsiteY10" fmla="*/ 2371377 h 4452755"/>
                <a:gd name="connsiteX11" fmla="*/ 675878 w 3279590"/>
                <a:gd name="connsiteY11" fmla="*/ 2329655 h 4452755"/>
                <a:gd name="connsiteX12" fmla="*/ 608133 w 3279590"/>
                <a:gd name="connsiteY12" fmla="*/ 2232284 h 4452755"/>
                <a:gd name="connsiteX13" fmla="*/ 635957 w 3279590"/>
                <a:gd name="connsiteY13" fmla="*/ 2105287 h 4452755"/>
                <a:gd name="connsiteX14" fmla="*/ 763555 w 3279590"/>
                <a:gd name="connsiteY14" fmla="*/ 2038772 h 4452755"/>
                <a:gd name="connsiteX15" fmla="*/ 869390 w 3279590"/>
                <a:gd name="connsiteY15" fmla="*/ 2078663 h 4452755"/>
                <a:gd name="connsiteX16" fmla="*/ 833101 w 3279590"/>
                <a:gd name="connsiteY16" fmla="*/ 2013950 h 4452755"/>
                <a:gd name="connsiteX17" fmla="*/ 791379 w 3279590"/>
                <a:gd name="connsiteY17" fmla="*/ 1960732 h 4452755"/>
                <a:gd name="connsiteX18" fmla="*/ 615996 w 3279590"/>
                <a:gd name="connsiteY18" fmla="*/ 1954068 h 4452755"/>
                <a:gd name="connsiteX19" fmla="*/ 431550 w 3279590"/>
                <a:gd name="connsiteY19" fmla="*/ 1922190 h 4452755"/>
                <a:gd name="connsiteX20" fmla="*/ 237763 w 3279590"/>
                <a:gd name="connsiteY20" fmla="*/ 1808333 h 4452755"/>
                <a:gd name="connsiteX21" fmla="*/ 6830 w 3279590"/>
                <a:gd name="connsiteY21" fmla="*/ 1498086 h 4452755"/>
                <a:gd name="connsiteX22" fmla="*/ 105579 w 3279590"/>
                <a:gd name="connsiteY22" fmla="*/ 1062660 h 4452755"/>
                <a:gd name="connsiteX23" fmla="*/ 546450 w 3279590"/>
                <a:gd name="connsiteY23" fmla="*/ 670775 h 4452755"/>
                <a:gd name="connsiteX24" fmla="*/ 2309936 w 3279590"/>
                <a:gd name="connsiteY24" fmla="*/ 1303 h 4452755"/>
                <a:gd name="connsiteX25" fmla="*/ 1150607 w 3279590"/>
                <a:gd name="connsiteY25" fmla="*/ 509045 h 4452755"/>
                <a:gd name="connsiteX26" fmla="*/ 546450 w 3279590"/>
                <a:gd name="connsiteY26" fmla="*/ 817732 h 4452755"/>
                <a:gd name="connsiteX27" fmla="*/ 203550 w 3279590"/>
                <a:gd name="connsiteY27" fmla="*/ 1144303 h 4452755"/>
                <a:gd name="connsiteX28" fmla="*/ 128904 w 3279590"/>
                <a:gd name="connsiteY28" fmla="*/ 1469318 h 4452755"/>
                <a:gd name="connsiteX29" fmla="*/ 309296 w 3279590"/>
                <a:gd name="connsiteY29" fmla="*/ 1725134 h 4452755"/>
                <a:gd name="connsiteX30" fmla="*/ 499799 w 3279590"/>
                <a:gd name="connsiteY30" fmla="*/ 1831660 h 4452755"/>
                <a:gd name="connsiteX31" fmla="*/ 366835 w 3279590"/>
                <a:gd name="connsiteY31" fmla="*/ 1503531 h 4452755"/>
                <a:gd name="connsiteX32" fmla="*/ 521569 w 3279590"/>
                <a:gd name="connsiteY32" fmla="*/ 1127197 h 4452755"/>
                <a:gd name="connsiteX33" fmla="*/ 1026197 w 3279590"/>
                <a:gd name="connsiteY33" fmla="*/ 827840 h 4452755"/>
                <a:gd name="connsiteX34" fmla="*/ 1700333 w 3279590"/>
                <a:gd name="connsiteY34" fmla="*/ 541702 h 4452755"/>
                <a:gd name="connsiteX35" fmla="*/ 2375250 w 3279590"/>
                <a:gd name="connsiteY35" fmla="*/ 278889 h 4452755"/>
                <a:gd name="connsiteX36" fmla="*/ 1591479 w 3279590"/>
                <a:gd name="connsiteY36" fmla="*/ 703432 h 4452755"/>
                <a:gd name="connsiteX37" fmla="*/ 2587522 w 3279590"/>
                <a:gd name="connsiteY37" fmla="*/ 866718 h 4452755"/>
                <a:gd name="connsiteX38" fmla="*/ 1489622 w 3279590"/>
                <a:gd name="connsiteY38" fmla="*/ 794406 h 4452755"/>
                <a:gd name="connsiteX39" fmla="*/ 1150607 w 3279590"/>
                <a:gd name="connsiteY39" fmla="*/ 915703 h 4452755"/>
                <a:gd name="connsiteX40" fmla="*/ 628093 w 3279590"/>
                <a:gd name="connsiteY40" fmla="*/ 1193289 h 4452755"/>
                <a:gd name="connsiteX41" fmla="*/ 481136 w 3279590"/>
                <a:gd name="connsiteY41" fmla="*/ 1454546 h 4452755"/>
                <a:gd name="connsiteX42" fmla="*/ 562779 w 3279590"/>
                <a:gd name="connsiteY42" fmla="*/ 1748460 h 4452755"/>
                <a:gd name="connsiteX43" fmla="*/ 726064 w 3279590"/>
                <a:gd name="connsiteY43" fmla="*/ 1879089 h 4452755"/>
                <a:gd name="connsiteX44" fmla="*/ 666184 w 3279590"/>
                <a:gd name="connsiteY44" fmla="*/ 1735763 h 4452755"/>
                <a:gd name="connsiteX45" fmla="*/ 742393 w 3279590"/>
                <a:gd name="connsiteY45" fmla="*/ 1585174 h 4452755"/>
                <a:gd name="connsiteX46" fmla="*/ 909311 w 3279590"/>
                <a:gd name="connsiteY46" fmla="*/ 1543452 h 4452755"/>
                <a:gd name="connsiteX47" fmla="*/ 1038138 w 3279590"/>
                <a:gd name="connsiteY47" fmla="*/ 1675281 h 4452755"/>
                <a:gd name="connsiteX48" fmla="*/ 1036307 w 3279590"/>
                <a:gd name="connsiteY48" fmla="*/ 1830103 h 4452755"/>
                <a:gd name="connsiteX49" fmla="*/ 1199593 w 3279590"/>
                <a:gd name="connsiteY49" fmla="*/ 1748460 h 4452755"/>
                <a:gd name="connsiteX50" fmla="*/ 1442752 w 3279590"/>
                <a:gd name="connsiteY50" fmla="*/ 1679870 h 4452755"/>
                <a:gd name="connsiteX51" fmla="*/ 1765001 w 3279590"/>
                <a:gd name="connsiteY51" fmla="*/ 1513857 h 4452755"/>
                <a:gd name="connsiteX52" fmla="*/ 2003862 w 3279590"/>
                <a:gd name="connsiteY52" fmla="*/ 1385763 h 4452755"/>
                <a:gd name="connsiteX53" fmla="*/ 2268182 w 3279590"/>
                <a:gd name="connsiteY53" fmla="*/ 1337214 h 4452755"/>
                <a:gd name="connsiteX54" fmla="*/ 2568227 w 3279590"/>
                <a:gd name="connsiteY54" fmla="*/ 1406924 h 4452755"/>
                <a:gd name="connsiteX55" fmla="*/ 3273319 w 3279590"/>
                <a:gd name="connsiteY55" fmla="*/ 1634162 h 4452755"/>
                <a:gd name="connsiteX56" fmla="*/ 2243390 w 3279590"/>
                <a:gd name="connsiteY56" fmla="*/ 1396496 h 4452755"/>
                <a:gd name="connsiteX57" fmla="*/ 1584816 w 3279590"/>
                <a:gd name="connsiteY57" fmla="*/ 1715204 h 4452755"/>
                <a:gd name="connsiteX58" fmla="*/ 1781027 w 3279590"/>
                <a:gd name="connsiteY58" fmla="*/ 1627001 h 4452755"/>
                <a:gd name="connsiteX59" fmla="*/ 1916459 w 3279590"/>
                <a:gd name="connsiteY59" fmla="*/ 1648162 h 4452755"/>
                <a:gd name="connsiteX60" fmla="*/ 1954549 w 3279590"/>
                <a:gd name="connsiteY60" fmla="*/ 1787826 h 4452755"/>
                <a:gd name="connsiteX61" fmla="*/ 1874137 w 3279590"/>
                <a:gd name="connsiteY61" fmla="*/ 1889400 h 4452755"/>
                <a:gd name="connsiteX62" fmla="*/ 1710011 w 3279590"/>
                <a:gd name="connsiteY62" fmla="*/ 1888754 h 4452755"/>
                <a:gd name="connsiteX63" fmla="*/ 2065007 w 3279590"/>
                <a:gd name="connsiteY63" fmla="*/ 1993389 h 4452755"/>
                <a:gd name="connsiteX64" fmla="*/ 2456893 w 3279590"/>
                <a:gd name="connsiteY64" fmla="*/ 2055071 h 4452755"/>
                <a:gd name="connsiteX65" fmla="*/ 3110036 w 3279590"/>
                <a:gd name="connsiteY65" fmla="*/ 2156675 h 4452755"/>
                <a:gd name="connsiteX66" fmla="*/ 1983818 w 3279590"/>
                <a:gd name="connsiteY66" fmla="*/ 2066414 h 4452755"/>
                <a:gd name="connsiteX67" fmla="*/ 1444521 w 3279590"/>
                <a:gd name="connsiteY67" fmla="*/ 1830103 h 4452755"/>
                <a:gd name="connsiteX68" fmla="*/ 1134279 w 3279590"/>
                <a:gd name="connsiteY68" fmla="*/ 1862760 h 4452755"/>
                <a:gd name="connsiteX69" fmla="*/ 1101621 w 3279590"/>
                <a:gd name="connsiteY69" fmla="*/ 2026046 h 4452755"/>
                <a:gd name="connsiteX70" fmla="*/ 1183264 w 3279590"/>
                <a:gd name="connsiteY70" fmla="*/ 2156675 h 4452755"/>
                <a:gd name="connsiteX71" fmla="*/ 1240414 w 3279590"/>
                <a:gd name="connsiteY71" fmla="*/ 2327217 h 4452755"/>
                <a:gd name="connsiteX72" fmla="*/ 1232250 w 3279590"/>
                <a:gd name="connsiteY72" fmla="*/ 2466917 h 4452755"/>
                <a:gd name="connsiteX73" fmla="*/ 1316748 w 3279590"/>
                <a:gd name="connsiteY73" fmla="*/ 2344443 h 4452755"/>
                <a:gd name="connsiteX74" fmla="*/ 1495939 w 3279590"/>
                <a:gd name="connsiteY74" fmla="*/ 2184362 h 4452755"/>
                <a:gd name="connsiteX75" fmla="*/ 1747054 w 3279590"/>
                <a:gd name="connsiteY75" fmla="*/ 2107236 h 4452755"/>
                <a:gd name="connsiteX76" fmla="*/ 1751897 w 3279590"/>
                <a:gd name="connsiteY76" fmla="*/ 2167799 h 4452755"/>
                <a:gd name="connsiteX77" fmla="*/ 1499277 w 3279590"/>
                <a:gd name="connsiteY77" fmla="*/ 2263826 h 4452755"/>
                <a:gd name="connsiteX78" fmla="*/ 1321294 w 3279590"/>
                <a:gd name="connsiteY78" fmla="*/ 2459914 h 4452755"/>
                <a:gd name="connsiteX79" fmla="*/ 1337024 w 3279590"/>
                <a:gd name="connsiteY79" fmla="*/ 2537221 h 4452755"/>
                <a:gd name="connsiteX80" fmla="*/ 1368104 w 3279590"/>
                <a:gd name="connsiteY80" fmla="*/ 2453329 h 4452755"/>
                <a:gd name="connsiteX81" fmla="*/ 1514941 w 3279590"/>
                <a:gd name="connsiteY81" fmla="*/ 2410331 h 4452755"/>
                <a:gd name="connsiteX82" fmla="*/ 1543963 w 3279590"/>
                <a:gd name="connsiteY82" fmla="*/ 2572980 h 4452755"/>
                <a:gd name="connsiteX83" fmla="*/ 1384037 w 3279590"/>
                <a:gd name="connsiteY83" fmla="*/ 2603896 h 4452755"/>
                <a:gd name="connsiteX84" fmla="*/ 1468561 w 3279590"/>
                <a:gd name="connsiteY84" fmla="*/ 2667977 h 4452755"/>
                <a:gd name="connsiteX85" fmla="*/ 1776483 w 3279590"/>
                <a:gd name="connsiteY85" fmla="*/ 2526807 h 4452755"/>
                <a:gd name="connsiteX86" fmla="*/ 2131191 w 3279590"/>
                <a:gd name="connsiteY86" fmla="*/ 2532666 h 4452755"/>
                <a:gd name="connsiteX87" fmla="*/ 1986300 w 3279590"/>
                <a:gd name="connsiteY87" fmla="*/ 2564193 h 4452755"/>
                <a:gd name="connsiteX88" fmla="*/ 1761697 w 3279590"/>
                <a:gd name="connsiteY88" fmla="*/ 2598253 h 4452755"/>
                <a:gd name="connsiteX89" fmla="*/ 1517051 w 3279590"/>
                <a:gd name="connsiteY89" fmla="*/ 2751934 h 4452755"/>
                <a:gd name="connsiteX90" fmla="*/ 1558821 w 3279590"/>
                <a:gd name="connsiteY90" fmla="*/ 2973103 h 4452755"/>
                <a:gd name="connsiteX91" fmla="*/ 1696784 w 3279590"/>
                <a:gd name="connsiteY91" fmla="*/ 3206591 h 4452755"/>
                <a:gd name="connsiteX92" fmla="*/ 1859289 w 3279590"/>
                <a:gd name="connsiteY92" fmla="*/ 3434479 h 4452755"/>
                <a:gd name="connsiteX93" fmla="*/ 2019417 w 3279590"/>
                <a:gd name="connsiteY93" fmla="*/ 3675491 h 4452755"/>
                <a:gd name="connsiteX94" fmla="*/ 2140452 w 3279590"/>
                <a:gd name="connsiteY94" fmla="*/ 3876289 h 4452755"/>
                <a:gd name="connsiteX95" fmla="*/ 2372942 w 3279590"/>
                <a:gd name="connsiteY95" fmla="*/ 4204111 h 4452755"/>
                <a:gd name="connsiteX96" fmla="*/ 2502315 w 3279590"/>
                <a:gd name="connsiteY96" fmla="*/ 4403568 h 4452755"/>
                <a:gd name="connsiteX97" fmla="*/ 2378202 w 3279590"/>
                <a:gd name="connsiteY97" fmla="*/ 4452755 h 4452755"/>
                <a:gd name="connsiteX98" fmla="*/ 1990606 w 3279590"/>
                <a:gd name="connsiteY98" fmla="*/ 3896286 h 4452755"/>
                <a:gd name="connsiteX99" fmla="*/ 1631898 w 3279590"/>
                <a:gd name="connsiteY99" fmla="*/ 3295783 h 4452755"/>
                <a:gd name="connsiteX100" fmla="*/ 1332036 w 3279590"/>
                <a:gd name="connsiteY100" fmla="*/ 2747678 h 4452755"/>
                <a:gd name="connsiteX101" fmla="*/ 1304368 w 3279590"/>
                <a:gd name="connsiteY101" fmla="*/ 2596185 h 4452755"/>
                <a:gd name="connsiteX102" fmla="*/ 1150607 w 3279590"/>
                <a:gd name="connsiteY102" fmla="*/ 2515903 h 4452755"/>
                <a:gd name="connsiteX103" fmla="*/ 1036307 w 3279590"/>
                <a:gd name="connsiteY103" fmla="*/ 2597546 h 4452755"/>
                <a:gd name="connsiteX104" fmla="*/ 1003650 w 3279590"/>
                <a:gd name="connsiteY104" fmla="*/ 2744503 h 4452755"/>
                <a:gd name="connsiteX105" fmla="*/ 1215921 w 3279590"/>
                <a:gd name="connsiteY105" fmla="*/ 2973103 h 4452755"/>
                <a:gd name="connsiteX106" fmla="*/ 1411864 w 3279590"/>
                <a:gd name="connsiteY106" fmla="*/ 3413975 h 4452755"/>
                <a:gd name="connsiteX107" fmla="*/ 1540747 w 3279590"/>
                <a:gd name="connsiteY107" fmla="*/ 3765476 h 4452755"/>
                <a:gd name="connsiteX108" fmla="*/ 1611171 w 3279590"/>
                <a:gd name="connsiteY108" fmla="*/ 4027605 h 4452755"/>
                <a:gd name="connsiteX0" fmla="*/ 1459977 w 3279590"/>
                <a:gd name="connsiteY0" fmla="*/ 4066244 h 4452755"/>
                <a:gd name="connsiteX1" fmla="*/ 1379207 w 3279590"/>
                <a:gd name="connsiteY1" fmla="*/ 3675232 h 4452755"/>
                <a:gd name="connsiteX2" fmla="*/ 1199593 w 3279590"/>
                <a:gd name="connsiteY2" fmla="*/ 3218032 h 4452755"/>
                <a:gd name="connsiteX3" fmla="*/ 1036307 w 3279590"/>
                <a:gd name="connsiteY3" fmla="*/ 2907789 h 4452755"/>
                <a:gd name="connsiteX4" fmla="*/ 824036 w 3279590"/>
                <a:gd name="connsiteY4" fmla="*/ 2695517 h 4452755"/>
                <a:gd name="connsiteX5" fmla="*/ 905679 w 3279590"/>
                <a:gd name="connsiteY5" fmla="*/ 2515903 h 4452755"/>
                <a:gd name="connsiteX6" fmla="*/ 1036307 w 3279590"/>
                <a:gd name="connsiteY6" fmla="*/ 2368946 h 4452755"/>
                <a:gd name="connsiteX7" fmla="*/ 1019979 w 3279590"/>
                <a:gd name="connsiteY7" fmla="*/ 2205660 h 4452755"/>
                <a:gd name="connsiteX8" fmla="*/ 987321 w 3279590"/>
                <a:gd name="connsiteY8" fmla="*/ 2173003 h 4452755"/>
                <a:gd name="connsiteX9" fmla="*/ 969193 w 3279590"/>
                <a:gd name="connsiteY9" fmla="*/ 2315128 h 4452755"/>
                <a:gd name="connsiteX10" fmla="*/ 821035 w 3279590"/>
                <a:gd name="connsiteY10" fmla="*/ 2371377 h 4452755"/>
                <a:gd name="connsiteX11" fmla="*/ 675878 w 3279590"/>
                <a:gd name="connsiteY11" fmla="*/ 2329655 h 4452755"/>
                <a:gd name="connsiteX12" fmla="*/ 608133 w 3279590"/>
                <a:gd name="connsiteY12" fmla="*/ 2232284 h 4452755"/>
                <a:gd name="connsiteX13" fmla="*/ 635957 w 3279590"/>
                <a:gd name="connsiteY13" fmla="*/ 2105287 h 4452755"/>
                <a:gd name="connsiteX14" fmla="*/ 763555 w 3279590"/>
                <a:gd name="connsiteY14" fmla="*/ 2038772 h 4452755"/>
                <a:gd name="connsiteX15" fmla="*/ 869390 w 3279590"/>
                <a:gd name="connsiteY15" fmla="*/ 2078663 h 4452755"/>
                <a:gd name="connsiteX16" fmla="*/ 833101 w 3279590"/>
                <a:gd name="connsiteY16" fmla="*/ 2013950 h 4452755"/>
                <a:gd name="connsiteX17" fmla="*/ 791379 w 3279590"/>
                <a:gd name="connsiteY17" fmla="*/ 1960732 h 4452755"/>
                <a:gd name="connsiteX18" fmla="*/ 615996 w 3279590"/>
                <a:gd name="connsiteY18" fmla="*/ 1954068 h 4452755"/>
                <a:gd name="connsiteX19" fmla="*/ 431550 w 3279590"/>
                <a:gd name="connsiteY19" fmla="*/ 1922190 h 4452755"/>
                <a:gd name="connsiteX20" fmla="*/ 237763 w 3279590"/>
                <a:gd name="connsiteY20" fmla="*/ 1808333 h 4452755"/>
                <a:gd name="connsiteX21" fmla="*/ 6830 w 3279590"/>
                <a:gd name="connsiteY21" fmla="*/ 1498086 h 4452755"/>
                <a:gd name="connsiteX22" fmla="*/ 105579 w 3279590"/>
                <a:gd name="connsiteY22" fmla="*/ 1062660 h 4452755"/>
                <a:gd name="connsiteX23" fmla="*/ 546450 w 3279590"/>
                <a:gd name="connsiteY23" fmla="*/ 670775 h 4452755"/>
                <a:gd name="connsiteX24" fmla="*/ 2309936 w 3279590"/>
                <a:gd name="connsiteY24" fmla="*/ 1303 h 4452755"/>
                <a:gd name="connsiteX25" fmla="*/ 1150607 w 3279590"/>
                <a:gd name="connsiteY25" fmla="*/ 509045 h 4452755"/>
                <a:gd name="connsiteX26" fmla="*/ 546450 w 3279590"/>
                <a:gd name="connsiteY26" fmla="*/ 817732 h 4452755"/>
                <a:gd name="connsiteX27" fmla="*/ 203550 w 3279590"/>
                <a:gd name="connsiteY27" fmla="*/ 1144303 h 4452755"/>
                <a:gd name="connsiteX28" fmla="*/ 128904 w 3279590"/>
                <a:gd name="connsiteY28" fmla="*/ 1469318 h 4452755"/>
                <a:gd name="connsiteX29" fmla="*/ 309296 w 3279590"/>
                <a:gd name="connsiteY29" fmla="*/ 1725134 h 4452755"/>
                <a:gd name="connsiteX30" fmla="*/ 499799 w 3279590"/>
                <a:gd name="connsiteY30" fmla="*/ 1831660 h 4452755"/>
                <a:gd name="connsiteX31" fmla="*/ 366835 w 3279590"/>
                <a:gd name="connsiteY31" fmla="*/ 1503531 h 4452755"/>
                <a:gd name="connsiteX32" fmla="*/ 521569 w 3279590"/>
                <a:gd name="connsiteY32" fmla="*/ 1127197 h 4452755"/>
                <a:gd name="connsiteX33" fmla="*/ 1026197 w 3279590"/>
                <a:gd name="connsiteY33" fmla="*/ 827840 h 4452755"/>
                <a:gd name="connsiteX34" fmla="*/ 1700333 w 3279590"/>
                <a:gd name="connsiteY34" fmla="*/ 541702 h 4452755"/>
                <a:gd name="connsiteX35" fmla="*/ 2375250 w 3279590"/>
                <a:gd name="connsiteY35" fmla="*/ 278889 h 4452755"/>
                <a:gd name="connsiteX36" fmla="*/ 1591479 w 3279590"/>
                <a:gd name="connsiteY36" fmla="*/ 703432 h 4452755"/>
                <a:gd name="connsiteX37" fmla="*/ 2587522 w 3279590"/>
                <a:gd name="connsiteY37" fmla="*/ 866718 h 4452755"/>
                <a:gd name="connsiteX38" fmla="*/ 1489622 w 3279590"/>
                <a:gd name="connsiteY38" fmla="*/ 794406 h 4452755"/>
                <a:gd name="connsiteX39" fmla="*/ 1150607 w 3279590"/>
                <a:gd name="connsiteY39" fmla="*/ 915703 h 4452755"/>
                <a:gd name="connsiteX40" fmla="*/ 628093 w 3279590"/>
                <a:gd name="connsiteY40" fmla="*/ 1193289 h 4452755"/>
                <a:gd name="connsiteX41" fmla="*/ 481136 w 3279590"/>
                <a:gd name="connsiteY41" fmla="*/ 1454546 h 4452755"/>
                <a:gd name="connsiteX42" fmla="*/ 562779 w 3279590"/>
                <a:gd name="connsiteY42" fmla="*/ 1748460 h 4452755"/>
                <a:gd name="connsiteX43" fmla="*/ 726064 w 3279590"/>
                <a:gd name="connsiteY43" fmla="*/ 1879089 h 4452755"/>
                <a:gd name="connsiteX44" fmla="*/ 666184 w 3279590"/>
                <a:gd name="connsiteY44" fmla="*/ 1735763 h 4452755"/>
                <a:gd name="connsiteX45" fmla="*/ 742393 w 3279590"/>
                <a:gd name="connsiteY45" fmla="*/ 1585174 h 4452755"/>
                <a:gd name="connsiteX46" fmla="*/ 909311 w 3279590"/>
                <a:gd name="connsiteY46" fmla="*/ 1543452 h 4452755"/>
                <a:gd name="connsiteX47" fmla="*/ 1038138 w 3279590"/>
                <a:gd name="connsiteY47" fmla="*/ 1675281 h 4452755"/>
                <a:gd name="connsiteX48" fmla="*/ 1036307 w 3279590"/>
                <a:gd name="connsiteY48" fmla="*/ 1830103 h 4452755"/>
                <a:gd name="connsiteX49" fmla="*/ 1199593 w 3279590"/>
                <a:gd name="connsiteY49" fmla="*/ 1748460 h 4452755"/>
                <a:gd name="connsiteX50" fmla="*/ 1442752 w 3279590"/>
                <a:gd name="connsiteY50" fmla="*/ 1679870 h 4452755"/>
                <a:gd name="connsiteX51" fmla="*/ 1765001 w 3279590"/>
                <a:gd name="connsiteY51" fmla="*/ 1513857 h 4452755"/>
                <a:gd name="connsiteX52" fmla="*/ 2003862 w 3279590"/>
                <a:gd name="connsiteY52" fmla="*/ 1385763 h 4452755"/>
                <a:gd name="connsiteX53" fmla="*/ 2268182 w 3279590"/>
                <a:gd name="connsiteY53" fmla="*/ 1337214 h 4452755"/>
                <a:gd name="connsiteX54" fmla="*/ 2568227 w 3279590"/>
                <a:gd name="connsiteY54" fmla="*/ 1406924 h 4452755"/>
                <a:gd name="connsiteX55" fmla="*/ 3273319 w 3279590"/>
                <a:gd name="connsiteY55" fmla="*/ 1634162 h 4452755"/>
                <a:gd name="connsiteX56" fmla="*/ 2243390 w 3279590"/>
                <a:gd name="connsiteY56" fmla="*/ 1396496 h 4452755"/>
                <a:gd name="connsiteX57" fmla="*/ 1584816 w 3279590"/>
                <a:gd name="connsiteY57" fmla="*/ 1715204 h 4452755"/>
                <a:gd name="connsiteX58" fmla="*/ 1781027 w 3279590"/>
                <a:gd name="connsiteY58" fmla="*/ 1627001 h 4452755"/>
                <a:gd name="connsiteX59" fmla="*/ 1916459 w 3279590"/>
                <a:gd name="connsiteY59" fmla="*/ 1648162 h 4452755"/>
                <a:gd name="connsiteX60" fmla="*/ 1954549 w 3279590"/>
                <a:gd name="connsiteY60" fmla="*/ 1787826 h 4452755"/>
                <a:gd name="connsiteX61" fmla="*/ 1874137 w 3279590"/>
                <a:gd name="connsiteY61" fmla="*/ 1889400 h 4452755"/>
                <a:gd name="connsiteX62" fmla="*/ 1710011 w 3279590"/>
                <a:gd name="connsiteY62" fmla="*/ 1888754 h 4452755"/>
                <a:gd name="connsiteX63" fmla="*/ 2065007 w 3279590"/>
                <a:gd name="connsiteY63" fmla="*/ 1993389 h 4452755"/>
                <a:gd name="connsiteX64" fmla="*/ 2456893 w 3279590"/>
                <a:gd name="connsiteY64" fmla="*/ 2055071 h 4452755"/>
                <a:gd name="connsiteX65" fmla="*/ 3110036 w 3279590"/>
                <a:gd name="connsiteY65" fmla="*/ 2156675 h 4452755"/>
                <a:gd name="connsiteX66" fmla="*/ 1983818 w 3279590"/>
                <a:gd name="connsiteY66" fmla="*/ 2066414 h 4452755"/>
                <a:gd name="connsiteX67" fmla="*/ 1444521 w 3279590"/>
                <a:gd name="connsiteY67" fmla="*/ 1830103 h 4452755"/>
                <a:gd name="connsiteX68" fmla="*/ 1134279 w 3279590"/>
                <a:gd name="connsiteY68" fmla="*/ 1862760 h 4452755"/>
                <a:gd name="connsiteX69" fmla="*/ 1101621 w 3279590"/>
                <a:gd name="connsiteY69" fmla="*/ 2026046 h 4452755"/>
                <a:gd name="connsiteX70" fmla="*/ 1183264 w 3279590"/>
                <a:gd name="connsiteY70" fmla="*/ 2156675 h 4452755"/>
                <a:gd name="connsiteX71" fmla="*/ 1240414 w 3279590"/>
                <a:gd name="connsiteY71" fmla="*/ 2327217 h 4452755"/>
                <a:gd name="connsiteX72" fmla="*/ 1232250 w 3279590"/>
                <a:gd name="connsiteY72" fmla="*/ 2466917 h 4452755"/>
                <a:gd name="connsiteX73" fmla="*/ 1316748 w 3279590"/>
                <a:gd name="connsiteY73" fmla="*/ 2344443 h 4452755"/>
                <a:gd name="connsiteX74" fmla="*/ 1495939 w 3279590"/>
                <a:gd name="connsiteY74" fmla="*/ 2184362 h 4452755"/>
                <a:gd name="connsiteX75" fmla="*/ 1747054 w 3279590"/>
                <a:gd name="connsiteY75" fmla="*/ 2107236 h 4452755"/>
                <a:gd name="connsiteX76" fmla="*/ 1751897 w 3279590"/>
                <a:gd name="connsiteY76" fmla="*/ 2167799 h 4452755"/>
                <a:gd name="connsiteX77" fmla="*/ 1499277 w 3279590"/>
                <a:gd name="connsiteY77" fmla="*/ 2263826 h 4452755"/>
                <a:gd name="connsiteX78" fmla="*/ 1321294 w 3279590"/>
                <a:gd name="connsiteY78" fmla="*/ 2459914 h 4452755"/>
                <a:gd name="connsiteX79" fmla="*/ 1337024 w 3279590"/>
                <a:gd name="connsiteY79" fmla="*/ 2537221 h 4452755"/>
                <a:gd name="connsiteX80" fmla="*/ 1368104 w 3279590"/>
                <a:gd name="connsiteY80" fmla="*/ 2453329 h 4452755"/>
                <a:gd name="connsiteX81" fmla="*/ 1514941 w 3279590"/>
                <a:gd name="connsiteY81" fmla="*/ 2410331 h 4452755"/>
                <a:gd name="connsiteX82" fmla="*/ 1543963 w 3279590"/>
                <a:gd name="connsiteY82" fmla="*/ 2572980 h 4452755"/>
                <a:gd name="connsiteX83" fmla="*/ 1384037 w 3279590"/>
                <a:gd name="connsiteY83" fmla="*/ 2603896 h 4452755"/>
                <a:gd name="connsiteX84" fmla="*/ 1468561 w 3279590"/>
                <a:gd name="connsiteY84" fmla="*/ 2667977 h 4452755"/>
                <a:gd name="connsiteX85" fmla="*/ 1776483 w 3279590"/>
                <a:gd name="connsiteY85" fmla="*/ 2526807 h 4452755"/>
                <a:gd name="connsiteX86" fmla="*/ 2131191 w 3279590"/>
                <a:gd name="connsiteY86" fmla="*/ 2532666 h 4452755"/>
                <a:gd name="connsiteX87" fmla="*/ 1986300 w 3279590"/>
                <a:gd name="connsiteY87" fmla="*/ 2564193 h 4452755"/>
                <a:gd name="connsiteX88" fmla="*/ 1761697 w 3279590"/>
                <a:gd name="connsiteY88" fmla="*/ 2598253 h 4452755"/>
                <a:gd name="connsiteX89" fmla="*/ 1517051 w 3279590"/>
                <a:gd name="connsiteY89" fmla="*/ 2751934 h 4452755"/>
                <a:gd name="connsiteX90" fmla="*/ 1558821 w 3279590"/>
                <a:gd name="connsiteY90" fmla="*/ 2973103 h 4452755"/>
                <a:gd name="connsiteX91" fmla="*/ 1696784 w 3279590"/>
                <a:gd name="connsiteY91" fmla="*/ 3206591 h 4452755"/>
                <a:gd name="connsiteX92" fmla="*/ 1859289 w 3279590"/>
                <a:gd name="connsiteY92" fmla="*/ 3434479 h 4452755"/>
                <a:gd name="connsiteX93" fmla="*/ 2019417 w 3279590"/>
                <a:gd name="connsiteY93" fmla="*/ 3675491 h 4452755"/>
                <a:gd name="connsiteX94" fmla="*/ 2140452 w 3279590"/>
                <a:gd name="connsiteY94" fmla="*/ 3876289 h 4452755"/>
                <a:gd name="connsiteX95" fmla="*/ 2372942 w 3279590"/>
                <a:gd name="connsiteY95" fmla="*/ 4204111 h 4452755"/>
                <a:gd name="connsiteX96" fmla="*/ 2502315 w 3279590"/>
                <a:gd name="connsiteY96" fmla="*/ 4403568 h 4452755"/>
                <a:gd name="connsiteX97" fmla="*/ 2378202 w 3279590"/>
                <a:gd name="connsiteY97" fmla="*/ 4452755 h 4452755"/>
                <a:gd name="connsiteX98" fmla="*/ 1990606 w 3279590"/>
                <a:gd name="connsiteY98" fmla="*/ 3896286 h 4452755"/>
                <a:gd name="connsiteX99" fmla="*/ 1631898 w 3279590"/>
                <a:gd name="connsiteY99" fmla="*/ 3295783 h 4452755"/>
                <a:gd name="connsiteX100" fmla="*/ 1332036 w 3279590"/>
                <a:gd name="connsiteY100" fmla="*/ 2747678 h 4452755"/>
                <a:gd name="connsiteX101" fmla="*/ 1304368 w 3279590"/>
                <a:gd name="connsiteY101" fmla="*/ 2596185 h 4452755"/>
                <a:gd name="connsiteX102" fmla="*/ 1150607 w 3279590"/>
                <a:gd name="connsiteY102" fmla="*/ 2515903 h 4452755"/>
                <a:gd name="connsiteX103" fmla="*/ 1036307 w 3279590"/>
                <a:gd name="connsiteY103" fmla="*/ 2597546 h 4452755"/>
                <a:gd name="connsiteX104" fmla="*/ 1003650 w 3279590"/>
                <a:gd name="connsiteY104" fmla="*/ 2744503 h 4452755"/>
                <a:gd name="connsiteX105" fmla="*/ 1215921 w 3279590"/>
                <a:gd name="connsiteY105" fmla="*/ 2973103 h 4452755"/>
                <a:gd name="connsiteX106" fmla="*/ 1411865 w 3279590"/>
                <a:gd name="connsiteY106" fmla="*/ 3437158 h 4452755"/>
                <a:gd name="connsiteX107" fmla="*/ 1540747 w 3279590"/>
                <a:gd name="connsiteY107" fmla="*/ 3765476 h 4452755"/>
                <a:gd name="connsiteX108" fmla="*/ 1611171 w 3279590"/>
                <a:gd name="connsiteY108" fmla="*/ 4027605 h 4452755"/>
                <a:gd name="connsiteX0" fmla="*/ 1459977 w 3279590"/>
                <a:gd name="connsiteY0" fmla="*/ 4066244 h 4452755"/>
                <a:gd name="connsiteX1" fmla="*/ 1379207 w 3279590"/>
                <a:gd name="connsiteY1" fmla="*/ 3675232 h 4452755"/>
                <a:gd name="connsiteX2" fmla="*/ 1199593 w 3279590"/>
                <a:gd name="connsiteY2" fmla="*/ 3218032 h 4452755"/>
                <a:gd name="connsiteX3" fmla="*/ 1036307 w 3279590"/>
                <a:gd name="connsiteY3" fmla="*/ 2907789 h 4452755"/>
                <a:gd name="connsiteX4" fmla="*/ 824036 w 3279590"/>
                <a:gd name="connsiteY4" fmla="*/ 2695517 h 4452755"/>
                <a:gd name="connsiteX5" fmla="*/ 905679 w 3279590"/>
                <a:gd name="connsiteY5" fmla="*/ 2515903 h 4452755"/>
                <a:gd name="connsiteX6" fmla="*/ 1036307 w 3279590"/>
                <a:gd name="connsiteY6" fmla="*/ 2368946 h 4452755"/>
                <a:gd name="connsiteX7" fmla="*/ 1019979 w 3279590"/>
                <a:gd name="connsiteY7" fmla="*/ 2205660 h 4452755"/>
                <a:gd name="connsiteX8" fmla="*/ 987321 w 3279590"/>
                <a:gd name="connsiteY8" fmla="*/ 2173003 h 4452755"/>
                <a:gd name="connsiteX9" fmla="*/ 969193 w 3279590"/>
                <a:gd name="connsiteY9" fmla="*/ 2315128 h 4452755"/>
                <a:gd name="connsiteX10" fmla="*/ 821035 w 3279590"/>
                <a:gd name="connsiteY10" fmla="*/ 2371377 h 4452755"/>
                <a:gd name="connsiteX11" fmla="*/ 675878 w 3279590"/>
                <a:gd name="connsiteY11" fmla="*/ 2329655 h 4452755"/>
                <a:gd name="connsiteX12" fmla="*/ 608133 w 3279590"/>
                <a:gd name="connsiteY12" fmla="*/ 2232284 h 4452755"/>
                <a:gd name="connsiteX13" fmla="*/ 635957 w 3279590"/>
                <a:gd name="connsiteY13" fmla="*/ 2105287 h 4452755"/>
                <a:gd name="connsiteX14" fmla="*/ 763555 w 3279590"/>
                <a:gd name="connsiteY14" fmla="*/ 2038772 h 4452755"/>
                <a:gd name="connsiteX15" fmla="*/ 869390 w 3279590"/>
                <a:gd name="connsiteY15" fmla="*/ 2078663 h 4452755"/>
                <a:gd name="connsiteX16" fmla="*/ 833101 w 3279590"/>
                <a:gd name="connsiteY16" fmla="*/ 2013950 h 4452755"/>
                <a:gd name="connsiteX17" fmla="*/ 791379 w 3279590"/>
                <a:gd name="connsiteY17" fmla="*/ 1960732 h 4452755"/>
                <a:gd name="connsiteX18" fmla="*/ 615996 w 3279590"/>
                <a:gd name="connsiteY18" fmla="*/ 1954068 h 4452755"/>
                <a:gd name="connsiteX19" fmla="*/ 431550 w 3279590"/>
                <a:gd name="connsiteY19" fmla="*/ 1922190 h 4452755"/>
                <a:gd name="connsiteX20" fmla="*/ 237763 w 3279590"/>
                <a:gd name="connsiteY20" fmla="*/ 1808333 h 4452755"/>
                <a:gd name="connsiteX21" fmla="*/ 6830 w 3279590"/>
                <a:gd name="connsiteY21" fmla="*/ 1498086 h 4452755"/>
                <a:gd name="connsiteX22" fmla="*/ 105579 w 3279590"/>
                <a:gd name="connsiteY22" fmla="*/ 1062660 h 4452755"/>
                <a:gd name="connsiteX23" fmla="*/ 546450 w 3279590"/>
                <a:gd name="connsiteY23" fmla="*/ 670775 h 4452755"/>
                <a:gd name="connsiteX24" fmla="*/ 2309936 w 3279590"/>
                <a:gd name="connsiteY24" fmla="*/ 1303 h 4452755"/>
                <a:gd name="connsiteX25" fmla="*/ 1150607 w 3279590"/>
                <a:gd name="connsiteY25" fmla="*/ 509045 h 4452755"/>
                <a:gd name="connsiteX26" fmla="*/ 546450 w 3279590"/>
                <a:gd name="connsiteY26" fmla="*/ 817732 h 4452755"/>
                <a:gd name="connsiteX27" fmla="*/ 203550 w 3279590"/>
                <a:gd name="connsiteY27" fmla="*/ 1144303 h 4452755"/>
                <a:gd name="connsiteX28" fmla="*/ 128904 w 3279590"/>
                <a:gd name="connsiteY28" fmla="*/ 1469318 h 4452755"/>
                <a:gd name="connsiteX29" fmla="*/ 309296 w 3279590"/>
                <a:gd name="connsiteY29" fmla="*/ 1725134 h 4452755"/>
                <a:gd name="connsiteX30" fmla="*/ 499799 w 3279590"/>
                <a:gd name="connsiteY30" fmla="*/ 1831660 h 4452755"/>
                <a:gd name="connsiteX31" fmla="*/ 366835 w 3279590"/>
                <a:gd name="connsiteY31" fmla="*/ 1503531 h 4452755"/>
                <a:gd name="connsiteX32" fmla="*/ 521569 w 3279590"/>
                <a:gd name="connsiteY32" fmla="*/ 1127197 h 4452755"/>
                <a:gd name="connsiteX33" fmla="*/ 1026197 w 3279590"/>
                <a:gd name="connsiteY33" fmla="*/ 827840 h 4452755"/>
                <a:gd name="connsiteX34" fmla="*/ 1700333 w 3279590"/>
                <a:gd name="connsiteY34" fmla="*/ 541702 h 4452755"/>
                <a:gd name="connsiteX35" fmla="*/ 2375250 w 3279590"/>
                <a:gd name="connsiteY35" fmla="*/ 278889 h 4452755"/>
                <a:gd name="connsiteX36" fmla="*/ 1591479 w 3279590"/>
                <a:gd name="connsiteY36" fmla="*/ 703432 h 4452755"/>
                <a:gd name="connsiteX37" fmla="*/ 2587522 w 3279590"/>
                <a:gd name="connsiteY37" fmla="*/ 866718 h 4452755"/>
                <a:gd name="connsiteX38" fmla="*/ 1489622 w 3279590"/>
                <a:gd name="connsiteY38" fmla="*/ 794406 h 4452755"/>
                <a:gd name="connsiteX39" fmla="*/ 1150607 w 3279590"/>
                <a:gd name="connsiteY39" fmla="*/ 915703 h 4452755"/>
                <a:gd name="connsiteX40" fmla="*/ 628093 w 3279590"/>
                <a:gd name="connsiteY40" fmla="*/ 1193289 h 4452755"/>
                <a:gd name="connsiteX41" fmla="*/ 481136 w 3279590"/>
                <a:gd name="connsiteY41" fmla="*/ 1454546 h 4452755"/>
                <a:gd name="connsiteX42" fmla="*/ 562779 w 3279590"/>
                <a:gd name="connsiteY42" fmla="*/ 1748460 h 4452755"/>
                <a:gd name="connsiteX43" fmla="*/ 726064 w 3279590"/>
                <a:gd name="connsiteY43" fmla="*/ 1879089 h 4452755"/>
                <a:gd name="connsiteX44" fmla="*/ 666184 w 3279590"/>
                <a:gd name="connsiteY44" fmla="*/ 1735763 h 4452755"/>
                <a:gd name="connsiteX45" fmla="*/ 742393 w 3279590"/>
                <a:gd name="connsiteY45" fmla="*/ 1585174 h 4452755"/>
                <a:gd name="connsiteX46" fmla="*/ 909311 w 3279590"/>
                <a:gd name="connsiteY46" fmla="*/ 1543452 h 4452755"/>
                <a:gd name="connsiteX47" fmla="*/ 1038138 w 3279590"/>
                <a:gd name="connsiteY47" fmla="*/ 1675281 h 4452755"/>
                <a:gd name="connsiteX48" fmla="*/ 1036307 w 3279590"/>
                <a:gd name="connsiteY48" fmla="*/ 1830103 h 4452755"/>
                <a:gd name="connsiteX49" fmla="*/ 1199593 w 3279590"/>
                <a:gd name="connsiteY49" fmla="*/ 1748460 h 4452755"/>
                <a:gd name="connsiteX50" fmla="*/ 1442752 w 3279590"/>
                <a:gd name="connsiteY50" fmla="*/ 1679870 h 4452755"/>
                <a:gd name="connsiteX51" fmla="*/ 1765001 w 3279590"/>
                <a:gd name="connsiteY51" fmla="*/ 1513857 h 4452755"/>
                <a:gd name="connsiteX52" fmla="*/ 2003862 w 3279590"/>
                <a:gd name="connsiteY52" fmla="*/ 1385763 h 4452755"/>
                <a:gd name="connsiteX53" fmla="*/ 2268182 w 3279590"/>
                <a:gd name="connsiteY53" fmla="*/ 1337214 h 4452755"/>
                <a:gd name="connsiteX54" fmla="*/ 2568227 w 3279590"/>
                <a:gd name="connsiteY54" fmla="*/ 1406924 h 4452755"/>
                <a:gd name="connsiteX55" fmla="*/ 3273319 w 3279590"/>
                <a:gd name="connsiteY55" fmla="*/ 1634162 h 4452755"/>
                <a:gd name="connsiteX56" fmla="*/ 2243390 w 3279590"/>
                <a:gd name="connsiteY56" fmla="*/ 1396496 h 4452755"/>
                <a:gd name="connsiteX57" fmla="*/ 1584816 w 3279590"/>
                <a:gd name="connsiteY57" fmla="*/ 1715204 h 4452755"/>
                <a:gd name="connsiteX58" fmla="*/ 1781027 w 3279590"/>
                <a:gd name="connsiteY58" fmla="*/ 1627001 h 4452755"/>
                <a:gd name="connsiteX59" fmla="*/ 1916459 w 3279590"/>
                <a:gd name="connsiteY59" fmla="*/ 1648162 h 4452755"/>
                <a:gd name="connsiteX60" fmla="*/ 1954549 w 3279590"/>
                <a:gd name="connsiteY60" fmla="*/ 1787826 h 4452755"/>
                <a:gd name="connsiteX61" fmla="*/ 1874137 w 3279590"/>
                <a:gd name="connsiteY61" fmla="*/ 1889400 h 4452755"/>
                <a:gd name="connsiteX62" fmla="*/ 1710011 w 3279590"/>
                <a:gd name="connsiteY62" fmla="*/ 1888754 h 4452755"/>
                <a:gd name="connsiteX63" fmla="*/ 2065007 w 3279590"/>
                <a:gd name="connsiteY63" fmla="*/ 1993389 h 4452755"/>
                <a:gd name="connsiteX64" fmla="*/ 2456893 w 3279590"/>
                <a:gd name="connsiteY64" fmla="*/ 2055071 h 4452755"/>
                <a:gd name="connsiteX65" fmla="*/ 3110036 w 3279590"/>
                <a:gd name="connsiteY65" fmla="*/ 2156675 h 4452755"/>
                <a:gd name="connsiteX66" fmla="*/ 1983818 w 3279590"/>
                <a:gd name="connsiteY66" fmla="*/ 2066414 h 4452755"/>
                <a:gd name="connsiteX67" fmla="*/ 1444521 w 3279590"/>
                <a:gd name="connsiteY67" fmla="*/ 1830103 h 4452755"/>
                <a:gd name="connsiteX68" fmla="*/ 1134279 w 3279590"/>
                <a:gd name="connsiteY68" fmla="*/ 1862760 h 4452755"/>
                <a:gd name="connsiteX69" fmla="*/ 1101621 w 3279590"/>
                <a:gd name="connsiteY69" fmla="*/ 2026046 h 4452755"/>
                <a:gd name="connsiteX70" fmla="*/ 1183264 w 3279590"/>
                <a:gd name="connsiteY70" fmla="*/ 2156675 h 4452755"/>
                <a:gd name="connsiteX71" fmla="*/ 1240414 w 3279590"/>
                <a:gd name="connsiteY71" fmla="*/ 2327217 h 4452755"/>
                <a:gd name="connsiteX72" fmla="*/ 1232250 w 3279590"/>
                <a:gd name="connsiteY72" fmla="*/ 2466917 h 4452755"/>
                <a:gd name="connsiteX73" fmla="*/ 1316748 w 3279590"/>
                <a:gd name="connsiteY73" fmla="*/ 2344443 h 4452755"/>
                <a:gd name="connsiteX74" fmla="*/ 1495939 w 3279590"/>
                <a:gd name="connsiteY74" fmla="*/ 2184362 h 4452755"/>
                <a:gd name="connsiteX75" fmla="*/ 1747054 w 3279590"/>
                <a:gd name="connsiteY75" fmla="*/ 2107236 h 4452755"/>
                <a:gd name="connsiteX76" fmla="*/ 1751897 w 3279590"/>
                <a:gd name="connsiteY76" fmla="*/ 2167799 h 4452755"/>
                <a:gd name="connsiteX77" fmla="*/ 1499277 w 3279590"/>
                <a:gd name="connsiteY77" fmla="*/ 2263826 h 4452755"/>
                <a:gd name="connsiteX78" fmla="*/ 1321294 w 3279590"/>
                <a:gd name="connsiteY78" fmla="*/ 2459914 h 4452755"/>
                <a:gd name="connsiteX79" fmla="*/ 1337024 w 3279590"/>
                <a:gd name="connsiteY79" fmla="*/ 2537221 h 4452755"/>
                <a:gd name="connsiteX80" fmla="*/ 1368104 w 3279590"/>
                <a:gd name="connsiteY80" fmla="*/ 2453329 h 4452755"/>
                <a:gd name="connsiteX81" fmla="*/ 1514941 w 3279590"/>
                <a:gd name="connsiteY81" fmla="*/ 2410331 h 4452755"/>
                <a:gd name="connsiteX82" fmla="*/ 1543963 w 3279590"/>
                <a:gd name="connsiteY82" fmla="*/ 2572980 h 4452755"/>
                <a:gd name="connsiteX83" fmla="*/ 1384037 w 3279590"/>
                <a:gd name="connsiteY83" fmla="*/ 2603896 h 4452755"/>
                <a:gd name="connsiteX84" fmla="*/ 1468561 w 3279590"/>
                <a:gd name="connsiteY84" fmla="*/ 2667977 h 4452755"/>
                <a:gd name="connsiteX85" fmla="*/ 1776483 w 3279590"/>
                <a:gd name="connsiteY85" fmla="*/ 2526807 h 4452755"/>
                <a:gd name="connsiteX86" fmla="*/ 2131191 w 3279590"/>
                <a:gd name="connsiteY86" fmla="*/ 2532666 h 4452755"/>
                <a:gd name="connsiteX87" fmla="*/ 1986300 w 3279590"/>
                <a:gd name="connsiteY87" fmla="*/ 2564193 h 4452755"/>
                <a:gd name="connsiteX88" fmla="*/ 1761697 w 3279590"/>
                <a:gd name="connsiteY88" fmla="*/ 2598253 h 4452755"/>
                <a:gd name="connsiteX89" fmla="*/ 1517051 w 3279590"/>
                <a:gd name="connsiteY89" fmla="*/ 2751934 h 4452755"/>
                <a:gd name="connsiteX90" fmla="*/ 1558821 w 3279590"/>
                <a:gd name="connsiteY90" fmla="*/ 2973103 h 4452755"/>
                <a:gd name="connsiteX91" fmla="*/ 1696784 w 3279590"/>
                <a:gd name="connsiteY91" fmla="*/ 3206591 h 4452755"/>
                <a:gd name="connsiteX92" fmla="*/ 1859289 w 3279590"/>
                <a:gd name="connsiteY92" fmla="*/ 3434479 h 4452755"/>
                <a:gd name="connsiteX93" fmla="*/ 1996233 w 3279590"/>
                <a:gd name="connsiteY93" fmla="*/ 3683218 h 4452755"/>
                <a:gd name="connsiteX94" fmla="*/ 2140452 w 3279590"/>
                <a:gd name="connsiteY94" fmla="*/ 3876289 h 4452755"/>
                <a:gd name="connsiteX95" fmla="*/ 2372942 w 3279590"/>
                <a:gd name="connsiteY95" fmla="*/ 4204111 h 4452755"/>
                <a:gd name="connsiteX96" fmla="*/ 2502315 w 3279590"/>
                <a:gd name="connsiteY96" fmla="*/ 4403568 h 4452755"/>
                <a:gd name="connsiteX97" fmla="*/ 2378202 w 3279590"/>
                <a:gd name="connsiteY97" fmla="*/ 4452755 h 4452755"/>
                <a:gd name="connsiteX98" fmla="*/ 1990606 w 3279590"/>
                <a:gd name="connsiteY98" fmla="*/ 3896286 h 4452755"/>
                <a:gd name="connsiteX99" fmla="*/ 1631898 w 3279590"/>
                <a:gd name="connsiteY99" fmla="*/ 3295783 h 4452755"/>
                <a:gd name="connsiteX100" fmla="*/ 1332036 w 3279590"/>
                <a:gd name="connsiteY100" fmla="*/ 2747678 h 4452755"/>
                <a:gd name="connsiteX101" fmla="*/ 1304368 w 3279590"/>
                <a:gd name="connsiteY101" fmla="*/ 2596185 h 4452755"/>
                <a:gd name="connsiteX102" fmla="*/ 1150607 w 3279590"/>
                <a:gd name="connsiteY102" fmla="*/ 2515903 h 4452755"/>
                <a:gd name="connsiteX103" fmla="*/ 1036307 w 3279590"/>
                <a:gd name="connsiteY103" fmla="*/ 2597546 h 4452755"/>
                <a:gd name="connsiteX104" fmla="*/ 1003650 w 3279590"/>
                <a:gd name="connsiteY104" fmla="*/ 2744503 h 4452755"/>
                <a:gd name="connsiteX105" fmla="*/ 1215921 w 3279590"/>
                <a:gd name="connsiteY105" fmla="*/ 2973103 h 4452755"/>
                <a:gd name="connsiteX106" fmla="*/ 1411865 w 3279590"/>
                <a:gd name="connsiteY106" fmla="*/ 3437158 h 4452755"/>
                <a:gd name="connsiteX107" fmla="*/ 1540747 w 3279590"/>
                <a:gd name="connsiteY107" fmla="*/ 3765476 h 4452755"/>
                <a:gd name="connsiteX108" fmla="*/ 1611171 w 3279590"/>
                <a:gd name="connsiteY108" fmla="*/ 4027605 h 4452755"/>
                <a:gd name="connsiteX0" fmla="*/ 1459977 w 3279590"/>
                <a:gd name="connsiteY0" fmla="*/ 4066244 h 4452755"/>
                <a:gd name="connsiteX1" fmla="*/ 1379207 w 3279590"/>
                <a:gd name="connsiteY1" fmla="*/ 3675232 h 4452755"/>
                <a:gd name="connsiteX2" fmla="*/ 1199593 w 3279590"/>
                <a:gd name="connsiteY2" fmla="*/ 3218032 h 4452755"/>
                <a:gd name="connsiteX3" fmla="*/ 1036307 w 3279590"/>
                <a:gd name="connsiteY3" fmla="*/ 2907789 h 4452755"/>
                <a:gd name="connsiteX4" fmla="*/ 824036 w 3279590"/>
                <a:gd name="connsiteY4" fmla="*/ 2695517 h 4452755"/>
                <a:gd name="connsiteX5" fmla="*/ 905679 w 3279590"/>
                <a:gd name="connsiteY5" fmla="*/ 2515903 h 4452755"/>
                <a:gd name="connsiteX6" fmla="*/ 1036307 w 3279590"/>
                <a:gd name="connsiteY6" fmla="*/ 2368946 h 4452755"/>
                <a:gd name="connsiteX7" fmla="*/ 1019979 w 3279590"/>
                <a:gd name="connsiteY7" fmla="*/ 2205660 h 4452755"/>
                <a:gd name="connsiteX8" fmla="*/ 987321 w 3279590"/>
                <a:gd name="connsiteY8" fmla="*/ 2173003 h 4452755"/>
                <a:gd name="connsiteX9" fmla="*/ 969193 w 3279590"/>
                <a:gd name="connsiteY9" fmla="*/ 2315128 h 4452755"/>
                <a:gd name="connsiteX10" fmla="*/ 821035 w 3279590"/>
                <a:gd name="connsiteY10" fmla="*/ 2371377 h 4452755"/>
                <a:gd name="connsiteX11" fmla="*/ 675878 w 3279590"/>
                <a:gd name="connsiteY11" fmla="*/ 2329655 h 4452755"/>
                <a:gd name="connsiteX12" fmla="*/ 608133 w 3279590"/>
                <a:gd name="connsiteY12" fmla="*/ 2232284 h 4452755"/>
                <a:gd name="connsiteX13" fmla="*/ 635957 w 3279590"/>
                <a:gd name="connsiteY13" fmla="*/ 2105287 h 4452755"/>
                <a:gd name="connsiteX14" fmla="*/ 763555 w 3279590"/>
                <a:gd name="connsiteY14" fmla="*/ 2038772 h 4452755"/>
                <a:gd name="connsiteX15" fmla="*/ 869390 w 3279590"/>
                <a:gd name="connsiteY15" fmla="*/ 2078663 h 4452755"/>
                <a:gd name="connsiteX16" fmla="*/ 833101 w 3279590"/>
                <a:gd name="connsiteY16" fmla="*/ 2013950 h 4452755"/>
                <a:gd name="connsiteX17" fmla="*/ 791379 w 3279590"/>
                <a:gd name="connsiteY17" fmla="*/ 1960732 h 4452755"/>
                <a:gd name="connsiteX18" fmla="*/ 615996 w 3279590"/>
                <a:gd name="connsiteY18" fmla="*/ 1954068 h 4452755"/>
                <a:gd name="connsiteX19" fmla="*/ 431550 w 3279590"/>
                <a:gd name="connsiteY19" fmla="*/ 1922190 h 4452755"/>
                <a:gd name="connsiteX20" fmla="*/ 237763 w 3279590"/>
                <a:gd name="connsiteY20" fmla="*/ 1808333 h 4452755"/>
                <a:gd name="connsiteX21" fmla="*/ 6830 w 3279590"/>
                <a:gd name="connsiteY21" fmla="*/ 1498086 h 4452755"/>
                <a:gd name="connsiteX22" fmla="*/ 105579 w 3279590"/>
                <a:gd name="connsiteY22" fmla="*/ 1062660 h 4452755"/>
                <a:gd name="connsiteX23" fmla="*/ 546450 w 3279590"/>
                <a:gd name="connsiteY23" fmla="*/ 670775 h 4452755"/>
                <a:gd name="connsiteX24" fmla="*/ 2309936 w 3279590"/>
                <a:gd name="connsiteY24" fmla="*/ 1303 h 4452755"/>
                <a:gd name="connsiteX25" fmla="*/ 1150607 w 3279590"/>
                <a:gd name="connsiteY25" fmla="*/ 509045 h 4452755"/>
                <a:gd name="connsiteX26" fmla="*/ 546450 w 3279590"/>
                <a:gd name="connsiteY26" fmla="*/ 817732 h 4452755"/>
                <a:gd name="connsiteX27" fmla="*/ 203550 w 3279590"/>
                <a:gd name="connsiteY27" fmla="*/ 1144303 h 4452755"/>
                <a:gd name="connsiteX28" fmla="*/ 128904 w 3279590"/>
                <a:gd name="connsiteY28" fmla="*/ 1469318 h 4452755"/>
                <a:gd name="connsiteX29" fmla="*/ 309296 w 3279590"/>
                <a:gd name="connsiteY29" fmla="*/ 1725134 h 4452755"/>
                <a:gd name="connsiteX30" fmla="*/ 499799 w 3279590"/>
                <a:gd name="connsiteY30" fmla="*/ 1831660 h 4452755"/>
                <a:gd name="connsiteX31" fmla="*/ 366835 w 3279590"/>
                <a:gd name="connsiteY31" fmla="*/ 1503531 h 4452755"/>
                <a:gd name="connsiteX32" fmla="*/ 521569 w 3279590"/>
                <a:gd name="connsiteY32" fmla="*/ 1127197 h 4452755"/>
                <a:gd name="connsiteX33" fmla="*/ 1026197 w 3279590"/>
                <a:gd name="connsiteY33" fmla="*/ 827840 h 4452755"/>
                <a:gd name="connsiteX34" fmla="*/ 1700333 w 3279590"/>
                <a:gd name="connsiteY34" fmla="*/ 541702 h 4452755"/>
                <a:gd name="connsiteX35" fmla="*/ 2375250 w 3279590"/>
                <a:gd name="connsiteY35" fmla="*/ 278889 h 4452755"/>
                <a:gd name="connsiteX36" fmla="*/ 1591479 w 3279590"/>
                <a:gd name="connsiteY36" fmla="*/ 703432 h 4452755"/>
                <a:gd name="connsiteX37" fmla="*/ 2587522 w 3279590"/>
                <a:gd name="connsiteY37" fmla="*/ 866718 h 4452755"/>
                <a:gd name="connsiteX38" fmla="*/ 1489622 w 3279590"/>
                <a:gd name="connsiteY38" fmla="*/ 794406 h 4452755"/>
                <a:gd name="connsiteX39" fmla="*/ 1150607 w 3279590"/>
                <a:gd name="connsiteY39" fmla="*/ 915703 h 4452755"/>
                <a:gd name="connsiteX40" fmla="*/ 628093 w 3279590"/>
                <a:gd name="connsiteY40" fmla="*/ 1193289 h 4452755"/>
                <a:gd name="connsiteX41" fmla="*/ 481136 w 3279590"/>
                <a:gd name="connsiteY41" fmla="*/ 1454546 h 4452755"/>
                <a:gd name="connsiteX42" fmla="*/ 562779 w 3279590"/>
                <a:gd name="connsiteY42" fmla="*/ 1748460 h 4452755"/>
                <a:gd name="connsiteX43" fmla="*/ 726064 w 3279590"/>
                <a:gd name="connsiteY43" fmla="*/ 1879089 h 4452755"/>
                <a:gd name="connsiteX44" fmla="*/ 666184 w 3279590"/>
                <a:gd name="connsiteY44" fmla="*/ 1735763 h 4452755"/>
                <a:gd name="connsiteX45" fmla="*/ 742393 w 3279590"/>
                <a:gd name="connsiteY45" fmla="*/ 1585174 h 4452755"/>
                <a:gd name="connsiteX46" fmla="*/ 909311 w 3279590"/>
                <a:gd name="connsiteY46" fmla="*/ 1543452 h 4452755"/>
                <a:gd name="connsiteX47" fmla="*/ 1038138 w 3279590"/>
                <a:gd name="connsiteY47" fmla="*/ 1675281 h 4452755"/>
                <a:gd name="connsiteX48" fmla="*/ 1036307 w 3279590"/>
                <a:gd name="connsiteY48" fmla="*/ 1830103 h 4452755"/>
                <a:gd name="connsiteX49" fmla="*/ 1199593 w 3279590"/>
                <a:gd name="connsiteY49" fmla="*/ 1748460 h 4452755"/>
                <a:gd name="connsiteX50" fmla="*/ 1442752 w 3279590"/>
                <a:gd name="connsiteY50" fmla="*/ 1679870 h 4452755"/>
                <a:gd name="connsiteX51" fmla="*/ 1765001 w 3279590"/>
                <a:gd name="connsiteY51" fmla="*/ 1513857 h 4452755"/>
                <a:gd name="connsiteX52" fmla="*/ 2003862 w 3279590"/>
                <a:gd name="connsiteY52" fmla="*/ 1385763 h 4452755"/>
                <a:gd name="connsiteX53" fmla="*/ 2268182 w 3279590"/>
                <a:gd name="connsiteY53" fmla="*/ 1337214 h 4452755"/>
                <a:gd name="connsiteX54" fmla="*/ 2568227 w 3279590"/>
                <a:gd name="connsiteY54" fmla="*/ 1406924 h 4452755"/>
                <a:gd name="connsiteX55" fmla="*/ 3273319 w 3279590"/>
                <a:gd name="connsiteY55" fmla="*/ 1634162 h 4452755"/>
                <a:gd name="connsiteX56" fmla="*/ 2243390 w 3279590"/>
                <a:gd name="connsiteY56" fmla="*/ 1396496 h 4452755"/>
                <a:gd name="connsiteX57" fmla="*/ 1584816 w 3279590"/>
                <a:gd name="connsiteY57" fmla="*/ 1715204 h 4452755"/>
                <a:gd name="connsiteX58" fmla="*/ 1781027 w 3279590"/>
                <a:gd name="connsiteY58" fmla="*/ 1627001 h 4452755"/>
                <a:gd name="connsiteX59" fmla="*/ 1916459 w 3279590"/>
                <a:gd name="connsiteY59" fmla="*/ 1648162 h 4452755"/>
                <a:gd name="connsiteX60" fmla="*/ 1954549 w 3279590"/>
                <a:gd name="connsiteY60" fmla="*/ 1787826 h 4452755"/>
                <a:gd name="connsiteX61" fmla="*/ 1874137 w 3279590"/>
                <a:gd name="connsiteY61" fmla="*/ 1889400 h 4452755"/>
                <a:gd name="connsiteX62" fmla="*/ 1710011 w 3279590"/>
                <a:gd name="connsiteY62" fmla="*/ 1888754 h 4452755"/>
                <a:gd name="connsiteX63" fmla="*/ 2065007 w 3279590"/>
                <a:gd name="connsiteY63" fmla="*/ 1993389 h 4452755"/>
                <a:gd name="connsiteX64" fmla="*/ 2456893 w 3279590"/>
                <a:gd name="connsiteY64" fmla="*/ 2055071 h 4452755"/>
                <a:gd name="connsiteX65" fmla="*/ 3110036 w 3279590"/>
                <a:gd name="connsiteY65" fmla="*/ 2156675 h 4452755"/>
                <a:gd name="connsiteX66" fmla="*/ 1983818 w 3279590"/>
                <a:gd name="connsiteY66" fmla="*/ 2066414 h 4452755"/>
                <a:gd name="connsiteX67" fmla="*/ 1444521 w 3279590"/>
                <a:gd name="connsiteY67" fmla="*/ 1830103 h 4452755"/>
                <a:gd name="connsiteX68" fmla="*/ 1134279 w 3279590"/>
                <a:gd name="connsiteY68" fmla="*/ 1862760 h 4452755"/>
                <a:gd name="connsiteX69" fmla="*/ 1101621 w 3279590"/>
                <a:gd name="connsiteY69" fmla="*/ 2026046 h 4452755"/>
                <a:gd name="connsiteX70" fmla="*/ 1183264 w 3279590"/>
                <a:gd name="connsiteY70" fmla="*/ 2156675 h 4452755"/>
                <a:gd name="connsiteX71" fmla="*/ 1240414 w 3279590"/>
                <a:gd name="connsiteY71" fmla="*/ 2327217 h 4452755"/>
                <a:gd name="connsiteX72" fmla="*/ 1232250 w 3279590"/>
                <a:gd name="connsiteY72" fmla="*/ 2466917 h 4452755"/>
                <a:gd name="connsiteX73" fmla="*/ 1316748 w 3279590"/>
                <a:gd name="connsiteY73" fmla="*/ 2344443 h 4452755"/>
                <a:gd name="connsiteX74" fmla="*/ 1495939 w 3279590"/>
                <a:gd name="connsiteY74" fmla="*/ 2184362 h 4452755"/>
                <a:gd name="connsiteX75" fmla="*/ 1747054 w 3279590"/>
                <a:gd name="connsiteY75" fmla="*/ 2107236 h 4452755"/>
                <a:gd name="connsiteX76" fmla="*/ 1751897 w 3279590"/>
                <a:gd name="connsiteY76" fmla="*/ 2167799 h 4452755"/>
                <a:gd name="connsiteX77" fmla="*/ 1499277 w 3279590"/>
                <a:gd name="connsiteY77" fmla="*/ 2263826 h 4452755"/>
                <a:gd name="connsiteX78" fmla="*/ 1321294 w 3279590"/>
                <a:gd name="connsiteY78" fmla="*/ 2459914 h 4452755"/>
                <a:gd name="connsiteX79" fmla="*/ 1337024 w 3279590"/>
                <a:gd name="connsiteY79" fmla="*/ 2537221 h 4452755"/>
                <a:gd name="connsiteX80" fmla="*/ 1368104 w 3279590"/>
                <a:gd name="connsiteY80" fmla="*/ 2453329 h 4452755"/>
                <a:gd name="connsiteX81" fmla="*/ 1514941 w 3279590"/>
                <a:gd name="connsiteY81" fmla="*/ 2410331 h 4452755"/>
                <a:gd name="connsiteX82" fmla="*/ 1543963 w 3279590"/>
                <a:gd name="connsiteY82" fmla="*/ 2572980 h 4452755"/>
                <a:gd name="connsiteX83" fmla="*/ 1384037 w 3279590"/>
                <a:gd name="connsiteY83" fmla="*/ 2603896 h 4452755"/>
                <a:gd name="connsiteX84" fmla="*/ 1468561 w 3279590"/>
                <a:gd name="connsiteY84" fmla="*/ 2667977 h 4452755"/>
                <a:gd name="connsiteX85" fmla="*/ 1776483 w 3279590"/>
                <a:gd name="connsiteY85" fmla="*/ 2526807 h 4452755"/>
                <a:gd name="connsiteX86" fmla="*/ 2131191 w 3279590"/>
                <a:gd name="connsiteY86" fmla="*/ 2532666 h 4452755"/>
                <a:gd name="connsiteX87" fmla="*/ 1986300 w 3279590"/>
                <a:gd name="connsiteY87" fmla="*/ 2564193 h 4452755"/>
                <a:gd name="connsiteX88" fmla="*/ 1761697 w 3279590"/>
                <a:gd name="connsiteY88" fmla="*/ 2598253 h 4452755"/>
                <a:gd name="connsiteX89" fmla="*/ 1517051 w 3279590"/>
                <a:gd name="connsiteY89" fmla="*/ 2751934 h 4452755"/>
                <a:gd name="connsiteX90" fmla="*/ 1558821 w 3279590"/>
                <a:gd name="connsiteY90" fmla="*/ 2973103 h 4452755"/>
                <a:gd name="connsiteX91" fmla="*/ 1696784 w 3279590"/>
                <a:gd name="connsiteY91" fmla="*/ 3206591 h 4452755"/>
                <a:gd name="connsiteX92" fmla="*/ 1843833 w 3279590"/>
                <a:gd name="connsiteY92" fmla="*/ 3442206 h 4452755"/>
                <a:gd name="connsiteX93" fmla="*/ 1996233 w 3279590"/>
                <a:gd name="connsiteY93" fmla="*/ 3683218 h 4452755"/>
                <a:gd name="connsiteX94" fmla="*/ 2140452 w 3279590"/>
                <a:gd name="connsiteY94" fmla="*/ 3876289 h 4452755"/>
                <a:gd name="connsiteX95" fmla="*/ 2372942 w 3279590"/>
                <a:gd name="connsiteY95" fmla="*/ 4204111 h 4452755"/>
                <a:gd name="connsiteX96" fmla="*/ 2502315 w 3279590"/>
                <a:gd name="connsiteY96" fmla="*/ 4403568 h 4452755"/>
                <a:gd name="connsiteX97" fmla="*/ 2378202 w 3279590"/>
                <a:gd name="connsiteY97" fmla="*/ 4452755 h 4452755"/>
                <a:gd name="connsiteX98" fmla="*/ 1990606 w 3279590"/>
                <a:gd name="connsiteY98" fmla="*/ 3896286 h 4452755"/>
                <a:gd name="connsiteX99" fmla="*/ 1631898 w 3279590"/>
                <a:gd name="connsiteY99" fmla="*/ 3295783 h 4452755"/>
                <a:gd name="connsiteX100" fmla="*/ 1332036 w 3279590"/>
                <a:gd name="connsiteY100" fmla="*/ 2747678 h 4452755"/>
                <a:gd name="connsiteX101" fmla="*/ 1304368 w 3279590"/>
                <a:gd name="connsiteY101" fmla="*/ 2596185 h 4452755"/>
                <a:gd name="connsiteX102" fmla="*/ 1150607 w 3279590"/>
                <a:gd name="connsiteY102" fmla="*/ 2515903 h 4452755"/>
                <a:gd name="connsiteX103" fmla="*/ 1036307 w 3279590"/>
                <a:gd name="connsiteY103" fmla="*/ 2597546 h 4452755"/>
                <a:gd name="connsiteX104" fmla="*/ 1003650 w 3279590"/>
                <a:gd name="connsiteY104" fmla="*/ 2744503 h 4452755"/>
                <a:gd name="connsiteX105" fmla="*/ 1215921 w 3279590"/>
                <a:gd name="connsiteY105" fmla="*/ 2973103 h 4452755"/>
                <a:gd name="connsiteX106" fmla="*/ 1411865 w 3279590"/>
                <a:gd name="connsiteY106" fmla="*/ 3437158 h 4452755"/>
                <a:gd name="connsiteX107" fmla="*/ 1540747 w 3279590"/>
                <a:gd name="connsiteY107" fmla="*/ 3765476 h 4452755"/>
                <a:gd name="connsiteX108" fmla="*/ 1611171 w 3279590"/>
                <a:gd name="connsiteY108" fmla="*/ 4027605 h 4452755"/>
                <a:gd name="connsiteX0" fmla="*/ 1459977 w 3279590"/>
                <a:gd name="connsiteY0" fmla="*/ 4066244 h 4409374"/>
                <a:gd name="connsiteX1" fmla="*/ 1379207 w 3279590"/>
                <a:gd name="connsiteY1" fmla="*/ 3675232 h 4409374"/>
                <a:gd name="connsiteX2" fmla="*/ 1199593 w 3279590"/>
                <a:gd name="connsiteY2" fmla="*/ 3218032 h 4409374"/>
                <a:gd name="connsiteX3" fmla="*/ 1036307 w 3279590"/>
                <a:gd name="connsiteY3" fmla="*/ 2907789 h 4409374"/>
                <a:gd name="connsiteX4" fmla="*/ 824036 w 3279590"/>
                <a:gd name="connsiteY4" fmla="*/ 2695517 h 4409374"/>
                <a:gd name="connsiteX5" fmla="*/ 905679 w 3279590"/>
                <a:gd name="connsiteY5" fmla="*/ 2515903 h 4409374"/>
                <a:gd name="connsiteX6" fmla="*/ 1036307 w 3279590"/>
                <a:gd name="connsiteY6" fmla="*/ 2368946 h 4409374"/>
                <a:gd name="connsiteX7" fmla="*/ 1019979 w 3279590"/>
                <a:gd name="connsiteY7" fmla="*/ 2205660 h 4409374"/>
                <a:gd name="connsiteX8" fmla="*/ 987321 w 3279590"/>
                <a:gd name="connsiteY8" fmla="*/ 2173003 h 4409374"/>
                <a:gd name="connsiteX9" fmla="*/ 969193 w 3279590"/>
                <a:gd name="connsiteY9" fmla="*/ 2315128 h 4409374"/>
                <a:gd name="connsiteX10" fmla="*/ 821035 w 3279590"/>
                <a:gd name="connsiteY10" fmla="*/ 2371377 h 4409374"/>
                <a:gd name="connsiteX11" fmla="*/ 675878 w 3279590"/>
                <a:gd name="connsiteY11" fmla="*/ 2329655 h 4409374"/>
                <a:gd name="connsiteX12" fmla="*/ 608133 w 3279590"/>
                <a:gd name="connsiteY12" fmla="*/ 2232284 h 4409374"/>
                <a:gd name="connsiteX13" fmla="*/ 635957 w 3279590"/>
                <a:gd name="connsiteY13" fmla="*/ 2105287 h 4409374"/>
                <a:gd name="connsiteX14" fmla="*/ 763555 w 3279590"/>
                <a:gd name="connsiteY14" fmla="*/ 2038772 h 4409374"/>
                <a:gd name="connsiteX15" fmla="*/ 869390 w 3279590"/>
                <a:gd name="connsiteY15" fmla="*/ 2078663 h 4409374"/>
                <a:gd name="connsiteX16" fmla="*/ 833101 w 3279590"/>
                <a:gd name="connsiteY16" fmla="*/ 2013950 h 4409374"/>
                <a:gd name="connsiteX17" fmla="*/ 791379 w 3279590"/>
                <a:gd name="connsiteY17" fmla="*/ 1960732 h 4409374"/>
                <a:gd name="connsiteX18" fmla="*/ 615996 w 3279590"/>
                <a:gd name="connsiteY18" fmla="*/ 1954068 h 4409374"/>
                <a:gd name="connsiteX19" fmla="*/ 431550 w 3279590"/>
                <a:gd name="connsiteY19" fmla="*/ 1922190 h 4409374"/>
                <a:gd name="connsiteX20" fmla="*/ 237763 w 3279590"/>
                <a:gd name="connsiteY20" fmla="*/ 1808333 h 4409374"/>
                <a:gd name="connsiteX21" fmla="*/ 6830 w 3279590"/>
                <a:gd name="connsiteY21" fmla="*/ 1498086 h 4409374"/>
                <a:gd name="connsiteX22" fmla="*/ 105579 w 3279590"/>
                <a:gd name="connsiteY22" fmla="*/ 1062660 h 4409374"/>
                <a:gd name="connsiteX23" fmla="*/ 546450 w 3279590"/>
                <a:gd name="connsiteY23" fmla="*/ 670775 h 4409374"/>
                <a:gd name="connsiteX24" fmla="*/ 2309936 w 3279590"/>
                <a:gd name="connsiteY24" fmla="*/ 1303 h 4409374"/>
                <a:gd name="connsiteX25" fmla="*/ 1150607 w 3279590"/>
                <a:gd name="connsiteY25" fmla="*/ 509045 h 4409374"/>
                <a:gd name="connsiteX26" fmla="*/ 546450 w 3279590"/>
                <a:gd name="connsiteY26" fmla="*/ 817732 h 4409374"/>
                <a:gd name="connsiteX27" fmla="*/ 203550 w 3279590"/>
                <a:gd name="connsiteY27" fmla="*/ 1144303 h 4409374"/>
                <a:gd name="connsiteX28" fmla="*/ 128904 w 3279590"/>
                <a:gd name="connsiteY28" fmla="*/ 1469318 h 4409374"/>
                <a:gd name="connsiteX29" fmla="*/ 309296 w 3279590"/>
                <a:gd name="connsiteY29" fmla="*/ 1725134 h 4409374"/>
                <a:gd name="connsiteX30" fmla="*/ 499799 w 3279590"/>
                <a:gd name="connsiteY30" fmla="*/ 1831660 h 4409374"/>
                <a:gd name="connsiteX31" fmla="*/ 366835 w 3279590"/>
                <a:gd name="connsiteY31" fmla="*/ 1503531 h 4409374"/>
                <a:gd name="connsiteX32" fmla="*/ 521569 w 3279590"/>
                <a:gd name="connsiteY32" fmla="*/ 1127197 h 4409374"/>
                <a:gd name="connsiteX33" fmla="*/ 1026197 w 3279590"/>
                <a:gd name="connsiteY33" fmla="*/ 827840 h 4409374"/>
                <a:gd name="connsiteX34" fmla="*/ 1700333 w 3279590"/>
                <a:gd name="connsiteY34" fmla="*/ 541702 h 4409374"/>
                <a:gd name="connsiteX35" fmla="*/ 2375250 w 3279590"/>
                <a:gd name="connsiteY35" fmla="*/ 278889 h 4409374"/>
                <a:gd name="connsiteX36" fmla="*/ 1591479 w 3279590"/>
                <a:gd name="connsiteY36" fmla="*/ 703432 h 4409374"/>
                <a:gd name="connsiteX37" fmla="*/ 2587522 w 3279590"/>
                <a:gd name="connsiteY37" fmla="*/ 866718 h 4409374"/>
                <a:gd name="connsiteX38" fmla="*/ 1489622 w 3279590"/>
                <a:gd name="connsiteY38" fmla="*/ 794406 h 4409374"/>
                <a:gd name="connsiteX39" fmla="*/ 1150607 w 3279590"/>
                <a:gd name="connsiteY39" fmla="*/ 915703 h 4409374"/>
                <a:gd name="connsiteX40" fmla="*/ 628093 w 3279590"/>
                <a:gd name="connsiteY40" fmla="*/ 1193289 h 4409374"/>
                <a:gd name="connsiteX41" fmla="*/ 481136 w 3279590"/>
                <a:gd name="connsiteY41" fmla="*/ 1454546 h 4409374"/>
                <a:gd name="connsiteX42" fmla="*/ 562779 w 3279590"/>
                <a:gd name="connsiteY42" fmla="*/ 1748460 h 4409374"/>
                <a:gd name="connsiteX43" fmla="*/ 726064 w 3279590"/>
                <a:gd name="connsiteY43" fmla="*/ 1879089 h 4409374"/>
                <a:gd name="connsiteX44" fmla="*/ 666184 w 3279590"/>
                <a:gd name="connsiteY44" fmla="*/ 1735763 h 4409374"/>
                <a:gd name="connsiteX45" fmla="*/ 742393 w 3279590"/>
                <a:gd name="connsiteY45" fmla="*/ 1585174 h 4409374"/>
                <a:gd name="connsiteX46" fmla="*/ 909311 w 3279590"/>
                <a:gd name="connsiteY46" fmla="*/ 1543452 h 4409374"/>
                <a:gd name="connsiteX47" fmla="*/ 1038138 w 3279590"/>
                <a:gd name="connsiteY47" fmla="*/ 1675281 h 4409374"/>
                <a:gd name="connsiteX48" fmla="*/ 1036307 w 3279590"/>
                <a:gd name="connsiteY48" fmla="*/ 1830103 h 4409374"/>
                <a:gd name="connsiteX49" fmla="*/ 1199593 w 3279590"/>
                <a:gd name="connsiteY49" fmla="*/ 1748460 h 4409374"/>
                <a:gd name="connsiteX50" fmla="*/ 1442752 w 3279590"/>
                <a:gd name="connsiteY50" fmla="*/ 1679870 h 4409374"/>
                <a:gd name="connsiteX51" fmla="*/ 1765001 w 3279590"/>
                <a:gd name="connsiteY51" fmla="*/ 1513857 h 4409374"/>
                <a:gd name="connsiteX52" fmla="*/ 2003862 w 3279590"/>
                <a:gd name="connsiteY52" fmla="*/ 1385763 h 4409374"/>
                <a:gd name="connsiteX53" fmla="*/ 2268182 w 3279590"/>
                <a:gd name="connsiteY53" fmla="*/ 1337214 h 4409374"/>
                <a:gd name="connsiteX54" fmla="*/ 2568227 w 3279590"/>
                <a:gd name="connsiteY54" fmla="*/ 1406924 h 4409374"/>
                <a:gd name="connsiteX55" fmla="*/ 3273319 w 3279590"/>
                <a:gd name="connsiteY55" fmla="*/ 1634162 h 4409374"/>
                <a:gd name="connsiteX56" fmla="*/ 2243390 w 3279590"/>
                <a:gd name="connsiteY56" fmla="*/ 1396496 h 4409374"/>
                <a:gd name="connsiteX57" fmla="*/ 1584816 w 3279590"/>
                <a:gd name="connsiteY57" fmla="*/ 1715204 h 4409374"/>
                <a:gd name="connsiteX58" fmla="*/ 1781027 w 3279590"/>
                <a:gd name="connsiteY58" fmla="*/ 1627001 h 4409374"/>
                <a:gd name="connsiteX59" fmla="*/ 1916459 w 3279590"/>
                <a:gd name="connsiteY59" fmla="*/ 1648162 h 4409374"/>
                <a:gd name="connsiteX60" fmla="*/ 1954549 w 3279590"/>
                <a:gd name="connsiteY60" fmla="*/ 1787826 h 4409374"/>
                <a:gd name="connsiteX61" fmla="*/ 1874137 w 3279590"/>
                <a:gd name="connsiteY61" fmla="*/ 1889400 h 4409374"/>
                <a:gd name="connsiteX62" fmla="*/ 1710011 w 3279590"/>
                <a:gd name="connsiteY62" fmla="*/ 1888754 h 4409374"/>
                <a:gd name="connsiteX63" fmla="*/ 2065007 w 3279590"/>
                <a:gd name="connsiteY63" fmla="*/ 1993389 h 4409374"/>
                <a:gd name="connsiteX64" fmla="*/ 2456893 w 3279590"/>
                <a:gd name="connsiteY64" fmla="*/ 2055071 h 4409374"/>
                <a:gd name="connsiteX65" fmla="*/ 3110036 w 3279590"/>
                <a:gd name="connsiteY65" fmla="*/ 2156675 h 4409374"/>
                <a:gd name="connsiteX66" fmla="*/ 1983818 w 3279590"/>
                <a:gd name="connsiteY66" fmla="*/ 2066414 h 4409374"/>
                <a:gd name="connsiteX67" fmla="*/ 1444521 w 3279590"/>
                <a:gd name="connsiteY67" fmla="*/ 1830103 h 4409374"/>
                <a:gd name="connsiteX68" fmla="*/ 1134279 w 3279590"/>
                <a:gd name="connsiteY68" fmla="*/ 1862760 h 4409374"/>
                <a:gd name="connsiteX69" fmla="*/ 1101621 w 3279590"/>
                <a:gd name="connsiteY69" fmla="*/ 2026046 h 4409374"/>
                <a:gd name="connsiteX70" fmla="*/ 1183264 w 3279590"/>
                <a:gd name="connsiteY70" fmla="*/ 2156675 h 4409374"/>
                <a:gd name="connsiteX71" fmla="*/ 1240414 w 3279590"/>
                <a:gd name="connsiteY71" fmla="*/ 2327217 h 4409374"/>
                <a:gd name="connsiteX72" fmla="*/ 1232250 w 3279590"/>
                <a:gd name="connsiteY72" fmla="*/ 2466917 h 4409374"/>
                <a:gd name="connsiteX73" fmla="*/ 1316748 w 3279590"/>
                <a:gd name="connsiteY73" fmla="*/ 2344443 h 4409374"/>
                <a:gd name="connsiteX74" fmla="*/ 1495939 w 3279590"/>
                <a:gd name="connsiteY74" fmla="*/ 2184362 h 4409374"/>
                <a:gd name="connsiteX75" fmla="*/ 1747054 w 3279590"/>
                <a:gd name="connsiteY75" fmla="*/ 2107236 h 4409374"/>
                <a:gd name="connsiteX76" fmla="*/ 1751897 w 3279590"/>
                <a:gd name="connsiteY76" fmla="*/ 2167799 h 4409374"/>
                <a:gd name="connsiteX77" fmla="*/ 1499277 w 3279590"/>
                <a:gd name="connsiteY77" fmla="*/ 2263826 h 4409374"/>
                <a:gd name="connsiteX78" fmla="*/ 1321294 w 3279590"/>
                <a:gd name="connsiteY78" fmla="*/ 2459914 h 4409374"/>
                <a:gd name="connsiteX79" fmla="*/ 1337024 w 3279590"/>
                <a:gd name="connsiteY79" fmla="*/ 2537221 h 4409374"/>
                <a:gd name="connsiteX80" fmla="*/ 1368104 w 3279590"/>
                <a:gd name="connsiteY80" fmla="*/ 2453329 h 4409374"/>
                <a:gd name="connsiteX81" fmla="*/ 1514941 w 3279590"/>
                <a:gd name="connsiteY81" fmla="*/ 2410331 h 4409374"/>
                <a:gd name="connsiteX82" fmla="*/ 1543963 w 3279590"/>
                <a:gd name="connsiteY82" fmla="*/ 2572980 h 4409374"/>
                <a:gd name="connsiteX83" fmla="*/ 1384037 w 3279590"/>
                <a:gd name="connsiteY83" fmla="*/ 2603896 h 4409374"/>
                <a:gd name="connsiteX84" fmla="*/ 1468561 w 3279590"/>
                <a:gd name="connsiteY84" fmla="*/ 2667977 h 4409374"/>
                <a:gd name="connsiteX85" fmla="*/ 1776483 w 3279590"/>
                <a:gd name="connsiteY85" fmla="*/ 2526807 h 4409374"/>
                <a:gd name="connsiteX86" fmla="*/ 2131191 w 3279590"/>
                <a:gd name="connsiteY86" fmla="*/ 2532666 h 4409374"/>
                <a:gd name="connsiteX87" fmla="*/ 1986300 w 3279590"/>
                <a:gd name="connsiteY87" fmla="*/ 2564193 h 4409374"/>
                <a:gd name="connsiteX88" fmla="*/ 1761697 w 3279590"/>
                <a:gd name="connsiteY88" fmla="*/ 2598253 h 4409374"/>
                <a:gd name="connsiteX89" fmla="*/ 1517051 w 3279590"/>
                <a:gd name="connsiteY89" fmla="*/ 2751934 h 4409374"/>
                <a:gd name="connsiteX90" fmla="*/ 1558821 w 3279590"/>
                <a:gd name="connsiteY90" fmla="*/ 2973103 h 4409374"/>
                <a:gd name="connsiteX91" fmla="*/ 1696784 w 3279590"/>
                <a:gd name="connsiteY91" fmla="*/ 3206591 h 4409374"/>
                <a:gd name="connsiteX92" fmla="*/ 1843833 w 3279590"/>
                <a:gd name="connsiteY92" fmla="*/ 3442206 h 4409374"/>
                <a:gd name="connsiteX93" fmla="*/ 1996233 w 3279590"/>
                <a:gd name="connsiteY93" fmla="*/ 3683218 h 4409374"/>
                <a:gd name="connsiteX94" fmla="*/ 2140452 w 3279590"/>
                <a:gd name="connsiteY94" fmla="*/ 3876289 h 4409374"/>
                <a:gd name="connsiteX95" fmla="*/ 2372942 w 3279590"/>
                <a:gd name="connsiteY95" fmla="*/ 4204111 h 4409374"/>
                <a:gd name="connsiteX96" fmla="*/ 2502315 w 3279590"/>
                <a:gd name="connsiteY96" fmla="*/ 4403568 h 4409374"/>
                <a:gd name="connsiteX97" fmla="*/ 2226192 w 3279590"/>
                <a:gd name="connsiteY97" fmla="*/ 4263893 h 4409374"/>
                <a:gd name="connsiteX98" fmla="*/ 1990606 w 3279590"/>
                <a:gd name="connsiteY98" fmla="*/ 3896286 h 4409374"/>
                <a:gd name="connsiteX99" fmla="*/ 1631898 w 3279590"/>
                <a:gd name="connsiteY99" fmla="*/ 3295783 h 4409374"/>
                <a:gd name="connsiteX100" fmla="*/ 1332036 w 3279590"/>
                <a:gd name="connsiteY100" fmla="*/ 2747678 h 4409374"/>
                <a:gd name="connsiteX101" fmla="*/ 1304368 w 3279590"/>
                <a:gd name="connsiteY101" fmla="*/ 2596185 h 4409374"/>
                <a:gd name="connsiteX102" fmla="*/ 1150607 w 3279590"/>
                <a:gd name="connsiteY102" fmla="*/ 2515903 h 4409374"/>
                <a:gd name="connsiteX103" fmla="*/ 1036307 w 3279590"/>
                <a:gd name="connsiteY103" fmla="*/ 2597546 h 4409374"/>
                <a:gd name="connsiteX104" fmla="*/ 1003650 w 3279590"/>
                <a:gd name="connsiteY104" fmla="*/ 2744503 h 4409374"/>
                <a:gd name="connsiteX105" fmla="*/ 1215921 w 3279590"/>
                <a:gd name="connsiteY105" fmla="*/ 2973103 h 4409374"/>
                <a:gd name="connsiteX106" fmla="*/ 1411865 w 3279590"/>
                <a:gd name="connsiteY106" fmla="*/ 3437158 h 4409374"/>
                <a:gd name="connsiteX107" fmla="*/ 1540747 w 3279590"/>
                <a:gd name="connsiteY107" fmla="*/ 3765476 h 4409374"/>
                <a:gd name="connsiteX108" fmla="*/ 1611171 w 3279590"/>
                <a:gd name="connsiteY108" fmla="*/ 4027605 h 4409374"/>
                <a:gd name="connsiteX0" fmla="*/ 1459977 w 3279590"/>
                <a:gd name="connsiteY0" fmla="*/ 4066244 h 4267007"/>
                <a:gd name="connsiteX1" fmla="*/ 1379207 w 3279590"/>
                <a:gd name="connsiteY1" fmla="*/ 3675232 h 4267007"/>
                <a:gd name="connsiteX2" fmla="*/ 1199593 w 3279590"/>
                <a:gd name="connsiteY2" fmla="*/ 3218032 h 4267007"/>
                <a:gd name="connsiteX3" fmla="*/ 1036307 w 3279590"/>
                <a:gd name="connsiteY3" fmla="*/ 2907789 h 4267007"/>
                <a:gd name="connsiteX4" fmla="*/ 824036 w 3279590"/>
                <a:gd name="connsiteY4" fmla="*/ 2695517 h 4267007"/>
                <a:gd name="connsiteX5" fmla="*/ 905679 w 3279590"/>
                <a:gd name="connsiteY5" fmla="*/ 2515903 h 4267007"/>
                <a:gd name="connsiteX6" fmla="*/ 1036307 w 3279590"/>
                <a:gd name="connsiteY6" fmla="*/ 2368946 h 4267007"/>
                <a:gd name="connsiteX7" fmla="*/ 1019979 w 3279590"/>
                <a:gd name="connsiteY7" fmla="*/ 2205660 h 4267007"/>
                <a:gd name="connsiteX8" fmla="*/ 987321 w 3279590"/>
                <a:gd name="connsiteY8" fmla="*/ 2173003 h 4267007"/>
                <a:gd name="connsiteX9" fmla="*/ 969193 w 3279590"/>
                <a:gd name="connsiteY9" fmla="*/ 2315128 h 4267007"/>
                <a:gd name="connsiteX10" fmla="*/ 821035 w 3279590"/>
                <a:gd name="connsiteY10" fmla="*/ 2371377 h 4267007"/>
                <a:gd name="connsiteX11" fmla="*/ 675878 w 3279590"/>
                <a:gd name="connsiteY11" fmla="*/ 2329655 h 4267007"/>
                <a:gd name="connsiteX12" fmla="*/ 608133 w 3279590"/>
                <a:gd name="connsiteY12" fmla="*/ 2232284 h 4267007"/>
                <a:gd name="connsiteX13" fmla="*/ 635957 w 3279590"/>
                <a:gd name="connsiteY13" fmla="*/ 2105287 h 4267007"/>
                <a:gd name="connsiteX14" fmla="*/ 763555 w 3279590"/>
                <a:gd name="connsiteY14" fmla="*/ 2038772 h 4267007"/>
                <a:gd name="connsiteX15" fmla="*/ 869390 w 3279590"/>
                <a:gd name="connsiteY15" fmla="*/ 2078663 h 4267007"/>
                <a:gd name="connsiteX16" fmla="*/ 833101 w 3279590"/>
                <a:gd name="connsiteY16" fmla="*/ 2013950 h 4267007"/>
                <a:gd name="connsiteX17" fmla="*/ 791379 w 3279590"/>
                <a:gd name="connsiteY17" fmla="*/ 1960732 h 4267007"/>
                <a:gd name="connsiteX18" fmla="*/ 615996 w 3279590"/>
                <a:gd name="connsiteY18" fmla="*/ 1954068 h 4267007"/>
                <a:gd name="connsiteX19" fmla="*/ 431550 w 3279590"/>
                <a:gd name="connsiteY19" fmla="*/ 1922190 h 4267007"/>
                <a:gd name="connsiteX20" fmla="*/ 237763 w 3279590"/>
                <a:gd name="connsiteY20" fmla="*/ 1808333 h 4267007"/>
                <a:gd name="connsiteX21" fmla="*/ 6830 w 3279590"/>
                <a:gd name="connsiteY21" fmla="*/ 1498086 h 4267007"/>
                <a:gd name="connsiteX22" fmla="*/ 105579 w 3279590"/>
                <a:gd name="connsiteY22" fmla="*/ 1062660 h 4267007"/>
                <a:gd name="connsiteX23" fmla="*/ 546450 w 3279590"/>
                <a:gd name="connsiteY23" fmla="*/ 670775 h 4267007"/>
                <a:gd name="connsiteX24" fmla="*/ 2309936 w 3279590"/>
                <a:gd name="connsiteY24" fmla="*/ 1303 h 4267007"/>
                <a:gd name="connsiteX25" fmla="*/ 1150607 w 3279590"/>
                <a:gd name="connsiteY25" fmla="*/ 509045 h 4267007"/>
                <a:gd name="connsiteX26" fmla="*/ 546450 w 3279590"/>
                <a:gd name="connsiteY26" fmla="*/ 817732 h 4267007"/>
                <a:gd name="connsiteX27" fmla="*/ 203550 w 3279590"/>
                <a:gd name="connsiteY27" fmla="*/ 1144303 h 4267007"/>
                <a:gd name="connsiteX28" fmla="*/ 128904 w 3279590"/>
                <a:gd name="connsiteY28" fmla="*/ 1469318 h 4267007"/>
                <a:gd name="connsiteX29" fmla="*/ 309296 w 3279590"/>
                <a:gd name="connsiteY29" fmla="*/ 1725134 h 4267007"/>
                <a:gd name="connsiteX30" fmla="*/ 499799 w 3279590"/>
                <a:gd name="connsiteY30" fmla="*/ 1831660 h 4267007"/>
                <a:gd name="connsiteX31" fmla="*/ 366835 w 3279590"/>
                <a:gd name="connsiteY31" fmla="*/ 1503531 h 4267007"/>
                <a:gd name="connsiteX32" fmla="*/ 521569 w 3279590"/>
                <a:gd name="connsiteY32" fmla="*/ 1127197 h 4267007"/>
                <a:gd name="connsiteX33" fmla="*/ 1026197 w 3279590"/>
                <a:gd name="connsiteY33" fmla="*/ 827840 h 4267007"/>
                <a:gd name="connsiteX34" fmla="*/ 1700333 w 3279590"/>
                <a:gd name="connsiteY34" fmla="*/ 541702 h 4267007"/>
                <a:gd name="connsiteX35" fmla="*/ 2375250 w 3279590"/>
                <a:gd name="connsiteY35" fmla="*/ 278889 h 4267007"/>
                <a:gd name="connsiteX36" fmla="*/ 1591479 w 3279590"/>
                <a:gd name="connsiteY36" fmla="*/ 703432 h 4267007"/>
                <a:gd name="connsiteX37" fmla="*/ 2587522 w 3279590"/>
                <a:gd name="connsiteY37" fmla="*/ 866718 h 4267007"/>
                <a:gd name="connsiteX38" fmla="*/ 1489622 w 3279590"/>
                <a:gd name="connsiteY38" fmla="*/ 794406 h 4267007"/>
                <a:gd name="connsiteX39" fmla="*/ 1150607 w 3279590"/>
                <a:gd name="connsiteY39" fmla="*/ 915703 h 4267007"/>
                <a:gd name="connsiteX40" fmla="*/ 628093 w 3279590"/>
                <a:gd name="connsiteY40" fmla="*/ 1193289 h 4267007"/>
                <a:gd name="connsiteX41" fmla="*/ 481136 w 3279590"/>
                <a:gd name="connsiteY41" fmla="*/ 1454546 h 4267007"/>
                <a:gd name="connsiteX42" fmla="*/ 562779 w 3279590"/>
                <a:gd name="connsiteY42" fmla="*/ 1748460 h 4267007"/>
                <a:gd name="connsiteX43" fmla="*/ 726064 w 3279590"/>
                <a:gd name="connsiteY43" fmla="*/ 1879089 h 4267007"/>
                <a:gd name="connsiteX44" fmla="*/ 666184 w 3279590"/>
                <a:gd name="connsiteY44" fmla="*/ 1735763 h 4267007"/>
                <a:gd name="connsiteX45" fmla="*/ 742393 w 3279590"/>
                <a:gd name="connsiteY45" fmla="*/ 1585174 h 4267007"/>
                <a:gd name="connsiteX46" fmla="*/ 909311 w 3279590"/>
                <a:gd name="connsiteY46" fmla="*/ 1543452 h 4267007"/>
                <a:gd name="connsiteX47" fmla="*/ 1038138 w 3279590"/>
                <a:gd name="connsiteY47" fmla="*/ 1675281 h 4267007"/>
                <a:gd name="connsiteX48" fmla="*/ 1036307 w 3279590"/>
                <a:gd name="connsiteY48" fmla="*/ 1830103 h 4267007"/>
                <a:gd name="connsiteX49" fmla="*/ 1199593 w 3279590"/>
                <a:gd name="connsiteY49" fmla="*/ 1748460 h 4267007"/>
                <a:gd name="connsiteX50" fmla="*/ 1442752 w 3279590"/>
                <a:gd name="connsiteY50" fmla="*/ 1679870 h 4267007"/>
                <a:gd name="connsiteX51" fmla="*/ 1765001 w 3279590"/>
                <a:gd name="connsiteY51" fmla="*/ 1513857 h 4267007"/>
                <a:gd name="connsiteX52" fmla="*/ 2003862 w 3279590"/>
                <a:gd name="connsiteY52" fmla="*/ 1385763 h 4267007"/>
                <a:gd name="connsiteX53" fmla="*/ 2268182 w 3279590"/>
                <a:gd name="connsiteY53" fmla="*/ 1337214 h 4267007"/>
                <a:gd name="connsiteX54" fmla="*/ 2568227 w 3279590"/>
                <a:gd name="connsiteY54" fmla="*/ 1406924 h 4267007"/>
                <a:gd name="connsiteX55" fmla="*/ 3273319 w 3279590"/>
                <a:gd name="connsiteY55" fmla="*/ 1634162 h 4267007"/>
                <a:gd name="connsiteX56" fmla="*/ 2243390 w 3279590"/>
                <a:gd name="connsiteY56" fmla="*/ 1396496 h 4267007"/>
                <a:gd name="connsiteX57" fmla="*/ 1584816 w 3279590"/>
                <a:gd name="connsiteY57" fmla="*/ 1715204 h 4267007"/>
                <a:gd name="connsiteX58" fmla="*/ 1781027 w 3279590"/>
                <a:gd name="connsiteY58" fmla="*/ 1627001 h 4267007"/>
                <a:gd name="connsiteX59" fmla="*/ 1916459 w 3279590"/>
                <a:gd name="connsiteY59" fmla="*/ 1648162 h 4267007"/>
                <a:gd name="connsiteX60" fmla="*/ 1954549 w 3279590"/>
                <a:gd name="connsiteY60" fmla="*/ 1787826 h 4267007"/>
                <a:gd name="connsiteX61" fmla="*/ 1874137 w 3279590"/>
                <a:gd name="connsiteY61" fmla="*/ 1889400 h 4267007"/>
                <a:gd name="connsiteX62" fmla="*/ 1710011 w 3279590"/>
                <a:gd name="connsiteY62" fmla="*/ 1888754 h 4267007"/>
                <a:gd name="connsiteX63" fmla="*/ 2065007 w 3279590"/>
                <a:gd name="connsiteY63" fmla="*/ 1993389 h 4267007"/>
                <a:gd name="connsiteX64" fmla="*/ 2456893 w 3279590"/>
                <a:gd name="connsiteY64" fmla="*/ 2055071 h 4267007"/>
                <a:gd name="connsiteX65" fmla="*/ 3110036 w 3279590"/>
                <a:gd name="connsiteY65" fmla="*/ 2156675 h 4267007"/>
                <a:gd name="connsiteX66" fmla="*/ 1983818 w 3279590"/>
                <a:gd name="connsiteY66" fmla="*/ 2066414 h 4267007"/>
                <a:gd name="connsiteX67" fmla="*/ 1444521 w 3279590"/>
                <a:gd name="connsiteY67" fmla="*/ 1830103 h 4267007"/>
                <a:gd name="connsiteX68" fmla="*/ 1134279 w 3279590"/>
                <a:gd name="connsiteY68" fmla="*/ 1862760 h 4267007"/>
                <a:gd name="connsiteX69" fmla="*/ 1101621 w 3279590"/>
                <a:gd name="connsiteY69" fmla="*/ 2026046 h 4267007"/>
                <a:gd name="connsiteX70" fmla="*/ 1183264 w 3279590"/>
                <a:gd name="connsiteY70" fmla="*/ 2156675 h 4267007"/>
                <a:gd name="connsiteX71" fmla="*/ 1240414 w 3279590"/>
                <a:gd name="connsiteY71" fmla="*/ 2327217 h 4267007"/>
                <a:gd name="connsiteX72" fmla="*/ 1232250 w 3279590"/>
                <a:gd name="connsiteY72" fmla="*/ 2466917 h 4267007"/>
                <a:gd name="connsiteX73" fmla="*/ 1316748 w 3279590"/>
                <a:gd name="connsiteY73" fmla="*/ 2344443 h 4267007"/>
                <a:gd name="connsiteX74" fmla="*/ 1495939 w 3279590"/>
                <a:gd name="connsiteY74" fmla="*/ 2184362 h 4267007"/>
                <a:gd name="connsiteX75" fmla="*/ 1747054 w 3279590"/>
                <a:gd name="connsiteY75" fmla="*/ 2107236 h 4267007"/>
                <a:gd name="connsiteX76" fmla="*/ 1751897 w 3279590"/>
                <a:gd name="connsiteY76" fmla="*/ 2167799 h 4267007"/>
                <a:gd name="connsiteX77" fmla="*/ 1499277 w 3279590"/>
                <a:gd name="connsiteY77" fmla="*/ 2263826 h 4267007"/>
                <a:gd name="connsiteX78" fmla="*/ 1321294 w 3279590"/>
                <a:gd name="connsiteY78" fmla="*/ 2459914 h 4267007"/>
                <a:gd name="connsiteX79" fmla="*/ 1337024 w 3279590"/>
                <a:gd name="connsiteY79" fmla="*/ 2537221 h 4267007"/>
                <a:gd name="connsiteX80" fmla="*/ 1368104 w 3279590"/>
                <a:gd name="connsiteY80" fmla="*/ 2453329 h 4267007"/>
                <a:gd name="connsiteX81" fmla="*/ 1514941 w 3279590"/>
                <a:gd name="connsiteY81" fmla="*/ 2410331 h 4267007"/>
                <a:gd name="connsiteX82" fmla="*/ 1543963 w 3279590"/>
                <a:gd name="connsiteY82" fmla="*/ 2572980 h 4267007"/>
                <a:gd name="connsiteX83" fmla="*/ 1384037 w 3279590"/>
                <a:gd name="connsiteY83" fmla="*/ 2603896 h 4267007"/>
                <a:gd name="connsiteX84" fmla="*/ 1468561 w 3279590"/>
                <a:gd name="connsiteY84" fmla="*/ 2667977 h 4267007"/>
                <a:gd name="connsiteX85" fmla="*/ 1776483 w 3279590"/>
                <a:gd name="connsiteY85" fmla="*/ 2526807 h 4267007"/>
                <a:gd name="connsiteX86" fmla="*/ 2131191 w 3279590"/>
                <a:gd name="connsiteY86" fmla="*/ 2532666 h 4267007"/>
                <a:gd name="connsiteX87" fmla="*/ 1986300 w 3279590"/>
                <a:gd name="connsiteY87" fmla="*/ 2564193 h 4267007"/>
                <a:gd name="connsiteX88" fmla="*/ 1761697 w 3279590"/>
                <a:gd name="connsiteY88" fmla="*/ 2598253 h 4267007"/>
                <a:gd name="connsiteX89" fmla="*/ 1517051 w 3279590"/>
                <a:gd name="connsiteY89" fmla="*/ 2751934 h 4267007"/>
                <a:gd name="connsiteX90" fmla="*/ 1558821 w 3279590"/>
                <a:gd name="connsiteY90" fmla="*/ 2973103 h 4267007"/>
                <a:gd name="connsiteX91" fmla="*/ 1696784 w 3279590"/>
                <a:gd name="connsiteY91" fmla="*/ 3206591 h 4267007"/>
                <a:gd name="connsiteX92" fmla="*/ 1843833 w 3279590"/>
                <a:gd name="connsiteY92" fmla="*/ 3442206 h 4267007"/>
                <a:gd name="connsiteX93" fmla="*/ 1996233 w 3279590"/>
                <a:gd name="connsiteY93" fmla="*/ 3683218 h 4267007"/>
                <a:gd name="connsiteX94" fmla="*/ 2140452 w 3279590"/>
                <a:gd name="connsiteY94" fmla="*/ 3876289 h 4267007"/>
                <a:gd name="connsiteX95" fmla="*/ 2372942 w 3279590"/>
                <a:gd name="connsiteY95" fmla="*/ 4204111 h 4267007"/>
                <a:gd name="connsiteX96" fmla="*/ 2377942 w 3279590"/>
                <a:gd name="connsiteY96" fmla="*/ 4246950 h 4267007"/>
                <a:gd name="connsiteX97" fmla="*/ 2226192 w 3279590"/>
                <a:gd name="connsiteY97" fmla="*/ 4263893 h 4267007"/>
                <a:gd name="connsiteX98" fmla="*/ 1990606 w 3279590"/>
                <a:gd name="connsiteY98" fmla="*/ 3896286 h 4267007"/>
                <a:gd name="connsiteX99" fmla="*/ 1631898 w 3279590"/>
                <a:gd name="connsiteY99" fmla="*/ 3295783 h 4267007"/>
                <a:gd name="connsiteX100" fmla="*/ 1332036 w 3279590"/>
                <a:gd name="connsiteY100" fmla="*/ 2747678 h 4267007"/>
                <a:gd name="connsiteX101" fmla="*/ 1304368 w 3279590"/>
                <a:gd name="connsiteY101" fmla="*/ 2596185 h 4267007"/>
                <a:gd name="connsiteX102" fmla="*/ 1150607 w 3279590"/>
                <a:gd name="connsiteY102" fmla="*/ 2515903 h 4267007"/>
                <a:gd name="connsiteX103" fmla="*/ 1036307 w 3279590"/>
                <a:gd name="connsiteY103" fmla="*/ 2597546 h 4267007"/>
                <a:gd name="connsiteX104" fmla="*/ 1003650 w 3279590"/>
                <a:gd name="connsiteY104" fmla="*/ 2744503 h 4267007"/>
                <a:gd name="connsiteX105" fmla="*/ 1215921 w 3279590"/>
                <a:gd name="connsiteY105" fmla="*/ 2973103 h 4267007"/>
                <a:gd name="connsiteX106" fmla="*/ 1411865 w 3279590"/>
                <a:gd name="connsiteY106" fmla="*/ 3437158 h 4267007"/>
                <a:gd name="connsiteX107" fmla="*/ 1540747 w 3279590"/>
                <a:gd name="connsiteY107" fmla="*/ 3765476 h 4267007"/>
                <a:gd name="connsiteX108" fmla="*/ 1611171 w 3279590"/>
                <a:gd name="connsiteY108" fmla="*/ 4027605 h 4267007"/>
                <a:gd name="connsiteX0" fmla="*/ 1459977 w 3279590"/>
                <a:gd name="connsiteY0" fmla="*/ 4066244 h 4267007"/>
                <a:gd name="connsiteX1" fmla="*/ 1379207 w 3279590"/>
                <a:gd name="connsiteY1" fmla="*/ 3675232 h 4267007"/>
                <a:gd name="connsiteX2" fmla="*/ 1199593 w 3279590"/>
                <a:gd name="connsiteY2" fmla="*/ 3218032 h 4267007"/>
                <a:gd name="connsiteX3" fmla="*/ 1036307 w 3279590"/>
                <a:gd name="connsiteY3" fmla="*/ 2907789 h 4267007"/>
                <a:gd name="connsiteX4" fmla="*/ 824036 w 3279590"/>
                <a:gd name="connsiteY4" fmla="*/ 2695517 h 4267007"/>
                <a:gd name="connsiteX5" fmla="*/ 905679 w 3279590"/>
                <a:gd name="connsiteY5" fmla="*/ 2515903 h 4267007"/>
                <a:gd name="connsiteX6" fmla="*/ 1036307 w 3279590"/>
                <a:gd name="connsiteY6" fmla="*/ 2368946 h 4267007"/>
                <a:gd name="connsiteX7" fmla="*/ 1019979 w 3279590"/>
                <a:gd name="connsiteY7" fmla="*/ 2205660 h 4267007"/>
                <a:gd name="connsiteX8" fmla="*/ 987321 w 3279590"/>
                <a:gd name="connsiteY8" fmla="*/ 2173003 h 4267007"/>
                <a:gd name="connsiteX9" fmla="*/ 969193 w 3279590"/>
                <a:gd name="connsiteY9" fmla="*/ 2315128 h 4267007"/>
                <a:gd name="connsiteX10" fmla="*/ 821035 w 3279590"/>
                <a:gd name="connsiteY10" fmla="*/ 2371377 h 4267007"/>
                <a:gd name="connsiteX11" fmla="*/ 675878 w 3279590"/>
                <a:gd name="connsiteY11" fmla="*/ 2329655 h 4267007"/>
                <a:gd name="connsiteX12" fmla="*/ 608133 w 3279590"/>
                <a:gd name="connsiteY12" fmla="*/ 2232284 h 4267007"/>
                <a:gd name="connsiteX13" fmla="*/ 635957 w 3279590"/>
                <a:gd name="connsiteY13" fmla="*/ 2105287 h 4267007"/>
                <a:gd name="connsiteX14" fmla="*/ 763555 w 3279590"/>
                <a:gd name="connsiteY14" fmla="*/ 2038772 h 4267007"/>
                <a:gd name="connsiteX15" fmla="*/ 869390 w 3279590"/>
                <a:gd name="connsiteY15" fmla="*/ 2078663 h 4267007"/>
                <a:gd name="connsiteX16" fmla="*/ 833101 w 3279590"/>
                <a:gd name="connsiteY16" fmla="*/ 2013950 h 4267007"/>
                <a:gd name="connsiteX17" fmla="*/ 791379 w 3279590"/>
                <a:gd name="connsiteY17" fmla="*/ 1960732 h 4267007"/>
                <a:gd name="connsiteX18" fmla="*/ 615996 w 3279590"/>
                <a:gd name="connsiteY18" fmla="*/ 1954068 h 4267007"/>
                <a:gd name="connsiteX19" fmla="*/ 431550 w 3279590"/>
                <a:gd name="connsiteY19" fmla="*/ 1922190 h 4267007"/>
                <a:gd name="connsiteX20" fmla="*/ 237763 w 3279590"/>
                <a:gd name="connsiteY20" fmla="*/ 1808333 h 4267007"/>
                <a:gd name="connsiteX21" fmla="*/ 6830 w 3279590"/>
                <a:gd name="connsiteY21" fmla="*/ 1498086 h 4267007"/>
                <a:gd name="connsiteX22" fmla="*/ 105579 w 3279590"/>
                <a:gd name="connsiteY22" fmla="*/ 1062660 h 4267007"/>
                <a:gd name="connsiteX23" fmla="*/ 546450 w 3279590"/>
                <a:gd name="connsiteY23" fmla="*/ 670775 h 4267007"/>
                <a:gd name="connsiteX24" fmla="*/ 2309936 w 3279590"/>
                <a:gd name="connsiteY24" fmla="*/ 1303 h 4267007"/>
                <a:gd name="connsiteX25" fmla="*/ 1150607 w 3279590"/>
                <a:gd name="connsiteY25" fmla="*/ 509045 h 4267007"/>
                <a:gd name="connsiteX26" fmla="*/ 546450 w 3279590"/>
                <a:gd name="connsiteY26" fmla="*/ 817732 h 4267007"/>
                <a:gd name="connsiteX27" fmla="*/ 203550 w 3279590"/>
                <a:gd name="connsiteY27" fmla="*/ 1144303 h 4267007"/>
                <a:gd name="connsiteX28" fmla="*/ 128904 w 3279590"/>
                <a:gd name="connsiteY28" fmla="*/ 1469318 h 4267007"/>
                <a:gd name="connsiteX29" fmla="*/ 309296 w 3279590"/>
                <a:gd name="connsiteY29" fmla="*/ 1725134 h 4267007"/>
                <a:gd name="connsiteX30" fmla="*/ 499799 w 3279590"/>
                <a:gd name="connsiteY30" fmla="*/ 1831660 h 4267007"/>
                <a:gd name="connsiteX31" fmla="*/ 366835 w 3279590"/>
                <a:gd name="connsiteY31" fmla="*/ 1503531 h 4267007"/>
                <a:gd name="connsiteX32" fmla="*/ 521569 w 3279590"/>
                <a:gd name="connsiteY32" fmla="*/ 1127197 h 4267007"/>
                <a:gd name="connsiteX33" fmla="*/ 1026197 w 3279590"/>
                <a:gd name="connsiteY33" fmla="*/ 827840 h 4267007"/>
                <a:gd name="connsiteX34" fmla="*/ 1700333 w 3279590"/>
                <a:gd name="connsiteY34" fmla="*/ 541702 h 4267007"/>
                <a:gd name="connsiteX35" fmla="*/ 2375250 w 3279590"/>
                <a:gd name="connsiteY35" fmla="*/ 278889 h 4267007"/>
                <a:gd name="connsiteX36" fmla="*/ 1591479 w 3279590"/>
                <a:gd name="connsiteY36" fmla="*/ 703432 h 4267007"/>
                <a:gd name="connsiteX37" fmla="*/ 2587522 w 3279590"/>
                <a:gd name="connsiteY37" fmla="*/ 866718 h 4267007"/>
                <a:gd name="connsiteX38" fmla="*/ 1489622 w 3279590"/>
                <a:gd name="connsiteY38" fmla="*/ 794406 h 4267007"/>
                <a:gd name="connsiteX39" fmla="*/ 1150607 w 3279590"/>
                <a:gd name="connsiteY39" fmla="*/ 915703 h 4267007"/>
                <a:gd name="connsiteX40" fmla="*/ 628093 w 3279590"/>
                <a:gd name="connsiteY40" fmla="*/ 1193289 h 4267007"/>
                <a:gd name="connsiteX41" fmla="*/ 481136 w 3279590"/>
                <a:gd name="connsiteY41" fmla="*/ 1454546 h 4267007"/>
                <a:gd name="connsiteX42" fmla="*/ 562779 w 3279590"/>
                <a:gd name="connsiteY42" fmla="*/ 1748460 h 4267007"/>
                <a:gd name="connsiteX43" fmla="*/ 726064 w 3279590"/>
                <a:gd name="connsiteY43" fmla="*/ 1879089 h 4267007"/>
                <a:gd name="connsiteX44" fmla="*/ 666184 w 3279590"/>
                <a:gd name="connsiteY44" fmla="*/ 1735763 h 4267007"/>
                <a:gd name="connsiteX45" fmla="*/ 742393 w 3279590"/>
                <a:gd name="connsiteY45" fmla="*/ 1585174 h 4267007"/>
                <a:gd name="connsiteX46" fmla="*/ 909311 w 3279590"/>
                <a:gd name="connsiteY46" fmla="*/ 1543452 h 4267007"/>
                <a:gd name="connsiteX47" fmla="*/ 1038138 w 3279590"/>
                <a:gd name="connsiteY47" fmla="*/ 1675281 h 4267007"/>
                <a:gd name="connsiteX48" fmla="*/ 1036307 w 3279590"/>
                <a:gd name="connsiteY48" fmla="*/ 1830103 h 4267007"/>
                <a:gd name="connsiteX49" fmla="*/ 1199593 w 3279590"/>
                <a:gd name="connsiteY49" fmla="*/ 1748460 h 4267007"/>
                <a:gd name="connsiteX50" fmla="*/ 1442752 w 3279590"/>
                <a:gd name="connsiteY50" fmla="*/ 1679870 h 4267007"/>
                <a:gd name="connsiteX51" fmla="*/ 1765001 w 3279590"/>
                <a:gd name="connsiteY51" fmla="*/ 1513857 h 4267007"/>
                <a:gd name="connsiteX52" fmla="*/ 2003862 w 3279590"/>
                <a:gd name="connsiteY52" fmla="*/ 1385763 h 4267007"/>
                <a:gd name="connsiteX53" fmla="*/ 2268182 w 3279590"/>
                <a:gd name="connsiteY53" fmla="*/ 1337214 h 4267007"/>
                <a:gd name="connsiteX54" fmla="*/ 2568227 w 3279590"/>
                <a:gd name="connsiteY54" fmla="*/ 1406924 h 4267007"/>
                <a:gd name="connsiteX55" fmla="*/ 3273319 w 3279590"/>
                <a:gd name="connsiteY55" fmla="*/ 1634162 h 4267007"/>
                <a:gd name="connsiteX56" fmla="*/ 2243390 w 3279590"/>
                <a:gd name="connsiteY56" fmla="*/ 1396496 h 4267007"/>
                <a:gd name="connsiteX57" fmla="*/ 1584816 w 3279590"/>
                <a:gd name="connsiteY57" fmla="*/ 1715204 h 4267007"/>
                <a:gd name="connsiteX58" fmla="*/ 1781027 w 3279590"/>
                <a:gd name="connsiteY58" fmla="*/ 1627001 h 4267007"/>
                <a:gd name="connsiteX59" fmla="*/ 1916459 w 3279590"/>
                <a:gd name="connsiteY59" fmla="*/ 1648162 h 4267007"/>
                <a:gd name="connsiteX60" fmla="*/ 1954549 w 3279590"/>
                <a:gd name="connsiteY60" fmla="*/ 1787826 h 4267007"/>
                <a:gd name="connsiteX61" fmla="*/ 1874137 w 3279590"/>
                <a:gd name="connsiteY61" fmla="*/ 1889400 h 4267007"/>
                <a:gd name="connsiteX62" fmla="*/ 1710011 w 3279590"/>
                <a:gd name="connsiteY62" fmla="*/ 1888754 h 4267007"/>
                <a:gd name="connsiteX63" fmla="*/ 2065007 w 3279590"/>
                <a:gd name="connsiteY63" fmla="*/ 1993389 h 4267007"/>
                <a:gd name="connsiteX64" fmla="*/ 2456893 w 3279590"/>
                <a:gd name="connsiteY64" fmla="*/ 2055071 h 4267007"/>
                <a:gd name="connsiteX65" fmla="*/ 3110036 w 3279590"/>
                <a:gd name="connsiteY65" fmla="*/ 2156675 h 4267007"/>
                <a:gd name="connsiteX66" fmla="*/ 1983818 w 3279590"/>
                <a:gd name="connsiteY66" fmla="*/ 2066414 h 4267007"/>
                <a:gd name="connsiteX67" fmla="*/ 1444521 w 3279590"/>
                <a:gd name="connsiteY67" fmla="*/ 1830103 h 4267007"/>
                <a:gd name="connsiteX68" fmla="*/ 1134279 w 3279590"/>
                <a:gd name="connsiteY68" fmla="*/ 1862760 h 4267007"/>
                <a:gd name="connsiteX69" fmla="*/ 1101621 w 3279590"/>
                <a:gd name="connsiteY69" fmla="*/ 2026046 h 4267007"/>
                <a:gd name="connsiteX70" fmla="*/ 1183264 w 3279590"/>
                <a:gd name="connsiteY70" fmla="*/ 2156675 h 4267007"/>
                <a:gd name="connsiteX71" fmla="*/ 1240414 w 3279590"/>
                <a:gd name="connsiteY71" fmla="*/ 2327217 h 4267007"/>
                <a:gd name="connsiteX72" fmla="*/ 1232250 w 3279590"/>
                <a:gd name="connsiteY72" fmla="*/ 2466917 h 4267007"/>
                <a:gd name="connsiteX73" fmla="*/ 1316748 w 3279590"/>
                <a:gd name="connsiteY73" fmla="*/ 2344443 h 4267007"/>
                <a:gd name="connsiteX74" fmla="*/ 1495939 w 3279590"/>
                <a:gd name="connsiteY74" fmla="*/ 2184362 h 4267007"/>
                <a:gd name="connsiteX75" fmla="*/ 1747054 w 3279590"/>
                <a:gd name="connsiteY75" fmla="*/ 2107236 h 4267007"/>
                <a:gd name="connsiteX76" fmla="*/ 1751897 w 3279590"/>
                <a:gd name="connsiteY76" fmla="*/ 2167799 h 4267007"/>
                <a:gd name="connsiteX77" fmla="*/ 1499277 w 3279590"/>
                <a:gd name="connsiteY77" fmla="*/ 2263826 h 4267007"/>
                <a:gd name="connsiteX78" fmla="*/ 1321294 w 3279590"/>
                <a:gd name="connsiteY78" fmla="*/ 2459914 h 4267007"/>
                <a:gd name="connsiteX79" fmla="*/ 1337024 w 3279590"/>
                <a:gd name="connsiteY79" fmla="*/ 2537221 h 4267007"/>
                <a:gd name="connsiteX80" fmla="*/ 1368104 w 3279590"/>
                <a:gd name="connsiteY80" fmla="*/ 2453329 h 4267007"/>
                <a:gd name="connsiteX81" fmla="*/ 1514941 w 3279590"/>
                <a:gd name="connsiteY81" fmla="*/ 2410331 h 4267007"/>
                <a:gd name="connsiteX82" fmla="*/ 1543963 w 3279590"/>
                <a:gd name="connsiteY82" fmla="*/ 2572980 h 4267007"/>
                <a:gd name="connsiteX83" fmla="*/ 1384037 w 3279590"/>
                <a:gd name="connsiteY83" fmla="*/ 2603896 h 4267007"/>
                <a:gd name="connsiteX84" fmla="*/ 1468561 w 3279590"/>
                <a:gd name="connsiteY84" fmla="*/ 2667977 h 4267007"/>
                <a:gd name="connsiteX85" fmla="*/ 1776483 w 3279590"/>
                <a:gd name="connsiteY85" fmla="*/ 2526807 h 4267007"/>
                <a:gd name="connsiteX86" fmla="*/ 2131191 w 3279590"/>
                <a:gd name="connsiteY86" fmla="*/ 2532666 h 4267007"/>
                <a:gd name="connsiteX87" fmla="*/ 1986300 w 3279590"/>
                <a:gd name="connsiteY87" fmla="*/ 2564193 h 4267007"/>
                <a:gd name="connsiteX88" fmla="*/ 1761697 w 3279590"/>
                <a:gd name="connsiteY88" fmla="*/ 2598253 h 4267007"/>
                <a:gd name="connsiteX89" fmla="*/ 1517051 w 3279590"/>
                <a:gd name="connsiteY89" fmla="*/ 2751934 h 4267007"/>
                <a:gd name="connsiteX90" fmla="*/ 1558821 w 3279590"/>
                <a:gd name="connsiteY90" fmla="*/ 2973103 h 4267007"/>
                <a:gd name="connsiteX91" fmla="*/ 1696784 w 3279590"/>
                <a:gd name="connsiteY91" fmla="*/ 3206591 h 4267007"/>
                <a:gd name="connsiteX92" fmla="*/ 1843833 w 3279590"/>
                <a:gd name="connsiteY92" fmla="*/ 3442206 h 4267007"/>
                <a:gd name="connsiteX93" fmla="*/ 1996233 w 3279590"/>
                <a:gd name="connsiteY93" fmla="*/ 3683218 h 4267007"/>
                <a:gd name="connsiteX94" fmla="*/ 2140452 w 3279590"/>
                <a:gd name="connsiteY94" fmla="*/ 3876289 h 4267007"/>
                <a:gd name="connsiteX95" fmla="*/ 2303846 w 3279590"/>
                <a:gd name="connsiteY95" fmla="*/ 4107378 h 4267007"/>
                <a:gd name="connsiteX96" fmla="*/ 2377942 w 3279590"/>
                <a:gd name="connsiteY96" fmla="*/ 4246950 h 4267007"/>
                <a:gd name="connsiteX97" fmla="*/ 2226192 w 3279590"/>
                <a:gd name="connsiteY97" fmla="*/ 4263893 h 4267007"/>
                <a:gd name="connsiteX98" fmla="*/ 1990606 w 3279590"/>
                <a:gd name="connsiteY98" fmla="*/ 3896286 h 4267007"/>
                <a:gd name="connsiteX99" fmla="*/ 1631898 w 3279590"/>
                <a:gd name="connsiteY99" fmla="*/ 3295783 h 4267007"/>
                <a:gd name="connsiteX100" fmla="*/ 1332036 w 3279590"/>
                <a:gd name="connsiteY100" fmla="*/ 2747678 h 4267007"/>
                <a:gd name="connsiteX101" fmla="*/ 1304368 w 3279590"/>
                <a:gd name="connsiteY101" fmla="*/ 2596185 h 4267007"/>
                <a:gd name="connsiteX102" fmla="*/ 1150607 w 3279590"/>
                <a:gd name="connsiteY102" fmla="*/ 2515903 h 4267007"/>
                <a:gd name="connsiteX103" fmla="*/ 1036307 w 3279590"/>
                <a:gd name="connsiteY103" fmla="*/ 2597546 h 4267007"/>
                <a:gd name="connsiteX104" fmla="*/ 1003650 w 3279590"/>
                <a:gd name="connsiteY104" fmla="*/ 2744503 h 4267007"/>
                <a:gd name="connsiteX105" fmla="*/ 1215921 w 3279590"/>
                <a:gd name="connsiteY105" fmla="*/ 2973103 h 4267007"/>
                <a:gd name="connsiteX106" fmla="*/ 1411865 w 3279590"/>
                <a:gd name="connsiteY106" fmla="*/ 3437158 h 4267007"/>
                <a:gd name="connsiteX107" fmla="*/ 1540747 w 3279590"/>
                <a:gd name="connsiteY107" fmla="*/ 3765476 h 4267007"/>
                <a:gd name="connsiteX108" fmla="*/ 1611171 w 3279590"/>
                <a:gd name="connsiteY108" fmla="*/ 4027605 h 4267007"/>
                <a:gd name="connsiteX0" fmla="*/ 1459977 w 3279590"/>
                <a:gd name="connsiteY0" fmla="*/ 4066244 h 4267007"/>
                <a:gd name="connsiteX1" fmla="*/ 1379207 w 3279590"/>
                <a:gd name="connsiteY1" fmla="*/ 3675232 h 4267007"/>
                <a:gd name="connsiteX2" fmla="*/ 1199593 w 3279590"/>
                <a:gd name="connsiteY2" fmla="*/ 3218032 h 4267007"/>
                <a:gd name="connsiteX3" fmla="*/ 1036307 w 3279590"/>
                <a:gd name="connsiteY3" fmla="*/ 2907789 h 4267007"/>
                <a:gd name="connsiteX4" fmla="*/ 824036 w 3279590"/>
                <a:gd name="connsiteY4" fmla="*/ 2695517 h 4267007"/>
                <a:gd name="connsiteX5" fmla="*/ 905679 w 3279590"/>
                <a:gd name="connsiteY5" fmla="*/ 2515903 h 4267007"/>
                <a:gd name="connsiteX6" fmla="*/ 1036307 w 3279590"/>
                <a:gd name="connsiteY6" fmla="*/ 2368946 h 4267007"/>
                <a:gd name="connsiteX7" fmla="*/ 1019979 w 3279590"/>
                <a:gd name="connsiteY7" fmla="*/ 2205660 h 4267007"/>
                <a:gd name="connsiteX8" fmla="*/ 987321 w 3279590"/>
                <a:gd name="connsiteY8" fmla="*/ 2173003 h 4267007"/>
                <a:gd name="connsiteX9" fmla="*/ 969193 w 3279590"/>
                <a:gd name="connsiteY9" fmla="*/ 2315128 h 4267007"/>
                <a:gd name="connsiteX10" fmla="*/ 821035 w 3279590"/>
                <a:gd name="connsiteY10" fmla="*/ 2371377 h 4267007"/>
                <a:gd name="connsiteX11" fmla="*/ 675878 w 3279590"/>
                <a:gd name="connsiteY11" fmla="*/ 2329655 h 4267007"/>
                <a:gd name="connsiteX12" fmla="*/ 608133 w 3279590"/>
                <a:gd name="connsiteY12" fmla="*/ 2232284 h 4267007"/>
                <a:gd name="connsiteX13" fmla="*/ 635957 w 3279590"/>
                <a:gd name="connsiteY13" fmla="*/ 2105287 h 4267007"/>
                <a:gd name="connsiteX14" fmla="*/ 763555 w 3279590"/>
                <a:gd name="connsiteY14" fmla="*/ 2038772 h 4267007"/>
                <a:gd name="connsiteX15" fmla="*/ 869390 w 3279590"/>
                <a:gd name="connsiteY15" fmla="*/ 2078663 h 4267007"/>
                <a:gd name="connsiteX16" fmla="*/ 833101 w 3279590"/>
                <a:gd name="connsiteY16" fmla="*/ 2013950 h 4267007"/>
                <a:gd name="connsiteX17" fmla="*/ 791379 w 3279590"/>
                <a:gd name="connsiteY17" fmla="*/ 1960732 h 4267007"/>
                <a:gd name="connsiteX18" fmla="*/ 615996 w 3279590"/>
                <a:gd name="connsiteY18" fmla="*/ 1954068 h 4267007"/>
                <a:gd name="connsiteX19" fmla="*/ 431550 w 3279590"/>
                <a:gd name="connsiteY19" fmla="*/ 1922190 h 4267007"/>
                <a:gd name="connsiteX20" fmla="*/ 237763 w 3279590"/>
                <a:gd name="connsiteY20" fmla="*/ 1808333 h 4267007"/>
                <a:gd name="connsiteX21" fmla="*/ 6830 w 3279590"/>
                <a:gd name="connsiteY21" fmla="*/ 1498086 h 4267007"/>
                <a:gd name="connsiteX22" fmla="*/ 105579 w 3279590"/>
                <a:gd name="connsiteY22" fmla="*/ 1062660 h 4267007"/>
                <a:gd name="connsiteX23" fmla="*/ 546450 w 3279590"/>
                <a:gd name="connsiteY23" fmla="*/ 670775 h 4267007"/>
                <a:gd name="connsiteX24" fmla="*/ 2309936 w 3279590"/>
                <a:gd name="connsiteY24" fmla="*/ 1303 h 4267007"/>
                <a:gd name="connsiteX25" fmla="*/ 1150607 w 3279590"/>
                <a:gd name="connsiteY25" fmla="*/ 509045 h 4267007"/>
                <a:gd name="connsiteX26" fmla="*/ 546450 w 3279590"/>
                <a:gd name="connsiteY26" fmla="*/ 817732 h 4267007"/>
                <a:gd name="connsiteX27" fmla="*/ 203550 w 3279590"/>
                <a:gd name="connsiteY27" fmla="*/ 1144303 h 4267007"/>
                <a:gd name="connsiteX28" fmla="*/ 128904 w 3279590"/>
                <a:gd name="connsiteY28" fmla="*/ 1469318 h 4267007"/>
                <a:gd name="connsiteX29" fmla="*/ 309296 w 3279590"/>
                <a:gd name="connsiteY29" fmla="*/ 1725134 h 4267007"/>
                <a:gd name="connsiteX30" fmla="*/ 499799 w 3279590"/>
                <a:gd name="connsiteY30" fmla="*/ 1831660 h 4267007"/>
                <a:gd name="connsiteX31" fmla="*/ 366835 w 3279590"/>
                <a:gd name="connsiteY31" fmla="*/ 1503531 h 4267007"/>
                <a:gd name="connsiteX32" fmla="*/ 521569 w 3279590"/>
                <a:gd name="connsiteY32" fmla="*/ 1127197 h 4267007"/>
                <a:gd name="connsiteX33" fmla="*/ 1026197 w 3279590"/>
                <a:gd name="connsiteY33" fmla="*/ 827840 h 4267007"/>
                <a:gd name="connsiteX34" fmla="*/ 1700333 w 3279590"/>
                <a:gd name="connsiteY34" fmla="*/ 541702 h 4267007"/>
                <a:gd name="connsiteX35" fmla="*/ 2375250 w 3279590"/>
                <a:gd name="connsiteY35" fmla="*/ 278889 h 4267007"/>
                <a:gd name="connsiteX36" fmla="*/ 1591479 w 3279590"/>
                <a:gd name="connsiteY36" fmla="*/ 703432 h 4267007"/>
                <a:gd name="connsiteX37" fmla="*/ 2587522 w 3279590"/>
                <a:gd name="connsiteY37" fmla="*/ 866718 h 4267007"/>
                <a:gd name="connsiteX38" fmla="*/ 1489622 w 3279590"/>
                <a:gd name="connsiteY38" fmla="*/ 794406 h 4267007"/>
                <a:gd name="connsiteX39" fmla="*/ 1150607 w 3279590"/>
                <a:gd name="connsiteY39" fmla="*/ 915703 h 4267007"/>
                <a:gd name="connsiteX40" fmla="*/ 628093 w 3279590"/>
                <a:gd name="connsiteY40" fmla="*/ 1193289 h 4267007"/>
                <a:gd name="connsiteX41" fmla="*/ 481136 w 3279590"/>
                <a:gd name="connsiteY41" fmla="*/ 1454546 h 4267007"/>
                <a:gd name="connsiteX42" fmla="*/ 562779 w 3279590"/>
                <a:gd name="connsiteY42" fmla="*/ 1748460 h 4267007"/>
                <a:gd name="connsiteX43" fmla="*/ 726064 w 3279590"/>
                <a:gd name="connsiteY43" fmla="*/ 1879089 h 4267007"/>
                <a:gd name="connsiteX44" fmla="*/ 666184 w 3279590"/>
                <a:gd name="connsiteY44" fmla="*/ 1735763 h 4267007"/>
                <a:gd name="connsiteX45" fmla="*/ 742393 w 3279590"/>
                <a:gd name="connsiteY45" fmla="*/ 1585174 h 4267007"/>
                <a:gd name="connsiteX46" fmla="*/ 909311 w 3279590"/>
                <a:gd name="connsiteY46" fmla="*/ 1543452 h 4267007"/>
                <a:gd name="connsiteX47" fmla="*/ 1038138 w 3279590"/>
                <a:gd name="connsiteY47" fmla="*/ 1675281 h 4267007"/>
                <a:gd name="connsiteX48" fmla="*/ 1036307 w 3279590"/>
                <a:gd name="connsiteY48" fmla="*/ 1830103 h 4267007"/>
                <a:gd name="connsiteX49" fmla="*/ 1199593 w 3279590"/>
                <a:gd name="connsiteY49" fmla="*/ 1748460 h 4267007"/>
                <a:gd name="connsiteX50" fmla="*/ 1442752 w 3279590"/>
                <a:gd name="connsiteY50" fmla="*/ 1679870 h 4267007"/>
                <a:gd name="connsiteX51" fmla="*/ 1765001 w 3279590"/>
                <a:gd name="connsiteY51" fmla="*/ 1513857 h 4267007"/>
                <a:gd name="connsiteX52" fmla="*/ 2003862 w 3279590"/>
                <a:gd name="connsiteY52" fmla="*/ 1385763 h 4267007"/>
                <a:gd name="connsiteX53" fmla="*/ 2268182 w 3279590"/>
                <a:gd name="connsiteY53" fmla="*/ 1337214 h 4267007"/>
                <a:gd name="connsiteX54" fmla="*/ 2568227 w 3279590"/>
                <a:gd name="connsiteY54" fmla="*/ 1406924 h 4267007"/>
                <a:gd name="connsiteX55" fmla="*/ 3273319 w 3279590"/>
                <a:gd name="connsiteY55" fmla="*/ 1634162 h 4267007"/>
                <a:gd name="connsiteX56" fmla="*/ 2243390 w 3279590"/>
                <a:gd name="connsiteY56" fmla="*/ 1396496 h 4267007"/>
                <a:gd name="connsiteX57" fmla="*/ 1584816 w 3279590"/>
                <a:gd name="connsiteY57" fmla="*/ 1715204 h 4267007"/>
                <a:gd name="connsiteX58" fmla="*/ 1781027 w 3279590"/>
                <a:gd name="connsiteY58" fmla="*/ 1627001 h 4267007"/>
                <a:gd name="connsiteX59" fmla="*/ 1916459 w 3279590"/>
                <a:gd name="connsiteY59" fmla="*/ 1648162 h 4267007"/>
                <a:gd name="connsiteX60" fmla="*/ 1954549 w 3279590"/>
                <a:gd name="connsiteY60" fmla="*/ 1787826 h 4267007"/>
                <a:gd name="connsiteX61" fmla="*/ 1874137 w 3279590"/>
                <a:gd name="connsiteY61" fmla="*/ 1889400 h 4267007"/>
                <a:gd name="connsiteX62" fmla="*/ 1710011 w 3279590"/>
                <a:gd name="connsiteY62" fmla="*/ 1888754 h 4267007"/>
                <a:gd name="connsiteX63" fmla="*/ 2065007 w 3279590"/>
                <a:gd name="connsiteY63" fmla="*/ 1993389 h 4267007"/>
                <a:gd name="connsiteX64" fmla="*/ 2456893 w 3279590"/>
                <a:gd name="connsiteY64" fmla="*/ 2055071 h 4267007"/>
                <a:gd name="connsiteX65" fmla="*/ 3110036 w 3279590"/>
                <a:gd name="connsiteY65" fmla="*/ 2156675 h 4267007"/>
                <a:gd name="connsiteX66" fmla="*/ 1983818 w 3279590"/>
                <a:gd name="connsiteY66" fmla="*/ 2066414 h 4267007"/>
                <a:gd name="connsiteX67" fmla="*/ 1444521 w 3279590"/>
                <a:gd name="connsiteY67" fmla="*/ 1830103 h 4267007"/>
                <a:gd name="connsiteX68" fmla="*/ 1134279 w 3279590"/>
                <a:gd name="connsiteY68" fmla="*/ 1862760 h 4267007"/>
                <a:gd name="connsiteX69" fmla="*/ 1101621 w 3279590"/>
                <a:gd name="connsiteY69" fmla="*/ 2026046 h 4267007"/>
                <a:gd name="connsiteX70" fmla="*/ 1183264 w 3279590"/>
                <a:gd name="connsiteY70" fmla="*/ 2156675 h 4267007"/>
                <a:gd name="connsiteX71" fmla="*/ 1240414 w 3279590"/>
                <a:gd name="connsiteY71" fmla="*/ 2327217 h 4267007"/>
                <a:gd name="connsiteX72" fmla="*/ 1232250 w 3279590"/>
                <a:gd name="connsiteY72" fmla="*/ 2466917 h 4267007"/>
                <a:gd name="connsiteX73" fmla="*/ 1316748 w 3279590"/>
                <a:gd name="connsiteY73" fmla="*/ 2344443 h 4267007"/>
                <a:gd name="connsiteX74" fmla="*/ 1495939 w 3279590"/>
                <a:gd name="connsiteY74" fmla="*/ 2184362 h 4267007"/>
                <a:gd name="connsiteX75" fmla="*/ 1747054 w 3279590"/>
                <a:gd name="connsiteY75" fmla="*/ 2107236 h 4267007"/>
                <a:gd name="connsiteX76" fmla="*/ 1751897 w 3279590"/>
                <a:gd name="connsiteY76" fmla="*/ 2167799 h 4267007"/>
                <a:gd name="connsiteX77" fmla="*/ 1499277 w 3279590"/>
                <a:gd name="connsiteY77" fmla="*/ 2263826 h 4267007"/>
                <a:gd name="connsiteX78" fmla="*/ 1321294 w 3279590"/>
                <a:gd name="connsiteY78" fmla="*/ 2459914 h 4267007"/>
                <a:gd name="connsiteX79" fmla="*/ 1337024 w 3279590"/>
                <a:gd name="connsiteY79" fmla="*/ 2537221 h 4267007"/>
                <a:gd name="connsiteX80" fmla="*/ 1368104 w 3279590"/>
                <a:gd name="connsiteY80" fmla="*/ 2453329 h 4267007"/>
                <a:gd name="connsiteX81" fmla="*/ 1514941 w 3279590"/>
                <a:gd name="connsiteY81" fmla="*/ 2410331 h 4267007"/>
                <a:gd name="connsiteX82" fmla="*/ 1543963 w 3279590"/>
                <a:gd name="connsiteY82" fmla="*/ 2572980 h 4267007"/>
                <a:gd name="connsiteX83" fmla="*/ 1384037 w 3279590"/>
                <a:gd name="connsiteY83" fmla="*/ 2603896 h 4267007"/>
                <a:gd name="connsiteX84" fmla="*/ 1468561 w 3279590"/>
                <a:gd name="connsiteY84" fmla="*/ 2667977 h 4267007"/>
                <a:gd name="connsiteX85" fmla="*/ 1776483 w 3279590"/>
                <a:gd name="connsiteY85" fmla="*/ 2526807 h 4267007"/>
                <a:gd name="connsiteX86" fmla="*/ 2131191 w 3279590"/>
                <a:gd name="connsiteY86" fmla="*/ 2532666 h 4267007"/>
                <a:gd name="connsiteX87" fmla="*/ 1986300 w 3279590"/>
                <a:gd name="connsiteY87" fmla="*/ 2564193 h 4267007"/>
                <a:gd name="connsiteX88" fmla="*/ 1761697 w 3279590"/>
                <a:gd name="connsiteY88" fmla="*/ 2598253 h 4267007"/>
                <a:gd name="connsiteX89" fmla="*/ 1517051 w 3279590"/>
                <a:gd name="connsiteY89" fmla="*/ 2751934 h 4267007"/>
                <a:gd name="connsiteX90" fmla="*/ 1558821 w 3279590"/>
                <a:gd name="connsiteY90" fmla="*/ 2973103 h 4267007"/>
                <a:gd name="connsiteX91" fmla="*/ 1696784 w 3279590"/>
                <a:gd name="connsiteY91" fmla="*/ 3206591 h 4267007"/>
                <a:gd name="connsiteX92" fmla="*/ 1843833 w 3279590"/>
                <a:gd name="connsiteY92" fmla="*/ 3442206 h 4267007"/>
                <a:gd name="connsiteX93" fmla="*/ 1996233 w 3279590"/>
                <a:gd name="connsiteY93" fmla="*/ 3683218 h 4267007"/>
                <a:gd name="connsiteX94" fmla="*/ 2140452 w 3279590"/>
                <a:gd name="connsiteY94" fmla="*/ 3876289 h 4267007"/>
                <a:gd name="connsiteX95" fmla="*/ 2377942 w 3279590"/>
                <a:gd name="connsiteY95" fmla="*/ 4246950 h 4267007"/>
                <a:gd name="connsiteX96" fmla="*/ 2226192 w 3279590"/>
                <a:gd name="connsiteY96" fmla="*/ 4263893 h 4267007"/>
                <a:gd name="connsiteX97" fmla="*/ 1990606 w 3279590"/>
                <a:gd name="connsiteY97" fmla="*/ 3896286 h 4267007"/>
                <a:gd name="connsiteX98" fmla="*/ 1631898 w 3279590"/>
                <a:gd name="connsiteY98" fmla="*/ 3295783 h 4267007"/>
                <a:gd name="connsiteX99" fmla="*/ 1332036 w 3279590"/>
                <a:gd name="connsiteY99" fmla="*/ 2747678 h 4267007"/>
                <a:gd name="connsiteX100" fmla="*/ 1304368 w 3279590"/>
                <a:gd name="connsiteY100" fmla="*/ 2596185 h 4267007"/>
                <a:gd name="connsiteX101" fmla="*/ 1150607 w 3279590"/>
                <a:gd name="connsiteY101" fmla="*/ 2515903 h 4267007"/>
                <a:gd name="connsiteX102" fmla="*/ 1036307 w 3279590"/>
                <a:gd name="connsiteY102" fmla="*/ 2597546 h 4267007"/>
                <a:gd name="connsiteX103" fmla="*/ 1003650 w 3279590"/>
                <a:gd name="connsiteY103" fmla="*/ 2744503 h 4267007"/>
                <a:gd name="connsiteX104" fmla="*/ 1215921 w 3279590"/>
                <a:gd name="connsiteY104" fmla="*/ 2973103 h 4267007"/>
                <a:gd name="connsiteX105" fmla="*/ 1411865 w 3279590"/>
                <a:gd name="connsiteY105" fmla="*/ 3437158 h 4267007"/>
                <a:gd name="connsiteX106" fmla="*/ 1540747 w 3279590"/>
                <a:gd name="connsiteY106" fmla="*/ 3765476 h 4267007"/>
                <a:gd name="connsiteX107" fmla="*/ 1611171 w 3279590"/>
                <a:gd name="connsiteY107" fmla="*/ 4027605 h 4267007"/>
                <a:gd name="connsiteX0" fmla="*/ 1459977 w 3279590"/>
                <a:gd name="connsiteY0" fmla="*/ 4066244 h 4263894"/>
                <a:gd name="connsiteX1" fmla="*/ 1379207 w 3279590"/>
                <a:gd name="connsiteY1" fmla="*/ 3675232 h 4263894"/>
                <a:gd name="connsiteX2" fmla="*/ 1199593 w 3279590"/>
                <a:gd name="connsiteY2" fmla="*/ 3218032 h 4263894"/>
                <a:gd name="connsiteX3" fmla="*/ 1036307 w 3279590"/>
                <a:gd name="connsiteY3" fmla="*/ 2907789 h 4263894"/>
                <a:gd name="connsiteX4" fmla="*/ 824036 w 3279590"/>
                <a:gd name="connsiteY4" fmla="*/ 2695517 h 4263894"/>
                <a:gd name="connsiteX5" fmla="*/ 905679 w 3279590"/>
                <a:gd name="connsiteY5" fmla="*/ 2515903 h 4263894"/>
                <a:gd name="connsiteX6" fmla="*/ 1036307 w 3279590"/>
                <a:gd name="connsiteY6" fmla="*/ 2368946 h 4263894"/>
                <a:gd name="connsiteX7" fmla="*/ 1019979 w 3279590"/>
                <a:gd name="connsiteY7" fmla="*/ 2205660 h 4263894"/>
                <a:gd name="connsiteX8" fmla="*/ 987321 w 3279590"/>
                <a:gd name="connsiteY8" fmla="*/ 2173003 h 4263894"/>
                <a:gd name="connsiteX9" fmla="*/ 969193 w 3279590"/>
                <a:gd name="connsiteY9" fmla="*/ 2315128 h 4263894"/>
                <a:gd name="connsiteX10" fmla="*/ 821035 w 3279590"/>
                <a:gd name="connsiteY10" fmla="*/ 2371377 h 4263894"/>
                <a:gd name="connsiteX11" fmla="*/ 675878 w 3279590"/>
                <a:gd name="connsiteY11" fmla="*/ 2329655 h 4263894"/>
                <a:gd name="connsiteX12" fmla="*/ 608133 w 3279590"/>
                <a:gd name="connsiteY12" fmla="*/ 2232284 h 4263894"/>
                <a:gd name="connsiteX13" fmla="*/ 635957 w 3279590"/>
                <a:gd name="connsiteY13" fmla="*/ 2105287 h 4263894"/>
                <a:gd name="connsiteX14" fmla="*/ 763555 w 3279590"/>
                <a:gd name="connsiteY14" fmla="*/ 2038772 h 4263894"/>
                <a:gd name="connsiteX15" fmla="*/ 869390 w 3279590"/>
                <a:gd name="connsiteY15" fmla="*/ 2078663 h 4263894"/>
                <a:gd name="connsiteX16" fmla="*/ 833101 w 3279590"/>
                <a:gd name="connsiteY16" fmla="*/ 2013950 h 4263894"/>
                <a:gd name="connsiteX17" fmla="*/ 791379 w 3279590"/>
                <a:gd name="connsiteY17" fmla="*/ 1960732 h 4263894"/>
                <a:gd name="connsiteX18" fmla="*/ 615996 w 3279590"/>
                <a:gd name="connsiteY18" fmla="*/ 1954068 h 4263894"/>
                <a:gd name="connsiteX19" fmla="*/ 431550 w 3279590"/>
                <a:gd name="connsiteY19" fmla="*/ 1922190 h 4263894"/>
                <a:gd name="connsiteX20" fmla="*/ 237763 w 3279590"/>
                <a:gd name="connsiteY20" fmla="*/ 1808333 h 4263894"/>
                <a:gd name="connsiteX21" fmla="*/ 6830 w 3279590"/>
                <a:gd name="connsiteY21" fmla="*/ 1498086 h 4263894"/>
                <a:gd name="connsiteX22" fmla="*/ 105579 w 3279590"/>
                <a:gd name="connsiteY22" fmla="*/ 1062660 h 4263894"/>
                <a:gd name="connsiteX23" fmla="*/ 546450 w 3279590"/>
                <a:gd name="connsiteY23" fmla="*/ 670775 h 4263894"/>
                <a:gd name="connsiteX24" fmla="*/ 2309936 w 3279590"/>
                <a:gd name="connsiteY24" fmla="*/ 1303 h 4263894"/>
                <a:gd name="connsiteX25" fmla="*/ 1150607 w 3279590"/>
                <a:gd name="connsiteY25" fmla="*/ 509045 h 4263894"/>
                <a:gd name="connsiteX26" fmla="*/ 546450 w 3279590"/>
                <a:gd name="connsiteY26" fmla="*/ 817732 h 4263894"/>
                <a:gd name="connsiteX27" fmla="*/ 203550 w 3279590"/>
                <a:gd name="connsiteY27" fmla="*/ 1144303 h 4263894"/>
                <a:gd name="connsiteX28" fmla="*/ 128904 w 3279590"/>
                <a:gd name="connsiteY28" fmla="*/ 1469318 h 4263894"/>
                <a:gd name="connsiteX29" fmla="*/ 309296 w 3279590"/>
                <a:gd name="connsiteY29" fmla="*/ 1725134 h 4263894"/>
                <a:gd name="connsiteX30" fmla="*/ 499799 w 3279590"/>
                <a:gd name="connsiteY30" fmla="*/ 1831660 h 4263894"/>
                <a:gd name="connsiteX31" fmla="*/ 366835 w 3279590"/>
                <a:gd name="connsiteY31" fmla="*/ 1503531 h 4263894"/>
                <a:gd name="connsiteX32" fmla="*/ 521569 w 3279590"/>
                <a:gd name="connsiteY32" fmla="*/ 1127197 h 4263894"/>
                <a:gd name="connsiteX33" fmla="*/ 1026197 w 3279590"/>
                <a:gd name="connsiteY33" fmla="*/ 827840 h 4263894"/>
                <a:gd name="connsiteX34" fmla="*/ 1700333 w 3279590"/>
                <a:gd name="connsiteY34" fmla="*/ 541702 h 4263894"/>
                <a:gd name="connsiteX35" fmla="*/ 2375250 w 3279590"/>
                <a:gd name="connsiteY35" fmla="*/ 278889 h 4263894"/>
                <a:gd name="connsiteX36" fmla="*/ 1591479 w 3279590"/>
                <a:gd name="connsiteY36" fmla="*/ 703432 h 4263894"/>
                <a:gd name="connsiteX37" fmla="*/ 2587522 w 3279590"/>
                <a:gd name="connsiteY37" fmla="*/ 866718 h 4263894"/>
                <a:gd name="connsiteX38" fmla="*/ 1489622 w 3279590"/>
                <a:gd name="connsiteY38" fmla="*/ 794406 h 4263894"/>
                <a:gd name="connsiteX39" fmla="*/ 1150607 w 3279590"/>
                <a:gd name="connsiteY39" fmla="*/ 915703 h 4263894"/>
                <a:gd name="connsiteX40" fmla="*/ 628093 w 3279590"/>
                <a:gd name="connsiteY40" fmla="*/ 1193289 h 4263894"/>
                <a:gd name="connsiteX41" fmla="*/ 481136 w 3279590"/>
                <a:gd name="connsiteY41" fmla="*/ 1454546 h 4263894"/>
                <a:gd name="connsiteX42" fmla="*/ 562779 w 3279590"/>
                <a:gd name="connsiteY42" fmla="*/ 1748460 h 4263894"/>
                <a:gd name="connsiteX43" fmla="*/ 726064 w 3279590"/>
                <a:gd name="connsiteY43" fmla="*/ 1879089 h 4263894"/>
                <a:gd name="connsiteX44" fmla="*/ 666184 w 3279590"/>
                <a:gd name="connsiteY44" fmla="*/ 1735763 h 4263894"/>
                <a:gd name="connsiteX45" fmla="*/ 742393 w 3279590"/>
                <a:gd name="connsiteY45" fmla="*/ 1585174 h 4263894"/>
                <a:gd name="connsiteX46" fmla="*/ 909311 w 3279590"/>
                <a:gd name="connsiteY46" fmla="*/ 1543452 h 4263894"/>
                <a:gd name="connsiteX47" fmla="*/ 1038138 w 3279590"/>
                <a:gd name="connsiteY47" fmla="*/ 1675281 h 4263894"/>
                <a:gd name="connsiteX48" fmla="*/ 1036307 w 3279590"/>
                <a:gd name="connsiteY48" fmla="*/ 1830103 h 4263894"/>
                <a:gd name="connsiteX49" fmla="*/ 1199593 w 3279590"/>
                <a:gd name="connsiteY49" fmla="*/ 1748460 h 4263894"/>
                <a:gd name="connsiteX50" fmla="*/ 1442752 w 3279590"/>
                <a:gd name="connsiteY50" fmla="*/ 1679870 h 4263894"/>
                <a:gd name="connsiteX51" fmla="*/ 1765001 w 3279590"/>
                <a:gd name="connsiteY51" fmla="*/ 1513857 h 4263894"/>
                <a:gd name="connsiteX52" fmla="*/ 2003862 w 3279590"/>
                <a:gd name="connsiteY52" fmla="*/ 1385763 h 4263894"/>
                <a:gd name="connsiteX53" fmla="*/ 2268182 w 3279590"/>
                <a:gd name="connsiteY53" fmla="*/ 1337214 h 4263894"/>
                <a:gd name="connsiteX54" fmla="*/ 2568227 w 3279590"/>
                <a:gd name="connsiteY54" fmla="*/ 1406924 h 4263894"/>
                <a:gd name="connsiteX55" fmla="*/ 3273319 w 3279590"/>
                <a:gd name="connsiteY55" fmla="*/ 1634162 h 4263894"/>
                <a:gd name="connsiteX56" fmla="*/ 2243390 w 3279590"/>
                <a:gd name="connsiteY56" fmla="*/ 1396496 h 4263894"/>
                <a:gd name="connsiteX57" fmla="*/ 1584816 w 3279590"/>
                <a:gd name="connsiteY57" fmla="*/ 1715204 h 4263894"/>
                <a:gd name="connsiteX58" fmla="*/ 1781027 w 3279590"/>
                <a:gd name="connsiteY58" fmla="*/ 1627001 h 4263894"/>
                <a:gd name="connsiteX59" fmla="*/ 1916459 w 3279590"/>
                <a:gd name="connsiteY59" fmla="*/ 1648162 h 4263894"/>
                <a:gd name="connsiteX60" fmla="*/ 1954549 w 3279590"/>
                <a:gd name="connsiteY60" fmla="*/ 1787826 h 4263894"/>
                <a:gd name="connsiteX61" fmla="*/ 1874137 w 3279590"/>
                <a:gd name="connsiteY61" fmla="*/ 1889400 h 4263894"/>
                <a:gd name="connsiteX62" fmla="*/ 1710011 w 3279590"/>
                <a:gd name="connsiteY62" fmla="*/ 1888754 h 4263894"/>
                <a:gd name="connsiteX63" fmla="*/ 2065007 w 3279590"/>
                <a:gd name="connsiteY63" fmla="*/ 1993389 h 4263894"/>
                <a:gd name="connsiteX64" fmla="*/ 2456893 w 3279590"/>
                <a:gd name="connsiteY64" fmla="*/ 2055071 h 4263894"/>
                <a:gd name="connsiteX65" fmla="*/ 3110036 w 3279590"/>
                <a:gd name="connsiteY65" fmla="*/ 2156675 h 4263894"/>
                <a:gd name="connsiteX66" fmla="*/ 1983818 w 3279590"/>
                <a:gd name="connsiteY66" fmla="*/ 2066414 h 4263894"/>
                <a:gd name="connsiteX67" fmla="*/ 1444521 w 3279590"/>
                <a:gd name="connsiteY67" fmla="*/ 1830103 h 4263894"/>
                <a:gd name="connsiteX68" fmla="*/ 1134279 w 3279590"/>
                <a:gd name="connsiteY68" fmla="*/ 1862760 h 4263894"/>
                <a:gd name="connsiteX69" fmla="*/ 1101621 w 3279590"/>
                <a:gd name="connsiteY69" fmla="*/ 2026046 h 4263894"/>
                <a:gd name="connsiteX70" fmla="*/ 1183264 w 3279590"/>
                <a:gd name="connsiteY70" fmla="*/ 2156675 h 4263894"/>
                <a:gd name="connsiteX71" fmla="*/ 1240414 w 3279590"/>
                <a:gd name="connsiteY71" fmla="*/ 2327217 h 4263894"/>
                <a:gd name="connsiteX72" fmla="*/ 1232250 w 3279590"/>
                <a:gd name="connsiteY72" fmla="*/ 2466917 h 4263894"/>
                <a:gd name="connsiteX73" fmla="*/ 1316748 w 3279590"/>
                <a:gd name="connsiteY73" fmla="*/ 2344443 h 4263894"/>
                <a:gd name="connsiteX74" fmla="*/ 1495939 w 3279590"/>
                <a:gd name="connsiteY74" fmla="*/ 2184362 h 4263894"/>
                <a:gd name="connsiteX75" fmla="*/ 1747054 w 3279590"/>
                <a:gd name="connsiteY75" fmla="*/ 2107236 h 4263894"/>
                <a:gd name="connsiteX76" fmla="*/ 1751897 w 3279590"/>
                <a:gd name="connsiteY76" fmla="*/ 2167799 h 4263894"/>
                <a:gd name="connsiteX77" fmla="*/ 1499277 w 3279590"/>
                <a:gd name="connsiteY77" fmla="*/ 2263826 h 4263894"/>
                <a:gd name="connsiteX78" fmla="*/ 1321294 w 3279590"/>
                <a:gd name="connsiteY78" fmla="*/ 2459914 h 4263894"/>
                <a:gd name="connsiteX79" fmla="*/ 1337024 w 3279590"/>
                <a:gd name="connsiteY79" fmla="*/ 2537221 h 4263894"/>
                <a:gd name="connsiteX80" fmla="*/ 1368104 w 3279590"/>
                <a:gd name="connsiteY80" fmla="*/ 2453329 h 4263894"/>
                <a:gd name="connsiteX81" fmla="*/ 1514941 w 3279590"/>
                <a:gd name="connsiteY81" fmla="*/ 2410331 h 4263894"/>
                <a:gd name="connsiteX82" fmla="*/ 1543963 w 3279590"/>
                <a:gd name="connsiteY82" fmla="*/ 2572980 h 4263894"/>
                <a:gd name="connsiteX83" fmla="*/ 1384037 w 3279590"/>
                <a:gd name="connsiteY83" fmla="*/ 2603896 h 4263894"/>
                <a:gd name="connsiteX84" fmla="*/ 1468561 w 3279590"/>
                <a:gd name="connsiteY84" fmla="*/ 2667977 h 4263894"/>
                <a:gd name="connsiteX85" fmla="*/ 1776483 w 3279590"/>
                <a:gd name="connsiteY85" fmla="*/ 2526807 h 4263894"/>
                <a:gd name="connsiteX86" fmla="*/ 2131191 w 3279590"/>
                <a:gd name="connsiteY86" fmla="*/ 2532666 h 4263894"/>
                <a:gd name="connsiteX87" fmla="*/ 1986300 w 3279590"/>
                <a:gd name="connsiteY87" fmla="*/ 2564193 h 4263894"/>
                <a:gd name="connsiteX88" fmla="*/ 1761697 w 3279590"/>
                <a:gd name="connsiteY88" fmla="*/ 2598253 h 4263894"/>
                <a:gd name="connsiteX89" fmla="*/ 1517051 w 3279590"/>
                <a:gd name="connsiteY89" fmla="*/ 2751934 h 4263894"/>
                <a:gd name="connsiteX90" fmla="*/ 1558821 w 3279590"/>
                <a:gd name="connsiteY90" fmla="*/ 2973103 h 4263894"/>
                <a:gd name="connsiteX91" fmla="*/ 1696784 w 3279590"/>
                <a:gd name="connsiteY91" fmla="*/ 3206591 h 4263894"/>
                <a:gd name="connsiteX92" fmla="*/ 1843833 w 3279590"/>
                <a:gd name="connsiteY92" fmla="*/ 3442206 h 4263894"/>
                <a:gd name="connsiteX93" fmla="*/ 1996233 w 3279590"/>
                <a:gd name="connsiteY93" fmla="*/ 3683218 h 4263894"/>
                <a:gd name="connsiteX94" fmla="*/ 2140452 w 3279590"/>
                <a:gd name="connsiteY94" fmla="*/ 3876289 h 4263894"/>
                <a:gd name="connsiteX95" fmla="*/ 2364122 w 3279590"/>
                <a:gd name="connsiteY95" fmla="*/ 4214706 h 4263894"/>
                <a:gd name="connsiteX96" fmla="*/ 2226192 w 3279590"/>
                <a:gd name="connsiteY96" fmla="*/ 4263893 h 4263894"/>
                <a:gd name="connsiteX97" fmla="*/ 1990606 w 3279590"/>
                <a:gd name="connsiteY97" fmla="*/ 3896286 h 4263894"/>
                <a:gd name="connsiteX98" fmla="*/ 1631898 w 3279590"/>
                <a:gd name="connsiteY98" fmla="*/ 3295783 h 4263894"/>
                <a:gd name="connsiteX99" fmla="*/ 1332036 w 3279590"/>
                <a:gd name="connsiteY99" fmla="*/ 2747678 h 4263894"/>
                <a:gd name="connsiteX100" fmla="*/ 1304368 w 3279590"/>
                <a:gd name="connsiteY100" fmla="*/ 2596185 h 4263894"/>
                <a:gd name="connsiteX101" fmla="*/ 1150607 w 3279590"/>
                <a:gd name="connsiteY101" fmla="*/ 2515903 h 4263894"/>
                <a:gd name="connsiteX102" fmla="*/ 1036307 w 3279590"/>
                <a:gd name="connsiteY102" fmla="*/ 2597546 h 4263894"/>
                <a:gd name="connsiteX103" fmla="*/ 1003650 w 3279590"/>
                <a:gd name="connsiteY103" fmla="*/ 2744503 h 4263894"/>
                <a:gd name="connsiteX104" fmla="*/ 1215921 w 3279590"/>
                <a:gd name="connsiteY104" fmla="*/ 2973103 h 4263894"/>
                <a:gd name="connsiteX105" fmla="*/ 1411865 w 3279590"/>
                <a:gd name="connsiteY105" fmla="*/ 3437158 h 4263894"/>
                <a:gd name="connsiteX106" fmla="*/ 1540747 w 3279590"/>
                <a:gd name="connsiteY106" fmla="*/ 3765476 h 4263894"/>
                <a:gd name="connsiteX107" fmla="*/ 1611171 w 3279590"/>
                <a:gd name="connsiteY107" fmla="*/ 4027605 h 4263894"/>
                <a:gd name="connsiteX0" fmla="*/ 1459977 w 3279590"/>
                <a:gd name="connsiteY0" fmla="*/ 4066244 h 4263893"/>
                <a:gd name="connsiteX1" fmla="*/ 1379207 w 3279590"/>
                <a:gd name="connsiteY1" fmla="*/ 3675232 h 4263893"/>
                <a:gd name="connsiteX2" fmla="*/ 1199593 w 3279590"/>
                <a:gd name="connsiteY2" fmla="*/ 3218032 h 4263893"/>
                <a:gd name="connsiteX3" fmla="*/ 1036307 w 3279590"/>
                <a:gd name="connsiteY3" fmla="*/ 2907789 h 4263893"/>
                <a:gd name="connsiteX4" fmla="*/ 824036 w 3279590"/>
                <a:gd name="connsiteY4" fmla="*/ 2695517 h 4263893"/>
                <a:gd name="connsiteX5" fmla="*/ 905679 w 3279590"/>
                <a:gd name="connsiteY5" fmla="*/ 2515903 h 4263893"/>
                <a:gd name="connsiteX6" fmla="*/ 1036307 w 3279590"/>
                <a:gd name="connsiteY6" fmla="*/ 2368946 h 4263893"/>
                <a:gd name="connsiteX7" fmla="*/ 1019979 w 3279590"/>
                <a:gd name="connsiteY7" fmla="*/ 2205660 h 4263893"/>
                <a:gd name="connsiteX8" fmla="*/ 987321 w 3279590"/>
                <a:gd name="connsiteY8" fmla="*/ 2173003 h 4263893"/>
                <a:gd name="connsiteX9" fmla="*/ 969193 w 3279590"/>
                <a:gd name="connsiteY9" fmla="*/ 2315128 h 4263893"/>
                <a:gd name="connsiteX10" fmla="*/ 821035 w 3279590"/>
                <a:gd name="connsiteY10" fmla="*/ 2371377 h 4263893"/>
                <a:gd name="connsiteX11" fmla="*/ 675878 w 3279590"/>
                <a:gd name="connsiteY11" fmla="*/ 2329655 h 4263893"/>
                <a:gd name="connsiteX12" fmla="*/ 608133 w 3279590"/>
                <a:gd name="connsiteY12" fmla="*/ 2232284 h 4263893"/>
                <a:gd name="connsiteX13" fmla="*/ 635957 w 3279590"/>
                <a:gd name="connsiteY13" fmla="*/ 2105287 h 4263893"/>
                <a:gd name="connsiteX14" fmla="*/ 763555 w 3279590"/>
                <a:gd name="connsiteY14" fmla="*/ 2038772 h 4263893"/>
                <a:gd name="connsiteX15" fmla="*/ 869390 w 3279590"/>
                <a:gd name="connsiteY15" fmla="*/ 2078663 h 4263893"/>
                <a:gd name="connsiteX16" fmla="*/ 833101 w 3279590"/>
                <a:gd name="connsiteY16" fmla="*/ 2013950 h 4263893"/>
                <a:gd name="connsiteX17" fmla="*/ 791379 w 3279590"/>
                <a:gd name="connsiteY17" fmla="*/ 1960732 h 4263893"/>
                <a:gd name="connsiteX18" fmla="*/ 615996 w 3279590"/>
                <a:gd name="connsiteY18" fmla="*/ 1954068 h 4263893"/>
                <a:gd name="connsiteX19" fmla="*/ 431550 w 3279590"/>
                <a:gd name="connsiteY19" fmla="*/ 1922190 h 4263893"/>
                <a:gd name="connsiteX20" fmla="*/ 237763 w 3279590"/>
                <a:gd name="connsiteY20" fmla="*/ 1808333 h 4263893"/>
                <a:gd name="connsiteX21" fmla="*/ 6830 w 3279590"/>
                <a:gd name="connsiteY21" fmla="*/ 1498086 h 4263893"/>
                <a:gd name="connsiteX22" fmla="*/ 105579 w 3279590"/>
                <a:gd name="connsiteY22" fmla="*/ 1062660 h 4263893"/>
                <a:gd name="connsiteX23" fmla="*/ 546450 w 3279590"/>
                <a:gd name="connsiteY23" fmla="*/ 670775 h 4263893"/>
                <a:gd name="connsiteX24" fmla="*/ 2309936 w 3279590"/>
                <a:gd name="connsiteY24" fmla="*/ 1303 h 4263893"/>
                <a:gd name="connsiteX25" fmla="*/ 1150607 w 3279590"/>
                <a:gd name="connsiteY25" fmla="*/ 509045 h 4263893"/>
                <a:gd name="connsiteX26" fmla="*/ 546450 w 3279590"/>
                <a:gd name="connsiteY26" fmla="*/ 817732 h 4263893"/>
                <a:gd name="connsiteX27" fmla="*/ 203550 w 3279590"/>
                <a:gd name="connsiteY27" fmla="*/ 1144303 h 4263893"/>
                <a:gd name="connsiteX28" fmla="*/ 128904 w 3279590"/>
                <a:gd name="connsiteY28" fmla="*/ 1469318 h 4263893"/>
                <a:gd name="connsiteX29" fmla="*/ 309296 w 3279590"/>
                <a:gd name="connsiteY29" fmla="*/ 1725134 h 4263893"/>
                <a:gd name="connsiteX30" fmla="*/ 499799 w 3279590"/>
                <a:gd name="connsiteY30" fmla="*/ 1831660 h 4263893"/>
                <a:gd name="connsiteX31" fmla="*/ 366835 w 3279590"/>
                <a:gd name="connsiteY31" fmla="*/ 1503531 h 4263893"/>
                <a:gd name="connsiteX32" fmla="*/ 521569 w 3279590"/>
                <a:gd name="connsiteY32" fmla="*/ 1127197 h 4263893"/>
                <a:gd name="connsiteX33" fmla="*/ 1026197 w 3279590"/>
                <a:gd name="connsiteY33" fmla="*/ 827840 h 4263893"/>
                <a:gd name="connsiteX34" fmla="*/ 1700333 w 3279590"/>
                <a:gd name="connsiteY34" fmla="*/ 541702 h 4263893"/>
                <a:gd name="connsiteX35" fmla="*/ 2375250 w 3279590"/>
                <a:gd name="connsiteY35" fmla="*/ 278889 h 4263893"/>
                <a:gd name="connsiteX36" fmla="*/ 1591479 w 3279590"/>
                <a:gd name="connsiteY36" fmla="*/ 703432 h 4263893"/>
                <a:gd name="connsiteX37" fmla="*/ 2587522 w 3279590"/>
                <a:gd name="connsiteY37" fmla="*/ 866718 h 4263893"/>
                <a:gd name="connsiteX38" fmla="*/ 1489622 w 3279590"/>
                <a:gd name="connsiteY38" fmla="*/ 794406 h 4263893"/>
                <a:gd name="connsiteX39" fmla="*/ 1150607 w 3279590"/>
                <a:gd name="connsiteY39" fmla="*/ 915703 h 4263893"/>
                <a:gd name="connsiteX40" fmla="*/ 628093 w 3279590"/>
                <a:gd name="connsiteY40" fmla="*/ 1193289 h 4263893"/>
                <a:gd name="connsiteX41" fmla="*/ 481136 w 3279590"/>
                <a:gd name="connsiteY41" fmla="*/ 1454546 h 4263893"/>
                <a:gd name="connsiteX42" fmla="*/ 562779 w 3279590"/>
                <a:gd name="connsiteY42" fmla="*/ 1748460 h 4263893"/>
                <a:gd name="connsiteX43" fmla="*/ 726064 w 3279590"/>
                <a:gd name="connsiteY43" fmla="*/ 1879089 h 4263893"/>
                <a:gd name="connsiteX44" fmla="*/ 666184 w 3279590"/>
                <a:gd name="connsiteY44" fmla="*/ 1735763 h 4263893"/>
                <a:gd name="connsiteX45" fmla="*/ 742393 w 3279590"/>
                <a:gd name="connsiteY45" fmla="*/ 1585174 h 4263893"/>
                <a:gd name="connsiteX46" fmla="*/ 909311 w 3279590"/>
                <a:gd name="connsiteY46" fmla="*/ 1543452 h 4263893"/>
                <a:gd name="connsiteX47" fmla="*/ 1038138 w 3279590"/>
                <a:gd name="connsiteY47" fmla="*/ 1675281 h 4263893"/>
                <a:gd name="connsiteX48" fmla="*/ 1036307 w 3279590"/>
                <a:gd name="connsiteY48" fmla="*/ 1830103 h 4263893"/>
                <a:gd name="connsiteX49" fmla="*/ 1199593 w 3279590"/>
                <a:gd name="connsiteY49" fmla="*/ 1748460 h 4263893"/>
                <a:gd name="connsiteX50" fmla="*/ 1442752 w 3279590"/>
                <a:gd name="connsiteY50" fmla="*/ 1679870 h 4263893"/>
                <a:gd name="connsiteX51" fmla="*/ 1765001 w 3279590"/>
                <a:gd name="connsiteY51" fmla="*/ 1513857 h 4263893"/>
                <a:gd name="connsiteX52" fmla="*/ 2003862 w 3279590"/>
                <a:gd name="connsiteY52" fmla="*/ 1385763 h 4263893"/>
                <a:gd name="connsiteX53" fmla="*/ 2268182 w 3279590"/>
                <a:gd name="connsiteY53" fmla="*/ 1337214 h 4263893"/>
                <a:gd name="connsiteX54" fmla="*/ 2568227 w 3279590"/>
                <a:gd name="connsiteY54" fmla="*/ 1406924 h 4263893"/>
                <a:gd name="connsiteX55" fmla="*/ 3273319 w 3279590"/>
                <a:gd name="connsiteY55" fmla="*/ 1634162 h 4263893"/>
                <a:gd name="connsiteX56" fmla="*/ 2243390 w 3279590"/>
                <a:gd name="connsiteY56" fmla="*/ 1396496 h 4263893"/>
                <a:gd name="connsiteX57" fmla="*/ 1584816 w 3279590"/>
                <a:gd name="connsiteY57" fmla="*/ 1715204 h 4263893"/>
                <a:gd name="connsiteX58" fmla="*/ 1781027 w 3279590"/>
                <a:gd name="connsiteY58" fmla="*/ 1627001 h 4263893"/>
                <a:gd name="connsiteX59" fmla="*/ 1916459 w 3279590"/>
                <a:gd name="connsiteY59" fmla="*/ 1648162 h 4263893"/>
                <a:gd name="connsiteX60" fmla="*/ 1954549 w 3279590"/>
                <a:gd name="connsiteY60" fmla="*/ 1787826 h 4263893"/>
                <a:gd name="connsiteX61" fmla="*/ 1874137 w 3279590"/>
                <a:gd name="connsiteY61" fmla="*/ 1889400 h 4263893"/>
                <a:gd name="connsiteX62" fmla="*/ 1710011 w 3279590"/>
                <a:gd name="connsiteY62" fmla="*/ 1888754 h 4263893"/>
                <a:gd name="connsiteX63" fmla="*/ 2065007 w 3279590"/>
                <a:gd name="connsiteY63" fmla="*/ 1993389 h 4263893"/>
                <a:gd name="connsiteX64" fmla="*/ 2456893 w 3279590"/>
                <a:gd name="connsiteY64" fmla="*/ 2055071 h 4263893"/>
                <a:gd name="connsiteX65" fmla="*/ 3110036 w 3279590"/>
                <a:gd name="connsiteY65" fmla="*/ 2156675 h 4263893"/>
                <a:gd name="connsiteX66" fmla="*/ 1983818 w 3279590"/>
                <a:gd name="connsiteY66" fmla="*/ 2066414 h 4263893"/>
                <a:gd name="connsiteX67" fmla="*/ 1444521 w 3279590"/>
                <a:gd name="connsiteY67" fmla="*/ 1830103 h 4263893"/>
                <a:gd name="connsiteX68" fmla="*/ 1134279 w 3279590"/>
                <a:gd name="connsiteY68" fmla="*/ 1862760 h 4263893"/>
                <a:gd name="connsiteX69" fmla="*/ 1101621 w 3279590"/>
                <a:gd name="connsiteY69" fmla="*/ 2026046 h 4263893"/>
                <a:gd name="connsiteX70" fmla="*/ 1183264 w 3279590"/>
                <a:gd name="connsiteY70" fmla="*/ 2156675 h 4263893"/>
                <a:gd name="connsiteX71" fmla="*/ 1240414 w 3279590"/>
                <a:gd name="connsiteY71" fmla="*/ 2327217 h 4263893"/>
                <a:gd name="connsiteX72" fmla="*/ 1232250 w 3279590"/>
                <a:gd name="connsiteY72" fmla="*/ 2466917 h 4263893"/>
                <a:gd name="connsiteX73" fmla="*/ 1316748 w 3279590"/>
                <a:gd name="connsiteY73" fmla="*/ 2344443 h 4263893"/>
                <a:gd name="connsiteX74" fmla="*/ 1495939 w 3279590"/>
                <a:gd name="connsiteY74" fmla="*/ 2184362 h 4263893"/>
                <a:gd name="connsiteX75" fmla="*/ 1747054 w 3279590"/>
                <a:gd name="connsiteY75" fmla="*/ 2107236 h 4263893"/>
                <a:gd name="connsiteX76" fmla="*/ 1751897 w 3279590"/>
                <a:gd name="connsiteY76" fmla="*/ 2167799 h 4263893"/>
                <a:gd name="connsiteX77" fmla="*/ 1499277 w 3279590"/>
                <a:gd name="connsiteY77" fmla="*/ 2263826 h 4263893"/>
                <a:gd name="connsiteX78" fmla="*/ 1321294 w 3279590"/>
                <a:gd name="connsiteY78" fmla="*/ 2459914 h 4263893"/>
                <a:gd name="connsiteX79" fmla="*/ 1337024 w 3279590"/>
                <a:gd name="connsiteY79" fmla="*/ 2537221 h 4263893"/>
                <a:gd name="connsiteX80" fmla="*/ 1368104 w 3279590"/>
                <a:gd name="connsiteY80" fmla="*/ 2453329 h 4263893"/>
                <a:gd name="connsiteX81" fmla="*/ 1514941 w 3279590"/>
                <a:gd name="connsiteY81" fmla="*/ 2410331 h 4263893"/>
                <a:gd name="connsiteX82" fmla="*/ 1543963 w 3279590"/>
                <a:gd name="connsiteY82" fmla="*/ 2572980 h 4263893"/>
                <a:gd name="connsiteX83" fmla="*/ 1384037 w 3279590"/>
                <a:gd name="connsiteY83" fmla="*/ 2603896 h 4263893"/>
                <a:gd name="connsiteX84" fmla="*/ 1468561 w 3279590"/>
                <a:gd name="connsiteY84" fmla="*/ 2667977 h 4263893"/>
                <a:gd name="connsiteX85" fmla="*/ 1776483 w 3279590"/>
                <a:gd name="connsiteY85" fmla="*/ 2526807 h 4263893"/>
                <a:gd name="connsiteX86" fmla="*/ 2131191 w 3279590"/>
                <a:gd name="connsiteY86" fmla="*/ 2532666 h 4263893"/>
                <a:gd name="connsiteX87" fmla="*/ 1986300 w 3279590"/>
                <a:gd name="connsiteY87" fmla="*/ 2564193 h 4263893"/>
                <a:gd name="connsiteX88" fmla="*/ 1761697 w 3279590"/>
                <a:gd name="connsiteY88" fmla="*/ 2598253 h 4263893"/>
                <a:gd name="connsiteX89" fmla="*/ 1517051 w 3279590"/>
                <a:gd name="connsiteY89" fmla="*/ 2751934 h 4263893"/>
                <a:gd name="connsiteX90" fmla="*/ 1558821 w 3279590"/>
                <a:gd name="connsiteY90" fmla="*/ 2973103 h 4263893"/>
                <a:gd name="connsiteX91" fmla="*/ 1696784 w 3279590"/>
                <a:gd name="connsiteY91" fmla="*/ 3206591 h 4263893"/>
                <a:gd name="connsiteX92" fmla="*/ 1843833 w 3279590"/>
                <a:gd name="connsiteY92" fmla="*/ 3442206 h 4263893"/>
                <a:gd name="connsiteX93" fmla="*/ 1996233 w 3279590"/>
                <a:gd name="connsiteY93" fmla="*/ 3683218 h 4263893"/>
                <a:gd name="connsiteX94" fmla="*/ 2140452 w 3279590"/>
                <a:gd name="connsiteY94" fmla="*/ 3876289 h 4263893"/>
                <a:gd name="connsiteX95" fmla="*/ 2331878 w 3279590"/>
                <a:gd name="connsiteY95" fmla="*/ 4168642 h 4263893"/>
                <a:gd name="connsiteX96" fmla="*/ 2226192 w 3279590"/>
                <a:gd name="connsiteY96" fmla="*/ 4263893 h 4263893"/>
                <a:gd name="connsiteX97" fmla="*/ 1990606 w 3279590"/>
                <a:gd name="connsiteY97" fmla="*/ 3896286 h 4263893"/>
                <a:gd name="connsiteX98" fmla="*/ 1631898 w 3279590"/>
                <a:gd name="connsiteY98" fmla="*/ 3295783 h 4263893"/>
                <a:gd name="connsiteX99" fmla="*/ 1332036 w 3279590"/>
                <a:gd name="connsiteY99" fmla="*/ 2747678 h 4263893"/>
                <a:gd name="connsiteX100" fmla="*/ 1304368 w 3279590"/>
                <a:gd name="connsiteY100" fmla="*/ 2596185 h 4263893"/>
                <a:gd name="connsiteX101" fmla="*/ 1150607 w 3279590"/>
                <a:gd name="connsiteY101" fmla="*/ 2515903 h 4263893"/>
                <a:gd name="connsiteX102" fmla="*/ 1036307 w 3279590"/>
                <a:gd name="connsiteY102" fmla="*/ 2597546 h 4263893"/>
                <a:gd name="connsiteX103" fmla="*/ 1003650 w 3279590"/>
                <a:gd name="connsiteY103" fmla="*/ 2744503 h 4263893"/>
                <a:gd name="connsiteX104" fmla="*/ 1215921 w 3279590"/>
                <a:gd name="connsiteY104" fmla="*/ 2973103 h 4263893"/>
                <a:gd name="connsiteX105" fmla="*/ 1411865 w 3279590"/>
                <a:gd name="connsiteY105" fmla="*/ 3437158 h 4263893"/>
                <a:gd name="connsiteX106" fmla="*/ 1540747 w 3279590"/>
                <a:gd name="connsiteY106" fmla="*/ 3765476 h 4263893"/>
                <a:gd name="connsiteX107" fmla="*/ 1611171 w 3279590"/>
                <a:gd name="connsiteY107" fmla="*/ 4027605 h 4263893"/>
                <a:gd name="connsiteX0" fmla="*/ 1459977 w 3279590"/>
                <a:gd name="connsiteY0" fmla="*/ 4066244 h 4185071"/>
                <a:gd name="connsiteX1" fmla="*/ 1379207 w 3279590"/>
                <a:gd name="connsiteY1" fmla="*/ 3675232 h 4185071"/>
                <a:gd name="connsiteX2" fmla="*/ 1199593 w 3279590"/>
                <a:gd name="connsiteY2" fmla="*/ 3218032 h 4185071"/>
                <a:gd name="connsiteX3" fmla="*/ 1036307 w 3279590"/>
                <a:gd name="connsiteY3" fmla="*/ 2907789 h 4185071"/>
                <a:gd name="connsiteX4" fmla="*/ 824036 w 3279590"/>
                <a:gd name="connsiteY4" fmla="*/ 2695517 h 4185071"/>
                <a:gd name="connsiteX5" fmla="*/ 905679 w 3279590"/>
                <a:gd name="connsiteY5" fmla="*/ 2515903 h 4185071"/>
                <a:gd name="connsiteX6" fmla="*/ 1036307 w 3279590"/>
                <a:gd name="connsiteY6" fmla="*/ 2368946 h 4185071"/>
                <a:gd name="connsiteX7" fmla="*/ 1019979 w 3279590"/>
                <a:gd name="connsiteY7" fmla="*/ 2205660 h 4185071"/>
                <a:gd name="connsiteX8" fmla="*/ 987321 w 3279590"/>
                <a:gd name="connsiteY8" fmla="*/ 2173003 h 4185071"/>
                <a:gd name="connsiteX9" fmla="*/ 969193 w 3279590"/>
                <a:gd name="connsiteY9" fmla="*/ 2315128 h 4185071"/>
                <a:gd name="connsiteX10" fmla="*/ 821035 w 3279590"/>
                <a:gd name="connsiteY10" fmla="*/ 2371377 h 4185071"/>
                <a:gd name="connsiteX11" fmla="*/ 675878 w 3279590"/>
                <a:gd name="connsiteY11" fmla="*/ 2329655 h 4185071"/>
                <a:gd name="connsiteX12" fmla="*/ 608133 w 3279590"/>
                <a:gd name="connsiteY12" fmla="*/ 2232284 h 4185071"/>
                <a:gd name="connsiteX13" fmla="*/ 635957 w 3279590"/>
                <a:gd name="connsiteY13" fmla="*/ 2105287 h 4185071"/>
                <a:gd name="connsiteX14" fmla="*/ 763555 w 3279590"/>
                <a:gd name="connsiteY14" fmla="*/ 2038772 h 4185071"/>
                <a:gd name="connsiteX15" fmla="*/ 869390 w 3279590"/>
                <a:gd name="connsiteY15" fmla="*/ 2078663 h 4185071"/>
                <a:gd name="connsiteX16" fmla="*/ 833101 w 3279590"/>
                <a:gd name="connsiteY16" fmla="*/ 2013950 h 4185071"/>
                <a:gd name="connsiteX17" fmla="*/ 791379 w 3279590"/>
                <a:gd name="connsiteY17" fmla="*/ 1960732 h 4185071"/>
                <a:gd name="connsiteX18" fmla="*/ 615996 w 3279590"/>
                <a:gd name="connsiteY18" fmla="*/ 1954068 h 4185071"/>
                <a:gd name="connsiteX19" fmla="*/ 431550 w 3279590"/>
                <a:gd name="connsiteY19" fmla="*/ 1922190 h 4185071"/>
                <a:gd name="connsiteX20" fmla="*/ 237763 w 3279590"/>
                <a:gd name="connsiteY20" fmla="*/ 1808333 h 4185071"/>
                <a:gd name="connsiteX21" fmla="*/ 6830 w 3279590"/>
                <a:gd name="connsiteY21" fmla="*/ 1498086 h 4185071"/>
                <a:gd name="connsiteX22" fmla="*/ 105579 w 3279590"/>
                <a:gd name="connsiteY22" fmla="*/ 1062660 h 4185071"/>
                <a:gd name="connsiteX23" fmla="*/ 546450 w 3279590"/>
                <a:gd name="connsiteY23" fmla="*/ 670775 h 4185071"/>
                <a:gd name="connsiteX24" fmla="*/ 2309936 w 3279590"/>
                <a:gd name="connsiteY24" fmla="*/ 1303 h 4185071"/>
                <a:gd name="connsiteX25" fmla="*/ 1150607 w 3279590"/>
                <a:gd name="connsiteY25" fmla="*/ 509045 h 4185071"/>
                <a:gd name="connsiteX26" fmla="*/ 546450 w 3279590"/>
                <a:gd name="connsiteY26" fmla="*/ 817732 h 4185071"/>
                <a:gd name="connsiteX27" fmla="*/ 203550 w 3279590"/>
                <a:gd name="connsiteY27" fmla="*/ 1144303 h 4185071"/>
                <a:gd name="connsiteX28" fmla="*/ 128904 w 3279590"/>
                <a:gd name="connsiteY28" fmla="*/ 1469318 h 4185071"/>
                <a:gd name="connsiteX29" fmla="*/ 309296 w 3279590"/>
                <a:gd name="connsiteY29" fmla="*/ 1725134 h 4185071"/>
                <a:gd name="connsiteX30" fmla="*/ 499799 w 3279590"/>
                <a:gd name="connsiteY30" fmla="*/ 1831660 h 4185071"/>
                <a:gd name="connsiteX31" fmla="*/ 366835 w 3279590"/>
                <a:gd name="connsiteY31" fmla="*/ 1503531 h 4185071"/>
                <a:gd name="connsiteX32" fmla="*/ 521569 w 3279590"/>
                <a:gd name="connsiteY32" fmla="*/ 1127197 h 4185071"/>
                <a:gd name="connsiteX33" fmla="*/ 1026197 w 3279590"/>
                <a:gd name="connsiteY33" fmla="*/ 827840 h 4185071"/>
                <a:gd name="connsiteX34" fmla="*/ 1700333 w 3279590"/>
                <a:gd name="connsiteY34" fmla="*/ 541702 h 4185071"/>
                <a:gd name="connsiteX35" fmla="*/ 2375250 w 3279590"/>
                <a:gd name="connsiteY35" fmla="*/ 278889 h 4185071"/>
                <a:gd name="connsiteX36" fmla="*/ 1591479 w 3279590"/>
                <a:gd name="connsiteY36" fmla="*/ 703432 h 4185071"/>
                <a:gd name="connsiteX37" fmla="*/ 2587522 w 3279590"/>
                <a:gd name="connsiteY37" fmla="*/ 866718 h 4185071"/>
                <a:gd name="connsiteX38" fmla="*/ 1489622 w 3279590"/>
                <a:gd name="connsiteY38" fmla="*/ 794406 h 4185071"/>
                <a:gd name="connsiteX39" fmla="*/ 1150607 w 3279590"/>
                <a:gd name="connsiteY39" fmla="*/ 915703 h 4185071"/>
                <a:gd name="connsiteX40" fmla="*/ 628093 w 3279590"/>
                <a:gd name="connsiteY40" fmla="*/ 1193289 h 4185071"/>
                <a:gd name="connsiteX41" fmla="*/ 481136 w 3279590"/>
                <a:gd name="connsiteY41" fmla="*/ 1454546 h 4185071"/>
                <a:gd name="connsiteX42" fmla="*/ 562779 w 3279590"/>
                <a:gd name="connsiteY42" fmla="*/ 1748460 h 4185071"/>
                <a:gd name="connsiteX43" fmla="*/ 726064 w 3279590"/>
                <a:gd name="connsiteY43" fmla="*/ 1879089 h 4185071"/>
                <a:gd name="connsiteX44" fmla="*/ 666184 w 3279590"/>
                <a:gd name="connsiteY44" fmla="*/ 1735763 h 4185071"/>
                <a:gd name="connsiteX45" fmla="*/ 742393 w 3279590"/>
                <a:gd name="connsiteY45" fmla="*/ 1585174 h 4185071"/>
                <a:gd name="connsiteX46" fmla="*/ 909311 w 3279590"/>
                <a:gd name="connsiteY46" fmla="*/ 1543452 h 4185071"/>
                <a:gd name="connsiteX47" fmla="*/ 1038138 w 3279590"/>
                <a:gd name="connsiteY47" fmla="*/ 1675281 h 4185071"/>
                <a:gd name="connsiteX48" fmla="*/ 1036307 w 3279590"/>
                <a:gd name="connsiteY48" fmla="*/ 1830103 h 4185071"/>
                <a:gd name="connsiteX49" fmla="*/ 1199593 w 3279590"/>
                <a:gd name="connsiteY49" fmla="*/ 1748460 h 4185071"/>
                <a:gd name="connsiteX50" fmla="*/ 1442752 w 3279590"/>
                <a:gd name="connsiteY50" fmla="*/ 1679870 h 4185071"/>
                <a:gd name="connsiteX51" fmla="*/ 1765001 w 3279590"/>
                <a:gd name="connsiteY51" fmla="*/ 1513857 h 4185071"/>
                <a:gd name="connsiteX52" fmla="*/ 2003862 w 3279590"/>
                <a:gd name="connsiteY52" fmla="*/ 1385763 h 4185071"/>
                <a:gd name="connsiteX53" fmla="*/ 2268182 w 3279590"/>
                <a:gd name="connsiteY53" fmla="*/ 1337214 h 4185071"/>
                <a:gd name="connsiteX54" fmla="*/ 2568227 w 3279590"/>
                <a:gd name="connsiteY54" fmla="*/ 1406924 h 4185071"/>
                <a:gd name="connsiteX55" fmla="*/ 3273319 w 3279590"/>
                <a:gd name="connsiteY55" fmla="*/ 1634162 h 4185071"/>
                <a:gd name="connsiteX56" fmla="*/ 2243390 w 3279590"/>
                <a:gd name="connsiteY56" fmla="*/ 1396496 h 4185071"/>
                <a:gd name="connsiteX57" fmla="*/ 1584816 w 3279590"/>
                <a:gd name="connsiteY57" fmla="*/ 1715204 h 4185071"/>
                <a:gd name="connsiteX58" fmla="*/ 1781027 w 3279590"/>
                <a:gd name="connsiteY58" fmla="*/ 1627001 h 4185071"/>
                <a:gd name="connsiteX59" fmla="*/ 1916459 w 3279590"/>
                <a:gd name="connsiteY59" fmla="*/ 1648162 h 4185071"/>
                <a:gd name="connsiteX60" fmla="*/ 1954549 w 3279590"/>
                <a:gd name="connsiteY60" fmla="*/ 1787826 h 4185071"/>
                <a:gd name="connsiteX61" fmla="*/ 1874137 w 3279590"/>
                <a:gd name="connsiteY61" fmla="*/ 1889400 h 4185071"/>
                <a:gd name="connsiteX62" fmla="*/ 1710011 w 3279590"/>
                <a:gd name="connsiteY62" fmla="*/ 1888754 h 4185071"/>
                <a:gd name="connsiteX63" fmla="*/ 2065007 w 3279590"/>
                <a:gd name="connsiteY63" fmla="*/ 1993389 h 4185071"/>
                <a:gd name="connsiteX64" fmla="*/ 2456893 w 3279590"/>
                <a:gd name="connsiteY64" fmla="*/ 2055071 h 4185071"/>
                <a:gd name="connsiteX65" fmla="*/ 3110036 w 3279590"/>
                <a:gd name="connsiteY65" fmla="*/ 2156675 h 4185071"/>
                <a:gd name="connsiteX66" fmla="*/ 1983818 w 3279590"/>
                <a:gd name="connsiteY66" fmla="*/ 2066414 h 4185071"/>
                <a:gd name="connsiteX67" fmla="*/ 1444521 w 3279590"/>
                <a:gd name="connsiteY67" fmla="*/ 1830103 h 4185071"/>
                <a:gd name="connsiteX68" fmla="*/ 1134279 w 3279590"/>
                <a:gd name="connsiteY68" fmla="*/ 1862760 h 4185071"/>
                <a:gd name="connsiteX69" fmla="*/ 1101621 w 3279590"/>
                <a:gd name="connsiteY69" fmla="*/ 2026046 h 4185071"/>
                <a:gd name="connsiteX70" fmla="*/ 1183264 w 3279590"/>
                <a:gd name="connsiteY70" fmla="*/ 2156675 h 4185071"/>
                <a:gd name="connsiteX71" fmla="*/ 1240414 w 3279590"/>
                <a:gd name="connsiteY71" fmla="*/ 2327217 h 4185071"/>
                <a:gd name="connsiteX72" fmla="*/ 1232250 w 3279590"/>
                <a:gd name="connsiteY72" fmla="*/ 2466917 h 4185071"/>
                <a:gd name="connsiteX73" fmla="*/ 1316748 w 3279590"/>
                <a:gd name="connsiteY73" fmla="*/ 2344443 h 4185071"/>
                <a:gd name="connsiteX74" fmla="*/ 1495939 w 3279590"/>
                <a:gd name="connsiteY74" fmla="*/ 2184362 h 4185071"/>
                <a:gd name="connsiteX75" fmla="*/ 1747054 w 3279590"/>
                <a:gd name="connsiteY75" fmla="*/ 2107236 h 4185071"/>
                <a:gd name="connsiteX76" fmla="*/ 1751897 w 3279590"/>
                <a:gd name="connsiteY76" fmla="*/ 2167799 h 4185071"/>
                <a:gd name="connsiteX77" fmla="*/ 1499277 w 3279590"/>
                <a:gd name="connsiteY77" fmla="*/ 2263826 h 4185071"/>
                <a:gd name="connsiteX78" fmla="*/ 1321294 w 3279590"/>
                <a:gd name="connsiteY78" fmla="*/ 2459914 h 4185071"/>
                <a:gd name="connsiteX79" fmla="*/ 1337024 w 3279590"/>
                <a:gd name="connsiteY79" fmla="*/ 2537221 h 4185071"/>
                <a:gd name="connsiteX80" fmla="*/ 1368104 w 3279590"/>
                <a:gd name="connsiteY80" fmla="*/ 2453329 h 4185071"/>
                <a:gd name="connsiteX81" fmla="*/ 1514941 w 3279590"/>
                <a:gd name="connsiteY81" fmla="*/ 2410331 h 4185071"/>
                <a:gd name="connsiteX82" fmla="*/ 1543963 w 3279590"/>
                <a:gd name="connsiteY82" fmla="*/ 2572980 h 4185071"/>
                <a:gd name="connsiteX83" fmla="*/ 1384037 w 3279590"/>
                <a:gd name="connsiteY83" fmla="*/ 2603896 h 4185071"/>
                <a:gd name="connsiteX84" fmla="*/ 1468561 w 3279590"/>
                <a:gd name="connsiteY84" fmla="*/ 2667977 h 4185071"/>
                <a:gd name="connsiteX85" fmla="*/ 1776483 w 3279590"/>
                <a:gd name="connsiteY85" fmla="*/ 2526807 h 4185071"/>
                <a:gd name="connsiteX86" fmla="*/ 2131191 w 3279590"/>
                <a:gd name="connsiteY86" fmla="*/ 2532666 h 4185071"/>
                <a:gd name="connsiteX87" fmla="*/ 1986300 w 3279590"/>
                <a:gd name="connsiteY87" fmla="*/ 2564193 h 4185071"/>
                <a:gd name="connsiteX88" fmla="*/ 1761697 w 3279590"/>
                <a:gd name="connsiteY88" fmla="*/ 2598253 h 4185071"/>
                <a:gd name="connsiteX89" fmla="*/ 1517051 w 3279590"/>
                <a:gd name="connsiteY89" fmla="*/ 2751934 h 4185071"/>
                <a:gd name="connsiteX90" fmla="*/ 1558821 w 3279590"/>
                <a:gd name="connsiteY90" fmla="*/ 2973103 h 4185071"/>
                <a:gd name="connsiteX91" fmla="*/ 1696784 w 3279590"/>
                <a:gd name="connsiteY91" fmla="*/ 3206591 h 4185071"/>
                <a:gd name="connsiteX92" fmla="*/ 1843833 w 3279590"/>
                <a:gd name="connsiteY92" fmla="*/ 3442206 h 4185071"/>
                <a:gd name="connsiteX93" fmla="*/ 1996233 w 3279590"/>
                <a:gd name="connsiteY93" fmla="*/ 3683218 h 4185071"/>
                <a:gd name="connsiteX94" fmla="*/ 2140452 w 3279590"/>
                <a:gd name="connsiteY94" fmla="*/ 3876289 h 4185071"/>
                <a:gd name="connsiteX95" fmla="*/ 2331878 w 3279590"/>
                <a:gd name="connsiteY95" fmla="*/ 4168642 h 4185071"/>
                <a:gd name="connsiteX96" fmla="*/ 2180128 w 3279590"/>
                <a:gd name="connsiteY96" fmla="*/ 4171765 h 4185071"/>
                <a:gd name="connsiteX97" fmla="*/ 1990606 w 3279590"/>
                <a:gd name="connsiteY97" fmla="*/ 3896286 h 4185071"/>
                <a:gd name="connsiteX98" fmla="*/ 1631898 w 3279590"/>
                <a:gd name="connsiteY98" fmla="*/ 3295783 h 4185071"/>
                <a:gd name="connsiteX99" fmla="*/ 1332036 w 3279590"/>
                <a:gd name="connsiteY99" fmla="*/ 2747678 h 4185071"/>
                <a:gd name="connsiteX100" fmla="*/ 1304368 w 3279590"/>
                <a:gd name="connsiteY100" fmla="*/ 2596185 h 4185071"/>
                <a:gd name="connsiteX101" fmla="*/ 1150607 w 3279590"/>
                <a:gd name="connsiteY101" fmla="*/ 2515903 h 4185071"/>
                <a:gd name="connsiteX102" fmla="*/ 1036307 w 3279590"/>
                <a:gd name="connsiteY102" fmla="*/ 2597546 h 4185071"/>
                <a:gd name="connsiteX103" fmla="*/ 1003650 w 3279590"/>
                <a:gd name="connsiteY103" fmla="*/ 2744503 h 4185071"/>
                <a:gd name="connsiteX104" fmla="*/ 1215921 w 3279590"/>
                <a:gd name="connsiteY104" fmla="*/ 2973103 h 4185071"/>
                <a:gd name="connsiteX105" fmla="*/ 1411865 w 3279590"/>
                <a:gd name="connsiteY105" fmla="*/ 3437158 h 4185071"/>
                <a:gd name="connsiteX106" fmla="*/ 1540747 w 3279590"/>
                <a:gd name="connsiteY106" fmla="*/ 3765476 h 4185071"/>
                <a:gd name="connsiteX107" fmla="*/ 1611171 w 3279590"/>
                <a:gd name="connsiteY107" fmla="*/ 4027605 h 4185071"/>
                <a:gd name="connsiteX0" fmla="*/ 1459977 w 3279590"/>
                <a:gd name="connsiteY0" fmla="*/ 4066244 h 4171765"/>
                <a:gd name="connsiteX1" fmla="*/ 1379207 w 3279590"/>
                <a:gd name="connsiteY1" fmla="*/ 3675232 h 4171765"/>
                <a:gd name="connsiteX2" fmla="*/ 1199593 w 3279590"/>
                <a:gd name="connsiteY2" fmla="*/ 3218032 h 4171765"/>
                <a:gd name="connsiteX3" fmla="*/ 1036307 w 3279590"/>
                <a:gd name="connsiteY3" fmla="*/ 2907789 h 4171765"/>
                <a:gd name="connsiteX4" fmla="*/ 824036 w 3279590"/>
                <a:gd name="connsiteY4" fmla="*/ 2695517 h 4171765"/>
                <a:gd name="connsiteX5" fmla="*/ 905679 w 3279590"/>
                <a:gd name="connsiteY5" fmla="*/ 2515903 h 4171765"/>
                <a:gd name="connsiteX6" fmla="*/ 1036307 w 3279590"/>
                <a:gd name="connsiteY6" fmla="*/ 2368946 h 4171765"/>
                <a:gd name="connsiteX7" fmla="*/ 1019979 w 3279590"/>
                <a:gd name="connsiteY7" fmla="*/ 2205660 h 4171765"/>
                <a:gd name="connsiteX8" fmla="*/ 987321 w 3279590"/>
                <a:gd name="connsiteY8" fmla="*/ 2173003 h 4171765"/>
                <a:gd name="connsiteX9" fmla="*/ 969193 w 3279590"/>
                <a:gd name="connsiteY9" fmla="*/ 2315128 h 4171765"/>
                <a:gd name="connsiteX10" fmla="*/ 821035 w 3279590"/>
                <a:gd name="connsiteY10" fmla="*/ 2371377 h 4171765"/>
                <a:gd name="connsiteX11" fmla="*/ 675878 w 3279590"/>
                <a:gd name="connsiteY11" fmla="*/ 2329655 h 4171765"/>
                <a:gd name="connsiteX12" fmla="*/ 608133 w 3279590"/>
                <a:gd name="connsiteY12" fmla="*/ 2232284 h 4171765"/>
                <a:gd name="connsiteX13" fmla="*/ 635957 w 3279590"/>
                <a:gd name="connsiteY13" fmla="*/ 2105287 h 4171765"/>
                <a:gd name="connsiteX14" fmla="*/ 763555 w 3279590"/>
                <a:gd name="connsiteY14" fmla="*/ 2038772 h 4171765"/>
                <a:gd name="connsiteX15" fmla="*/ 869390 w 3279590"/>
                <a:gd name="connsiteY15" fmla="*/ 2078663 h 4171765"/>
                <a:gd name="connsiteX16" fmla="*/ 833101 w 3279590"/>
                <a:gd name="connsiteY16" fmla="*/ 2013950 h 4171765"/>
                <a:gd name="connsiteX17" fmla="*/ 791379 w 3279590"/>
                <a:gd name="connsiteY17" fmla="*/ 1960732 h 4171765"/>
                <a:gd name="connsiteX18" fmla="*/ 615996 w 3279590"/>
                <a:gd name="connsiteY18" fmla="*/ 1954068 h 4171765"/>
                <a:gd name="connsiteX19" fmla="*/ 431550 w 3279590"/>
                <a:gd name="connsiteY19" fmla="*/ 1922190 h 4171765"/>
                <a:gd name="connsiteX20" fmla="*/ 237763 w 3279590"/>
                <a:gd name="connsiteY20" fmla="*/ 1808333 h 4171765"/>
                <a:gd name="connsiteX21" fmla="*/ 6830 w 3279590"/>
                <a:gd name="connsiteY21" fmla="*/ 1498086 h 4171765"/>
                <a:gd name="connsiteX22" fmla="*/ 105579 w 3279590"/>
                <a:gd name="connsiteY22" fmla="*/ 1062660 h 4171765"/>
                <a:gd name="connsiteX23" fmla="*/ 546450 w 3279590"/>
                <a:gd name="connsiteY23" fmla="*/ 670775 h 4171765"/>
                <a:gd name="connsiteX24" fmla="*/ 2309936 w 3279590"/>
                <a:gd name="connsiteY24" fmla="*/ 1303 h 4171765"/>
                <a:gd name="connsiteX25" fmla="*/ 1150607 w 3279590"/>
                <a:gd name="connsiteY25" fmla="*/ 509045 h 4171765"/>
                <a:gd name="connsiteX26" fmla="*/ 546450 w 3279590"/>
                <a:gd name="connsiteY26" fmla="*/ 817732 h 4171765"/>
                <a:gd name="connsiteX27" fmla="*/ 203550 w 3279590"/>
                <a:gd name="connsiteY27" fmla="*/ 1144303 h 4171765"/>
                <a:gd name="connsiteX28" fmla="*/ 128904 w 3279590"/>
                <a:gd name="connsiteY28" fmla="*/ 1469318 h 4171765"/>
                <a:gd name="connsiteX29" fmla="*/ 309296 w 3279590"/>
                <a:gd name="connsiteY29" fmla="*/ 1725134 h 4171765"/>
                <a:gd name="connsiteX30" fmla="*/ 499799 w 3279590"/>
                <a:gd name="connsiteY30" fmla="*/ 1831660 h 4171765"/>
                <a:gd name="connsiteX31" fmla="*/ 366835 w 3279590"/>
                <a:gd name="connsiteY31" fmla="*/ 1503531 h 4171765"/>
                <a:gd name="connsiteX32" fmla="*/ 521569 w 3279590"/>
                <a:gd name="connsiteY32" fmla="*/ 1127197 h 4171765"/>
                <a:gd name="connsiteX33" fmla="*/ 1026197 w 3279590"/>
                <a:gd name="connsiteY33" fmla="*/ 827840 h 4171765"/>
                <a:gd name="connsiteX34" fmla="*/ 1700333 w 3279590"/>
                <a:gd name="connsiteY34" fmla="*/ 541702 h 4171765"/>
                <a:gd name="connsiteX35" fmla="*/ 2375250 w 3279590"/>
                <a:gd name="connsiteY35" fmla="*/ 278889 h 4171765"/>
                <a:gd name="connsiteX36" fmla="*/ 1591479 w 3279590"/>
                <a:gd name="connsiteY36" fmla="*/ 703432 h 4171765"/>
                <a:gd name="connsiteX37" fmla="*/ 2587522 w 3279590"/>
                <a:gd name="connsiteY37" fmla="*/ 866718 h 4171765"/>
                <a:gd name="connsiteX38" fmla="*/ 1489622 w 3279590"/>
                <a:gd name="connsiteY38" fmla="*/ 794406 h 4171765"/>
                <a:gd name="connsiteX39" fmla="*/ 1150607 w 3279590"/>
                <a:gd name="connsiteY39" fmla="*/ 915703 h 4171765"/>
                <a:gd name="connsiteX40" fmla="*/ 628093 w 3279590"/>
                <a:gd name="connsiteY40" fmla="*/ 1193289 h 4171765"/>
                <a:gd name="connsiteX41" fmla="*/ 481136 w 3279590"/>
                <a:gd name="connsiteY41" fmla="*/ 1454546 h 4171765"/>
                <a:gd name="connsiteX42" fmla="*/ 562779 w 3279590"/>
                <a:gd name="connsiteY42" fmla="*/ 1748460 h 4171765"/>
                <a:gd name="connsiteX43" fmla="*/ 726064 w 3279590"/>
                <a:gd name="connsiteY43" fmla="*/ 1879089 h 4171765"/>
                <a:gd name="connsiteX44" fmla="*/ 666184 w 3279590"/>
                <a:gd name="connsiteY44" fmla="*/ 1735763 h 4171765"/>
                <a:gd name="connsiteX45" fmla="*/ 742393 w 3279590"/>
                <a:gd name="connsiteY45" fmla="*/ 1585174 h 4171765"/>
                <a:gd name="connsiteX46" fmla="*/ 909311 w 3279590"/>
                <a:gd name="connsiteY46" fmla="*/ 1543452 h 4171765"/>
                <a:gd name="connsiteX47" fmla="*/ 1038138 w 3279590"/>
                <a:gd name="connsiteY47" fmla="*/ 1675281 h 4171765"/>
                <a:gd name="connsiteX48" fmla="*/ 1036307 w 3279590"/>
                <a:gd name="connsiteY48" fmla="*/ 1830103 h 4171765"/>
                <a:gd name="connsiteX49" fmla="*/ 1199593 w 3279590"/>
                <a:gd name="connsiteY49" fmla="*/ 1748460 h 4171765"/>
                <a:gd name="connsiteX50" fmla="*/ 1442752 w 3279590"/>
                <a:gd name="connsiteY50" fmla="*/ 1679870 h 4171765"/>
                <a:gd name="connsiteX51" fmla="*/ 1765001 w 3279590"/>
                <a:gd name="connsiteY51" fmla="*/ 1513857 h 4171765"/>
                <a:gd name="connsiteX52" fmla="*/ 2003862 w 3279590"/>
                <a:gd name="connsiteY52" fmla="*/ 1385763 h 4171765"/>
                <a:gd name="connsiteX53" fmla="*/ 2268182 w 3279590"/>
                <a:gd name="connsiteY53" fmla="*/ 1337214 h 4171765"/>
                <a:gd name="connsiteX54" fmla="*/ 2568227 w 3279590"/>
                <a:gd name="connsiteY54" fmla="*/ 1406924 h 4171765"/>
                <a:gd name="connsiteX55" fmla="*/ 3273319 w 3279590"/>
                <a:gd name="connsiteY55" fmla="*/ 1634162 h 4171765"/>
                <a:gd name="connsiteX56" fmla="*/ 2243390 w 3279590"/>
                <a:gd name="connsiteY56" fmla="*/ 1396496 h 4171765"/>
                <a:gd name="connsiteX57" fmla="*/ 1584816 w 3279590"/>
                <a:gd name="connsiteY57" fmla="*/ 1715204 h 4171765"/>
                <a:gd name="connsiteX58" fmla="*/ 1781027 w 3279590"/>
                <a:gd name="connsiteY58" fmla="*/ 1627001 h 4171765"/>
                <a:gd name="connsiteX59" fmla="*/ 1916459 w 3279590"/>
                <a:gd name="connsiteY59" fmla="*/ 1648162 h 4171765"/>
                <a:gd name="connsiteX60" fmla="*/ 1954549 w 3279590"/>
                <a:gd name="connsiteY60" fmla="*/ 1787826 h 4171765"/>
                <a:gd name="connsiteX61" fmla="*/ 1874137 w 3279590"/>
                <a:gd name="connsiteY61" fmla="*/ 1889400 h 4171765"/>
                <a:gd name="connsiteX62" fmla="*/ 1710011 w 3279590"/>
                <a:gd name="connsiteY62" fmla="*/ 1888754 h 4171765"/>
                <a:gd name="connsiteX63" fmla="*/ 2065007 w 3279590"/>
                <a:gd name="connsiteY63" fmla="*/ 1993389 h 4171765"/>
                <a:gd name="connsiteX64" fmla="*/ 2456893 w 3279590"/>
                <a:gd name="connsiteY64" fmla="*/ 2055071 h 4171765"/>
                <a:gd name="connsiteX65" fmla="*/ 3110036 w 3279590"/>
                <a:gd name="connsiteY65" fmla="*/ 2156675 h 4171765"/>
                <a:gd name="connsiteX66" fmla="*/ 1983818 w 3279590"/>
                <a:gd name="connsiteY66" fmla="*/ 2066414 h 4171765"/>
                <a:gd name="connsiteX67" fmla="*/ 1444521 w 3279590"/>
                <a:gd name="connsiteY67" fmla="*/ 1830103 h 4171765"/>
                <a:gd name="connsiteX68" fmla="*/ 1134279 w 3279590"/>
                <a:gd name="connsiteY68" fmla="*/ 1862760 h 4171765"/>
                <a:gd name="connsiteX69" fmla="*/ 1101621 w 3279590"/>
                <a:gd name="connsiteY69" fmla="*/ 2026046 h 4171765"/>
                <a:gd name="connsiteX70" fmla="*/ 1183264 w 3279590"/>
                <a:gd name="connsiteY70" fmla="*/ 2156675 h 4171765"/>
                <a:gd name="connsiteX71" fmla="*/ 1240414 w 3279590"/>
                <a:gd name="connsiteY71" fmla="*/ 2327217 h 4171765"/>
                <a:gd name="connsiteX72" fmla="*/ 1232250 w 3279590"/>
                <a:gd name="connsiteY72" fmla="*/ 2466917 h 4171765"/>
                <a:gd name="connsiteX73" fmla="*/ 1316748 w 3279590"/>
                <a:gd name="connsiteY73" fmla="*/ 2344443 h 4171765"/>
                <a:gd name="connsiteX74" fmla="*/ 1495939 w 3279590"/>
                <a:gd name="connsiteY74" fmla="*/ 2184362 h 4171765"/>
                <a:gd name="connsiteX75" fmla="*/ 1747054 w 3279590"/>
                <a:gd name="connsiteY75" fmla="*/ 2107236 h 4171765"/>
                <a:gd name="connsiteX76" fmla="*/ 1751897 w 3279590"/>
                <a:gd name="connsiteY76" fmla="*/ 2167799 h 4171765"/>
                <a:gd name="connsiteX77" fmla="*/ 1499277 w 3279590"/>
                <a:gd name="connsiteY77" fmla="*/ 2263826 h 4171765"/>
                <a:gd name="connsiteX78" fmla="*/ 1321294 w 3279590"/>
                <a:gd name="connsiteY78" fmla="*/ 2459914 h 4171765"/>
                <a:gd name="connsiteX79" fmla="*/ 1337024 w 3279590"/>
                <a:gd name="connsiteY79" fmla="*/ 2537221 h 4171765"/>
                <a:gd name="connsiteX80" fmla="*/ 1368104 w 3279590"/>
                <a:gd name="connsiteY80" fmla="*/ 2453329 h 4171765"/>
                <a:gd name="connsiteX81" fmla="*/ 1514941 w 3279590"/>
                <a:gd name="connsiteY81" fmla="*/ 2410331 h 4171765"/>
                <a:gd name="connsiteX82" fmla="*/ 1543963 w 3279590"/>
                <a:gd name="connsiteY82" fmla="*/ 2572980 h 4171765"/>
                <a:gd name="connsiteX83" fmla="*/ 1384037 w 3279590"/>
                <a:gd name="connsiteY83" fmla="*/ 2603896 h 4171765"/>
                <a:gd name="connsiteX84" fmla="*/ 1468561 w 3279590"/>
                <a:gd name="connsiteY84" fmla="*/ 2667977 h 4171765"/>
                <a:gd name="connsiteX85" fmla="*/ 1776483 w 3279590"/>
                <a:gd name="connsiteY85" fmla="*/ 2526807 h 4171765"/>
                <a:gd name="connsiteX86" fmla="*/ 2131191 w 3279590"/>
                <a:gd name="connsiteY86" fmla="*/ 2532666 h 4171765"/>
                <a:gd name="connsiteX87" fmla="*/ 1986300 w 3279590"/>
                <a:gd name="connsiteY87" fmla="*/ 2564193 h 4171765"/>
                <a:gd name="connsiteX88" fmla="*/ 1761697 w 3279590"/>
                <a:gd name="connsiteY88" fmla="*/ 2598253 h 4171765"/>
                <a:gd name="connsiteX89" fmla="*/ 1517051 w 3279590"/>
                <a:gd name="connsiteY89" fmla="*/ 2751934 h 4171765"/>
                <a:gd name="connsiteX90" fmla="*/ 1558821 w 3279590"/>
                <a:gd name="connsiteY90" fmla="*/ 2973103 h 4171765"/>
                <a:gd name="connsiteX91" fmla="*/ 1696784 w 3279590"/>
                <a:gd name="connsiteY91" fmla="*/ 3206591 h 4171765"/>
                <a:gd name="connsiteX92" fmla="*/ 1843833 w 3279590"/>
                <a:gd name="connsiteY92" fmla="*/ 3442206 h 4171765"/>
                <a:gd name="connsiteX93" fmla="*/ 1996233 w 3279590"/>
                <a:gd name="connsiteY93" fmla="*/ 3683218 h 4171765"/>
                <a:gd name="connsiteX94" fmla="*/ 2140452 w 3279590"/>
                <a:gd name="connsiteY94" fmla="*/ 3876289 h 4171765"/>
                <a:gd name="connsiteX95" fmla="*/ 2304239 w 3279590"/>
                <a:gd name="connsiteY95" fmla="*/ 4117971 h 4171765"/>
                <a:gd name="connsiteX96" fmla="*/ 2180128 w 3279590"/>
                <a:gd name="connsiteY96" fmla="*/ 4171765 h 4171765"/>
                <a:gd name="connsiteX97" fmla="*/ 1990606 w 3279590"/>
                <a:gd name="connsiteY97" fmla="*/ 3896286 h 4171765"/>
                <a:gd name="connsiteX98" fmla="*/ 1631898 w 3279590"/>
                <a:gd name="connsiteY98" fmla="*/ 3295783 h 4171765"/>
                <a:gd name="connsiteX99" fmla="*/ 1332036 w 3279590"/>
                <a:gd name="connsiteY99" fmla="*/ 2747678 h 4171765"/>
                <a:gd name="connsiteX100" fmla="*/ 1304368 w 3279590"/>
                <a:gd name="connsiteY100" fmla="*/ 2596185 h 4171765"/>
                <a:gd name="connsiteX101" fmla="*/ 1150607 w 3279590"/>
                <a:gd name="connsiteY101" fmla="*/ 2515903 h 4171765"/>
                <a:gd name="connsiteX102" fmla="*/ 1036307 w 3279590"/>
                <a:gd name="connsiteY102" fmla="*/ 2597546 h 4171765"/>
                <a:gd name="connsiteX103" fmla="*/ 1003650 w 3279590"/>
                <a:gd name="connsiteY103" fmla="*/ 2744503 h 4171765"/>
                <a:gd name="connsiteX104" fmla="*/ 1215921 w 3279590"/>
                <a:gd name="connsiteY104" fmla="*/ 2973103 h 4171765"/>
                <a:gd name="connsiteX105" fmla="*/ 1411865 w 3279590"/>
                <a:gd name="connsiteY105" fmla="*/ 3437158 h 4171765"/>
                <a:gd name="connsiteX106" fmla="*/ 1540747 w 3279590"/>
                <a:gd name="connsiteY106" fmla="*/ 3765476 h 4171765"/>
                <a:gd name="connsiteX107" fmla="*/ 1611171 w 3279590"/>
                <a:gd name="connsiteY107" fmla="*/ 4027605 h 4171765"/>
                <a:gd name="connsiteX0" fmla="*/ 1459977 w 3279590"/>
                <a:gd name="connsiteY0" fmla="*/ 4066244 h 4171765"/>
                <a:gd name="connsiteX1" fmla="*/ 1379207 w 3279590"/>
                <a:gd name="connsiteY1" fmla="*/ 3675232 h 4171765"/>
                <a:gd name="connsiteX2" fmla="*/ 1199593 w 3279590"/>
                <a:gd name="connsiteY2" fmla="*/ 3218032 h 4171765"/>
                <a:gd name="connsiteX3" fmla="*/ 1036307 w 3279590"/>
                <a:gd name="connsiteY3" fmla="*/ 2907789 h 4171765"/>
                <a:gd name="connsiteX4" fmla="*/ 824036 w 3279590"/>
                <a:gd name="connsiteY4" fmla="*/ 2695517 h 4171765"/>
                <a:gd name="connsiteX5" fmla="*/ 905679 w 3279590"/>
                <a:gd name="connsiteY5" fmla="*/ 2515903 h 4171765"/>
                <a:gd name="connsiteX6" fmla="*/ 1036307 w 3279590"/>
                <a:gd name="connsiteY6" fmla="*/ 2368946 h 4171765"/>
                <a:gd name="connsiteX7" fmla="*/ 1019979 w 3279590"/>
                <a:gd name="connsiteY7" fmla="*/ 2205660 h 4171765"/>
                <a:gd name="connsiteX8" fmla="*/ 987321 w 3279590"/>
                <a:gd name="connsiteY8" fmla="*/ 2173003 h 4171765"/>
                <a:gd name="connsiteX9" fmla="*/ 969193 w 3279590"/>
                <a:gd name="connsiteY9" fmla="*/ 2315128 h 4171765"/>
                <a:gd name="connsiteX10" fmla="*/ 821035 w 3279590"/>
                <a:gd name="connsiteY10" fmla="*/ 2371377 h 4171765"/>
                <a:gd name="connsiteX11" fmla="*/ 675878 w 3279590"/>
                <a:gd name="connsiteY11" fmla="*/ 2329655 h 4171765"/>
                <a:gd name="connsiteX12" fmla="*/ 608133 w 3279590"/>
                <a:gd name="connsiteY12" fmla="*/ 2232284 h 4171765"/>
                <a:gd name="connsiteX13" fmla="*/ 635957 w 3279590"/>
                <a:gd name="connsiteY13" fmla="*/ 2105287 h 4171765"/>
                <a:gd name="connsiteX14" fmla="*/ 763555 w 3279590"/>
                <a:gd name="connsiteY14" fmla="*/ 2038772 h 4171765"/>
                <a:gd name="connsiteX15" fmla="*/ 869390 w 3279590"/>
                <a:gd name="connsiteY15" fmla="*/ 2078663 h 4171765"/>
                <a:gd name="connsiteX16" fmla="*/ 833101 w 3279590"/>
                <a:gd name="connsiteY16" fmla="*/ 2013950 h 4171765"/>
                <a:gd name="connsiteX17" fmla="*/ 791379 w 3279590"/>
                <a:gd name="connsiteY17" fmla="*/ 1960732 h 4171765"/>
                <a:gd name="connsiteX18" fmla="*/ 615996 w 3279590"/>
                <a:gd name="connsiteY18" fmla="*/ 1954068 h 4171765"/>
                <a:gd name="connsiteX19" fmla="*/ 431550 w 3279590"/>
                <a:gd name="connsiteY19" fmla="*/ 1922190 h 4171765"/>
                <a:gd name="connsiteX20" fmla="*/ 237763 w 3279590"/>
                <a:gd name="connsiteY20" fmla="*/ 1808333 h 4171765"/>
                <a:gd name="connsiteX21" fmla="*/ 6830 w 3279590"/>
                <a:gd name="connsiteY21" fmla="*/ 1498086 h 4171765"/>
                <a:gd name="connsiteX22" fmla="*/ 105579 w 3279590"/>
                <a:gd name="connsiteY22" fmla="*/ 1062660 h 4171765"/>
                <a:gd name="connsiteX23" fmla="*/ 546450 w 3279590"/>
                <a:gd name="connsiteY23" fmla="*/ 670775 h 4171765"/>
                <a:gd name="connsiteX24" fmla="*/ 2309936 w 3279590"/>
                <a:gd name="connsiteY24" fmla="*/ 1303 h 4171765"/>
                <a:gd name="connsiteX25" fmla="*/ 1150607 w 3279590"/>
                <a:gd name="connsiteY25" fmla="*/ 509045 h 4171765"/>
                <a:gd name="connsiteX26" fmla="*/ 546450 w 3279590"/>
                <a:gd name="connsiteY26" fmla="*/ 817732 h 4171765"/>
                <a:gd name="connsiteX27" fmla="*/ 203550 w 3279590"/>
                <a:gd name="connsiteY27" fmla="*/ 1144303 h 4171765"/>
                <a:gd name="connsiteX28" fmla="*/ 128904 w 3279590"/>
                <a:gd name="connsiteY28" fmla="*/ 1469318 h 4171765"/>
                <a:gd name="connsiteX29" fmla="*/ 309296 w 3279590"/>
                <a:gd name="connsiteY29" fmla="*/ 1725134 h 4171765"/>
                <a:gd name="connsiteX30" fmla="*/ 499799 w 3279590"/>
                <a:gd name="connsiteY30" fmla="*/ 1831660 h 4171765"/>
                <a:gd name="connsiteX31" fmla="*/ 366835 w 3279590"/>
                <a:gd name="connsiteY31" fmla="*/ 1503531 h 4171765"/>
                <a:gd name="connsiteX32" fmla="*/ 521569 w 3279590"/>
                <a:gd name="connsiteY32" fmla="*/ 1127197 h 4171765"/>
                <a:gd name="connsiteX33" fmla="*/ 1026197 w 3279590"/>
                <a:gd name="connsiteY33" fmla="*/ 827840 h 4171765"/>
                <a:gd name="connsiteX34" fmla="*/ 1700333 w 3279590"/>
                <a:gd name="connsiteY34" fmla="*/ 541702 h 4171765"/>
                <a:gd name="connsiteX35" fmla="*/ 2375250 w 3279590"/>
                <a:gd name="connsiteY35" fmla="*/ 278889 h 4171765"/>
                <a:gd name="connsiteX36" fmla="*/ 1591479 w 3279590"/>
                <a:gd name="connsiteY36" fmla="*/ 703432 h 4171765"/>
                <a:gd name="connsiteX37" fmla="*/ 2587522 w 3279590"/>
                <a:gd name="connsiteY37" fmla="*/ 866718 h 4171765"/>
                <a:gd name="connsiteX38" fmla="*/ 1489622 w 3279590"/>
                <a:gd name="connsiteY38" fmla="*/ 794406 h 4171765"/>
                <a:gd name="connsiteX39" fmla="*/ 1150607 w 3279590"/>
                <a:gd name="connsiteY39" fmla="*/ 915703 h 4171765"/>
                <a:gd name="connsiteX40" fmla="*/ 628093 w 3279590"/>
                <a:gd name="connsiteY40" fmla="*/ 1193289 h 4171765"/>
                <a:gd name="connsiteX41" fmla="*/ 481136 w 3279590"/>
                <a:gd name="connsiteY41" fmla="*/ 1454546 h 4171765"/>
                <a:gd name="connsiteX42" fmla="*/ 562779 w 3279590"/>
                <a:gd name="connsiteY42" fmla="*/ 1748460 h 4171765"/>
                <a:gd name="connsiteX43" fmla="*/ 726064 w 3279590"/>
                <a:gd name="connsiteY43" fmla="*/ 1879089 h 4171765"/>
                <a:gd name="connsiteX44" fmla="*/ 666184 w 3279590"/>
                <a:gd name="connsiteY44" fmla="*/ 1735763 h 4171765"/>
                <a:gd name="connsiteX45" fmla="*/ 742393 w 3279590"/>
                <a:gd name="connsiteY45" fmla="*/ 1585174 h 4171765"/>
                <a:gd name="connsiteX46" fmla="*/ 909311 w 3279590"/>
                <a:gd name="connsiteY46" fmla="*/ 1543452 h 4171765"/>
                <a:gd name="connsiteX47" fmla="*/ 1038138 w 3279590"/>
                <a:gd name="connsiteY47" fmla="*/ 1675281 h 4171765"/>
                <a:gd name="connsiteX48" fmla="*/ 1036307 w 3279590"/>
                <a:gd name="connsiteY48" fmla="*/ 1830103 h 4171765"/>
                <a:gd name="connsiteX49" fmla="*/ 1199593 w 3279590"/>
                <a:gd name="connsiteY49" fmla="*/ 1748460 h 4171765"/>
                <a:gd name="connsiteX50" fmla="*/ 1442752 w 3279590"/>
                <a:gd name="connsiteY50" fmla="*/ 1679870 h 4171765"/>
                <a:gd name="connsiteX51" fmla="*/ 1765001 w 3279590"/>
                <a:gd name="connsiteY51" fmla="*/ 1513857 h 4171765"/>
                <a:gd name="connsiteX52" fmla="*/ 2003862 w 3279590"/>
                <a:gd name="connsiteY52" fmla="*/ 1385763 h 4171765"/>
                <a:gd name="connsiteX53" fmla="*/ 2268182 w 3279590"/>
                <a:gd name="connsiteY53" fmla="*/ 1337214 h 4171765"/>
                <a:gd name="connsiteX54" fmla="*/ 2568227 w 3279590"/>
                <a:gd name="connsiteY54" fmla="*/ 1406924 h 4171765"/>
                <a:gd name="connsiteX55" fmla="*/ 3273319 w 3279590"/>
                <a:gd name="connsiteY55" fmla="*/ 1634162 h 4171765"/>
                <a:gd name="connsiteX56" fmla="*/ 2243390 w 3279590"/>
                <a:gd name="connsiteY56" fmla="*/ 1396496 h 4171765"/>
                <a:gd name="connsiteX57" fmla="*/ 1584816 w 3279590"/>
                <a:gd name="connsiteY57" fmla="*/ 1715204 h 4171765"/>
                <a:gd name="connsiteX58" fmla="*/ 1781027 w 3279590"/>
                <a:gd name="connsiteY58" fmla="*/ 1627001 h 4171765"/>
                <a:gd name="connsiteX59" fmla="*/ 1916459 w 3279590"/>
                <a:gd name="connsiteY59" fmla="*/ 1648162 h 4171765"/>
                <a:gd name="connsiteX60" fmla="*/ 1954549 w 3279590"/>
                <a:gd name="connsiteY60" fmla="*/ 1787826 h 4171765"/>
                <a:gd name="connsiteX61" fmla="*/ 1874137 w 3279590"/>
                <a:gd name="connsiteY61" fmla="*/ 1889400 h 4171765"/>
                <a:gd name="connsiteX62" fmla="*/ 1710011 w 3279590"/>
                <a:gd name="connsiteY62" fmla="*/ 1888754 h 4171765"/>
                <a:gd name="connsiteX63" fmla="*/ 2065007 w 3279590"/>
                <a:gd name="connsiteY63" fmla="*/ 1993389 h 4171765"/>
                <a:gd name="connsiteX64" fmla="*/ 2456893 w 3279590"/>
                <a:gd name="connsiteY64" fmla="*/ 2055071 h 4171765"/>
                <a:gd name="connsiteX65" fmla="*/ 3110036 w 3279590"/>
                <a:gd name="connsiteY65" fmla="*/ 2156675 h 4171765"/>
                <a:gd name="connsiteX66" fmla="*/ 1983818 w 3279590"/>
                <a:gd name="connsiteY66" fmla="*/ 2066414 h 4171765"/>
                <a:gd name="connsiteX67" fmla="*/ 1444521 w 3279590"/>
                <a:gd name="connsiteY67" fmla="*/ 1830103 h 4171765"/>
                <a:gd name="connsiteX68" fmla="*/ 1134279 w 3279590"/>
                <a:gd name="connsiteY68" fmla="*/ 1862760 h 4171765"/>
                <a:gd name="connsiteX69" fmla="*/ 1101621 w 3279590"/>
                <a:gd name="connsiteY69" fmla="*/ 2026046 h 4171765"/>
                <a:gd name="connsiteX70" fmla="*/ 1183264 w 3279590"/>
                <a:gd name="connsiteY70" fmla="*/ 2156675 h 4171765"/>
                <a:gd name="connsiteX71" fmla="*/ 1240414 w 3279590"/>
                <a:gd name="connsiteY71" fmla="*/ 2327217 h 4171765"/>
                <a:gd name="connsiteX72" fmla="*/ 1232250 w 3279590"/>
                <a:gd name="connsiteY72" fmla="*/ 2466917 h 4171765"/>
                <a:gd name="connsiteX73" fmla="*/ 1316748 w 3279590"/>
                <a:gd name="connsiteY73" fmla="*/ 2344443 h 4171765"/>
                <a:gd name="connsiteX74" fmla="*/ 1495939 w 3279590"/>
                <a:gd name="connsiteY74" fmla="*/ 2184362 h 4171765"/>
                <a:gd name="connsiteX75" fmla="*/ 1747054 w 3279590"/>
                <a:gd name="connsiteY75" fmla="*/ 2107236 h 4171765"/>
                <a:gd name="connsiteX76" fmla="*/ 1751897 w 3279590"/>
                <a:gd name="connsiteY76" fmla="*/ 2167799 h 4171765"/>
                <a:gd name="connsiteX77" fmla="*/ 1499277 w 3279590"/>
                <a:gd name="connsiteY77" fmla="*/ 2263826 h 4171765"/>
                <a:gd name="connsiteX78" fmla="*/ 1321294 w 3279590"/>
                <a:gd name="connsiteY78" fmla="*/ 2459914 h 4171765"/>
                <a:gd name="connsiteX79" fmla="*/ 1337024 w 3279590"/>
                <a:gd name="connsiteY79" fmla="*/ 2537221 h 4171765"/>
                <a:gd name="connsiteX80" fmla="*/ 1368104 w 3279590"/>
                <a:gd name="connsiteY80" fmla="*/ 2453329 h 4171765"/>
                <a:gd name="connsiteX81" fmla="*/ 1514941 w 3279590"/>
                <a:gd name="connsiteY81" fmla="*/ 2410331 h 4171765"/>
                <a:gd name="connsiteX82" fmla="*/ 1543963 w 3279590"/>
                <a:gd name="connsiteY82" fmla="*/ 2572980 h 4171765"/>
                <a:gd name="connsiteX83" fmla="*/ 1384037 w 3279590"/>
                <a:gd name="connsiteY83" fmla="*/ 2603896 h 4171765"/>
                <a:gd name="connsiteX84" fmla="*/ 1468561 w 3279590"/>
                <a:gd name="connsiteY84" fmla="*/ 2667977 h 4171765"/>
                <a:gd name="connsiteX85" fmla="*/ 1776483 w 3279590"/>
                <a:gd name="connsiteY85" fmla="*/ 2526807 h 4171765"/>
                <a:gd name="connsiteX86" fmla="*/ 2131191 w 3279590"/>
                <a:gd name="connsiteY86" fmla="*/ 2532666 h 4171765"/>
                <a:gd name="connsiteX87" fmla="*/ 1986300 w 3279590"/>
                <a:gd name="connsiteY87" fmla="*/ 2564193 h 4171765"/>
                <a:gd name="connsiteX88" fmla="*/ 1761697 w 3279590"/>
                <a:gd name="connsiteY88" fmla="*/ 2598253 h 4171765"/>
                <a:gd name="connsiteX89" fmla="*/ 1517051 w 3279590"/>
                <a:gd name="connsiteY89" fmla="*/ 2751934 h 4171765"/>
                <a:gd name="connsiteX90" fmla="*/ 1558821 w 3279590"/>
                <a:gd name="connsiteY90" fmla="*/ 2973103 h 4171765"/>
                <a:gd name="connsiteX91" fmla="*/ 1696784 w 3279590"/>
                <a:gd name="connsiteY91" fmla="*/ 3206591 h 4171765"/>
                <a:gd name="connsiteX92" fmla="*/ 1843833 w 3279590"/>
                <a:gd name="connsiteY92" fmla="*/ 3442206 h 4171765"/>
                <a:gd name="connsiteX93" fmla="*/ 1996233 w 3279590"/>
                <a:gd name="connsiteY93" fmla="*/ 3683218 h 4171765"/>
                <a:gd name="connsiteX94" fmla="*/ 2140452 w 3279590"/>
                <a:gd name="connsiteY94" fmla="*/ 3876289 h 4171765"/>
                <a:gd name="connsiteX95" fmla="*/ 2276601 w 3279590"/>
                <a:gd name="connsiteY95" fmla="*/ 4081120 h 4171765"/>
                <a:gd name="connsiteX96" fmla="*/ 2180128 w 3279590"/>
                <a:gd name="connsiteY96" fmla="*/ 4171765 h 4171765"/>
                <a:gd name="connsiteX97" fmla="*/ 1990606 w 3279590"/>
                <a:gd name="connsiteY97" fmla="*/ 3896286 h 4171765"/>
                <a:gd name="connsiteX98" fmla="*/ 1631898 w 3279590"/>
                <a:gd name="connsiteY98" fmla="*/ 3295783 h 4171765"/>
                <a:gd name="connsiteX99" fmla="*/ 1332036 w 3279590"/>
                <a:gd name="connsiteY99" fmla="*/ 2747678 h 4171765"/>
                <a:gd name="connsiteX100" fmla="*/ 1304368 w 3279590"/>
                <a:gd name="connsiteY100" fmla="*/ 2596185 h 4171765"/>
                <a:gd name="connsiteX101" fmla="*/ 1150607 w 3279590"/>
                <a:gd name="connsiteY101" fmla="*/ 2515903 h 4171765"/>
                <a:gd name="connsiteX102" fmla="*/ 1036307 w 3279590"/>
                <a:gd name="connsiteY102" fmla="*/ 2597546 h 4171765"/>
                <a:gd name="connsiteX103" fmla="*/ 1003650 w 3279590"/>
                <a:gd name="connsiteY103" fmla="*/ 2744503 h 4171765"/>
                <a:gd name="connsiteX104" fmla="*/ 1215921 w 3279590"/>
                <a:gd name="connsiteY104" fmla="*/ 2973103 h 4171765"/>
                <a:gd name="connsiteX105" fmla="*/ 1411865 w 3279590"/>
                <a:gd name="connsiteY105" fmla="*/ 3437158 h 4171765"/>
                <a:gd name="connsiteX106" fmla="*/ 1540747 w 3279590"/>
                <a:gd name="connsiteY106" fmla="*/ 3765476 h 4171765"/>
                <a:gd name="connsiteX107" fmla="*/ 1611171 w 3279590"/>
                <a:gd name="connsiteY107" fmla="*/ 4027605 h 4171765"/>
                <a:gd name="connsiteX0" fmla="*/ 1459977 w 3279590"/>
                <a:gd name="connsiteY0" fmla="*/ 4066244 h 4171765"/>
                <a:gd name="connsiteX1" fmla="*/ 1379207 w 3279590"/>
                <a:gd name="connsiteY1" fmla="*/ 3675232 h 4171765"/>
                <a:gd name="connsiteX2" fmla="*/ 1199593 w 3279590"/>
                <a:gd name="connsiteY2" fmla="*/ 3218032 h 4171765"/>
                <a:gd name="connsiteX3" fmla="*/ 1036307 w 3279590"/>
                <a:gd name="connsiteY3" fmla="*/ 2907789 h 4171765"/>
                <a:gd name="connsiteX4" fmla="*/ 824036 w 3279590"/>
                <a:gd name="connsiteY4" fmla="*/ 2695517 h 4171765"/>
                <a:gd name="connsiteX5" fmla="*/ 905679 w 3279590"/>
                <a:gd name="connsiteY5" fmla="*/ 2515903 h 4171765"/>
                <a:gd name="connsiteX6" fmla="*/ 1036307 w 3279590"/>
                <a:gd name="connsiteY6" fmla="*/ 2368946 h 4171765"/>
                <a:gd name="connsiteX7" fmla="*/ 1019979 w 3279590"/>
                <a:gd name="connsiteY7" fmla="*/ 2205660 h 4171765"/>
                <a:gd name="connsiteX8" fmla="*/ 987321 w 3279590"/>
                <a:gd name="connsiteY8" fmla="*/ 2173003 h 4171765"/>
                <a:gd name="connsiteX9" fmla="*/ 969193 w 3279590"/>
                <a:gd name="connsiteY9" fmla="*/ 2315128 h 4171765"/>
                <a:gd name="connsiteX10" fmla="*/ 821035 w 3279590"/>
                <a:gd name="connsiteY10" fmla="*/ 2371377 h 4171765"/>
                <a:gd name="connsiteX11" fmla="*/ 675878 w 3279590"/>
                <a:gd name="connsiteY11" fmla="*/ 2329655 h 4171765"/>
                <a:gd name="connsiteX12" fmla="*/ 608133 w 3279590"/>
                <a:gd name="connsiteY12" fmla="*/ 2232284 h 4171765"/>
                <a:gd name="connsiteX13" fmla="*/ 635957 w 3279590"/>
                <a:gd name="connsiteY13" fmla="*/ 2105287 h 4171765"/>
                <a:gd name="connsiteX14" fmla="*/ 763555 w 3279590"/>
                <a:gd name="connsiteY14" fmla="*/ 2038772 h 4171765"/>
                <a:gd name="connsiteX15" fmla="*/ 869390 w 3279590"/>
                <a:gd name="connsiteY15" fmla="*/ 2078663 h 4171765"/>
                <a:gd name="connsiteX16" fmla="*/ 833101 w 3279590"/>
                <a:gd name="connsiteY16" fmla="*/ 2013950 h 4171765"/>
                <a:gd name="connsiteX17" fmla="*/ 791379 w 3279590"/>
                <a:gd name="connsiteY17" fmla="*/ 1960732 h 4171765"/>
                <a:gd name="connsiteX18" fmla="*/ 615996 w 3279590"/>
                <a:gd name="connsiteY18" fmla="*/ 1954068 h 4171765"/>
                <a:gd name="connsiteX19" fmla="*/ 431550 w 3279590"/>
                <a:gd name="connsiteY19" fmla="*/ 1922190 h 4171765"/>
                <a:gd name="connsiteX20" fmla="*/ 237763 w 3279590"/>
                <a:gd name="connsiteY20" fmla="*/ 1808333 h 4171765"/>
                <a:gd name="connsiteX21" fmla="*/ 6830 w 3279590"/>
                <a:gd name="connsiteY21" fmla="*/ 1498086 h 4171765"/>
                <a:gd name="connsiteX22" fmla="*/ 105579 w 3279590"/>
                <a:gd name="connsiteY22" fmla="*/ 1062660 h 4171765"/>
                <a:gd name="connsiteX23" fmla="*/ 546450 w 3279590"/>
                <a:gd name="connsiteY23" fmla="*/ 670775 h 4171765"/>
                <a:gd name="connsiteX24" fmla="*/ 2309936 w 3279590"/>
                <a:gd name="connsiteY24" fmla="*/ 1303 h 4171765"/>
                <a:gd name="connsiteX25" fmla="*/ 1150607 w 3279590"/>
                <a:gd name="connsiteY25" fmla="*/ 509045 h 4171765"/>
                <a:gd name="connsiteX26" fmla="*/ 546450 w 3279590"/>
                <a:gd name="connsiteY26" fmla="*/ 817732 h 4171765"/>
                <a:gd name="connsiteX27" fmla="*/ 203550 w 3279590"/>
                <a:gd name="connsiteY27" fmla="*/ 1144303 h 4171765"/>
                <a:gd name="connsiteX28" fmla="*/ 128904 w 3279590"/>
                <a:gd name="connsiteY28" fmla="*/ 1469318 h 4171765"/>
                <a:gd name="connsiteX29" fmla="*/ 309296 w 3279590"/>
                <a:gd name="connsiteY29" fmla="*/ 1725134 h 4171765"/>
                <a:gd name="connsiteX30" fmla="*/ 499799 w 3279590"/>
                <a:gd name="connsiteY30" fmla="*/ 1831660 h 4171765"/>
                <a:gd name="connsiteX31" fmla="*/ 366835 w 3279590"/>
                <a:gd name="connsiteY31" fmla="*/ 1503531 h 4171765"/>
                <a:gd name="connsiteX32" fmla="*/ 521569 w 3279590"/>
                <a:gd name="connsiteY32" fmla="*/ 1127197 h 4171765"/>
                <a:gd name="connsiteX33" fmla="*/ 1026197 w 3279590"/>
                <a:gd name="connsiteY33" fmla="*/ 827840 h 4171765"/>
                <a:gd name="connsiteX34" fmla="*/ 1700333 w 3279590"/>
                <a:gd name="connsiteY34" fmla="*/ 541702 h 4171765"/>
                <a:gd name="connsiteX35" fmla="*/ 2375250 w 3279590"/>
                <a:gd name="connsiteY35" fmla="*/ 278889 h 4171765"/>
                <a:gd name="connsiteX36" fmla="*/ 1591479 w 3279590"/>
                <a:gd name="connsiteY36" fmla="*/ 703432 h 4171765"/>
                <a:gd name="connsiteX37" fmla="*/ 2587522 w 3279590"/>
                <a:gd name="connsiteY37" fmla="*/ 866718 h 4171765"/>
                <a:gd name="connsiteX38" fmla="*/ 1489622 w 3279590"/>
                <a:gd name="connsiteY38" fmla="*/ 794406 h 4171765"/>
                <a:gd name="connsiteX39" fmla="*/ 1150607 w 3279590"/>
                <a:gd name="connsiteY39" fmla="*/ 915703 h 4171765"/>
                <a:gd name="connsiteX40" fmla="*/ 628093 w 3279590"/>
                <a:gd name="connsiteY40" fmla="*/ 1193289 h 4171765"/>
                <a:gd name="connsiteX41" fmla="*/ 481136 w 3279590"/>
                <a:gd name="connsiteY41" fmla="*/ 1454546 h 4171765"/>
                <a:gd name="connsiteX42" fmla="*/ 562779 w 3279590"/>
                <a:gd name="connsiteY42" fmla="*/ 1748460 h 4171765"/>
                <a:gd name="connsiteX43" fmla="*/ 726064 w 3279590"/>
                <a:gd name="connsiteY43" fmla="*/ 1879089 h 4171765"/>
                <a:gd name="connsiteX44" fmla="*/ 666184 w 3279590"/>
                <a:gd name="connsiteY44" fmla="*/ 1735763 h 4171765"/>
                <a:gd name="connsiteX45" fmla="*/ 742393 w 3279590"/>
                <a:gd name="connsiteY45" fmla="*/ 1585174 h 4171765"/>
                <a:gd name="connsiteX46" fmla="*/ 909311 w 3279590"/>
                <a:gd name="connsiteY46" fmla="*/ 1543452 h 4171765"/>
                <a:gd name="connsiteX47" fmla="*/ 1038138 w 3279590"/>
                <a:gd name="connsiteY47" fmla="*/ 1675281 h 4171765"/>
                <a:gd name="connsiteX48" fmla="*/ 1036307 w 3279590"/>
                <a:gd name="connsiteY48" fmla="*/ 1830103 h 4171765"/>
                <a:gd name="connsiteX49" fmla="*/ 1199593 w 3279590"/>
                <a:gd name="connsiteY49" fmla="*/ 1748460 h 4171765"/>
                <a:gd name="connsiteX50" fmla="*/ 1442752 w 3279590"/>
                <a:gd name="connsiteY50" fmla="*/ 1679870 h 4171765"/>
                <a:gd name="connsiteX51" fmla="*/ 1765001 w 3279590"/>
                <a:gd name="connsiteY51" fmla="*/ 1513857 h 4171765"/>
                <a:gd name="connsiteX52" fmla="*/ 2003862 w 3279590"/>
                <a:gd name="connsiteY52" fmla="*/ 1385763 h 4171765"/>
                <a:gd name="connsiteX53" fmla="*/ 2268182 w 3279590"/>
                <a:gd name="connsiteY53" fmla="*/ 1337214 h 4171765"/>
                <a:gd name="connsiteX54" fmla="*/ 2568227 w 3279590"/>
                <a:gd name="connsiteY54" fmla="*/ 1406924 h 4171765"/>
                <a:gd name="connsiteX55" fmla="*/ 3273319 w 3279590"/>
                <a:gd name="connsiteY55" fmla="*/ 1634162 h 4171765"/>
                <a:gd name="connsiteX56" fmla="*/ 2243390 w 3279590"/>
                <a:gd name="connsiteY56" fmla="*/ 1396496 h 4171765"/>
                <a:gd name="connsiteX57" fmla="*/ 1584816 w 3279590"/>
                <a:gd name="connsiteY57" fmla="*/ 1715204 h 4171765"/>
                <a:gd name="connsiteX58" fmla="*/ 1781027 w 3279590"/>
                <a:gd name="connsiteY58" fmla="*/ 1627001 h 4171765"/>
                <a:gd name="connsiteX59" fmla="*/ 1916459 w 3279590"/>
                <a:gd name="connsiteY59" fmla="*/ 1648162 h 4171765"/>
                <a:gd name="connsiteX60" fmla="*/ 1954549 w 3279590"/>
                <a:gd name="connsiteY60" fmla="*/ 1787826 h 4171765"/>
                <a:gd name="connsiteX61" fmla="*/ 1874137 w 3279590"/>
                <a:gd name="connsiteY61" fmla="*/ 1889400 h 4171765"/>
                <a:gd name="connsiteX62" fmla="*/ 1710011 w 3279590"/>
                <a:gd name="connsiteY62" fmla="*/ 1888754 h 4171765"/>
                <a:gd name="connsiteX63" fmla="*/ 2065007 w 3279590"/>
                <a:gd name="connsiteY63" fmla="*/ 1993389 h 4171765"/>
                <a:gd name="connsiteX64" fmla="*/ 2456893 w 3279590"/>
                <a:gd name="connsiteY64" fmla="*/ 2055071 h 4171765"/>
                <a:gd name="connsiteX65" fmla="*/ 3110036 w 3279590"/>
                <a:gd name="connsiteY65" fmla="*/ 2156675 h 4171765"/>
                <a:gd name="connsiteX66" fmla="*/ 1983818 w 3279590"/>
                <a:gd name="connsiteY66" fmla="*/ 2066414 h 4171765"/>
                <a:gd name="connsiteX67" fmla="*/ 1444521 w 3279590"/>
                <a:gd name="connsiteY67" fmla="*/ 1830103 h 4171765"/>
                <a:gd name="connsiteX68" fmla="*/ 1134279 w 3279590"/>
                <a:gd name="connsiteY68" fmla="*/ 1862760 h 4171765"/>
                <a:gd name="connsiteX69" fmla="*/ 1101621 w 3279590"/>
                <a:gd name="connsiteY69" fmla="*/ 2026046 h 4171765"/>
                <a:gd name="connsiteX70" fmla="*/ 1183264 w 3279590"/>
                <a:gd name="connsiteY70" fmla="*/ 2156675 h 4171765"/>
                <a:gd name="connsiteX71" fmla="*/ 1240414 w 3279590"/>
                <a:gd name="connsiteY71" fmla="*/ 2327217 h 4171765"/>
                <a:gd name="connsiteX72" fmla="*/ 1232250 w 3279590"/>
                <a:gd name="connsiteY72" fmla="*/ 2466917 h 4171765"/>
                <a:gd name="connsiteX73" fmla="*/ 1316748 w 3279590"/>
                <a:gd name="connsiteY73" fmla="*/ 2344443 h 4171765"/>
                <a:gd name="connsiteX74" fmla="*/ 1495939 w 3279590"/>
                <a:gd name="connsiteY74" fmla="*/ 2184362 h 4171765"/>
                <a:gd name="connsiteX75" fmla="*/ 1747054 w 3279590"/>
                <a:gd name="connsiteY75" fmla="*/ 2107236 h 4171765"/>
                <a:gd name="connsiteX76" fmla="*/ 1751897 w 3279590"/>
                <a:gd name="connsiteY76" fmla="*/ 2167799 h 4171765"/>
                <a:gd name="connsiteX77" fmla="*/ 1499277 w 3279590"/>
                <a:gd name="connsiteY77" fmla="*/ 2263826 h 4171765"/>
                <a:gd name="connsiteX78" fmla="*/ 1321294 w 3279590"/>
                <a:gd name="connsiteY78" fmla="*/ 2459914 h 4171765"/>
                <a:gd name="connsiteX79" fmla="*/ 1337024 w 3279590"/>
                <a:gd name="connsiteY79" fmla="*/ 2537221 h 4171765"/>
                <a:gd name="connsiteX80" fmla="*/ 1368104 w 3279590"/>
                <a:gd name="connsiteY80" fmla="*/ 2453329 h 4171765"/>
                <a:gd name="connsiteX81" fmla="*/ 1514941 w 3279590"/>
                <a:gd name="connsiteY81" fmla="*/ 2410331 h 4171765"/>
                <a:gd name="connsiteX82" fmla="*/ 1543963 w 3279590"/>
                <a:gd name="connsiteY82" fmla="*/ 2572980 h 4171765"/>
                <a:gd name="connsiteX83" fmla="*/ 1384037 w 3279590"/>
                <a:gd name="connsiteY83" fmla="*/ 2603896 h 4171765"/>
                <a:gd name="connsiteX84" fmla="*/ 1468561 w 3279590"/>
                <a:gd name="connsiteY84" fmla="*/ 2667977 h 4171765"/>
                <a:gd name="connsiteX85" fmla="*/ 1776483 w 3279590"/>
                <a:gd name="connsiteY85" fmla="*/ 2526807 h 4171765"/>
                <a:gd name="connsiteX86" fmla="*/ 2131191 w 3279590"/>
                <a:gd name="connsiteY86" fmla="*/ 2532666 h 4171765"/>
                <a:gd name="connsiteX87" fmla="*/ 1986300 w 3279590"/>
                <a:gd name="connsiteY87" fmla="*/ 2564193 h 4171765"/>
                <a:gd name="connsiteX88" fmla="*/ 1761697 w 3279590"/>
                <a:gd name="connsiteY88" fmla="*/ 2598253 h 4171765"/>
                <a:gd name="connsiteX89" fmla="*/ 1517051 w 3279590"/>
                <a:gd name="connsiteY89" fmla="*/ 2751934 h 4171765"/>
                <a:gd name="connsiteX90" fmla="*/ 1558821 w 3279590"/>
                <a:gd name="connsiteY90" fmla="*/ 2973103 h 4171765"/>
                <a:gd name="connsiteX91" fmla="*/ 1696784 w 3279590"/>
                <a:gd name="connsiteY91" fmla="*/ 3206591 h 4171765"/>
                <a:gd name="connsiteX92" fmla="*/ 1843833 w 3279590"/>
                <a:gd name="connsiteY92" fmla="*/ 3442206 h 4171765"/>
                <a:gd name="connsiteX93" fmla="*/ 1996233 w 3279590"/>
                <a:gd name="connsiteY93" fmla="*/ 3683218 h 4171765"/>
                <a:gd name="connsiteX94" fmla="*/ 2140452 w 3279590"/>
                <a:gd name="connsiteY94" fmla="*/ 3890109 h 4171765"/>
                <a:gd name="connsiteX95" fmla="*/ 2276601 w 3279590"/>
                <a:gd name="connsiteY95" fmla="*/ 4081120 h 4171765"/>
                <a:gd name="connsiteX96" fmla="*/ 2180128 w 3279590"/>
                <a:gd name="connsiteY96" fmla="*/ 4171765 h 4171765"/>
                <a:gd name="connsiteX97" fmla="*/ 1990606 w 3279590"/>
                <a:gd name="connsiteY97" fmla="*/ 3896286 h 4171765"/>
                <a:gd name="connsiteX98" fmla="*/ 1631898 w 3279590"/>
                <a:gd name="connsiteY98" fmla="*/ 3295783 h 4171765"/>
                <a:gd name="connsiteX99" fmla="*/ 1332036 w 3279590"/>
                <a:gd name="connsiteY99" fmla="*/ 2747678 h 4171765"/>
                <a:gd name="connsiteX100" fmla="*/ 1304368 w 3279590"/>
                <a:gd name="connsiteY100" fmla="*/ 2596185 h 4171765"/>
                <a:gd name="connsiteX101" fmla="*/ 1150607 w 3279590"/>
                <a:gd name="connsiteY101" fmla="*/ 2515903 h 4171765"/>
                <a:gd name="connsiteX102" fmla="*/ 1036307 w 3279590"/>
                <a:gd name="connsiteY102" fmla="*/ 2597546 h 4171765"/>
                <a:gd name="connsiteX103" fmla="*/ 1003650 w 3279590"/>
                <a:gd name="connsiteY103" fmla="*/ 2744503 h 4171765"/>
                <a:gd name="connsiteX104" fmla="*/ 1215921 w 3279590"/>
                <a:gd name="connsiteY104" fmla="*/ 2973103 h 4171765"/>
                <a:gd name="connsiteX105" fmla="*/ 1411865 w 3279590"/>
                <a:gd name="connsiteY105" fmla="*/ 3437158 h 4171765"/>
                <a:gd name="connsiteX106" fmla="*/ 1540747 w 3279590"/>
                <a:gd name="connsiteY106" fmla="*/ 3765476 h 4171765"/>
                <a:gd name="connsiteX107" fmla="*/ 1611171 w 3279590"/>
                <a:gd name="connsiteY107" fmla="*/ 4027605 h 4171765"/>
                <a:gd name="connsiteX0" fmla="*/ 1459977 w 3279590"/>
                <a:gd name="connsiteY0" fmla="*/ 4066244 h 4171765"/>
                <a:gd name="connsiteX1" fmla="*/ 1379207 w 3279590"/>
                <a:gd name="connsiteY1" fmla="*/ 3675232 h 4171765"/>
                <a:gd name="connsiteX2" fmla="*/ 1199593 w 3279590"/>
                <a:gd name="connsiteY2" fmla="*/ 3218032 h 4171765"/>
                <a:gd name="connsiteX3" fmla="*/ 1036307 w 3279590"/>
                <a:gd name="connsiteY3" fmla="*/ 2907789 h 4171765"/>
                <a:gd name="connsiteX4" fmla="*/ 824036 w 3279590"/>
                <a:gd name="connsiteY4" fmla="*/ 2695517 h 4171765"/>
                <a:gd name="connsiteX5" fmla="*/ 905679 w 3279590"/>
                <a:gd name="connsiteY5" fmla="*/ 2515903 h 4171765"/>
                <a:gd name="connsiteX6" fmla="*/ 1036307 w 3279590"/>
                <a:gd name="connsiteY6" fmla="*/ 2368946 h 4171765"/>
                <a:gd name="connsiteX7" fmla="*/ 1019979 w 3279590"/>
                <a:gd name="connsiteY7" fmla="*/ 2205660 h 4171765"/>
                <a:gd name="connsiteX8" fmla="*/ 987321 w 3279590"/>
                <a:gd name="connsiteY8" fmla="*/ 2173003 h 4171765"/>
                <a:gd name="connsiteX9" fmla="*/ 969193 w 3279590"/>
                <a:gd name="connsiteY9" fmla="*/ 2315128 h 4171765"/>
                <a:gd name="connsiteX10" fmla="*/ 821035 w 3279590"/>
                <a:gd name="connsiteY10" fmla="*/ 2371377 h 4171765"/>
                <a:gd name="connsiteX11" fmla="*/ 675878 w 3279590"/>
                <a:gd name="connsiteY11" fmla="*/ 2329655 h 4171765"/>
                <a:gd name="connsiteX12" fmla="*/ 608133 w 3279590"/>
                <a:gd name="connsiteY12" fmla="*/ 2232284 h 4171765"/>
                <a:gd name="connsiteX13" fmla="*/ 635957 w 3279590"/>
                <a:gd name="connsiteY13" fmla="*/ 2105287 h 4171765"/>
                <a:gd name="connsiteX14" fmla="*/ 763555 w 3279590"/>
                <a:gd name="connsiteY14" fmla="*/ 2038772 h 4171765"/>
                <a:gd name="connsiteX15" fmla="*/ 869390 w 3279590"/>
                <a:gd name="connsiteY15" fmla="*/ 2078663 h 4171765"/>
                <a:gd name="connsiteX16" fmla="*/ 833101 w 3279590"/>
                <a:gd name="connsiteY16" fmla="*/ 2013950 h 4171765"/>
                <a:gd name="connsiteX17" fmla="*/ 791379 w 3279590"/>
                <a:gd name="connsiteY17" fmla="*/ 1960732 h 4171765"/>
                <a:gd name="connsiteX18" fmla="*/ 615996 w 3279590"/>
                <a:gd name="connsiteY18" fmla="*/ 1954068 h 4171765"/>
                <a:gd name="connsiteX19" fmla="*/ 431550 w 3279590"/>
                <a:gd name="connsiteY19" fmla="*/ 1922190 h 4171765"/>
                <a:gd name="connsiteX20" fmla="*/ 237763 w 3279590"/>
                <a:gd name="connsiteY20" fmla="*/ 1808333 h 4171765"/>
                <a:gd name="connsiteX21" fmla="*/ 6830 w 3279590"/>
                <a:gd name="connsiteY21" fmla="*/ 1498086 h 4171765"/>
                <a:gd name="connsiteX22" fmla="*/ 105579 w 3279590"/>
                <a:gd name="connsiteY22" fmla="*/ 1062660 h 4171765"/>
                <a:gd name="connsiteX23" fmla="*/ 546450 w 3279590"/>
                <a:gd name="connsiteY23" fmla="*/ 670775 h 4171765"/>
                <a:gd name="connsiteX24" fmla="*/ 2309936 w 3279590"/>
                <a:gd name="connsiteY24" fmla="*/ 1303 h 4171765"/>
                <a:gd name="connsiteX25" fmla="*/ 1150607 w 3279590"/>
                <a:gd name="connsiteY25" fmla="*/ 509045 h 4171765"/>
                <a:gd name="connsiteX26" fmla="*/ 546450 w 3279590"/>
                <a:gd name="connsiteY26" fmla="*/ 817732 h 4171765"/>
                <a:gd name="connsiteX27" fmla="*/ 203550 w 3279590"/>
                <a:gd name="connsiteY27" fmla="*/ 1144303 h 4171765"/>
                <a:gd name="connsiteX28" fmla="*/ 128904 w 3279590"/>
                <a:gd name="connsiteY28" fmla="*/ 1469318 h 4171765"/>
                <a:gd name="connsiteX29" fmla="*/ 309296 w 3279590"/>
                <a:gd name="connsiteY29" fmla="*/ 1725134 h 4171765"/>
                <a:gd name="connsiteX30" fmla="*/ 499799 w 3279590"/>
                <a:gd name="connsiteY30" fmla="*/ 1831660 h 4171765"/>
                <a:gd name="connsiteX31" fmla="*/ 366835 w 3279590"/>
                <a:gd name="connsiteY31" fmla="*/ 1503531 h 4171765"/>
                <a:gd name="connsiteX32" fmla="*/ 521569 w 3279590"/>
                <a:gd name="connsiteY32" fmla="*/ 1127197 h 4171765"/>
                <a:gd name="connsiteX33" fmla="*/ 1026197 w 3279590"/>
                <a:gd name="connsiteY33" fmla="*/ 827840 h 4171765"/>
                <a:gd name="connsiteX34" fmla="*/ 1700333 w 3279590"/>
                <a:gd name="connsiteY34" fmla="*/ 541702 h 4171765"/>
                <a:gd name="connsiteX35" fmla="*/ 2375250 w 3279590"/>
                <a:gd name="connsiteY35" fmla="*/ 278889 h 4171765"/>
                <a:gd name="connsiteX36" fmla="*/ 1591479 w 3279590"/>
                <a:gd name="connsiteY36" fmla="*/ 703432 h 4171765"/>
                <a:gd name="connsiteX37" fmla="*/ 2587522 w 3279590"/>
                <a:gd name="connsiteY37" fmla="*/ 866718 h 4171765"/>
                <a:gd name="connsiteX38" fmla="*/ 1489622 w 3279590"/>
                <a:gd name="connsiteY38" fmla="*/ 794406 h 4171765"/>
                <a:gd name="connsiteX39" fmla="*/ 1150607 w 3279590"/>
                <a:gd name="connsiteY39" fmla="*/ 915703 h 4171765"/>
                <a:gd name="connsiteX40" fmla="*/ 628093 w 3279590"/>
                <a:gd name="connsiteY40" fmla="*/ 1193289 h 4171765"/>
                <a:gd name="connsiteX41" fmla="*/ 481136 w 3279590"/>
                <a:gd name="connsiteY41" fmla="*/ 1454546 h 4171765"/>
                <a:gd name="connsiteX42" fmla="*/ 562779 w 3279590"/>
                <a:gd name="connsiteY42" fmla="*/ 1748460 h 4171765"/>
                <a:gd name="connsiteX43" fmla="*/ 726064 w 3279590"/>
                <a:gd name="connsiteY43" fmla="*/ 1879089 h 4171765"/>
                <a:gd name="connsiteX44" fmla="*/ 666184 w 3279590"/>
                <a:gd name="connsiteY44" fmla="*/ 1735763 h 4171765"/>
                <a:gd name="connsiteX45" fmla="*/ 742393 w 3279590"/>
                <a:gd name="connsiteY45" fmla="*/ 1585174 h 4171765"/>
                <a:gd name="connsiteX46" fmla="*/ 909311 w 3279590"/>
                <a:gd name="connsiteY46" fmla="*/ 1543452 h 4171765"/>
                <a:gd name="connsiteX47" fmla="*/ 1038138 w 3279590"/>
                <a:gd name="connsiteY47" fmla="*/ 1675281 h 4171765"/>
                <a:gd name="connsiteX48" fmla="*/ 1036307 w 3279590"/>
                <a:gd name="connsiteY48" fmla="*/ 1830103 h 4171765"/>
                <a:gd name="connsiteX49" fmla="*/ 1199593 w 3279590"/>
                <a:gd name="connsiteY49" fmla="*/ 1748460 h 4171765"/>
                <a:gd name="connsiteX50" fmla="*/ 1442752 w 3279590"/>
                <a:gd name="connsiteY50" fmla="*/ 1679870 h 4171765"/>
                <a:gd name="connsiteX51" fmla="*/ 1765001 w 3279590"/>
                <a:gd name="connsiteY51" fmla="*/ 1513857 h 4171765"/>
                <a:gd name="connsiteX52" fmla="*/ 2003862 w 3279590"/>
                <a:gd name="connsiteY52" fmla="*/ 1385763 h 4171765"/>
                <a:gd name="connsiteX53" fmla="*/ 2268182 w 3279590"/>
                <a:gd name="connsiteY53" fmla="*/ 1337214 h 4171765"/>
                <a:gd name="connsiteX54" fmla="*/ 2568227 w 3279590"/>
                <a:gd name="connsiteY54" fmla="*/ 1406924 h 4171765"/>
                <a:gd name="connsiteX55" fmla="*/ 3273319 w 3279590"/>
                <a:gd name="connsiteY55" fmla="*/ 1634162 h 4171765"/>
                <a:gd name="connsiteX56" fmla="*/ 2243390 w 3279590"/>
                <a:gd name="connsiteY56" fmla="*/ 1396496 h 4171765"/>
                <a:gd name="connsiteX57" fmla="*/ 1584816 w 3279590"/>
                <a:gd name="connsiteY57" fmla="*/ 1715204 h 4171765"/>
                <a:gd name="connsiteX58" fmla="*/ 1781027 w 3279590"/>
                <a:gd name="connsiteY58" fmla="*/ 1627001 h 4171765"/>
                <a:gd name="connsiteX59" fmla="*/ 1916459 w 3279590"/>
                <a:gd name="connsiteY59" fmla="*/ 1648162 h 4171765"/>
                <a:gd name="connsiteX60" fmla="*/ 1954549 w 3279590"/>
                <a:gd name="connsiteY60" fmla="*/ 1787826 h 4171765"/>
                <a:gd name="connsiteX61" fmla="*/ 1874137 w 3279590"/>
                <a:gd name="connsiteY61" fmla="*/ 1889400 h 4171765"/>
                <a:gd name="connsiteX62" fmla="*/ 1710011 w 3279590"/>
                <a:gd name="connsiteY62" fmla="*/ 1888754 h 4171765"/>
                <a:gd name="connsiteX63" fmla="*/ 2065007 w 3279590"/>
                <a:gd name="connsiteY63" fmla="*/ 1993389 h 4171765"/>
                <a:gd name="connsiteX64" fmla="*/ 2456893 w 3279590"/>
                <a:gd name="connsiteY64" fmla="*/ 2055071 h 4171765"/>
                <a:gd name="connsiteX65" fmla="*/ 3110036 w 3279590"/>
                <a:gd name="connsiteY65" fmla="*/ 2156675 h 4171765"/>
                <a:gd name="connsiteX66" fmla="*/ 1983818 w 3279590"/>
                <a:gd name="connsiteY66" fmla="*/ 2066414 h 4171765"/>
                <a:gd name="connsiteX67" fmla="*/ 1444521 w 3279590"/>
                <a:gd name="connsiteY67" fmla="*/ 1830103 h 4171765"/>
                <a:gd name="connsiteX68" fmla="*/ 1134279 w 3279590"/>
                <a:gd name="connsiteY68" fmla="*/ 1862760 h 4171765"/>
                <a:gd name="connsiteX69" fmla="*/ 1101621 w 3279590"/>
                <a:gd name="connsiteY69" fmla="*/ 2026046 h 4171765"/>
                <a:gd name="connsiteX70" fmla="*/ 1183264 w 3279590"/>
                <a:gd name="connsiteY70" fmla="*/ 2156675 h 4171765"/>
                <a:gd name="connsiteX71" fmla="*/ 1240414 w 3279590"/>
                <a:gd name="connsiteY71" fmla="*/ 2327217 h 4171765"/>
                <a:gd name="connsiteX72" fmla="*/ 1232250 w 3279590"/>
                <a:gd name="connsiteY72" fmla="*/ 2466917 h 4171765"/>
                <a:gd name="connsiteX73" fmla="*/ 1316748 w 3279590"/>
                <a:gd name="connsiteY73" fmla="*/ 2344443 h 4171765"/>
                <a:gd name="connsiteX74" fmla="*/ 1495939 w 3279590"/>
                <a:gd name="connsiteY74" fmla="*/ 2184362 h 4171765"/>
                <a:gd name="connsiteX75" fmla="*/ 1747054 w 3279590"/>
                <a:gd name="connsiteY75" fmla="*/ 2107236 h 4171765"/>
                <a:gd name="connsiteX76" fmla="*/ 1751897 w 3279590"/>
                <a:gd name="connsiteY76" fmla="*/ 2167799 h 4171765"/>
                <a:gd name="connsiteX77" fmla="*/ 1499277 w 3279590"/>
                <a:gd name="connsiteY77" fmla="*/ 2263826 h 4171765"/>
                <a:gd name="connsiteX78" fmla="*/ 1321294 w 3279590"/>
                <a:gd name="connsiteY78" fmla="*/ 2459914 h 4171765"/>
                <a:gd name="connsiteX79" fmla="*/ 1337024 w 3279590"/>
                <a:gd name="connsiteY79" fmla="*/ 2537221 h 4171765"/>
                <a:gd name="connsiteX80" fmla="*/ 1368104 w 3279590"/>
                <a:gd name="connsiteY80" fmla="*/ 2453329 h 4171765"/>
                <a:gd name="connsiteX81" fmla="*/ 1514941 w 3279590"/>
                <a:gd name="connsiteY81" fmla="*/ 2410331 h 4171765"/>
                <a:gd name="connsiteX82" fmla="*/ 1543963 w 3279590"/>
                <a:gd name="connsiteY82" fmla="*/ 2572980 h 4171765"/>
                <a:gd name="connsiteX83" fmla="*/ 1384037 w 3279590"/>
                <a:gd name="connsiteY83" fmla="*/ 2603896 h 4171765"/>
                <a:gd name="connsiteX84" fmla="*/ 1468561 w 3279590"/>
                <a:gd name="connsiteY84" fmla="*/ 2667977 h 4171765"/>
                <a:gd name="connsiteX85" fmla="*/ 1776483 w 3279590"/>
                <a:gd name="connsiteY85" fmla="*/ 2526807 h 4171765"/>
                <a:gd name="connsiteX86" fmla="*/ 2131191 w 3279590"/>
                <a:gd name="connsiteY86" fmla="*/ 2532666 h 4171765"/>
                <a:gd name="connsiteX87" fmla="*/ 1986300 w 3279590"/>
                <a:gd name="connsiteY87" fmla="*/ 2564193 h 4171765"/>
                <a:gd name="connsiteX88" fmla="*/ 1761697 w 3279590"/>
                <a:gd name="connsiteY88" fmla="*/ 2598253 h 4171765"/>
                <a:gd name="connsiteX89" fmla="*/ 1517051 w 3279590"/>
                <a:gd name="connsiteY89" fmla="*/ 2751934 h 4171765"/>
                <a:gd name="connsiteX90" fmla="*/ 1558821 w 3279590"/>
                <a:gd name="connsiteY90" fmla="*/ 2973103 h 4171765"/>
                <a:gd name="connsiteX91" fmla="*/ 1696784 w 3279590"/>
                <a:gd name="connsiteY91" fmla="*/ 3206591 h 4171765"/>
                <a:gd name="connsiteX92" fmla="*/ 1843833 w 3279590"/>
                <a:gd name="connsiteY92" fmla="*/ 3442206 h 4171765"/>
                <a:gd name="connsiteX93" fmla="*/ 1996233 w 3279590"/>
                <a:gd name="connsiteY93" fmla="*/ 3683218 h 4171765"/>
                <a:gd name="connsiteX94" fmla="*/ 2140452 w 3279590"/>
                <a:gd name="connsiteY94" fmla="*/ 3890109 h 4171765"/>
                <a:gd name="connsiteX95" fmla="*/ 2262782 w 3279590"/>
                <a:gd name="connsiteY95" fmla="*/ 4085726 h 4171765"/>
                <a:gd name="connsiteX96" fmla="*/ 2180128 w 3279590"/>
                <a:gd name="connsiteY96" fmla="*/ 4171765 h 4171765"/>
                <a:gd name="connsiteX97" fmla="*/ 1990606 w 3279590"/>
                <a:gd name="connsiteY97" fmla="*/ 3896286 h 4171765"/>
                <a:gd name="connsiteX98" fmla="*/ 1631898 w 3279590"/>
                <a:gd name="connsiteY98" fmla="*/ 3295783 h 4171765"/>
                <a:gd name="connsiteX99" fmla="*/ 1332036 w 3279590"/>
                <a:gd name="connsiteY99" fmla="*/ 2747678 h 4171765"/>
                <a:gd name="connsiteX100" fmla="*/ 1304368 w 3279590"/>
                <a:gd name="connsiteY100" fmla="*/ 2596185 h 4171765"/>
                <a:gd name="connsiteX101" fmla="*/ 1150607 w 3279590"/>
                <a:gd name="connsiteY101" fmla="*/ 2515903 h 4171765"/>
                <a:gd name="connsiteX102" fmla="*/ 1036307 w 3279590"/>
                <a:gd name="connsiteY102" fmla="*/ 2597546 h 4171765"/>
                <a:gd name="connsiteX103" fmla="*/ 1003650 w 3279590"/>
                <a:gd name="connsiteY103" fmla="*/ 2744503 h 4171765"/>
                <a:gd name="connsiteX104" fmla="*/ 1215921 w 3279590"/>
                <a:gd name="connsiteY104" fmla="*/ 2973103 h 4171765"/>
                <a:gd name="connsiteX105" fmla="*/ 1411865 w 3279590"/>
                <a:gd name="connsiteY105" fmla="*/ 3437158 h 4171765"/>
                <a:gd name="connsiteX106" fmla="*/ 1540747 w 3279590"/>
                <a:gd name="connsiteY106" fmla="*/ 3765476 h 4171765"/>
                <a:gd name="connsiteX107" fmla="*/ 1611171 w 3279590"/>
                <a:gd name="connsiteY107" fmla="*/ 4027605 h 4171765"/>
                <a:gd name="connsiteX0" fmla="*/ 1459977 w 3279590"/>
                <a:gd name="connsiteY0" fmla="*/ 4066244 h 4144127"/>
                <a:gd name="connsiteX1" fmla="*/ 1379207 w 3279590"/>
                <a:gd name="connsiteY1" fmla="*/ 3675232 h 4144127"/>
                <a:gd name="connsiteX2" fmla="*/ 1199593 w 3279590"/>
                <a:gd name="connsiteY2" fmla="*/ 3218032 h 4144127"/>
                <a:gd name="connsiteX3" fmla="*/ 1036307 w 3279590"/>
                <a:gd name="connsiteY3" fmla="*/ 2907789 h 4144127"/>
                <a:gd name="connsiteX4" fmla="*/ 824036 w 3279590"/>
                <a:gd name="connsiteY4" fmla="*/ 2695517 h 4144127"/>
                <a:gd name="connsiteX5" fmla="*/ 905679 w 3279590"/>
                <a:gd name="connsiteY5" fmla="*/ 2515903 h 4144127"/>
                <a:gd name="connsiteX6" fmla="*/ 1036307 w 3279590"/>
                <a:gd name="connsiteY6" fmla="*/ 2368946 h 4144127"/>
                <a:gd name="connsiteX7" fmla="*/ 1019979 w 3279590"/>
                <a:gd name="connsiteY7" fmla="*/ 2205660 h 4144127"/>
                <a:gd name="connsiteX8" fmla="*/ 987321 w 3279590"/>
                <a:gd name="connsiteY8" fmla="*/ 2173003 h 4144127"/>
                <a:gd name="connsiteX9" fmla="*/ 969193 w 3279590"/>
                <a:gd name="connsiteY9" fmla="*/ 2315128 h 4144127"/>
                <a:gd name="connsiteX10" fmla="*/ 821035 w 3279590"/>
                <a:gd name="connsiteY10" fmla="*/ 2371377 h 4144127"/>
                <a:gd name="connsiteX11" fmla="*/ 675878 w 3279590"/>
                <a:gd name="connsiteY11" fmla="*/ 2329655 h 4144127"/>
                <a:gd name="connsiteX12" fmla="*/ 608133 w 3279590"/>
                <a:gd name="connsiteY12" fmla="*/ 2232284 h 4144127"/>
                <a:gd name="connsiteX13" fmla="*/ 635957 w 3279590"/>
                <a:gd name="connsiteY13" fmla="*/ 2105287 h 4144127"/>
                <a:gd name="connsiteX14" fmla="*/ 763555 w 3279590"/>
                <a:gd name="connsiteY14" fmla="*/ 2038772 h 4144127"/>
                <a:gd name="connsiteX15" fmla="*/ 869390 w 3279590"/>
                <a:gd name="connsiteY15" fmla="*/ 2078663 h 4144127"/>
                <a:gd name="connsiteX16" fmla="*/ 833101 w 3279590"/>
                <a:gd name="connsiteY16" fmla="*/ 2013950 h 4144127"/>
                <a:gd name="connsiteX17" fmla="*/ 791379 w 3279590"/>
                <a:gd name="connsiteY17" fmla="*/ 1960732 h 4144127"/>
                <a:gd name="connsiteX18" fmla="*/ 615996 w 3279590"/>
                <a:gd name="connsiteY18" fmla="*/ 1954068 h 4144127"/>
                <a:gd name="connsiteX19" fmla="*/ 431550 w 3279590"/>
                <a:gd name="connsiteY19" fmla="*/ 1922190 h 4144127"/>
                <a:gd name="connsiteX20" fmla="*/ 237763 w 3279590"/>
                <a:gd name="connsiteY20" fmla="*/ 1808333 h 4144127"/>
                <a:gd name="connsiteX21" fmla="*/ 6830 w 3279590"/>
                <a:gd name="connsiteY21" fmla="*/ 1498086 h 4144127"/>
                <a:gd name="connsiteX22" fmla="*/ 105579 w 3279590"/>
                <a:gd name="connsiteY22" fmla="*/ 1062660 h 4144127"/>
                <a:gd name="connsiteX23" fmla="*/ 546450 w 3279590"/>
                <a:gd name="connsiteY23" fmla="*/ 670775 h 4144127"/>
                <a:gd name="connsiteX24" fmla="*/ 2309936 w 3279590"/>
                <a:gd name="connsiteY24" fmla="*/ 1303 h 4144127"/>
                <a:gd name="connsiteX25" fmla="*/ 1150607 w 3279590"/>
                <a:gd name="connsiteY25" fmla="*/ 509045 h 4144127"/>
                <a:gd name="connsiteX26" fmla="*/ 546450 w 3279590"/>
                <a:gd name="connsiteY26" fmla="*/ 817732 h 4144127"/>
                <a:gd name="connsiteX27" fmla="*/ 203550 w 3279590"/>
                <a:gd name="connsiteY27" fmla="*/ 1144303 h 4144127"/>
                <a:gd name="connsiteX28" fmla="*/ 128904 w 3279590"/>
                <a:gd name="connsiteY28" fmla="*/ 1469318 h 4144127"/>
                <a:gd name="connsiteX29" fmla="*/ 309296 w 3279590"/>
                <a:gd name="connsiteY29" fmla="*/ 1725134 h 4144127"/>
                <a:gd name="connsiteX30" fmla="*/ 499799 w 3279590"/>
                <a:gd name="connsiteY30" fmla="*/ 1831660 h 4144127"/>
                <a:gd name="connsiteX31" fmla="*/ 366835 w 3279590"/>
                <a:gd name="connsiteY31" fmla="*/ 1503531 h 4144127"/>
                <a:gd name="connsiteX32" fmla="*/ 521569 w 3279590"/>
                <a:gd name="connsiteY32" fmla="*/ 1127197 h 4144127"/>
                <a:gd name="connsiteX33" fmla="*/ 1026197 w 3279590"/>
                <a:gd name="connsiteY33" fmla="*/ 827840 h 4144127"/>
                <a:gd name="connsiteX34" fmla="*/ 1700333 w 3279590"/>
                <a:gd name="connsiteY34" fmla="*/ 541702 h 4144127"/>
                <a:gd name="connsiteX35" fmla="*/ 2375250 w 3279590"/>
                <a:gd name="connsiteY35" fmla="*/ 278889 h 4144127"/>
                <a:gd name="connsiteX36" fmla="*/ 1591479 w 3279590"/>
                <a:gd name="connsiteY36" fmla="*/ 703432 h 4144127"/>
                <a:gd name="connsiteX37" fmla="*/ 2587522 w 3279590"/>
                <a:gd name="connsiteY37" fmla="*/ 866718 h 4144127"/>
                <a:gd name="connsiteX38" fmla="*/ 1489622 w 3279590"/>
                <a:gd name="connsiteY38" fmla="*/ 794406 h 4144127"/>
                <a:gd name="connsiteX39" fmla="*/ 1150607 w 3279590"/>
                <a:gd name="connsiteY39" fmla="*/ 915703 h 4144127"/>
                <a:gd name="connsiteX40" fmla="*/ 628093 w 3279590"/>
                <a:gd name="connsiteY40" fmla="*/ 1193289 h 4144127"/>
                <a:gd name="connsiteX41" fmla="*/ 481136 w 3279590"/>
                <a:gd name="connsiteY41" fmla="*/ 1454546 h 4144127"/>
                <a:gd name="connsiteX42" fmla="*/ 562779 w 3279590"/>
                <a:gd name="connsiteY42" fmla="*/ 1748460 h 4144127"/>
                <a:gd name="connsiteX43" fmla="*/ 726064 w 3279590"/>
                <a:gd name="connsiteY43" fmla="*/ 1879089 h 4144127"/>
                <a:gd name="connsiteX44" fmla="*/ 666184 w 3279590"/>
                <a:gd name="connsiteY44" fmla="*/ 1735763 h 4144127"/>
                <a:gd name="connsiteX45" fmla="*/ 742393 w 3279590"/>
                <a:gd name="connsiteY45" fmla="*/ 1585174 h 4144127"/>
                <a:gd name="connsiteX46" fmla="*/ 909311 w 3279590"/>
                <a:gd name="connsiteY46" fmla="*/ 1543452 h 4144127"/>
                <a:gd name="connsiteX47" fmla="*/ 1038138 w 3279590"/>
                <a:gd name="connsiteY47" fmla="*/ 1675281 h 4144127"/>
                <a:gd name="connsiteX48" fmla="*/ 1036307 w 3279590"/>
                <a:gd name="connsiteY48" fmla="*/ 1830103 h 4144127"/>
                <a:gd name="connsiteX49" fmla="*/ 1199593 w 3279590"/>
                <a:gd name="connsiteY49" fmla="*/ 1748460 h 4144127"/>
                <a:gd name="connsiteX50" fmla="*/ 1442752 w 3279590"/>
                <a:gd name="connsiteY50" fmla="*/ 1679870 h 4144127"/>
                <a:gd name="connsiteX51" fmla="*/ 1765001 w 3279590"/>
                <a:gd name="connsiteY51" fmla="*/ 1513857 h 4144127"/>
                <a:gd name="connsiteX52" fmla="*/ 2003862 w 3279590"/>
                <a:gd name="connsiteY52" fmla="*/ 1385763 h 4144127"/>
                <a:gd name="connsiteX53" fmla="*/ 2268182 w 3279590"/>
                <a:gd name="connsiteY53" fmla="*/ 1337214 h 4144127"/>
                <a:gd name="connsiteX54" fmla="*/ 2568227 w 3279590"/>
                <a:gd name="connsiteY54" fmla="*/ 1406924 h 4144127"/>
                <a:gd name="connsiteX55" fmla="*/ 3273319 w 3279590"/>
                <a:gd name="connsiteY55" fmla="*/ 1634162 h 4144127"/>
                <a:gd name="connsiteX56" fmla="*/ 2243390 w 3279590"/>
                <a:gd name="connsiteY56" fmla="*/ 1396496 h 4144127"/>
                <a:gd name="connsiteX57" fmla="*/ 1584816 w 3279590"/>
                <a:gd name="connsiteY57" fmla="*/ 1715204 h 4144127"/>
                <a:gd name="connsiteX58" fmla="*/ 1781027 w 3279590"/>
                <a:gd name="connsiteY58" fmla="*/ 1627001 h 4144127"/>
                <a:gd name="connsiteX59" fmla="*/ 1916459 w 3279590"/>
                <a:gd name="connsiteY59" fmla="*/ 1648162 h 4144127"/>
                <a:gd name="connsiteX60" fmla="*/ 1954549 w 3279590"/>
                <a:gd name="connsiteY60" fmla="*/ 1787826 h 4144127"/>
                <a:gd name="connsiteX61" fmla="*/ 1874137 w 3279590"/>
                <a:gd name="connsiteY61" fmla="*/ 1889400 h 4144127"/>
                <a:gd name="connsiteX62" fmla="*/ 1710011 w 3279590"/>
                <a:gd name="connsiteY62" fmla="*/ 1888754 h 4144127"/>
                <a:gd name="connsiteX63" fmla="*/ 2065007 w 3279590"/>
                <a:gd name="connsiteY63" fmla="*/ 1993389 h 4144127"/>
                <a:gd name="connsiteX64" fmla="*/ 2456893 w 3279590"/>
                <a:gd name="connsiteY64" fmla="*/ 2055071 h 4144127"/>
                <a:gd name="connsiteX65" fmla="*/ 3110036 w 3279590"/>
                <a:gd name="connsiteY65" fmla="*/ 2156675 h 4144127"/>
                <a:gd name="connsiteX66" fmla="*/ 1983818 w 3279590"/>
                <a:gd name="connsiteY66" fmla="*/ 2066414 h 4144127"/>
                <a:gd name="connsiteX67" fmla="*/ 1444521 w 3279590"/>
                <a:gd name="connsiteY67" fmla="*/ 1830103 h 4144127"/>
                <a:gd name="connsiteX68" fmla="*/ 1134279 w 3279590"/>
                <a:gd name="connsiteY68" fmla="*/ 1862760 h 4144127"/>
                <a:gd name="connsiteX69" fmla="*/ 1101621 w 3279590"/>
                <a:gd name="connsiteY69" fmla="*/ 2026046 h 4144127"/>
                <a:gd name="connsiteX70" fmla="*/ 1183264 w 3279590"/>
                <a:gd name="connsiteY70" fmla="*/ 2156675 h 4144127"/>
                <a:gd name="connsiteX71" fmla="*/ 1240414 w 3279590"/>
                <a:gd name="connsiteY71" fmla="*/ 2327217 h 4144127"/>
                <a:gd name="connsiteX72" fmla="*/ 1232250 w 3279590"/>
                <a:gd name="connsiteY72" fmla="*/ 2466917 h 4144127"/>
                <a:gd name="connsiteX73" fmla="*/ 1316748 w 3279590"/>
                <a:gd name="connsiteY73" fmla="*/ 2344443 h 4144127"/>
                <a:gd name="connsiteX74" fmla="*/ 1495939 w 3279590"/>
                <a:gd name="connsiteY74" fmla="*/ 2184362 h 4144127"/>
                <a:gd name="connsiteX75" fmla="*/ 1747054 w 3279590"/>
                <a:gd name="connsiteY75" fmla="*/ 2107236 h 4144127"/>
                <a:gd name="connsiteX76" fmla="*/ 1751897 w 3279590"/>
                <a:gd name="connsiteY76" fmla="*/ 2167799 h 4144127"/>
                <a:gd name="connsiteX77" fmla="*/ 1499277 w 3279590"/>
                <a:gd name="connsiteY77" fmla="*/ 2263826 h 4144127"/>
                <a:gd name="connsiteX78" fmla="*/ 1321294 w 3279590"/>
                <a:gd name="connsiteY78" fmla="*/ 2459914 h 4144127"/>
                <a:gd name="connsiteX79" fmla="*/ 1337024 w 3279590"/>
                <a:gd name="connsiteY79" fmla="*/ 2537221 h 4144127"/>
                <a:gd name="connsiteX80" fmla="*/ 1368104 w 3279590"/>
                <a:gd name="connsiteY80" fmla="*/ 2453329 h 4144127"/>
                <a:gd name="connsiteX81" fmla="*/ 1514941 w 3279590"/>
                <a:gd name="connsiteY81" fmla="*/ 2410331 h 4144127"/>
                <a:gd name="connsiteX82" fmla="*/ 1543963 w 3279590"/>
                <a:gd name="connsiteY82" fmla="*/ 2572980 h 4144127"/>
                <a:gd name="connsiteX83" fmla="*/ 1384037 w 3279590"/>
                <a:gd name="connsiteY83" fmla="*/ 2603896 h 4144127"/>
                <a:gd name="connsiteX84" fmla="*/ 1468561 w 3279590"/>
                <a:gd name="connsiteY84" fmla="*/ 2667977 h 4144127"/>
                <a:gd name="connsiteX85" fmla="*/ 1776483 w 3279590"/>
                <a:gd name="connsiteY85" fmla="*/ 2526807 h 4144127"/>
                <a:gd name="connsiteX86" fmla="*/ 2131191 w 3279590"/>
                <a:gd name="connsiteY86" fmla="*/ 2532666 h 4144127"/>
                <a:gd name="connsiteX87" fmla="*/ 1986300 w 3279590"/>
                <a:gd name="connsiteY87" fmla="*/ 2564193 h 4144127"/>
                <a:gd name="connsiteX88" fmla="*/ 1761697 w 3279590"/>
                <a:gd name="connsiteY88" fmla="*/ 2598253 h 4144127"/>
                <a:gd name="connsiteX89" fmla="*/ 1517051 w 3279590"/>
                <a:gd name="connsiteY89" fmla="*/ 2751934 h 4144127"/>
                <a:gd name="connsiteX90" fmla="*/ 1558821 w 3279590"/>
                <a:gd name="connsiteY90" fmla="*/ 2973103 h 4144127"/>
                <a:gd name="connsiteX91" fmla="*/ 1696784 w 3279590"/>
                <a:gd name="connsiteY91" fmla="*/ 3206591 h 4144127"/>
                <a:gd name="connsiteX92" fmla="*/ 1843833 w 3279590"/>
                <a:gd name="connsiteY92" fmla="*/ 3442206 h 4144127"/>
                <a:gd name="connsiteX93" fmla="*/ 1996233 w 3279590"/>
                <a:gd name="connsiteY93" fmla="*/ 3683218 h 4144127"/>
                <a:gd name="connsiteX94" fmla="*/ 2140452 w 3279590"/>
                <a:gd name="connsiteY94" fmla="*/ 3890109 h 4144127"/>
                <a:gd name="connsiteX95" fmla="*/ 2262782 w 3279590"/>
                <a:gd name="connsiteY95" fmla="*/ 4085726 h 4144127"/>
                <a:gd name="connsiteX96" fmla="*/ 2161702 w 3279590"/>
                <a:gd name="connsiteY96" fmla="*/ 4144127 h 4144127"/>
                <a:gd name="connsiteX97" fmla="*/ 1990606 w 3279590"/>
                <a:gd name="connsiteY97" fmla="*/ 3896286 h 4144127"/>
                <a:gd name="connsiteX98" fmla="*/ 1631898 w 3279590"/>
                <a:gd name="connsiteY98" fmla="*/ 3295783 h 4144127"/>
                <a:gd name="connsiteX99" fmla="*/ 1332036 w 3279590"/>
                <a:gd name="connsiteY99" fmla="*/ 2747678 h 4144127"/>
                <a:gd name="connsiteX100" fmla="*/ 1304368 w 3279590"/>
                <a:gd name="connsiteY100" fmla="*/ 2596185 h 4144127"/>
                <a:gd name="connsiteX101" fmla="*/ 1150607 w 3279590"/>
                <a:gd name="connsiteY101" fmla="*/ 2515903 h 4144127"/>
                <a:gd name="connsiteX102" fmla="*/ 1036307 w 3279590"/>
                <a:gd name="connsiteY102" fmla="*/ 2597546 h 4144127"/>
                <a:gd name="connsiteX103" fmla="*/ 1003650 w 3279590"/>
                <a:gd name="connsiteY103" fmla="*/ 2744503 h 4144127"/>
                <a:gd name="connsiteX104" fmla="*/ 1215921 w 3279590"/>
                <a:gd name="connsiteY104" fmla="*/ 2973103 h 4144127"/>
                <a:gd name="connsiteX105" fmla="*/ 1411865 w 3279590"/>
                <a:gd name="connsiteY105" fmla="*/ 3437158 h 4144127"/>
                <a:gd name="connsiteX106" fmla="*/ 1540747 w 3279590"/>
                <a:gd name="connsiteY106" fmla="*/ 3765476 h 4144127"/>
                <a:gd name="connsiteX107" fmla="*/ 1611171 w 3279590"/>
                <a:gd name="connsiteY107" fmla="*/ 4027605 h 414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279590" h="4144127">
                  <a:moveTo>
                    <a:pt x="1459977" y="4066244"/>
                  </a:moveTo>
                  <a:cubicBezTo>
                    <a:pt x="1447730" y="3947862"/>
                    <a:pt x="1422604" y="3816601"/>
                    <a:pt x="1379207" y="3675232"/>
                  </a:cubicBezTo>
                  <a:cubicBezTo>
                    <a:pt x="1335810" y="3533863"/>
                    <a:pt x="1256743" y="3345939"/>
                    <a:pt x="1199593" y="3218032"/>
                  </a:cubicBezTo>
                  <a:cubicBezTo>
                    <a:pt x="1142443" y="3090125"/>
                    <a:pt x="1098900" y="2994875"/>
                    <a:pt x="1036307" y="2907789"/>
                  </a:cubicBezTo>
                  <a:cubicBezTo>
                    <a:pt x="973714" y="2820703"/>
                    <a:pt x="845807" y="2760831"/>
                    <a:pt x="824036" y="2695517"/>
                  </a:cubicBezTo>
                  <a:cubicBezTo>
                    <a:pt x="802265" y="2630203"/>
                    <a:pt x="870300" y="2570331"/>
                    <a:pt x="905679" y="2515903"/>
                  </a:cubicBezTo>
                  <a:cubicBezTo>
                    <a:pt x="941057" y="2461474"/>
                    <a:pt x="1017257" y="2420653"/>
                    <a:pt x="1036307" y="2368946"/>
                  </a:cubicBezTo>
                  <a:cubicBezTo>
                    <a:pt x="1055357" y="2317239"/>
                    <a:pt x="1028143" y="2238317"/>
                    <a:pt x="1019979" y="2205660"/>
                  </a:cubicBezTo>
                  <a:cubicBezTo>
                    <a:pt x="1011815" y="2173003"/>
                    <a:pt x="995785" y="2154758"/>
                    <a:pt x="987321" y="2173003"/>
                  </a:cubicBezTo>
                  <a:cubicBezTo>
                    <a:pt x="978857" y="2191248"/>
                    <a:pt x="996907" y="2282066"/>
                    <a:pt x="969193" y="2315128"/>
                  </a:cubicBezTo>
                  <a:cubicBezTo>
                    <a:pt x="941479" y="2348190"/>
                    <a:pt x="869921" y="2368956"/>
                    <a:pt x="821035" y="2371377"/>
                  </a:cubicBezTo>
                  <a:cubicBezTo>
                    <a:pt x="772149" y="2373798"/>
                    <a:pt x="711362" y="2352837"/>
                    <a:pt x="675878" y="2329655"/>
                  </a:cubicBezTo>
                  <a:cubicBezTo>
                    <a:pt x="640394" y="2306473"/>
                    <a:pt x="614786" y="2269679"/>
                    <a:pt x="608133" y="2232284"/>
                  </a:cubicBezTo>
                  <a:cubicBezTo>
                    <a:pt x="601480" y="2194889"/>
                    <a:pt x="610053" y="2137539"/>
                    <a:pt x="635957" y="2105287"/>
                  </a:cubicBezTo>
                  <a:cubicBezTo>
                    <a:pt x="661861" y="2073035"/>
                    <a:pt x="724650" y="2043209"/>
                    <a:pt x="763555" y="2038772"/>
                  </a:cubicBezTo>
                  <a:cubicBezTo>
                    <a:pt x="802460" y="2034335"/>
                    <a:pt x="857799" y="2082800"/>
                    <a:pt x="869390" y="2078663"/>
                  </a:cubicBezTo>
                  <a:cubicBezTo>
                    <a:pt x="880981" y="2074526"/>
                    <a:pt x="846103" y="2033605"/>
                    <a:pt x="833101" y="2013950"/>
                  </a:cubicBezTo>
                  <a:cubicBezTo>
                    <a:pt x="820099" y="1994295"/>
                    <a:pt x="827563" y="1970712"/>
                    <a:pt x="791379" y="1960732"/>
                  </a:cubicBezTo>
                  <a:cubicBezTo>
                    <a:pt x="755195" y="1950752"/>
                    <a:pt x="675967" y="1960492"/>
                    <a:pt x="615996" y="1954068"/>
                  </a:cubicBezTo>
                  <a:cubicBezTo>
                    <a:pt x="556025" y="1947644"/>
                    <a:pt x="494589" y="1946479"/>
                    <a:pt x="431550" y="1922190"/>
                  </a:cubicBezTo>
                  <a:cubicBezTo>
                    <a:pt x="368511" y="1897901"/>
                    <a:pt x="308550" y="1879017"/>
                    <a:pt x="237763" y="1808333"/>
                  </a:cubicBezTo>
                  <a:cubicBezTo>
                    <a:pt x="166976" y="1737649"/>
                    <a:pt x="28861" y="1622365"/>
                    <a:pt x="6830" y="1498086"/>
                  </a:cubicBezTo>
                  <a:cubicBezTo>
                    <a:pt x="-15201" y="1373807"/>
                    <a:pt x="15642" y="1200545"/>
                    <a:pt x="105579" y="1062660"/>
                  </a:cubicBezTo>
                  <a:cubicBezTo>
                    <a:pt x="195516" y="924775"/>
                    <a:pt x="358671" y="766025"/>
                    <a:pt x="546450" y="670775"/>
                  </a:cubicBezTo>
                  <a:cubicBezTo>
                    <a:pt x="734229" y="575525"/>
                    <a:pt x="2209243" y="28258"/>
                    <a:pt x="2309936" y="1303"/>
                  </a:cubicBezTo>
                  <a:cubicBezTo>
                    <a:pt x="2410629" y="-25652"/>
                    <a:pt x="1444521" y="372974"/>
                    <a:pt x="1150607" y="509045"/>
                  </a:cubicBezTo>
                  <a:cubicBezTo>
                    <a:pt x="856693" y="645116"/>
                    <a:pt x="704293" y="711856"/>
                    <a:pt x="546450" y="817732"/>
                  </a:cubicBezTo>
                  <a:cubicBezTo>
                    <a:pt x="388607" y="923608"/>
                    <a:pt x="273141" y="1035705"/>
                    <a:pt x="203550" y="1144303"/>
                  </a:cubicBezTo>
                  <a:cubicBezTo>
                    <a:pt x="133959" y="1252901"/>
                    <a:pt x="111280" y="1372513"/>
                    <a:pt x="128904" y="1469318"/>
                  </a:cubicBezTo>
                  <a:cubicBezTo>
                    <a:pt x="146528" y="1566123"/>
                    <a:pt x="247480" y="1664744"/>
                    <a:pt x="309296" y="1725134"/>
                  </a:cubicBezTo>
                  <a:cubicBezTo>
                    <a:pt x="371112" y="1785524"/>
                    <a:pt x="451334" y="1814169"/>
                    <a:pt x="499799" y="1831660"/>
                  </a:cubicBezTo>
                  <a:cubicBezTo>
                    <a:pt x="439411" y="1755848"/>
                    <a:pt x="363207" y="1620941"/>
                    <a:pt x="366835" y="1503531"/>
                  </a:cubicBezTo>
                  <a:cubicBezTo>
                    <a:pt x="370463" y="1386121"/>
                    <a:pt x="411675" y="1239812"/>
                    <a:pt x="521569" y="1127197"/>
                  </a:cubicBezTo>
                  <a:cubicBezTo>
                    <a:pt x="631463" y="1014582"/>
                    <a:pt x="829736" y="925422"/>
                    <a:pt x="1026197" y="827840"/>
                  </a:cubicBezTo>
                  <a:cubicBezTo>
                    <a:pt x="1222658" y="730258"/>
                    <a:pt x="1475491" y="633194"/>
                    <a:pt x="1700333" y="541702"/>
                  </a:cubicBezTo>
                  <a:cubicBezTo>
                    <a:pt x="1925175" y="450210"/>
                    <a:pt x="2393392" y="251934"/>
                    <a:pt x="2375250" y="278889"/>
                  </a:cubicBezTo>
                  <a:cubicBezTo>
                    <a:pt x="2357108" y="305844"/>
                    <a:pt x="1686729" y="651725"/>
                    <a:pt x="1591479" y="703432"/>
                  </a:cubicBezTo>
                  <a:cubicBezTo>
                    <a:pt x="1698386" y="747364"/>
                    <a:pt x="2604498" y="851556"/>
                    <a:pt x="2587522" y="866718"/>
                  </a:cubicBezTo>
                  <a:cubicBezTo>
                    <a:pt x="2570546" y="881880"/>
                    <a:pt x="1666907" y="794018"/>
                    <a:pt x="1489622" y="794406"/>
                  </a:cubicBezTo>
                  <a:cubicBezTo>
                    <a:pt x="1405641" y="787019"/>
                    <a:pt x="1294195" y="849223"/>
                    <a:pt x="1150607" y="915703"/>
                  </a:cubicBezTo>
                  <a:cubicBezTo>
                    <a:pt x="1007019" y="982183"/>
                    <a:pt x="739671" y="1103482"/>
                    <a:pt x="628093" y="1193289"/>
                  </a:cubicBezTo>
                  <a:cubicBezTo>
                    <a:pt x="516514" y="1283096"/>
                    <a:pt x="492022" y="1362018"/>
                    <a:pt x="481136" y="1454546"/>
                  </a:cubicBezTo>
                  <a:cubicBezTo>
                    <a:pt x="470250" y="1547074"/>
                    <a:pt x="521958" y="1677703"/>
                    <a:pt x="562779" y="1748460"/>
                  </a:cubicBezTo>
                  <a:cubicBezTo>
                    <a:pt x="603600" y="1819217"/>
                    <a:pt x="708830" y="1881205"/>
                    <a:pt x="726064" y="1879089"/>
                  </a:cubicBezTo>
                  <a:cubicBezTo>
                    <a:pt x="743298" y="1876973"/>
                    <a:pt x="667695" y="1810142"/>
                    <a:pt x="666184" y="1735763"/>
                  </a:cubicBezTo>
                  <a:cubicBezTo>
                    <a:pt x="664673" y="1661384"/>
                    <a:pt x="693408" y="1629923"/>
                    <a:pt x="742393" y="1585174"/>
                  </a:cubicBezTo>
                  <a:cubicBezTo>
                    <a:pt x="791378" y="1540425"/>
                    <a:pt x="847324" y="1532666"/>
                    <a:pt x="909311" y="1543452"/>
                  </a:cubicBezTo>
                  <a:cubicBezTo>
                    <a:pt x="971298" y="1554238"/>
                    <a:pt x="1012740" y="1593648"/>
                    <a:pt x="1038138" y="1675281"/>
                  </a:cubicBezTo>
                  <a:cubicBezTo>
                    <a:pt x="1063536" y="1756914"/>
                    <a:pt x="1009398" y="1817907"/>
                    <a:pt x="1036307" y="1830103"/>
                  </a:cubicBezTo>
                  <a:cubicBezTo>
                    <a:pt x="1063216" y="1842299"/>
                    <a:pt x="1131852" y="1773499"/>
                    <a:pt x="1199593" y="1748460"/>
                  </a:cubicBezTo>
                  <a:cubicBezTo>
                    <a:pt x="1267334" y="1723421"/>
                    <a:pt x="1373910" y="1702041"/>
                    <a:pt x="1442752" y="1679870"/>
                  </a:cubicBezTo>
                  <a:cubicBezTo>
                    <a:pt x="1511594" y="1657699"/>
                    <a:pt x="1671483" y="1562875"/>
                    <a:pt x="1765001" y="1513857"/>
                  </a:cubicBezTo>
                  <a:cubicBezTo>
                    <a:pt x="1858519" y="1464839"/>
                    <a:pt x="1883319" y="1440597"/>
                    <a:pt x="2003862" y="1385763"/>
                  </a:cubicBezTo>
                  <a:cubicBezTo>
                    <a:pt x="2124405" y="1330929"/>
                    <a:pt x="2174121" y="1333687"/>
                    <a:pt x="2268182" y="1337214"/>
                  </a:cubicBezTo>
                  <a:cubicBezTo>
                    <a:pt x="2362243" y="1340741"/>
                    <a:pt x="2400704" y="1357433"/>
                    <a:pt x="2568227" y="1406924"/>
                  </a:cubicBezTo>
                  <a:cubicBezTo>
                    <a:pt x="2735750" y="1456415"/>
                    <a:pt x="3347914" y="1630963"/>
                    <a:pt x="3273319" y="1634162"/>
                  </a:cubicBezTo>
                  <a:cubicBezTo>
                    <a:pt x="3198724" y="1637361"/>
                    <a:pt x="2524807" y="1382989"/>
                    <a:pt x="2243390" y="1396496"/>
                  </a:cubicBezTo>
                  <a:cubicBezTo>
                    <a:pt x="1961973" y="1410003"/>
                    <a:pt x="1661877" y="1676786"/>
                    <a:pt x="1584816" y="1715204"/>
                  </a:cubicBezTo>
                  <a:cubicBezTo>
                    <a:pt x="1507755" y="1753622"/>
                    <a:pt x="1730692" y="1638174"/>
                    <a:pt x="1781027" y="1627001"/>
                  </a:cubicBezTo>
                  <a:cubicBezTo>
                    <a:pt x="1831362" y="1615828"/>
                    <a:pt x="1887539" y="1621358"/>
                    <a:pt x="1916459" y="1648162"/>
                  </a:cubicBezTo>
                  <a:cubicBezTo>
                    <a:pt x="1945379" y="1674966"/>
                    <a:pt x="1977827" y="1716584"/>
                    <a:pt x="1954549" y="1787826"/>
                  </a:cubicBezTo>
                  <a:cubicBezTo>
                    <a:pt x="1931271" y="1859068"/>
                    <a:pt x="1946635" y="1840132"/>
                    <a:pt x="1874137" y="1889400"/>
                  </a:cubicBezTo>
                  <a:cubicBezTo>
                    <a:pt x="1835497" y="1904811"/>
                    <a:pt x="1678199" y="1871423"/>
                    <a:pt x="1710011" y="1888754"/>
                  </a:cubicBezTo>
                  <a:cubicBezTo>
                    <a:pt x="1741823" y="1906085"/>
                    <a:pt x="1940527" y="1965669"/>
                    <a:pt x="2065007" y="1993389"/>
                  </a:cubicBezTo>
                  <a:cubicBezTo>
                    <a:pt x="2189487" y="2021109"/>
                    <a:pt x="2282721" y="2027857"/>
                    <a:pt x="2456893" y="2055071"/>
                  </a:cubicBezTo>
                  <a:cubicBezTo>
                    <a:pt x="2631065" y="2082285"/>
                    <a:pt x="3188882" y="2154785"/>
                    <a:pt x="3110036" y="2156675"/>
                  </a:cubicBezTo>
                  <a:cubicBezTo>
                    <a:pt x="3031190" y="2158565"/>
                    <a:pt x="2261404" y="2098618"/>
                    <a:pt x="1983818" y="2066414"/>
                  </a:cubicBezTo>
                  <a:cubicBezTo>
                    <a:pt x="1706232" y="2034210"/>
                    <a:pt x="1586111" y="1864045"/>
                    <a:pt x="1444521" y="1830103"/>
                  </a:cubicBezTo>
                  <a:cubicBezTo>
                    <a:pt x="1302931" y="1796161"/>
                    <a:pt x="1191429" y="1830103"/>
                    <a:pt x="1134279" y="1862760"/>
                  </a:cubicBezTo>
                  <a:cubicBezTo>
                    <a:pt x="1077129" y="1895417"/>
                    <a:pt x="1093457" y="1977060"/>
                    <a:pt x="1101621" y="2026046"/>
                  </a:cubicBezTo>
                  <a:cubicBezTo>
                    <a:pt x="1109785" y="2075032"/>
                    <a:pt x="1160132" y="2106480"/>
                    <a:pt x="1183264" y="2156675"/>
                  </a:cubicBezTo>
                  <a:cubicBezTo>
                    <a:pt x="1206396" y="2206870"/>
                    <a:pt x="1232250" y="2275510"/>
                    <a:pt x="1240414" y="2327217"/>
                  </a:cubicBezTo>
                  <a:cubicBezTo>
                    <a:pt x="1248578" y="2378924"/>
                    <a:pt x="1219528" y="2464046"/>
                    <a:pt x="1232250" y="2466917"/>
                  </a:cubicBezTo>
                  <a:cubicBezTo>
                    <a:pt x="1244972" y="2469788"/>
                    <a:pt x="1272800" y="2391536"/>
                    <a:pt x="1316748" y="2344443"/>
                  </a:cubicBezTo>
                  <a:cubicBezTo>
                    <a:pt x="1360696" y="2297351"/>
                    <a:pt x="1424221" y="2223897"/>
                    <a:pt x="1495939" y="2184362"/>
                  </a:cubicBezTo>
                  <a:cubicBezTo>
                    <a:pt x="1567657" y="2144828"/>
                    <a:pt x="1704394" y="2109997"/>
                    <a:pt x="1747054" y="2107236"/>
                  </a:cubicBezTo>
                  <a:cubicBezTo>
                    <a:pt x="1789714" y="2104476"/>
                    <a:pt x="1793193" y="2141701"/>
                    <a:pt x="1751897" y="2167799"/>
                  </a:cubicBezTo>
                  <a:cubicBezTo>
                    <a:pt x="1710601" y="2193897"/>
                    <a:pt x="1557788" y="2208566"/>
                    <a:pt x="1499277" y="2263826"/>
                  </a:cubicBezTo>
                  <a:cubicBezTo>
                    <a:pt x="1440766" y="2319086"/>
                    <a:pt x="1348336" y="2414348"/>
                    <a:pt x="1321294" y="2459914"/>
                  </a:cubicBezTo>
                  <a:cubicBezTo>
                    <a:pt x="1294252" y="2505480"/>
                    <a:pt x="1322510" y="2533139"/>
                    <a:pt x="1337024" y="2537221"/>
                  </a:cubicBezTo>
                  <a:cubicBezTo>
                    <a:pt x="1351538" y="2541303"/>
                    <a:pt x="1349685" y="2458092"/>
                    <a:pt x="1368104" y="2453329"/>
                  </a:cubicBezTo>
                  <a:cubicBezTo>
                    <a:pt x="1419616" y="2393413"/>
                    <a:pt x="1471122" y="2393398"/>
                    <a:pt x="1514941" y="2410331"/>
                  </a:cubicBezTo>
                  <a:cubicBezTo>
                    <a:pt x="1558760" y="2436789"/>
                    <a:pt x="1615214" y="2507469"/>
                    <a:pt x="1543963" y="2572980"/>
                  </a:cubicBezTo>
                  <a:cubicBezTo>
                    <a:pt x="1472712" y="2638491"/>
                    <a:pt x="1386354" y="2593162"/>
                    <a:pt x="1384037" y="2603896"/>
                  </a:cubicBezTo>
                  <a:cubicBezTo>
                    <a:pt x="1381720" y="2614631"/>
                    <a:pt x="1403153" y="2680825"/>
                    <a:pt x="1468561" y="2667977"/>
                  </a:cubicBezTo>
                  <a:cubicBezTo>
                    <a:pt x="1533969" y="2655129"/>
                    <a:pt x="1666045" y="2549359"/>
                    <a:pt x="1776483" y="2526807"/>
                  </a:cubicBezTo>
                  <a:cubicBezTo>
                    <a:pt x="1886921" y="2504255"/>
                    <a:pt x="2096222" y="2526435"/>
                    <a:pt x="2131191" y="2532666"/>
                  </a:cubicBezTo>
                  <a:cubicBezTo>
                    <a:pt x="2166161" y="2538897"/>
                    <a:pt x="2047882" y="2553262"/>
                    <a:pt x="1986300" y="2564193"/>
                  </a:cubicBezTo>
                  <a:cubicBezTo>
                    <a:pt x="1924718" y="2575124"/>
                    <a:pt x="1839905" y="2566963"/>
                    <a:pt x="1761697" y="2598253"/>
                  </a:cubicBezTo>
                  <a:cubicBezTo>
                    <a:pt x="1683489" y="2629543"/>
                    <a:pt x="1550864" y="2689459"/>
                    <a:pt x="1517051" y="2751934"/>
                  </a:cubicBezTo>
                  <a:cubicBezTo>
                    <a:pt x="1483238" y="2814409"/>
                    <a:pt x="1528866" y="2897327"/>
                    <a:pt x="1558821" y="2973103"/>
                  </a:cubicBezTo>
                  <a:cubicBezTo>
                    <a:pt x="1588776" y="3048879"/>
                    <a:pt x="1649282" y="3128407"/>
                    <a:pt x="1696784" y="3206591"/>
                  </a:cubicBezTo>
                  <a:cubicBezTo>
                    <a:pt x="1744286" y="3284775"/>
                    <a:pt x="1793925" y="3362768"/>
                    <a:pt x="1843833" y="3442206"/>
                  </a:cubicBezTo>
                  <a:cubicBezTo>
                    <a:pt x="1893741" y="3521644"/>
                    <a:pt x="1946797" y="3608568"/>
                    <a:pt x="1996233" y="3683218"/>
                  </a:cubicBezTo>
                  <a:cubicBezTo>
                    <a:pt x="2045670" y="3757869"/>
                    <a:pt x="2096027" y="3823024"/>
                    <a:pt x="2140452" y="3890109"/>
                  </a:cubicBezTo>
                  <a:cubicBezTo>
                    <a:pt x="2184877" y="3957194"/>
                    <a:pt x="2248492" y="4021126"/>
                    <a:pt x="2262782" y="4085726"/>
                  </a:cubicBezTo>
                  <a:cubicBezTo>
                    <a:pt x="2252067" y="4127167"/>
                    <a:pt x="2212212" y="4130788"/>
                    <a:pt x="2161702" y="4144127"/>
                  </a:cubicBezTo>
                  <a:cubicBezTo>
                    <a:pt x="2080281" y="4057004"/>
                    <a:pt x="2078907" y="4037677"/>
                    <a:pt x="1990606" y="3896286"/>
                  </a:cubicBezTo>
                  <a:cubicBezTo>
                    <a:pt x="1902305" y="3754895"/>
                    <a:pt x="1741660" y="3487218"/>
                    <a:pt x="1631898" y="3295783"/>
                  </a:cubicBezTo>
                  <a:cubicBezTo>
                    <a:pt x="1522136" y="3104348"/>
                    <a:pt x="1386624" y="2864278"/>
                    <a:pt x="1332036" y="2747678"/>
                  </a:cubicBezTo>
                  <a:cubicBezTo>
                    <a:pt x="1277448" y="2631078"/>
                    <a:pt x="1334606" y="2634814"/>
                    <a:pt x="1304368" y="2596185"/>
                  </a:cubicBezTo>
                  <a:cubicBezTo>
                    <a:pt x="1274130" y="2557556"/>
                    <a:pt x="1195284" y="2515676"/>
                    <a:pt x="1150607" y="2515903"/>
                  </a:cubicBezTo>
                  <a:cubicBezTo>
                    <a:pt x="1105930" y="2516130"/>
                    <a:pt x="1060800" y="2559446"/>
                    <a:pt x="1036307" y="2597546"/>
                  </a:cubicBezTo>
                  <a:cubicBezTo>
                    <a:pt x="1011814" y="2635646"/>
                    <a:pt x="973714" y="2681910"/>
                    <a:pt x="1003650" y="2744503"/>
                  </a:cubicBezTo>
                  <a:cubicBezTo>
                    <a:pt x="1033586" y="2807096"/>
                    <a:pt x="1147885" y="2857661"/>
                    <a:pt x="1215921" y="2973103"/>
                  </a:cubicBezTo>
                  <a:cubicBezTo>
                    <a:pt x="1283957" y="3088546"/>
                    <a:pt x="1357727" y="3305096"/>
                    <a:pt x="1411865" y="3437158"/>
                  </a:cubicBezTo>
                  <a:cubicBezTo>
                    <a:pt x="1466003" y="3569220"/>
                    <a:pt x="1507529" y="3667068"/>
                    <a:pt x="1540747" y="3765476"/>
                  </a:cubicBezTo>
                  <a:cubicBezTo>
                    <a:pt x="1573965" y="3863884"/>
                    <a:pt x="1590060" y="3974605"/>
                    <a:pt x="1611171" y="4027605"/>
                  </a:cubicBezTo>
                </a:path>
              </a:pathLst>
            </a:custGeom>
            <a:noFill/>
            <a:ln w="22225">
              <a:solidFill>
                <a:srgbClr val="720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3149259" y="2089275"/>
              <a:ext cx="287146" cy="281544"/>
            </a:xfrm>
            <a:custGeom>
              <a:avLst/>
              <a:gdLst>
                <a:gd name="connsiteX0" fmla="*/ 68904 w 302342"/>
                <a:gd name="connsiteY0" fmla="*/ 252889 h 252889"/>
                <a:gd name="connsiteX1" fmla="*/ 19918 w 302342"/>
                <a:gd name="connsiteY1" fmla="*/ 220232 h 252889"/>
                <a:gd name="connsiteX2" fmla="*/ 3590 w 302342"/>
                <a:gd name="connsiteY2" fmla="*/ 105932 h 252889"/>
                <a:gd name="connsiteX3" fmla="*/ 85233 w 302342"/>
                <a:gd name="connsiteY3" fmla="*/ 24289 h 252889"/>
                <a:gd name="connsiteX4" fmla="*/ 232190 w 302342"/>
                <a:gd name="connsiteY4" fmla="*/ 7960 h 252889"/>
                <a:gd name="connsiteX5" fmla="*/ 297504 w 302342"/>
                <a:gd name="connsiteY5" fmla="*/ 138589 h 252889"/>
                <a:gd name="connsiteX6" fmla="*/ 297504 w 302342"/>
                <a:gd name="connsiteY6" fmla="*/ 187575 h 252889"/>
                <a:gd name="connsiteX0" fmla="*/ 68258 w 301696"/>
                <a:gd name="connsiteY0" fmla="*/ 276606 h 276606"/>
                <a:gd name="connsiteX1" fmla="*/ 19272 w 301696"/>
                <a:gd name="connsiteY1" fmla="*/ 243949 h 276606"/>
                <a:gd name="connsiteX2" fmla="*/ 2944 w 301696"/>
                <a:gd name="connsiteY2" fmla="*/ 129649 h 276606"/>
                <a:gd name="connsiteX3" fmla="*/ 75062 w 301696"/>
                <a:gd name="connsiteY3" fmla="*/ 6731 h 276606"/>
                <a:gd name="connsiteX4" fmla="*/ 231544 w 301696"/>
                <a:gd name="connsiteY4" fmla="*/ 31677 h 276606"/>
                <a:gd name="connsiteX5" fmla="*/ 296858 w 301696"/>
                <a:gd name="connsiteY5" fmla="*/ 162306 h 276606"/>
                <a:gd name="connsiteX6" fmla="*/ 296858 w 301696"/>
                <a:gd name="connsiteY6" fmla="*/ 211292 h 276606"/>
                <a:gd name="connsiteX0" fmla="*/ 68258 w 296858"/>
                <a:gd name="connsiteY0" fmla="*/ 276606 h 276606"/>
                <a:gd name="connsiteX1" fmla="*/ 19272 w 296858"/>
                <a:gd name="connsiteY1" fmla="*/ 243949 h 276606"/>
                <a:gd name="connsiteX2" fmla="*/ 2944 w 296858"/>
                <a:gd name="connsiteY2" fmla="*/ 129649 h 276606"/>
                <a:gd name="connsiteX3" fmla="*/ 75062 w 296858"/>
                <a:gd name="connsiteY3" fmla="*/ 6731 h 276606"/>
                <a:gd name="connsiteX4" fmla="*/ 231544 w 296858"/>
                <a:gd name="connsiteY4" fmla="*/ 31677 h 276606"/>
                <a:gd name="connsiteX5" fmla="*/ 271458 w 296858"/>
                <a:gd name="connsiteY5" fmla="*/ 162306 h 276606"/>
                <a:gd name="connsiteX6" fmla="*/ 296858 w 296858"/>
                <a:gd name="connsiteY6" fmla="*/ 211292 h 276606"/>
                <a:gd name="connsiteX0" fmla="*/ 68258 w 271607"/>
                <a:gd name="connsiteY0" fmla="*/ 276606 h 276606"/>
                <a:gd name="connsiteX1" fmla="*/ 19272 w 271607"/>
                <a:gd name="connsiteY1" fmla="*/ 243949 h 276606"/>
                <a:gd name="connsiteX2" fmla="*/ 2944 w 271607"/>
                <a:gd name="connsiteY2" fmla="*/ 129649 h 276606"/>
                <a:gd name="connsiteX3" fmla="*/ 75062 w 271607"/>
                <a:gd name="connsiteY3" fmla="*/ 6731 h 276606"/>
                <a:gd name="connsiteX4" fmla="*/ 231544 w 271607"/>
                <a:gd name="connsiteY4" fmla="*/ 31677 h 276606"/>
                <a:gd name="connsiteX5" fmla="*/ 271458 w 271607"/>
                <a:gd name="connsiteY5" fmla="*/ 162306 h 276606"/>
                <a:gd name="connsiteX6" fmla="*/ 246058 w 271607"/>
                <a:gd name="connsiteY6" fmla="*/ 214467 h 276606"/>
                <a:gd name="connsiteX0" fmla="*/ 68258 w 271607"/>
                <a:gd name="connsiteY0" fmla="*/ 275846 h 275846"/>
                <a:gd name="connsiteX1" fmla="*/ 19272 w 271607"/>
                <a:gd name="connsiteY1" fmla="*/ 243189 h 275846"/>
                <a:gd name="connsiteX2" fmla="*/ 2944 w 271607"/>
                <a:gd name="connsiteY2" fmla="*/ 128889 h 275846"/>
                <a:gd name="connsiteX3" fmla="*/ 75062 w 271607"/>
                <a:gd name="connsiteY3" fmla="*/ 5971 h 275846"/>
                <a:gd name="connsiteX4" fmla="*/ 231544 w 271607"/>
                <a:gd name="connsiteY4" fmla="*/ 30917 h 275846"/>
                <a:gd name="connsiteX5" fmla="*/ 271458 w 271607"/>
                <a:gd name="connsiteY5" fmla="*/ 132971 h 275846"/>
                <a:gd name="connsiteX6" fmla="*/ 246058 w 271607"/>
                <a:gd name="connsiteY6" fmla="*/ 213707 h 275846"/>
                <a:gd name="connsiteX0" fmla="*/ 83045 w 286394"/>
                <a:gd name="connsiteY0" fmla="*/ 274285 h 274285"/>
                <a:gd name="connsiteX1" fmla="*/ 34059 w 286394"/>
                <a:gd name="connsiteY1" fmla="*/ 241628 h 274285"/>
                <a:gd name="connsiteX2" fmla="*/ 1856 w 286394"/>
                <a:gd name="connsiteY2" fmla="*/ 105103 h 274285"/>
                <a:gd name="connsiteX3" fmla="*/ 89849 w 286394"/>
                <a:gd name="connsiteY3" fmla="*/ 4410 h 274285"/>
                <a:gd name="connsiteX4" fmla="*/ 246331 w 286394"/>
                <a:gd name="connsiteY4" fmla="*/ 29356 h 274285"/>
                <a:gd name="connsiteX5" fmla="*/ 286245 w 286394"/>
                <a:gd name="connsiteY5" fmla="*/ 131410 h 274285"/>
                <a:gd name="connsiteX6" fmla="*/ 260845 w 286394"/>
                <a:gd name="connsiteY6" fmla="*/ 212146 h 274285"/>
                <a:gd name="connsiteX0" fmla="*/ 83898 w 287247"/>
                <a:gd name="connsiteY0" fmla="*/ 271542 h 271542"/>
                <a:gd name="connsiteX1" fmla="*/ 34912 w 287247"/>
                <a:gd name="connsiteY1" fmla="*/ 238885 h 271542"/>
                <a:gd name="connsiteX2" fmla="*/ 2709 w 287247"/>
                <a:gd name="connsiteY2" fmla="*/ 102360 h 271542"/>
                <a:gd name="connsiteX3" fmla="*/ 106577 w 287247"/>
                <a:gd name="connsiteY3" fmla="*/ 4842 h 271542"/>
                <a:gd name="connsiteX4" fmla="*/ 247184 w 287247"/>
                <a:gd name="connsiteY4" fmla="*/ 26613 h 271542"/>
                <a:gd name="connsiteX5" fmla="*/ 287098 w 287247"/>
                <a:gd name="connsiteY5" fmla="*/ 128667 h 271542"/>
                <a:gd name="connsiteX6" fmla="*/ 261698 w 287247"/>
                <a:gd name="connsiteY6" fmla="*/ 209403 h 271542"/>
                <a:gd name="connsiteX0" fmla="*/ 83549 w 286898"/>
                <a:gd name="connsiteY0" fmla="*/ 279953 h 279953"/>
                <a:gd name="connsiteX1" fmla="*/ 34563 w 286898"/>
                <a:gd name="connsiteY1" fmla="*/ 247296 h 279953"/>
                <a:gd name="connsiteX2" fmla="*/ 2360 w 286898"/>
                <a:gd name="connsiteY2" fmla="*/ 110771 h 279953"/>
                <a:gd name="connsiteX3" fmla="*/ 99878 w 286898"/>
                <a:gd name="connsiteY3" fmla="*/ 3728 h 279953"/>
                <a:gd name="connsiteX4" fmla="*/ 246835 w 286898"/>
                <a:gd name="connsiteY4" fmla="*/ 35024 h 279953"/>
                <a:gd name="connsiteX5" fmla="*/ 286749 w 286898"/>
                <a:gd name="connsiteY5" fmla="*/ 137078 h 279953"/>
                <a:gd name="connsiteX6" fmla="*/ 261349 w 286898"/>
                <a:gd name="connsiteY6" fmla="*/ 217814 h 279953"/>
                <a:gd name="connsiteX0" fmla="*/ 77577 w 280926"/>
                <a:gd name="connsiteY0" fmla="*/ 278369 h 278369"/>
                <a:gd name="connsiteX1" fmla="*/ 28591 w 280926"/>
                <a:gd name="connsiteY1" fmla="*/ 245712 h 278369"/>
                <a:gd name="connsiteX2" fmla="*/ 2738 w 280926"/>
                <a:gd name="connsiteY2" fmla="*/ 83787 h 278369"/>
                <a:gd name="connsiteX3" fmla="*/ 93906 w 280926"/>
                <a:gd name="connsiteY3" fmla="*/ 2144 h 278369"/>
                <a:gd name="connsiteX4" fmla="*/ 240863 w 280926"/>
                <a:gd name="connsiteY4" fmla="*/ 33440 h 278369"/>
                <a:gd name="connsiteX5" fmla="*/ 280777 w 280926"/>
                <a:gd name="connsiteY5" fmla="*/ 135494 h 278369"/>
                <a:gd name="connsiteX6" fmla="*/ 255377 w 280926"/>
                <a:gd name="connsiteY6" fmla="*/ 216230 h 278369"/>
                <a:gd name="connsiteX0" fmla="*/ 85002 w 288351"/>
                <a:gd name="connsiteY0" fmla="*/ 278369 h 278369"/>
                <a:gd name="connsiteX1" fmla="*/ 10616 w 288351"/>
                <a:gd name="connsiteY1" fmla="*/ 217137 h 278369"/>
                <a:gd name="connsiteX2" fmla="*/ 10163 w 288351"/>
                <a:gd name="connsiteY2" fmla="*/ 83787 h 278369"/>
                <a:gd name="connsiteX3" fmla="*/ 101331 w 288351"/>
                <a:gd name="connsiteY3" fmla="*/ 2144 h 278369"/>
                <a:gd name="connsiteX4" fmla="*/ 248288 w 288351"/>
                <a:gd name="connsiteY4" fmla="*/ 33440 h 278369"/>
                <a:gd name="connsiteX5" fmla="*/ 288202 w 288351"/>
                <a:gd name="connsiteY5" fmla="*/ 135494 h 278369"/>
                <a:gd name="connsiteX6" fmla="*/ 262802 w 288351"/>
                <a:gd name="connsiteY6" fmla="*/ 216230 h 278369"/>
                <a:gd name="connsiteX0" fmla="*/ 87362 w 290711"/>
                <a:gd name="connsiteY0" fmla="*/ 278369 h 278369"/>
                <a:gd name="connsiteX1" fmla="*/ 12976 w 290711"/>
                <a:gd name="connsiteY1" fmla="*/ 217137 h 278369"/>
                <a:gd name="connsiteX2" fmla="*/ 12523 w 290711"/>
                <a:gd name="connsiteY2" fmla="*/ 83787 h 278369"/>
                <a:gd name="connsiteX3" fmla="*/ 103691 w 290711"/>
                <a:gd name="connsiteY3" fmla="*/ 2144 h 278369"/>
                <a:gd name="connsiteX4" fmla="*/ 250648 w 290711"/>
                <a:gd name="connsiteY4" fmla="*/ 33440 h 278369"/>
                <a:gd name="connsiteX5" fmla="*/ 290562 w 290711"/>
                <a:gd name="connsiteY5" fmla="*/ 135494 h 278369"/>
                <a:gd name="connsiteX6" fmla="*/ 265162 w 290711"/>
                <a:gd name="connsiteY6" fmla="*/ 216230 h 278369"/>
                <a:gd name="connsiteX0" fmla="*/ 91727 w 288726"/>
                <a:gd name="connsiteY0" fmla="*/ 281544 h 281544"/>
                <a:gd name="connsiteX1" fmla="*/ 10991 w 288726"/>
                <a:gd name="connsiteY1" fmla="*/ 217137 h 281544"/>
                <a:gd name="connsiteX2" fmla="*/ 10538 w 288726"/>
                <a:gd name="connsiteY2" fmla="*/ 83787 h 281544"/>
                <a:gd name="connsiteX3" fmla="*/ 101706 w 288726"/>
                <a:gd name="connsiteY3" fmla="*/ 2144 h 281544"/>
                <a:gd name="connsiteX4" fmla="*/ 248663 w 288726"/>
                <a:gd name="connsiteY4" fmla="*/ 33440 h 281544"/>
                <a:gd name="connsiteX5" fmla="*/ 288577 w 288726"/>
                <a:gd name="connsiteY5" fmla="*/ 135494 h 281544"/>
                <a:gd name="connsiteX6" fmla="*/ 263177 w 288726"/>
                <a:gd name="connsiteY6" fmla="*/ 216230 h 281544"/>
                <a:gd name="connsiteX0" fmla="*/ 90147 w 287146"/>
                <a:gd name="connsiteY0" fmla="*/ 281544 h 281544"/>
                <a:gd name="connsiteX1" fmla="*/ 12586 w 287146"/>
                <a:gd name="connsiteY1" fmla="*/ 204437 h 281544"/>
                <a:gd name="connsiteX2" fmla="*/ 8958 w 287146"/>
                <a:gd name="connsiteY2" fmla="*/ 83787 h 281544"/>
                <a:gd name="connsiteX3" fmla="*/ 100126 w 287146"/>
                <a:gd name="connsiteY3" fmla="*/ 2144 h 281544"/>
                <a:gd name="connsiteX4" fmla="*/ 247083 w 287146"/>
                <a:gd name="connsiteY4" fmla="*/ 33440 h 281544"/>
                <a:gd name="connsiteX5" fmla="*/ 286997 w 287146"/>
                <a:gd name="connsiteY5" fmla="*/ 135494 h 281544"/>
                <a:gd name="connsiteX6" fmla="*/ 261597 w 287146"/>
                <a:gd name="connsiteY6" fmla="*/ 216230 h 28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46" h="281544">
                  <a:moveTo>
                    <a:pt x="90147" y="281544"/>
                  </a:moveTo>
                  <a:cubicBezTo>
                    <a:pt x="71097" y="277462"/>
                    <a:pt x="26117" y="237396"/>
                    <a:pt x="12586" y="204437"/>
                  </a:cubicBezTo>
                  <a:cubicBezTo>
                    <a:pt x="-945" y="171478"/>
                    <a:pt x="-5632" y="117502"/>
                    <a:pt x="8958" y="83787"/>
                  </a:cubicBezTo>
                  <a:cubicBezTo>
                    <a:pt x="23548" y="50072"/>
                    <a:pt x="60439" y="10535"/>
                    <a:pt x="100126" y="2144"/>
                  </a:cubicBezTo>
                  <a:cubicBezTo>
                    <a:pt x="139814" y="-6247"/>
                    <a:pt x="215938" y="11215"/>
                    <a:pt x="247083" y="33440"/>
                  </a:cubicBezTo>
                  <a:cubicBezTo>
                    <a:pt x="278228" y="55665"/>
                    <a:pt x="284578" y="105029"/>
                    <a:pt x="286997" y="135494"/>
                  </a:cubicBezTo>
                  <a:cubicBezTo>
                    <a:pt x="289416" y="165959"/>
                    <a:pt x="261597" y="216230"/>
                    <a:pt x="261597" y="216230"/>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rot="16200000">
              <a:off x="3121917" y="2451890"/>
              <a:ext cx="259737" cy="289745"/>
            </a:xfrm>
            <a:custGeom>
              <a:avLst/>
              <a:gdLst>
                <a:gd name="connsiteX0" fmla="*/ 68904 w 302342"/>
                <a:gd name="connsiteY0" fmla="*/ 252889 h 252889"/>
                <a:gd name="connsiteX1" fmla="*/ 19918 w 302342"/>
                <a:gd name="connsiteY1" fmla="*/ 220232 h 252889"/>
                <a:gd name="connsiteX2" fmla="*/ 3590 w 302342"/>
                <a:gd name="connsiteY2" fmla="*/ 105932 h 252889"/>
                <a:gd name="connsiteX3" fmla="*/ 85233 w 302342"/>
                <a:gd name="connsiteY3" fmla="*/ 24289 h 252889"/>
                <a:gd name="connsiteX4" fmla="*/ 232190 w 302342"/>
                <a:gd name="connsiteY4" fmla="*/ 7960 h 252889"/>
                <a:gd name="connsiteX5" fmla="*/ 297504 w 302342"/>
                <a:gd name="connsiteY5" fmla="*/ 138589 h 252889"/>
                <a:gd name="connsiteX6" fmla="*/ 297504 w 302342"/>
                <a:gd name="connsiteY6" fmla="*/ 187575 h 252889"/>
                <a:gd name="connsiteX0" fmla="*/ 68258 w 301696"/>
                <a:gd name="connsiteY0" fmla="*/ 276606 h 276606"/>
                <a:gd name="connsiteX1" fmla="*/ 19272 w 301696"/>
                <a:gd name="connsiteY1" fmla="*/ 243949 h 276606"/>
                <a:gd name="connsiteX2" fmla="*/ 2944 w 301696"/>
                <a:gd name="connsiteY2" fmla="*/ 129649 h 276606"/>
                <a:gd name="connsiteX3" fmla="*/ 75062 w 301696"/>
                <a:gd name="connsiteY3" fmla="*/ 6731 h 276606"/>
                <a:gd name="connsiteX4" fmla="*/ 231544 w 301696"/>
                <a:gd name="connsiteY4" fmla="*/ 31677 h 276606"/>
                <a:gd name="connsiteX5" fmla="*/ 296858 w 301696"/>
                <a:gd name="connsiteY5" fmla="*/ 162306 h 276606"/>
                <a:gd name="connsiteX6" fmla="*/ 296858 w 301696"/>
                <a:gd name="connsiteY6" fmla="*/ 211292 h 276606"/>
                <a:gd name="connsiteX0" fmla="*/ 68258 w 296858"/>
                <a:gd name="connsiteY0" fmla="*/ 276606 h 276606"/>
                <a:gd name="connsiteX1" fmla="*/ 19272 w 296858"/>
                <a:gd name="connsiteY1" fmla="*/ 243949 h 276606"/>
                <a:gd name="connsiteX2" fmla="*/ 2944 w 296858"/>
                <a:gd name="connsiteY2" fmla="*/ 129649 h 276606"/>
                <a:gd name="connsiteX3" fmla="*/ 75062 w 296858"/>
                <a:gd name="connsiteY3" fmla="*/ 6731 h 276606"/>
                <a:gd name="connsiteX4" fmla="*/ 231544 w 296858"/>
                <a:gd name="connsiteY4" fmla="*/ 31677 h 276606"/>
                <a:gd name="connsiteX5" fmla="*/ 271458 w 296858"/>
                <a:gd name="connsiteY5" fmla="*/ 162306 h 276606"/>
                <a:gd name="connsiteX6" fmla="*/ 296858 w 296858"/>
                <a:gd name="connsiteY6" fmla="*/ 211292 h 276606"/>
                <a:gd name="connsiteX0" fmla="*/ 68258 w 271607"/>
                <a:gd name="connsiteY0" fmla="*/ 276606 h 276606"/>
                <a:gd name="connsiteX1" fmla="*/ 19272 w 271607"/>
                <a:gd name="connsiteY1" fmla="*/ 243949 h 276606"/>
                <a:gd name="connsiteX2" fmla="*/ 2944 w 271607"/>
                <a:gd name="connsiteY2" fmla="*/ 129649 h 276606"/>
                <a:gd name="connsiteX3" fmla="*/ 75062 w 271607"/>
                <a:gd name="connsiteY3" fmla="*/ 6731 h 276606"/>
                <a:gd name="connsiteX4" fmla="*/ 231544 w 271607"/>
                <a:gd name="connsiteY4" fmla="*/ 31677 h 276606"/>
                <a:gd name="connsiteX5" fmla="*/ 271458 w 271607"/>
                <a:gd name="connsiteY5" fmla="*/ 162306 h 276606"/>
                <a:gd name="connsiteX6" fmla="*/ 246058 w 271607"/>
                <a:gd name="connsiteY6" fmla="*/ 214467 h 276606"/>
                <a:gd name="connsiteX0" fmla="*/ 68258 w 271607"/>
                <a:gd name="connsiteY0" fmla="*/ 275846 h 275846"/>
                <a:gd name="connsiteX1" fmla="*/ 19272 w 271607"/>
                <a:gd name="connsiteY1" fmla="*/ 243189 h 275846"/>
                <a:gd name="connsiteX2" fmla="*/ 2944 w 271607"/>
                <a:gd name="connsiteY2" fmla="*/ 128889 h 275846"/>
                <a:gd name="connsiteX3" fmla="*/ 75062 w 271607"/>
                <a:gd name="connsiteY3" fmla="*/ 5971 h 275846"/>
                <a:gd name="connsiteX4" fmla="*/ 231544 w 271607"/>
                <a:gd name="connsiteY4" fmla="*/ 30917 h 275846"/>
                <a:gd name="connsiteX5" fmla="*/ 271458 w 271607"/>
                <a:gd name="connsiteY5" fmla="*/ 132971 h 275846"/>
                <a:gd name="connsiteX6" fmla="*/ 246058 w 271607"/>
                <a:gd name="connsiteY6" fmla="*/ 213707 h 275846"/>
                <a:gd name="connsiteX0" fmla="*/ 83045 w 286394"/>
                <a:gd name="connsiteY0" fmla="*/ 274285 h 274285"/>
                <a:gd name="connsiteX1" fmla="*/ 34059 w 286394"/>
                <a:gd name="connsiteY1" fmla="*/ 241628 h 274285"/>
                <a:gd name="connsiteX2" fmla="*/ 1856 w 286394"/>
                <a:gd name="connsiteY2" fmla="*/ 105103 h 274285"/>
                <a:gd name="connsiteX3" fmla="*/ 89849 w 286394"/>
                <a:gd name="connsiteY3" fmla="*/ 4410 h 274285"/>
                <a:gd name="connsiteX4" fmla="*/ 246331 w 286394"/>
                <a:gd name="connsiteY4" fmla="*/ 29356 h 274285"/>
                <a:gd name="connsiteX5" fmla="*/ 286245 w 286394"/>
                <a:gd name="connsiteY5" fmla="*/ 131410 h 274285"/>
                <a:gd name="connsiteX6" fmla="*/ 260845 w 286394"/>
                <a:gd name="connsiteY6" fmla="*/ 212146 h 274285"/>
                <a:gd name="connsiteX0" fmla="*/ 83898 w 287247"/>
                <a:gd name="connsiteY0" fmla="*/ 271542 h 271542"/>
                <a:gd name="connsiteX1" fmla="*/ 34912 w 287247"/>
                <a:gd name="connsiteY1" fmla="*/ 238885 h 271542"/>
                <a:gd name="connsiteX2" fmla="*/ 2709 w 287247"/>
                <a:gd name="connsiteY2" fmla="*/ 102360 h 271542"/>
                <a:gd name="connsiteX3" fmla="*/ 106577 w 287247"/>
                <a:gd name="connsiteY3" fmla="*/ 4842 h 271542"/>
                <a:gd name="connsiteX4" fmla="*/ 247184 w 287247"/>
                <a:gd name="connsiteY4" fmla="*/ 26613 h 271542"/>
                <a:gd name="connsiteX5" fmla="*/ 287098 w 287247"/>
                <a:gd name="connsiteY5" fmla="*/ 128667 h 271542"/>
                <a:gd name="connsiteX6" fmla="*/ 261698 w 287247"/>
                <a:gd name="connsiteY6" fmla="*/ 209403 h 271542"/>
                <a:gd name="connsiteX0" fmla="*/ 83549 w 286898"/>
                <a:gd name="connsiteY0" fmla="*/ 279953 h 279953"/>
                <a:gd name="connsiteX1" fmla="*/ 34563 w 286898"/>
                <a:gd name="connsiteY1" fmla="*/ 247296 h 279953"/>
                <a:gd name="connsiteX2" fmla="*/ 2360 w 286898"/>
                <a:gd name="connsiteY2" fmla="*/ 110771 h 279953"/>
                <a:gd name="connsiteX3" fmla="*/ 99878 w 286898"/>
                <a:gd name="connsiteY3" fmla="*/ 3728 h 279953"/>
                <a:gd name="connsiteX4" fmla="*/ 246835 w 286898"/>
                <a:gd name="connsiteY4" fmla="*/ 35024 h 279953"/>
                <a:gd name="connsiteX5" fmla="*/ 286749 w 286898"/>
                <a:gd name="connsiteY5" fmla="*/ 137078 h 279953"/>
                <a:gd name="connsiteX6" fmla="*/ 261349 w 286898"/>
                <a:gd name="connsiteY6" fmla="*/ 217814 h 279953"/>
                <a:gd name="connsiteX0" fmla="*/ 77577 w 280926"/>
                <a:gd name="connsiteY0" fmla="*/ 278369 h 278369"/>
                <a:gd name="connsiteX1" fmla="*/ 28591 w 280926"/>
                <a:gd name="connsiteY1" fmla="*/ 245712 h 278369"/>
                <a:gd name="connsiteX2" fmla="*/ 2738 w 280926"/>
                <a:gd name="connsiteY2" fmla="*/ 83787 h 278369"/>
                <a:gd name="connsiteX3" fmla="*/ 93906 w 280926"/>
                <a:gd name="connsiteY3" fmla="*/ 2144 h 278369"/>
                <a:gd name="connsiteX4" fmla="*/ 240863 w 280926"/>
                <a:gd name="connsiteY4" fmla="*/ 33440 h 278369"/>
                <a:gd name="connsiteX5" fmla="*/ 280777 w 280926"/>
                <a:gd name="connsiteY5" fmla="*/ 135494 h 278369"/>
                <a:gd name="connsiteX6" fmla="*/ 255377 w 280926"/>
                <a:gd name="connsiteY6" fmla="*/ 216230 h 278369"/>
                <a:gd name="connsiteX0" fmla="*/ 85002 w 288351"/>
                <a:gd name="connsiteY0" fmla="*/ 278369 h 278369"/>
                <a:gd name="connsiteX1" fmla="*/ 10616 w 288351"/>
                <a:gd name="connsiteY1" fmla="*/ 217137 h 278369"/>
                <a:gd name="connsiteX2" fmla="*/ 10163 w 288351"/>
                <a:gd name="connsiteY2" fmla="*/ 83787 h 278369"/>
                <a:gd name="connsiteX3" fmla="*/ 101331 w 288351"/>
                <a:gd name="connsiteY3" fmla="*/ 2144 h 278369"/>
                <a:gd name="connsiteX4" fmla="*/ 248288 w 288351"/>
                <a:gd name="connsiteY4" fmla="*/ 33440 h 278369"/>
                <a:gd name="connsiteX5" fmla="*/ 288202 w 288351"/>
                <a:gd name="connsiteY5" fmla="*/ 135494 h 278369"/>
                <a:gd name="connsiteX6" fmla="*/ 262802 w 288351"/>
                <a:gd name="connsiteY6" fmla="*/ 216230 h 278369"/>
                <a:gd name="connsiteX0" fmla="*/ 87362 w 290711"/>
                <a:gd name="connsiteY0" fmla="*/ 278369 h 278369"/>
                <a:gd name="connsiteX1" fmla="*/ 12976 w 290711"/>
                <a:gd name="connsiteY1" fmla="*/ 217137 h 278369"/>
                <a:gd name="connsiteX2" fmla="*/ 12523 w 290711"/>
                <a:gd name="connsiteY2" fmla="*/ 83787 h 278369"/>
                <a:gd name="connsiteX3" fmla="*/ 103691 w 290711"/>
                <a:gd name="connsiteY3" fmla="*/ 2144 h 278369"/>
                <a:gd name="connsiteX4" fmla="*/ 250648 w 290711"/>
                <a:gd name="connsiteY4" fmla="*/ 33440 h 278369"/>
                <a:gd name="connsiteX5" fmla="*/ 290562 w 290711"/>
                <a:gd name="connsiteY5" fmla="*/ 135494 h 278369"/>
                <a:gd name="connsiteX6" fmla="*/ 265162 w 290711"/>
                <a:gd name="connsiteY6" fmla="*/ 216230 h 278369"/>
                <a:gd name="connsiteX0" fmla="*/ 91727 w 288726"/>
                <a:gd name="connsiteY0" fmla="*/ 281544 h 281544"/>
                <a:gd name="connsiteX1" fmla="*/ 10991 w 288726"/>
                <a:gd name="connsiteY1" fmla="*/ 217137 h 281544"/>
                <a:gd name="connsiteX2" fmla="*/ 10538 w 288726"/>
                <a:gd name="connsiteY2" fmla="*/ 83787 h 281544"/>
                <a:gd name="connsiteX3" fmla="*/ 101706 w 288726"/>
                <a:gd name="connsiteY3" fmla="*/ 2144 h 281544"/>
                <a:gd name="connsiteX4" fmla="*/ 248663 w 288726"/>
                <a:gd name="connsiteY4" fmla="*/ 33440 h 281544"/>
                <a:gd name="connsiteX5" fmla="*/ 288577 w 288726"/>
                <a:gd name="connsiteY5" fmla="*/ 135494 h 281544"/>
                <a:gd name="connsiteX6" fmla="*/ 263177 w 288726"/>
                <a:gd name="connsiteY6" fmla="*/ 216230 h 281544"/>
                <a:gd name="connsiteX0" fmla="*/ 90147 w 287146"/>
                <a:gd name="connsiteY0" fmla="*/ 281544 h 281544"/>
                <a:gd name="connsiteX1" fmla="*/ 12586 w 287146"/>
                <a:gd name="connsiteY1" fmla="*/ 204437 h 281544"/>
                <a:gd name="connsiteX2" fmla="*/ 8958 w 287146"/>
                <a:gd name="connsiteY2" fmla="*/ 83787 h 281544"/>
                <a:gd name="connsiteX3" fmla="*/ 100126 w 287146"/>
                <a:gd name="connsiteY3" fmla="*/ 2144 h 281544"/>
                <a:gd name="connsiteX4" fmla="*/ 247083 w 287146"/>
                <a:gd name="connsiteY4" fmla="*/ 33440 h 281544"/>
                <a:gd name="connsiteX5" fmla="*/ 286997 w 287146"/>
                <a:gd name="connsiteY5" fmla="*/ 135494 h 281544"/>
                <a:gd name="connsiteX6" fmla="*/ 261597 w 287146"/>
                <a:gd name="connsiteY6" fmla="*/ 216230 h 281544"/>
                <a:gd name="connsiteX0" fmla="*/ 90147 w 287550"/>
                <a:gd name="connsiteY0" fmla="*/ 281544 h 281544"/>
                <a:gd name="connsiteX1" fmla="*/ 12586 w 287550"/>
                <a:gd name="connsiteY1" fmla="*/ 204437 h 281544"/>
                <a:gd name="connsiteX2" fmla="*/ 8958 w 287550"/>
                <a:gd name="connsiteY2" fmla="*/ 83787 h 281544"/>
                <a:gd name="connsiteX3" fmla="*/ 100126 w 287550"/>
                <a:gd name="connsiteY3" fmla="*/ 2144 h 281544"/>
                <a:gd name="connsiteX4" fmla="*/ 247083 w 287550"/>
                <a:gd name="connsiteY4" fmla="*/ 33440 h 281544"/>
                <a:gd name="connsiteX5" fmla="*/ 286997 w 287550"/>
                <a:gd name="connsiteY5" fmla="*/ 135494 h 281544"/>
                <a:gd name="connsiteX6" fmla="*/ 226672 w 287550"/>
                <a:gd name="connsiteY6" fmla="*/ 200355 h 281544"/>
                <a:gd name="connsiteX0" fmla="*/ 90147 w 265806"/>
                <a:gd name="connsiteY0" fmla="*/ 281260 h 281260"/>
                <a:gd name="connsiteX1" fmla="*/ 12586 w 265806"/>
                <a:gd name="connsiteY1" fmla="*/ 204153 h 281260"/>
                <a:gd name="connsiteX2" fmla="*/ 8958 w 265806"/>
                <a:gd name="connsiteY2" fmla="*/ 83503 h 281260"/>
                <a:gd name="connsiteX3" fmla="*/ 100126 w 265806"/>
                <a:gd name="connsiteY3" fmla="*/ 1860 h 281260"/>
                <a:gd name="connsiteX4" fmla="*/ 247083 w 265806"/>
                <a:gd name="connsiteY4" fmla="*/ 33156 h 281260"/>
                <a:gd name="connsiteX5" fmla="*/ 261597 w 265806"/>
                <a:gd name="connsiteY5" fmla="*/ 109810 h 281260"/>
                <a:gd name="connsiteX6" fmla="*/ 226672 w 265806"/>
                <a:gd name="connsiteY6" fmla="*/ 200071 h 281260"/>
                <a:gd name="connsiteX0" fmla="*/ 90147 w 261819"/>
                <a:gd name="connsiteY0" fmla="*/ 282756 h 282756"/>
                <a:gd name="connsiteX1" fmla="*/ 12586 w 261819"/>
                <a:gd name="connsiteY1" fmla="*/ 205649 h 282756"/>
                <a:gd name="connsiteX2" fmla="*/ 8958 w 261819"/>
                <a:gd name="connsiteY2" fmla="*/ 84999 h 282756"/>
                <a:gd name="connsiteX3" fmla="*/ 100126 w 261819"/>
                <a:gd name="connsiteY3" fmla="*/ 3356 h 282756"/>
                <a:gd name="connsiteX4" fmla="*/ 205808 w 261819"/>
                <a:gd name="connsiteY4" fmla="*/ 25127 h 282756"/>
                <a:gd name="connsiteX5" fmla="*/ 261597 w 261819"/>
                <a:gd name="connsiteY5" fmla="*/ 111306 h 282756"/>
                <a:gd name="connsiteX6" fmla="*/ 226672 w 261819"/>
                <a:gd name="connsiteY6" fmla="*/ 201567 h 282756"/>
                <a:gd name="connsiteX0" fmla="*/ 90147 w 261819"/>
                <a:gd name="connsiteY0" fmla="*/ 283706 h 283706"/>
                <a:gd name="connsiteX1" fmla="*/ 12586 w 261819"/>
                <a:gd name="connsiteY1" fmla="*/ 206599 h 283706"/>
                <a:gd name="connsiteX2" fmla="*/ 8958 w 261819"/>
                <a:gd name="connsiteY2" fmla="*/ 85949 h 283706"/>
                <a:gd name="connsiteX3" fmla="*/ 100126 w 261819"/>
                <a:gd name="connsiteY3" fmla="*/ 4306 h 283706"/>
                <a:gd name="connsiteX4" fmla="*/ 205808 w 261819"/>
                <a:gd name="connsiteY4" fmla="*/ 26077 h 283706"/>
                <a:gd name="connsiteX5" fmla="*/ 261597 w 261819"/>
                <a:gd name="connsiteY5" fmla="*/ 112256 h 283706"/>
                <a:gd name="connsiteX6" fmla="*/ 226672 w 261819"/>
                <a:gd name="connsiteY6" fmla="*/ 202517 h 283706"/>
                <a:gd name="connsiteX0" fmla="*/ 90147 w 261819"/>
                <a:gd name="connsiteY0" fmla="*/ 285102 h 285102"/>
                <a:gd name="connsiteX1" fmla="*/ 12586 w 261819"/>
                <a:gd name="connsiteY1" fmla="*/ 207995 h 285102"/>
                <a:gd name="connsiteX2" fmla="*/ 8958 w 261819"/>
                <a:gd name="connsiteY2" fmla="*/ 87345 h 285102"/>
                <a:gd name="connsiteX3" fmla="*/ 100126 w 261819"/>
                <a:gd name="connsiteY3" fmla="*/ 5702 h 285102"/>
                <a:gd name="connsiteX4" fmla="*/ 205808 w 261819"/>
                <a:gd name="connsiteY4" fmla="*/ 27473 h 285102"/>
                <a:gd name="connsiteX5" fmla="*/ 261597 w 261819"/>
                <a:gd name="connsiteY5" fmla="*/ 113652 h 285102"/>
                <a:gd name="connsiteX6" fmla="*/ 226672 w 261819"/>
                <a:gd name="connsiteY6" fmla="*/ 203913 h 285102"/>
                <a:gd name="connsiteX0" fmla="*/ 94229 w 265901"/>
                <a:gd name="connsiteY0" fmla="*/ 285102 h 285102"/>
                <a:gd name="connsiteX1" fmla="*/ 16668 w 265901"/>
                <a:gd name="connsiteY1" fmla="*/ 207995 h 285102"/>
                <a:gd name="connsiteX2" fmla="*/ 13040 w 265901"/>
                <a:gd name="connsiteY2" fmla="*/ 87345 h 285102"/>
                <a:gd name="connsiteX3" fmla="*/ 104208 w 265901"/>
                <a:gd name="connsiteY3" fmla="*/ 5702 h 285102"/>
                <a:gd name="connsiteX4" fmla="*/ 209890 w 265901"/>
                <a:gd name="connsiteY4" fmla="*/ 27473 h 285102"/>
                <a:gd name="connsiteX5" fmla="*/ 265679 w 265901"/>
                <a:gd name="connsiteY5" fmla="*/ 113652 h 285102"/>
                <a:gd name="connsiteX6" fmla="*/ 230754 w 265901"/>
                <a:gd name="connsiteY6" fmla="*/ 203913 h 285102"/>
                <a:gd name="connsiteX0" fmla="*/ 161063 w 269235"/>
                <a:gd name="connsiteY0" fmla="*/ 288280 h 288280"/>
                <a:gd name="connsiteX1" fmla="*/ 20002 w 269235"/>
                <a:gd name="connsiteY1" fmla="*/ 207995 h 288280"/>
                <a:gd name="connsiteX2" fmla="*/ 16374 w 269235"/>
                <a:gd name="connsiteY2" fmla="*/ 87345 h 288280"/>
                <a:gd name="connsiteX3" fmla="*/ 107542 w 269235"/>
                <a:gd name="connsiteY3" fmla="*/ 5702 h 288280"/>
                <a:gd name="connsiteX4" fmla="*/ 213224 w 269235"/>
                <a:gd name="connsiteY4" fmla="*/ 27473 h 288280"/>
                <a:gd name="connsiteX5" fmla="*/ 269013 w 269235"/>
                <a:gd name="connsiteY5" fmla="*/ 113652 h 288280"/>
                <a:gd name="connsiteX6" fmla="*/ 234088 w 269235"/>
                <a:gd name="connsiteY6" fmla="*/ 203913 h 288280"/>
                <a:gd name="connsiteX0" fmla="*/ 148634 w 256806"/>
                <a:gd name="connsiteY0" fmla="*/ 288280 h 288280"/>
                <a:gd name="connsiteX1" fmla="*/ 29798 w 256806"/>
                <a:gd name="connsiteY1" fmla="*/ 265148 h 288280"/>
                <a:gd name="connsiteX2" fmla="*/ 3945 w 256806"/>
                <a:gd name="connsiteY2" fmla="*/ 87345 h 288280"/>
                <a:gd name="connsiteX3" fmla="*/ 95113 w 256806"/>
                <a:gd name="connsiteY3" fmla="*/ 5702 h 288280"/>
                <a:gd name="connsiteX4" fmla="*/ 200795 w 256806"/>
                <a:gd name="connsiteY4" fmla="*/ 27473 h 288280"/>
                <a:gd name="connsiteX5" fmla="*/ 256584 w 256806"/>
                <a:gd name="connsiteY5" fmla="*/ 113652 h 288280"/>
                <a:gd name="connsiteX6" fmla="*/ 221659 w 256806"/>
                <a:gd name="connsiteY6" fmla="*/ 203913 h 288280"/>
                <a:gd name="connsiteX0" fmla="*/ 151837 w 260009"/>
                <a:gd name="connsiteY0" fmla="*/ 288280 h 289026"/>
                <a:gd name="connsiteX1" fmla="*/ 33001 w 260009"/>
                <a:gd name="connsiteY1" fmla="*/ 265148 h 289026"/>
                <a:gd name="connsiteX2" fmla="*/ 7148 w 260009"/>
                <a:gd name="connsiteY2" fmla="*/ 87345 h 289026"/>
                <a:gd name="connsiteX3" fmla="*/ 98316 w 260009"/>
                <a:gd name="connsiteY3" fmla="*/ 5702 h 289026"/>
                <a:gd name="connsiteX4" fmla="*/ 203998 w 260009"/>
                <a:gd name="connsiteY4" fmla="*/ 27473 h 289026"/>
                <a:gd name="connsiteX5" fmla="*/ 259787 w 260009"/>
                <a:gd name="connsiteY5" fmla="*/ 113652 h 289026"/>
                <a:gd name="connsiteX6" fmla="*/ 224862 w 260009"/>
                <a:gd name="connsiteY6" fmla="*/ 203913 h 289026"/>
                <a:gd name="connsiteX0" fmla="*/ 150660 w 258832"/>
                <a:gd name="connsiteY0" fmla="*/ 288280 h 288280"/>
                <a:gd name="connsiteX1" fmla="*/ 34999 w 258832"/>
                <a:gd name="connsiteY1" fmla="*/ 249276 h 288280"/>
                <a:gd name="connsiteX2" fmla="*/ 5971 w 258832"/>
                <a:gd name="connsiteY2" fmla="*/ 87345 h 288280"/>
                <a:gd name="connsiteX3" fmla="*/ 97139 w 258832"/>
                <a:gd name="connsiteY3" fmla="*/ 5702 h 288280"/>
                <a:gd name="connsiteX4" fmla="*/ 202821 w 258832"/>
                <a:gd name="connsiteY4" fmla="*/ 27473 h 288280"/>
                <a:gd name="connsiteX5" fmla="*/ 258610 w 258832"/>
                <a:gd name="connsiteY5" fmla="*/ 113652 h 288280"/>
                <a:gd name="connsiteX6" fmla="*/ 223685 w 258832"/>
                <a:gd name="connsiteY6" fmla="*/ 203913 h 288280"/>
                <a:gd name="connsiteX0" fmla="*/ 150660 w 258832"/>
                <a:gd name="connsiteY0" fmla="*/ 288280 h 288280"/>
                <a:gd name="connsiteX1" fmla="*/ 34999 w 258832"/>
                <a:gd name="connsiteY1" fmla="*/ 249276 h 288280"/>
                <a:gd name="connsiteX2" fmla="*/ 5971 w 258832"/>
                <a:gd name="connsiteY2" fmla="*/ 87345 h 288280"/>
                <a:gd name="connsiteX3" fmla="*/ 97139 w 258832"/>
                <a:gd name="connsiteY3" fmla="*/ 5702 h 288280"/>
                <a:gd name="connsiteX4" fmla="*/ 202821 w 258832"/>
                <a:gd name="connsiteY4" fmla="*/ 27473 h 288280"/>
                <a:gd name="connsiteX5" fmla="*/ 258610 w 258832"/>
                <a:gd name="connsiteY5" fmla="*/ 113652 h 288280"/>
                <a:gd name="connsiteX6" fmla="*/ 223685 w 258832"/>
                <a:gd name="connsiteY6" fmla="*/ 203913 h 288280"/>
                <a:gd name="connsiteX0" fmla="*/ 150660 w 259330"/>
                <a:gd name="connsiteY0" fmla="*/ 288280 h 288280"/>
                <a:gd name="connsiteX1" fmla="*/ 34999 w 259330"/>
                <a:gd name="connsiteY1" fmla="*/ 249276 h 288280"/>
                <a:gd name="connsiteX2" fmla="*/ 5971 w 259330"/>
                <a:gd name="connsiteY2" fmla="*/ 87345 h 288280"/>
                <a:gd name="connsiteX3" fmla="*/ 97139 w 259330"/>
                <a:gd name="connsiteY3" fmla="*/ 5702 h 288280"/>
                <a:gd name="connsiteX4" fmla="*/ 202821 w 259330"/>
                <a:gd name="connsiteY4" fmla="*/ 27473 h 288280"/>
                <a:gd name="connsiteX5" fmla="*/ 258610 w 259330"/>
                <a:gd name="connsiteY5" fmla="*/ 113652 h 288280"/>
                <a:gd name="connsiteX6" fmla="*/ 223685 w 259330"/>
                <a:gd name="connsiteY6" fmla="*/ 203913 h 288280"/>
                <a:gd name="connsiteX0" fmla="*/ 150660 w 259330"/>
                <a:gd name="connsiteY0" fmla="*/ 288906 h 288906"/>
                <a:gd name="connsiteX1" fmla="*/ 34999 w 259330"/>
                <a:gd name="connsiteY1" fmla="*/ 249902 h 288906"/>
                <a:gd name="connsiteX2" fmla="*/ 5971 w 259330"/>
                <a:gd name="connsiteY2" fmla="*/ 87971 h 288906"/>
                <a:gd name="connsiteX3" fmla="*/ 97139 w 259330"/>
                <a:gd name="connsiteY3" fmla="*/ 6328 h 288906"/>
                <a:gd name="connsiteX4" fmla="*/ 202821 w 259330"/>
                <a:gd name="connsiteY4" fmla="*/ 28099 h 288906"/>
                <a:gd name="connsiteX5" fmla="*/ 258610 w 259330"/>
                <a:gd name="connsiteY5" fmla="*/ 114278 h 288906"/>
                <a:gd name="connsiteX6" fmla="*/ 223685 w 259330"/>
                <a:gd name="connsiteY6" fmla="*/ 204539 h 288906"/>
                <a:gd name="connsiteX0" fmla="*/ 150660 w 259053"/>
                <a:gd name="connsiteY0" fmla="*/ 291291 h 291291"/>
                <a:gd name="connsiteX1" fmla="*/ 34999 w 259053"/>
                <a:gd name="connsiteY1" fmla="*/ 252287 h 291291"/>
                <a:gd name="connsiteX2" fmla="*/ 5971 w 259053"/>
                <a:gd name="connsiteY2" fmla="*/ 90356 h 291291"/>
                <a:gd name="connsiteX3" fmla="*/ 97139 w 259053"/>
                <a:gd name="connsiteY3" fmla="*/ 8713 h 291291"/>
                <a:gd name="connsiteX4" fmla="*/ 193296 w 259053"/>
                <a:gd name="connsiteY4" fmla="*/ 20959 h 291291"/>
                <a:gd name="connsiteX5" fmla="*/ 258610 w 259053"/>
                <a:gd name="connsiteY5" fmla="*/ 116663 h 291291"/>
                <a:gd name="connsiteX6" fmla="*/ 223685 w 259053"/>
                <a:gd name="connsiteY6" fmla="*/ 206924 h 291291"/>
                <a:gd name="connsiteX0" fmla="*/ 170663 w 256831"/>
                <a:gd name="connsiteY0" fmla="*/ 294466 h 294466"/>
                <a:gd name="connsiteX1" fmla="*/ 32777 w 256831"/>
                <a:gd name="connsiteY1" fmla="*/ 252287 h 294466"/>
                <a:gd name="connsiteX2" fmla="*/ 3749 w 256831"/>
                <a:gd name="connsiteY2" fmla="*/ 90356 h 294466"/>
                <a:gd name="connsiteX3" fmla="*/ 94917 w 256831"/>
                <a:gd name="connsiteY3" fmla="*/ 8713 h 294466"/>
                <a:gd name="connsiteX4" fmla="*/ 191074 w 256831"/>
                <a:gd name="connsiteY4" fmla="*/ 20959 h 294466"/>
                <a:gd name="connsiteX5" fmla="*/ 256388 w 256831"/>
                <a:gd name="connsiteY5" fmla="*/ 116663 h 294466"/>
                <a:gd name="connsiteX6" fmla="*/ 221463 w 256831"/>
                <a:gd name="connsiteY6" fmla="*/ 206924 h 294466"/>
                <a:gd name="connsiteX0" fmla="*/ 173802 w 259970"/>
                <a:gd name="connsiteY0" fmla="*/ 294466 h 294466"/>
                <a:gd name="connsiteX1" fmla="*/ 35916 w 259970"/>
                <a:gd name="connsiteY1" fmla="*/ 252287 h 294466"/>
                <a:gd name="connsiteX2" fmla="*/ 6888 w 259970"/>
                <a:gd name="connsiteY2" fmla="*/ 90356 h 294466"/>
                <a:gd name="connsiteX3" fmla="*/ 98056 w 259970"/>
                <a:gd name="connsiteY3" fmla="*/ 8713 h 294466"/>
                <a:gd name="connsiteX4" fmla="*/ 194213 w 259970"/>
                <a:gd name="connsiteY4" fmla="*/ 20959 h 294466"/>
                <a:gd name="connsiteX5" fmla="*/ 259527 w 259970"/>
                <a:gd name="connsiteY5" fmla="*/ 116663 h 294466"/>
                <a:gd name="connsiteX6" fmla="*/ 224602 w 259970"/>
                <a:gd name="connsiteY6" fmla="*/ 206924 h 294466"/>
                <a:gd name="connsiteX0" fmla="*/ 179409 w 265577"/>
                <a:gd name="connsiteY0" fmla="*/ 294466 h 294466"/>
                <a:gd name="connsiteX1" fmla="*/ 41523 w 265577"/>
                <a:gd name="connsiteY1" fmla="*/ 252287 h 294466"/>
                <a:gd name="connsiteX2" fmla="*/ 12495 w 265577"/>
                <a:gd name="connsiteY2" fmla="*/ 90356 h 294466"/>
                <a:gd name="connsiteX3" fmla="*/ 103663 w 265577"/>
                <a:gd name="connsiteY3" fmla="*/ 8713 h 294466"/>
                <a:gd name="connsiteX4" fmla="*/ 199820 w 265577"/>
                <a:gd name="connsiteY4" fmla="*/ 20959 h 294466"/>
                <a:gd name="connsiteX5" fmla="*/ 265134 w 265577"/>
                <a:gd name="connsiteY5" fmla="*/ 116663 h 294466"/>
                <a:gd name="connsiteX6" fmla="*/ 230209 w 265577"/>
                <a:gd name="connsiteY6" fmla="*/ 206924 h 294466"/>
                <a:gd name="connsiteX0" fmla="*/ 179409 w 265577"/>
                <a:gd name="connsiteY0" fmla="*/ 297129 h 297129"/>
                <a:gd name="connsiteX1" fmla="*/ 41523 w 265577"/>
                <a:gd name="connsiteY1" fmla="*/ 254950 h 297129"/>
                <a:gd name="connsiteX2" fmla="*/ 12495 w 265577"/>
                <a:gd name="connsiteY2" fmla="*/ 93019 h 297129"/>
                <a:gd name="connsiteX3" fmla="*/ 103663 w 265577"/>
                <a:gd name="connsiteY3" fmla="*/ 11376 h 297129"/>
                <a:gd name="connsiteX4" fmla="*/ 199820 w 265577"/>
                <a:gd name="connsiteY4" fmla="*/ 23622 h 297129"/>
                <a:gd name="connsiteX5" fmla="*/ 265134 w 265577"/>
                <a:gd name="connsiteY5" fmla="*/ 119326 h 297129"/>
                <a:gd name="connsiteX6" fmla="*/ 230209 w 265577"/>
                <a:gd name="connsiteY6" fmla="*/ 209587 h 297129"/>
                <a:gd name="connsiteX0" fmla="*/ 179409 w 265423"/>
                <a:gd name="connsiteY0" fmla="*/ 291755 h 291755"/>
                <a:gd name="connsiteX1" fmla="*/ 41523 w 265423"/>
                <a:gd name="connsiteY1" fmla="*/ 249576 h 291755"/>
                <a:gd name="connsiteX2" fmla="*/ 12495 w 265423"/>
                <a:gd name="connsiteY2" fmla="*/ 87645 h 291755"/>
                <a:gd name="connsiteX3" fmla="*/ 103663 w 265423"/>
                <a:gd name="connsiteY3" fmla="*/ 6002 h 291755"/>
                <a:gd name="connsiteX4" fmla="*/ 206170 w 265423"/>
                <a:gd name="connsiteY4" fmla="*/ 24598 h 291755"/>
                <a:gd name="connsiteX5" fmla="*/ 265134 w 265423"/>
                <a:gd name="connsiteY5" fmla="*/ 113952 h 291755"/>
                <a:gd name="connsiteX6" fmla="*/ 230209 w 265423"/>
                <a:gd name="connsiteY6" fmla="*/ 204213 h 291755"/>
                <a:gd name="connsiteX0" fmla="*/ 179409 w 265423"/>
                <a:gd name="connsiteY0" fmla="*/ 290372 h 290372"/>
                <a:gd name="connsiteX1" fmla="*/ 41523 w 265423"/>
                <a:gd name="connsiteY1" fmla="*/ 248193 h 290372"/>
                <a:gd name="connsiteX2" fmla="*/ 12495 w 265423"/>
                <a:gd name="connsiteY2" fmla="*/ 86262 h 290372"/>
                <a:gd name="connsiteX3" fmla="*/ 103663 w 265423"/>
                <a:gd name="connsiteY3" fmla="*/ 4619 h 290372"/>
                <a:gd name="connsiteX4" fmla="*/ 206170 w 265423"/>
                <a:gd name="connsiteY4" fmla="*/ 23215 h 290372"/>
                <a:gd name="connsiteX5" fmla="*/ 265134 w 265423"/>
                <a:gd name="connsiteY5" fmla="*/ 112569 h 290372"/>
                <a:gd name="connsiteX6" fmla="*/ 230209 w 265423"/>
                <a:gd name="connsiteY6" fmla="*/ 202830 h 290372"/>
                <a:gd name="connsiteX0" fmla="*/ 179409 w 265958"/>
                <a:gd name="connsiteY0" fmla="*/ 290372 h 290372"/>
                <a:gd name="connsiteX1" fmla="*/ 41523 w 265958"/>
                <a:gd name="connsiteY1" fmla="*/ 248193 h 290372"/>
                <a:gd name="connsiteX2" fmla="*/ 12495 w 265958"/>
                <a:gd name="connsiteY2" fmla="*/ 86262 h 290372"/>
                <a:gd name="connsiteX3" fmla="*/ 103663 w 265958"/>
                <a:gd name="connsiteY3" fmla="*/ 4619 h 290372"/>
                <a:gd name="connsiteX4" fmla="*/ 206170 w 265958"/>
                <a:gd name="connsiteY4" fmla="*/ 23215 h 290372"/>
                <a:gd name="connsiteX5" fmla="*/ 265134 w 265958"/>
                <a:gd name="connsiteY5" fmla="*/ 112569 h 290372"/>
                <a:gd name="connsiteX6" fmla="*/ 230209 w 265958"/>
                <a:gd name="connsiteY6" fmla="*/ 202830 h 290372"/>
                <a:gd name="connsiteX0" fmla="*/ 179409 w 259737"/>
                <a:gd name="connsiteY0" fmla="*/ 289745 h 289745"/>
                <a:gd name="connsiteX1" fmla="*/ 41523 w 259737"/>
                <a:gd name="connsiteY1" fmla="*/ 247566 h 289745"/>
                <a:gd name="connsiteX2" fmla="*/ 12495 w 259737"/>
                <a:gd name="connsiteY2" fmla="*/ 85635 h 289745"/>
                <a:gd name="connsiteX3" fmla="*/ 103663 w 259737"/>
                <a:gd name="connsiteY3" fmla="*/ 3992 h 289745"/>
                <a:gd name="connsiteX4" fmla="*/ 206170 w 259737"/>
                <a:gd name="connsiteY4" fmla="*/ 22588 h 289745"/>
                <a:gd name="connsiteX5" fmla="*/ 258784 w 259737"/>
                <a:gd name="connsiteY5" fmla="*/ 108767 h 289745"/>
                <a:gd name="connsiteX6" fmla="*/ 230209 w 259737"/>
                <a:gd name="connsiteY6" fmla="*/ 202203 h 28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737" h="289745">
                  <a:moveTo>
                    <a:pt x="179409" y="289745"/>
                  </a:moveTo>
                  <a:cubicBezTo>
                    <a:pt x="160359" y="285663"/>
                    <a:pt x="85218" y="291106"/>
                    <a:pt x="41523" y="247566"/>
                  </a:cubicBezTo>
                  <a:cubicBezTo>
                    <a:pt x="-2172" y="204026"/>
                    <a:pt x="-10562" y="148456"/>
                    <a:pt x="12495" y="85635"/>
                  </a:cubicBezTo>
                  <a:cubicBezTo>
                    <a:pt x="35552" y="22814"/>
                    <a:pt x="71384" y="14500"/>
                    <a:pt x="103663" y="3992"/>
                  </a:cubicBezTo>
                  <a:cubicBezTo>
                    <a:pt x="135942" y="-6516"/>
                    <a:pt x="180317" y="5126"/>
                    <a:pt x="206170" y="22588"/>
                  </a:cubicBezTo>
                  <a:cubicBezTo>
                    <a:pt x="232024" y="40051"/>
                    <a:pt x="251603" y="62959"/>
                    <a:pt x="258784" y="108767"/>
                  </a:cubicBezTo>
                  <a:cubicBezTo>
                    <a:pt x="265965" y="154575"/>
                    <a:pt x="230209" y="202203"/>
                    <a:pt x="230209" y="202203"/>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17"/>
            <p:cNvSpPr/>
            <p:nvPr/>
          </p:nvSpPr>
          <p:spPr>
            <a:xfrm rot="5124349">
              <a:off x="3868172" y="2118522"/>
              <a:ext cx="216791" cy="281498"/>
            </a:xfrm>
            <a:custGeom>
              <a:avLst/>
              <a:gdLst>
                <a:gd name="connsiteX0" fmla="*/ 68904 w 302342"/>
                <a:gd name="connsiteY0" fmla="*/ 252889 h 252889"/>
                <a:gd name="connsiteX1" fmla="*/ 19918 w 302342"/>
                <a:gd name="connsiteY1" fmla="*/ 220232 h 252889"/>
                <a:gd name="connsiteX2" fmla="*/ 3590 w 302342"/>
                <a:gd name="connsiteY2" fmla="*/ 105932 h 252889"/>
                <a:gd name="connsiteX3" fmla="*/ 85233 w 302342"/>
                <a:gd name="connsiteY3" fmla="*/ 24289 h 252889"/>
                <a:gd name="connsiteX4" fmla="*/ 232190 w 302342"/>
                <a:gd name="connsiteY4" fmla="*/ 7960 h 252889"/>
                <a:gd name="connsiteX5" fmla="*/ 297504 w 302342"/>
                <a:gd name="connsiteY5" fmla="*/ 138589 h 252889"/>
                <a:gd name="connsiteX6" fmla="*/ 297504 w 302342"/>
                <a:gd name="connsiteY6" fmla="*/ 187575 h 252889"/>
                <a:gd name="connsiteX0" fmla="*/ 68258 w 301696"/>
                <a:gd name="connsiteY0" fmla="*/ 276606 h 276606"/>
                <a:gd name="connsiteX1" fmla="*/ 19272 w 301696"/>
                <a:gd name="connsiteY1" fmla="*/ 243949 h 276606"/>
                <a:gd name="connsiteX2" fmla="*/ 2944 w 301696"/>
                <a:gd name="connsiteY2" fmla="*/ 129649 h 276606"/>
                <a:gd name="connsiteX3" fmla="*/ 75062 w 301696"/>
                <a:gd name="connsiteY3" fmla="*/ 6731 h 276606"/>
                <a:gd name="connsiteX4" fmla="*/ 231544 w 301696"/>
                <a:gd name="connsiteY4" fmla="*/ 31677 h 276606"/>
                <a:gd name="connsiteX5" fmla="*/ 296858 w 301696"/>
                <a:gd name="connsiteY5" fmla="*/ 162306 h 276606"/>
                <a:gd name="connsiteX6" fmla="*/ 296858 w 301696"/>
                <a:gd name="connsiteY6" fmla="*/ 211292 h 276606"/>
                <a:gd name="connsiteX0" fmla="*/ 68258 w 296858"/>
                <a:gd name="connsiteY0" fmla="*/ 276606 h 276606"/>
                <a:gd name="connsiteX1" fmla="*/ 19272 w 296858"/>
                <a:gd name="connsiteY1" fmla="*/ 243949 h 276606"/>
                <a:gd name="connsiteX2" fmla="*/ 2944 w 296858"/>
                <a:gd name="connsiteY2" fmla="*/ 129649 h 276606"/>
                <a:gd name="connsiteX3" fmla="*/ 75062 w 296858"/>
                <a:gd name="connsiteY3" fmla="*/ 6731 h 276606"/>
                <a:gd name="connsiteX4" fmla="*/ 231544 w 296858"/>
                <a:gd name="connsiteY4" fmla="*/ 31677 h 276606"/>
                <a:gd name="connsiteX5" fmla="*/ 271458 w 296858"/>
                <a:gd name="connsiteY5" fmla="*/ 162306 h 276606"/>
                <a:gd name="connsiteX6" fmla="*/ 296858 w 296858"/>
                <a:gd name="connsiteY6" fmla="*/ 211292 h 276606"/>
                <a:gd name="connsiteX0" fmla="*/ 68258 w 271607"/>
                <a:gd name="connsiteY0" fmla="*/ 276606 h 276606"/>
                <a:gd name="connsiteX1" fmla="*/ 19272 w 271607"/>
                <a:gd name="connsiteY1" fmla="*/ 243949 h 276606"/>
                <a:gd name="connsiteX2" fmla="*/ 2944 w 271607"/>
                <a:gd name="connsiteY2" fmla="*/ 129649 h 276606"/>
                <a:gd name="connsiteX3" fmla="*/ 75062 w 271607"/>
                <a:gd name="connsiteY3" fmla="*/ 6731 h 276606"/>
                <a:gd name="connsiteX4" fmla="*/ 231544 w 271607"/>
                <a:gd name="connsiteY4" fmla="*/ 31677 h 276606"/>
                <a:gd name="connsiteX5" fmla="*/ 271458 w 271607"/>
                <a:gd name="connsiteY5" fmla="*/ 162306 h 276606"/>
                <a:gd name="connsiteX6" fmla="*/ 246058 w 271607"/>
                <a:gd name="connsiteY6" fmla="*/ 214467 h 276606"/>
                <a:gd name="connsiteX0" fmla="*/ 68258 w 271607"/>
                <a:gd name="connsiteY0" fmla="*/ 275846 h 275846"/>
                <a:gd name="connsiteX1" fmla="*/ 19272 w 271607"/>
                <a:gd name="connsiteY1" fmla="*/ 243189 h 275846"/>
                <a:gd name="connsiteX2" fmla="*/ 2944 w 271607"/>
                <a:gd name="connsiteY2" fmla="*/ 128889 h 275846"/>
                <a:gd name="connsiteX3" fmla="*/ 75062 w 271607"/>
                <a:gd name="connsiteY3" fmla="*/ 5971 h 275846"/>
                <a:gd name="connsiteX4" fmla="*/ 231544 w 271607"/>
                <a:gd name="connsiteY4" fmla="*/ 30917 h 275846"/>
                <a:gd name="connsiteX5" fmla="*/ 271458 w 271607"/>
                <a:gd name="connsiteY5" fmla="*/ 132971 h 275846"/>
                <a:gd name="connsiteX6" fmla="*/ 246058 w 271607"/>
                <a:gd name="connsiteY6" fmla="*/ 213707 h 275846"/>
                <a:gd name="connsiteX0" fmla="*/ 83045 w 286394"/>
                <a:gd name="connsiteY0" fmla="*/ 274285 h 274285"/>
                <a:gd name="connsiteX1" fmla="*/ 34059 w 286394"/>
                <a:gd name="connsiteY1" fmla="*/ 241628 h 274285"/>
                <a:gd name="connsiteX2" fmla="*/ 1856 w 286394"/>
                <a:gd name="connsiteY2" fmla="*/ 105103 h 274285"/>
                <a:gd name="connsiteX3" fmla="*/ 89849 w 286394"/>
                <a:gd name="connsiteY3" fmla="*/ 4410 h 274285"/>
                <a:gd name="connsiteX4" fmla="*/ 246331 w 286394"/>
                <a:gd name="connsiteY4" fmla="*/ 29356 h 274285"/>
                <a:gd name="connsiteX5" fmla="*/ 286245 w 286394"/>
                <a:gd name="connsiteY5" fmla="*/ 131410 h 274285"/>
                <a:gd name="connsiteX6" fmla="*/ 260845 w 286394"/>
                <a:gd name="connsiteY6" fmla="*/ 212146 h 274285"/>
                <a:gd name="connsiteX0" fmla="*/ 83898 w 287247"/>
                <a:gd name="connsiteY0" fmla="*/ 271542 h 271542"/>
                <a:gd name="connsiteX1" fmla="*/ 34912 w 287247"/>
                <a:gd name="connsiteY1" fmla="*/ 238885 h 271542"/>
                <a:gd name="connsiteX2" fmla="*/ 2709 w 287247"/>
                <a:gd name="connsiteY2" fmla="*/ 102360 h 271542"/>
                <a:gd name="connsiteX3" fmla="*/ 106577 w 287247"/>
                <a:gd name="connsiteY3" fmla="*/ 4842 h 271542"/>
                <a:gd name="connsiteX4" fmla="*/ 247184 w 287247"/>
                <a:gd name="connsiteY4" fmla="*/ 26613 h 271542"/>
                <a:gd name="connsiteX5" fmla="*/ 287098 w 287247"/>
                <a:gd name="connsiteY5" fmla="*/ 128667 h 271542"/>
                <a:gd name="connsiteX6" fmla="*/ 261698 w 287247"/>
                <a:gd name="connsiteY6" fmla="*/ 209403 h 271542"/>
                <a:gd name="connsiteX0" fmla="*/ 83549 w 286898"/>
                <a:gd name="connsiteY0" fmla="*/ 279953 h 279953"/>
                <a:gd name="connsiteX1" fmla="*/ 34563 w 286898"/>
                <a:gd name="connsiteY1" fmla="*/ 247296 h 279953"/>
                <a:gd name="connsiteX2" fmla="*/ 2360 w 286898"/>
                <a:gd name="connsiteY2" fmla="*/ 110771 h 279953"/>
                <a:gd name="connsiteX3" fmla="*/ 99878 w 286898"/>
                <a:gd name="connsiteY3" fmla="*/ 3728 h 279953"/>
                <a:gd name="connsiteX4" fmla="*/ 246835 w 286898"/>
                <a:gd name="connsiteY4" fmla="*/ 35024 h 279953"/>
                <a:gd name="connsiteX5" fmla="*/ 286749 w 286898"/>
                <a:gd name="connsiteY5" fmla="*/ 137078 h 279953"/>
                <a:gd name="connsiteX6" fmla="*/ 261349 w 286898"/>
                <a:gd name="connsiteY6" fmla="*/ 217814 h 279953"/>
                <a:gd name="connsiteX0" fmla="*/ 77577 w 280926"/>
                <a:gd name="connsiteY0" fmla="*/ 278369 h 278369"/>
                <a:gd name="connsiteX1" fmla="*/ 28591 w 280926"/>
                <a:gd name="connsiteY1" fmla="*/ 245712 h 278369"/>
                <a:gd name="connsiteX2" fmla="*/ 2738 w 280926"/>
                <a:gd name="connsiteY2" fmla="*/ 83787 h 278369"/>
                <a:gd name="connsiteX3" fmla="*/ 93906 w 280926"/>
                <a:gd name="connsiteY3" fmla="*/ 2144 h 278369"/>
                <a:gd name="connsiteX4" fmla="*/ 240863 w 280926"/>
                <a:gd name="connsiteY4" fmla="*/ 33440 h 278369"/>
                <a:gd name="connsiteX5" fmla="*/ 280777 w 280926"/>
                <a:gd name="connsiteY5" fmla="*/ 135494 h 278369"/>
                <a:gd name="connsiteX6" fmla="*/ 255377 w 280926"/>
                <a:gd name="connsiteY6" fmla="*/ 216230 h 278369"/>
                <a:gd name="connsiteX0" fmla="*/ 85002 w 288351"/>
                <a:gd name="connsiteY0" fmla="*/ 278369 h 278369"/>
                <a:gd name="connsiteX1" fmla="*/ 10616 w 288351"/>
                <a:gd name="connsiteY1" fmla="*/ 217137 h 278369"/>
                <a:gd name="connsiteX2" fmla="*/ 10163 w 288351"/>
                <a:gd name="connsiteY2" fmla="*/ 83787 h 278369"/>
                <a:gd name="connsiteX3" fmla="*/ 101331 w 288351"/>
                <a:gd name="connsiteY3" fmla="*/ 2144 h 278369"/>
                <a:gd name="connsiteX4" fmla="*/ 248288 w 288351"/>
                <a:gd name="connsiteY4" fmla="*/ 33440 h 278369"/>
                <a:gd name="connsiteX5" fmla="*/ 288202 w 288351"/>
                <a:gd name="connsiteY5" fmla="*/ 135494 h 278369"/>
                <a:gd name="connsiteX6" fmla="*/ 262802 w 288351"/>
                <a:gd name="connsiteY6" fmla="*/ 216230 h 278369"/>
                <a:gd name="connsiteX0" fmla="*/ 87362 w 290711"/>
                <a:gd name="connsiteY0" fmla="*/ 278369 h 278369"/>
                <a:gd name="connsiteX1" fmla="*/ 12976 w 290711"/>
                <a:gd name="connsiteY1" fmla="*/ 217137 h 278369"/>
                <a:gd name="connsiteX2" fmla="*/ 12523 w 290711"/>
                <a:gd name="connsiteY2" fmla="*/ 83787 h 278369"/>
                <a:gd name="connsiteX3" fmla="*/ 103691 w 290711"/>
                <a:gd name="connsiteY3" fmla="*/ 2144 h 278369"/>
                <a:gd name="connsiteX4" fmla="*/ 250648 w 290711"/>
                <a:gd name="connsiteY4" fmla="*/ 33440 h 278369"/>
                <a:gd name="connsiteX5" fmla="*/ 290562 w 290711"/>
                <a:gd name="connsiteY5" fmla="*/ 135494 h 278369"/>
                <a:gd name="connsiteX6" fmla="*/ 265162 w 290711"/>
                <a:gd name="connsiteY6" fmla="*/ 216230 h 278369"/>
                <a:gd name="connsiteX0" fmla="*/ 91727 w 288726"/>
                <a:gd name="connsiteY0" fmla="*/ 281544 h 281544"/>
                <a:gd name="connsiteX1" fmla="*/ 10991 w 288726"/>
                <a:gd name="connsiteY1" fmla="*/ 217137 h 281544"/>
                <a:gd name="connsiteX2" fmla="*/ 10538 w 288726"/>
                <a:gd name="connsiteY2" fmla="*/ 83787 h 281544"/>
                <a:gd name="connsiteX3" fmla="*/ 101706 w 288726"/>
                <a:gd name="connsiteY3" fmla="*/ 2144 h 281544"/>
                <a:gd name="connsiteX4" fmla="*/ 248663 w 288726"/>
                <a:gd name="connsiteY4" fmla="*/ 33440 h 281544"/>
                <a:gd name="connsiteX5" fmla="*/ 288577 w 288726"/>
                <a:gd name="connsiteY5" fmla="*/ 135494 h 281544"/>
                <a:gd name="connsiteX6" fmla="*/ 263177 w 288726"/>
                <a:gd name="connsiteY6" fmla="*/ 216230 h 281544"/>
                <a:gd name="connsiteX0" fmla="*/ 90147 w 287146"/>
                <a:gd name="connsiteY0" fmla="*/ 281544 h 281544"/>
                <a:gd name="connsiteX1" fmla="*/ 12586 w 287146"/>
                <a:gd name="connsiteY1" fmla="*/ 204437 h 281544"/>
                <a:gd name="connsiteX2" fmla="*/ 8958 w 287146"/>
                <a:gd name="connsiteY2" fmla="*/ 83787 h 281544"/>
                <a:gd name="connsiteX3" fmla="*/ 100126 w 287146"/>
                <a:gd name="connsiteY3" fmla="*/ 2144 h 281544"/>
                <a:gd name="connsiteX4" fmla="*/ 247083 w 287146"/>
                <a:gd name="connsiteY4" fmla="*/ 33440 h 281544"/>
                <a:gd name="connsiteX5" fmla="*/ 286997 w 287146"/>
                <a:gd name="connsiteY5" fmla="*/ 135494 h 281544"/>
                <a:gd name="connsiteX6" fmla="*/ 261597 w 287146"/>
                <a:gd name="connsiteY6" fmla="*/ 216230 h 281544"/>
                <a:gd name="connsiteX0" fmla="*/ 94178 w 291177"/>
                <a:gd name="connsiteY0" fmla="*/ 281544 h 281544"/>
                <a:gd name="connsiteX1" fmla="*/ 16617 w 291177"/>
                <a:gd name="connsiteY1" fmla="*/ 204437 h 281544"/>
                <a:gd name="connsiteX2" fmla="*/ 12989 w 291177"/>
                <a:gd name="connsiteY2" fmla="*/ 83787 h 281544"/>
                <a:gd name="connsiteX3" fmla="*/ 104157 w 291177"/>
                <a:gd name="connsiteY3" fmla="*/ 2144 h 281544"/>
                <a:gd name="connsiteX4" fmla="*/ 251114 w 291177"/>
                <a:gd name="connsiteY4" fmla="*/ 33440 h 281544"/>
                <a:gd name="connsiteX5" fmla="*/ 291028 w 291177"/>
                <a:gd name="connsiteY5" fmla="*/ 135494 h 281544"/>
                <a:gd name="connsiteX6" fmla="*/ 265628 w 291177"/>
                <a:gd name="connsiteY6" fmla="*/ 216230 h 281544"/>
                <a:gd name="connsiteX0" fmla="*/ 91399 w 288398"/>
                <a:gd name="connsiteY0" fmla="*/ 281544 h 281544"/>
                <a:gd name="connsiteX1" fmla="*/ 18921 w 288398"/>
                <a:gd name="connsiteY1" fmla="*/ 195197 h 281544"/>
                <a:gd name="connsiteX2" fmla="*/ 10210 w 288398"/>
                <a:gd name="connsiteY2" fmla="*/ 83787 h 281544"/>
                <a:gd name="connsiteX3" fmla="*/ 101378 w 288398"/>
                <a:gd name="connsiteY3" fmla="*/ 2144 h 281544"/>
                <a:gd name="connsiteX4" fmla="*/ 248335 w 288398"/>
                <a:gd name="connsiteY4" fmla="*/ 33440 h 281544"/>
                <a:gd name="connsiteX5" fmla="*/ 288249 w 288398"/>
                <a:gd name="connsiteY5" fmla="*/ 135494 h 281544"/>
                <a:gd name="connsiteX6" fmla="*/ 262849 w 288398"/>
                <a:gd name="connsiteY6" fmla="*/ 216230 h 281544"/>
                <a:gd name="connsiteX0" fmla="*/ 91398 w 288397"/>
                <a:gd name="connsiteY0" fmla="*/ 282183 h 282183"/>
                <a:gd name="connsiteX1" fmla="*/ 18920 w 288397"/>
                <a:gd name="connsiteY1" fmla="*/ 195836 h 282183"/>
                <a:gd name="connsiteX2" fmla="*/ 10209 w 288397"/>
                <a:gd name="connsiteY2" fmla="*/ 84426 h 282183"/>
                <a:gd name="connsiteX3" fmla="*/ 101377 w 288397"/>
                <a:gd name="connsiteY3" fmla="*/ 2783 h 282183"/>
                <a:gd name="connsiteX4" fmla="*/ 248334 w 288397"/>
                <a:gd name="connsiteY4" fmla="*/ 34079 h 282183"/>
                <a:gd name="connsiteX5" fmla="*/ 288248 w 288397"/>
                <a:gd name="connsiteY5" fmla="*/ 136133 h 282183"/>
                <a:gd name="connsiteX6" fmla="*/ 262848 w 288397"/>
                <a:gd name="connsiteY6" fmla="*/ 216869 h 282183"/>
                <a:gd name="connsiteX0" fmla="*/ 91398 w 280590"/>
                <a:gd name="connsiteY0" fmla="*/ 281498 h 281498"/>
                <a:gd name="connsiteX1" fmla="*/ 18920 w 280590"/>
                <a:gd name="connsiteY1" fmla="*/ 195151 h 281498"/>
                <a:gd name="connsiteX2" fmla="*/ 10209 w 280590"/>
                <a:gd name="connsiteY2" fmla="*/ 83741 h 281498"/>
                <a:gd name="connsiteX3" fmla="*/ 101377 w 280590"/>
                <a:gd name="connsiteY3" fmla="*/ 2098 h 281498"/>
                <a:gd name="connsiteX4" fmla="*/ 248334 w 280590"/>
                <a:gd name="connsiteY4" fmla="*/ 33394 h 281498"/>
                <a:gd name="connsiteX5" fmla="*/ 280387 w 280590"/>
                <a:gd name="connsiteY5" fmla="*/ 131775 h 281498"/>
                <a:gd name="connsiteX6" fmla="*/ 262848 w 280590"/>
                <a:gd name="connsiteY6" fmla="*/ 216184 h 281498"/>
                <a:gd name="connsiteX0" fmla="*/ 91398 w 280697"/>
                <a:gd name="connsiteY0" fmla="*/ 281498 h 281498"/>
                <a:gd name="connsiteX1" fmla="*/ 18920 w 280697"/>
                <a:gd name="connsiteY1" fmla="*/ 195151 h 281498"/>
                <a:gd name="connsiteX2" fmla="*/ 10209 w 280697"/>
                <a:gd name="connsiteY2" fmla="*/ 83741 h 281498"/>
                <a:gd name="connsiteX3" fmla="*/ 101377 w 280697"/>
                <a:gd name="connsiteY3" fmla="*/ 2098 h 281498"/>
                <a:gd name="connsiteX4" fmla="*/ 248334 w 280697"/>
                <a:gd name="connsiteY4" fmla="*/ 33394 h 281498"/>
                <a:gd name="connsiteX5" fmla="*/ 280387 w 280697"/>
                <a:gd name="connsiteY5" fmla="*/ 131775 h 281498"/>
                <a:gd name="connsiteX6" fmla="*/ 265480 w 280697"/>
                <a:gd name="connsiteY6" fmla="*/ 190866 h 281498"/>
                <a:gd name="connsiteX0" fmla="*/ 91398 w 280525"/>
                <a:gd name="connsiteY0" fmla="*/ 281498 h 281498"/>
                <a:gd name="connsiteX1" fmla="*/ 18920 w 280525"/>
                <a:gd name="connsiteY1" fmla="*/ 195151 h 281498"/>
                <a:gd name="connsiteX2" fmla="*/ 10209 w 280525"/>
                <a:gd name="connsiteY2" fmla="*/ 83741 h 281498"/>
                <a:gd name="connsiteX3" fmla="*/ 101377 w 280525"/>
                <a:gd name="connsiteY3" fmla="*/ 2098 h 281498"/>
                <a:gd name="connsiteX4" fmla="*/ 248334 w 280525"/>
                <a:gd name="connsiteY4" fmla="*/ 33394 h 281498"/>
                <a:gd name="connsiteX5" fmla="*/ 280387 w 280525"/>
                <a:gd name="connsiteY5" fmla="*/ 131775 h 281498"/>
                <a:gd name="connsiteX6" fmla="*/ 260726 w 280525"/>
                <a:gd name="connsiteY6" fmla="*/ 196942 h 28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525" h="281498">
                  <a:moveTo>
                    <a:pt x="91398" y="281498"/>
                  </a:moveTo>
                  <a:cubicBezTo>
                    <a:pt x="72348" y="277416"/>
                    <a:pt x="43750" y="238367"/>
                    <a:pt x="18920" y="195151"/>
                  </a:cubicBezTo>
                  <a:cubicBezTo>
                    <a:pt x="-5910" y="151935"/>
                    <a:pt x="-3534" y="115916"/>
                    <a:pt x="10209" y="83741"/>
                  </a:cubicBezTo>
                  <a:cubicBezTo>
                    <a:pt x="23952" y="51566"/>
                    <a:pt x="61690" y="10489"/>
                    <a:pt x="101377" y="2098"/>
                  </a:cubicBezTo>
                  <a:cubicBezTo>
                    <a:pt x="141065" y="-6293"/>
                    <a:pt x="218499" y="11781"/>
                    <a:pt x="248334" y="33394"/>
                  </a:cubicBezTo>
                  <a:cubicBezTo>
                    <a:pt x="278169" y="55007"/>
                    <a:pt x="278322" y="104517"/>
                    <a:pt x="280387" y="131775"/>
                  </a:cubicBezTo>
                  <a:cubicBezTo>
                    <a:pt x="282452" y="159033"/>
                    <a:pt x="260726" y="196942"/>
                    <a:pt x="260726" y="196942"/>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p:cNvSpPr/>
            <p:nvPr/>
          </p:nvSpPr>
          <p:spPr>
            <a:xfrm rot="5850015">
              <a:off x="3651213" y="2720924"/>
              <a:ext cx="178784" cy="185219"/>
            </a:xfrm>
            <a:custGeom>
              <a:avLst/>
              <a:gdLst>
                <a:gd name="connsiteX0" fmla="*/ 68904 w 302342"/>
                <a:gd name="connsiteY0" fmla="*/ 252889 h 252889"/>
                <a:gd name="connsiteX1" fmla="*/ 19918 w 302342"/>
                <a:gd name="connsiteY1" fmla="*/ 220232 h 252889"/>
                <a:gd name="connsiteX2" fmla="*/ 3590 w 302342"/>
                <a:gd name="connsiteY2" fmla="*/ 105932 h 252889"/>
                <a:gd name="connsiteX3" fmla="*/ 85233 w 302342"/>
                <a:gd name="connsiteY3" fmla="*/ 24289 h 252889"/>
                <a:gd name="connsiteX4" fmla="*/ 232190 w 302342"/>
                <a:gd name="connsiteY4" fmla="*/ 7960 h 252889"/>
                <a:gd name="connsiteX5" fmla="*/ 297504 w 302342"/>
                <a:gd name="connsiteY5" fmla="*/ 138589 h 252889"/>
                <a:gd name="connsiteX6" fmla="*/ 297504 w 302342"/>
                <a:gd name="connsiteY6" fmla="*/ 187575 h 252889"/>
                <a:gd name="connsiteX0" fmla="*/ 68258 w 301696"/>
                <a:gd name="connsiteY0" fmla="*/ 276606 h 276606"/>
                <a:gd name="connsiteX1" fmla="*/ 19272 w 301696"/>
                <a:gd name="connsiteY1" fmla="*/ 243949 h 276606"/>
                <a:gd name="connsiteX2" fmla="*/ 2944 w 301696"/>
                <a:gd name="connsiteY2" fmla="*/ 129649 h 276606"/>
                <a:gd name="connsiteX3" fmla="*/ 75062 w 301696"/>
                <a:gd name="connsiteY3" fmla="*/ 6731 h 276606"/>
                <a:gd name="connsiteX4" fmla="*/ 231544 w 301696"/>
                <a:gd name="connsiteY4" fmla="*/ 31677 h 276606"/>
                <a:gd name="connsiteX5" fmla="*/ 296858 w 301696"/>
                <a:gd name="connsiteY5" fmla="*/ 162306 h 276606"/>
                <a:gd name="connsiteX6" fmla="*/ 296858 w 301696"/>
                <a:gd name="connsiteY6" fmla="*/ 211292 h 276606"/>
                <a:gd name="connsiteX0" fmla="*/ 68258 w 296858"/>
                <a:gd name="connsiteY0" fmla="*/ 276606 h 276606"/>
                <a:gd name="connsiteX1" fmla="*/ 19272 w 296858"/>
                <a:gd name="connsiteY1" fmla="*/ 243949 h 276606"/>
                <a:gd name="connsiteX2" fmla="*/ 2944 w 296858"/>
                <a:gd name="connsiteY2" fmla="*/ 129649 h 276606"/>
                <a:gd name="connsiteX3" fmla="*/ 75062 w 296858"/>
                <a:gd name="connsiteY3" fmla="*/ 6731 h 276606"/>
                <a:gd name="connsiteX4" fmla="*/ 231544 w 296858"/>
                <a:gd name="connsiteY4" fmla="*/ 31677 h 276606"/>
                <a:gd name="connsiteX5" fmla="*/ 271458 w 296858"/>
                <a:gd name="connsiteY5" fmla="*/ 162306 h 276606"/>
                <a:gd name="connsiteX6" fmla="*/ 296858 w 296858"/>
                <a:gd name="connsiteY6" fmla="*/ 211292 h 276606"/>
                <a:gd name="connsiteX0" fmla="*/ 68258 w 271607"/>
                <a:gd name="connsiteY0" fmla="*/ 276606 h 276606"/>
                <a:gd name="connsiteX1" fmla="*/ 19272 w 271607"/>
                <a:gd name="connsiteY1" fmla="*/ 243949 h 276606"/>
                <a:gd name="connsiteX2" fmla="*/ 2944 w 271607"/>
                <a:gd name="connsiteY2" fmla="*/ 129649 h 276606"/>
                <a:gd name="connsiteX3" fmla="*/ 75062 w 271607"/>
                <a:gd name="connsiteY3" fmla="*/ 6731 h 276606"/>
                <a:gd name="connsiteX4" fmla="*/ 231544 w 271607"/>
                <a:gd name="connsiteY4" fmla="*/ 31677 h 276606"/>
                <a:gd name="connsiteX5" fmla="*/ 271458 w 271607"/>
                <a:gd name="connsiteY5" fmla="*/ 162306 h 276606"/>
                <a:gd name="connsiteX6" fmla="*/ 246058 w 271607"/>
                <a:gd name="connsiteY6" fmla="*/ 214467 h 276606"/>
                <a:gd name="connsiteX0" fmla="*/ 68258 w 271607"/>
                <a:gd name="connsiteY0" fmla="*/ 275846 h 275846"/>
                <a:gd name="connsiteX1" fmla="*/ 19272 w 271607"/>
                <a:gd name="connsiteY1" fmla="*/ 243189 h 275846"/>
                <a:gd name="connsiteX2" fmla="*/ 2944 w 271607"/>
                <a:gd name="connsiteY2" fmla="*/ 128889 h 275846"/>
                <a:gd name="connsiteX3" fmla="*/ 75062 w 271607"/>
                <a:gd name="connsiteY3" fmla="*/ 5971 h 275846"/>
                <a:gd name="connsiteX4" fmla="*/ 231544 w 271607"/>
                <a:gd name="connsiteY4" fmla="*/ 30917 h 275846"/>
                <a:gd name="connsiteX5" fmla="*/ 271458 w 271607"/>
                <a:gd name="connsiteY5" fmla="*/ 132971 h 275846"/>
                <a:gd name="connsiteX6" fmla="*/ 246058 w 271607"/>
                <a:gd name="connsiteY6" fmla="*/ 213707 h 275846"/>
                <a:gd name="connsiteX0" fmla="*/ 83045 w 286394"/>
                <a:gd name="connsiteY0" fmla="*/ 274285 h 274285"/>
                <a:gd name="connsiteX1" fmla="*/ 34059 w 286394"/>
                <a:gd name="connsiteY1" fmla="*/ 241628 h 274285"/>
                <a:gd name="connsiteX2" fmla="*/ 1856 w 286394"/>
                <a:gd name="connsiteY2" fmla="*/ 105103 h 274285"/>
                <a:gd name="connsiteX3" fmla="*/ 89849 w 286394"/>
                <a:gd name="connsiteY3" fmla="*/ 4410 h 274285"/>
                <a:gd name="connsiteX4" fmla="*/ 246331 w 286394"/>
                <a:gd name="connsiteY4" fmla="*/ 29356 h 274285"/>
                <a:gd name="connsiteX5" fmla="*/ 286245 w 286394"/>
                <a:gd name="connsiteY5" fmla="*/ 131410 h 274285"/>
                <a:gd name="connsiteX6" fmla="*/ 260845 w 286394"/>
                <a:gd name="connsiteY6" fmla="*/ 212146 h 274285"/>
                <a:gd name="connsiteX0" fmla="*/ 83898 w 287247"/>
                <a:gd name="connsiteY0" fmla="*/ 271542 h 271542"/>
                <a:gd name="connsiteX1" fmla="*/ 34912 w 287247"/>
                <a:gd name="connsiteY1" fmla="*/ 238885 h 271542"/>
                <a:gd name="connsiteX2" fmla="*/ 2709 w 287247"/>
                <a:gd name="connsiteY2" fmla="*/ 102360 h 271542"/>
                <a:gd name="connsiteX3" fmla="*/ 106577 w 287247"/>
                <a:gd name="connsiteY3" fmla="*/ 4842 h 271542"/>
                <a:gd name="connsiteX4" fmla="*/ 247184 w 287247"/>
                <a:gd name="connsiteY4" fmla="*/ 26613 h 271542"/>
                <a:gd name="connsiteX5" fmla="*/ 287098 w 287247"/>
                <a:gd name="connsiteY5" fmla="*/ 128667 h 271542"/>
                <a:gd name="connsiteX6" fmla="*/ 261698 w 287247"/>
                <a:gd name="connsiteY6" fmla="*/ 209403 h 271542"/>
                <a:gd name="connsiteX0" fmla="*/ 83549 w 286898"/>
                <a:gd name="connsiteY0" fmla="*/ 279953 h 279953"/>
                <a:gd name="connsiteX1" fmla="*/ 34563 w 286898"/>
                <a:gd name="connsiteY1" fmla="*/ 247296 h 279953"/>
                <a:gd name="connsiteX2" fmla="*/ 2360 w 286898"/>
                <a:gd name="connsiteY2" fmla="*/ 110771 h 279953"/>
                <a:gd name="connsiteX3" fmla="*/ 99878 w 286898"/>
                <a:gd name="connsiteY3" fmla="*/ 3728 h 279953"/>
                <a:gd name="connsiteX4" fmla="*/ 246835 w 286898"/>
                <a:gd name="connsiteY4" fmla="*/ 35024 h 279953"/>
                <a:gd name="connsiteX5" fmla="*/ 286749 w 286898"/>
                <a:gd name="connsiteY5" fmla="*/ 137078 h 279953"/>
                <a:gd name="connsiteX6" fmla="*/ 261349 w 286898"/>
                <a:gd name="connsiteY6" fmla="*/ 217814 h 279953"/>
                <a:gd name="connsiteX0" fmla="*/ 77577 w 280926"/>
                <a:gd name="connsiteY0" fmla="*/ 278369 h 278369"/>
                <a:gd name="connsiteX1" fmla="*/ 28591 w 280926"/>
                <a:gd name="connsiteY1" fmla="*/ 245712 h 278369"/>
                <a:gd name="connsiteX2" fmla="*/ 2738 w 280926"/>
                <a:gd name="connsiteY2" fmla="*/ 83787 h 278369"/>
                <a:gd name="connsiteX3" fmla="*/ 93906 w 280926"/>
                <a:gd name="connsiteY3" fmla="*/ 2144 h 278369"/>
                <a:gd name="connsiteX4" fmla="*/ 240863 w 280926"/>
                <a:gd name="connsiteY4" fmla="*/ 33440 h 278369"/>
                <a:gd name="connsiteX5" fmla="*/ 280777 w 280926"/>
                <a:gd name="connsiteY5" fmla="*/ 135494 h 278369"/>
                <a:gd name="connsiteX6" fmla="*/ 255377 w 280926"/>
                <a:gd name="connsiteY6" fmla="*/ 216230 h 278369"/>
                <a:gd name="connsiteX0" fmla="*/ 85002 w 288351"/>
                <a:gd name="connsiteY0" fmla="*/ 278369 h 278369"/>
                <a:gd name="connsiteX1" fmla="*/ 10616 w 288351"/>
                <a:gd name="connsiteY1" fmla="*/ 217137 h 278369"/>
                <a:gd name="connsiteX2" fmla="*/ 10163 w 288351"/>
                <a:gd name="connsiteY2" fmla="*/ 83787 h 278369"/>
                <a:gd name="connsiteX3" fmla="*/ 101331 w 288351"/>
                <a:gd name="connsiteY3" fmla="*/ 2144 h 278369"/>
                <a:gd name="connsiteX4" fmla="*/ 248288 w 288351"/>
                <a:gd name="connsiteY4" fmla="*/ 33440 h 278369"/>
                <a:gd name="connsiteX5" fmla="*/ 288202 w 288351"/>
                <a:gd name="connsiteY5" fmla="*/ 135494 h 278369"/>
                <a:gd name="connsiteX6" fmla="*/ 262802 w 288351"/>
                <a:gd name="connsiteY6" fmla="*/ 216230 h 278369"/>
                <a:gd name="connsiteX0" fmla="*/ 87362 w 290711"/>
                <a:gd name="connsiteY0" fmla="*/ 278369 h 278369"/>
                <a:gd name="connsiteX1" fmla="*/ 12976 w 290711"/>
                <a:gd name="connsiteY1" fmla="*/ 217137 h 278369"/>
                <a:gd name="connsiteX2" fmla="*/ 12523 w 290711"/>
                <a:gd name="connsiteY2" fmla="*/ 83787 h 278369"/>
                <a:gd name="connsiteX3" fmla="*/ 103691 w 290711"/>
                <a:gd name="connsiteY3" fmla="*/ 2144 h 278369"/>
                <a:gd name="connsiteX4" fmla="*/ 250648 w 290711"/>
                <a:gd name="connsiteY4" fmla="*/ 33440 h 278369"/>
                <a:gd name="connsiteX5" fmla="*/ 290562 w 290711"/>
                <a:gd name="connsiteY5" fmla="*/ 135494 h 278369"/>
                <a:gd name="connsiteX6" fmla="*/ 265162 w 290711"/>
                <a:gd name="connsiteY6" fmla="*/ 216230 h 278369"/>
                <a:gd name="connsiteX0" fmla="*/ 91727 w 288726"/>
                <a:gd name="connsiteY0" fmla="*/ 281544 h 281544"/>
                <a:gd name="connsiteX1" fmla="*/ 10991 w 288726"/>
                <a:gd name="connsiteY1" fmla="*/ 217137 h 281544"/>
                <a:gd name="connsiteX2" fmla="*/ 10538 w 288726"/>
                <a:gd name="connsiteY2" fmla="*/ 83787 h 281544"/>
                <a:gd name="connsiteX3" fmla="*/ 101706 w 288726"/>
                <a:gd name="connsiteY3" fmla="*/ 2144 h 281544"/>
                <a:gd name="connsiteX4" fmla="*/ 248663 w 288726"/>
                <a:gd name="connsiteY4" fmla="*/ 33440 h 281544"/>
                <a:gd name="connsiteX5" fmla="*/ 288577 w 288726"/>
                <a:gd name="connsiteY5" fmla="*/ 135494 h 281544"/>
                <a:gd name="connsiteX6" fmla="*/ 263177 w 288726"/>
                <a:gd name="connsiteY6" fmla="*/ 216230 h 281544"/>
                <a:gd name="connsiteX0" fmla="*/ 90147 w 287146"/>
                <a:gd name="connsiteY0" fmla="*/ 281544 h 281544"/>
                <a:gd name="connsiteX1" fmla="*/ 12586 w 287146"/>
                <a:gd name="connsiteY1" fmla="*/ 204437 h 281544"/>
                <a:gd name="connsiteX2" fmla="*/ 8958 w 287146"/>
                <a:gd name="connsiteY2" fmla="*/ 83787 h 281544"/>
                <a:gd name="connsiteX3" fmla="*/ 100126 w 287146"/>
                <a:gd name="connsiteY3" fmla="*/ 2144 h 281544"/>
                <a:gd name="connsiteX4" fmla="*/ 247083 w 287146"/>
                <a:gd name="connsiteY4" fmla="*/ 33440 h 281544"/>
                <a:gd name="connsiteX5" fmla="*/ 286997 w 287146"/>
                <a:gd name="connsiteY5" fmla="*/ 135494 h 281544"/>
                <a:gd name="connsiteX6" fmla="*/ 261597 w 287146"/>
                <a:gd name="connsiteY6" fmla="*/ 216230 h 281544"/>
                <a:gd name="connsiteX0" fmla="*/ 90147 w 287550"/>
                <a:gd name="connsiteY0" fmla="*/ 281544 h 281544"/>
                <a:gd name="connsiteX1" fmla="*/ 12586 w 287550"/>
                <a:gd name="connsiteY1" fmla="*/ 204437 h 281544"/>
                <a:gd name="connsiteX2" fmla="*/ 8958 w 287550"/>
                <a:gd name="connsiteY2" fmla="*/ 83787 h 281544"/>
                <a:gd name="connsiteX3" fmla="*/ 100126 w 287550"/>
                <a:gd name="connsiteY3" fmla="*/ 2144 h 281544"/>
                <a:gd name="connsiteX4" fmla="*/ 247083 w 287550"/>
                <a:gd name="connsiteY4" fmla="*/ 33440 h 281544"/>
                <a:gd name="connsiteX5" fmla="*/ 286997 w 287550"/>
                <a:gd name="connsiteY5" fmla="*/ 135494 h 281544"/>
                <a:gd name="connsiteX6" fmla="*/ 226672 w 287550"/>
                <a:gd name="connsiteY6" fmla="*/ 200355 h 281544"/>
                <a:gd name="connsiteX0" fmla="*/ 90147 w 265806"/>
                <a:gd name="connsiteY0" fmla="*/ 281260 h 281260"/>
                <a:gd name="connsiteX1" fmla="*/ 12586 w 265806"/>
                <a:gd name="connsiteY1" fmla="*/ 204153 h 281260"/>
                <a:gd name="connsiteX2" fmla="*/ 8958 w 265806"/>
                <a:gd name="connsiteY2" fmla="*/ 83503 h 281260"/>
                <a:gd name="connsiteX3" fmla="*/ 100126 w 265806"/>
                <a:gd name="connsiteY3" fmla="*/ 1860 h 281260"/>
                <a:gd name="connsiteX4" fmla="*/ 247083 w 265806"/>
                <a:gd name="connsiteY4" fmla="*/ 33156 h 281260"/>
                <a:gd name="connsiteX5" fmla="*/ 261597 w 265806"/>
                <a:gd name="connsiteY5" fmla="*/ 109810 h 281260"/>
                <a:gd name="connsiteX6" fmla="*/ 226672 w 265806"/>
                <a:gd name="connsiteY6" fmla="*/ 200071 h 281260"/>
                <a:gd name="connsiteX0" fmla="*/ 90147 w 261819"/>
                <a:gd name="connsiteY0" fmla="*/ 282756 h 282756"/>
                <a:gd name="connsiteX1" fmla="*/ 12586 w 261819"/>
                <a:gd name="connsiteY1" fmla="*/ 205649 h 282756"/>
                <a:gd name="connsiteX2" fmla="*/ 8958 w 261819"/>
                <a:gd name="connsiteY2" fmla="*/ 84999 h 282756"/>
                <a:gd name="connsiteX3" fmla="*/ 100126 w 261819"/>
                <a:gd name="connsiteY3" fmla="*/ 3356 h 282756"/>
                <a:gd name="connsiteX4" fmla="*/ 205808 w 261819"/>
                <a:gd name="connsiteY4" fmla="*/ 25127 h 282756"/>
                <a:gd name="connsiteX5" fmla="*/ 261597 w 261819"/>
                <a:gd name="connsiteY5" fmla="*/ 111306 h 282756"/>
                <a:gd name="connsiteX6" fmla="*/ 226672 w 261819"/>
                <a:gd name="connsiteY6" fmla="*/ 201567 h 282756"/>
                <a:gd name="connsiteX0" fmla="*/ 90147 w 261819"/>
                <a:gd name="connsiteY0" fmla="*/ 283706 h 283706"/>
                <a:gd name="connsiteX1" fmla="*/ 12586 w 261819"/>
                <a:gd name="connsiteY1" fmla="*/ 206599 h 283706"/>
                <a:gd name="connsiteX2" fmla="*/ 8958 w 261819"/>
                <a:gd name="connsiteY2" fmla="*/ 85949 h 283706"/>
                <a:gd name="connsiteX3" fmla="*/ 100126 w 261819"/>
                <a:gd name="connsiteY3" fmla="*/ 4306 h 283706"/>
                <a:gd name="connsiteX4" fmla="*/ 205808 w 261819"/>
                <a:gd name="connsiteY4" fmla="*/ 26077 h 283706"/>
                <a:gd name="connsiteX5" fmla="*/ 261597 w 261819"/>
                <a:gd name="connsiteY5" fmla="*/ 112256 h 283706"/>
                <a:gd name="connsiteX6" fmla="*/ 226672 w 261819"/>
                <a:gd name="connsiteY6" fmla="*/ 202517 h 283706"/>
                <a:gd name="connsiteX0" fmla="*/ 90147 w 261819"/>
                <a:gd name="connsiteY0" fmla="*/ 285102 h 285102"/>
                <a:gd name="connsiteX1" fmla="*/ 12586 w 261819"/>
                <a:gd name="connsiteY1" fmla="*/ 207995 h 285102"/>
                <a:gd name="connsiteX2" fmla="*/ 8958 w 261819"/>
                <a:gd name="connsiteY2" fmla="*/ 87345 h 285102"/>
                <a:gd name="connsiteX3" fmla="*/ 100126 w 261819"/>
                <a:gd name="connsiteY3" fmla="*/ 5702 h 285102"/>
                <a:gd name="connsiteX4" fmla="*/ 205808 w 261819"/>
                <a:gd name="connsiteY4" fmla="*/ 27473 h 285102"/>
                <a:gd name="connsiteX5" fmla="*/ 261597 w 261819"/>
                <a:gd name="connsiteY5" fmla="*/ 113652 h 285102"/>
                <a:gd name="connsiteX6" fmla="*/ 226672 w 261819"/>
                <a:gd name="connsiteY6" fmla="*/ 203913 h 285102"/>
                <a:gd name="connsiteX0" fmla="*/ 94229 w 265901"/>
                <a:gd name="connsiteY0" fmla="*/ 285102 h 285102"/>
                <a:gd name="connsiteX1" fmla="*/ 16668 w 265901"/>
                <a:gd name="connsiteY1" fmla="*/ 207995 h 285102"/>
                <a:gd name="connsiteX2" fmla="*/ 13040 w 265901"/>
                <a:gd name="connsiteY2" fmla="*/ 87345 h 285102"/>
                <a:gd name="connsiteX3" fmla="*/ 104208 w 265901"/>
                <a:gd name="connsiteY3" fmla="*/ 5702 h 285102"/>
                <a:gd name="connsiteX4" fmla="*/ 209890 w 265901"/>
                <a:gd name="connsiteY4" fmla="*/ 27473 h 285102"/>
                <a:gd name="connsiteX5" fmla="*/ 265679 w 265901"/>
                <a:gd name="connsiteY5" fmla="*/ 113652 h 285102"/>
                <a:gd name="connsiteX6" fmla="*/ 230754 w 265901"/>
                <a:gd name="connsiteY6" fmla="*/ 203913 h 285102"/>
                <a:gd name="connsiteX0" fmla="*/ 161063 w 269235"/>
                <a:gd name="connsiteY0" fmla="*/ 288280 h 288280"/>
                <a:gd name="connsiteX1" fmla="*/ 20002 w 269235"/>
                <a:gd name="connsiteY1" fmla="*/ 207995 h 288280"/>
                <a:gd name="connsiteX2" fmla="*/ 16374 w 269235"/>
                <a:gd name="connsiteY2" fmla="*/ 87345 h 288280"/>
                <a:gd name="connsiteX3" fmla="*/ 107542 w 269235"/>
                <a:gd name="connsiteY3" fmla="*/ 5702 h 288280"/>
                <a:gd name="connsiteX4" fmla="*/ 213224 w 269235"/>
                <a:gd name="connsiteY4" fmla="*/ 27473 h 288280"/>
                <a:gd name="connsiteX5" fmla="*/ 269013 w 269235"/>
                <a:gd name="connsiteY5" fmla="*/ 113652 h 288280"/>
                <a:gd name="connsiteX6" fmla="*/ 234088 w 269235"/>
                <a:gd name="connsiteY6" fmla="*/ 203913 h 288280"/>
                <a:gd name="connsiteX0" fmla="*/ 148634 w 256806"/>
                <a:gd name="connsiteY0" fmla="*/ 288280 h 288280"/>
                <a:gd name="connsiteX1" fmla="*/ 29798 w 256806"/>
                <a:gd name="connsiteY1" fmla="*/ 265148 h 288280"/>
                <a:gd name="connsiteX2" fmla="*/ 3945 w 256806"/>
                <a:gd name="connsiteY2" fmla="*/ 87345 h 288280"/>
                <a:gd name="connsiteX3" fmla="*/ 95113 w 256806"/>
                <a:gd name="connsiteY3" fmla="*/ 5702 h 288280"/>
                <a:gd name="connsiteX4" fmla="*/ 200795 w 256806"/>
                <a:gd name="connsiteY4" fmla="*/ 27473 h 288280"/>
                <a:gd name="connsiteX5" fmla="*/ 256584 w 256806"/>
                <a:gd name="connsiteY5" fmla="*/ 113652 h 288280"/>
                <a:gd name="connsiteX6" fmla="*/ 221659 w 256806"/>
                <a:gd name="connsiteY6" fmla="*/ 203913 h 288280"/>
                <a:gd name="connsiteX0" fmla="*/ 151837 w 260009"/>
                <a:gd name="connsiteY0" fmla="*/ 288280 h 289026"/>
                <a:gd name="connsiteX1" fmla="*/ 33001 w 260009"/>
                <a:gd name="connsiteY1" fmla="*/ 265148 h 289026"/>
                <a:gd name="connsiteX2" fmla="*/ 7148 w 260009"/>
                <a:gd name="connsiteY2" fmla="*/ 87345 h 289026"/>
                <a:gd name="connsiteX3" fmla="*/ 98316 w 260009"/>
                <a:gd name="connsiteY3" fmla="*/ 5702 h 289026"/>
                <a:gd name="connsiteX4" fmla="*/ 203998 w 260009"/>
                <a:gd name="connsiteY4" fmla="*/ 27473 h 289026"/>
                <a:gd name="connsiteX5" fmla="*/ 259787 w 260009"/>
                <a:gd name="connsiteY5" fmla="*/ 113652 h 289026"/>
                <a:gd name="connsiteX6" fmla="*/ 224862 w 260009"/>
                <a:gd name="connsiteY6" fmla="*/ 203913 h 289026"/>
                <a:gd name="connsiteX0" fmla="*/ 150660 w 258832"/>
                <a:gd name="connsiteY0" fmla="*/ 288280 h 288280"/>
                <a:gd name="connsiteX1" fmla="*/ 34999 w 258832"/>
                <a:gd name="connsiteY1" fmla="*/ 249276 h 288280"/>
                <a:gd name="connsiteX2" fmla="*/ 5971 w 258832"/>
                <a:gd name="connsiteY2" fmla="*/ 87345 h 288280"/>
                <a:gd name="connsiteX3" fmla="*/ 97139 w 258832"/>
                <a:gd name="connsiteY3" fmla="*/ 5702 h 288280"/>
                <a:gd name="connsiteX4" fmla="*/ 202821 w 258832"/>
                <a:gd name="connsiteY4" fmla="*/ 27473 h 288280"/>
                <a:gd name="connsiteX5" fmla="*/ 258610 w 258832"/>
                <a:gd name="connsiteY5" fmla="*/ 113652 h 288280"/>
                <a:gd name="connsiteX6" fmla="*/ 223685 w 258832"/>
                <a:gd name="connsiteY6" fmla="*/ 203913 h 288280"/>
                <a:gd name="connsiteX0" fmla="*/ 150660 w 258832"/>
                <a:gd name="connsiteY0" fmla="*/ 288280 h 288280"/>
                <a:gd name="connsiteX1" fmla="*/ 34999 w 258832"/>
                <a:gd name="connsiteY1" fmla="*/ 249276 h 288280"/>
                <a:gd name="connsiteX2" fmla="*/ 5971 w 258832"/>
                <a:gd name="connsiteY2" fmla="*/ 87345 h 288280"/>
                <a:gd name="connsiteX3" fmla="*/ 97139 w 258832"/>
                <a:gd name="connsiteY3" fmla="*/ 5702 h 288280"/>
                <a:gd name="connsiteX4" fmla="*/ 202821 w 258832"/>
                <a:gd name="connsiteY4" fmla="*/ 27473 h 288280"/>
                <a:gd name="connsiteX5" fmla="*/ 258610 w 258832"/>
                <a:gd name="connsiteY5" fmla="*/ 113652 h 288280"/>
                <a:gd name="connsiteX6" fmla="*/ 223685 w 258832"/>
                <a:gd name="connsiteY6" fmla="*/ 203913 h 288280"/>
                <a:gd name="connsiteX0" fmla="*/ 150660 w 259330"/>
                <a:gd name="connsiteY0" fmla="*/ 288280 h 288280"/>
                <a:gd name="connsiteX1" fmla="*/ 34999 w 259330"/>
                <a:gd name="connsiteY1" fmla="*/ 249276 h 288280"/>
                <a:gd name="connsiteX2" fmla="*/ 5971 w 259330"/>
                <a:gd name="connsiteY2" fmla="*/ 87345 h 288280"/>
                <a:gd name="connsiteX3" fmla="*/ 97139 w 259330"/>
                <a:gd name="connsiteY3" fmla="*/ 5702 h 288280"/>
                <a:gd name="connsiteX4" fmla="*/ 202821 w 259330"/>
                <a:gd name="connsiteY4" fmla="*/ 27473 h 288280"/>
                <a:gd name="connsiteX5" fmla="*/ 258610 w 259330"/>
                <a:gd name="connsiteY5" fmla="*/ 113652 h 288280"/>
                <a:gd name="connsiteX6" fmla="*/ 223685 w 259330"/>
                <a:gd name="connsiteY6" fmla="*/ 203913 h 288280"/>
                <a:gd name="connsiteX0" fmla="*/ 150660 w 259330"/>
                <a:gd name="connsiteY0" fmla="*/ 288906 h 288906"/>
                <a:gd name="connsiteX1" fmla="*/ 34999 w 259330"/>
                <a:gd name="connsiteY1" fmla="*/ 249902 h 288906"/>
                <a:gd name="connsiteX2" fmla="*/ 5971 w 259330"/>
                <a:gd name="connsiteY2" fmla="*/ 87971 h 288906"/>
                <a:gd name="connsiteX3" fmla="*/ 97139 w 259330"/>
                <a:gd name="connsiteY3" fmla="*/ 6328 h 288906"/>
                <a:gd name="connsiteX4" fmla="*/ 202821 w 259330"/>
                <a:gd name="connsiteY4" fmla="*/ 28099 h 288906"/>
                <a:gd name="connsiteX5" fmla="*/ 258610 w 259330"/>
                <a:gd name="connsiteY5" fmla="*/ 114278 h 288906"/>
                <a:gd name="connsiteX6" fmla="*/ 223685 w 259330"/>
                <a:gd name="connsiteY6" fmla="*/ 204539 h 288906"/>
                <a:gd name="connsiteX0" fmla="*/ 150660 w 259053"/>
                <a:gd name="connsiteY0" fmla="*/ 291291 h 291291"/>
                <a:gd name="connsiteX1" fmla="*/ 34999 w 259053"/>
                <a:gd name="connsiteY1" fmla="*/ 252287 h 291291"/>
                <a:gd name="connsiteX2" fmla="*/ 5971 w 259053"/>
                <a:gd name="connsiteY2" fmla="*/ 90356 h 291291"/>
                <a:gd name="connsiteX3" fmla="*/ 97139 w 259053"/>
                <a:gd name="connsiteY3" fmla="*/ 8713 h 291291"/>
                <a:gd name="connsiteX4" fmla="*/ 193296 w 259053"/>
                <a:gd name="connsiteY4" fmla="*/ 20959 h 291291"/>
                <a:gd name="connsiteX5" fmla="*/ 258610 w 259053"/>
                <a:gd name="connsiteY5" fmla="*/ 116663 h 291291"/>
                <a:gd name="connsiteX6" fmla="*/ 223685 w 259053"/>
                <a:gd name="connsiteY6" fmla="*/ 206924 h 291291"/>
                <a:gd name="connsiteX0" fmla="*/ 170663 w 256831"/>
                <a:gd name="connsiteY0" fmla="*/ 294466 h 294466"/>
                <a:gd name="connsiteX1" fmla="*/ 32777 w 256831"/>
                <a:gd name="connsiteY1" fmla="*/ 252287 h 294466"/>
                <a:gd name="connsiteX2" fmla="*/ 3749 w 256831"/>
                <a:gd name="connsiteY2" fmla="*/ 90356 h 294466"/>
                <a:gd name="connsiteX3" fmla="*/ 94917 w 256831"/>
                <a:gd name="connsiteY3" fmla="*/ 8713 h 294466"/>
                <a:gd name="connsiteX4" fmla="*/ 191074 w 256831"/>
                <a:gd name="connsiteY4" fmla="*/ 20959 h 294466"/>
                <a:gd name="connsiteX5" fmla="*/ 256388 w 256831"/>
                <a:gd name="connsiteY5" fmla="*/ 116663 h 294466"/>
                <a:gd name="connsiteX6" fmla="*/ 221463 w 256831"/>
                <a:gd name="connsiteY6" fmla="*/ 206924 h 294466"/>
                <a:gd name="connsiteX0" fmla="*/ 173802 w 259970"/>
                <a:gd name="connsiteY0" fmla="*/ 294466 h 294466"/>
                <a:gd name="connsiteX1" fmla="*/ 35916 w 259970"/>
                <a:gd name="connsiteY1" fmla="*/ 252287 h 294466"/>
                <a:gd name="connsiteX2" fmla="*/ 6888 w 259970"/>
                <a:gd name="connsiteY2" fmla="*/ 90356 h 294466"/>
                <a:gd name="connsiteX3" fmla="*/ 98056 w 259970"/>
                <a:gd name="connsiteY3" fmla="*/ 8713 h 294466"/>
                <a:gd name="connsiteX4" fmla="*/ 194213 w 259970"/>
                <a:gd name="connsiteY4" fmla="*/ 20959 h 294466"/>
                <a:gd name="connsiteX5" fmla="*/ 259527 w 259970"/>
                <a:gd name="connsiteY5" fmla="*/ 116663 h 294466"/>
                <a:gd name="connsiteX6" fmla="*/ 224602 w 259970"/>
                <a:gd name="connsiteY6" fmla="*/ 206924 h 294466"/>
                <a:gd name="connsiteX0" fmla="*/ 179409 w 265577"/>
                <a:gd name="connsiteY0" fmla="*/ 294466 h 294466"/>
                <a:gd name="connsiteX1" fmla="*/ 41523 w 265577"/>
                <a:gd name="connsiteY1" fmla="*/ 252287 h 294466"/>
                <a:gd name="connsiteX2" fmla="*/ 12495 w 265577"/>
                <a:gd name="connsiteY2" fmla="*/ 90356 h 294466"/>
                <a:gd name="connsiteX3" fmla="*/ 103663 w 265577"/>
                <a:gd name="connsiteY3" fmla="*/ 8713 h 294466"/>
                <a:gd name="connsiteX4" fmla="*/ 199820 w 265577"/>
                <a:gd name="connsiteY4" fmla="*/ 20959 h 294466"/>
                <a:gd name="connsiteX5" fmla="*/ 265134 w 265577"/>
                <a:gd name="connsiteY5" fmla="*/ 116663 h 294466"/>
                <a:gd name="connsiteX6" fmla="*/ 230209 w 265577"/>
                <a:gd name="connsiteY6" fmla="*/ 206924 h 294466"/>
                <a:gd name="connsiteX0" fmla="*/ 179409 w 265577"/>
                <a:gd name="connsiteY0" fmla="*/ 297129 h 297129"/>
                <a:gd name="connsiteX1" fmla="*/ 41523 w 265577"/>
                <a:gd name="connsiteY1" fmla="*/ 254950 h 297129"/>
                <a:gd name="connsiteX2" fmla="*/ 12495 w 265577"/>
                <a:gd name="connsiteY2" fmla="*/ 93019 h 297129"/>
                <a:gd name="connsiteX3" fmla="*/ 103663 w 265577"/>
                <a:gd name="connsiteY3" fmla="*/ 11376 h 297129"/>
                <a:gd name="connsiteX4" fmla="*/ 199820 w 265577"/>
                <a:gd name="connsiteY4" fmla="*/ 23622 h 297129"/>
                <a:gd name="connsiteX5" fmla="*/ 265134 w 265577"/>
                <a:gd name="connsiteY5" fmla="*/ 119326 h 297129"/>
                <a:gd name="connsiteX6" fmla="*/ 230209 w 265577"/>
                <a:gd name="connsiteY6" fmla="*/ 209587 h 297129"/>
                <a:gd name="connsiteX0" fmla="*/ 179409 w 265423"/>
                <a:gd name="connsiteY0" fmla="*/ 291755 h 291755"/>
                <a:gd name="connsiteX1" fmla="*/ 41523 w 265423"/>
                <a:gd name="connsiteY1" fmla="*/ 249576 h 291755"/>
                <a:gd name="connsiteX2" fmla="*/ 12495 w 265423"/>
                <a:gd name="connsiteY2" fmla="*/ 87645 h 291755"/>
                <a:gd name="connsiteX3" fmla="*/ 103663 w 265423"/>
                <a:gd name="connsiteY3" fmla="*/ 6002 h 291755"/>
                <a:gd name="connsiteX4" fmla="*/ 206170 w 265423"/>
                <a:gd name="connsiteY4" fmla="*/ 24598 h 291755"/>
                <a:gd name="connsiteX5" fmla="*/ 265134 w 265423"/>
                <a:gd name="connsiteY5" fmla="*/ 113952 h 291755"/>
                <a:gd name="connsiteX6" fmla="*/ 230209 w 265423"/>
                <a:gd name="connsiteY6" fmla="*/ 204213 h 291755"/>
                <a:gd name="connsiteX0" fmla="*/ 179409 w 265423"/>
                <a:gd name="connsiteY0" fmla="*/ 290372 h 290372"/>
                <a:gd name="connsiteX1" fmla="*/ 41523 w 265423"/>
                <a:gd name="connsiteY1" fmla="*/ 248193 h 290372"/>
                <a:gd name="connsiteX2" fmla="*/ 12495 w 265423"/>
                <a:gd name="connsiteY2" fmla="*/ 86262 h 290372"/>
                <a:gd name="connsiteX3" fmla="*/ 103663 w 265423"/>
                <a:gd name="connsiteY3" fmla="*/ 4619 h 290372"/>
                <a:gd name="connsiteX4" fmla="*/ 206170 w 265423"/>
                <a:gd name="connsiteY4" fmla="*/ 23215 h 290372"/>
                <a:gd name="connsiteX5" fmla="*/ 265134 w 265423"/>
                <a:gd name="connsiteY5" fmla="*/ 112569 h 290372"/>
                <a:gd name="connsiteX6" fmla="*/ 230209 w 265423"/>
                <a:gd name="connsiteY6" fmla="*/ 202830 h 290372"/>
                <a:gd name="connsiteX0" fmla="*/ 179409 w 265958"/>
                <a:gd name="connsiteY0" fmla="*/ 290372 h 290372"/>
                <a:gd name="connsiteX1" fmla="*/ 41523 w 265958"/>
                <a:gd name="connsiteY1" fmla="*/ 248193 h 290372"/>
                <a:gd name="connsiteX2" fmla="*/ 12495 w 265958"/>
                <a:gd name="connsiteY2" fmla="*/ 86262 h 290372"/>
                <a:gd name="connsiteX3" fmla="*/ 103663 w 265958"/>
                <a:gd name="connsiteY3" fmla="*/ 4619 h 290372"/>
                <a:gd name="connsiteX4" fmla="*/ 206170 w 265958"/>
                <a:gd name="connsiteY4" fmla="*/ 23215 h 290372"/>
                <a:gd name="connsiteX5" fmla="*/ 265134 w 265958"/>
                <a:gd name="connsiteY5" fmla="*/ 112569 h 290372"/>
                <a:gd name="connsiteX6" fmla="*/ 230209 w 265958"/>
                <a:gd name="connsiteY6" fmla="*/ 202830 h 290372"/>
                <a:gd name="connsiteX0" fmla="*/ 179409 w 259737"/>
                <a:gd name="connsiteY0" fmla="*/ 289745 h 289745"/>
                <a:gd name="connsiteX1" fmla="*/ 41523 w 259737"/>
                <a:gd name="connsiteY1" fmla="*/ 247566 h 289745"/>
                <a:gd name="connsiteX2" fmla="*/ 12495 w 259737"/>
                <a:gd name="connsiteY2" fmla="*/ 85635 h 289745"/>
                <a:gd name="connsiteX3" fmla="*/ 103663 w 259737"/>
                <a:gd name="connsiteY3" fmla="*/ 3992 h 289745"/>
                <a:gd name="connsiteX4" fmla="*/ 206170 w 259737"/>
                <a:gd name="connsiteY4" fmla="*/ 22588 h 289745"/>
                <a:gd name="connsiteX5" fmla="*/ 258784 w 259737"/>
                <a:gd name="connsiteY5" fmla="*/ 108767 h 289745"/>
                <a:gd name="connsiteX6" fmla="*/ 230209 w 259737"/>
                <a:gd name="connsiteY6" fmla="*/ 202203 h 289745"/>
                <a:gd name="connsiteX0" fmla="*/ 179409 w 261948"/>
                <a:gd name="connsiteY0" fmla="*/ 289745 h 289745"/>
                <a:gd name="connsiteX1" fmla="*/ 41523 w 261948"/>
                <a:gd name="connsiteY1" fmla="*/ 247566 h 289745"/>
                <a:gd name="connsiteX2" fmla="*/ 12495 w 261948"/>
                <a:gd name="connsiteY2" fmla="*/ 85635 h 289745"/>
                <a:gd name="connsiteX3" fmla="*/ 103663 w 261948"/>
                <a:gd name="connsiteY3" fmla="*/ 3992 h 289745"/>
                <a:gd name="connsiteX4" fmla="*/ 206170 w 261948"/>
                <a:gd name="connsiteY4" fmla="*/ 22588 h 289745"/>
                <a:gd name="connsiteX5" fmla="*/ 258784 w 261948"/>
                <a:gd name="connsiteY5" fmla="*/ 108767 h 289745"/>
                <a:gd name="connsiteX6" fmla="*/ 256307 w 261948"/>
                <a:gd name="connsiteY6" fmla="*/ 223583 h 28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948" h="289745">
                  <a:moveTo>
                    <a:pt x="179409" y="289745"/>
                  </a:moveTo>
                  <a:cubicBezTo>
                    <a:pt x="160359" y="285663"/>
                    <a:pt x="85218" y="291106"/>
                    <a:pt x="41523" y="247566"/>
                  </a:cubicBezTo>
                  <a:cubicBezTo>
                    <a:pt x="-2172" y="204026"/>
                    <a:pt x="-10562" y="148456"/>
                    <a:pt x="12495" y="85635"/>
                  </a:cubicBezTo>
                  <a:cubicBezTo>
                    <a:pt x="35552" y="22814"/>
                    <a:pt x="71384" y="14500"/>
                    <a:pt x="103663" y="3992"/>
                  </a:cubicBezTo>
                  <a:cubicBezTo>
                    <a:pt x="135942" y="-6516"/>
                    <a:pt x="180317" y="5126"/>
                    <a:pt x="206170" y="22588"/>
                  </a:cubicBezTo>
                  <a:cubicBezTo>
                    <a:pt x="232024" y="40051"/>
                    <a:pt x="250428" y="75268"/>
                    <a:pt x="258784" y="108767"/>
                  </a:cubicBezTo>
                  <a:cubicBezTo>
                    <a:pt x="267140" y="142266"/>
                    <a:pt x="256307" y="223583"/>
                    <a:pt x="256307" y="223583"/>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テキスト ボックス 19"/>
          <p:cNvSpPr txBox="1"/>
          <p:nvPr/>
        </p:nvSpPr>
        <p:spPr>
          <a:xfrm>
            <a:off x="5050411" y="1143029"/>
            <a:ext cx="1558440" cy="338554"/>
          </a:xfrm>
          <a:prstGeom prst="rect">
            <a:avLst/>
          </a:prstGeom>
          <a:noFill/>
        </p:spPr>
        <p:txBody>
          <a:bodyPr wrap="none" rtlCol="0">
            <a:spAutoFit/>
          </a:bodyPr>
          <a:lstStyle/>
          <a:p>
            <a:r>
              <a:rPr kumimoji="1" lang="en-US" altLang="ja-JP" sz="1600" dirty="0" smtClean="0">
                <a:latin typeface="Arial Narrow" charset="0"/>
                <a:ea typeface="Arial Narrow" charset="0"/>
                <a:cs typeface="Arial Narrow" charset="0"/>
              </a:rPr>
              <a:t>Kawasaki Disease</a:t>
            </a:r>
            <a:endParaRPr kumimoji="1" lang="ja-JP" altLang="en-US" sz="1600" dirty="0">
              <a:latin typeface="Arial Narrow" charset="0"/>
              <a:ea typeface="Arial Narrow" charset="0"/>
              <a:cs typeface="Arial Narrow" charset="0"/>
            </a:endParaRPr>
          </a:p>
        </p:txBody>
      </p:sp>
      <p:sp>
        <p:nvSpPr>
          <p:cNvPr id="21" name="テキスト ボックス 20"/>
          <p:cNvSpPr txBox="1"/>
          <p:nvPr/>
        </p:nvSpPr>
        <p:spPr>
          <a:xfrm>
            <a:off x="4602760" y="470072"/>
            <a:ext cx="2507054" cy="646331"/>
          </a:xfrm>
          <a:prstGeom prst="rect">
            <a:avLst/>
          </a:prstGeom>
          <a:noFill/>
        </p:spPr>
        <p:txBody>
          <a:bodyPr wrap="square" rtlCol="0">
            <a:spAutoFit/>
          </a:bodyPr>
          <a:lstStyle/>
          <a:p>
            <a:pPr algn="ctr"/>
            <a:r>
              <a:rPr lang="en-US" altLang="ja-JP" b="1" dirty="0" smtClean="0">
                <a:latin typeface="Arial Narrow" charset="0"/>
                <a:ea typeface="Arial Narrow" charset="0"/>
                <a:cs typeface="Arial Narrow" charset="0"/>
              </a:rPr>
              <a:t>Aneurysms and stenosis on coronary arteries  </a:t>
            </a:r>
            <a:endParaRPr kumimoji="1" lang="ja-JP" altLang="en-US" b="1" dirty="0">
              <a:latin typeface="Arial Narrow" charset="0"/>
              <a:ea typeface="Arial Narrow" charset="0"/>
              <a:cs typeface="Arial Narrow" charset="0"/>
            </a:endParaRPr>
          </a:p>
        </p:txBody>
      </p:sp>
      <p:grpSp>
        <p:nvGrpSpPr>
          <p:cNvPr id="22" name="図形グループ 21"/>
          <p:cNvGrpSpPr>
            <a:grpSpLocks noChangeAspect="1"/>
          </p:cNvGrpSpPr>
          <p:nvPr/>
        </p:nvGrpSpPr>
        <p:grpSpPr>
          <a:xfrm>
            <a:off x="6541300" y="925391"/>
            <a:ext cx="1855360" cy="2484000"/>
            <a:chOff x="2372135" y="5525669"/>
            <a:chExt cx="2129733" cy="2988260"/>
          </a:xfrm>
        </p:grpSpPr>
        <p:sp>
          <p:nvSpPr>
            <p:cNvPr id="23" name="フリーフォーム 22"/>
            <p:cNvSpPr/>
            <p:nvPr/>
          </p:nvSpPr>
          <p:spPr>
            <a:xfrm>
              <a:off x="2372135" y="6227274"/>
              <a:ext cx="641633" cy="2286655"/>
            </a:xfrm>
            <a:custGeom>
              <a:avLst/>
              <a:gdLst>
                <a:gd name="connsiteX0" fmla="*/ 216370 w 584199"/>
                <a:gd name="connsiteY0" fmla="*/ 0 h 1943702"/>
                <a:gd name="connsiteX1" fmla="*/ 216370 w 584199"/>
                <a:gd name="connsiteY1" fmla="*/ 139700 h 1943702"/>
                <a:gd name="connsiteX2" fmla="*/ 38570 w 584199"/>
                <a:gd name="connsiteY2" fmla="*/ 444500 h 1943702"/>
                <a:gd name="connsiteX3" fmla="*/ 13170 w 584199"/>
                <a:gd name="connsiteY3" fmla="*/ 914400 h 1943702"/>
                <a:gd name="connsiteX4" fmla="*/ 203670 w 584199"/>
                <a:gd name="connsiteY4" fmla="*/ 1371600 h 1943702"/>
                <a:gd name="connsiteX5" fmla="*/ 190970 w 584199"/>
                <a:gd name="connsiteY5" fmla="*/ 1803400 h 1943702"/>
                <a:gd name="connsiteX6" fmla="*/ 190970 w 584199"/>
                <a:gd name="connsiteY6" fmla="*/ 1905000 h 1943702"/>
                <a:gd name="connsiteX7" fmla="*/ 406870 w 584199"/>
                <a:gd name="connsiteY7" fmla="*/ 1943100 h 1943702"/>
                <a:gd name="connsiteX8" fmla="*/ 571970 w 584199"/>
                <a:gd name="connsiteY8" fmla="*/ 1905000 h 1943702"/>
                <a:gd name="connsiteX9" fmla="*/ 571970 w 584199"/>
                <a:gd name="connsiteY9" fmla="*/ 1663700 h 1943702"/>
                <a:gd name="connsiteX10" fmla="*/ 571970 w 584199"/>
                <a:gd name="connsiteY10" fmla="*/ 1663700 h 1943702"/>
                <a:gd name="connsiteX11" fmla="*/ 571970 w 584199"/>
                <a:gd name="connsiteY11" fmla="*/ 1663700 h 1943702"/>
                <a:gd name="connsiteX0" fmla="*/ 195269 w 584199"/>
                <a:gd name="connsiteY0" fmla="*/ 0 h 2007007"/>
                <a:gd name="connsiteX1" fmla="*/ 216370 w 584199"/>
                <a:gd name="connsiteY1" fmla="*/ 203005 h 2007007"/>
                <a:gd name="connsiteX2" fmla="*/ 38570 w 584199"/>
                <a:gd name="connsiteY2" fmla="*/ 507805 h 2007007"/>
                <a:gd name="connsiteX3" fmla="*/ 13170 w 584199"/>
                <a:gd name="connsiteY3" fmla="*/ 977705 h 2007007"/>
                <a:gd name="connsiteX4" fmla="*/ 203670 w 584199"/>
                <a:gd name="connsiteY4" fmla="*/ 1434905 h 2007007"/>
                <a:gd name="connsiteX5" fmla="*/ 190970 w 584199"/>
                <a:gd name="connsiteY5" fmla="*/ 1866705 h 2007007"/>
                <a:gd name="connsiteX6" fmla="*/ 190970 w 584199"/>
                <a:gd name="connsiteY6" fmla="*/ 1968305 h 2007007"/>
                <a:gd name="connsiteX7" fmla="*/ 406870 w 584199"/>
                <a:gd name="connsiteY7" fmla="*/ 2006405 h 2007007"/>
                <a:gd name="connsiteX8" fmla="*/ 571970 w 584199"/>
                <a:gd name="connsiteY8" fmla="*/ 1968305 h 2007007"/>
                <a:gd name="connsiteX9" fmla="*/ 571970 w 584199"/>
                <a:gd name="connsiteY9" fmla="*/ 1727005 h 2007007"/>
                <a:gd name="connsiteX10" fmla="*/ 571970 w 584199"/>
                <a:gd name="connsiteY10" fmla="*/ 1727005 h 2007007"/>
                <a:gd name="connsiteX11" fmla="*/ 571970 w 584199"/>
                <a:gd name="connsiteY11" fmla="*/ 1727005 h 2007007"/>
                <a:gd name="connsiteX0" fmla="*/ 195269 w 584199"/>
                <a:gd name="connsiteY0" fmla="*/ 0 h 2006506"/>
                <a:gd name="connsiteX1" fmla="*/ 216370 w 584199"/>
                <a:gd name="connsiteY1" fmla="*/ 203005 h 2006506"/>
                <a:gd name="connsiteX2" fmla="*/ 38570 w 584199"/>
                <a:gd name="connsiteY2" fmla="*/ 507805 h 2006506"/>
                <a:gd name="connsiteX3" fmla="*/ 13170 w 584199"/>
                <a:gd name="connsiteY3" fmla="*/ 977705 h 2006506"/>
                <a:gd name="connsiteX4" fmla="*/ 203670 w 584199"/>
                <a:gd name="connsiteY4" fmla="*/ 1434905 h 2006506"/>
                <a:gd name="connsiteX5" fmla="*/ 190970 w 584199"/>
                <a:gd name="connsiteY5" fmla="*/ 1866705 h 2006506"/>
                <a:gd name="connsiteX6" fmla="*/ 240207 w 584199"/>
                <a:gd name="connsiteY6" fmla="*/ 1975339 h 2006506"/>
                <a:gd name="connsiteX7" fmla="*/ 406870 w 584199"/>
                <a:gd name="connsiteY7" fmla="*/ 2006405 h 2006506"/>
                <a:gd name="connsiteX8" fmla="*/ 571970 w 584199"/>
                <a:gd name="connsiteY8" fmla="*/ 1968305 h 2006506"/>
                <a:gd name="connsiteX9" fmla="*/ 571970 w 584199"/>
                <a:gd name="connsiteY9" fmla="*/ 1727005 h 2006506"/>
                <a:gd name="connsiteX10" fmla="*/ 571970 w 584199"/>
                <a:gd name="connsiteY10" fmla="*/ 1727005 h 2006506"/>
                <a:gd name="connsiteX11" fmla="*/ 571970 w 584199"/>
                <a:gd name="connsiteY11" fmla="*/ 1727005 h 2006506"/>
                <a:gd name="connsiteX0" fmla="*/ 195269 w 584199"/>
                <a:gd name="connsiteY0" fmla="*/ 0 h 2006608"/>
                <a:gd name="connsiteX1" fmla="*/ 216370 w 584199"/>
                <a:gd name="connsiteY1" fmla="*/ 203005 h 2006608"/>
                <a:gd name="connsiteX2" fmla="*/ 38570 w 584199"/>
                <a:gd name="connsiteY2" fmla="*/ 507805 h 2006608"/>
                <a:gd name="connsiteX3" fmla="*/ 13170 w 584199"/>
                <a:gd name="connsiteY3" fmla="*/ 977705 h 2006608"/>
                <a:gd name="connsiteX4" fmla="*/ 203670 w 584199"/>
                <a:gd name="connsiteY4" fmla="*/ 1434905 h 2006608"/>
                <a:gd name="connsiteX5" fmla="*/ 212071 w 584199"/>
                <a:gd name="connsiteY5" fmla="*/ 1831535 h 2006608"/>
                <a:gd name="connsiteX6" fmla="*/ 240207 w 584199"/>
                <a:gd name="connsiteY6" fmla="*/ 1975339 h 2006608"/>
                <a:gd name="connsiteX7" fmla="*/ 406870 w 584199"/>
                <a:gd name="connsiteY7" fmla="*/ 2006405 h 2006608"/>
                <a:gd name="connsiteX8" fmla="*/ 571970 w 584199"/>
                <a:gd name="connsiteY8" fmla="*/ 1968305 h 2006608"/>
                <a:gd name="connsiteX9" fmla="*/ 571970 w 584199"/>
                <a:gd name="connsiteY9" fmla="*/ 1727005 h 2006608"/>
                <a:gd name="connsiteX10" fmla="*/ 571970 w 584199"/>
                <a:gd name="connsiteY10" fmla="*/ 1727005 h 2006608"/>
                <a:gd name="connsiteX11" fmla="*/ 571970 w 584199"/>
                <a:gd name="connsiteY11" fmla="*/ 1727005 h 2006608"/>
                <a:gd name="connsiteX0" fmla="*/ 195269 w 584199"/>
                <a:gd name="connsiteY0" fmla="*/ 0 h 2006506"/>
                <a:gd name="connsiteX1" fmla="*/ 216370 w 584199"/>
                <a:gd name="connsiteY1" fmla="*/ 203005 h 2006506"/>
                <a:gd name="connsiteX2" fmla="*/ 38570 w 584199"/>
                <a:gd name="connsiteY2" fmla="*/ 507805 h 2006506"/>
                <a:gd name="connsiteX3" fmla="*/ 13170 w 584199"/>
                <a:gd name="connsiteY3" fmla="*/ 977705 h 2006506"/>
                <a:gd name="connsiteX4" fmla="*/ 203670 w 584199"/>
                <a:gd name="connsiteY4" fmla="*/ 1434905 h 2006506"/>
                <a:gd name="connsiteX5" fmla="*/ 212071 w 584199"/>
                <a:gd name="connsiteY5" fmla="*/ 1887806 h 2006506"/>
                <a:gd name="connsiteX6" fmla="*/ 240207 w 584199"/>
                <a:gd name="connsiteY6" fmla="*/ 1975339 h 2006506"/>
                <a:gd name="connsiteX7" fmla="*/ 406870 w 584199"/>
                <a:gd name="connsiteY7" fmla="*/ 2006405 h 2006506"/>
                <a:gd name="connsiteX8" fmla="*/ 571970 w 584199"/>
                <a:gd name="connsiteY8" fmla="*/ 1968305 h 2006506"/>
                <a:gd name="connsiteX9" fmla="*/ 571970 w 584199"/>
                <a:gd name="connsiteY9" fmla="*/ 1727005 h 2006506"/>
                <a:gd name="connsiteX10" fmla="*/ 571970 w 584199"/>
                <a:gd name="connsiteY10" fmla="*/ 1727005 h 2006506"/>
                <a:gd name="connsiteX11" fmla="*/ 571970 w 584199"/>
                <a:gd name="connsiteY11" fmla="*/ 1727005 h 2006506"/>
                <a:gd name="connsiteX0" fmla="*/ 195269 w 584199"/>
                <a:gd name="connsiteY0" fmla="*/ 0 h 2008031"/>
                <a:gd name="connsiteX1" fmla="*/ 216370 w 584199"/>
                <a:gd name="connsiteY1" fmla="*/ 203005 h 2008031"/>
                <a:gd name="connsiteX2" fmla="*/ 38570 w 584199"/>
                <a:gd name="connsiteY2" fmla="*/ 507805 h 2008031"/>
                <a:gd name="connsiteX3" fmla="*/ 13170 w 584199"/>
                <a:gd name="connsiteY3" fmla="*/ 977705 h 2008031"/>
                <a:gd name="connsiteX4" fmla="*/ 203670 w 584199"/>
                <a:gd name="connsiteY4" fmla="*/ 1434905 h 2008031"/>
                <a:gd name="connsiteX5" fmla="*/ 212071 w 584199"/>
                <a:gd name="connsiteY5" fmla="*/ 1887806 h 2008031"/>
                <a:gd name="connsiteX6" fmla="*/ 247241 w 584199"/>
                <a:gd name="connsiteY6" fmla="*/ 1989406 h 2008031"/>
                <a:gd name="connsiteX7" fmla="*/ 406870 w 584199"/>
                <a:gd name="connsiteY7" fmla="*/ 2006405 h 2008031"/>
                <a:gd name="connsiteX8" fmla="*/ 571970 w 584199"/>
                <a:gd name="connsiteY8" fmla="*/ 1968305 h 2008031"/>
                <a:gd name="connsiteX9" fmla="*/ 571970 w 584199"/>
                <a:gd name="connsiteY9" fmla="*/ 1727005 h 2008031"/>
                <a:gd name="connsiteX10" fmla="*/ 571970 w 584199"/>
                <a:gd name="connsiteY10" fmla="*/ 1727005 h 2008031"/>
                <a:gd name="connsiteX11" fmla="*/ 571970 w 584199"/>
                <a:gd name="connsiteY11" fmla="*/ 1727005 h 2008031"/>
                <a:gd name="connsiteX0" fmla="*/ 195269 w 584199"/>
                <a:gd name="connsiteY0" fmla="*/ 0 h 2008031"/>
                <a:gd name="connsiteX1" fmla="*/ 216370 w 584199"/>
                <a:gd name="connsiteY1" fmla="*/ 203005 h 2008031"/>
                <a:gd name="connsiteX2" fmla="*/ 38570 w 584199"/>
                <a:gd name="connsiteY2" fmla="*/ 507805 h 2008031"/>
                <a:gd name="connsiteX3" fmla="*/ 13170 w 584199"/>
                <a:gd name="connsiteY3" fmla="*/ 977705 h 2008031"/>
                <a:gd name="connsiteX4" fmla="*/ 203670 w 584199"/>
                <a:gd name="connsiteY4" fmla="*/ 1434905 h 2008031"/>
                <a:gd name="connsiteX5" fmla="*/ 212071 w 584199"/>
                <a:gd name="connsiteY5" fmla="*/ 1887806 h 2008031"/>
                <a:gd name="connsiteX6" fmla="*/ 219106 w 584199"/>
                <a:gd name="connsiteY6" fmla="*/ 1989406 h 2008031"/>
                <a:gd name="connsiteX7" fmla="*/ 406870 w 584199"/>
                <a:gd name="connsiteY7" fmla="*/ 2006405 h 2008031"/>
                <a:gd name="connsiteX8" fmla="*/ 571970 w 584199"/>
                <a:gd name="connsiteY8" fmla="*/ 1968305 h 2008031"/>
                <a:gd name="connsiteX9" fmla="*/ 571970 w 584199"/>
                <a:gd name="connsiteY9" fmla="*/ 1727005 h 2008031"/>
                <a:gd name="connsiteX10" fmla="*/ 571970 w 584199"/>
                <a:gd name="connsiteY10" fmla="*/ 1727005 h 2008031"/>
                <a:gd name="connsiteX11" fmla="*/ 571970 w 584199"/>
                <a:gd name="connsiteY11" fmla="*/ 1727005 h 2008031"/>
                <a:gd name="connsiteX0" fmla="*/ 195269 w 584199"/>
                <a:gd name="connsiteY0" fmla="*/ 0 h 2014573"/>
                <a:gd name="connsiteX1" fmla="*/ 216370 w 584199"/>
                <a:gd name="connsiteY1" fmla="*/ 203005 h 2014573"/>
                <a:gd name="connsiteX2" fmla="*/ 38570 w 584199"/>
                <a:gd name="connsiteY2" fmla="*/ 507805 h 2014573"/>
                <a:gd name="connsiteX3" fmla="*/ 13170 w 584199"/>
                <a:gd name="connsiteY3" fmla="*/ 977705 h 2014573"/>
                <a:gd name="connsiteX4" fmla="*/ 203670 w 584199"/>
                <a:gd name="connsiteY4" fmla="*/ 1434905 h 2014573"/>
                <a:gd name="connsiteX5" fmla="*/ 219104 w 584199"/>
                <a:gd name="connsiteY5" fmla="*/ 1761197 h 2014573"/>
                <a:gd name="connsiteX6" fmla="*/ 219106 w 584199"/>
                <a:gd name="connsiteY6" fmla="*/ 1989406 h 2014573"/>
                <a:gd name="connsiteX7" fmla="*/ 406870 w 584199"/>
                <a:gd name="connsiteY7" fmla="*/ 2006405 h 2014573"/>
                <a:gd name="connsiteX8" fmla="*/ 571970 w 584199"/>
                <a:gd name="connsiteY8" fmla="*/ 1968305 h 2014573"/>
                <a:gd name="connsiteX9" fmla="*/ 571970 w 584199"/>
                <a:gd name="connsiteY9" fmla="*/ 1727005 h 2014573"/>
                <a:gd name="connsiteX10" fmla="*/ 571970 w 584199"/>
                <a:gd name="connsiteY10" fmla="*/ 1727005 h 2014573"/>
                <a:gd name="connsiteX11" fmla="*/ 571970 w 584199"/>
                <a:gd name="connsiteY11" fmla="*/ 1727005 h 2014573"/>
                <a:gd name="connsiteX0" fmla="*/ 195269 w 584720"/>
                <a:gd name="connsiteY0" fmla="*/ 0 h 2029281"/>
                <a:gd name="connsiteX1" fmla="*/ 216370 w 584720"/>
                <a:gd name="connsiteY1" fmla="*/ 203005 h 2029281"/>
                <a:gd name="connsiteX2" fmla="*/ 38570 w 584720"/>
                <a:gd name="connsiteY2" fmla="*/ 507805 h 2029281"/>
                <a:gd name="connsiteX3" fmla="*/ 13170 w 584720"/>
                <a:gd name="connsiteY3" fmla="*/ 977705 h 2029281"/>
                <a:gd name="connsiteX4" fmla="*/ 203670 w 584720"/>
                <a:gd name="connsiteY4" fmla="*/ 1434905 h 2029281"/>
                <a:gd name="connsiteX5" fmla="*/ 219104 w 584720"/>
                <a:gd name="connsiteY5" fmla="*/ 1761197 h 2029281"/>
                <a:gd name="connsiteX6" fmla="*/ 219106 w 584720"/>
                <a:gd name="connsiteY6" fmla="*/ 1989406 h 2029281"/>
                <a:gd name="connsiteX7" fmla="*/ 399836 w 584720"/>
                <a:gd name="connsiteY7" fmla="*/ 2027506 h 2029281"/>
                <a:gd name="connsiteX8" fmla="*/ 571970 w 584720"/>
                <a:gd name="connsiteY8" fmla="*/ 1968305 h 2029281"/>
                <a:gd name="connsiteX9" fmla="*/ 571970 w 584720"/>
                <a:gd name="connsiteY9" fmla="*/ 1727005 h 2029281"/>
                <a:gd name="connsiteX10" fmla="*/ 571970 w 584720"/>
                <a:gd name="connsiteY10" fmla="*/ 1727005 h 2029281"/>
                <a:gd name="connsiteX11" fmla="*/ 571970 w 584720"/>
                <a:gd name="connsiteY11" fmla="*/ 1727005 h 2029281"/>
                <a:gd name="connsiteX0" fmla="*/ 195269 w 594098"/>
                <a:gd name="connsiteY0" fmla="*/ 0 h 2029281"/>
                <a:gd name="connsiteX1" fmla="*/ 216370 w 594098"/>
                <a:gd name="connsiteY1" fmla="*/ 203005 h 2029281"/>
                <a:gd name="connsiteX2" fmla="*/ 38570 w 594098"/>
                <a:gd name="connsiteY2" fmla="*/ 507805 h 2029281"/>
                <a:gd name="connsiteX3" fmla="*/ 13170 w 594098"/>
                <a:gd name="connsiteY3" fmla="*/ 977705 h 2029281"/>
                <a:gd name="connsiteX4" fmla="*/ 203670 w 594098"/>
                <a:gd name="connsiteY4" fmla="*/ 1434905 h 2029281"/>
                <a:gd name="connsiteX5" fmla="*/ 219104 w 594098"/>
                <a:gd name="connsiteY5" fmla="*/ 1761197 h 2029281"/>
                <a:gd name="connsiteX6" fmla="*/ 219106 w 594098"/>
                <a:gd name="connsiteY6" fmla="*/ 1989406 h 2029281"/>
                <a:gd name="connsiteX7" fmla="*/ 399836 w 594098"/>
                <a:gd name="connsiteY7" fmla="*/ 2027506 h 2029281"/>
                <a:gd name="connsiteX8" fmla="*/ 571970 w 594098"/>
                <a:gd name="connsiteY8" fmla="*/ 1968305 h 2029281"/>
                <a:gd name="connsiteX9" fmla="*/ 571970 w 594098"/>
                <a:gd name="connsiteY9" fmla="*/ 1727005 h 2029281"/>
                <a:gd name="connsiteX10" fmla="*/ 571970 w 594098"/>
                <a:gd name="connsiteY10" fmla="*/ 1727005 h 2029281"/>
                <a:gd name="connsiteX11" fmla="*/ 571970 w 594098"/>
                <a:gd name="connsiteY11" fmla="*/ 1727005 h 2029281"/>
                <a:gd name="connsiteX0" fmla="*/ 195269 w 578467"/>
                <a:gd name="connsiteY0" fmla="*/ 0 h 2029281"/>
                <a:gd name="connsiteX1" fmla="*/ 216370 w 578467"/>
                <a:gd name="connsiteY1" fmla="*/ 203005 h 2029281"/>
                <a:gd name="connsiteX2" fmla="*/ 38570 w 578467"/>
                <a:gd name="connsiteY2" fmla="*/ 507805 h 2029281"/>
                <a:gd name="connsiteX3" fmla="*/ 13170 w 578467"/>
                <a:gd name="connsiteY3" fmla="*/ 977705 h 2029281"/>
                <a:gd name="connsiteX4" fmla="*/ 203670 w 578467"/>
                <a:gd name="connsiteY4" fmla="*/ 1434905 h 2029281"/>
                <a:gd name="connsiteX5" fmla="*/ 219104 w 578467"/>
                <a:gd name="connsiteY5" fmla="*/ 1761197 h 2029281"/>
                <a:gd name="connsiteX6" fmla="*/ 219106 w 578467"/>
                <a:gd name="connsiteY6" fmla="*/ 1989406 h 2029281"/>
                <a:gd name="connsiteX7" fmla="*/ 399836 w 578467"/>
                <a:gd name="connsiteY7" fmla="*/ 2027506 h 2029281"/>
                <a:gd name="connsiteX8" fmla="*/ 571970 w 578467"/>
                <a:gd name="connsiteY8" fmla="*/ 1968305 h 2029281"/>
                <a:gd name="connsiteX9" fmla="*/ 571970 w 578467"/>
                <a:gd name="connsiteY9" fmla="*/ 1727005 h 2029281"/>
                <a:gd name="connsiteX10" fmla="*/ 571970 w 578467"/>
                <a:gd name="connsiteY10" fmla="*/ 1727005 h 2029281"/>
                <a:gd name="connsiteX11" fmla="*/ 571970 w 578467"/>
                <a:gd name="connsiteY11" fmla="*/ 1727005 h 2029281"/>
                <a:gd name="connsiteX0" fmla="*/ 195269 w 578467"/>
                <a:gd name="connsiteY0" fmla="*/ 0 h 2029281"/>
                <a:gd name="connsiteX1" fmla="*/ 216370 w 578467"/>
                <a:gd name="connsiteY1" fmla="*/ 203005 h 2029281"/>
                <a:gd name="connsiteX2" fmla="*/ 38570 w 578467"/>
                <a:gd name="connsiteY2" fmla="*/ 507805 h 2029281"/>
                <a:gd name="connsiteX3" fmla="*/ 13170 w 578467"/>
                <a:gd name="connsiteY3" fmla="*/ 977705 h 2029281"/>
                <a:gd name="connsiteX4" fmla="*/ 203670 w 578467"/>
                <a:gd name="connsiteY4" fmla="*/ 1434905 h 2029281"/>
                <a:gd name="connsiteX5" fmla="*/ 219104 w 578467"/>
                <a:gd name="connsiteY5" fmla="*/ 1761197 h 2029281"/>
                <a:gd name="connsiteX6" fmla="*/ 219106 w 578467"/>
                <a:gd name="connsiteY6" fmla="*/ 1989406 h 2029281"/>
                <a:gd name="connsiteX7" fmla="*/ 399836 w 578467"/>
                <a:gd name="connsiteY7" fmla="*/ 2027506 h 2029281"/>
                <a:gd name="connsiteX8" fmla="*/ 571970 w 578467"/>
                <a:gd name="connsiteY8" fmla="*/ 1968305 h 2029281"/>
                <a:gd name="connsiteX9" fmla="*/ 571970 w 578467"/>
                <a:gd name="connsiteY9" fmla="*/ 1727005 h 2029281"/>
                <a:gd name="connsiteX10" fmla="*/ 571970 w 578467"/>
                <a:gd name="connsiteY10" fmla="*/ 1727005 h 2029281"/>
                <a:gd name="connsiteX11" fmla="*/ 571970 w 578467"/>
                <a:gd name="connsiteY11" fmla="*/ 1727005 h 2029281"/>
                <a:gd name="connsiteX0" fmla="*/ 195269 w 578467"/>
                <a:gd name="connsiteY0" fmla="*/ 0 h 2029281"/>
                <a:gd name="connsiteX1" fmla="*/ 216370 w 578467"/>
                <a:gd name="connsiteY1" fmla="*/ 203005 h 2029281"/>
                <a:gd name="connsiteX2" fmla="*/ 38570 w 578467"/>
                <a:gd name="connsiteY2" fmla="*/ 507805 h 2029281"/>
                <a:gd name="connsiteX3" fmla="*/ 13170 w 578467"/>
                <a:gd name="connsiteY3" fmla="*/ 977705 h 2029281"/>
                <a:gd name="connsiteX4" fmla="*/ 203670 w 578467"/>
                <a:gd name="connsiteY4" fmla="*/ 1434905 h 2029281"/>
                <a:gd name="connsiteX5" fmla="*/ 219104 w 578467"/>
                <a:gd name="connsiteY5" fmla="*/ 1761197 h 2029281"/>
                <a:gd name="connsiteX6" fmla="*/ 219106 w 578467"/>
                <a:gd name="connsiteY6" fmla="*/ 1989406 h 2029281"/>
                <a:gd name="connsiteX7" fmla="*/ 399836 w 578467"/>
                <a:gd name="connsiteY7" fmla="*/ 2027506 h 2029281"/>
                <a:gd name="connsiteX8" fmla="*/ 571970 w 578467"/>
                <a:gd name="connsiteY8" fmla="*/ 1968305 h 2029281"/>
                <a:gd name="connsiteX9" fmla="*/ 571970 w 578467"/>
                <a:gd name="connsiteY9" fmla="*/ 1727005 h 2029281"/>
                <a:gd name="connsiteX10" fmla="*/ 571970 w 578467"/>
                <a:gd name="connsiteY10" fmla="*/ 1727005 h 2029281"/>
                <a:gd name="connsiteX11" fmla="*/ 571970 w 578467"/>
                <a:gd name="connsiteY11" fmla="*/ 1727005 h 2029281"/>
                <a:gd name="connsiteX0" fmla="*/ 195269 w 578467"/>
                <a:gd name="connsiteY0" fmla="*/ 0 h 2029281"/>
                <a:gd name="connsiteX1" fmla="*/ 216370 w 578467"/>
                <a:gd name="connsiteY1" fmla="*/ 203005 h 2029281"/>
                <a:gd name="connsiteX2" fmla="*/ 38570 w 578467"/>
                <a:gd name="connsiteY2" fmla="*/ 507805 h 2029281"/>
                <a:gd name="connsiteX3" fmla="*/ 13170 w 578467"/>
                <a:gd name="connsiteY3" fmla="*/ 977705 h 2029281"/>
                <a:gd name="connsiteX4" fmla="*/ 203670 w 578467"/>
                <a:gd name="connsiteY4" fmla="*/ 1434905 h 2029281"/>
                <a:gd name="connsiteX5" fmla="*/ 219104 w 578467"/>
                <a:gd name="connsiteY5" fmla="*/ 1761197 h 2029281"/>
                <a:gd name="connsiteX6" fmla="*/ 219106 w 578467"/>
                <a:gd name="connsiteY6" fmla="*/ 1989406 h 2029281"/>
                <a:gd name="connsiteX7" fmla="*/ 399836 w 578467"/>
                <a:gd name="connsiteY7" fmla="*/ 2027506 h 2029281"/>
                <a:gd name="connsiteX8" fmla="*/ 571970 w 578467"/>
                <a:gd name="connsiteY8" fmla="*/ 1968305 h 2029281"/>
                <a:gd name="connsiteX9" fmla="*/ 571970 w 578467"/>
                <a:gd name="connsiteY9" fmla="*/ 1727005 h 2029281"/>
                <a:gd name="connsiteX10" fmla="*/ 571970 w 578467"/>
                <a:gd name="connsiteY10" fmla="*/ 1727005 h 2029281"/>
                <a:gd name="connsiteX11" fmla="*/ 571970 w 578467"/>
                <a:gd name="connsiteY11" fmla="*/ 1727005 h 2029281"/>
                <a:gd name="connsiteX0" fmla="*/ 159899 w 578467"/>
                <a:gd name="connsiteY0" fmla="*/ 0 h 2059598"/>
                <a:gd name="connsiteX1" fmla="*/ 216370 w 578467"/>
                <a:gd name="connsiteY1" fmla="*/ 233322 h 2059598"/>
                <a:gd name="connsiteX2" fmla="*/ 38570 w 578467"/>
                <a:gd name="connsiteY2" fmla="*/ 538122 h 2059598"/>
                <a:gd name="connsiteX3" fmla="*/ 13170 w 578467"/>
                <a:gd name="connsiteY3" fmla="*/ 1008022 h 2059598"/>
                <a:gd name="connsiteX4" fmla="*/ 203670 w 578467"/>
                <a:gd name="connsiteY4" fmla="*/ 1465222 h 2059598"/>
                <a:gd name="connsiteX5" fmla="*/ 219104 w 578467"/>
                <a:gd name="connsiteY5" fmla="*/ 1791514 h 2059598"/>
                <a:gd name="connsiteX6" fmla="*/ 219106 w 578467"/>
                <a:gd name="connsiteY6" fmla="*/ 2019723 h 2059598"/>
                <a:gd name="connsiteX7" fmla="*/ 399836 w 578467"/>
                <a:gd name="connsiteY7" fmla="*/ 2057823 h 2059598"/>
                <a:gd name="connsiteX8" fmla="*/ 571970 w 578467"/>
                <a:gd name="connsiteY8" fmla="*/ 1998622 h 2059598"/>
                <a:gd name="connsiteX9" fmla="*/ 571970 w 578467"/>
                <a:gd name="connsiteY9" fmla="*/ 1757322 h 2059598"/>
                <a:gd name="connsiteX10" fmla="*/ 571970 w 578467"/>
                <a:gd name="connsiteY10" fmla="*/ 1757322 h 2059598"/>
                <a:gd name="connsiteX11" fmla="*/ 571970 w 578467"/>
                <a:gd name="connsiteY11" fmla="*/ 1757322 h 2059598"/>
                <a:gd name="connsiteX0" fmla="*/ 159353 w 577921"/>
                <a:gd name="connsiteY0" fmla="*/ 0 h 2059598"/>
                <a:gd name="connsiteX1" fmla="*/ 200666 w 577921"/>
                <a:gd name="connsiteY1" fmla="*/ 238375 h 2059598"/>
                <a:gd name="connsiteX2" fmla="*/ 38024 w 577921"/>
                <a:gd name="connsiteY2" fmla="*/ 538122 h 2059598"/>
                <a:gd name="connsiteX3" fmla="*/ 12624 w 577921"/>
                <a:gd name="connsiteY3" fmla="*/ 1008022 h 2059598"/>
                <a:gd name="connsiteX4" fmla="*/ 203124 w 577921"/>
                <a:gd name="connsiteY4" fmla="*/ 1465222 h 2059598"/>
                <a:gd name="connsiteX5" fmla="*/ 218558 w 577921"/>
                <a:gd name="connsiteY5" fmla="*/ 1791514 h 2059598"/>
                <a:gd name="connsiteX6" fmla="*/ 218560 w 577921"/>
                <a:gd name="connsiteY6" fmla="*/ 2019723 h 2059598"/>
                <a:gd name="connsiteX7" fmla="*/ 399290 w 577921"/>
                <a:gd name="connsiteY7" fmla="*/ 2057823 h 2059598"/>
                <a:gd name="connsiteX8" fmla="*/ 571424 w 577921"/>
                <a:gd name="connsiteY8" fmla="*/ 1998622 h 2059598"/>
                <a:gd name="connsiteX9" fmla="*/ 571424 w 577921"/>
                <a:gd name="connsiteY9" fmla="*/ 1757322 h 2059598"/>
                <a:gd name="connsiteX10" fmla="*/ 571424 w 577921"/>
                <a:gd name="connsiteY10" fmla="*/ 1757322 h 2059598"/>
                <a:gd name="connsiteX11" fmla="*/ 571424 w 577921"/>
                <a:gd name="connsiteY11" fmla="*/ 1757322 h 205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7921" h="2059598">
                  <a:moveTo>
                    <a:pt x="159353" y="0"/>
                  </a:moveTo>
                  <a:cubicBezTo>
                    <a:pt x="174169" y="32808"/>
                    <a:pt x="220888" y="148688"/>
                    <a:pt x="200666" y="238375"/>
                  </a:cubicBezTo>
                  <a:cubicBezTo>
                    <a:pt x="180444" y="328062"/>
                    <a:pt x="69364" y="409848"/>
                    <a:pt x="38024" y="538122"/>
                  </a:cubicBezTo>
                  <a:cubicBezTo>
                    <a:pt x="6684" y="666396"/>
                    <a:pt x="-14893" y="853505"/>
                    <a:pt x="12624" y="1008022"/>
                  </a:cubicBezTo>
                  <a:cubicBezTo>
                    <a:pt x="40141" y="1162539"/>
                    <a:pt x="168802" y="1334640"/>
                    <a:pt x="203124" y="1465222"/>
                  </a:cubicBezTo>
                  <a:cubicBezTo>
                    <a:pt x="237446" y="1595804"/>
                    <a:pt x="215985" y="1699097"/>
                    <a:pt x="218558" y="1791514"/>
                  </a:cubicBezTo>
                  <a:cubicBezTo>
                    <a:pt x="221131" y="1883931"/>
                    <a:pt x="188438" y="1975338"/>
                    <a:pt x="218560" y="2019723"/>
                  </a:cubicBezTo>
                  <a:cubicBezTo>
                    <a:pt x="248682" y="2064108"/>
                    <a:pt x="340479" y="2061340"/>
                    <a:pt x="399290" y="2057823"/>
                  </a:cubicBezTo>
                  <a:cubicBezTo>
                    <a:pt x="458101" y="2054306"/>
                    <a:pt x="528669" y="2034639"/>
                    <a:pt x="571424" y="1998622"/>
                  </a:cubicBezTo>
                  <a:cubicBezTo>
                    <a:pt x="586044" y="1934470"/>
                    <a:pt x="571424" y="1757322"/>
                    <a:pt x="571424" y="1757322"/>
                  </a:cubicBezTo>
                  <a:lnTo>
                    <a:pt x="571424" y="1757322"/>
                  </a:lnTo>
                  <a:lnTo>
                    <a:pt x="571424" y="175732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3"/>
            <p:cNvSpPr/>
            <p:nvPr/>
          </p:nvSpPr>
          <p:spPr>
            <a:xfrm>
              <a:off x="2569452" y="6162018"/>
              <a:ext cx="1780900" cy="2302508"/>
            </a:xfrm>
            <a:custGeom>
              <a:avLst/>
              <a:gdLst>
                <a:gd name="connsiteX0" fmla="*/ 0 w 1604062"/>
                <a:gd name="connsiteY0" fmla="*/ 1409700 h 2073877"/>
                <a:gd name="connsiteX1" fmla="*/ 254000 w 1604062"/>
                <a:gd name="connsiteY1" fmla="*/ 1701800 h 2073877"/>
                <a:gd name="connsiteX2" fmla="*/ 698500 w 1604062"/>
                <a:gd name="connsiteY2" fmla="*/ 1993900 h 2073877"/>
                <a:gd name="connsiteX3" fmla="*/ 1473200 w 1604062"/>
                <a:gd name="connsiteY3" fmla="*/ 2032000 h 2073877"/>
                <a:gd name="connsiteX4" fmla="*/ 1600200 w 1604062"/>
                <a:gd name="connsiteY4" fmla="*/ 1460500 h 2073877"/>
                <a:gd name="connsiteX5" fmla="*/ 1549400 w 1604062"/>
                <a:gd name="connsiteY5" fmla="*/ 774700 h 2073877"/>
                <a:gd name="connsiteX6" fmla="*/ 1333500 w 1604062"/>
                <a:gd name="connsiteY6" fmla="*/ 165100 h 2073877"/>
                <a:gd name="connsiteX7" fmla="*/ 1143000 w 1604062"/>
                <a:gd name="connsiteY7" fmla="*/ 0 h 2073877"/>
                <a:gd name="connsiteX8" fmla="*/ 1143000 w 1604062"/>
                <a:gd name="connsiteY8" fmla="*/ 0 h 2073877"/>
                <a:gd name="connsiteX9" fmla="*/ 1143000 w 1604062"/>
                <a:gd name="connsiteY9" fmla="*/ 0 h 2073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062" h="2073877">
                  <a:moveTo>
                    <a:pt x="0" y="1409700"/>
                  </a:moveTo>
                  <a:cubicBezTo>
                    <a:pt x="68791" y="1507066"/>
                    <a:pt x="137583" y="1604433"/>
                    <a:pt x="254000" y="1701800"/>
                  </a:cubicBezTo>
                  <a:cubicBezTo>
                    <a:pt x="370417" y="1799167"/>
                    <a:pt x="495300" y="1938867"/>
                    <a:pt x="698500" y="1993900"/>
                  </a:cubicBezTo>
                  <a:cubicBezTo>
                    <a:pt x="901700" y="2048933"/>
                    <a:pt x="1322917" y="2120900"/>
                    <a:pt x="1473200" y="2032000"/>
                  </a:cubicBezTo>
                  <a:cubicBezTo>
                    <a:pt x="1623483" y="1943100"/>
                    <a:pt x="1587500" y="1670050"/>
                    <a:pt x="1600200" y="1460500"/>
                  </a:cubicBezTo>
                  <a:cubicBezTo>
                    <a:pt x="1612900" y="1250950"/>
                    <a:pt x="1593850" y="990600"/>
                    <a:pt x="1549400" y="774700"/>
                  </a:cubicBezTo>
                  <a:cubicBezTo>
                    <a:pt x="1504950" y="558800"/>
                    <a:pt x="1401233" y="294217"/>
                    <a:pt x="1333500" y="165100"/>
                  </a:cubicBezTo>
                  <a:cubicBezTo>
                    <a:pt x="1265767" y="35983"/>
                    <a:pt x="1143000" y="0"/>
                    <a:pt x="1143000" y="0"/>
                  </a:cubicBezTo>
                  <a:lnTo>
                    <a:pt x="1143000" y="0"/>
                  </a:lnTo>
                  <a:lnTo>
                    <a:pt x="114300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2541700" y="6162017"/>
              <a:ext cx="408141" cy="114129"/>
            </a:xfrm>
            <a:custGeom>
              <a:avLst/>
              <a:gdLst>
                <a:gd name="connsiteX0" fmla="*/ 0 w 369768"/>
                <a:gd name="connsiteY0" fmla="*/ 116652 h 219685"/>
                <a:gd name="connsiteX1" fmla="*/ 165100 w 369768"/>
                <a:gd name="connsiteY1" fmla="*/ 65852 h 219685"/>
                <a:gd name="connsiteX2" fmla="*/ 203200 w 369768"/>
                <a:gd name="connsiteY2" fmla="*/ 2352 h 219685"/>
                <a:gd name="connsiteX3" fmla="*/ 266700 w 369768"/>
                <a:gd name="connsiteY3" fmla="*/ 154752 h 219685"/>
                <a:gd name="connsiteX4" fmla="*/ 368300 w 369768"/>
                <a:gd name="connsiteY4" fmla="*/ 218252 h 219685"/>
                <a:gd name="connsiteX5" fmla="*/ 317500 w 369768"/>
                <a:gd name="connsiteY5" fmla="*/ 192852 h 219685"/>
                <a:gd name="connsiteX0" fmla="*/ 0 w 411971"/>
                <a:gd name="connsiteY0" fmla="*/ 159102 h 219931"/>
                <a:gd name="connsiteX1" fmla="*/ 207303 w 411971"/>
                <a:gd name="connsiteY1" fmla="*/ 66098 h 219931"/>
                <a:gd name="connsiteX2" fmla="*/ 245403 w 411971"/>
                <a:gd name="connsiteY2" fmla="*/ 2598 h 219931"/>
                <a:gd name="connsiteX3" fmla="*/ 308903 w 411971"/>
                <a:gd name="connsiteY3" fmla="*/ 154998 h 219931"/>
                <a:gd name="connsiteX4" fmla="*/ 410503 w 411971"/>
                <a:gd name="connsiteY4" fmla="*/ 218498 h 219931"/>
                <a:gd name="connsiteX5" fmla="*/ 359703 w 411971"/>
                <a:gd name="connsiteY5" fmla="*/ 193098 h 219931"/>
                <a:gd name="connsiteX0" fmla="*/ 0 w 404937"/>
                <a:gd name="connsiteY0" fmla="*/ 88377 h 219545"/>
                <a:gd name="connsiteX1" fmla="*/ 200269 w 404937"/>
                <a:gd name="connsiteY1" fmla="*/ 65712 h 219545"/>
                <a:gd name="connsiteX2" fmla="*/ 238369 w 404937"/>
                <a:gd name="connsiteY2" fmla="*/ 2212 h 219545"/>
                <a:gd name="connsiteX3" fmla="*/ 301869 w 404937"/>
                <a:gd name="connsiteY3" fmla="*/ 154612 h 219545"/>
                <a:gd name="connsiteX4" fmla="*/ 403469 w 404937"/>
                <a:gd name="connsiteY4" fmla="*/ 218112 h 219545"/>
                <a:gd name="connsiteX5" fmla="*/ 352669 w 404937"/>
                <a:gd name="connsiteY5" fmla="*/ 192712 h 219545"/>
                <a:gd name="connsiteX0" fmla="*/ 0 w 404937"/>
                <a:gd name="connsiteY0" fmla="*/ 88377 h 219545"/>
                <a:gd name="connsiteX1" fmla="*/ 200269 w 404937"/>
                <a:gd name="connsiteY1" fmla="*/ 65712 h 219545"/>
                <a:gd name="connsiteX2" fmla="*/ 238369 w 404937"/>
                <a:gd name="connsiteY2" fmla="*/ 2212 h 219545"/>
                <a:gd name="connsiteX3" fmla="*/ 301869 w 404937"/>
                <a:gd name="connsiteY3" fmla="*/ 154612 h 219545"/>
                <a:gd name="connsiteX4" fmla="*/ 403469 w 404937"/>
                <a:gd name="connsiteY4" fmla="*/ 218112 h 219545"/>
                <a:gd name="connsiteX5" fmla="*/ 352669 w 404937"/>
                <a:gd name="connsiteY5" fmla="*/ 192712 h 219545"/>
                <a:gd name="connsiteX0" fmla="*/ 0 w 404937"/>
                <a:gd name="connsiteY0" fmla="*/ 86980 h 218148"/>
                <a:gd name="connsiteX1" fmla="*/ 158066 w 404937"/>
                <a:gd name="connsiteY1" fmla="*/ 92451 h 218148"/>
                <a:gd name="connsiteX2" fmla="*/ 238369 w 404937"/>
                <a:gd name="connsiteY2" fmla="*/ 815 h 218148"/>
                <a:gd name="connsiteX3" fmla="*/ 301869 w 404937"/>
                <a:gd name="connsiteY3" fmla="*/ 153215 h 218148"/>
                <a:gd name="connsiteX4" fmla="*/ 403469 w 404937"/>
                <a:gd name="connsiteY4" fmla="*/ 216715 h 218148"/>
                <a:gd name="connsiteX5" fmla="*/ 352669 w 404937"/>
                <a:gd name="connsiteY5" fmla="*/ 191315 h 218148"/>
                <a:gd name="connsiteX0" fmla="*/ 0 w 404937"/>
                <a:gd name="connsiteY0" fmla="*/ 89027 h 220195"/>
                <a:gd name="connsiteX1" fmla="*/ 158066 w 404937"/>
                <a:gd name="connsiteY1" fmla="*/ 94498 h 220195"/>
                <a:gd name="connsiteX2" fmla="*/ 238369 w 404937"/>
                <a:gd name="connsiteY2" fmla="*/ 2862 h 220195"/>
                <a:gd name="connsiteX3" fmla="*/ 403469 w 404937"/>
                <a:gd name="connsiteY3" fmla="*/ 218762 h 220195"/>
                <a:gd name="connsiteX4" fmla="*/ 352669 w 404937"/>
                <a:gd name="connsiteY4" fmla="*/ 193362 h 220195"/>
                <a:gd name="connsiteX0" fmla="*/ 0 w 404015"/>
                <a:gd name="connsiteY0" fmla="*/ 89027 h 221005"/>
                <a:gd name="connsiteX1" fmla="*/ 158066 w 404015"/>
                <a:gd name="connsiteY1" fmla="*/ 94498 h 221005"/>
                <a:gd name="connsiteX2" fmla="*/ 238369 w 404015"/>
                <a:gd name="connsiteY2" fmla="*/ 2862 h 221005"/>
                <a:gd name="connsiteX3" fmla="*/ 403469 w 404015"/>
                <a:gd name="connsiteY3" fmla="*/ 218762 h 221005"/>
                <a:gd name="connsiteX4" fmla="*/ 289365 w 404015"/>
                <a:gd name="connsiteY4" fmla="*/ 115989 h 221005"/>
                <a:gd name="connsiteX0" fmla="*/ 0 w 526853"/>
                <a:gd name="connsiteY0" fmla="*/ 89027 h 377776"/>
                <a:gd name="connsiteX1" fmla="*/ 158066 w 526853"/>
                <a:gd name="connsiteY1" fmla="*/ 94498 h 377776"/>
                <a:gd name="connsiteX2" fmla="*/ 238369 w 526853"/>
                <a:gd name="connsiteY2" fmla="*/ 2862 h 377776"/>
                <a:gd name="connsiteX3" fmla="*/ 403469 w 526853"/>
                <a:gd name="connsiteY3" fmla="*/ 218762 h 377776"/>
                <a:gd name="connsiteX4" fmla="*/ 521481 w 526853"/>
                <a:gd name="connsiteY4" fmla="*/ 376242 h 377776"/>
                <a:gd name="connsiteX0" fmla="*/ 0 w 524475"/>
                <a:gd name="connsiteY0" fmla="*/ 86201 h 374220"/>
                <a:gd name="connsiteX1" fmla="*/ 158066 w 524475"/>
                <a:gd name="connsiteY1" fmla="*/ 91672 h 374220"/>
                <a:gd name="connsiteX2" fmla="*/ 238369 w 524475"/>
                <a:gd name="connsiteY2" fmla="*/ 36 h 374220"/>
                <a:gd name="connsiteX3" fmla="*/ 304995 w 524475"/>
                <a:gd name="connsiteY3" fmla="*/ 103395 h 374220"/>
                <a:gd name="connsiteX4" fmla="*/ 521481 w 524475"/>
                <a:gd name="connsiteY4" fmla="*/ 373416 h 374220"/>
                <a:gd name="connsiteX0" fmla="*/ 0 w 367396"/>
                <a:gd name="connsiteY0" fmla="*/ 86201 h 185948"/>
                <a:gd name="connsiteX1" fmla="*/ 158066 w 367396"/>
                <a:gd name="connsiteY1" fmla="*/ 91672 h 185948"/>
                <a:gd name="connsiteX2" fmla="*/ 238369 w 367396"/>
                <a:gd name="connsiteY2" fmla="*/ 36 h 185948"/>
                <a:gd name="connsiteX3" fmla="*/ 304995 w 367396"/>
                <a:gd name="connsiteY3" fmla="*/ 103395 h 185948"/>
                <a:gd name="connsiteX4" fmla="*/ 359703 w 367396"/>
                <a:gd name="connsiteY4" fmla="*/ 183502 h 185948"/>
                <a:gd name="connsiteX0" fmla="*/ 0 w 304995"/>
                <a:gd name="connsiteY0" fmla="*/ 86201 h 109840"/>
                <a:gd name="connsiteX1" fmla="*/ 158066 w 304995"/>
                <a:gd name="connsiteY1" fmla="*/ 91672 h 109840"/>
                <a:gd name="connsiteX2" fmla="*/ 238369 w 304995"/>
                <a:gd name="connsiteY2" fmla="*/ 36 h 109840"/>
                <a:gd name="connsiteX3" fmla="*/ 304995 w 304995"/>
                <a:gd name="connsiteY3" fmla="*/ 103395 h 109840"/>
                <a:gd name="connsiteX0" fmla="*/ 0 w 330259"/>
                <a:gd name="connsiteY0" fmla="*/ 45775 h 103392"/>
                <a:gd name="connsiteX1" fmla="*/ 183330 w 330259"/>
                <a:gd name="connsiteY1" fmla="*/ 91669 h 103392"/>
                <a:gd name="connsiteX2" fmla="*/ 263633 w 330259"/>
                <a:gd name="connsiteY2" fmla="*/ 33 h 103392"/>
                <a:gd name="connsiteX3" fmla="*/ 330259 w 330259"/>
                <a:gd name="connsiteY3" fmla="*/ 103392 h 103392"/>
                <a:gd name="connsiteX0" fmla="*/ 0 w 330259"/>
                <a:gd name="connsiteY0" fmla="*/ 46987 h 104604"/>
                <a:gd name="connsiteX1" fmla="*/ 147961 w 330259"/>
                <a:gd name="connsiteY1" fmla="*/ 47406 h 104604"/>
                <a:gd name="connsiteX2" fmla="*/ 263633 w 330259"/>
                <a:gd name="connsiteY2" fmla="*/ 1245 h 104604"/>
                <a:gd name="connsiteX3" fmla="*/ 330259 w 330259"/>
                <a:gd name="connsiteY3" fmla="*/ 104604 h 104604"/>
                <a:gd name="connsiteX0" fmla="*/ 0 w 355523"/>
                <a:gd name="connsiteY0" fmla="*/ 67277 h 104682"/>
                <a:gd name="connsiteX1" fmla="*/ 173225 w 355523"/>
                <a:gd name="connsiteY1" fmla="*/ 47484 h 104682"/>
                <a:gd name="connsiteX2" fmla="*/ 288897 w 355523"/>
                <a:gd name="connsiteY2" fmla="*/ 1323 h 104682"/>
                <a:gd name="connsiteX3" fmla="*/ 355523 w 355523"/>
                <a:gd name="connsiteY3" fmla="*/ 104682 h 104682"/>
                <a:gd name="connsiteX0" fmla="*/ 0 w 355523"/>
                <a:gd name="connsiteY0" fmla="*/ 67277 h 104682"/>
                <a:gd name="connsiteX1" fmla="*/ 173225 w 355523"/>
                <a:gd name="connsiteY1" fmla="*/ 47484 h 104682"/>
                <a:gd name="connsiteX2" fmla="*/ 288897 w 355523"/>
                <a:gd name="connsiteY2" fmla="*/ 1323 h 104682"/>
                <a:gd name="connsiteX3" fmla="*/ 355523 w 355523"/>
                <a:gd name="connsiteY3" fmla="*/ 104682 h 104682"/>
                <a:gd name="connsiteX0" fmla="*/ 0 w 355523"/>
                <a:gd name="connsiteY0" fmla="*/ 67277 h 104682"/>
                <a:gd name="connsiteX1" fmla="*/ 173225 w 355523"/>
                <a:gd name="connsiteY1" fmla="*/ 47484 h 104682"/>
                <a:gd name="connsiteX2" fmla="*/ 288897 w 355523"/>
                <a:gd name="connsiteY2" fmla="*/ 1323 h 104682"/>
                <a:gd name="connsiteX3" fmla="*/ 355523 w 355523"/>
                <a:gd name="connsiteY3" fmla="*/ 104682 h 104682"/>
                <a:gd name="connsiteX0" fmla="*/ 0 w 355523"/>
                <a:gd name="connsiteY0" fmla="*/ 65954 h 103359"/>
                <a:gd name="connsiteX1" fmla="*/ 173225 w 355523"/>
                <a:gd name="connsiteY1" fmla="*/ 46161 h 103359"/>
                <a:gd name="connsiteX2" fmla="*/ 288897 w 355523"/>
                <a:gd name="connsiteY2" fmla="*/ 0 h 103359"/>
                <a:gd name="connsiteX3" fmla="*/ 355523 w 355523"/>
                <a:gd name="connsiteY3" fmla="*/ 103359 h 103359"/>
                <a:gd name="connsiteX0" fmla="*/ 0 w 355523"/>
                <a:gd name="connsiteY0" fmla="*/ 65954 h 103359"/>
                <a:gd name="connsiteX1" fmla="*/ 173225 w 355523"/>
                <a:gd name="connsiteY1" fmla="*/ 46161 h 103359"/>
                <a:gd name="connsiteX2" fmla="*/ 288897 w 355523"/>
                <a:gd name="connsiteY2" fmla="*/ 0 h 103359"/>
                <a:gd name="connsiteX3" fmla="*/ 355523 w 355523"/>
                <a:gd name="connsiteY3" fmla="*/ 103359 h 103359"/>
              </a:gdLst>
              <a:ahLst/>
              <a:cxnLst>
                <a:cxn ang="0">
                  <a:pos x="connsiteX0" y="connsiteY0"/>
                </a:cxn>
                <a:cxn ang="0">
                  <a:pos x="connsiteX1" y="connsiteY1"/>
                </a:cxn>
                <a:cxn ang="0">
                  <a:pos x="connsiteX2" y="connsiteY2"/>
                </a:cxn>
                <a:cxn ang="0">
                  <a:pos x="connsiteX3" y="connsiteY3"/>
                </a:cxn>
              </a:cxnLst>
              <a:rect l="l" t="t" r="r" b="b"/>
              <a:pathLst>
                <a:path w="355523" h="103359">
                  <a:moveTo>
                    <a:pt x="0" y="65954"/>
                  </a:moveTo>
                  <a:cubicBezTo>
                    <a:pt x="77702" y="76033"/>
                    <a:pt x="125076" y="57153"/>
                    <a:pt x="173225" y="46161"/>
                  </a:cubicBezTo>
                  <a:cubicBezTo>
                    <a:pt x="221375" y="35169"/>
                    <a:pt x="253462" y="25837"/>
                    <a:pt x="288897" y="0"/>
                  </a:cubicBezTo>
                  <a:cubicBezTo>
                    <a:pt x="324332" y="34797"/>
                    <a:pt x="335301" y="72781"/>
                    <a:pt x="355523" y="103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5"/>
            <p:cNvSpPr/>
            <p:nvPr/>
          </p:nvSpPr>
          <p:spPr>
            <a:xfrm>
              <a:off x="3544095" y="5775027"/>
              <a:ext cx="957773" cy="640795"/>
            </a:xfrm>
            <a:custGeom>
              <a:avLst/>
              <a:gdLst>
                <a:gd name="connsiteX0" fmla="*/ 1034045 w 1692927"/>
                <a:gd name="connsiteY0" fmla="*/ 660631 h 660631"/>
                <a:gd name="connsiteX1" fmla="*/ 1097545 w 1692927"/>
                <a:gd name="connsiteY1" fmla="*/ 444731 h 660631"/>
                <a:gd name="connsiteX2" fmla="*/ 1364245 w 1692927"/>
                <a:gd name="connsiteY2" fmla="*/ 381231 h 660631"/>
                <a:gd name="connsiteX3" fmla="*/ 1554745 w 1692927"/>
                <a:gd name="connsiteY3" fmla="*/ 571731 h 660631"/>
                <a:gd name="connsiteX4" fmla="*/ 1580145 w 1692927"/>
                <a:gd name="connsiteY4" fmla="*/ 419331 h 660631"/>
                <a:gd name="connsiteX5" fmla="*/ 1478545 w 1692927"/>
                <a:gd name="connsiteY5" fmla="*/ 317731 h 660631"/>
                <a:gd name="connsiteX6" fmla="*/ 1669045 w 1692927"/>
                <a:gd name="connsiteY6" fmla="*/ 254231 h 660631"/>
                <a:gd name="connsiteX7" fmla="*/ 1643645 w 1692927"/>
                <a:gd name="connsiteY7" fmla="*/ 152631 h 660631"/>
                <a:gd name="connsiteX8" fmla="*/ 1249945 w 1692927"/>
                <a:gd name="connsiteY8" fmla="*/ 178031 h 660631"/>
                <a:gd name="connsiteX9" fmla="*/ 868945 w 1692927"/>
                <a:gd name="connsiteY9" fmla="*/ 76431 h 660631"/>
                <a:gd name="connsiteX10" fmla="*/ 780045 w 1692927"/>
                <a:gd name="connsiteY10" fmla="*/ 63731 h 660631"/>
                <a:gd name="connsiteX11" fmla="*/ 233945 w 1692927"/>
                <a:gd name="connsiteY11" fmla="*/ 231 h 660631"/>
                <a:gd name="connsiteX12" fmla="*/ 18045 w 1692927"/>
                <a:gd name="connsiteY12" fmla="*/ 89131 h 660631"/>
                <a:gd name="connsiteX13" fmla="*/ 18045 w 1692927"/>
                <a:gd name="connsiteY13" fmla="*/ 279631 h 660631"/>
                <a:gd name="connsiteX14" fmla="*/ 68845 w 1692927"/>
                <a:gd name="connsiteY14" fmla="*/ 330431 h 660631"/>
                <a:gd name="connsiteX15" fmla="*/ 272045 w 1692927"/>
                <a:gd name="connsiteY15" fmla="*/ 330431 h 660631"/>
                <a:gd name="connsiteX16" fmla="*/ 348245 w 1692927"/>
                <a:gd name="connsiteY16" fmla="*/ 419331 h 660631"/>
                <a:gd name="connsiteX0" fmla="*/ 1034045 w 1692927"/>
                <a:gd name="connsiteY0" fmla="*/ 660631 h 660631"/>
                <a:gd name="connsiteX1" fmla="*/ 1097545 w 1692927"/>
                <a:gd name="connsiteY1" fmla="*/ 444731 h 660631"/>
                <a:gd name="connsiteX2" fmla="*/ 1364245 w 1692927"/>
                <a:gd name="connsiteY2" fmla="*/ 381231 h 660631"/>
                <a:gd name="connsiteX3" fmla="*/ 1554745 w 1692927"/>
                <a:gd name="connsiteY3" fmla="*/ 571731 h 660631"/>
                <a:gd name="connsiteX4" fmla="*/ 1580145 w 1692927"/>
                <a:gd name="connsiteY4" fmla="*/ 419331 h 660631"/>
                <a:gd name="connsiteX5" fmla="*/ 1478545 w 1692927"/>
                <a:gd name="connsiteY5" fmla="*/ 317731 h 660631"/>
                <a:gd name="connsiteX6" fmla="*/ 1669045 w 1692927"/>
                <a:gd name="connsiteY6" fmla="*/ 254231 h 660631"/>
                <a:gd name="connsiteX7" fmla="*/ 1643645 w 1692927"/>
                <a:gd name="connsiteY7" fmla="*/ 152631 h 660631"/>
                <a:gd name="connsiteX8" fmla="*/ 1249945 w 1692927"/>
                <a:gd name="connsiteY8" fmla="*/ 178031 h 660631"/>
                <a:gd name="connsiteX9" fmla="*/ 868945 w 1692927"/>
                <a:gd name="connsiteY9" fmla="*/ 76431 h 660631"/>
                <a:gd name="connsiteX10" fmla="*/ 780045 w 1692927"/>
                <a:gd name="connsiteY10" fmla="*/ 63731 h 660631"/>
                <a:gd name="connsiteX11" fmla="*/ 233945 w 1692927"/>
                <a:gd name="connsiteY11" fmla="*/ 231 h 660631"/>
                <a:gd name="connsiteX12" fmla="*/ 18045 w 1692927"/>
                <a:gd name="connsiteY12" fmla="*/ 89131 h 660631"/>
                <a:gd name="connsiteX13" fmla="*/ 18045 w 1692927"/>
                <a:gd name="connsiteY13" fmla="*/ 279631 h 660631"/>
                <a:gd name="connsiteX14" fmla="*/ 68845 w 1692927"/>
                <a:gd name="connsiteY14" fmla="*/ 330431 h 660631"/>
                <a:gd name="connsiteX15" fmla="*/ 272045 w 1692927"/>
                <a:gd name="connsiteY15" fmla="*/ 330431 h 660631"/>
                <a:gd name="connsiteX0" fmla="*/ 1034045 w 1692927"/>
                <a:gd name="connsiteY0" fmla="*/ 660631 h 660631"/>
                <a:gd name="connsiteX1" fmla="*/ 1097545 w 1692927"/>
                <a:gd name="connsiteY1" fmla="*/ 444731 h 660631"/>
                <a:gd name="connsiteX2" fmla="*/ 1364245 w 1692927"/>
                <a:gd name="connsiteY2" fmla="*/ 381231 h 660631"/>
                <a:gd name="connsiteX3" fmla="*/ 1554745 w 1692927"/>
                <a:gd name="connsiteY3" fmla="*/ 571731 h 660631"/>
                <a:gd name="connsiteX4" fmla="*/ 1580145 w 1692927"/>
                <a:gd name="connsiteY4" fmla="*/ 419331 h 660631"/>
                <a:gd name="connsiteX5" fmla="*/ 1478545 w 1692927"/>
                <a:gd name="connsiteY5" fmla="*/ 317731 h 660631"/>
                <a:gd name="connsiteX6" fmla="*/ 1669045 w 1692927"/>
                <a:gd name="connsiteY6" fmla="*/ 254231 h 660631"/>
                <a:gd name="connsiteX7" fmla="*/ 1643645 w 1692927"/>
                <a:gd name="connsiteY7" fmla="*/ 152631 h 660631"/>
                <a:gd name="connsiteX8" fmla="*/ 1249945 w 1692927"/>
                <a:gd name="connsiteY8" fmla="*/ 178031 h 660631"/>
                <a:gd name="connsiteX9" fmla="*/ 868945 w 1692927"/>
                <a:gd name="connsiteY9" fmla="*/ 76431 h 660631"/>
                <a:gd name="connsiteX10" fmla="*/ 780045 w 1692927"/>
                <a:gd name="connsiteY10" fmla="*/ 63731 h 660631"/>
                <a:gd name="connsiteX11" fmla="*/ 233945 w 1692927"/>
                <a:gd name="connsiteY11" fmla="*/ 231 h 660631"/>
                <a:gd name="connsiteX12" fmla="*/ 18045 w 1692927"/>
                <a:gd name="connsiteY12" fmla="*/ 89131 h 660631"/>
                <a:gd name="connsiteX13" fmla="*/ 18045 w 1692927"/>
                <a:gd name="connsiteY13" fmla="*/ 279631 h 660631"/>
                <a:gd name="connsiteX14" fmla="*/ 68845 w 1692927"/>
                <a:gd name="connsiteY14" fmla="*/ 330431 h 660631"/>
                <a:gd name="connsiteX15" fmla="*/ 335349 w 1692927"/>
                <a:gd name="connsiteY15" fmla="*/ 372634 h 660631"/>
                <a:gd name="connsiteX0" fmla="*/ 1049621 w 1708503"/>
                <a:gd name="connsiteY0" fmla="*/ 660631 h 660631"/>
                <a:gd name="connsiteX1" fmla="*/ 1113121 w 1708503"/>
                <a:gd name="connsiteY1" fmla="*/ 444731 h 660631"/>
                <a:gd name="connsiteX2" fmla="*/ 1379821 w 1708503"/>
                <a:gd name="connsiteY2" fmla="*/ 381231 h 660631"/>
                <a:gd name="connsiteX3" fmla="*/ 1570321 w 1708503"/>
                <a:gd name="connsiteY3" fmla="*/ 571731 h 660631"/>
                <a:gd name="connsiteX4" fmla="*/ 1595721 w 1708503"/>
                <a:gd name="connsiteY4" fmla="*/ 419331 h 660631"/>
                <a:gd name="connsiteX5" fmla="*/ 1494121 w 1708503"/>
                <a:gd name="connsiteY5" fmla="*/ 317731 h 660631"/>
                <a:gd name="connsiteX6" fmla="*/ 1684621 w 1708503"/>
                <a:gd name="connsiteY6" fmla="*/ 254231 h 660631"/>
                <a:gd name="connsiteX7" fmla="*/ 1659221 w 1708503"/>
                <a:gd name="connsiteY7" fmla="*/ 152631 h 660631"/>
                <a:gd name="connsiteX8" fmla="*/ 1265521 w 1708503"/>
                <a:gd name="connsiteY8" fmla="*/ 178031 h 660631"/>
                <a:gd name="connsiteX9" fmla="*/ 884521 w 1708503"/>
                <a:gd name="connsiteY9" fmla="*/ 76431 h 660631"/>
                <a:gd name="connsiteX10" fmla="*/ 795621 w 1708503"/>
                <a:gd name="connsiteY10" fmla="*/ 63731 h 660631"/>
                <a:gd name="connsiteX11" fmla="*/ 249521 w 1708503"/>
                <a:gd name="connsiteY11" fmla="*/ 231 h 660631"/>
                <a:gd name="connsiteX12" fmla="*/ 33621 w 1708503"/>
                <a:gd name="connsiteY12" fmla="*/ 89131 h 660631"/>
                <a:gd name="connsiteX13" fmla="*/ 33621 w 1708503"/>
                <a:gd name="connsiteY13" fmla="*/ 279631 h 660631"/>
                <a:gd name="connsiteX14" fmla="*/ 350925 w 1708503"/>
                <a:gd name="connsiteY14" fmla="*/ 372634 h 660631"/>
                <a:gd name="connsiteX0" fmla="*/ 1029699 w 1688581"/>
                <a:gd name="connsiteY0" fmla="*/ 660631 h 660631"/>
                <a:gd name="connsiteX1" fmla="*/ 1093199 w 1688581"/>
                <a:gd name="connsiteY1" fmla="*/ 444731 h 660631"/>
                <a:gd name="connsiteX2" fmla="*/ 1359899 w 1688581"/>
                <a:gd name="connsiteY2" fmla="*/ 381231 h 660631"/>
                <a:gd name="connsiteX3" fmla="*/ 1550399 w 1688581"/>
                <a:gd name="connsiteY3" fmla="*/ 571731 h 660631"/>
                <a:gd name="connsiteX4" fmla="*/ 1575799 w 1688581"/>
                <a:gd name="connsiteY4" fmla="*/ 419331 h 660631"/>
                <a:gd name="connsiteX5" fmla="*/ 1474199 w 1688581"/>
                <a:gd name="connsiteY5" fmla="*/ 317731 h 660631"/>
                <a:gd name="connsiteX6" fmla="*/ 1664699 w 1688581"/>
                <a:gd name="connsiteY6" fmla="*/ 254231 h 660631"/>
                <a:gd name="connsiteX7" fmla="*/ 1639299 w 1688581"/>
                <a:gd name="connsiteY7" fmla="*/ 152631 h 660631"/>
                <a:gd name="connsiteX8" fmla="*/ 1245599 w 1688581"/>
                <a:gd name="connsiteY8" fmla="*/ 178031 h 660631"/>
                <a:gd name="connsiteX9" fmla="*/ 864599 w 1688581"/>
                <a:gd name="connsiteY9" fmla="*/ 76431 h 660631"/>
                <a:gd name="connsiteX10" fmla="*/ 775699 w 1688581"/>
                <a:gd name="connsiteY10" fmla="*/ 63731 h 660631"/>
                <a:gd name="connsiteX11" fmla="*/ 229599 w 1688581"/>
                <a:gd name="connsiteY11" fmla="*/ 231 h 660631"/>
                <a:gd name="connsiteX12" fmla="*/ 13699 w 1688581"/>
                <a:gd name="connsiteY12" fmla="*/ 89131 h 660631"/>
                <a:gd name="connsiteX13" fmla="*/ 55902 w 1688581"/>
                <a:gd name="connsiteY13" fmla="*/ 335902 h 660631"/>
                <a:gd name="connsiteX14" fmla="*/ 331003 w 1688581"/>
                <a:gd name="connsiteY14" fmla="*/ 372634 h 660631"/>
                <a:gd name="connsiteX0" fmla="*/ 1029699 w 1688581"/>
                <a:gd name="connsiteY0" fmla="*/ 660631 h 660631"/>
                <a:gd name="connsiteX1" fmla="*/ 1093199 w 1688581"/>
                <a:gd name="connsiteY1" fmla="*/ 444731 h 660631"/>
                <a:gd name="connsiteX2" fmla="*/ 1359899 w 1688581"/>
                <a:gd name="connsiteY2" fmla="*/ 381231 h 660631"/>
                <a:gd name="connsiteX3" fmla="*/ 1550399 w 1688581"/>
                <a:gd name="connsiteY3" fmla="*/ 571731 h 660631"/>
                <a:gd name="connsiteX4" fmla="*/ 1575799 w 1688581"/>
                <a:gd name="connsiteY4" fmla="*/ 419331 h 660631"/>
                <a:gd name="connsiteX5" fmla="*/ 1474199 w 1688581"/>
                <a:gd name="connsiteY5" fmla="*/ 317731 h 660631"/>
                <a:gd name="connsiteX6" fmla="*/ 1664699 w 1688581"/>
                <a:gd name="connsiteY6" fmla="*/ 254231 h 660631"/>
                <a:gd name="connsiteX7" fmla="*/ 1639299 w 1688581"/>
                <a:gd name="connsiteY7" fmla="*/ 152631 h 660631"/>
                <a:gd name="connsiteX8" fmla="*/ 1245599 w 1688581"/>
                <a:gd name="connsiteY8" fmla="*/ 178031 h 660631"/>
                <a:gd name="connsiteX9" fmla="*/ 864599 w 1688581"/>
                <a:gd name="connsiteY9" fmla="*/ 76431 h 660631"/>
                <a:gd name="connsiteX10" fmla="*/ 775699 w 1688581"/>
                <a:gd name="connsiteY10" fmla="*/ 63731 h 660631"/>
                <a:gd name="connsiteX11" fmla="*/ 229599 w 1688581"/>
                <a:gd name="connsiteY11" fmla="*/ 231 h 660631"/>
                <a:gd name="connsiteX12" fmla="*/ 13699 w 1688581"/>
                <a:gd name="connsiteY12" fmla="*/ 89131 h 660631"/>
                <a:gd name="connsiteX13" fmla="*/ 55902 w 1688581"/>
                <a:gd name="connsiteY13" fmla="*/ 335902 h 660631"/>
                <a:gd name="connsiteX14" fmla="*/ 331003 w 1688581"/>
                <a:gd name="connsiteY14" fmla="*/ 372634 h 660631"/>
                <a:gd name="connsiteX0" fmla="*/ 1029699 w 1688581"/>
                <a:gd name="connsiteY0" fmla="*/ 660631 h 660631"/>
                <a:gd name="connsiteX1" fmla="*/ 1093199 w 1688581"/>
                <a:gd name="connsiteY1" fmla="*/ 444731 h 660631"/>
                <a:gd name="connsiteX2" fmla="*/ 1359899 w 1688581"/>
                <a:gd name="connsiteY2" fmla="*/ 381231 h 660631"/>
                <a:gd name="connsiteX3" fmla="*/ 1550399 w 1688581"/>
                <a:gd name="connsiteY3" fmla="*/ 571731 h 660631"/>
                <a:gd name="connsiteX4" fmla="*/ 1575799 w 1688581"/>
                <a:gd name="connsiteY4" fmla="*/ 419331 h 660631"/>
                <a:gd name="connsiteX5" fmla="*/ 1474199 w 1688581"/>
                <a:gd name="connsiteY5" fmla="*/ 317731 h 660631"/>
                <a:gd name="connsiteX6" fmla="*/ 1664699 w 1688581"/>
                <a:gd name="connsiteY6" fmla="*/ 254231 h 660631"/>
                <a:gd name="connsiteX7" fmla="*/ 1639299 w 1688581"/>
                <a:gd name="connsiteY7" fmla="*/ 152631 h 660631"/>
                <a:gd name="connsiteX8" fmla="*/ 1245599 w 1688581"/>
                <a:gd name="connsiteY8" fmla="*/ 178031 h 660631"/>
                <a:gd name="connsiteX9" fmla="*/ 864599 w 1688581"/>
                <a:gd name="connsiteY9" fmla="*/ 76431 h 660631"/>
                <a:gd name="connsiteX10" fmla="*/ 775699 w 1688581"/>
                <a:gd name="connsiteY10" fmla="*/ 63731 h 660631"/>
                <a:gd name="connsiteX11" fmla="*/ 229599 w 1688581"/>
                <a:gd name="connsiteY11" fmla="*/ 231 h 660631"/>
                <a:gd name="connsiteX12" fmla="*/ 13699 w 1688581"/>
                <a:gd name="connsiteY12" fmla="*/ 89131 h 660631"/>
                <a:gd name="connsiteX13" fmla="*/ 55902 w 1688581"/>
                <a:gd name="connsiteY13" fmla="*/ 335902 h 660631"/>
                <a:gd name="connsiteX14" fmla="*/ 331003 w 1688581"/>
                <a:gd name="connsiteY14" fmla="*/ 372634 h 660631"/>
                <a:gd name="connsiteX0" fmla="*/ 1045385 w 1704267"/>
                <a:gd name="connsiteY0" fmla="*/ 660631 h 660631"/>
                <a:gd name="connsiteX1" fmla="*/ 1108885 w 1704267"/>
                <a:gd name="connsiteY1" fmla="*/ 444731 h 660631"/>
                <a:gd name="connsiteX2" fmla="*/ 1375585 w 1704267"/>
                <a:gd name="connsiteY2" fmla="*/ 381231 h 660631"/>
                <a:gd name="connsiteX3" fmla="*/ 1566085 w 1704267"/>
                <a:gd name="connsiteY3" fmla="*/ 571731 h 660631"/>
                <a:gd name="connsiteX4" fmla="*/ 1591485 w 1704267"/>
                <a:gd name="connsiteY4" fmla="*/ 419331 h 660631"/>
                <a:gd name="connsiteX5" fmla="*/ 1489885 w 1704267"/>
                <a:gd name="connsiteY5" fmla="*/ 317731 h 660631"/>
                <a:gd name="connsiteX6" fmla="*/ 1680385 w 1704267"/>
                <a:gd name="connsiteY6" fmla="*/ 254231 h 660631"/>
                <a:gd name="connsiteX7" fmla="*/ 1654985 w 1704267"/>
                <a:gd name="connsiteY7" fmla="*/ 152631 h 660631"/>
                <a:gd name="connsiteX8" fmla="*/ 1261285 w 1704267"/>
                <a:gd name="connsiteY8" fmla="*/ 178031 h 660631"/>
                <a:gd name="connsiteX9" fmla="*/ 880285 w 1704267"/>
                <a:gd name="connsiteY9" fmla="*/ 76431 h 660631"/>
                <a:gd name="connsiteX10" fmla="*/ 791385 w 1704267"/>
                <a:gd name="connsiteY10" fmla="*/ 63731 h 660631"/>
                <a:gd name="connsiteX11" fmla="*/ 245285 w 1704267"/>
                <a:gd name="connsiteY11" fmla="*/ 231 h 660631"/>
                <a:gd name="connsiteX12" fmla="*/ 29385 w 1704267"/>
                <a:gd name="connsiteY12" fmla="*/ 89131 h 660631"/>
                <a:gd name="connsiteX13" fmla="*/ 36419 w 1704267"/>
                <a:gd name="connsiteY13" fmla="*/ 342936 h 660631"/>
                <a:gd name="connsiteX14" fmla="*/ 346689 w 1704267"/>
                <a:gd name="connsiteY14" fmla="*/ 372634 h 660631"/>
                <a:gd name="connsiteX0" fmla="*/ 1032026 w 1690908"/>
                <a:gd name="connsiteY0" fmla="*/ 660631 h 660631"/>
                <a:gd name="connsiteX1" fmla="*/ 1095526 w 1690908"/>
                <a:gd name="connsiteY1" fmla="*/ 444731 h 660631"/>
                <a:gd name="connsiteX2" fmla="*/ 1362226 w 1690908"/>
                <a:gd name="connsiteY2" fmla="*/ 381231 h 660631"/>
                <a:gd name="connsiteX3" fmla="*/ 1552726 w 1690908"/>
                <a:gd name="connsiteY3" fmla="*/ 571731 h 660631"/>
                <a:gd name="connsiteX4" fmla="*/ 1578126 w 1690908"/>
                <a:gd name="connsiteY4" fmla="*/ 419331 h 660631"/>
                <a:gd name="connsiteX5" fmla="*/ 1476526 w 1690908"/>
                <a:gd name="connsiteY5" fmla="*/ 317731 h 660631"/>
                <a:gd name="connsiteX6" fmla="*/ 1667026 w 1690908"/>
                <a:gd name="connsiteY6" fmla="*/ 254231 h 660631"/>
                <a:gd name="connsiteX7" fmla="*/ 1641626 w 1690908"/>
                <a:gd name="connsiteY7" fmla="*/ 152631 h 660631"/>
                <a:gd name="connsiteX8" fmla="*/ 1247926 w 1690908"/>
                <a:gd name="connsiteY8" fmla="*/ 178031 h 660631"/>
                <a:gd name="connsiteX9" fmla="*/ 866926 w 1690908"/>
                <a:gd name="connsiteY9" fmla="*/ 76431 h 660631"/>
                <a:gd name="connsiteX10" fmla="*/ 778026 w 1690908"/>
                <a:gd name="connsiteY10" fmla="*/ 63731 h 660631"/>
                <a:gd name="connsiteX11" fmla="*/ 231926 w 1690908"/>
                <a:gd name="connsiteY11" fmla="*/ 231 h 660631"/>
                <a:gd name="connsiteX12" fmla="*/ 16026 w 1690908"/>
                <a:gd name="connsiteY12" fmla="*/ 89131 h 660631"/>
                <a:gd name="connsiteX13" fmla="*/ 23060 w 1690908"/>
                <a:gd name="connsiteY13" fmla="*/ 342936 h 660631"/>
                <a:gd name="connsiteX14" fmla="*/ 333330 w 1690908"/>
                <a:gd name="connsiteY14" fmla="*/ 372634 h 660631"/>
                <a:gd name="connsiteX0" fmla="*/ 1032026 w 1690908"/>
                <a:gd name="connsiteY0" fmla="*/ 660631 h 660631"/>
                <a:gd name="connsiteX1" fmla="*/ 1095526 w 1690908"/>
                <a:gd name="connsiteY1" fmla="*/ 444731 h 660631"/>
                <a:gd name="connsiteX2" fmla="*/ 1362226 w 1690908"/>
                <a:gd name="connsiteY2" fmla="*/ 381231 h 660631"/>
                <a:gd name="connsiteX3" fmla="*/ 1552726 w 1690908"/>
                <a:gd name="connsiteY3" fmla="*/ 571731 h 660631"/>
                <a:gd name="connsiteX4" fmla="*/ 1578126 w 1690908"/>
                <a:gd name="connsiteY4" fmla="*/ 419331 h 660631"/>
                <a:gd name="connsiteX5" fmla="*/ 1476526 w 1690908"/>
                <a:gd name="connsiteY5" fmla="*/ 317731 h 660631"/>
                <a:gd name="connsiteX6" fmla="*/ 1667026 w 1690908"/>
                <a:gd name="connsiteY6" fmla="*/ 254231 h 660631"/>
                <a:gd name="connsiteX7" fmla="*/ 1641626 w 1690908"/>
                <a:gd name="connsiteY7" fmla="*/ 152631 h 660631"/>
                <a:gd name="connsiteX8" fmla="*/ 1247926 w 1690908"/>
                <a:gd name="connsiteY8" fmla="*/ 178031 h 660631"/>
                <a:gd name="connsiteX9" fmla="*/ 866926 w 1690908"/>
                <a:gd name="connsiteY9" fmla="*/ 76431 h 660631"/>
                <a:gd name="connsiteX10" fmla="*/ 778026 w 1690908"/>
                <a:gd name="connsiteY10" fmla="*/ 63731 h 660631"/>
                <a:gd name="connsiteX11" fmla="*/ 231926 w 1690908"/>
                <a:gd name="connsiteY11" fmla="*/ 231 h 660631"/>
                <a:gd name="connsiteX12" fmla="*/ 16026 w 1690908"/>
                <a:gd name="connsiteY12" fmla="*/ 89131 h 660631"/>
                <a:gd name="connsiteX13" fmla="*/ 23060 w 1690908"/>
                <a:gd name="connsiteY13" fmla="*/ 342936 h 660631"/>
                <a:gd name="connsiteX14" fmla="*/ 333330 w 1690908"/>
                <a:gd name="connsiteY14" fmla="*/ 372634 h 660631"/>
                <a:gd name="connsiteX0" fmla="*/ 1027095 w 1685977"/>
                <a:gd name="connsiteY0" fmla="*/ 664657 h 664657"/>
                <a:gd name="connsiteX1" fmla="*/ 1090595 w 1685977"/>
                <a:gd name="connsiteY1" fmla="*/ 448757 h 664657"/>
                <a:gd name="connsiteX2" fmla="*/ 1357295 w 1685977"/>
                <a:gd name="connsiteY2" fmla="*/ 385257 h 664657"/>
                <a:gd name="connsiteX3" fmla="*/ 1547795 w 1685977"/>
                <a:gd name="connsiteY3" fmla="*/ 575757 h 664657"/>
                <a:gd name="connsiteX4" fmla="*/ 1573195 w 1685977"/>
                <a:gd name="connsiteY4" fmla="*/ 423357 h 664657"/>
                <a:gd name="connsiteX5" fmla="*/ 1471595 w 1685977"/>
                <a:gd name="connsiteY5" fmla="*/ 321757 h 664657"/>
                <a:gd name="connsiteX6" fmla="*/ 1662095 w 1685977"/>
                <a:gd name="connsiteY6" fmla="*/ 258257 h 664657"/>
                <a:gd name="connsiteX7" fmla="*/ 1636695 w 1685977"/>
                <a:gd name="connsiteY7" fmla="*/ 156657 h 664657"/>
                <a:gd name="connsiteX8" fmla="*/ 1242995 w 1685977"/>
                <a:gd name="connsiteY8" fmla="*/ 182057 h 664657"/>
                <a:gd name="connsiteX9" fmla="*/ 861995 w 1685977"/>
                <a:gd name="connsiteY9" fmla="*/ 80457 h 664657"/>
                <a:gd name="connsiteX10" fmla="*/ 773095 w 1685977"/>
                <a:gd name="connsiteY10" fmla="*/ 67757 h 664657"/>
                <a:gd name="connsiteX11" fmla="*/ 226995 w 1685977"/>
                <a:gd name="connsiteY11" fmla="*/ 4257 h 664657"/>
                <a:gd name="connsiteX12" fmla="*/ 18129 w 1685977"/>
                <a:gd name="connsiteY12" fmla="*/ 43920 h 664657"/>
                <a:gd name="connsiteX13" fmla="*/ 18129 w 1685977"/>
                <a:gd name="connsiteY13" fmla="*/ 346962 h 664657"/>
                <a:gd name="connsiteX14" fmla="*/ 328399 w 1685977"/>
                <a:gd name="connsiteY14" fmla="*/ 376660 h 664657"/>
                <a:gd name="connsiteX0" fmla="*/ 1027095 w 1685977"/>
                <a:gd name="connsiteY0" fmla="*/ 664657 h 664657"/>
                <a:gd name="connsiteX1" fmla="*/ 1090595 w 1685977"/>
                <a:gd name="connsiteY1" fmla="*/ 448757 h 664657"/>
                <a:gd name="connsiteX2" fmla="*/ 1357295 w 1685977"/>
                <a:gd name="connsiteY2" fmla="*/ 385257 h 664657"/>
                <a:gd name="connsiteX3" fmla="*/ 1547795 w 1685977"/>
                <a:gd name="connsiteY3" fmla="*/ 575757 h 664657"/>
                <a:gd name="connsiteX4" fmla="*/ 1573195 w 1685977"/>
                <a:gd name="connsiteY4" fmla="*/ 423357 h 664657"/>
                <a:gd name="connsiteX5" fmla="*/ 1471595 w 1685977"/>
                <a:gd name="connsiteY5" fmla="*/ 321757 h 664657"/>
                <a:gd name="connsiteX6" fmla="*/ 1662095 w 1685977"/>
                <a:gd name="connsiteY6" fmla="*/ 258257 h 664657"/>
                <a:gd name="connsiteX7" fmla="*/ 1636695 w 1685977"/>
                <a:gd name="connsiteY7" fmla="*/ 156657 h 664657"/>
                <a:gd name="connsiteX8" fmla="*/ 1242995 w 1685977"/>
                <a:gd name="connsiteY8" fmla="*/ 182057 h 664657"/>
                <a:gd name="connsiteX9" fmla="*/ 861995 w 1685977"/>
                <a:gd name="connsiteY9" fmla="*/ 80457 h 664657"/>
                <a:gd name="connsiteX10" fmla="*/ 773095 w 1685977"/>
                <a:gd name="connsiteY10" fmla="*/ 67757 h 664657"/>
                <a:gd name="connsiteX11" fmla="*/ 226995 w 1685977"/>
                <a:gd name="connsiteY11" fmla="*/ 4257 h 664657"/>
                <a:gd name="connsiteX12" fmla="*/ 18129 w 1685977"/>
                <a:gd name="connsiteY12" fmla="*/ 43920 h 664657"/>
                <a:gd name="connsiteX13" fmla="*/ 18129 w 1685977"/>
                <a:gd name="connsiteY13" fmla="*/ 346962 h 664657"/>
                <a:gd name="connsiteX14" fmla="*/ 328399 w 1685977"/>
                <a:gd name="connsiteY14" fmla="*/ 376660 h 664657"/>
                <a:gd name="connsiteX0" fmla="*/ 1016181 w 1675063"/>
                <a:gd name="connsiteY0" fmla="*/ 660952 h 660952"/>
                <a:gd name="connsiteX1" fmla="*/ 1079681 w 1675063"/>
                <a:gd name="connsiteY1" fmla="*/ 445052 h 660952"/>
                <a:gd name="connsiteX2" fmla="*/ 1346381 w 1675063"/>
                <a:gd name="connsiteY2" fmla="*/ 381552 h 660952"/>
                <a:gd name="connsiteX3" fmla="*/ 1536881 w 1675063"/>
                <a:gd name="connsiteY3" fmla="*/ 572052 h 660952"/>
                <a:gd name="connsiteX4" fmla="*/ 1562281 w 1675063"/>
                <a:gd name="connsiteY4" fmla="*/ 419652 h 660952"/>
                <a:gd name="connsiteX5" fmla="*/ 1460681 w 1675063"/>
                <a:gd name="connsiteY5" fmla="*/ 318052 h 660952"/>
                <a:gd name="connsiteX6" fmla="*/ 1651181 w 1675063"/>
                <a:gd name="connsiteY6" fmla="*/ 254552 h 660952"/>
                <a:gd name="connsiteX7" fmla="*/ 1625781 w 1675063"/>
                <a:gd name="connsiteY7" fmla="*/ 152952 h 660952"/>
                <a:gd name="connsiteX8" fmla="*/ 1232081 w 1675063"/>
                <a:gd name="connsiteY8" fmla="*/ 178352 h 660952"/>
                <a:gd name="connsiteX9" fmla="*/ 851081 w 1675063"/>
                <a:gd name="connsiteY9" fmla="*/ 76752 h 660952"/>
                <a:gd name="connsiteX10" fmla="*/ 762181 w 1675063"/>
                <a:gd name="connsiteY10" fmla="*/ 64052 h 660952"/>
                <a:gd name="connsiteX11" fmla="*/ 216081 w 1675063"/>
                <a:gd name="connsiteY11" fmla="*/ 552 h 660952"/>
                <a:gd name="connsiteX12" fmla="*/ 28317 w 1675063"/>
                <a:gd name="connsiteY12" fmla="*/ 54283 h 660952"/>
                <a:gd name="connsiteX13" fmla="*/ 7215 w 1675063"/>
                <a:gd name="connsiteY13" fmla="*/ 343257 h 660952"/>
                <a:gd name="connsiteX14" fmla="*/ 317485 w 1675063"/>
                <a:gd name="connsiteY14" fmla="*/ 372955 h 660952"/>
                <a:gd name="connsiteX0" fmla="*/ 1016181 w 1675063"/>
                <a:gd name="connsiteY0" fmla="*/ 660952 h 660952"/>
                <a:gd name="connsiteX1" fmla="*/ 1079681 w 1675063"/>
                <a:gd name="connsiteY1" fmla="*/ 445052 h 660952"/>
                <a:gd name="connsiteX2" fmla="*/ 1346381 w 1675063"/>
                <a:gd name="connsiteY2" fmla="*/ 381552 h 660952"/>
                <a:gd name="connsiteX3" fmla="*/ 1536881 w 1675063"/>
                <a:gd name="connsiteY3" fmla="*/ 572052 h 660952"/>
                <a:gd name="connsiteX4" fmla="*/ 1562281 w 1675063"/>
                <a:gd name="connsiteY4" fmla="*/ 419652 h 660952"/>
                <a:gd name="connsiteX5" fmla="*/ 1460681 w 1675063"/>
                <a:gd name="connsiteY5" fmla="*/ 318052 h 660952"/>
                <a:gd name="connsiteX6" fmla="*/ 1651181 w 1675063"/>
                <a:gd name="connsiteY6" fmla="*/ 254552 h 660952"/>
                <a:gd name="connsiteX7" fmla="*/ 1625781 w 1675063"/>
                <a:gd name="connsiteY7" fmla="*/ 152952 h 660952"/>
                <a:gd name="connsiteX8" fmla="*/ 1232081 w 1675063"/>
                <a:gd name="connsiteY8" fmla="*/ 178352 h 660952"/>
                <a:gd name="connsiteX9" fmla="*/ 851081 w 1675063"/>
                <a:gd name="connsiteY9" fmla="*/ 76752 h 660952"/>
                <a:gd name="connsiteX10" fmla="*/ 762181 w 1675063"/>
                <a:gd name="connsiteY10" fmla="*/ 64052 h 660952"/>
                <a:gd name="connsiteX11" fmla="*/ 216081 w 1675063"/>
                <a:gd name="connsiteY11" fmla="*/ 552 h 660952"/>
                <a:gd name="connsiteX12" fmla="*/ 28317 w 1675063"/>
                <a:gd name="connsiteY12" fmla="*/ 54283 h 660952"/>
                <a:gd name="connsiteX13" fmla="*/ 7215 w 1675063"/>
                <a:gd name="connsiteY13" fmla="*/ 343257 h 660952"/>
                <a:gd name="connsiteX14" fmla="*/ 317485 w 1675063"/>
                <a:gd name="connsiteY14" fmla="*/ 372955 h 660952"/>
                <a:gd name="connsiteX0" fmla="*/ 1016181 w 1675063"/>
                <a:gd name="connsiteY0" fmla="*/ 660540 h 660540"/>
                <a:gd name="connsiteX1" fmla="*/ 1079681 w 1675063"/>
                <a:gd name="connsiteY1" fmla="*/ 444640 h 660540"/>
                <a:gd name="connsiteX2" fmla="*/ 1346381 w 1675063"/>
                <a:gd name="connsiteY2" fmla="*/ 381140 h 660540"/>
                <a:gd name="connsiteX3" fmla="*/ 1536881 w 1675063"/>
                <a:gd name="connsiteY3" fmla="*/ 571640 h 660540"/>
                <a:gd name="connsiteX4" fmla="*/ 1562281 w 1675063"/>
                <a:gd name="connsiteY4" fmla="*/ 419240 h 660540"/>
                <a:gd name="connsiteX5" fmla="*/ 1460681 w 1675063"/>
                <a:gd name="connsiteY5" fmla="*/ 317640 h 660540"/>
                <a:gd name="connsiteX6" fmla="*/ 1651181 w 1675063"/>
                <a:gd name="connsiteY6" fmla="*/ 254140 h 660540"/>
                <a:gd name="connsiteX7" fmla="*/ 1625781 w 1675063"/>
                <a:gd name="connsiteY7" fmla="*/ 152540 h 660540"/>
                <a:gd name="connsiteX8" fmla="*/ 1232081 w 1675063"/>
                <a:gd name="connsiteY8" fmla="*/ 177940 h 660540"/>
                <a:gd name="connsiteX9" fmla="*/ 851081 w 1675063"/>
                <a:gd name="connsiteY9" fmla="*/ 76340 h 660540"/>
                <a:gd name="connsiteX10" fmla="*/ 762181 w 1675063"/>
                <a:gd name="connsiteY10" fmla="*/ 63640 h 660540"/>
                <a:gd name="connsiteX11" fmla="*/ 216081 w 1675063"/>
                <a:gd name="connsiteY11" fmla="*/ 140 h 660540"/>
                <a:gd name="connsiteX12" fmla="*/ 28317 w 1675063"/>
                <a:gd name="connsiteY12" fmla="*/ 53871 h 660540"/>
                <a:gd name="connsiteX13" fmla="*/ 7215 w 1675063"/>
                <a:gd name="connsiteY13" fmla="*/ 342845 h 660540"/>
                <a:gd name="connsiteX14" fmla="*/ 317485 w 1675063"/>
                <a:gd name="connsiteY14" fmla="*/ 372543 h 660540"/>
                <a:gd name="connsiteX0" fmla="*/ 1016181 w 1675063"/>
                <a:gd name="connsiteY0" fmla="*/ 670075 h 670075"/>
                <a:gd name="connsiteX1" fmla="*/ 1079681 w 1675063"/>
                <a:gd name="connsiteY1" fmla="*/ 454175 h 670075"/>
                <a:gd name="connsiteX2" fmla="*/ 1346381 w 1675063"/>
                <a:gd name="connsiteY2" fmla="*/ 390675 h 670075"/>
                <a:gd name="connsiteX3" fmla="*/ 1536881 w 1675063"/>
                <a:gd name="connsiteY3" fmla="*/ 581175 h 670075"/>
                <a:gd name="connsiteX4" fmla="*/ 1562281 w 1675063"/>
                <a:gd name="connsiteY4" fmla="*/ 428775 h 670075"/>
                <a:gd name="connsiteX5" fmla="*/ 1460681 w 1675063"/>
                <a:gd name="connsiteY5" fmla="*/ 327175 h 670075"/>
                <a:gd name="connsiteX6" fmla="*/ 1651181 w 1675063"/>
                <a:gd name="connsiteY6" fmla="*/ 263675 h 670075"/>
                <a:gd name="connsiteX7" fmla="*/ 1625781 w 1675063"/>
                <a:gd name="connsiteY7" fmla="*/ 162075 h 670075"/>
                <a:gd name="connsiteX8" fmla="*/ 1232081 w 1675063"/>
                <a:gd name="connsiteY8" fmla="*/ 187475 h 670075"/>
                <a:gd name="connsiteX9" fmla="*/ 851081 w 1675063"/>
                <a:gd name="connsiteY9" fmla="*/ 85875 h 670075"/>
                <a:gd name="connsiteX10" fmla="*/ 762181 w 1675063"/>
                <a:gd name="connsiteY10" fmla="*/ 73175 h 670075"/>
                <a:gd name="connsiteX11" fmla="*/ 216081 w 1675063"/>
                <a:gd name="connsiteY11" fmla="*/ 9675 h 670075"/>
                <a:gd name="connsiteX12" fmla="*/ 28317 w 1675063"/>
                <a:gd name="connsiteY12" fmla="*/ 28237 h 670075"/>
                <a:gd name="connsiteX13" fmla="*/ 7215 w 1675063"/>
                <a:gd name="connsiteY13" fmla="*/ 352380 h 670075"/>
                <a:gd name="connsiteX14" fmla="*/ 317485 w 1675063"/>
                <a:gd name="connsiteY14" fmla="*/ 382078 h 670075"/>
                <a:gd name="connsiteX0" fmla="*/ 1011578 w 1670460"/>
                <a:gd name="connsiteY0" fmla="*/ 670075 h 670075"/>
                <a:gd name="connsiteX1" fmla="*/ 1075078 w 1670460"/>
                <a:gd name="connsiteY1" fmla="*/ 454175 h 670075"/>
                <a:gd name="connsiteX2" fmla="*/ 1341778 w 1670460"/>
                <a:gd name="connsiteY2" fmla="*/ 390675 h 670075"/>
                <a:gd name="connsiteX3" fmla="*/ 1532278 w 1670460"/>
                <a:gd name="connsiteY3" fmla="*/ 581175 h 670075"/>
                <a:gd name="connsiteX4" fmla="*/ 1557678 w 1670460"/>
                <a:gd name="connsiteY4" fmla="*/ 428775 h 670075"/>
                <a:gd name="connsiteX5" fmla="*/ 1456078 w 1670460"/>
                <a:gd name="connsiteY5" fmla="*/ 327175 h 670075"/>
                <a:gd name="connsiteX6" fmla="*/ 1646578 w 1670460"/>
                <a:gd name="connsiteY6" fmla="*/ 263675 h 670075"/>
                <a:gd name="connsiteX7" fmla="*/ 1621178 w 1670460"/>
                <a:gd name="connsiteY7" fmla="*/ 162075 h 670075"/>
                <a:gd name="connsiteX8" fmla="*/ 1227478 w 1670460"/>
                <a:gd name="connsiteY8" fmla="*/ 187475 h 670075"/>
                <a:gd name="connsiteX9" fmla="*/ 846478 w 1670460"/>
                <a:gd name="connsiteY9" fmla="*/ 85875 h 670075"/>
                <a:gd name="connsiteX10" fmla="*/ 757578 w 1670460"/>
                <a:gd name="connsiteY10" fmla="*/ 73175 h 670075"/>
                <a:gd name="connsiteX11" fmla="*/ 211478 w 1670460"/>
                <a:gd name="connsiteY11" fmla="*/ 9675 h 670075"/>
                <a:gd name="connsiteX12" fmla="*/ 23714 w 1670460"/>
                <a:gd name="connsiteY12" fmla="*/ 28237 h 670075"/>
                <a:gd name="connsiteX13" fmla="*/ 2612 w 1670460"/>
                <a:gd name="connsiteY13" fmla="*/ 352380 h 670075"/>
                <a:gd name="connsiteX14" fmla="*/ 312882 w 1670460"/>
                <a:gd name="connsiteY14" fmla="*/ 382078 h 670075"/>
                <a:gd name="connsiteX0" fmla="*/ 1011578 w 1670460"/>
                <a:gd name="connsiteY0" fmla="*/ 662174 h 662174"/>
                <a:gd name="connsiteX1" fmla="*/ 1075078 w 1670460"/>
                <a:gd name="connsiteY1" fmla="*/ 446274 h 662174"/>
                <a:gd name="connsiteX2" fmla="*/ 1341778 w 1670460"/>
                <a:gd name="connsiteY2" fmla="*/ 382774 h 662174"/>
                <a:gd name="connsiteX3" fmla="*/ 1532278 w 1670460"/>
                <a:gd name="connsiteY3" fmla="*/ 573274 h 662174"/>
                <a:gd name="connsiteX4" fmla="*/ 1557678 w 1670460"/>
                <a:gd name="connsiteY4" fmla="*/ 420874 h 662174"/>
                <a:gd name="connsiteX5" fmla="*/ 1456078 w 1670460"/>
                <a:gd name="connsiteY5" fmla="*/ 319274 h 662174"/>
                <a:gd name="connsiteX6" fmla="*/ 1646578 w 1670460"/>
                <a:gd name="connsiteY6" fmla="*/ 255774 h 662174"/>
                <a:gd name="connsiteX7" fmla="*/ 1621178 w 1670460"/>
                <a:gd name="connsiteY7" fmla="*/ 154174 h 662174"/>
                <a:gd name="connsiteX8" fmla="*/ 1227478 w 1670460"/>
                <a:gd name="connsiteY8" fmla="*/ 179574 h 662174"/>
                <a:gd name="connsiteX9" fmla="*/ 846478 w 1670460"/>
                <a:gd name="connsiteY9" fmla="*/ 77974 h 662174"/>
                <a:gd name="connsiteX10" fmla="*/ 757578 w 1670460"/>
                <a:gd name="connsiteY10" fmla="*/ 65274 h 662174"/>
                <a:gd name="connsiteX11" fmla="*/ 211478 w 1670460"/>
                <a:gd name="connsiteY11" fmla="*/ 1774 h 662174"/>
                <a:gd name="connsiteX12" fmla="*/ 23714 w 1670460"/>
                <a:gd name="connsiteY12" fmla="*/ 20336 h 662174"/>
                <a:gd name="connsiteX13" fmla="*/ 2612 w 1670460"/>
                <a:gd name="connsiteY13" fmla="*/ 344479 h 662174"/>
                <a:gd name="connsiteX14" fmla="*/ 312882 w 1670460"/>
                <a:gd name="connsiteY14" fmla="*/ 374177 h 662174"/>
                <a:gd name="connsiteX0" fmla="*/ 1011578 w 1670460"/>
                <a:gd name="connsiteY0" fmla="*/ 650281 h 650281"/>
                <a:gd name="connsiteX1" fmla="*/ 1075078 w 1670460"/>
                <a:gd name="connsiteY1" fmla="*/ 434381 h 650281"/>
                <a:gd name="connsiteX2" fmla="*/ 1341778 w 1670460"/>
                <a:gd name="connsiteY2" fmla="*/ 370881 h 650281"/>
                <a:gd name="connsiteX3" fmla="*/ 1532278 w 1670460"/>
                <a:gd name="connsiteY3" fmla="*/ 561381 h 650281"/>
                <a:gd name="connsiteX4" fmla="*/ 1557678 w 1670460"/>
                <a:gd name="connsiteY4" fmla="*/ 408981 h 650281"/>
                <a:gd name="connsiteX5" fmla="*/ 1456078 w 1670460"/>
                <a:gd name="connsiteY5" fmla="*/ 307381 h 650281"/>
                <a:gd name="connsiteX6" fmla="*/ 1646578 w 1670460"/>
                <a:gd name="connsiteY6" fmla="*/ 243881 h 650281"/>
                <a:gd name="connsiteX7" fmla="*/ 1621178 w 1670460"/>
                <a:gd name="connsiteY7" fmla="*/ 142281 h 650281"/>
                <a:gd name="connsiteX8" fmla="*/ 1227478 w 1670460"/>
                <a:gd name="connsiteY8" fmla="*/ 167681 h 650281"/>
                <a:gd name="connsiteX9" fmla="*/ 846478 w 1670460"/>
                <a:gd name="connsiteY9" fmla="*/ 66081 h 650281"/>
                <a:gd name="connsiteX10" fmla="*/ 757578 w 1670460"/>
                <a:gd name="connsiteY10" fmla="*/ 53381 h 650281"/>
                <a:gd name="connsiteX11" fmla="*/ 309952 w 1670460"/>
                <a:gd name="connsiteY11" fmla="*/ 3949 h 650281"/>
                <a:gd name="connsiteX12" fmla="*/ 23714 w 1670460"/>
                <a:gd name="connsiteY12" fmla="*/ 8443 h 650281"/>
                <a:gd name="connsiteX13" fmla="*/ 2612 w 1670460"/>
                <a:gd name="connsiteY13" fmla="*/ 332586 h 650281"/>
                <a:gd name="connsiteX14" fmla="*/ 312882 w 1670460"/>
                <a:gd name="connsiteY14" fmla="*/ 362284 h 650281"/>
                <a:gd name="connsiteX0" fmla="*/ 1011578 w 1670042"/>
                <a:gd name="connsiteY0" fmla="*/ 650281 h 650281"/>
                <a:gd name="connsiteX1" fmla="*/ 1075078 w 1670042"/>
                <a:gd name="connsiteY1" fmla="*/ 434381 h 650281"/>
                <a:gd name="connsiteX2" fmla="*/ 1341778 w 1670042"/>
                <a:gd name="connsiteY2" fmla="*/ 370881 h 650281"/>
                <a:gd name="connsiteX3" fmla="*/ 1532278 w 1670042"/>
                <a:gd name="connsiteY3" fmla="*/ 561381 h 650281"/>
                <a:gd name="connsiteX4" fmla="*/ 1557678 w 1670042"/>
                <a:gd name="connsiteY4" fmla="*/ 408981 h 650281"/>
                <a:gd name="connsiteX5" fmla="*/ 1456078 w 1670042"/>
                <a:gd name="connsiteY5" fmla="*/ 307381 h 650281"/>
                <a:gd name="connsiteX6" fmla="*/ 1646578 w 1670042"/>
                <a:gd name="connsiteY6" fmla="*/ 243881 h 650281"/>
                <a:gd name="connsiteX7" fmla="*/ 1621178 w 1670042"/>
                <a:gd name="connsiteY7" fmla="*/ 142281 h 650281"/>
                <a:gd name="connsiteX8" fmla="*/ 1234512 w 1670042"/>
                <a:gd name="connsiteY8" fmla="*/ 104376 h 650281"/>
                <a:gd name="connsiteX9" fmla="*/ 846478 w 1670042"/>
                <a:gd name="connsiteY9" fmla="*/ 66081 h 650281"/>
                <a:gd name="connsiteX10" fmla="*/ 757578 w 1670042"/>
                <a:gd name="connsiteY10" fmla="*/ 53381 h 650281"/>
                <a:gd name="connsiteX11" fmla="*/ 309952 w 1670042"/>
                <a:gd name="connsiteY11" fmla="*/ 3949 h 650281"/>
                <a:gd name="connsiteX12" fmla="*/ 23714 w 1670042"/>
                <a:gd name="connsiteY12" fmla="*/ 8443 h 650281"/>
                <a:gd name="connsiteX13" fmla="*/ 2612 w 1670042"/>
                <a:gd name="connsiteY13" fmla="*/ 332586 h 650281"/>
                <a:gd name="connsiteX14" fmla="*/ 312882 w 1670042"/>
                <a:gd name="connsiteY14" fmla="*/ 362284 h 650281"/>
                <a:gd name="connsiteX0" fmla="*/ 1011578 w 1670042"/>
                <a:gd name="connsiteY0" fmla="*/ 650281 h 650281"/>
                <a:gd name="connsiteX1" fmla="*/ 1075078 w 1670042"/>
                <a:gd name="connsiteY1" fmla="*/ 434381 h 650281"/>
                <a:gd name="connsiteX2" fmla="*/ 1341778 w 1670042"/>
                <a:gd name="connsiteY2" fmla="*/ 370881 h 650281"/>
                <a:gd name="connsiteX3" fmla="*/ 1532278 w 1670042"/>
                <a:gd name="connsiteY3" fmla="*/ 561381 h 650281"/>
                <a:gd name="connsiteX4" fmla="*/ 1557678 w 1670042"/>
                <a:gd name="connsiteY4" fmla="*/ 408981 h 650281"/>
                <a:gd name="connsiteX5" fmla="*/ 1456078 w 1670042"/>
                <a:gd name="connsiteY5" fmla="*/ 307381 h 650281"/>
                <a:gd name="connsiteX6" fmla="*/ 1646578 w 1670042"/>
                <a:gd name="connsiteY6" fmla="*/ 243881 h 650281"/>
                <a:gd name="connsiteX7" fmla="*/ 1621178 w 1670042"/>
                <a:gd name="connsiteY7" fmla="*/ 142281 h 650281"/>
                <a:gd name="connsiteX8" fmla="*/ 1234512 w 1670042"/>
                <a:gd name="connsiteY8" fmla="*/ 104376 h 650281"/>
                <a:gd name="connsiteX9" fmla="*/ 846478 w 1670042"/>
                <a:gd name="connsiteY9" fmla="*/ 66081 h 650281"/>
                <a:gd name="connsiteX10" fmla="*/ 757578 w 1670042"/>
                <a:gd name="connsiteY10" fmla="*/ 53381 h 650281"/>
                <a:gd name="connsiteX11" fmla="*/ 309952 w 1670042"/>
                <a:gd name="connsiteY11" fmla="*/ 3949 h 650281"/>
                <a:gd name="connsiteX12" fmla="*/ 23714 w 1670042"/>
                <a:gd name="connsiteY12" fmla="*/ 8443 h 650281"/>
                <a:gd name="connsiteX13" fmla="*/ 2612 w 1670042"/>
                <a:gd name="connsiteY13" fmla="*/ 332586 h 650281"/>
                <a:gd name="connsiteX14" fmla="*/ 312882 w 1670042"/>
                <a:gd name="connsiteY14" fmla="*/ 362284 h 650281"/>
                <a:gd name="connsiteX0" fmla="*/ 1011578 w 1673917"/>
                <a:gd name="connsiteY0" fmla="*/ 650281 h 650281"/>
                <a:gd name="connsiteX1" fmla="*/ 1075078 w 1673917"/>
                <a:gd name="connsiteY1" fmla="*/ 434381 h 650281"/>
                <a:gd name="connsiteX2" fmla="*/ 1341778 w 1673917"/>
                <a:gd name="connsiteY2" fmla="*/ 370881 h 650281"/>
                <a:gd name="connsiteX3" fmla="*/ 1532278 w 1673917"/>
                <a:gd name="connsiteY3" fmla="*/ 561381 h 650281"/>
                <a:gd name="connsiteX4" fmla="*/ 1557678 w 1673917"/>
                <a:gd name="connsiteY4" fmla="*/ 408981 h 650281"/>
                <a:gd name="connsiteX5" fmla="*/ 1456078 w 1673917"/>
                <a:gd name="connsiteY5" fmla="*/ 307381 h 650281"/>
                <a:gd name="connsiteX6" fmla="*/ 1646578 w 1673917"/>
                <a:gd name="connsiteY6" fmla="*/ 243881 h 650281"/>
                <a:gd name="connsiteX7" fmla="*/ 1628212 w 1673917"/>
                <a:gd name="connsiteY7" fmla="*/ 121179 h 650281"/>
                <a:gd name="connsiteX8" fmla="*/ 1234512 w 1673917"/>
                <a:gd name="connsiteY8" fmla="*/ 104376 h 650281"/>
                <a:gd name="connsiteX9" fmla="*/ 846478 w 1673917"/>
                <a:gd name="connsiteY9" fmla="*/ 66081 h 650281"/>
                <a:gd name="connsiteX10" fmla="*/ 757578 w 1673917"/>
                <a:gd name="connsiteY10" fmla="*/ 53381 h 650281"/>
                <a:gd name="connsiteX11" fmla="*/ 309952 w 1673917"/>
                <a:gd name="connsiteY11" fmla="*/ 3949 h 650281"/>
                <a:gd name="connsiteX12" fmla="*/ 23714 w 1673917"/>
                <a:gd name="connsiteY12" fmla="*/ 8443 h 650281"/>
                <a:gd name="connsiteX13" fmla="*/ 2612 w 1673917"/>
                <a:gd name="connsiteY13" fmla="*/ 332586 h 650281"/>
                <a:gd name="connsiteX14" fmla="*/ 312882 w 1673917"/>
                <a:gd name="connsiteY14" fmla="*/ 362284 h 650281"/>
                <a:gd name="connsiteX0" fmla="*/ 1011578 w 1658947"/>
                <a:gd name="connsiteY0" fmla="*/ 650281 h 650281"/>
                <a:gd name="connsiteX1" fmla="*/ 1075078 w 1658947"/>
                <a:gd name="connsiteY1" fmla="*/ 434381 h 650281"/>
                <a:gd name="connsiteX2" fmla="*/ 1341778 w 1658947"/>
                <a:gd name="connsiteY2" fmla="*/ 370881 h 650281"/>
                <a:gd name="connsiteX3" fmla="*/ 1532278 w 1658947"/>
                <a:gd name="connsiteY3" fmla="*/ 561381 h 650281"/>
                <a:gd name="connsiteX4" fmla="*/ 1557678 w 1658947"/>
                <a:gd name="connsiteY4" fmla="*/ 408981 h 650281"/>
                <a:gd name="connsiteX5" fmla="*/ 1456078 w 1658947"/>
                <a:gd name="connsiteY5" fmla="*/ 307381 h 650281"/>
                <a:gd name="connsiteX6" fmla="*/ 1646578 w 1658947"/>
                <a:gd name="connsiteY6" fmla="*/ 243881 h 650281"/>
                <a:gd name="connsiteX7" fmla="*/ 1628212 w 1658947"/>
                <a:gd name="connsiteY7" fmla="*/ 121179 h 650281"/>
                <a:gd name="connsiteX8" fmla="*/ 1234512 w 1658947"/>
                <a:gd name="connsiteY8" fmla="*/ 104376 h 650281"/>
                <a:gd name="connsiteX9" fmla="*/ 846478 w 1658947"/>
                <a:gd name="connsiteY9" fmla="*/ 66081 h 650281"/>
                <a:gd name="connsiteX10" fmla="*/ 757578 w 1658947"/>
                <a:gd name="connsiteY10" fmla="*/ 53381 h 650281"/>
                <a:gd name="connsiteX11" fmla="*/ 309952 w 1658947"/>
                <a:gd name="connsiteY11" fmla="*/ 3949 h 650281"/>
                <a:gd name="connsiteX12" fmla="*/ 23714 w 1658947"/>
                <a:gd name="connsiteY12" fmla="*/ 8443 h 650281"/>
                <a:gd name="connsiteX13" fmla="*/ 2612 w 1658947"/>
                <a:gd name="connsiteY13" fmla="*/ 332586 h 650281"/>
                <a:gd name="connsiteX14" fmla="*/ 312882 w 1658947"/>
                <a:gd name="connsiteY14" fmla="*/ 362284 h 650281"/>
                <a:gd name="connsiteX0" fmla="*/ 1011578 w 1664075"/>
                <a:gd name="connsiteY0" fmla="*/ 650281 h 650281"/>
                <a:gd name="connsiteX1" fmla="*/ 1075078 w 1664075"/>
                <a:gd name="connsiteY1" fmla="*/ 434381 h 650281"/>
                <a:gd name="connsiteX2" fmla="*/ 1341778 w 1664075"/>
                <a:gd name="connsiteY2" fmla="*/ 370881 h 650281"/>
                <a:gd name="connsiteX3" fmla="*/ 1532278 w 1664075"/>
                <a:gd name="connsiteY3" fmla="*/ 561381 h 650281"/>
                <a:gd name="connsiteX4" fmla="*/ 1557678 w 1664075"/>
                <a:gd name="connsiteY4" fmla="*/ 408981 h 650281"/>
                <a:gd name="connsiteX5" fmla="*/ 1456078 w 1664075"/>
                <a:gd name="connsiteY5" fmla="*/ 307381 h 650281"/>
                <a:gd name="connsiteX6" fmla="*/ 1646578 w 1664075"/>
                <a:gd name="connsiteY6" fmla="*/ 243881 h 650281"/>
                <a:gd name="connsiteX7" fmla="*/ 1642280 w 1664075"/>
                <a:gd name="connsiteY7" fmla="*/ 121179 h 650281"/>
                <a:gd name="connsiteX8" fmla="*/ 1234512 w 1664075"/>
                <a:gd name="connsiteY8" fmla="*/ 104376 h 650281"/>
                <a:gd name="connsiteX9" fmla="*/ 846478 w 1664075"/>
                <a:gd name="connsiteY9" fmla="*/ 66081 h 650281"/>
                <a:gd name="connsiteX10" fmla="*/ 757578 w 1664075"/>
                <a:gd name="connsiteY10" fmla="*/ 53381 h 650281"/>
                <a:gd name="connsiteX11" fmla="*/ 309952 w 1664075"/>
                <a:gd name="connsiteY11" fmla="*/ 3949 h 650281"/>
                <a:gd name="connsiteX12" fmla="*/ 23714 w 1664075"/>
                <a:gd name="connsiteY12" fmla="*/ 8443 h 650281"/>
                <a:gd name="connsiteX13" fmla="*/ 2612 w 1664075"/>
                <a:gd name="connsiteY13" fmla="*/ 332586 h 650281"/>
                <a:gd name="connsiteX14" fmla="*/ 312882 w 1664075"/>
                <a:gd name="connsiteY14" fmla="*/ 362284 h 650281"/>
                <a:gd name="connsiteX0" fmla="*/ 1011578 w 1656441"/>
                <a:gd name="connsiteY0" fmla="*/ 650281 h 650281"/>
                <a:gd name="connsiteX1" fmla="*/ 1075078 w 1656441"/>
                <a:gd name="connsiteY1" fmla="*/ 434381 h 650281"/>
                <a:gd name="connsiteX2" fmla="*/ 1341778 w 1656441"/>
                <a:gd name="connsiteY2" fmla="*/ 370881 h 650281"/>
                <a:gd name="connsiteX3" fmla="*/ 1532278 w 1656441"/>
                <a:gd name="connsiteY3" fmla="*/ 561381 h 650281"/>
                <a:gd name="connsiteX4" fmla="*/ 1557678 w 1656441"/>
                <a:gd name="connsiteY4" fmla="*/ 408981 h 650281"/>
                <a:gd name="connsiteX5" fmla="*/ 1456078 w 1656441"/>
                <a:gd name="connsiteY5" fmla="*/ 307381 h 650281"/>
                <a:gd name="connsiteX6" fmla="*/ 1632511 w 1656441"/>
                <a:gd name="connsiteY6" fmla="*/ 272017 h 650281"/>
                <a:gd name="connsiteX7" fmla="*/ 1642280 w 1656441"/>
                <a:gd name="connsiteY7" fmla="*/ 121179 h 650281"/>
                <a:gd name="connsiteX8" fmla="*/ 1234512 w 1656441"/>
                <a:gd name="connsiteY8" fmla="*/ 104376 h 650281"/>
                <a:gd name="connsiteX9" fmla="*/ 846478 w 1656441"/>
                <a:gd name="connsiteY9" fmla="*/ 66081 h 650281"/>
                <a:gd name="connsiteX10" fmla="*/ 757578 w 1656441"/>
                <a:gd name="connsiteY10" fmla="*/ 53381 h 650281"/>
                <a:gd name="connsiteX11" fmla="*/ 309952 w 1656441"/>
                <a:gd name="connsiteY11" fmla="*/ 3949 h 650281"/>
                <a:gd name="connsiteX12" fmla="*/ 23714 w 1656441"/>
                <a:gd name="connsiteY12" fmla="*/ 8443 h 650281"/>
                <a:gd name="connsiteX13" fmla="*/ 2612 w 1656441"/>
                <a:gd name="connsiteY13" fmla="*/ 332586 h 650281"/>
                <a:gd name="connsiteX14" fmla="*/ 312882 w 1656441"/>
                <a:gd name="connsiteY14" fmla="*/ 362284 h 650281"/>
                <a:gd name="connsiteX0" fmla="*/ 1011578 w 1656441"/>
                <a:gd name="connsiteY0" fmla="*/ 650281 h 650281"/>
                <a:gd name="connsiteX1" fmla="*/ 1075078 w 1656441"/>
                <a:gd name="connsiteY1" fmla="*/ 434381 h 650281"/>
                <a:gd name="connsiteX2" fmla="*/ 1341778 w 1656441"/>
                <a:gd name="connsiteY2" fmla="*/ 370881 h 650281"/>
                <a:gd name="connsiteX3" fmla="*/ 1532278 w 1656441"/>
                <a:gd name="connsiteY3" fmla="*/ 561381 h 650281"/>
                <a:gd name="connsiteX4" fmla="*/ 1557678 w 1656441"/>
                <a:gd name="connsiteY4" fmla="*/ 408981 h 650281"/>
                <a:gd name="connsiteX5" fmla="*/ 1456078 w 1656441"/>
                <a:gd name="connsiteY5" fmla="*/ 307381 h 650281"/>
                <a:gd name="connsiteX6" fmla="*/ 1632511 w 1656441"/>
                <a:gd name="connsiteY6" fmla="*/ 272017 h 650281"/>
                <a:gd name="connsiteX7" fmla="*/ 1642280 w 1656441"/>
                <a:gd name="connsiteY7" fmla="*/ 121179 h 650281"/>
                <a:gd name="connsiteX8" fmla="*/ 1234512 w 1656441"/>
                <a:gd name="connsiteY8" fmla="*/ 104376 h 650281"/>
                <a:gd name="connsiteX9" fmla="*/ 846478 w 1656441"/>
                <a:gd name="connsiteY9" fmla="*/ 66081 h 650281"/>
                <a:gd name="connsiteX10" fmla="*/ 757578 w 1656441"/>
                <a:gd name="connsiteY10" fmla="*/ 53381 h 650281"/>
                <a:gd name="connsiteX11" fmla="*/ 309952 w 1656441"/>
                <a:gd name="connsiteY11" fmla="*/ 3949 h 650281"/>
                <a:gd name="connsiteX12" fmla="*/ 23714 w 1656441"/>
                <a:gd name="connsiteY12" fmla="*/ 8443 h 650281"/>
                <a:gd name="connsiteX13" fmla="*/ 2612 w 1656441"/>
                <a:gd name="connsiteY13" fmla="*/ 332586 h 650281"/>
                <a:gd name="connsiteX14" fmla="*/ 312882 w 1656441"/>
                <a:gd name="connsiteY14" fmla="*/ 362284 h 650281"/>
                <a:gd name="connsiteX0" fmla="*/ 1011578 w 1653708"/>
                <a:gd name="connsiteY0" fmla="*/ 650281 h 650281"/>
                <a:gd name="connsiteX1" fmla="*/ 1075078 w 1653708"/>
                <a:gd name="connsiteY1" fmla="*/ 434381 h 650281"/>
                <a:gd name="connsiteX2" fmla="*/ 1341778 w 1653708"/>
                <a:gd name="connsiteY2" fmla="*/ 370881 h 650281"/>
                <a:gd name="connsiteX3" fmla="*/ 1532278 w 1653708"/>
                <a:gd name="connsiteY3" fmla="*/ 561381 h 650281"/>
                <a:gd name="connsiteX4" fmla="*/ 1557678 w 1653708"/>
                <a:gd name="connsiteY4" fmla="*/ 408981 h 650281"/>
                <a:gd name="connsiteX5" fmla="*/ 1456078 w 1653708"/>
                <a:gd name="connsiteY5" fmla="*/ 307381 h 650281"/>
                <a:gd name="connsiteX6" fmla="*/ 1625478 w 1653708"/>
                <a:gd name="connsiteY6" fmla="*/ 272017 h 650281"/>
                <a:gd name="connsiteX7" fmla="*/ 1642280 w 1653708"/>
                <a:gd name="connsiteY7" fmla="*/ 121179 h 650281"/>
                <a:gd name="connsiteX8" fmla="*/ 1234512 w 1653708"/>
                <a:gd name="connsiteY8" fmla="*/ 104376 h 650281"/>
                <a:gd name="connsiteX9" fmla="*/ 846478 w 1653708"/>
                <a:gd name="connsiteY9" fmla="*/ 66081 h 650281"/>
                <a:gd name="connsiteX10" fmla="*/ 757578 w 1653708"/>
                <a:gd name="connsiteY10" fmla="*/ 53381 h 650281"/>
                <a:gd name="connsiteX11" fmla="*/ 309952 w 1653708"/>
                <a:gd name="connsiteY11" fmla="*/ 3949 h 650281"/>
                <a:gd name="connsiteX12" fmla="*/ 23714 w 1653708"/>
                <a:gd name="connsiteY12" fmla="*/ 8443 h 650281"/>
                <a:gd name="connsiteX13" fmla="*/ 2612 w 1653708"/>
                <a:gd name="connsiteY13" fmla="*/ 332586 h 650281"/>
                <a:gd name="connsiteX14" fmla="*/ 312882 w 1653708"/>
                <a:gd name="connsiteY14" fmla="*/ 362284 h 650281"/>
                <a:gd name="connsiteX0" fmla="*/ 1011578 w 1653708"/>
                <a:gd name="connsiteY0" fmla="*/ 650281 h 650281"/>
                <a:gd name="connsiteX1" fmla="*/ 1075078 w 1653708"/>
                <a:gd name="connsiteY1" fmla="*/ 434381 h 650281"/>
                <a:gd name="connsiteX2" fmla="*/ 1341778 w 1653708"/>
                <a:gd name="connsiteY2" fmla="*/ 370881 h 650281"/>
                <a:gd name="connsiteX3" fmla="*/ 1532278 w 1653708"/>
                <a:gd name="connsiteY3" fmla="*/ 561381 h 650281"/>
                <a:gd name="connsiteX4" fmla="*/ 1557678 w 1653708"/>
                <a:gd name="connsiteY4" fmla="*/ 408981 h 650281"/>
                <a:gd name="connsiteX5" fmla="*/ 1456078 w 1653708"/>
                <a:gd name="connsiteY5" fmla="*/ 307381 h 650281"/>
                <a:gd name="connsiteX6" fmla="*/ 1625478 w 1653708"/>
                <a:gd name="connsiteY6" fmla="*/ 257950 h 650281"/>
                <a:gd name="connsiteX7" fmla="*/ 1642280 w 1653708"/>
                <a:gd name="connsiteY7" fmla="*/ 121179 h 650281"/>
                <a:gd name="connsiteX8" fmla="*/ 1234512 w 1653708"/>
                <a:gd name="connsiteY8" fmla="*/ 104376 h 650281"/>
                <a:gd name="connsiteX9" fmla="*/ 846478 w 1653708"/>
                <a:gd name="connsiteY9" fmla="*/ 66081 h 650281"/>
                <a:gd name="connsiteX10" fmla="*/ 757578 w 1653708"/>
                <a:gd name="connsiteY10" fmla="*/ 53381 h 650281"/>
                <a:gd name="connsiteX11" fmla="*/ 309952 w 1653708"/>
                <a:gd name="connsiteY11" fmla="*/ 3949 h 650281"/>
                <a:gd name="connsiteX12" fmla="*/ 23714 w 1653708"/>
                <a:gd name="connsiteY12" fmla="*/ 8443 h 650281"/>
                <a:gd name="connsiteX13" fmla="*/ 2612 w 1653708"/>
                <a:gd name="connsiteY13" fmla="*/ 332586 h 650281"/>
                <a:gd name="connsiteX14" fmla="*/ 312882 w 1653708"/>
                <a:gd name="connsiteY14" fmla="*/ 362284 h 650281"/>
                <a:gd name="connsiteX0" fmla="*/ 1011578 w 1653708"/>
                <a:gd name="connsiteY0" fmla="*/ 650281 h 650281"/>
                <a:gd name="connsiteX1" fmla="*/ 1075078 w 1653708"/>
                <a:gd name="connsiteY1" fmla="*/ 434381 h 650281"/>
                <a:gd name="connsiteX2" fmla="*/ 1341778 w 1653708"/>
                <a:gd name="connsiteY2" fmla="*/ 370881 h 650281"/>
                <a:gd name="connsiteX3" fmla="*/ 1532278 w 1653708"/>
                <a:gd name="connsiteY3" fmla="*/ 561381 h 650281"/>
                <a:gd name="connsiteX4" fmla="*/ 1557678 w 1653708"/>
                <a:gd name="connsiteY4" fmla="*/ 408981 h 650281"/>
                <a:gd name="connsiteX5" fmla="*/ 1526417 w 1653708"/>
                <a:gd name="connsiteY5" fmla="*/ 279245 h 650281"/>
                <a:gd name="connsiteX6" fmla="*/ 1625478 w 1653708"/>
                <a:gd name="connsiteY6" fmla="*/ 257950 h 650281"/>
                <a:gd name="connsiteX7" fmla="*/ 1642280 w 1653708"/>
                <a:gd name="connsiteY7" fmla="*/ 121179 h 650281"/>
                <a:gd name="connsiteX8" fmla="*/ 1234512 w 1653708"/>
                <a:gd name="connsiteY8" fmla="*/ 104376 h 650281"/>
                <a:gd name="connsiteX9" fmla="*/ 846478 w 1653708"/>
                <a:gd name="connsiteY9" fmla="*/ 66081 h 650281"/>
                <a:gd name="connsiteX10" fmla="*/ 757578 w 1653708"/>
                <a:gd name="connsiteY10" fmla="*/ 53381 h 650281"/>
                <a:gd name="connsiteX11" fmla="*/ 309952 w 1653708"/>
                <a:gd name="connsiteY11" fmla="*/ 3949 h 650281"/>
                <a:gd name="connsiteX12" fmla="*/ 23714 w 1653708"/>
                <a:gd name="connsiteY12" fmla="*/ 8443 h 650281"/>
                <a:gd name="connsiteX13" fmla="*/ 2612 w 1653708"/>
                <a:gd name="connsiteY13" fmla="*/ 332586 h 650281"/>
                <a:gd name="connsiteX14" fmla="*/ 312882 w 1653708"/>
                <a:gd name="connsiteY14" fmla="*/ 362284 h 650281"/>
                <a:gd name="connsiteX0" fmla="*/ 1011578 w 1653708"/>
                <a:gd name="connsiteY0" fmla="*/ 650281 h 650281"/>
                <a:gd name="connsiteX1" fmla="*/ 1075078 w 1653708"/>
                <a:gd name="connsiteY1" fmla="*/ 434381 h 650281"/>
                <a:gd name="connsiteX2" fmla="*/ 1341778 w 1653708"/>
                <a:gd name="connsiteY2" fmla="*/ 370881 h 650281"/>
                <a:gd name="connsiteX3" fmla="*/ 1532278 w 1653708"/>
                <a:gd name="connsiteY3" fmla="*/ 561381 h 650281"/>
                <a:gd name="connsiteX4" fmla="*/ 1557678 w 1653708"/>
                <a:gd name="connsiteY4" fmla="*/ 408981 h 650281"/>
                <a:gd name="connsiteX5" fmla="*/ 1526417 w 1653708"/>
                <a:gd name="connsiteY5" fmla="*/ 279245 h 650281"/>
                <a:gd name="connsiteX6" fmla="*/ 1625478 w 1653708"/>
                <a:gd name="connsiteY6" fmla="*/ 257950 h 650281"/>
                <a:gd name="connsiteX7" fmla="*/ 1642280 w 1653708"/>
                <a:gd name="connsiteY7" fmla="*/ 121179 h 650281"/>
                <a:gd name="connsiteX8" fmla="*/ 1234512 w 1653708"/>
                <a:gd name="connsiteY8" fmla="*/ 104376 h 650281"/>
                <a:gd name="connsiteX9" fmla="*/ 846478 w 1653708"/>
                <a:gd name="connsiteY9" fmla="*/ 66081 h 650281"/>
                <a:gd name="connsiteX10" fmla="*/ 757578 w 1653708"/>
                <a:gd name="connsiteY10" fmla="*/ 53381 h 650281"/>
                <a:gd name="connsiteX11" fmla="*/ 309952 w 1653708"/>
                <a:gd name="connsiteY11" fmla="*/ 3949 h 650281"/>
                <a:gd name="connsiteX12" fmla="*/ 23714 w 1653708"/>
                <a:gd name="connsiteY12" fmla="*/ 8443 h 650281"/>
                <a:gd name="connsiteX13" fmla="*/ 2612 w 1653708"/>
                <a:gd name="connsiteY13" fmla="*/ 332586 h 650281"/>
                <a:gd name="connsiteX14" fmla="*/ 312882 w 1653708"/>
                <a:gd name="connsiteY14" fmla="*/ 362284 h 650281"/>
                <a:gd name="connsiteX0" fmla="*/ 1011578 w 1653708"/>
                <a:gd name="connsiteY0" fmla="*/ 650281 h 650281"/>
                <a:gd name="connsiteX1" fmla="*/ 1075078 w 1653708"/>
                <a:gd name="connsiteY1" fmla="*/ 434381 h 650281"/>
                <a:gd name="connsiteX2" fmla="*/ 1341778 w 1653708"/>
                <a:gd name="connsiteY2" fmla="*/ 370881 h 650281"/>
                <a:gd name="connsiteX3" fmla="*/ 1532278 w 1653708"/>
                <a:gd name="connsiteY3" fmla="*/ 561381 h 650281"/>
                <a:gd name="connsiteX4" fmla="*/ 1620983 w 1653708"/>
                <a:gd name="connsiteY4" fmla="*/ 408981 h 650281"/>
                <a:gd name="connsiteX5" fmla="*/ 1526417 w 1653708"/>
                <a:gd name="connsiteY5" fmla="*/ 279245 h 650281"/>
                <a:gd name="connsiteX6" fmla="*/ 1625478 w 1653708"/>
                <a:gd name="connsiteY6" fmla="*/ 257950 h 650281"/>
                <a:gd name="connsiteX7" fmla="*/ 1642280 w 1653708"/>
                <a:gd name="connsiteY7" fmla="*/ 121179 h 650281"/>
                <a:gd name="connsiteX8" fmla="*/ 1234512 w 1653708"/>
                <a:gd name="connsiteY8" fmla="*/ 104376 h 650281"/>
                <a:gd name="connsiteX9" fmla="*/ 846478 w 1653708"/>
                <a:gd name="connsiteY9" fmla="*/ 66081 h 650281"/>
                <a:gd name="connsiteX10" fmla="*/ 757578 w 1653708"/>
                <a:gd name="connsiteY10" fmla="*/ 53381 h 650281"/>
                <a:gd name="connsiteX11" fmla="*/ 309952 w 1653708"/>
                <a:gd name="connsiteY11" fmla="*/ 3949 h 650281"/>
                <a:gd name="connsiteX12" fmla="*/ 23714 w 1653708"/>
                <a:gd name="connsiteY12" fmla="*/ 8443 h 650281"/>
                <a:gd name="connsiteX13" fmla="*/ 2612 w 1653708"/>
                <a:gd name="connsiteY13" fmla="*/ 332586 h 650281"/>
                <a:gd name="connsiteX14" fmla="*/ 312882 w 1653708"/>
                <a:gd name="connsiteY14" fmla="*/ 362284 h 650281"/>
                <a:gd name="connsiteX0" fmla="*/ 1011578 w 1653708"/>
                <a:gd name="connsiteY0" fmla="*/ 650281 h 650281"/>
                <a:gd name="connsiteX1" fmla="*/ 1075078 w 1653708"/>
                <a:gd name="connsiteY1" fmla="*/ 434381 h 650281"/>
                <a:gd name="connsiteX2" fmla="*/ 1341778 w 1653708"/>
                <a:gd name="connsiteY2" fmla="*/ 370881 h 650281"/>
                <a:gd name="connsiteX3" fmla="*/ 1532278 w 1653708"/>
                <a:gd name="connsiteY3" fmla="*/ 561381 h 650281"/>
                <a:gd name="connsiteX4" fmla="*/ 1620983 w 1653708"/>
                <a:gd name="connsiteY4" fmla="*/ 408981 h 650281"/>
                <a:gd name="connsiteX5" fmla="*/ 1526417 w 1653708"/>
                <a:gd name="connsiteY5" fmla="*/ 279245 h 650281"/>
                <a:gd name="connsiteX6" fmla="*/ 1625478 w 1653708"/>
                <a:gd name="connsiteY6" fmla="*/ 257950 h 650281"/>
                <a:gd name="connsiteX7" fmla="*/ 1642280 w 1653708"/>
                <a:gd name="connsiteY7" fmla="*/ 121179 h 650281"/>
                <a:gd name="connsiteX8" fmla="*/ 1234512 w 1653708"/>
                <a:gd name="connsiteY8" fmla="*/ 104376 h 650281"/>
                <a:gd name="connsiteX9" fmla="*/ 846478 w 1653708"/>
                <a:gd name="connsiteY9" fmla="*/ 66081 h 650281"/>
                <a:gd name="connsiteX10" fmla="*/ 757578 w 1653708"/>
                <a:gd name="connsiteY10" fmla="*/ 53381 h 650281"/>
                <a:gd name="connsiteX11" fmla="*/ 309952 w 1653708"/>
                <a:gd name="connsiteY11" fmla="*/ 3949 h 650281"/>
                <a:gd name="connsiteX12" fmla="*/ 23714 w 1653708"/>
                <a:gd name="connsiteY12" fmla="*/ 8443 h 650281"/>
                <a:gd name="connsiteX13" fmla="*/ 2612 w 1653708"/>
                <a:gd name="connsiteY13" fmla="*/ 332586 h 650281"/>
                <a:gd name="connsiteX14" fmla="*/ 312882 w 1653708"/>
                <a:gd name="connsiteY14" fmla="*/ 362284 h 650281"/>
                <a:gd name="connsiteX0" fmla="*/ 1011578 w 1653708"/>
                <a:gd name="connsiteY0" fmla="*/ 650281 h 650281"/>
                <a:gd name="connsiteX1" fmla="*/ 1075078 w 1653708"/>
                <a:gd name="connsiteY1" fmla="*/ 434381 h 650281"/>
                <a:gd name="connsiteX2" fmla="*/ 1341778 w 1653708"/>
                <a:gd name="connsiteY2" fmla="*/ 434186 h 650281"/>
                <a:gd name="connsiteX3" fmla="*/ 1532278 w 1653708"/>
                <a:gd name="connsiteY3" fmla="*/ 561381 h 650281"/>
                <a:gd name="connsiteX4" fmla="*/ 1620983 w 1653708"/>
                <a:gd name="connsiteY4" fmla="*/ 408981 h 650281"/>
                <a:gd name="connsiteX5" fmla="*/ 1526417 w 1653708"/>
                <a:gd name="connsiteY5" fmla="*/ 279245 h 650281"/>
                <a:gd name="connsiteX6" fmla="*/ 1625478 w 1653708"/>
                <a:gd name="connsiteY6" fmla="*/ 257950 h 650281"/>
                <a:gd name="connsiteX7" fmla="*/ 1642280 w 1653708"/>
                <a:gd name="connsiteY7" fmla="*/ 121179 h 650281"/>
                <a:gd name="connsiteX8" fmla="*/ 1234512 w 1653708"/>
                <a:gd name="connsiteY8" fmla="*/ 104376 h 650281"/>
                <a:gd name="connsiteX9" fmla="*/ 846478 w 1653708"/>
                <a:gd name="connsiteY9" fmla="*/ 66081 h 650281"/>
                <a:gd name="connsiteX10" fmla="*/ 757578 w 1653708"/>
                <a:gd name="connsiteY10" fmla="*/ 53381 h 650281"/>
                <a:gd name="connsiteX11" fmla="*/ 309952 w 1653708"/>
                <a:gd name="connsiteY11" fmla="*/ 3949 h 650281"/>
                <a:gd name="connsiteX12" fmla="*/ 23714 w 1653708"/>
                <a:gd name="connsiteY12" fmla="*/ 8443 h 650281"/>
                <a:gd name="connsiteX13" fmla="*/ 2612 w 1653708"/>
                <a:gd name="connsiteY13" fmla="*/ 332586 h 650281"/>
                <a:gd name="connsiteX14" fmla="*/ 312882 w 1653708"/>
                <a:gd name="connsiteY14" fmla="*/ 362284 h 650281"/>
                <a:gd name="connsiteX0" fmla="*/ 1011578 w 1653708"/>
                <a:gd name="connsiteY0" fmla="*/ 650281 h 650281"/>
                <a:gd name="connsiteX1" fmla="*/ 1075078 w 1653708"/>
                <a:gd name="connsiteY1" fmla="*/ 434381 h 650281"/>
                <a:gd name="connsiteX2" fmla="*/ 1341778 w 1653708"/>
                <a:gd name="connsiteY2" fmla="*/ 434186 h 650281"/>
                <a:gd name="connsiteX3" fmla="*/ 1553380 w 1653708"/>
                <a:gd name="connsiteY3" fmla="*/ 512144 h 650281"/>
                <a:gd name="connsiteX4" fmla="*/ 1620983 w 1653708"/>
                <a:gd name="connsiteY4" fmla="*/ 408981 h 650281"/>
                <a:gd name="connsiteX5" fmla="*/ 1526417 w 1653708"/>
                <a:gd name="connsiteY5" fmla="*/ 279245 h 650281"/>
                <a:gd name="connsiteX6" fmla="*/ 1625478 w 1653708"/>
                <a:gd name="connsiteY6" fmla="*/ 257950 h 650281"/>
                <a:gd name="connsiteX7" fmla="*/ 1642280 w 1653708"/>
                <a:gd name="connsiteY7" fmla="*/ 121179 h 650281"/>
                <a:gd name="connsiteX8" fmla="*/ 1234512 w 1653708"/>
                <a:gd name="connsiteY8" fmla="*/ 104376 h 650281"/>
                <a:gd name="connsiteX9" fmla="*/ 846478 w 1653708"/>
                <a:gd name="connsiteY9" fmla="*/ 66081 h 650281"/>
                <a:gd name="connsiteX10" fmla="*/ 757578 w 1653708"/>
                <a:gd name="connsiteY10" fmla="*/ 53381 h 650281"/>
                <a:gd name="connsiteX11" fmla="*/ 309952 w 1653708"/>
                <a:gd name="connsiteY11" fmla="*/ 3949 h 650281"/>
                <a:gd name="connsiteX12" fmla="*/ 23714 w 1653708"/>
                <a:gd name="connsiteY12" fmla="*/ 8443 h 650281"/>
                <a:gd name="connsiteX13" fmla="*/ 2612 w 1653708"/>
                <a:gd name="connsiteY13" fmla="*/ 332586 h 650281"/>
                <a:gd name="connsiteX14" fmla="*/ 312882 w 1653708"/>
                <a:gd name="connsiteY14" fmla="*/ 362284 h 650281"/>
                <a:gd name="connsiteX0" fmla="*/ 1011578 w 1653708"/>
                <a:gd name="connsiteY0" fmla="*/ 650281 h 650281"/>
                <a:gd name="connsiteX1" fmla="*/ 1075078 w 1653708"/>
                <a:gd name="connsiteY1" fmla="*/ 434381 h 650281"/>
                <a:gd name="connsiteX2" fmla="*/ 1362880 w 1653708"/>
                <a:gd name="connsiteY2" fmla="*/ 434186 h 650281"/>
                <a:gd name="connsiteX3" fmla="*/ 1553380 w 1653708"/>
                <a:gd name="connsiteY3" fmla="*/ 512144 h 650281"/>
                <a:gd name="connsiteX4" fmla="*/ 1620983 w 1653708"/>
                <a:gd name="connsiteY4" fmla="*/ 408981 h 650281"/>
                <a:gd name="connsiteX5" fmla="*/ 1526417 w 1653708"/>
                <a:gd name="connsiteY5" fmla="*/ 279245 h 650281"/>
                <a:gd name="connsiteX6" fmla="*/ 1625478 w 1653708"/>
                <a:gd name="connsiteY6" fmla="*/ 257950 h 650281"/>
                <a:gd name="connsiteX7" fmla="*/ 1642280 w 1653708"/>
                <a:gd name="connsiteY7" fmla="*/ 121179 h 650281"/>
                <a:gd name="connsiteX8" fmla="*/ 1234512 w 1653708"/>
                <a:gd name="connsiteY8" fmla="*/ 104376 h 650281"/>
                <a:gd name="connsiteX9" fmla="*/ 846478 w 1653708"/>
                <a:gd name="connsiteY9" fmla="*/ 66081 h 650281"/>
                <a:gd name="connsiteX10" fmla="*/ 757578 w 1653708"/>
                <a:gd name="connsiteY10" fmla="*/ 53381 h 650281"/>
                <a:gd name="connsiteX11" fmla="*/ 309952 w 1653708"/>
                <a:gd name="connsiteY11" fmla="*/ 3949 h 650281"/>
                <a:gd name="connsiteX12" fmla="*/ 23714 w 1653708"/>
                <a:gd name="connsiteY12" fmla="*/ 8443 h 650281"/>
                <a:gd name="connsiteX13" fmla="*/ 2612 w 1653708"/>
                <a:gd name="connsiteY13" fmla="*/ 332586 h 650281"/>
                <a:gd name="connsiteX14" fmla="*/ 312882 w 1653708"/>
                <a:gd name="connsiteY14" fmla="*/ 362284 h 650281"/>
                <a:gd name="connsiteX0" fmla="*/ 1011578 w 1653708"/>
                <a:gd name="connsiteY0" fmla="*/ 650281 h 650281"/>
                <a:gd name="connsiteX1" fmla="*/ 1075078 w 1653708"/>
                <a:gd name="connsiteY1" fmla="*/ 434381 h 650281"/>
                <a:gd name="connsiteX2" fmla="*/ 1362880 w 1653708"/>
                <a:gd name="connsiteY2" fmla="*/ 434186 h 650281"/>
                <a:gd name="connsiteX3" fmla="*/ 1553380 w 1653708"/>
                <a:gd name="connsiteY3" fmla="*/ 512144 h 650281"/>
                <a:gd name="connsiteX4" fmla="*/ 1620983 w 1653708"/>
                <a:gd name="connsiteY4" fmla="*/ 408981 h 650281"/>
                <a:gd name="connsiteX5" fmla="*/ 1526417 w 1653708"/>
                <a:gd name="connsiteY5" fmla="*/ 279245 h 650281"/>
                <a:gd name="connsiteX6" fmla="*/ 1625478 w 1653708"/>
                <a:gd name="connsiteY6" fmla="*/ 257950 h 650281"/>
                <a:gd name="connsiteX7" fmla="*/ 1642280 w 1653708"/>
                <a:gd name="connsiteY7" fmla="*/ 121179 h 650281"/>
                <a:gd name="connsiteX8" fmla="*/ 1234512 w 1653708"/>
                <a:gd name="connsiteY8" fmla="*/ 104376 h 650281"/>
                <a:gd name="connsiteX9" fmla="*/ 846478 w 1653708"/>
                <a:gd name="connsiteY9" fmla="*/ 66081 h 650281"/>
                <a:gd name="connsiteX10" fmla="*/ 757578 w 1653708"/>
                <a:gd name="connsiteY10" fmla="*/ 53381 h 650281"/>
                <a:gd name="connsiteX11" fmla="*/ 309952 w 1653708"/>
                <a:gd name="connsiteY11" fmla="*/ 3949 h 650281"/>
                <a:gd name="connsiteX12" fmla="*/ 23714 w 1653708"/>
                <a:gd name="connsiteY12" fmla="*/ 8443 h 650281"/>
                <a:gd name="connsiteX13" fmla="*/ 2612 w 1653708"/>
                <a:gd name="connsiteY13" fmla="*/ 332586 h 650281"/>
                <a:gd name="connsiteX14" fmla="*/ 312882 w 1653708"/>
                <a:gd name="connsiteY14" fmla="*/ 362284 h 650281"/>
                <a:gd name="connsiteX0" fmla="*/ 1011578 w 1659910"/>
                <a:gd name="connsiteY0" fmla="*/ 650281 h 650281"/>
                <a:gd name="connsiteX1" fmla="*/ 1075078 w 1659910"/>
                <a:gd name="connsiteY1" fmla="*/ 434381 h 650281"/>
                <a:gd name="connsiteX2" fmla="*/ 1362880 w 1659910"/>
                <a:gd name="connsiteY2" fmla="*/ 434186 h 650281"/>
                <a:gd name="connsiteX3" fmla="*/ 1553380 w 1659910"/>
                <a:gd name="connsiteY3" fmla="*/ 512144 h 650281"/>
                <a:gd name="connsiteX4" fmla="*/ 1620983 w 1659910"/>
                <a:gd name="connsiteY4" fmla="*/ 408981 h 650281"/>
                <a:gd name="connsiteX5" fmla="*/ 1526417 w 1659910"/>
                <a:gd name="connsiteY5" fmla="*/ 279245 h 650281"/>
                <a:gd name="connsiteX6" fmla="*/ 1639546 w 1659910"/>
                <a:gd name="connsiteY6" fmla="*/ 222781 h 650281"/>
                <a:gd name="connsiteX7" fmla="*/ 1642280 w 1659910"/>
                <a:gd name="connsiteY7" fmla="*/ 121179 h 650281"/>
                <a:gd name="connsiteX8" fmla="*/ 1234512 w 1659910"/>
                <a:gd name="connsiteY8" fmla="*/ 104376 h 650281"/>
                <a:gd name="connsiteX9" fmla="*/ 846478 w 1659910"/>
                <a:gd name="connsiteY9" fmla="*/ 66081 h 650281"/>
                <a:gd name="connsiteX10" fmla="*/ 757578 w 1659910"/>
                <a:gd name="connsiteY10" fmla="*/ 53381 h 650281"/>
                <a:gd name="connsiteX11" fmla="*/ 309952 w 1659910"/>
                <a:gd name="connsiteY11" fmla="*/ 3949 h 650281"/>
                <a:gd name="connsiteX12" fmla="*/ 23714 w 1659910"/>
                <a:gd name="connsiteY12" fmla="*/ 8443 h 650281"/>
                <a:gd name="connsiteX13" fmla="*/ 2612 w 1659910"/>
                <a:gd name="connsiteY13" fmla="*/ 332586 h 650281"/>
                <a:gd name="connsiteX14" fmla="*/ 312882 w 1659910"/>
                <a:gd name="connsiteY14" fmla="*/ 362284 h 650281"/>
                <a:gd name="connsiteX0" fmla="*/ 1011578 w 1659910"/>
                <a:gd name="connsiteY0" fmla="*/ 650281 h 650281"/>
                <a:gd name="connsiteX1" fmla="*/ 1075078 w 1659910"/>
                <a:gd name="connsiteY1" fmla="*/ 434381 h 650281"/>
                <a:gd name="connsiteX2" fmla="*/ 1362880 w 1659910"/>
                <a:gd name="connsiteY2" fmla="*/ 434186 h 650281"/>
                <a:gd name="connsiteX3" fmla="*/ 1553380 w 1659910"/>
                <a:gd name="connsiteY3" fmla="*/ 512144 h 650281"/>
                <a:gd name="connsiteX4" fmla="*/ 1620983 w 1659910"/>
                <a:gd name="connsiteY4" fmla="*/ 408981 h 650281"/>
                <a:gd name="connsiteX5" fmla="*/ 1561586 w 1659910"/>
                <a:gd name="connsiteY5" fmla="*/ 293312 h 650281"/>
                <a:gd name="connsiteX6" fmla="*/ 1639546 w 1659910"/>
                <a:gd name="connsiteY6" fmla="*/ 222781 h 650281"/>
                <a:gd name="connsiteX7" fmla="*/ 1642280 w 1659910"/>
                <a:gd name="connsiteY7" fmla="*/ 121179 h 650281"/>
                <a:gd name="connsiteX8" fmla="*/ 1234512 w 1659910"/>
                <a:gd name="connsiteY8" fmla="*/ 104376 h 650281"/>
                <a:gd name="connsiteX9" fmla="*/ 846478 w 1659910"/>
                <a:gd name="connsiteY9" fmla="*/ 66081 h 650281"/>
                <a:gd name="connsiteX10" fmla="*/ 757578 w 1659910"/>
                <a:gd name="connsiteY10" fmla="*/ 53381 h 650281"/>
                <a:gd name="connsiteX11" fmla="*/ 309952 w 1659910"/>
                <a:gd name="connsiteY11" fmla="*/ 3949 h 650281"/>
                <a:gd name="connsiteX12" fmla="*/ 23714 w 1659910"/>
                <a:gd name="connsiteY12" fmla="*/ 8443 h 650281"/>
                <a:gd name="connsiteX13" fmla="*/ 2612 w 1659910"/>
                <a:gd name="connsiteY13" fmla="*/ 332586 h 650281"/>
                <a:gd name="connsiteX14" fmla="*/ 312882 w 1659910"/>
                <a:gd name="connsiteY14" fmla="*/ 362284 h 650281"/>
                <a:gd name="connsiteX0" fmla="*/ 1011578 w 1659910"/>
                <a:gd name="connsiteY0" fmla="*/ 650281 h 650281"/>
                <a:gd name="connsiteX1" fmla="*/ 1075078 w 1659910"/>
                <a:gd name="connsiteY1" fmla="*/ 434381 h 650281"/>
                <a:gd name="connsiteX2" fmla="*/ 1362880 w 1659910"/>
                <a:gd name="connsiteY2" fmla="*/ 434186 h 650281"/>
                <a:gd name="connsiteX3" fmla="*/ 1553380 w 1659910"/>
                <a:gd name="connsiteY3" fmla="*/ 512144 h 650281"/>
                <a:gd name="connsiteX4" fmla="*/ 1620983 w 1659910"/>
                <a:gd name="connsiteY4" fmla="*/ 408981 h 650281"/>
                <a:gd name="connsiteX5" fmla="*/ 1561586 w 1659910"/>
                <a:gd name="connsiteY5" fmla="*/ 293312 h 650281"/>
                <a:gd name="connsiteX6" fmla="*/ 1639546 w 1659910"/>
                <a:gd name="connsiteY6" fmla="*/ 222781 h 650281"/>
                <a:gd name="connsiteX7" fmla="*/ 1642280 w 1659910"/>
                <a:gd name="connsiteY7" fmla="*/ 121179 h 650281"/>
                <a:gd name="connsiteX8" fmla="*/ 1234512 w 1659910"/>
                <a:gd name="connsiteY8" fmla="*/ 104376 h 650281"/>
                <a:gd name="connsiteX9" fmla="*/ 846478 w 1659910"/>
                <a:gd name="connsiteY9" fmla="*/ 66081 h 650281"/>
                <a:gd name="connsiteX10" fmla="*/ 757578 w 1659910"/>
                <a:gd name="connsiteY10" fmla="*/ 53381 h 650281"/>
                <a:gd name="connsiteX11" fmla="*/ 309952 w 1659910"/>
                <a:gd name="connsiteY11" fmla="*/ 3949 h 650281"/>
                <a:gd name="connsiteX12" fmla="*/ 23714 w 1659910"/>
                <a:gd name="connsiteY12" fmla="*/ 8443 h 650281"/>
                <a:gd name="connsiteX13" fmla="*/ 2612 w 1659910"/>
                <a:gd name="connsiteY13" fmla="*/ 332586 h 650281"/>
                <a:gd name="connsiteX14" fmla="*/ 312882 w 1659910"/>
                <a:gd name="connsiteY14" fmla="*/ 362284 h 650281"/>
                <a:gd name="connsiteX0" fmla="*/ 1011578 w 1659910"/>
                <a:gd name="connsiteY0" fmla="*/ 650281 h 650281"/>
                <a:gd name="connsiteX1" fmla="*/ 1075078 w 1659910"/>
                <a:gd name="connsiteY1" fmla="*/ 434381 h 650281"/>
                <a:gd name="connsiteX2" fmla="*/ 1362880 w 1659910"/>
                <a:gd name="connsiteY2" fmla="*/ 434186 h 650281"/>
                <a:gd name="connsiteX3" fmla="*/ 1553380 w 1659910"/>
                <a:gd name="connsiteY3" fmla="*/ 512144 h 650281"/>
                <a:gd name="connsiteX4" fmla="*/ 1620983 w 1659910"/>
                <a:gd name="connsiteY4" fmla="*/ 408981 h 650281"/>
                <a:gd name="connsiteX5" fmla="*/ 1561586 w 1659910"/>
                <a:gd name="connsiteY5" fmla="*/ 293312 h 650281"/>
                <a:gd name="connsiteX6" fmla="*/ 1639546 w 1659910"/>
                <a:gd name="connsiteY6" fmla="*/ 222781 h 650281"/>
                <a:gd name="connsiteX7" fmla="*/ 1642280 w 1659910"/>
                <a:gd name="connsiteY7" fmla="*/ 121179 h 650281"/>
                <a:gd name="connsiteX8" fmla="*/ 1234512 w 1659910"/>
                <a:gd name="connsiteY8" fmla="*/ 104376 h 650281"/>
                <a:gd name="connsiteX9" fmla="*/ 846478 w 1659910"/>
                <a:gd name="connsiteY9" fmla="*/ 66081 h 650281"/>
                <a:gd name="connsiteX10" fmla="*/ 757578 w 1659910"/>
                <a:gd name="connsiteY10" fmla="*/ 53381 h 650281"/>
                <a:gd name="connsiteX11" fmla="*/ 309952 w 1659910"/>
                <a:gd name="connsiteY11" fmla="*/ 3949 h 650281"/>
                <a:gd name="connsiteX12" fmla="*/ 23714 w 1659910"/>
                <a:gd name="connsiteY12" fmla="*/ 8443 h 650281"/>
                <a:gd name="connsiteX13" fmla="*/ 2612 w 1659910"/>
                <a:gd name="connsiteY13" fmla="*/ 332586 h 650281"/>
                <a:gd name="connsiteX14" fmla="*/ 312882 w 1659910"/>
                <a:gd name="connsiteY14" fmla="*/ 362284 h 650281"/>
                <a:gd name="connsiteX0" fmla="*/ 1011578 w 1659910"/>
                <a:gd name="connsiteY0" fmla="*/ 650281 h 650281"/>
                <a:gd name="connsiteX1" fmla="*/ 1075078 w 1659910"/>
                <a:gd name="connsiteY1" fmla="*/ 434381 h 650281"/>
                <a:gd name="connsiteX2" fmla="*/ 1362880 w 1659910"/>
                <a:gd name="connsiteY2" fmla="*/ 434186 h 650281"/>
                <a:gd name="connsiteX3" fmla="*/ 1553380 w 1659910"/>
                <a:gd name="connsiteY3" fmla="*/ 512144 h 650281"/>
                <a:gd name="connsiteX4" fmla="*/ 1620983 w 1659910"/>
                <a:gd name="connsiteY4" fmla="*/ 408981 h 650281"/>
                <a:gd name="connsiteX5" fmla="*/ 1561586 w 1659910"/>
                <a:gd name="connsiteY5" fmla="*/ 293312 h 650281"/>
                <a:gd name="connsiteX6" fmla="*/ 1639546 w 1659910"/>
                <a:gd name="connsiteY6" fmla="*/ 222781 h 650281"/>
                <a:gd name="connsiteX7" fmla="*/ 1642280 w 1659910"/>
                <a:gd name="connsiteY7" fmla="*/ 121179 h 650281"/>
                <a:gd name="connsiteX8" fmla="*/ 1234512 w 1659910"/>
                <a:gd name="connsiteY8" fmla="*/ 104376 h 650281"/>
                <a:gd name="connsiteX9" fmla="*/ 846478 w 1659910"/>
                <a:gd name="connsiteY9" fmla="*/ 66081 h 650281"/>
                <a:gd name="connsiteX10" fmla="*/ 757578 w 1659910"/>
                <a:gd name="connsiteY10" fmla="*/ 53381 h 650281"/>
                <a:gd name="connsiteX11" fmla="*/ 309952 w 1659910"/>
                <a:gd name="connsiteY11" fmla="*/ 3949 h 650281"/>
                <a:gd name="connsiteX12" fmla="*/ 23714 w 1659910"/>
                <a:gd name="connsiteY12" fmla="*/ 8443 h 650281"/>
                <a:gd name="connsiteX13" fmla="*/ 2612 w 1659910"/>
                <a:gd name="connsiteY13" fmla="*/ 332586 h 650281"/>
                <a:gd name="connsiteX14" fmla="*/ 312882 w 1659910"/>
                <a:gd name="connsiteY14" fmla="*/ 362284 h 650281"/>
                <a:gd name="connsiteX0" fmla="*/ 1011578 w 1659910"/>
                <a:gd name="connsiteY0" fmla="*/ 650281 h 650281"/>
                <a:gd name="connsiteX1" fmla="*/ 1075078 w 1659910"/>
                <a:gd name="connsiteY1" fmla="*/ 434381 h 650281"/>
                <a:gd name="connsiteX2" fmla="*/ 1362880 w 1659910"/>
                <a:gd name="connsiteY2" fmla="*/ 434186 h 650281"/>
                <a:gd name="connsiteX3" fmla="*/ 1553380 w 1659910"/>
                <a:gd name="connsiteY3" fmla="*/ 512144 h 650281"/>
                <a:gd name="connsiteX4" fmla="*/ 1620983 w 1659910"/>
                <a:gd name="connsiteY4" fmla="*/ 408981 h 650281"/>
                <a:gd name="connsiteX5" fmla="*/ 1561586 w 1659910"/>
                <a:gd name="connsiteY5" fmla="*/ 293312 h 650281"/>
                <a:gd name="connsiteX6" fmla="*/ 1639546 w 1659910"/>
                <a:gd name="connsiteY6" fmla="*/ 222781 h 650281"/>
                <a:gd name="connsiteX7" fmla="*/ 1642280 w 1659910"/>
                <a:gd name="connsiteY7" fmla="*/ 121179 h 650281"/>
                <a:gd name="connsiteX8" fmla="*/ 1234512 w 1659910"/>
                <a:gd name="connsiteY8" fmla="*/ 104376 h 650281"/>
                <a:gd name="connsiteX9" fmla="*/ 846478 w 1659910"/>
                <a:gd name="connsiteY9" fmla="*/ 66081 h 650281"/>
                <a:gd name="connsiteX10" fmla="*/ 757578 w 1659910"/>
                <a:gd name="connsiteY10" fmla="*/ 53381 h 650281"/>
                <a:gd name="connsiteX11" fmla="*/ 309952 w 1659910"/>
                <a:gd name="connsiteY11" fmla="*/ 3949 h 650281"/>
                <a:gd name="connsiteX12" fmla="*/ 23714 w 1659910"/>
                <a:gd name="connsiteY12" fmla="*/ 8443 h 650281"/>
                <a:gd name="connsiteX13" fmla="*/ 2612 w 1659910"/>
                <a:gd name="connsiteY13" fmla="*/ 332586 h 650281"/>
                <a:gd name="connsiteX14" fmla="*/ 312882 w 1659910"/>
                <a:gd name="connsiteY14" fmla="*/ 362284 h 650281"/>
                <a:gd name="connsiteX0" fmla="*/ 1011578 w 1659910"/>
                <a:gd name="connsiteY0" fmla="*/ 650281 h 650281"/>
                <a:gd name="connsiteX1" fmla="*/ 1075078 w 1659910"/>
                <a:gd name="connsiteY1" fmla="*/ 434381 h 650281"/>
                <a:gd name="connsiteX2" fmla="*/ 1362880 w 1659910"/>
                <a:gd name="connsiteY2" fmla="*/ 434186 h 650281"/>
                <a:gd name="connsiteX3" fmla="*/ 1553380 w 1659910"/>
                <a:gd name="connsiteY3" fmla="*/ 512144 h 650281"/>
                <a:gd name="connsiteX4" fmla="*/ 1620983 w 1659910"/>
                <a:gd name="connsiteY4" fmla="*/ 408981 h 650281"/>
                <a:gd name="connsiteX5" fmla="*/ 1561586 w 1659910"/>
                <a:gd name="connsiteY5" fmla="*/ 293312 h 650281"/>
                <a:gd name="connsiteX6" fmla="*/ 1639546 w 1659910"/>
                <a:gd name="connsiteY6" fmla="*/ 222781 h 650281"/>
                <a:gd name="connsiteX7" fmla="*/ 1642280 w 1659910"/>
                <a:gd name="connsiteY7" fmla="*/ 121179 h 650281"/>
                <a:gd name="connsiteX8" fmla="*/ 1234512 w 1659910"/>
                <a:gd name="connsiteY8" fmla="*/ 104376 h 650281"/>
                <a:gd name="connsiteX9" fmla="*/ 846478 w 1659910"/>
                <a:gd name="connsiteY9" fmla="*/ 66081 h 650281"/>
                <a:gd name="connsiteX10" fmla="*/ 757578 w 1659910"/>
                <a:gd name="connsiteY10" fmla="*/ 53381 h 650281"/>
                <a:gd name="connsiteX11" fmla="*/ 309952 w 1659910"/>
                <a:gd name="connsiteY11" fmla="*/ 3949 h 650281"/>
                <a:gd name="connsiteX12" fmla="*/ 23714 w 1659910"/>
                <a:gd name="connsiteY12" fmla="*/ 8443 h 650281"/>
                <a:gd name="connsiteX13" fmla="*/ 2612 w 1659910"/>
                <a:gd name="connsiteY13" fmla="*/ 332586 h 650281"/>
                <a:gd name="connsiteX14" fmla="*/ 312882 w 1659910"/>
                <a:gd name="connsiteY14" fmla="*/ 362284 h 650281"/>
                <a:gd name="connsiteX0" fmla="*/ 1011578 w 1659910"/>
                <a:gd name="connsiteY0" fmla="*/ 650281 h 650281"/>
                <a:gd name="connsiteX1" fmla="*/ 1075078 w 1659910"/>
                <a:gd name="connsiteY1" fmla="*/ 434381 h 650281"/>
                <a:gd name="connsiteX2" fmla="*/ 1362880 w 1659910"/>
                <a:gd name="connsiteY2" fmla="*/ 434186 h 650281"/>
                <a:gd name="connsiteX3" fmla="*/ 1553380 w 1659910"/>
                <a:gd name="connsiteY3" fmla="*/ 512144 h 650281"/>
                <a:gd name="connsiteX4" fmla="*/ 1620983 w 1659910"/>
                <a:gd name="connsiteY4" fmla="*/ 408981 h 650281"/>
                <a:gd name="connsiteX5" fmla="*/ 1561586 w 1659910"/>
                <a:gd name="connsiteY5" fmla="*/ 293312 h 650281"/>
                <a:gd name="connsiteX6" fmla="*/ 1639546 w 1659910"/>
                <a:gd name="connsiteY6" fmla="*/ 222781 h 650281"/>
                <a:gd name="connsiteX7" fmla="*/ 1642280 w 1659910"/>
                <a:gd name="connsiteY7" fmla="*/ 121179 h 650281"/>
                <a:gd name="connsiteX8" fmla="*/ 1234512 w 1659910"/>
                <a:gd name="connsiteY8" fmla="*/ 104376 h 650281"/>
                <a:gd name="connsiteX9" fmla="*/ 846478 w 1659910"/>
                <a:gd name="connsiteY9" fmla="*/ 66081 h 650281"/>
                <a:gd name="connsiteX10" fmla="*/ 757578 w 1659910"/>
                <a:gd name="connsiteY10" fmla="*/ 53381 h 650281"/>
                <a:gd name="connsiteX11" fmla="*/ 309952 w 1659910"/>
                <a:gd name="connsiteY11" fmla="*/ 3949 h 650281"/>
                <a:gd name="connsiteX12" fmla="*/ 23714 w 1659910"/>
                <a:gd name="connsiteY12" fmla="*/ 8443 h 650281"/>
                <a:gd name="connsiteX13" fmla="*/ 2612 w 1659910"/>
                <a:gd name="connsiteY13" fmla="*/ 332586 h 650281"/>
                <a:gd name="connsiteX0" fmla="*/ 987864 w 1636196"/>
                <a:gd name="connsiteY0" fmla="*/ 650281 h 650281"/>
                <a:gd name="connsiteX1" fmla="*/ 1051364 w 1636196"/>
                <a:gd name="connsiteY1" fmla="*/ 434381 h 650281"/>
                <a:gd name="connsiteX2" fmla="*/ 1339166 w 1636196"/>
                <a:gd name="connsiteY2" fmla="*/ 434186 h 650281"/>
                <a:gd name="connsiteX3" fmla="*/ 1529666 w 1636196"/>
                <a:gd name="connsiteY3" fmla="*/ 512144 h 650281"/>
                <a:gd name="connsiteX4" fmla="*/ 1597269 w 1636196"/>
                <a:gd name="connsiteY4" fmla="*/ 408981 h 650281"/>
                <a:gd name="connsiteX5" fmla="*/ 1537872 w 1636196"/>
                <a:gd name="connsiteY5" fmla="*/ 293312 h 650281"/>
                <a:gd name="connsiteX6" fmla="*/ 1615832 w 1636196"/>
                <a:gd name="connsiteY6" fmla="*/ 222781 h 650281"/>
                <a:gd name="connsiteX7" fmla="*/ 1618566 w 1636196"/>
                <a:gd name="connsiteY7" fmla="*/ 121179 h 650281"/>
                <a:gd name="connsiteX8" fmla="*/ 1210798 w 1636196"/>
                <a:gd name="connsiteY8" fmla="*/ 104376 h 650281"/>
                <a:gd name="connsiteX9" fmla="*/ 822764 w 1636196"/>
                <a:gd name="connsiteY9" fmla="*/ 66081 h 650281"/>
                <a:gd name="connsiteX10" fmla="*/ 733864 w 1636196"/>
                <a:gd name="connsiteY10" fmla="*/ 53381 h 650281"/>
                <a:gd name="connsiteX11" fmla="*/ 286238 w 1636196"/>
                <a:gd name="connsiteY11" fmla="*/ 3949 h 650281"/>
                <a:gd name="connsiteX12" fmla="*/ 0 w 1636196"/>
                <a:gd name="connsiteY12" fmla="*/ 8443 h 650281"/>
                <a:gd name="connsiteX0" fmla="*/ 701626 w 1349958"/>
                <a:gd name="connsiteY0" fmla="*/ 646332 h 646332"/>
                <a:gd name="connsiteX1" fmla="*/ 765126 w 1349958"/>
                <a:gd name="connsiteY1" fmla="*/ 430432 h 646332"/>
                <a:gd name="connsiteX2" fmla="*/ 1052928 w 1349958"/>
                <a:gd name="connsiteY2" fmla="*/ 430237 h 646332"/>
                <a:gd name="connsiteX3" fmla="*/ 1243428 w 1349958"/>
                <a:gd name="connsiteY3" fmla="*/ 508195 h 646332"/>
                <a:gd name="connsiteX4" fmla="*/ 1311031 w 1349958"/>
                <a:gd name="connsiteY4" fmla="*/ 405032 h 646332"/>
                <a:gd name="connsiteX5" fmla="*/ 1251634 w 1349958"/>
                <a:gd name="connsiteY5" fmla="*/ 289363 h 646332"/>
                <a:gd name="connsiteX6" fmla="*/ 1329594 w 1349958"/>
                <a:gd name="connsiteY6" fmla="*/ 218832 h 646332"/>
                <a:gd name="connsiteX7" fmla="*/ 1332328 w 1349958"/>
                <a:gd name="connsiteY7" fmla="*/ 117230 h 646332"/>
                <a:gd name="connsiteX8" fmla="*/ 924560 w 1349958"/>
                <a:gd name="connsiteY8" fmla="*/ 100427 h 646332"/>
                <a:gd name="connsiteX9" fmla="*/ 536526 w 1349958"/>
                <a:gd name="connsiteY9" fmla="*/ 62132 h 646332"/>
                <a:gd name="connsiteX10" fmla="*/ 447626 w 1349958"/>
                <a:gd name="connsiteY10" fmla="*/ 49432 h 646332"/>
                <a:gd name="connsiteX11" fmla="*/ 0 w 1349958"/>
                <a:gd name="connsiteY11" fmla="*/ 0 h 646332"/>
                <a:gd name="connsiteX0" fmla="*/ 254000 w 902332"/>
                <a:gd name="connsiteY0" fmla="*/ 596900 h 596900"/>
                <a:gd name="connsiteX1" fmla="*/ 317500 w 902332"/>
                <a:gd name="connsiteY1" fmla="*/ 381000 h 596900"/>
                <a:gd name="connsiteX2" fmla="*/ 605302 w 902332"/>
                <a:gd name="connsiteY2" fmla="*/ 380805 h 596900"/>
                <a:gd name="connsiteX3" fmla="*/ 795802 w 902332"/>
                <a:gd name="connsiteY3" fmla="*/ 458763 h 596900"/>
                <a:gd name="connsiteX4" fmla="*/ 863405 w 902332"/>
                <a:gd name="connsiteY4" fmla="*/ 355600 h 596900"/>
                <a:gd name="connsiteX5" fmla="*/ 804008 w 902332"/>
                <a:gd name="connsiteY5" fmla="*/ 239931 h 596900"/>
                <a:gd name="connsiteX6" fmla="*/ 881968 w 902332"/>
                <a:gd name="connsiteY6" fmla="*/ 169400 h 596900"/>
                <a:gd name="connsiteX7" fmla="*/ 884702 w 902332"/>
                <a:gd name="connsiteY7" fmla="*/ 67798 h 596900"/>
                <a:gd name="connsiteX8" fmla="*/ 476934 w 902332"/>
                <a:gd name="connsiteY8" fmla="*/ 50995 h 596900"/>
                <a:gd name="connsiteX9" fmla="*/ 88900 w 902332"/>
                <a:gd name="connsiteY9" fmla="*/ 12700 h 596900"/>
                <a:gd name="connsiteX10" fmla="*/ 0 w 902332"/>
                <a:gd name="connsiteY10" fmla="*/ 0 h 596900"/>
                <a:gd name="connsiteX0" fmla="*/ 165100 w 813432"/>
                <a:gd name="connsiteY0" fmla="*/ 584200 h 584200"/>
                <a:gd name="connsiteX1" fmla="*/ 228600 w 813432"/>
                <a:gd name="connsiteY1" fmla="*/ 368300 h 584200"/>
                <a:gd name="connsiteX2" fmla="*/ 516402 w 813432"/>
                <a:gd name="connsiteY2" fmla="*/ 368105 h 584200"/>
                <a:gd name="connsiteX3" fmla="*/ 706902 w 813432"/>
                <a:gd name="connsiteY3" fmla="*/ 446063 h 584200"/>
                <a:gd name="connsiteX4" fmla="*/ 774505 w 813432"/>
                <a:gd name="connsiteY4" fmla="*/ 342900 h 584200"/>
                <a:gd name="connsiteX5" fmla="*/ 715108 w 813432"/>
                <a:gd name="connsiteY5" fmla="*/ 227231 h 584200"/>
                <a:gd name="connsiteX6" fmla="*/ 793068 w 813432"/>
                <a:gd name="connsiteY6" fmla="*/ 156700 h 584200"/>
                <a:gd name="connsiteX7" fmla="*/ 795802 w 813432"/>
                <a:gd name="connsiteY7" fmla="*/ 55098 h 584200"/>
                <a:gd name="connsiteX8" fmla="*/ 388034 w 813432"/>
                <a:gd name="connsiteY8" fmla="*/ 38295 h 584200"/>
                <a:gd name="connsiteX9" fmla="*/ 0 w 813432"/>
                <a:gd name="connsiteY9" fmla="*/ 0 h 584200"/>
                <a:gd name="connsiteX0" fmla="*/ 214337 w 862669"/>
                <a:gd name="connsiteY0" fmla="*/ 577166 h 577166"/>
                <a:gd name="connsiteX1" fmla="*/ 277837 w 862669"/>
                <a:gd name="connsiteY1" fmla="*/ 361266 h 577166"/>
                <a:gd name="connsiteX2" fmla="*/ 565639 w 862669"/>
                <a:gd name="connsiteY2" fmla="*/ 361071 h 577166"/>
                <a:gd name="connsiteX3" fmla="*/ 756139 w 862669"/>
                <a:gd name="connsiteY3" fmla="*/ 439029 h 577166"/>
                <a:gd name="connsiteX4" fmla="*/ 823742 w 862669"/>
                <a:gd name="connsiteY4" fmla="*/ 335866 h 577166"/>
                <a:gd name="connsiteX5" fmla="*/ 764345 w 862669"/>
                <a:gd name="connsiteY5" fmla="*/ 220197 h 577166"/>
                <a:gd name="connsiteX6" fmla="*/ 842305 w 862669"/>
                <a:gd name="connsiteY6" fmla="*/ 149666 h 577166"/>
                <a:gd name="connsiteX7" fmla="*/ 845039 w 862669"/>
                <a:gd name="connsiteY7" fmla="*/ 48064 h 577166"/>
                <a:gd name="connsiteX8" fmla="*/ 437271 w 862669"/>
                <a:gd name="connsiteY8" fmla="*/ 31261 h 577166"/>
                <a:gd name="connsiteX9" fmla="*/ 0 w 862669"/>
                <a:gd name="connsiteY9" fmla="*/ 0 h 57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669" h="577166">
                  <a:moveTo>
                    <a:pt x="214337" y="577166"/>
                  </a:moveTo>
                  <a:cubicBezTo>
                    <a:pt x="218570" y="492499"/>
                    <a:pt x="219287" y="397282"/>
                    <a:pt x="277837" y="361266"/>
                  </a:cubicBezTo>
                  <a:cubicBezTo>
                    <a:pt x="336387" y="325250"/>
                    <a:pt x="485922" y="348111"/>
                    <a:pt x="565639" y="361071"/>
                  </a:cubicBezTo>
                  <a:cubicBezTo>
                    <a:pt x="645356" y="374031"/>
                    <a:pt x="713121" y="422129"/>
                    <a:pt x="756139" y="439029"/>
                  </a:cubicBezTo>
                  <a:cubicBezTo>
                    <a:pt x="799157" y="378557"/>
                    <a:pt x="824719" y="382889"/>
                    <a:pt x="823742" y="335866"/>
                  </a:cubicBezTo>
                  <a:cubicBezTo>
                    <a:pt x="815731" y="302911"/>
                    <a:pt x="761251" y="251230"/>
                    <a:pt x="764345" y="220197"/>
                  </a:cubicBezTo>
                  <a:cubicBezTo>
                    <a:pt x="767439" y="189164"/>
                    <a:pt x="811271" y="180700"/>
                    <a:pt x="842305" y="149666"/>
                  </a:cubicBezTo>
                  <a:cubicBezTo>
                    <a:pt x="873339" y="118632"/>
                    <a:pt x="864480" y="106484"/>
                    <a:pt x="845039" y="48064"/>
                  </a:cubicBezTo>
                  <a:cubicBezTo>
                    <a:pt x="776361" y="24813"/>
                    <a:pt x="578111" y="39272"/>
                    <a:pt x="437271" y="31261"/>
                  </a:cubicBezTo>
                  <a:cubicBezTo>
                    <a:pt x="296431" y="23250"/>
                    <a:pt x="129345" y="12765"/>
                    <a:pt x="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6"/>
            <p:cNvSpPr/>
            <p:nvPr/>
          </p:nvSpPr>
          <p:spPr>
            <a:xfrm>
              <a:off x="2811011" y="5711032"/>
              <a:ext cx="233290" cy="408282"/>
            </a:xfrm>
            <a:custGeom>
              <a:avLst/>
              <a:gdLst>
                <a:gd name="connsiteX0" fmla="*/ 200169 w 200169"/>
                <a:gd name="connsiteY0" fmla="*/ 35170 h 372794"/>
                <a:gd name="connsiteX1" fmla="*/ 87627 w 200169"/>
                <a:gd name="connsiteY1" fmla="*/ 0 h 372794"/>
                <a:gd name="connsiteX2" fmla="*/ 87627 w 200169"/>
                <a:gd name="connsiteY2" fmla="*/ 0 h 372794"/>
                <a:gd name="connsiteX3" fmla="*/ 24323 w 200169"/>
                <a:gd name="connsiteY3" fmla="*/ 288388 h 372794"/>
                <a:gd name="connsiteX4" fmla="*/ 10255 w 200169"/>
                <a:gd name="connsiteY4" fmla="*/ 316523 h 372794"/>
                <a:gd name="connsiteX5" fmla="*/ 172034 w 200169"/>
                <a:gd name="connsiteY5" fmla="*/ 372794 h 372794"/>
                <a:gd name="connsiteX0" fmla="*/ 191594 w 191594"/>
                <a:gd name="connsiteY0" fmla="*/ 35170 h 372794"/>
                <a:gd name="connsiteX1" fmla="*/ 79052 w 191594"/>
                <a:gd name="connsiteY1" fmla="*/ 0 h 372794"/>
                <a:gd name="connsiteX2" fmla="*/ 79052 w 191594"/>
                <a:gd name="connsiteY2" fmla="*/ 0 h 372794"/>
                <a:gd name="connsiteX3" fmla="*/ 1680 w 191594"/>
                <a:gd name="connsiteY3" fmla="*/ 316523 h 372794"/>
                <a:gd name="connsiteX4" fmla="*/ 163459 w 191594"/>
                <a:gd name="connsiteY4" fmla="*/ 372794 h 372794"/>
                <a:gd name="connsiteX0" fmla="*/ 190678 w 190678"/>
                <a:gd name="connsiteY0" fmla="*/ 35170 h 368357"/>
                <a:gd name="connsiteX1" fmla="*/ 78136 w 190678"/>
                <a:gd name="connsiteY1" fmla="*/ 0 h 368357"/>
                <a:gd name="connsiteX2" fmla="*/ 78136 w 190678"/>
                <a:gd name="connsiteY2" fmla="*/ 0 h 368357"/>
                <a:gd name="connsiteX3" fmla="*/ 764 w 190678"/>
                <a:gd name="connsiteY3" fmla="*/ 316523 h 368357"/>
                <a:gd name="connsiteX4" fmla="*/ 132226 w 190678"/>
                <a:gd name="connsiteY4" fmla="*/ 367741 h 368357"/>
                <a:gd name="connsiteX0" fmla="*/ 190678 w 190678"/>
                <a:gd name="connsiteY0" fmla="*/ 35170 h 368357"/>
                <a:gd name="connsiteX1" fmla="*/ 78136 w 190678"/>
                <a:gd name="connsiteY1" fmla="*/ 0 h 368357"/>
                <a:gd name="connsiteX2" fmla="*/ 78136 w 190678"/>
                <a:gd name="connsiteY2" fmla="*/ 0 h 368357"/>
                <a:gd name="connsiteX3" fmla="*/ 764 w 190678"/>
                <a:gd name="connsiteY3" fmla="*/ 316523 h 368357"/>
                <a:gd name="connsiteX4" fmla="*/ 132226 w 190678"/>
                <a:gd name="connsiteY4" fmla="*/ 367741 h 368357"/>
                <a:gd name="connsiteX0" fmla="*/ 189914 w 189914"/>
                <a:gd name="connsiteY0" fmla="*/ 35170 h 368357"/>
                <a:gd name="connsiteX1" fmla="*/ 77372 w 189914"/>
                <a:gd name="connsiteY1" fmla="*/ 0 h 368357"/>
                <a:gd name="connsiteX2" fmla="*/ 77372 w 189914"/>
                <a:gd name="connsiteY2" fmla="*/ 0 h 368357"/>
                <a:gd name="connsiteX3" fmla="*/ 0 w 189914"/>
                <a:gd name="connsiteY3" fmla="*/ 316523 h 368357"/>
                <a:gd name="connsiteX4" fmla="*/ 131462 w 189914"/>
                <a:gd name="connsiteY4" fmla="*/ 367741 h 368357"/>
                <a:gd name="connsiteX0" fmla="*/ 189914 w 189914"/>
                <a:gd name="connsiteY0" fmla="*/ 35170 h 367741"/>
                <a:gd name="connsiteX1" fmla="*/ 77372 w 189914"/>
                <a:gd name="connsiteY1" fmla="*/ 0 h 367741"/>
                <a:gd name="connsiteX2" fmla="*/ 77372 w 189914"/>
                <a:gd name="connsiteY2" fmla="*/ 0 h 367741"/>
                <a:gd name="connsiteX3" fmla="*/ 0 w 189914"/>
                <a:gd name="connsiteY3" fmla="*/ 316523 h 367741"/>
                <a:gd name="connsiteX4" fmla="*/ 131462 w 189914"/>
                <a:gd name="connsiteY4" fmla="*/ 367741 h 367741"/>
                <a:gd name="connsiteX0" fmla="*/ 210125 w 210125"/>
                <a:gd name="connsiteY0" fmla="*/ 35170 h 367741"/>
                <a:gd name="connsiteX1" fmla="*/ 97583 w 210125"/>
                <a:gd name="connsiteY1" fmla="*/ 0 h 367741"/>
                <a:gd name="connsiteX2" fmla="*/ 97583 w 210125"/>
                <a:gd name="connsiteY2" fmla="*/ 0 h 367741"/>
                <a:gd name="connsiteX3" fmla="*/ 0 w 210125"/>
                <a:gd name="connsiteY3" fmla="*/ 321576 h 367741"/>
                <a:gd name="connsiteX4" fmla="*/ 151673 w 210125"/>
                <a:gd name="connsiteY4" fmla="*/ 367741 h 367741"/>
                <a:gd name="connsiteX0" fmla="*/ 210125 w 210125"/>
                <a:gd name="connsiteY0" fmla="*/ 35170 h 367741"/>
                <a:gd name="connsiteX1" fmla="*/ 97583 w 210125"/>
                <a:gd name="connsiteY1" fmla="*/ 0 h 367741"/>
                <a:gd name="connsiteX2" fmla="*/ 97583 w 210125"/>
                <a:gd name="connsiteY2" fmla="*/ 0 h 367741"/>
                <a:gd name="connsiteX3" fmla="*/ 0 w 210125"/>
                <a:gd name="connsiteY3" fmla="*/ 321576 h 367741"/>
                <a:gd name="connsiteX4" fmla="*/ 151673 w 210125"/>
                <a:gd name="connsiteY4" fmla="*/ 367741 h 367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125" h="367741">
                  <a:moveTo>
                    <a:pt x="210125" y="35170"/>
                  </a:moveTo>
                  <a:lnTo>
                    <a:pt x="97583" y="0"/>
                  </a:lnTo>
                  <a:lnTo>
                    <a:pt x="97583" y="0"/>
                  </a:lnTo>
                  <a:cubicBezTo>
                    <a:pt x="65055" y="107192"/>
                    <a:pt x="32528" y="224489"/>
                    <a:pt x="0" y="321576"/>
                  </a:cubicBezTo>
                  <a:cubicBezTo>
                    <a:pt x="24173" y="342443"/>
                    <a:pt x="151673" y="367741"/>
                    <a:pt x="151673" y="36774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p:cNvSpPr/>
            <p:nvPr/>
          </p:nvSpPr>
          <p:spPr>
            <a:xfrm>
              <a:off x="2783857" y="6572843"/>
              <a:ext cx="610002" cy="1720511"/>
            </a:xfrm>
            <a:custGeom>
              <a:avLst/>
              <a:gdLst>
                <a:gd name="connsiteX0" fmla="*/ 267164 w 1473683"/>
                <a:gd name="connsiteY0" fmla="*/ 56467 h 2431503"/>
                <a:gd name="connsiteX1" fmla="*/ 229064 w 1473683"/>
                <a:gd name="connsiteY1" fmla="*/ 310467 h 2431503"/>
                <a:gd name="connsiteX2" fmla="*/ 229064 w 1473683"/>
                <a:gd name="connsiteY2" fmla="*/ 602567 h 2431503"/>
                <a:gd name="connsiteX3" fmla="*/ 152864 w 1473683"/>
                <a:gd name="connsiteY3" fmla="*/ 805767 h 2431503"/>
                <a:gd name="connsiteX4" fmla="*/ 464 w 1473683"/>
                <a:gd name="connsiteY4" fmla="*/ 996267 h 2431503"/>
                <a:gd name="connsiteX5" fmla="*/ 102064 w 1473683"/>
                <a:gd name="connsiteY5" fmla="*/ 1224867 h 2431503"/>
                <a:gd name="connsiteX6" fmla="*/ 102064 w 1473683"/>
                <a:gd name="connsiteY6" fmla="*/ 1224867 h 2431503"/>
                <a:gd name="connsiteX7" fmla="*/ 13164 w 1473683"/>
                <a:gd name="connsiteY7" fmla="*/ 1593167 h 2431503"/>
                <a:gd name="connsiteX8" fmla="*/ 102064 w 1473683"/>
                <a:gd name="connsiteY8" fmla="*/ 1885267 h 2431503"/>
                <a:gd name="connsiteX9" fmla="*/ 241764 w 1473683"/>
                <a:gd name="connsiteY9" fmla="*/ 2190067 h 2431503"/>
                <a:gd name="connsiteX10" fmla="*/ 330664 w 1473683"/>
                <a:gd name="connsiteY10" fmla="*/ 2342467 h 2431503"/>
                <a:gd name="connsiteX11" fmla="*/ 356064 w 1473683"/>
                <a:gd name="connsiteY11" fmla="*/ 2240867 h 2431503"/>
                <a:gd name="connsiteX12" fmla="*/ 305264 w 1473683"/>
                <a:gd name="connsiteY12" fmla="*/ 2113867 h 2431503"/>
                <a:gd name="connsiteX13" fmla="*/ 432264 w 1473683"/>
                <a:gd name="connsiteY13" fmla="*/ 2075767 h 2431503"/>
                <a:gd name="connsiteX14" fmla="*/ 559264 w 1473683"/>
                <a:gd name="connsiteY14" fmla="*/ 2139267 h 2431503"/>
                <a:gd name="connsiteX15" fmla="*/ 381464 w 1473683"/>
                <a:gd name="connsiteY15" fmla="*/ 1999567 h 2431503"/>
                <a:gd name="connsiteX16" fmla="*/ 279864 w 1473683"/>
                <a:gd name="connsiteY16" fmla="*/ 1936067 h 2431503"/>
                <a:gd name="connsiteX17" fmla="*/ 127464 w 1473683"/>
                <a:gd name="connsiteY17" fmla="*/ 1643967 h 2431503"/>
                <a:gd name="connsiteX18" fmla="*/ 127464 w 1473683"/>
                <a:gd name="connsiteY18" fmla="*/ 1453467 h 2431503"/>
                <a:gd name="connsiteX19" fmla="*/ 190964 w 1473683"/>
                <a:gd name="connsiteY19" fmla="*/ 1275667 h 2431503"/>
                <a:gd name="connsiteX20" fmla="*/ 254464 w 1473683"/>
                <a:gd name="connsiteY20" fmla="*/ 1262967 h 2431503"/>
                <a:gd name="connsiteX21" fmla="*/ 432264 w 1473683"/>
                <a:gd name="connsiteY21" fmla="*/ 1135967 h 2431503"/>
                <a:gd name="connsiteX22" fmla="*/ 457664 w 1473683"/>
                <a:gd name="connsiteY22" fmla="*/ 1072467 h 2431503"/>
                <a:gd name="connsiteX23" fmla="*/ 457664 w 1473683"/>
                <a:gd name="connsiteY23" fmla="*/ 907367 h 2431503"/>
                <a:gd name="connsiteX24" fmla="*/ 457664 w 1473683"/>
                <a:gd name="connsiteY24" fmla="*/ 932767 h 2431503"/>
                <a:gd name="connsiteX25" fmla="*/ 584664 w 1473683"/>
                <a:gd name="connsiteY25" fmla="*/ 932767 h 2431503"/>
                <a:gd name="connsiteX26" fmla="*/ 660864 w 1473683"/>
                <a:gd name="connsiteY26" fmla="*/ 869267 h 2431503"/>
                <a:gd name="connsiteX27" fmla="*/ 749764 w 1473683"/>
                <a:gd name="connsiteY27" fmla="*/ 907367 h 2431503"/>
                <a:gd name="connsiteX28" fmla="*/ 787864 w 1473683"/>
                <a:gd name="connsiteY28" fmla="*/ 996267 h 2431503"/>
                <a:gd name="connsiteX29" fmla="*/ 698964 w 1473683"/>
                <a:gd name="connsiteY29" fmla="*/ 1161367 h 2431503"/>
                <a:gd name="connsiteX30" fmla="*/ 800564 w 1473683"/>
                <a:gd name="connsiteY30" fmla="*/ 1313767 h 2431503"/>
                <a:gd name="connsiteX31" fmla="*/ 902164 w 1473683"/>
                <a:gd name="connsiteY31" fmla="*/ 1389967 h 2431503"/>
                <a:gd name="connsiteX32" fmla="*/ 902164 w 1473683"/>
                <a:gd name="connsiteY32" fmla="*/ 1453467 h 2431503"/>
                <a:gd name="connsiteX33" fmla="*/ 902164 w 1473683"/>
                <a:gd name="connsiteY33" fmla="*/ 1516967 h 2431503"/>
                <a:gd name="connsiteX34" fmla="*/ 698964 w 1473683"/>
                <a:gd name="connsiteY34" fmla="*/ 1555067 h 2431503"/>
                <a:gd name="connsiteX35" fmla="*/ 902164 w 1473683"/>
                <a:gd name="connsiteY35" fmla="*/ 1516967 h 2431503"/>
                <a:gd name="connsiteX36" fmla="*/ 952964 w 1473683"/>
                <a:gd name="connsiteY36" fmla="*/ 1516967 h 2431503"/>
                <a:gd name="connsiteX37" fmla="*/ 952964 w 1473683"/>
                <a:gd name="connsiteY37" fmla="*/ 1643967 h 2431503"/>
                <a:gd name="connsiteX38" fmla="*/ 965664 w 1473683"/>
                <a:gd name="connsiteY38" fmla="*/ 1897967 h 2431503"/>
                <a:gd name="connsiteX39" fmla="*/ 940264 w 1473683"/>
                <a:gd name="connsiteY39" fmla="*/ 2355167 h 2431503"/>
                <a:gd name="connsiteX40" fmla="*/ 991064 w 1473683"/>
                <a:gd name="connsiteY40" fmla="*/ 2228167 h 2431503"/>
                <a:gd name="connsiteX41" fmla="*/ 1003764 w 1473683"/>
                <a:gd name="connsiteY41" fmla="*/ 2431367 h 2431503"/>
                <a:gd name="connsiteX42" fmla="*/ 1016464 w 1473683"/>
                <a:gd name="connsiteY42" fmla="*/ 2253567 h 2431503"/>
                <a:gd name="connsiteX43" fmla="*/ 1092664 w 1473683"/>
                <a:gd name="connsiteY43" fmla="*/ 1910667 h 2431503"/>
                <a:gd name="connsiteX44" fmla="*/ 1118064 w 1473683"/>
                <a:gd name="connsiteY44" fmla="*/ 1859867 h 2431503"/>
                <a:gd name="connsiteX45" fmla="*/ 1105364 w 1473683"/>
                <a:gd name="connsiteY45" fmla="*/ 1555067 h 2431503"/>
                <a:gd name="connsiteX46" fmla="*/ 1156164 w 1473683"/>
                <a:gd name="connsiteY46" fmla="*/ 1428067 h 2431503"/>
                <a:gd name="connsiteX47" fmla="*/ 1308564 w 1473683"/>
                <a:gd name="connsiteY47" fmla="*/ 1504267 h 2431503"/>
                <a:gd name="connsiteX48" fmla="*/ 1130764 w 1473683"/>
                <a:gd name="connsiteY48" fmla="*/ 1351867 h 2431503"/>
                <a:gd name="connsiteX49" fmla="*/ 1118064 w 1473683"/>
                <a:gd name="connsiteY49" fmla="*/ 1339167 h 2431503"/>
                <a:gd name="connsiteX50" fmla="*/ 1079964 w 1473683"/>
                <a:gd name="connsiteY50" fmla="*/ 1110567 h 2431503"/>
                <a:gd name="connsiteX51" fmla="*/ 1054564 w 1473683"/>
                <a:gd name="connsiteY51" fmla="*/ 1047067 h 2431503"/>
                <a:gd name="connsiteX52" fmla="*/ 1054564 w 1473683"/>
                <a:gd name="connsiteY52" fmla="*/ 1047067 h 2431503"/>
                <a:gd name="connsiteX53" fmla="*/ 1168864 w 1473683"/>
                <a:gd name="connsiteY53" fmla="*/ 1161367 h 2431503"/>
                <a:gd name="connsiteX54" fmla="*/ 1168864 w 1473683"/>
                <a:gd name="connsiteY54" fmla="*/ 1161367 h 2431503"/>
                <a:gd name="connsiteX55" fmla="*/ 1257764 w 1473683"/>
                <a:gd name="connsiteY55" fmla="*/ 1326467 h 2431503"/>
                <a:gd name="connsiteX56" fmla="*/ 1295864 w 1473683"/>
                <a:gd name="connsiteY56" fmla="*/ 1542367 h 2431503"/>
                <a:gd name="connsiteX57" fmla="*/ 1295864 w 1473683"/>
                <a:gd name="connsiteY57" fmla="*/ 1821767 h 2431503"/>
                <a:gd name="connsiteX58" fmla="*/ 1346664 w 1473683"/>
                <a:gd name="connsiteY58" fmla="*/ 1605867 h 2431503"/>
                <a:gd name="connsiteX59" fmla="*/ 1346664 w 1473683"/>
                <a:gd name="connsiteY59" fmla="*/ 1428067 h 2431503"/>
                <a:gd name="connsiteX60" fmla="*/ 1232364 w 1473683"/>
                <a:gd name="connsiteY60" fmla="*/ 1174067 h 2431503"/>
                <a:gd name="connsiteX61" fmla="*/ 1473664 w 1473683"/>
                <a:gd name="connsiteY61" fmla="*/ 1224867 h 2431503"/>
                <a:gd name="connsiteX62" fmla="*/ 1245064 w 1473683"/>
                <a:gd name="connsiteY62" fmla="*/ 1085167 h 2431503"/>
                <a:gd name="connsiteX63" fmla="*/ 1118064 w 1473683"/>
                <a:gd name="connsiteY63" fmla="*/ 1021667 h 2431503"/>
                <a:gd name="connsiteX64" fmla="*/ 952964 w 1473683"/>
                <a:gd name="connsiteY64" fmla="*/ 805767 h 2431503"/>
                <a:gd name="connsiteX65" fmla="*/ 775164 w 1473683"/>
                <a:gd name="connsiteY65" fmla="*/ 691467 h 2431503"/>
                <a:gd name="connsiteX66" fmla="*/ 660864 w 1473683"/>
                <a:gd name="connsiteY66" fmla="*/ 653367 h 2431503"/>
                <a:gd name="connsiteX67" fmla="*/ 622764 w 1473683"/>
                <a:gd name="connsiteY67" fmla="*/ 640667 h 2431503"/>
                <a:gd name="connsiteX68" fmla="*/ 622764 w 1473683"/>
                <a:gd name="connsiteY68" fmla="*/ 196167 h 2431503"/>
                <a:gd name="connsiteX69" fmla="*/ 762464 w 1473683"/>
                <a:gd name="connsiteY69" fmla="*/ 18367 h 2431503"/>
                <a:gd name="connsiteX70" fmla="*/ 1041864 w 1473683"/>
                <a:gd name="connsiteY70" fmla="*/ 5667 h 2431503"/>
                <a:gd name="connsiteX71" fmla="*/ 1041864 w 1473683"/>
                <a:gd name="connsiteY71" fmla="*/ 5667 h 2431503"/>
                <a:gd name="connsiteX0" fmla="*/ 274197 w 1473683"/>
                <a:gd name="connsiteY0" fmla="*/ 0 h 2515713"/>
                <a:gd name="connsiteX1" fmla="*/ 229064 w 1473683"/>
                <a:gd name="connsiteY1" fmla="*/ 394677 h 2515713"/>
                <a:gd name="connsiteX2" fmla="*/ 229064 w 1473683"/>
                <a:gd name="connsiteY2" fmla="*/ 686777 h 2515713"/>
                <a:gd name="connsiteX3" fmla="*/ 152864 w 1473683"/>
                <a:gd name="connsiteY3" fmla="*/ 889977 h 2515713"/>
                <a:gd name="connsiteX4" fmla="*/ 464 w 1473683"/>
                <a:gd name="connsiteY4" fmla="*/ 1080477 h 2515713"/>
                <a:gd name="connsiteX5" fmla="*/ 102064 w 1473683"/>
                <a:gd name="connsiteY5" fmla="*/ 1309077 h 2515713"/>
                <a:gd name="connsiteX6" fmla="*/ 102064 w 1473683"/>
                <a:gd name="connsiteY6" fmla="*/ 1309077 h 2515713"/>
                <a:gd name="connsiteX7" fmla="*/ 13164 w 1473683"/>
                <a:gd name="connsiteY7" fmla="*/ 1677377 h 2515713"/>
                <a:gd name="connsiteX8" fmla="*/ 102064 w 1473683"/>
                <a:gd name="connsiteY8" fmla="*/ 1969477 h 2515713"/>
                <a:gd name="connsiteX9" fmla="*/ 241764 w 1473683"/>
                <a:gd name="connsiteY9" fmla="*/ 2274277 h 2515713"/>
                <a:gd name="connsiteX10" fmla="*/ 330664 w 1473683"/>
                <a:gd name="connsiteY10" fmla="*/ 2426677 h 2515713"/>
                <a:gd name="connsiteX11" fmla="*/ 356064 w 1473683"/>
                <a:gd name="connsiteY11" fmla="*/ 2325077 h 2515713"/>
                <a:gd name="connsiteX12" fmla="*/ 305264 w 1473683"/>
                <a:gd name="connsiteY12" fmla="*/ 2198077 h 2515713"/>
                <a:gd name="connsiteX13" fmla="*/ 432264 w 1473683"/>
                <a:gd name="connsiteY13" fmla="*/ 2159977 h 2515713"/>
                <a:gd name="connsiteX14" fmla="*/ 559264 w 1473683"/>
                <a:gd name="connsiteY14" fmla="*/ 2223477 h 2515713"/>
                <a:gd name="connsiteX15" fmla="*/ 381464 w 1473683"/>
                <a:gd name="connsiteY15" fmla="*/ 2083777 h 2515713"/>
                <a:gd name="connsiteX16" fmla="*/ 279864 w 1473683"/>
                <a:gd name="connsiteY16" fmla="*/ 2020277 h 2515713"/>
                <a:gd name="connsiteX17" fmla="*/ 127464 w 1473683"/>
                <a:gd name="connsiteY17" fmla="*/ 1728177 h 2515713"/>
                <a:gd name="connsiteX18" fmla="*/ 127464 w 1473683"/>
                <a:gd name="connsiteY18" fmla="*/ 1537677 h 2515713"/>
                <a:gd name="connsiteX19" fmla="*/ 190964 w 1473683"/>
                <a:gd name="connsiteY19" fmla="*/ 1359877 h 2515713"/>
                <a:gd name="connsiteX20" fmla="*/ 254464 w 1473683"/>
                <a:gd name="connsiteY20" fmla="*/ 1347177 h 2515713"/>
                <a:gd name="connsiteX21" fmla="*/ 432264 w 1473683"/>
                <a:gd name="connsiteY21" fmla="*/ 1220177 h 2515713"/>
                <a:gd name="connsiteX22" fmla="*/ 457664 w 1473683"/>
                <a:gd name="connsiteY22" fmla="*/ 1156677 h 2515713"/>
                <a:gd name="connsiteX23" fmla="*/ 457664 w 1473683"/>
                <a:gd name="connsiteY23" fmla="*/ 991577 h 2515713"/>
                <a:gd name="connsiteX24" fmla="*/ 457664 w 1473683"/>
                <a:gd name="connsiteY24" fmla="*/ 1016977 h 2515713"/>
                <a:gd name="connsiteX25" fmla="*/ 584664 w 1473683"/>
                <a:gd name="connsiteY25" fmla="*/ 1016977 h 2515713"/>
                <a:gd name="connsiteX26" fmla="*/ 660864 w 1473683"/>
                <a:gd name="connsiteY26" fmla="*/ 953477 h 2515713"/>
                <a:gd name="connsiteX27" fmla="*/ 749764 w 1473683"/>
                <a:gd name="connsiteY27" fmla="*/ 991577 h 2515713"/>
                <a:gd name="connsiteX28" fmla="*/ 787864 w 1473683"/>
                <a:gd name="connsiteY28" fmla="*/ 1080477 h 2515713"/>
                <a:gd name="connsiteX29" fmla="*/ 698964 w 1473683"/>
                <a:gd name="connsiteY29" fmla="*/ 1245577 h 2515713"/>
                <a:gd name="connsiteX30" fmla="*/ 800564 w 1473683"/>
                <a:gd name="connsiteY30" fmla="*/ 1397977 h 2515713"/>
                <a:gd name="connsiteX31" fmla="*/ 902164 w 1473683"/>
                <a:gd name="connsiteY31" fmla="*/ 1474177 h 2515713"/>
                <a:gd name="connsiteX32" fmla="*/ 902164 w 1473683"/>
                <a:gd name="connsiteY32" fmla="*/ 1537677 h 2515713"/>
                <a:gd name="connsiteX33" fmla="*/ 902164 w 1473683"/>
                <a:gd name="connsiteY33" fmla="*/ 1601177 h 2515713"/>
                <a:gd name="connsiteX34" fmla="*/ 698964 w 1473683"/>
                <a:gd name="connsiteY34" fmla="*/ 1639277 h 2515713"/>
                <a:gd name="connsiteX35" fmla="*/ 902164 w 1473683"/>
                <a:gd name="connsiteY35" fmla="*/ 1601177 h 2515713"/>
                <a:gd name="connsiteX36" fmla="*/ 952964 w 1473683"/>
                <a:gd name="connsiteY36" fmla="*/ 1601177 h 2515713"/>
                <a:gd name="connsiteX37" fmla="*/ 952964 w 1473683"/>
                <a:gd name="connsiteY37" fmla="*/ 1728177 h 2515713"/>
                <a:gd name="connsiteX38" fmla="*/ 965664 w 1473683"/>
                <a:gd name="connsiteY38" fmla="*/ 1982177 h 2515713"/>
                <a:gd name="connsiteX39" fmla="*/ 940264 w 1473683"/>
                <a:gd name="connsiteY39" fmla="*/ 2439377 h 2515713"/>
                <a:gd name="connsiteX40" fmla="*/ 991064 w 1473683"/>
                <a:gd name="connsiteY40" fmla="*/ 2312377 h 2515713"/>
                <a:gd name="connsiteX41" fmla="*/ 1003764 w 1473683"/>
                <a:gd name="connsiteY41" fmla="*/ 2515577 h 2515713"/>
                <a:gd name="connsiteX42" fmla="*/ 1016464 w 1473683"/>
                <a:gd name="connsiteY42" fmla="*/ 2337777 h 2515713"/>
                <a:gd name="connsiteX43" fmla="*/ 1092664 w 1473683"/>
                <a:gd name="connsiteY43" fmla="*/ 1994877 h 2515713"/>
                <a:gd name="connsiteX44" fmla="*/ 1118064 w 1473683"/>
                <a:gd name="connsiteY44" fmla="*/ 1944077 h 2515713"/>
                <a:gd name="connsiteX45" fmla="*/ 1105364 w 1473683"/>
                <a:gd name="connsiteY45" fmla="*/ 1639277 h 2515713"/>
                <a:gd name="connsiteX46" fmla="*/ 1156164 w 1473683"/>
                <a:gd name="connsiteY46" fmla="*/ 1512277 h 2515713"/>
                <a:gd name="connsiteX47" fmla="*/ 1308564 w 1473683"/>
                <a:gd name="connsiteY47" fmla="*/ 1588477 h 2515713"/>
                <a:gd name="connsiteX48" fmla="*/ 1130764 w 1473683"/>
                <a:gd name="connsiteY48" fmla="*/ 1436077 h 2515713"/>
                <a:gd name="connsiteX49" fmla="*/ 1118064 w 1473683"/>
                <a:gd name="connsiteY49" fmla="*/ 1423377 h 2515713"/>
                <a:gd name="connsiteX50" fmla="*/ 1079964 w 1473683"/>
                <a:gd name="connsiteY50" fmla="*/ 1194777 h 2515713"/>
                <a:gd name="connsiteX51" fmla="*/ 1054564 w 1473683"/>
                <a:gd name="connsiteY51" fmla="*/ 1131277 h 2515713"/>
                <a:gd name="connsiteX52" fmla="*/ 1054564 w 1473683"/>
                <a:gd name="connsiteY52" fmla="*/ 1131277 h 2515713"/>
                <a:gd name="connsiteX53" fmla="*/ 1168864 w 1473683"/>
                <a:gd name="connsiteY53" fmla="*/ 1245577 h 2515713"/>
                <a:gd name="connsiteX54" fmla="*/ 1168864 w 1473683"/>
                <a:gd name="connsiteY54" fmla="*/ 1245577 h 2515713"/>
                <a:gd name="connsiteX55" fmla="*/ 1257764 w 1473683"/>
                <a:gd name="connsiteY55" fmla="*/ 1410677 h 2515713"/>
                <a:gd name="connsiteX56" fmla="*/ 1295864 w 1473683"/>
                <a:gd name="connsiteY56" fmla="*/ 1626577 h 2515713"/>
                <a:gd name="connsiteX57" fmla="*/ 1295864 w 1473683"/>
                <a:gd name="connsiteY57" fmla="*/ 1905977 h 2515713"/>
                <a:gd name="connsiteX58" fmla="*/ 1346664 w 1473683"/>
                <a:gd name="connsiteY58" fmla="*/ 1690077 h 2515713"/>
                <a:gd name="connsiteX59" fmla="*/ 1346664 w 1473683"/>
                <a:gd name="connsiteY59" fmla="*/ 1512277 h 2515713"/>
                <a:gd name="connsiteX60" fmla="*/ 1232364 w 1473683"/>
                <a:gd name="connsiteY60" fmla="*/ 1258277 h 2515713"/>
                <a:gd name="connsiteX61" fmla="*/ 1473664 w 1473683"/>
                <a:gd name="connsiteY61" fmla="*/ 1309077 h 2515713"/>
                <a:gd name="connsiteX62" fmla="*/ 1245064 w 1473683"/>
                <a:gd name="connsiteY62" fmla="*/ 1169377 h 2515713"/>
                <a:gd name="connsiteX63" fmla="*/ 1118064 w 1473683"/>
                <a:gd name="connsiteY63" fmla="*/ 1105877 h 2515713"/>
                <a:gd name="connsiteX64" fmla="*/ 952964 w 1473683"/>
                <a:gd name="connsiteY64" fmla="*/ 889977 h 2515713"/>
                <a:gd name="connsiteX65" fmla="*/ 775164 w 1473683"/>
                <a:gd name="connsiteY65" fmla="*/ 775677 h 2515713"/>
                <a:gd name="connsiteX66" fmla="*/ 660864 w 1473683"/>
                <a:gd name="connsiteY66" fmla="*/ 737577 h 2515713"/>
                <a:gd name="connsiteX67" fmla="*/ 622764 w 1473683"/>
                <a:gd name="connsiteY67" fmla="*/ 724877 h 2515713"/>
                <a:gd name="connsiteX68" fmla="*/ 622764 w 1473683"/>
                <a:gd name="connsiteY68" fmla="*/ 280377 h 2515713"/>
                <a:gd name="connsiteX69" fmla="*/ 762464 w 1473683"/>
                <a:gd name="connsiteY69" fmla="*/ 102577 h 2515713"/>
                <a:gd name="connsiteX70" fmla="*/ 1041864 w 1473683"/>
                <a:gd name="connsiteY70" fmla="*/ 89877 h 2515713"/>
                <a:gd name="connsiteX71" fmla="*/ 1041864 w 1473683"/>
                <a:gd name="connsiteY71" fmla="*/ 89877 h 2515713"/>
                <a:gd name="connsiteX0" fmla="*/ 275766 w 1475252"/>
                <a:gd name="connsiteY0" fmla="*/ 0 h 2515713"/>
                <a:gd name="connsiteX1" fmla="*/ 230633 w 1475252"/>
                <a:gd name="connsiteY1" fmla="*/ 394677 h 2515713"/>
                <a:gd name="connsiteX2" fmla="*/ 230633 w 1475252"/>
                <a:gd name="connsiteY2" fmla="*/ 686777 h 2515713"/>
                <a:gd name="connsiteX3" fmla="*/ 217738 w 1475252"/>
                <a:gd name="connsiteY3" fmla="*/ 953281 h 2515713"/>
                <a:gd name="connsiteX4" fmla="*/ 2033 w 1475252"/>
                <a:gd name="connsiteY4" fmla="*/ 1080477 h 2515713"/>
                <a:gd name="connsiteX5" fmla="*/ 103633 w 1475252"/>
                <a:gd name="connsiteY5" fmla="*/ 1309077 h 2515713"/>
                <a:gd name="connsiteX6" fmla="*/ 103633 w 1475252"/>
                <a:gd name="connsiteY6" fmla="*/ 1309077 h 2515713"/>
                <a:gd name="connsiteX7" fmla="*/ 14733 w 1475252"/>
                <a:gd name="connsiteY7" fmla="*/ 1677377 h 2515713"/>
                <a:gd name="connsiteX8" fmla="*/ 103633 w 1475252"/>
                <a:gd name="connsiteY8" fmla="*/ 1969477 h 2515713"/>
                <a:gd name="connsiteX9" fmla="*/ 243333 w 1475252"/>
                <a:gd name="connsiteY9" fmla="*/ 2274277 h 2515713"/>
                <a:gd name="connsiteX10" fmla="*/ 332233 w 1475252"/>
                <a:gd name="connsiteY10" fmla="*/ 2426677 h 2515713"/>
                <a:gd name="connsiteX11" fmla="*/ 357633 w 1475252"/>
                <a:gd name="connsiteY11" fmla="*/ 2325077 h 2515713"/>
                <a:gd name="connsiteX12" fmla="*/ 306833 w 1475252"/>
                <a:gd name="connsiteY12" fmla="*/ 2198077 h 2515713"/>
                <a:gd name="connsiteX13" fmla="*/ 433833 w 1475252"/>
                <a:gd name="connsiteY13" fmla="*/ 2159977 h 2515713"/>
                <a:gd name="connsiteX14" fmla="*/ 560833 w 1475252"/>
                <a:gd name="connsiteY14" fmla="*/ 2223477 h 2515713"/>
                <a:gd name="connsiteX15" fmla="*/ 383033 w 1475252"/>
                <a:gd name="connsiteY15" fmla="*/ 2083777 h 2515713"/>
                <a:gd name="connsiteX16" fmla="*/ 281433 w 1475252"/>
                <a:gd name="connsiteY16" fmla="*/ 2020277 h 2515713"/>
                <a:gd name="connsiteX17" fmla="*/ 129033 w 1475252"/>
                <a:gd name="connsiteY17" fmla="*/ 1728177 h 2515713"/>
                <a:gd name="connsiteX18" fmla="*/ 129033 w 1475252"/>
                <a:gd name="connsiteY18" fmla="*/ 1537677 h 2515713"/>
                <a:gd name="connsiteX19" fmla="*/ 192533 w 1475252"/>
                <a:gd name="connsiteY19" fmla="*/ 1359877 h 2515713"/>
                <a:gd name="connsiteX20" fmla="*/ 256033 w 1475252"/>
                <a:gd name="connsiteY20" fmla="*/ 1347177 h 2515713"/>
                <a:gd name="connsiteX21" fmla="*/ 433833 w 1475252"/>
                <a:gd name="connsiteY21" fmla="*/ 1220177 h 2515713"/>
                <a:gd name="connsiteX22" fmla="*/ 459233 w 1475252"/>
                <a:gd name="connsiteY22" fmla="*/ 1156677 h 2515713"/>
                <a:gd name="connsiteX23" fmla="*/ 459233 w 1475252"/>
                <a:gd name="connsiteY23" fmla="*/ 991577 h 2515713"/>
                <a:gd name="connsiteX24" fmla="*/ 459233 w 1475252"/>
                <a:gd name="connsiteY24" fmla="*/ 1016977 h 2515713"/>
                <a:gd name="connsiteX25" fmla="*/ 586233 w 1475252"/>
                <a:gd name="connsiteY25" fmla="*/ 1016977 h 2515713"/>
                <a:gd name="connsiteX26" fmla="*/ 662433 w 1475252"/>
                <a:gd name="connsiteY26" fmla="*/ 953477 h 2515713"/>
                <a:gd name="connsiteX27" fmla="*/ 751333 w 1475252"/>
                <a:gd name="connsiteY27" fmla="*/ 991577 h 2515713"/>
                <a:gd name="connsiteX28" fmla="*/ 789433 w 1475252"/>
                <a:gd name="connsiteY28" fmla="*/ 1080477 h 2515713"/>
                <a:gd name="connsiteX29" fmla="*/ 700533 w 1475252"/>
                <a:gd name="connsiteY29" fmla="*/ 1245577 h 2515713"/>
                <a:gd name="connsiteX30" fmla="*/ 802133 w 1475252"/>
                <a:gd name="connsiteY30" fmla="*/ 1397977 h 2515713"/>
                <a:gd name="connsiteX31" fmla="*/ 903733 w 1475252"/>
                <a:gd name="connsiteY31" fmla="*/ 1474177 h 2515713"/>
                <a:gd name="connsiteX32" fmla="*/ 903733 w 1475252"/>
                <a:gd name="connsiteY32" fmla="*/ 1537677 h 2515713"/>
                <a:gd name="connsiteX33" fmla="*/ 903733 w 1475252"/>
                <a:gd name="connsiteY33" fmla="*/ 1601177 h 2515713"/>
                <a:gd name="connsiteX34" fmla="*/ 700533 w 1475252"/>
                <a:gd name="connsiteY34" fmla="*/ 1639277 h 2515713"/>
                <a:gd name="connsiteX35" fmla="*/ 903733 w 1475252"/>
                <a:gd name="connsiteY35" fmla="*/ 1601177 h 2515713"/>
                <a:gd name="connsiteX36" fmla="*/ 954533 w 1475252"/>
                <a:gd name="connsiteY36" fmla="*/ 1601177 h 2515713"/>
                <a:gd name="connsiteX37" fmla="*/ 954533 w 1475252"/>
                <a:gd name="connsiteY37" fmla="*/ 1728177 h 2515713"/>
                <a:gd name="connsiteX38" fmla="*/ 967233 w 1475252"/>
                <a:gd name="connsiteY38" fmla="*/ 1982177 h 2515713"/>
                <a:gd name="connsiteX39" fmla="*/ 941833 w 1475252"/>
                <a:gd name="connsiteY39" fmla="*/ 2439377 h 2515713"/>
                <a:gd name="connsiteX40" fmla="*/ 992633 w 1475252"/>
                <a:gd name="connsiteY40" fmla="*/ 2312377 h 2515713"/>
                <a:gd name="connsiteX41" fmla="*/ 1005333 w 1475252"/>
                <a:gd name="connsiteY41" fmla="*/ 2515577 h 2515713"/>
                <a:gd name="connsiteX42" fmla="*/ 1018033 w 1475252"/>
                <a:gd name="connsiteY42" fmla="*/ 2337777 h 2515713"/>
                <a:gd name="connsiteX43" fmla="*/ 1094233 w 1475252"/>
                <a:gd name="connsiteY43" fmla="*/ 1994877 h 2515713"/>
                <a:gd name="connsiteX44" fmla="*/ 1119633 w 1475252"/>
                <a:gd name="connsiteY44" fmla="*/ 1944077 h 2515713"/>
                <a:gd name="connsiteX45" fmla="*/ 1106933 w 1475252"/>
                <a:gd name="connsiteY45" fmla="*/ 1639277 h 2515713"/>
                <a:gd name="connsiteX46" fmla="*/ 1157733 w 1475252"/>
                <a:gd name="connsiteY46" fmla="*/ 1512277 h 2515713"/>
                <a:gd name="connsiteX47" fmla="*/ 1310133 w 1475252"/>
                <a:gd name="connsiteY47" fmla="*/ 1588477 h 2515713"/>
                <a:gd name="connsiteX48" fmla="*/ 1132333 w 1475252"/>
                <a:gd name="connsiteY48" fmla="*/ 1436077 h 2515713"/>
                <a:gd name="connsiteX49" fmla="*/ 1119633 w 1475252"/>
                <a:gd name="connsiteY49" fmla="*/ 1423377 h 2515713"/>
                <a:gd name="connsiteX50" fmla="*/ 1081533 w 1475252"/>
                <a:gd name="connsiteY50" fmla="*/ 1194777 h 2515713"/>
                <a:gd name="connsiteX51" fmla="*/ 1056133 w 1475252"/>
                <a:gd name="connsiteY51" fmla="*/ 1131277 h 2515713"/>
                <a:gd name="connsiteX52" fmla="*/ 1056133 w 1475252"/>
                <a:gd name="connsiteY52" fmla="*/ 1131277 h 2515713"/>
                <a:gd name="connsiteX53" fmla="*/ 1170433 w 1475252"/>
                <a:gd name="connsiteY53" fmla="*/ 1245577 h 2515713"/>
                <a:gd name="connsiteX54" fmla="*/ 1170433 w 1475252"/>
                <a:gd name="connsiteY54" fmla="*/ 1245577 h 2515713"/>
                <a:gd name="connsiteX55" fmla="*/ 1259333 w 1475252"/>
                <a:gd name="connsiteY55" fmla="*/ 1410677 h 2515713"/>
                <a:gd name="connsiteX56" fmla="*/ 1297433 w 1475252"/>
                <a:gd name="connsiteY56" fmla="*/ 1626577 h 2515713"/>
                <a:gd name="connsiteX57" fmla="*/ 1297433 w 1475252"/>
                <a:gd name="connsiteY57" fmla="*/ 1905977 h 2515713"/>
                <a:gd name="connsiteX58" fmla="*/ 1348233 w 1475252"/>
                <a:gd name="connsiteY58" fmla="*/ 1690077 h 2515713"/>
                <a:gd name="connsiteX59" fmla="*/ 1348233 w 1475252"/>
                <a:gd name="connsiteY59" fmla="*/ 1512277 h 2515713"/>
                <a:gd name="connsiteX60" fmla="*/ 1233933 w 1475252"/>
                <a:gd name="connsiteY60" fmla="*/ 1258277 h 2515713"/>
                <a:gd name="connsiteX61" fmla="*/ 1475233 w 1475252"/>
                <a:gd name="connsiteY61" fmla="*/ 1309077 h 2515713"/>
                <a:gd name="connsiteX62" fmla="*/ 1246633 w 1475252"/>
                <a:gd name="connsiteY62" fmla="*/ 1169377 h 2515713"/>
                <a:gd name="connsiteX63" fmla="*/ 1119633 w 1475252"/>
                <a:gd name="connsiteY63" fmla="*/ 1105877 h 2515713"/>
                <a:gd name="connsiteX64" fmla="*/ 954533 w 1475252"/>
                <a:gd name="connsiteY64" fmla="*/ 889977 h 2515713"/>
                <a:gd name="connsiteX65" fmla="*/ 776733 w 1475252"/>
                <a:gd name="connsiteY65" fmla="*/ 775677 h 2515713"/>
                <a:gd name="connsiteX66" fmla="*/ 662433 w 1475252"/>
                <a:gd name="connsiteY66" fmla="*/ 737577 h 2515713"/>
                <a:gd name="connsiteX67" fmla="*/ 624333 w 1475252"/>
                <a:gd name="connsiteY67" fmla="*/ 724877 h 2515713"/>
                <a:gd name="connsiteX68" fmla="*/ 624333 w 1475252"/>
                <a:gd name="connsiteY68" fmla="*/ 280377 h 2515713"/>
                <a:gd name="connsiteX69" fmla="*/ 764033 w 1475252"/>
                <a:gd name="connsiteY69" fmla="*/ 102577 h 2515713"/>
                <a:gd name="connsiteX70" fmla="*/ 1043433 w 1475252"/>
                <a:gd name="connsiteY70" fmla="*/ 89877 h 2515713"/>
                <a:gd name="connsiteX71" fmla="*/ 1043433 w 1475252"/>
                <a:gd name="connsiteY71" fmla="*/ 89877 h 2515713"/>
                <a:gd name="connsiteX0" fmla="*/ 275766 w 1475252"/>
                <a:gd name="connsiteY0" fmla="*/ 0 h 2515713"/>
                <a:gd name="connsiteX1" fmla="*/ 230633 w 1475252"/>
                <a:gd name="connsiteY1" fmla="*/ 394677 h 2515713"/>
                <a:gd name="connsiteX2" fmla="*/ 195464 w 1475252"/>
                <a:gd name="connsiteY2" fmla="*/ 686777 h 2515713"/>
                <a:gd name="connsiteX3" fmla="*/ 217738 w 1475252"/>
                <a:gd name="connsiteY3" fmla="*/ 953281 h 2515713"/>
                <a:gd name="connsiteX4" fmla="*/ 2033 w 1475252"/>
                <a:gd name="connsiteY4" fmla="*/ 1080477 h 2515713"/>
                <a:gd name="connsiteX5" fmla="*/ 103633 w 1475252"/>
                <a:gd name="connsiteY5" fmla="*/ 1309077 h 2515713"/>
                <a:gd name="connsiteX6" fmla="*/ 103633 w 1475252"/>
                <a:gd name="connsiteY6" fmla="*/ 1309077 h 2515713"/>
                <a:gd name="connsiteX7" fmla="*/ 14733 w 1475252"/>
                <a:gd name="connsiteY7" fmla="*/ 1677377 h 2515713"/>
                <a:gd name="connsiteX8" fmla="*/ 103633 w 1475252"/>
                <a:gd name="connsiteY8" fmla="*/ 1969477 h 2515713"/>
                <a:gd name="connsiteX9" fmla="*/ 243333 w 1475252"/>
                <a:gd name="connsiteY9" fmla="*/ 2274277 h 2515713"/>
                <a:gd name="connsiteX10" fmla="*/ 332233 w 1475252"/>
                <a:gd name="connsiteY10" fmla="*/ 2426677 h 2515713"/>
                <a:gd name="connsiteX11" fmla="*/ 357633 w 1475252"/>
                <a:gd name="connsiteY11" fmla="*/ 2325077 h 2515713"/>
                <a:gd name="connsiteX12" fmla="*/ 306833 w 1475252"/>
                <a:gd name="connsiteY12" fmla="*/ 2198077 h 2515713"/>
                <a:gd name="connsiteX13" fmla="*/ 433833 w 1475252"/>
                <a:gd name="connsiteY13" fmla="*/ 2159977 h 2515713"/>
                <a:gd name="connsiteX14" fmla="*/ 560833 w 1475252"/>
                <a:gd name="connsiteY14" fmla="*/ 2223477 h 2515713"/>
                <a:gd name="connsiteX15" fmla="*/ 383033 w 1475252"/>
                <a:gd name="connsiteY15" fmla="*/ 2083777 h 2515713"/>
                <a:gd name="connsiteX16" fmla="*/ 281433 w 1475252"/>
                <a:gd name="connsiteY16" fmla="*/ 2020277 h 2515713"/>
                <a:gd name="connsiteX17" fmla="*/ 129033 w 1475252"/>
                <a:gd name="connsiteY17" fmla="*/ 1728177 h 2515713"/>
                <a:gd name="connsiteX18" fmla="*/ 129033 w 1475252"/>
                <a:gd name="connsiteY18" fmla="*/ 1537677 h 2515713"/>
                <a:gd name="connsiteX19" fmla="*/ 192533 w 1475252"/>
                <a:gd name="connsiteY19" fmla="*/ 1359877 h 2515713"/>
                <a:gd name="connsiteX20" fmla="*/ 256033 w 1475252"/>
                <a:gd name="connsiteY20" fmla="*/ 1347177 h 2515713"/>
                <a:gd name="connsiteX21" fmla="*/ 433833 w 1475252"/>
                <a:gd name="connsiteY21" fmla="*/ 1220177 h 2515713"/>
                <a:gd name="connsiteX22" fmla="*/ 459233 w 1475252"/>
                <a:gd name="connsiteY22" fmla="*/ 1156677 h 2515713"/>
                <a:gd name="connsiteX23" fmla="*/ 459233 w 1475252"/>
                <a:gd name="connsiteY23" fmla="*/ 991577 h 2515713"/>
                <a:gd name="connsiteX24" fmla="*/ 459233 w 1475252"/>
                <a:gd name="connsiteY24" fmla="*/ 1016977 h 2515713"/>
                <a:gd name="connsiteX25" fmla="*/ 586233 w 1475252"/>
                <a:gd name="connsiteY25" fmla="*/ 1016977 h 2515713"/>
                <a:gd name="connsiteX26" fmla="*/ 662433 w 1475252"/>
                <a:gd name="connsiteY26" fmla="*/ 953477 h 2515713"/>
                <a:gd name="connsiteX27" fmla="*/ 751333 w 1475252"/>
                <a:gd name="connsiteY27" fmla="*/ 991577 h 2515713"/>
                <a:gd name="connsiteX28" fmla="*/ 789433 w 1475252"/>
                <a:gd name="connsiteY28" fmla="*/ 1080477 h 2515713"/>
                <a:gd name="connsiteX29" fmla="*/ 700533 w 1475252"/>
                <a:gd name="connsiteY29" fmla="*/ 1245577 h 2515713"/>
                <a:gd name="connsiteX30" fmla="*/ 802133 w 1475252"/>
                <a:gd name="connsiteY30" fmla="*/ 1397977 h 2515713"/>
                <a:gd name="connsiteX31" fmla="*/ 903733 w 1475252"/>
                <a:gd name="connsiteY31" fmla="*/ 1474177 h 2515713"/>
                <a:gd name="connsiteX32" fmla="*/ 903733 w 1475252"/>
                <a:gd name="connsiteY32" fmla="*/ 1537677 h 2515713"/>
                <a:gd name="connsiteX33" fmla="*/ 903733 w 1475252"/>
                <a:gd name="connsiteY33" fmla="*/ 1601177 h 2515713"/>
                <a:gd name="connsiteX34" fmla="*/ 700533 w 1475252"/>
                <a:gd name="connsiteY34" fmla="*/ 1639277 h 2515713"/>
                <a:gd name="connsiteX35" fmla="*/ 903733 w 1475252"/>
                <a:gd name="connsiteY35" fmla="*/ 1601177 h 2515713"/>
                <a:gd name="connsiteX36" fmla="*/ 954533 w 1475252"/>
                <a:gd name="connsiteY36" fmla="*/ 1601177 h 2515713"/>
                <a:gd name="connsiteX37" fmla="*/ 954533 w 1475252"/>
                <a:gd name="connsiteY37" fmla="*/ 1728177 h 2515713"/>
                <a:gd name="connsiteX38" fmla="*/ 967233 w 1475252"/>
                <a:gd name="connsiteY38" fmla="*/ 1982177 h 2515713"/>
                <a:gd name="connsiteX39" fmla="*/ 941833 w 1475252"/>
                <a:gd name="connsiteY39" fmla="*/ 2439377 h 2515713"/>
                <a:gd name="connsiteX40" fmla="*/ 992633 w 1475252"/>
                <a:gd name="connsiteY40" fmla="*/ 2312377 h 2515713"/>
                <a:gd name="connsiteX41" fmla="*/ 1005333 w 1475252"/>
                <a:gd name="connsiteY41" fmla="*/ 2515577 h 2515713"/>
                <a:gd name="connsiteX42" fmla="*/ 1018033 w 1475252"/>
                <a:gd name="connsiteY42" fmla="*/ 2337777 h 2515713"/>
                <a:gd name="connsiteX43" fmla="*/ 1094233 w 1475252"/>
                <a:gd name="connsiteY43" fmla="*/ 1994877 h 2515713"/>
                <a:gd name="connsiteX44" fmla="*/ 1119633 w 1475252"/>
                <a:gd name="connsiteY44" fmla="*/ 1944077 h 2515713"/>
                <a:gd name="connsiteX45" fmla="*/ 1106933 w 1475252"/>
                <a:gd name="connsiteY45" fmla="*/ 1639277 h 2515713"/>
                <a:gd name="connsiteX46" fmla="*/ 1157733 w 1475252"/>
                <a:gd name="connsiteY46" fmla="*/ 1512277 h 2515713"/>
                <a:gd name="connsiteX47" fmla="*/ 1310133 w 1475252"/>
                <a:gd name="connsiteY47" fmla="*/ 1588477 h 2515713"/>
                <a:gd name="connsiteX48" fmla="*/ 1132333 w 1475252"/>
                <a:gd name="connsiteY48" fmla="*/ 1436077 h 2515713"/>
                <a:gd name="connsiteX49" fmla="*/ 1119633 w 1475252"/>
                <a:gd name="connsiteY49" fmla="*/ 1423377 h 2515713"/>
                <a:gd name="connsiteX50" fmla="*/ 1081533 w 1475252"/>
                <a:gd name="connsiteY50" fmla="*/ 1194777 h 2515713"/>
                <a:gd name="connsiteX51" fmla="*/ 1056133 w 1475252"/>
                <a:gd name="connsiteY51" fmla="*/ 1131277 h 2515713"/>
                <a:gd name="connsiteX52" fmla="*/ 1056133 w 1475252"/>
                <a:gd name="connsiteY52" fmla="*/ 1131277 h 2515713"/>
                <a:gd name="connsiteX53" fmla="*/ 1170433 w 1475252"/>
                <a:gd name="connsiteY53" fmla="*/ 1245577 h 2515713"/>
                <a:gd name="connsiteX54" fmla="*/ 1170433 w 1475252"/>
                <a:gd name="connsiteY54" fmla="*/ 1245577 h 2515713"/>
                <a:gd name="connsiteX55" fmla="*/ 1259333 w 1475252"/>
                <a:gd name="connsiteY55" fmla="*/ 1410677 h 2515713"/>
                <a:gd name="connsiteX56" fmla="*/ 1297433 w 1475252"/>
                <a:gd name="connsiteY56" fmla="*/ 1626577 h 2515713"/>
                <a:gd name="connsiteX57" fmla="*/ 1297433 w 1475252"/>
                <a:gd name="connsiteY57" fmla="*/ 1905977 h 2515713"/>
                <a:gd name="connsiteX58" fmla="*/ 1348233 w 1475252"/>
                <a:gd name="connsiteY58" fmla="*/ 1690077 h 2515713"/>
                <a:gd name="connsiteX59" fmla="*/ 1348233 w 1475252"/>
                <a:gd name="connsiteY59" fmla="*/ 1512277 h 2515713"/>
                <a:gd name="connsiteX60" fmla="*/ 1233933 w 1475252"/>
                <a:gd name="connsiteY60" fmla="*/ 1258277 h 2515713"/>
                <a:gd name="connsiteX61" fmla="*/ 1475233 w 1475252"/>
                <a:gd name="connsiteY61" fmla="*/ 1309077 h 2515713"/>
                <a:gd name="connsiteX62" fmla="*/ 1246633 w 1475252"/>
                <a:gd name="connsiteY62" fmla="*/ 1169377 h 2515713"/>
                <a:gd name="connsiteX63" fmla="*/ 1119633 w 1475252"/>
                <a:gd name="connsiteY63" fmla="*/ 1105877 h 2515713"/>
                <a:gd name="connsiteX64" fmla="*/ 954533 w 1475252"/>
                <a:gd name="connsiteY64" fmla="*/ 889977 h 2515713"/>
                <a:gd name="connsiteX65" fmla="*/ 776733 w 1475252"/>
                <a:gd name="connsiteY65" fmla="*/ 775677 h 2515713"/>
                <a:gd name="connsiteX66" fmla="*/ 662433 w 1475252"/>
                <a:gd name="connsiteY66" fmla="*/ 737577 h 2515713"/>
                <a:gd name="connsiteX67" fmla="*/ 624333 w 1475252"/>
                <a:gd name="connsiteY67" fmla="*/ 724877 h 2515713"/>
                <a:gd name="connsiteX68" fmla="*/ 624333 w 1475252"/>
                <a:gd name="connsiteY68" fmla="*/ 280377 h 2515713"/>
                <a:gd name="connsiteX69" fmla="*/ 764033 w 1475252"/>
                <a:gd name="connsiteY69" fmla="*/ 102577 h 2515713"/>
                <a:gd name="connsiteX70" fmla="*/ 1043433 w 1475252"/>
                <a:gd name="connsiteY70" fmla="*/ 89877 h 2515713"/>
                <a:gd name="connsiteX71" fmla="*/ 1043433 w 1475252"/>
                <a:gd name="connsiteY71"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50604 w 1460519"/>
                <a:gd name="connsiteY4" fmla="*/ 1045308 h 2515713"/>
                <a:gd name="connsiteX5" fmla="*/ 88900 w 1460519"/>
                <a:gd name="connsiteY5" fmla="*/ 1309077 h 2515713"/>
                <a:gd name="connsiteX6" fmla="*/ 88900 w 1460519"/>
                <a:gd name="connsiteY6" fmla="*/ 1309077 h 2515713"/>
                <a:gd name="connsiteX7" fmla="*/ 0 w 1460519"/>
                <a:gd name="connsiteY7" fmla="*/ 1677377 h 2515713"/>
                <a:gd name="connsiteX8" fmla="*/ 88900 w 1460519"/>
                <a:gd name="connsiteY8" fmla="*/ 1969477 h 2515713"/>
                <a:gd name="connsiteX9" fmla="*/ 228600 w 1460519"/>
                <a:gd name="connsiteY9" fmla="*/ 2274277 h 2515713"/>
                <a:gd name="connsiteX10" fmla="*/ 317500 w 1460519"/>
                <a:gd name="connsiteY10" fmla="*/ 2426677 h 2515713"/>
                <a:gd name="connsiteX11" fmla="*/ 342900 w 1460519"/>
                <a:gd name="connsiteY11" fmla="*/ 2325077 h 2515713"/>
                <a:gd name="connsiteX12" fmla="*/ 292100 w 1460519"/>
                <a:gd name="connsiteY12" fmla="*/ 2198077 h 2515713"/>
                <a:gd name="connsiteX13" fmla="*/ 419100 w 1460519"/>
                <a:gd name="connsiteY13" fmla="*/ 2159977 h 2515713"/>
                <a:gd name="connsiteX14" fmla="*/ 546100 w 1460519"/>
                <a:gd name="connsiteY14" fmla="*/ 2223477 h 2515713"/>
                <a:gd name="connsiteX15" fmla="*/ 368300 w 1460519"/>
                <a:gd name="connsiteY15" fmla="*/ 2083777 h 2515713"/>
                <a:gd name="connsiteX16" fmla="*/ 266700 w 1460519"/>
                <a:gd name="connsiteY16" fmla="*/ 2020277 h 2515713"/>
                <a:gd name="connsiteX17" fmla="*/ 114300 w 1460519"/>
                <a:gd name="connsiteY17" fmla="*/ 1728177 h 2515713"/>
                <a:gd name="connsiteX18" fmla="*/ 114300 w 1460519"/>
                <a:gd name="connsiteY18" fmla="*/ 1537677 h 2515713"/>
                <a:gd name="connsiteX19" fmla="*/ 177800 w 1460519"/>
                <a:gd name="connsiteY19" fmla="*/ 1359877 h 2515713"/>
                <a:gd name="connsiteX20" fmla="*/ 241300 w 1460519"/>
                <a:gd name="connsiteY20" fmla="*/ 1347177 h 2515713"/>
                <a:gd name="connsiteX21" fmla="*/ 419100 w 1460519"/>
                <a:gd name="connsiteY21" fmla="*/ 1220177 h 2515713"/>
                <a:gd name="connsiteX22" fmla="*/ 444500 w 1460519"/>
                <a:gd name="connsiteY22" fmla="*/ 1156677 h 2515713"/>
                <a:gd name="connsiteX23" fmla="*/ 444500 w 1460519"/>
                <a:gd name="connsiteY23" fmla="*/ 991577 h 2515713"/>
                <a:gd name="connsiteX24" fmla="*/ 444500 w 1460519"/>
                <a:gd name="connsiteY24" fmla="*/ 1016977 h 2515713"/>
                <a:gd name="connsiteX25" fmla="*/ 571500 w 1460519"/>
                <a:gd name="connsiteY25" fmla="*/ 1016977 h 2515713"/>
                <a:gd name="connsiteX26" fmla="*/ 647700 w 1460519"/>
                <a:gd name="connsiteY26" fmla="*/ 953477 h 2515713"/>
                <a:gd name="connsiteX27" fmla="*/ 736600 w 1460519"/>
                <a:gd name="connsiteY27" fmla="*/ 991577 h 2515713"/>
                <a:gd name="connsiteX28" fmla="*/ 774700 w 1460519"/>
                <a:gd name="connsiteY28" fmla="*/ 1080477 h 2515713"/>
                <a:gd name="connsiteX29" fmla="*/ 685800 w 1460519"/>
                <a:gd name="connsiteY29" fmla="*/ 1245577 h 2515713"/>
                <a:gd name="connsiteX30" fmla="*/ 787400 w 1460519"/>
                <a:gd name="connsiteY30" fmla="*/ 1397977 h 2515713"/>
                <a:gd name="connsiteX31" fmla="*/ 889000 w 1460519"/>
                <a:gd name="connsiteY31" fmla="*/ 1474177 h 2515713"/>
                <a:gd name="connsiteX32" fmla="*/ 889000 w 1460519"/>
                <a:gd name="connsiteY32" fmla="*/ 1537677 h 2515713"/>
                <a:gd name="connsiteX33" fmla="*/ 889000 w 1460519"/>
                <a:gd name="connsiteY33" fmla="*/ 1601177 h 2515713"/>
                <a:gd name="connsiteX34" fmla="*/ 685800 w 1460519"/>
                <a:gd name="connsiteY34" fmla="*/ 1639277 h 2515713"/>
                <a:gd name="connsiteX35" fmla="*/ 889000 w 1460519"/>
                <a:gd name="connsiteY35" fmla="*/ 1601177 h 2515713"/>
                <a:gd name="connsiteX36" fmla="*/ 939800 w 1460519"/>
                <a:gd name="connsiteY36" fmla="*/ 1601177 h 2515713"/>
                <a:gd name="connsiteX37" fmla="*/ 939800 w 1460519"/>
                <a:gd name="connsiteY37" fmla="*/ 1728177 h 2515713"/>
                <a:gd name="connsiteX38" fmla="*/ 952500 w 1460519"/>
                <a:gd name="connsiteY38" fmla="*/ 1982177 h 2515713"/>
                <a:gd name="connsiteX39" fmla="*/ 927100 w 1460519"/>
                <a:gd name="connsiteY39" fmla="*/ 2439377 h 2515713"/>
                <a:gd name="connsiteX40" fmla="*/ 977900 w 1460519"/>
                <a:gd name="connsiteY40" fmla="*/ 2312377 h 2515713"/>
                <a:gd name="connsiteX41" fmla="*/ 990600 w 1460519"/>
                <a:gd name="connsiteY41" fmla="*/ 2515577 h 2515713"/>
                <a:gd name="connsiteX42" fmla="*/ 1003300 w 1460519"/>
                <a:gd name="connsiteY42" fmla="*/ 2337777 h 2515713"/>
                <a:gd name="connsiteX43" fmla="*/ 1079500 w 1460519"/>
                <a:gd name="connsiteY43" fmla="*/ 1994877 h 2515713"/>
                <a:gd name="connsiteX44" fmla="*/ 1104900 w 1460519"/>
                <a:gd name="connsiteY44" fmla="*/ 1944077 h 2515713"/>
                <a:gd name="connsiteX45" fmla="*/ 1092200 w 1460519"/>
                <a:gd name="connsiteY45" fmla="*/ 1639277 h 2515713"/>
                <a:gd name="connsiteX46" fmla="*/ 1143000 w 1460519"/>
                <a:gd name="connsiteY46" fmla="*/ 1512277 h 2515713"/>
                <a:gd name="connsiteX47" fmla="*/ 1295400 w 1460519"/>
                <a:gd name="connsiteY47" fmla="*/ 1588477 h 2515713"/>
                <a:gd name="connsiteX48" fmla="*/ 1117600 w 1460519"/>
                <a:gd name="connsiteY48" fmla="*/ 1436077 h 2515713"/>
                <a:gd name="connsiteX49" fmla="*/ 1104900 w 1460519"/>
                <a:gd name="connsiteY49" fmla="*/ 1423377 h 2515713"/>
                <a:gd name="connsiteX50" fmla="*/ 1066800 w 1460519"/>
                <a:gd name="connsiteY50" fmla="*/ 1194777 h 2515713"/>
                <a:gd name="connsiteX51" fmla="*/ 1041400 w 1460519"/>
                <a:gd name="connsiteY51" fmla="*/ 1131277 h 2515713"/>
                <a:gd name="connsiteX52" fmla="*/ 1041400 w 1460519"/>
                <a:gd name="connsiteY52" fmla="*/ 1131277 h 2515713"/>
                <a:gd name="connsiteX53" fmla="*/ 1155700 w 1460519"/>
                <a:gd name="connsiteY53" fmla="*/ 1245577 h 2515713"/>
                <a:gd name="connsiteX54" fmla="*/ 1155700 w 1460519"/>
                <a:gd name="connsiteY54" fmla="*/ 1245577 h 2515713"/>
                <a:gd name="connsiteX55" fmla="*/ 1244600 w 1460519"/>
                <a:gd name="connsiteY55" fmla="*/ 1410677 h 2515713"/>
                <a:gd name="connsiteX56" fmla="*/ 1282700 w 1460519"/>
                <a:gd name="connsiteY56" fmla="*/ 1626577 h 2515713"/>
                <a:gd name="connsiteX57" fmla="*/ 1282700 w 1460519"/>
                <a:gd name="connsiteY57" fmla="*/ 1905977 h 2515713"/>
                <a:gd name="connsiteX58" fmla="*/ 1333500 w 1460519"/>
                <a:gd name="connsiteY58" fmla="*/ 1690077 h 2515713"/>
                <a:gd name="connsiteX59" fmla="*/ 1333500 w 1460519"/>
                <a:gd name="connsiteY59" fmla="*/ 1512277 h 2515713"/>
                <a:gd name="connsiteX60" fmla="*/ 1219200 w 1460519"/>
                <a:gd name="connsiteY60" fmla="*/ 1258277 h 2515713"/>
                <a:gd name="connsiteX61" fmla="*/ 1460500 w 1460519"/>
                <a:gd name="connsiteY61" fmla="*/ 1309077 h 2515713"/>
                <a:gd name="connsiteX62" fmla="*/ 1231900 w 1460519"/>
                <a:gd name="connsiteY62" fmla="*/ 1169377 h 2515713"/>
                <a:gd name="connsiteX63" fmla="*/ 1104900 w 1460519"/>
                <a:gd name="connsiteY63" fmla="*/ 1105877 h 2515713"/>
                <a:gd name="connsiteX64" fmla="*/ 939800 w 1460519"/>
                <a:gd name="connsiteY64" fmla="*/ 889977 h 2515713"/>
                <a:gd name="connsiteX65" fmla="*/ 762000 w 1460519"/>
                <a:gd name="connsiteY65" fmla="*/ 775677 h 2515713"/>
                <a:gd name="connsiteX66" fmla="*/ 647700 w 1460519"/>
                <a:gd name="connsiteY66" fmla="*/ 737577 h 2515713"/>
                <a:gd name="connsiteX67" fmla="*/ 609600 w 1460519"/>
                <a:gd name="connsiteY67" fmla="*/ 724877 h 2515713"/>
                <a:gd name="connsiteX68" fmla="*/ 609600 w 1460519"/>
                <a:gd name="connsiteY68" fmla="*/ 280377 h 2515713"/>
                <a:gd name="connsiteX69" fmla="*/ 749300 w 1460519"/>
                <a:gd name="connsiteY69" fmla="*/ 102577 h 2515713"/>
                <a:gd name="connsiteX70" fmla="*/ 1028700 w 1460519"/>
                <a:gd name="connsiteY70" fmla="*/ 89877 h 2515713"/>
                <a:gd name="connsiteX71" fmla="*/ 1028700 w 1460519"/>
                <a:gd name="connsiteY71"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50604 w 1460519"/>
                <a:gd name="connsiteY4" fmla="*/ 1045308 h 2515713"/>
                <a:gd name="connsiteX5" fmla="*/ 44548 w 1460519"/>
                <a:gd name="connsiteY5" fmla="*/ 1153746 h 2515713"/>
                <a:gd name="connsiteX6" fmla="*/ 88900 w 1460519"/>
                <a:gd name="connsiteY6" fmla="*/ 1309077 h 2515713"/>
                <a:gd name="connsiteX7" fmla="*/ 88900 w 1460519"/>
                <a:gd name="connsiteY7" fmla="*/ 1309077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359877 h 2515713"/>
                <a:gd name="connsiteX21" fmla="*/ 241300 w 1460519"/>
                <a:gd name="connsiteY21" fmla="*/ 1347177 h 2515713"/>
                <a:gd name="connsiteX22" fmla="*/ 419100 w 1460519"/>
                <a:gd name="connsiteY22" fmla="*/ 1220177 h 2515713"/>
                <a:gd name="connsiteX23" fmla="*/ 444500 w 1460519"/>
                <a:gd name="connsiteY23" fmla="*/ 1156677 h 2515713"/>
                <a:gd name="connsiteX24" fmla="*/ 444500 w 1460519"/>
                <a:gd name="connsiteY24" fmla="*/ 991577 h 2515713"/>
                <a:gd name="connsiteX25" fmla="*/ 444500 w 1460519"/>
                <a:gd name="connsiteY25" fmla="*/ 1016977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50604 w 1460519"/>
                <a:gd name="connsiteY4" fmla="*/ 1045308 h 2515713"/>
                <a:gd name="connsiteX5" fmla="*/ 23446 w 1460519"/>
                <a:gd name="connsiteY5" fmla="*/ 1259253 h 2515713"/>
                <a:gd name="connsiteX6" fmla="*/ 88900 w 1460519"/>
                <a:gd name="connsiteY6" fmla="*/ 1309077 h 2515713"/>
                <a:gd name="connsiteX7" fmla="*/ 88900 w 1460519"/>
                <a:gd name="connsiteY7" fmla="*/ 1309077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359877 h 2515713"/>
                <a:gd name="connsiteX21" fmla="*/ 241300 w 1460519"/>
                <a:gd name="connsiteY21" fmla="*/ 1347177 h 2515713"/>
                <a:gd name="connsiteX22" fmla="*/ 419100 w 1460519"/>
                <a:gd name="connsiteY22" fmla="*/ 1220177 h 2515713"/>
                <a:gd name="connsiteX23" fmla="*/ 444500 w 1460519"/>
                <a:gd name="connsiteY23" fmla="*/ 1156677 h 2515713"/>
                <a:gd name="connsiteX24" fmla="*/ 444500 w 1460519"/>
                <a:gd name="connsiteY24" fmla="*/ 991577 h 2515713"/>
                <a:gd name="connsiteX25" fmla="*/ 444500 w 1460519"/>
                <a:gd name="connsiteY25" fmla="*/ 1016977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107 w 1460593"/>
                <a:gd name="connsiteY0" fmla="*/ 0 h 2515713"/>
                <a:gd name="connsiteX1" fmla="*/ 215974 w 1460593"/>
                <a:gd name="connsiteY1" fmla="*/ 394677 h 2515713"/>
                <a:gd name="connsiteX2" fmla="*/ 180805 w 1460593"/>
                <a:gd name="connsiteY2" fmla="*/ 686777 h 2515713"/>
                <a:gd name="connsiteX3" fmla="*/ 203079 w 1460593"/>
                <a:gd name="connsiteY3" fmla="*/ 953281 h 2515713"/>
                <a:gd name="connsiteX4" fmla="*/ 50678 w 1460593"/>
                <a:gd name="connsiteY4" fmla="*/ 1045308 h 2515713"/>
                <a:gd name="connsiteX5" fmla="*/ 23520 w 1460593"/>
                <a:gd name="connsiteY5" fmla="*/ 1259253 h 2515713"/>
                <a:gd name="connsiteX6" fmla="*/ 88974 w 1460593"/>
                <a:gd name="connsiteY6" fmla="*/ 1309077 h 2515713"/>
                <a:gd name="connsiteX7" fmla="*/ 103041 w 1460593"/>
                <a:gd name="connsiteY7" fmla="*/ 1330178 h 2515713"/>
                <a:gd name="connsiteX8" fmla="*/ 74 w 1460593"/>
                <a:gd name="connsiteY8" fmla="*/ 1677377 h 2515713"/>
                <a:gd name="connsiteX9" fmla="*/ 88974 w 1460593"/>
                <a:gd name="connsiteY9" fmla="*/ 1969477 h 2515713"/>
                <a:gd name="connsiteX10" fmla="*/ 228674 w 1460593"/>
                <a:gd name="connsiteY10" fmla="*/ 2274277 h 2515713"/>
                <a:gd name="connsiteX11" fmla="*/ 317574 w 1460593"/>
                <a:gd name="connsiteY11" fmla="*/ 2426677 h 2515713"/>
                <a:gd name="connsiteX12" fmla="*/ 342974 w 1460593"/>
                <a:gd name="connsiteY12" fmla="*/ 2325077 h 2515713"/>
                <a:gd name="connsiteX13" fmla="*/ 292174 w 1460593"/>
                <a:gd name="connsiteY13" fmla="*/ 2198077 h 2515713"/>
                <a:gd name="connsiteX14" fmla="*/ 419174 w 1460593"/>
                <a:gd name="connsiteY14" fmla="*/ 2159977 h 2515713"/>
                <a:gd name="connsiteX15" fmla="*/ 546174 w 1460593"/>
                <a:gd name="connsiteY15" fmla="*/ 2223477 h 2515713"/>
                <a:gd name="connsiteX16" fmla="*/ 368374 w 1460593"/>
                <a:gd name="connsiteY16" fmla="*/ 2083777 h 2515713"/>
                <a:gd name="connsiteX17" fmla="*/ 266774 w 1460593"/>
                <a:gd name="connsiteY17" fmla="*/ 2020277 h 2515713"/>
                <a:gd name="connsiteX18" fmla="*/ 114374 w 1460593"/>
                <a:gd name="connsiteY18" fmla="*/ 1728177 h 2515713"/>
                <a:gd name="connsiteX19" fmla="*/ 114374 w 1460593"/>
                <a:gd name="connsiteY19" fmla="*/ 1537677 h 2515713"/>
                <a:gd name="connsiteX20" fmla="*/ 177874 w 1460593"/>
                <a:gd name="connsiteY20" fmla="*/ 1359877 h 2515713"/>
                <a:gd name="connsiteX21" fmla="*/ 241374 w 1460593"/>
                <a:gd name="connsiteY21" fmla="*/ 1347177 h 2515713"/>
                <a:gd name="connsiteX22" fmla="*/ 419174 w 1460593"/>
                <a:gd name="connsiteY22" fmla="*/ 1220177 h 2515713"/>
                <a:gd name="connsiteX23" fmla="*/ 444574 w 1460593"/>
                <a:gd name="connsiteY23" fmla="*/ 1156677 h 2515713"/>
                <a:gd name="connsiteX24" fmla="*/ 444574 w 1460593"/>
                <a:gd name="connsiteY24" fmla="*/ 991577 h 2515713"/>
                <a:gd name="connsiteX25" fmla="*/ 444574 w 1460593"/>
                <a:gd name="connsiteY25" fmla="*/ 1016977 h 2515713"/>
                <a:gd name="connsiteX26" fmla="*/ 571574 w 1460593"/>
                <a:gd name="connsiteY26" fmla="*/ 1016977 h 2515713"/>
                <a:gd name="connsiteX27" fmla="*/ 647774 w 1460593"/>
                <a:gd name="connsiteY27" fmla="*/ 953477 h 2515713"/>
                <a:gd name="connsiteX28" fmla="*/ 736674 w 1460593"/>
                <a:gd name="connsiteY28" fmla="*/ 991577 h 2515713"/>
                <a:gd name="connsiteX29" fmla="*/ 774774 w 1460593"/>
                <a:gd name="connsiteY29" fmla="*/ 1080477 h 2515713"/>
                <a:gd name="connsiteX30" fmla="*/ 685874 w 1460593"/>
                <a:gd name="connsiteY30" fmla="*/ 1245577 h 2515713"/>
                <a:gd name="connsiteX31" fmla="*/ 787474 w 1460593"/>
                <a:gd name="connsiteY31" fmla="*/ 1397977 h 2515713"/>
                <a:gd name="connsiteX32" fmla="*/ 889074 w 1460593"/>
                <a:gd name="connsiteY32" fmla="*/ 1474177 h 2515713"/>
                <a:gd name="connsiteX33" fmla="*/ 889074 w 1460593"/>
                <a:gd name="connsiteY33" fmla="*/ 1537677 h 2515713"/>
                <a:gd name="connsiteX34" fmla="*/ 889074 w 1460593"/>
                <a:gd name="connsiteY34" fmla="*/ 1601177 h 2515713"/>
                <a:gd name="connsiteX35" fmla="*/ 685874 w 1460593"/>
                <a:gd name="connsiteY35" fmla="*/ 1639277 h 2515713"/>
                <a:gd name="connsiteX36" fmla="*/ 889074 w 1460593"/>
                <a:gd name="connsiteY36" fmla="*/ 1601177 h 2515713"/>
                <a:gd name="connsiteX37" fmla="*/ 939874 w 1460593"/>
                <a:gd name="connsiteY37" fmla="*/ 1601177 h 2515713"/>
                <a:gd name="connsiteX38" fmla="*/ 939874 w 1460593"/>
                <a:gd name="connsiteY38" fmla="*/ 1728177 h 2515713"/>
                <a:gd name="connsiteX39" fmla="*/ 952574 w 1460593"/>
                <a:gd name="connsiteY39" fmla="*/ 1982177 h 2515713"/>
                <a:gd name="connsiteX40" fmla="*/ 927174 w 1460593"/>
                <a:gd name="connsiteY40" fmla="*/ 2439377 h 2515713"/>
                <a:gd name="connsiteX41" fmla="*/ 977974 w 1460593"/>
                <a:gd name="connsiteY41" fmla="*/ 2312377 h 2515713"/>
                <a:gd name="connsiteX42" fmla="*/ 990674 w 1460593"/>
                <a:gd name="connsiteY42" fmla="*/ 2515577 h 2515713"/>
                <a:gd name="connsiteX43" fmla="*/ 1003374 w 1460593"/>
                <a:gd name="connsiteY43" fmla="*/ 2337777 h 2515713"/>
                <a:gd name="connsiteX44" fmla="*/ 1079574 w 1460593"/>
                <a:gd name="connsiteY44" fmla="*/ 1994877 h 2515713"/>
                <a:gd name="connsiteX45" fmla="*/ 1104974 w 1460593"/>
                <a:gd name="connsiteY45" fmla="*/ 1944077 h 2515713"/>
                <a:gd name="connsiteX46" fmla="*/ 1092274 w 1460593"/>
                <a:gd name="connsiteY46" fmla="*/ 1639277 h 2515713"/>
                <a:gd name="connsiteX47" fmla="*/ 1143074 w 1460593"/>
                <a:gd name="connsiteY47" fmla="*/ 1512277 h 2515713"/>
                <a:gd name="connsiteX48" fmla="*/ 1295474 w 1460593"/>
                <a:gd name="connsiteY48" fmla="*/ 1588477 h 2515713"/>
                <a:gd name="connsiteX49" fmla="*/ 1117674 w 1460593"/>
                <a:gd name="connsiteY49" fmla="*/ 1436077 h 2515713"/>
                <a:gd name="connsiteX50" fmla="*/ 1104974 w 1460593"/>
                <a:gd name="connsiteY50" fmla="*/ 1423377 h 2515713"/>
                <a:gd name="connsiteX51" fmla="*/ 1066874 w 1460593"/>
                <a:gd name="connsiteY51" fmla="*/ 1194777 h 2515713"/>
                <a:gd name="connsiteX52" fmla="*/ 1041474 w 1460593"/>
                <a:gd name="connsiteY52" fmla="*/ 1131277 h 2515713"/>
                <a:gd name="connsiteX53" fmla="*/ 1041474 w 1460593"/>
                <a:gd name="connsiteY53" fmla="*/ 1131277 h 2515713"/>
                <a:gd name="connsiteX54" fmla="*/ 1155774 w 1460593"/>
                <a:gd name="connsiteY54" fmla="*/ 1245577 h 2515713"/>
                <a:gd name="connsiteX55" fmla="*/ 1155774 w 1460593"/>
                <a:gd name="connsiteY55" fmla="*/ 1245577 h 2515713"/>
                <a:gd name="connsiteX56" fmla="*/ 1244674 w 1460593"/>
                <a:gd name="connsiteY56" fmla="*/ 1410677 h 2515713"/>
                <a:gd name="connsiteX57" fmla="*/ 1282774 w 1460593"/>
                <a:gd name="connsiteY57" fmla="*/ 1626577 h 2515713"/>
                <a:gd name="connsiteX58" fmla="*/ 1282774 w 1460593"/>
                <a:gd name="connsiteY58" fmla="*/ 1905977 h 2515713"/>
                <a:gd name="connsiteX59" fmla="*/ 1333574 w 1460593"/>
                <a:gd name="connsiteY59" fmla="*/ 1690077 h 2515713"/>
                <a:gd name="connsiteX60" fmla="*/ 1333574 w 1460593"/>
                <a:gd name="connsiteY60" fmla="*/ 1512277 h 2515713"/>
                <a:gd name="connsiteX61" fmla="*/ 1219274 w 1460593"/>
                <a:gd name="connsiteY61" fmla="*/ 1258277 h 2515713"/>
                <a:gd name="connsiteX62" fmla="*/ 1460574 w 1460593"/>
                <a:gd name="connsiteY62" fmla="*/ 1309077 h 2515713"/>
                <a:gd name="connsiteX63" fmla="*/ 1231974 w 1460593"/>
                <a:gd name="connsiteY63" fmla="*/ 1169377 h 2515713"/>
                <a:gd name="connsiteX64" fmla="*/ 1104974 w 1460593"/>
                <a:gd name="connsiteY64" fmla="*/ 1105877 h 2515713"/>
                <a:gd name="connsiteX65" fmla="*/ 939874 w 1460593"/>
                <a:gd name="connsiteY65" fmla="*/ 889977 h 2515713"/>
                <a:gd name="connsiteX66" fmla="*/ 762074 w 1460593"/>
                <a:gd name="connsiteY66" fmla="*/ 775677 h 2515713"/>
                <a:gd name="connsiteX67" fmla="*/ 647774 w 1460593"/>
                <a:gd name="connsiteY67" fmla="*/ 737577 h 2515713"/>
                <a:gd name="connsiteX68" fmla="*/ 609674 w 1460593"/>
                <a:gd name="connsiteY68" fmla="*/ 724877 h 2515713"/>
                <a:gd name="connsiteX69" fmla="*/ 609674 w 1460593"/>
                <a:gd name="connsiteY69" fmla="*/ 280377 h 2515713"/>
                <a:gd name="connsiteX70" fmla="*/ 749374 w 1460593"/>
                <a:gd name="connsiteY70" fmla="*/ 102577 h 2515713"/>
                <a:gd name="connsiteX71" fmla="*/ 1028774 w 1460593"/>
                <a:gd name="connsiteY71" fmla="*/ 89877 h 2515713"/>
                <a:gd name="connsiteX72" fmla="*/ 1028774 w 1460593"/>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50604 w 1460519"/>
                <a:gd name="connsiteY4" fmla="*/ 1045308 h 2515713"/>
                <a:gd name="connsiteX5" fmla="*/ 23446 w 1460519"/>
                <a:gd name="connsiteY5" fmla="*/ 1259253 h 2515713"/>
                <a:gd name="connsiteX6" fmla="*/ 88900 w 1460519"/>
                <a:gd name="connsiteY6" fmla="*/ 1309077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359877 h 2515713"/>
                <a:gd name="connsiteX21" fmla="*/ 241300 w 1460519"/>
                <a:gd name="connsiteY21" fmla="*/ 1347177 h 2515713"/>
                <a:gd name="connsiteX22" fmla="*/ 419100 w 1460519"/>
                <a:gd name="connsiteY22" fmla="*/ 1220177 h 2515713"/>
                <a:gd name="connsiteX23" fmla="*/ 444500 w 1460519"/>
                <a:gd name="connsiteY23" fmla="*/ 1156677 h 2515713"/>
                <a:gd name="connsiteX24" fmla="*/ 444500 w 1460519"/>
                <a:gd name="connsiteY24" fmla="*/ 991577 h 2515713"/>
                <a:gd name="connsiteX25" fmla="*/ 444500 w 1460519"/>
                <a:gd name="connsiteY25" fmla="*/ 1016977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50604 w 1460519"/>
                <a:gd name="connsiteY4" fmla="*/ 1045308 h 2515713"/>
                <a:gd name="connsiteX5" fmla="*/ 23446 w 1460519"/>
                <a:gd name="connsiteY5" fmla="*/ 1259253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359877 h 2515713"/>
                <a:gd name="connsiteX21" fmla="*/ 241300 w 1460519"/>
                <a:gd name="connsiteY21" fmla="*/ 1347177 h 2515713"/>
                <a:gd name="connsiteX22" fmla="*/ 419100 w 1460519"/>
                <a:gd name="connsiteY22" fmla="*/ 1220177 h 2515713"/>
                <a:gd name="connsiteX23" fmla="*/ 444500 w 1460519"/>
                <a:gd name="connsiteY23" fmla="*/ 1156677 h 2515713"/>
                <a:gd name="connsiteX24" fmla="*/ 444500 w 1460519"/>
                <a:gd name="connsiteY24" fmla="*/ 991577 h 2515713"/>
                <a:gd name="connsiteX25" fmla="*/ 444500 w 1460519"/>
                <a:gd name="connsiteY25" fmla="*/ 1016977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71705 w 1460519"/>
                <a:gd name="connsiteY4" fmla="*/ 1031240 h 2515713"/>
                <a:gd name="connsiteX5" fmla="*/ 23446 w 1460519"/>
                <a:gd name="connsiteY5" fmla="*/ 1259253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359877 h 2515713"/>
                <a:gd name="connsiteX21" fmla="*/ 241300 w 1460519"/>
                <a:gd name="connsiteY21" fmla="*/ 1347177 h 2515713"/>
                <a:gd name="connsiteX22" fmla="*/ 419100 w 1460519"/>
                <a:gd name="connsiteY22" fmla="*/ 1220177 h 2515713"/>
                <a:gd name="connsiteX23" fmla="*/ 444500 w 1460519"/>
                <a:gd name="connsiteY23" fmla="*/ 1156677 h 2515713"/>
                <a:gd name="connsiteX24" fmla="*/ 444500 w 1460519"/>
                <a:gd name="connsiteY24" fmla="*/ 991577 h 2515713"/>
                <a:gd name="connsiteX25" fmla="*/ 444500 w 1460519"/>
                <a:gd name="connsiteY25" fmla="*/ 1016977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71705 w 1460519"/>
                <a:gd name="connsiteY4" fmla="*/ 1031240 h 2515713"/>
                <a:gd name="connsiteX5" fmla="*/ 23446 w 1460519"/>
                <a:gd name="connsiteY5" fmla="*/ 1259253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359877 h 2515713"/>
                <a:gd name="connsiteX21" fmla="*/ 241300 w 1460519"/>
                <a:gd name="connsiteY21" fmla="*/ 1347177 h 2515713"/>
                <a:gd name="connsiteX22" fmla="*/ 362829 w 1460519"/>
                <a:gd name="connsiteY22" fmla="*/ 1290515 h 2515713"/>
                <a:gd name="connsiteX23" fmla="*/ 444500 w 1460519"/>
                <a:gd name="connsiteY23" fmla="*/ 1156677 h 2515713"/>
                <a:gd name="connsiteX24" fmla="*/ 444500 w 1460519"/>
                <a:gd name="connsiteY24" fmla="*/ 991577 h 2515713"/>
                <a:gd name="connsiteX25" fmla="*/ 444500 w 1460519"/>
                <a:gd name="connsiteY25" fmla="*/ 1016977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71705 w 1460519"/>
                <a:gd name="connsiteY4" fmla="*/ 1031240 h 2515713"/>
                <a:gd name="connsiteX5" fmla="*/ 23446 w 1460519"/>
                <a:gd name="connsiteY5" fmla="*/ 1259253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359877 h 2515713"/>
                <a:gd name="connsiteX21" fmla="*/ 241300 w 1460519"/>
                <a:gd name="connsiteY21" fmla="*/ 1347177 h 2515713"/>
                <a:gd name="connsiteX22" fmla="*/ 362829 w 1460519"/>
                <a:gd name="connsiteY22" fmla="*/ 1290515 h 2515713"/>
                <a:gd name="connsiteX23" fmla="*/ 367128 w 1460519"/>
                <a:gd name="connsiteY23" fmla="*/ 1093373 h 2515713"/>
                <a:gd name="connsiteX24" fmla="*/ 444500 w 1460519"/>
                <a:gd name="connsiteY24" fmla="*/ 991577 h 2515713"/>
                <a:gd name="connsiteX25" fmla="*/ 444500 w 1460519"/>
                <a:gd name="connsiteY25" fmla="*/ 1016977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71705 w 1460519"/>
                <a:gd name="connsiteY4" fmla="*/ 1031240 h 2515713"/>
                <a:gd name="connsiteX5" fmla="*/ 23446 w 1460519"/>
                <a:gd name="connsiteY5" fmla="*/ 1259253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359877 h 2515713"/>
                <a:gd name="connsiteX21" fmla="*/ 241300 w 1460519"/>
                <a:gd name="connsiteY21" fmla="*/ 1347177 h 2515713"/>
                <a:gd name="connsiteX22" fmla="*/ 362829 w 1460519"/>
                <a:gd name="connsiteY22" fmla="*/ 1290515 h 2515713"/>
                <a:gd name="connsiteX23" fmla="*/ 381195 w 1460519"/>
                <a:gd name="connsiteY23" fmla="*/ 1100406 h 2515713"/>
                <a:gd name="connsiteX24" fmla="*/ 444500 w 1460519"/>
                <a:gd name="connsiteY24" fmla="*/ 991577 h 2515713"/>
                <a:gd name="connsiteX25" fmla="*/ 444500 w 1460519"/>
                <a:gd name="connsiteY25" fmla="*/ 1016977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71705 w 1460519"/>
                <a:gd name="connsiteY4" fmla="*/ 1031240 h 2515713"/>
                <a:gd name="connsiteX5" fmla="*/ 23446 w 1460519"/>
                <a:gd name="connsiteY5" fmla="*/ 1259253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359877 h 2515713"/>
                <a:gd name="connsiteX21" fmla="*/ 241300 w 1460519"/>
                <a:gd name="connsiteY21" fmla="*/ 1347177 h 2515713"/>
                <a:gd name="connsiteX22" fmla="*/ 362829 w 1460519"/>
                <a:gd name="connsiteY22" fmla="*/ 1241278 h 2515713"/>
                <a:gd name="connsiteX23" fmla="*/ 381195 w 1460519"/>
                <a:gd name="connsiteY23" fmla="*/ 1100406 h 2515713"/>
                <a:gd name="connsiteX24" fmla="*/ 444500 w 1460519"/>
                <a:gd name="connsiteY24" fmla="*/ 991577 h 2515713"/>
                <a:gd name="connsiteX25" fmla="*/ 444500 w 1460519"/>
                <a:gd name="connsiteY25" fmla="*/ 1016977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71705 w 1460519"/>
                <a:gd name="connsiteY4" fmla="*/ 1031240 h 2515713"/>
                <a:gd name="connsiteX5" fmla="*/ 23446 w 1460519"/>
                <a:gd name="connsiteY5" fmla="*/ 1259253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359877 h 2515713"/>
                <a:gd name="connsiteX21" fmla="*/ 241300 w 1460519"/>
                <a:gd name="connsiteY21" fmla="*/ 1347177 h 2515713"/>
                <a:gd name="connsiteX22" fmla="*/ 362829 w 1460519"/>
                <a:gd name="connsiteY22" fmla="*/ 1241278 h 2515713"/>
                <a:gd name="connsiteX23" fmla="*/ 381195 w 1460519"/>
                <a:gd name="connsiteY23" fmla="*/ 1100406 h 2515713"/>
                <a:gd name="connsiteX24" fmla="*/ 444500 w 1460519"/>
                <a:gd name="connsiteY24" fmla="*/ 991577 h 2515713"/>
                <a:gd name="connsiteX25" fmla="*/ 514838 w 1460519"/>
                <a:gd name="connsiteY25" fmla="*/ 1009943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71705 w 1460519"/>
                <a:gd name="connsiteY4" fmla="*/ 1031240 h 2515713"/>
                <a:gd name="connsiteX5" fmla="*/ 23446 w 1460519"/>
                <a:gd name="connsiteY5" fmla="*/ 1259253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359877 h 2515713"/>
                <a:gd name="connsiteX21" fmla="*/ 241300 w 1460519"/>
                <a:gd name="connsiteY21" fmla="*/ 1347177 h 2515713"/>
                <a:gd name="connsiteX22" fmla="*/ 362829 w 1460519"/>
                <a:gd name="connsiteY22" fmla="*/ 1241278 h 2515713"/>
                <a:gd name="connsiteX23" fmla="*/ 381195 w 1460519"/>
                <a:gd name="connsiteY23" fmla="*/ 1100406 h 2515713"/>
                <a:gd name="connsiteX24" fmla="*/ 317891 w 1460519"/>
                <a:gd name="connsiteY24" fmla="*/ 998611 h 2515713"/>
                <a:gd name="connsiteX25" fmla="*/ 514838 w 1460519"/>
                <a:gd name="connsiteY25" fmla="*/ 1009943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71705 w 1460519"/>
                <a:gd name="connsiteY4" fmla="*/ 1031240 h 2515713"/>
                <a:gd name="connsiteX5" fmla="*/ 23446 w 1460519"/>
                <a:gd name="connsiteY5" fmla="*/ 1259253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359877 h 2515713"/>
                <a:gd name="connsiteX21" fmla="*/ 241300 w 1460519"/>
                <a:gd name="connsiteY21" fmla="*/ 1347177 h 2515713"/>
                <a:gd name="connsiteX22" fmla="*/ 362829 w 1460519"/>
                <a:gd name="connsiteY22" fmla="*/ 1241278 h 2515713"/>
                <a:gd name="connsiteX23" fmla="*/ 388229 w 1460519"/>
                <a:gd name="connsiteY23" fmla="*/ 1163711 h 2515713"/>
                <a:gd name="connsiteX24" fmla="*/ 317891 w 1460519"/>
                <a:gd name="connsiteY24" fmla="*/ 998611 h 2515713"/>
                <a:gd name="connsiteX25" fmla="*/ 514838 w 1460519"/>
                <a:gd name="connsiteY25" fmla="*/ 1009943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71705 w 1460519"/>
                <a:gd name="connsiteY4" fmla="*/ 1031240 h 2515713"/>
                <a:gd name="connsiteX5" fmla="*/ 23446 w 1460519"/>
                <a:gd name="connsiteY5" fmla="*/ 1259253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359877 h 2515713"/>
                <a:gd name="connsiteX21" fmla="*/ 241300 w 1460519"/>
                <a:gd name="connsiteY21" fmla="*/ 1347177 h 2515713"/>
                <a:gd name="connsiteX22" fmla="*/ 341727 w 1460519"/>
                <a:gd name="connsiteY22" fmla="*/ 1276448 h 2515713"/>
                <a:gd name="connsiteX23" fmla="*/ 388229 w 1460519"/>
                <a:gd name="connsiteY23" fmla="*/ 1163711 h 2515713"/>
                <a:gd name="connsiteX24" fmla="*/ 317891 w 1460519"/>
                <a:gd name="connsiteY24" fmla="*/ 998611 h 2515713"/>
                <a:gd name="connsiteX25" fmla="*/ 514838 w 1460519"/>
                <a:gd name="connsiteY25" fmla="*/ 1009943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71705 w 1460519"/>
                <a:gd name="connsiteY4" fmla="*/ 1031240 h 2515713"/>
                <a:gd name="connsiteX5" fmla="*/ 23446 w 1460519"/>
                <a:gd name="connsiteY5" fmla="*/ 1259253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359877 h 2515713"/>
                <a:gd name="connsiteX21" fmla="*/ 241300 w 1460519"/>
                <a:gd name="connsiteY21" fmla="*/ 1347177 h 2515713"/>
                <a:gd name="connsiteX22" fmla="*/ 341727 w 1460519"/>
                <a:gd name="connsiteY22" fmla="*/ 1276448 h 2515713"/>
                <a:gd name="connsiteX23" fmla="*/ 388229 w 1460519"/>
                <a:gd name="connsiteY23" fmla="*/ 1086338 h 2515713"/>
                <a:gd name="connsiteX24" fmla="*/ 317891 w 1460519"/>
                <a:gd name="connsiteY24" fmla="*/ 998611 h 2515713"/>
                <a:gd name="connsiteX25" fmla="*/ 514838 w 1460519"/>
                <a:gd name="connsiteY25" fmla="*/ 1009943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71705 w 1460519"/>
                <a:gd name="connsiteY4" fmla="*/ 1031240 h 2515713"/>
                <a:gd name="connsiteX5" fmla="*/ 23446 w 1460519"/>
                <a:gd name="connsiteY5" fmla="*/ 1259253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359877 h 2515713"/>
                <a:gd name="connsiteX21" fmla="*/ 241300 w 1460519"/>
                <a:gd name="connsiteY21" fmla="*/ 1347177 h 2515713"/>
                <a:gd name="connsiteX22" fmla="*/ 341727 w 1460519"/>
                <a:gd name="connsiteY22" fmla="*/ 1248313 h 2515713"/>
                <a:gd name="connsiteX23" fmla="*/ 388229 w 1460519"/>
                <a:gd name="connsiteY23" fmla="*/ 1086338 h 2515713"/>
                <a:gd name="connsiteX24" fmla="*/ 317891 w 1460519"/>
                <a:gd name="connsiteY24" fmla="*/ 998611 h 2515713"/>
                <a:gd name="connsiteX25" fmla="*/ 514838 w 1460519"/>
                <a:gd name="connsiteY25" fmla="*/ 1009943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71705 w 1460519"/>
                <a:gd name="connsiteY4" fmla="*/ 1031240 h 2515713"/>
                <a:gd name="connsiteX5" fmla="*/ 23446 w 1460519"/>
                <a:gd name="connsiteY5" fmla="*/ 1259253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444284 h 2515713"/>
                <a:gd name="connsiteX21" fmla="*/ 241300 w 1460519"/>
                <a:gd name="connsiteY21" fmla="*/ 1347177 h 2515713"/>
                <a:gd name="connsiteX22" fmla="*/ 341727 w 1460519"/>
                <a:gd name="connsiteY22" fmla="*/ 1248313 h 2515713"/>
                <a:gd name="connsiteX23" fmla="*/ 388229 w 1460519"/>
                <a:gd name="connsiteY23" fmla="*/ 1086338 h 2515713"/>
                <a:gd name="connsiteX24" fmla="*/ 317891 w 1460519"/>
                <a:gd name="connsiteY24" fmla="*/ 998611 h 2515713"/>
                <a:gd name="connsiteX25" fmla="*/ 514838 w 1460519"/>
                <a:gd name="connsiteY25" fmla="*/ 1009943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71705 w 1460519"/>
                <a:gd name="connsiteY4" fmla="*/ 1031240 h 2515713"/>
                <a:gd name="connsiteX5" fmla="*/ 23446 w 1460519"/>
                <a:gd name="connsiteY5" fmla="*/ 1188915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444284 h 2515713"/>
                <a:gd name="connsiteX21" fmla="*/ 241300 w 1460519"/>
                <a:gd name="connsiteY21" fmla="*/ 1347177 h 2515713"/>
                <a:gd name="connsiteX22" fmla="*/ 341727 w 1460519"/>
                <a:gd name="connsiteY22" fmla="*/ 1248313 h 2515713"/>
                <a:gd name="connsiteX23" fmla="*/ 388229 w 1460519"/>
                <a:gd name="connsiteY23" fmla="*/ 1086338 h 2515713"/>
                <a:gd name="connsiteX24" fmla="*/ 317891 w 1460519"/>
                <a:gd name="connsiteY24" fmla="*/ 998611 h 2515713"/>
                <a:gd name="connsiteX25" fmla="*/ 514838 w 1460519"/>
                <a:gd name="connsiteY25" fmla="*/ 1009943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92806 w 1460519"/>
                <a:gd name="connsiteY4" fmla="*/ 1024206 h 2515713"/>
                <a:gd name="connsiteX5" fmla="*/ 23446 w 1460519"/>
                <a:gd name="connsiteY5" fmla="*/ 1188915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444284 h 2515713"/>
                <a:gd name="connsiteX21" fmla="*/ 241300 w 1460519"/>
                <a:gd name="connsiteY21" fmla="*/ 1347177 h 2515713"/>
                <a:gd name="connsiteX22" fmla="*/ 341727 w 1460519"/>
                <a:gd name="connsiteY22" fmla="*/ 1248313 h 2515713"/>
                <a:gd name="connsiteX23" fmla="*/ 388229 w 1460519"/>
                <a:gd name="connsiteY23" fmla="*/ 1086338 h 2515713"/>
                <a:gd name="connsiteX24" fmla="*/ 317891 w 1460519"/>
                <a:gd name="connsiteY24" fmla="*/ 998611 h 2515713"/>
                <a:gd name="connsiteX25" fmla="*/ 514838 w 1460519"/>
                <a:gd name="connsiteY25" fmla="*/ 1009943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92806 w 1460519"/>
                <a:gd name="connsiteY4" fmla="*/ 1024206 h 2515713"/>
                <a:gd name="connsiteX5" fmla="*/ 23446 w 1460519"/>
                <a:gd name="connsiteY5" fmla="*/ 1188915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444284 h 2515713"/>
                <a:gd name="connsiteX21" fmla="*/ 241300 w 1460519"/>
                <a:gd name="connsiteY21" fmla="*/ 1347177 h 2515713"/>
                <a:gd name="connsiteX22" fmla="*/ 341727 w 1460519"/>
                <a:gd name="connsiteY22" fmla="*/ 1248313 h 2515713"/>
                <a:gd name="connsiteX23" fmla="*/ 388229 w 1460519"/>
                <a:gd name="connsiteY23" fmla="*/ 1086338 h 2515713"/>
                <a:gd name="connsiteX24" fmla="*/ 317891 w 1460519"/>
                <a:gd name="connsiteY24" fmla="*/ 998611 h 2515713"/>
                <a:gd name="connsiteX25" fmla="*/ 514838 w 1460519"/>
                <a:gd name="connsiteY25" fmla="*/ 1009943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92806 w 1460519"/>
                <a:gd name="connsiteY4" fmla="*/ 1024206 h 2515713"/>
                <a:gd name="connsiteX5" fmla="*/ 23446 w 1460519"/>
                <a:gd name="connsiteY5" fmla="*/ 1188915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07266 w 1460519"/>
                <a:gd name="connsiteY19" fmla="*/ 1622084 h 2515713"/>
                <a:gd name="connsiteX20" fmla="*/ 177800 w 1460519"/>
                <a:gd name="connsiteY20" fmla="*/ 1444284 h 2515713"/>
                <a:gd name="connsiteX21" fmla="*/ 241300 w 1460519"/>
                <a:gd name="connsiteY21" fmla="*/ 1347177 h 2515713"/>
                <a:gd name="connsiteX22" fmla="*/ 341727 w 1460519"/>
                <a:gd name="connsiteY22" fmla="*/ 1248313 h 2515713"/>
                <a:gd name="connsiteX23" fmla="*/ 388229 w 1460519"/>
                <a:gd name="connsiteY23" fmla="*/ 1086338 h 2515713"/>
                <a:gd name="connsiteX24" fmla="*/ 317891 w 1460519"/>
                <a:gd name="connsiteY24" fmla="*/ 998611 h 2515713"/>
                <a:gd name="connsiteX25" fmla="*/ 514838 w 1460519"/>
                <a:gd name="connsiteY25" fmla="*/ 1009943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92806 w 1460519"/>
                <a:gd name="connsiteY4" fmla="*/ 1024206 h 2515713"/>
                <a:gd name="connsiteX5" fmla="*/ 23446 w 1460519"/>
                <a:gd name="connsiteY5" fmla="*/ 1188915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63537 w 1460519"/>
                <a:gd name="connsiteY18" fmla="*/ 1904023 h 2515713"/>
                <a:gd name="connsiteX19" fmla="*/ 107266 w 1460519"/>
                <a:gd name="connsiteY19" fmla="*/ 1622084 h 2515713"/>
                <a:gd name="connsiteX20" fmla="*/ 177800 w 1460519"/>
                <a:gd name="connsiteY20" fmla="*/ 1444284 h 2515713"/>
                <a:gd name="connsiteX21" fmla="*/ 241300 w 1460519"/>
                <a:gd name="connsiteY21" fmla="*/ 1347177 h 2515713"/>
                <a:gd name="connsiteX22" fmla="*/ 341727 w 1460519"/>
                <a:gd name="connsiteY22" fmla="*/ 1248313 h 2515713"/>
                <a:gd name="connsiteX23" fmla="*/ 388229 w 1460519"/>
                <a:gd name="connsiteY23" fmla="*/ 1086338 h 2515713"/>
                <a:gd name="connsiteX24" fmla="*/ 317891 w 1460519"/>
                <a:gd name="connsiteY24" fmla="*/ 998611 h 2515713"/>
                <a:gd name="connsiteX25" fmla="*/ 514838 w 1460519"/>
                <a:gd name="connsiteY25" fmla="*/ 1009943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46965 w 1446451"/>
                <a:gd name="connsiteY0" fmla="*/ 0 h 2515713"/>
                <a:gd name="connsiteX1" fmla="*/ 201832 w 1446451"/>
                <a:gd name="connsiteY1" fmla="*/ 394677 h 2515713"/>
                <a:gd name="connsiteX2" fmla="*/ 166663 w 1446451"/>
                <a:gd name="connsiteY2" fmla="*/ 686777 h 2515713"/>
                <a:gd name="connsiteX3" fmla="*/ 188937 w 1446451"/>
                <a:gd name="connsiteY3" fmla="*/ 953281 h 2515713"/>
                <a:gd name="connsiteX4" fmla="*/ 78738 w 1446451"/>
                <a:gd name="connsiteY4" fmla="*/ 1024206 h 2515713"/>
                <a:gd name="connsiteX5" fmla="*/ 9378 w 1446451"/>
                <a:gd name="connsiteY5" fmla="*/ 1188915 h 2515713"/>
                <a:gd name="connsiteX6" fmla="*/ 46696 w 1446451"/>
                <a:gd name="connsiteY6" fmla="*/ 1337213 h 2515713"/>
                <a:gd name="connsiteX7" fmla="*/ 74831 w 1446451"/>
                <a:gd name="connsiteY7" fmla="*/ 1386448 h 2515713"/>
                <a:gd name="connsiteX8" fmla="*/ 0 w 1446451"/>
                <a:gd name="connsiteY8" fmla="*/ 1677377 h 2515713"/>
                <a:gd name="connsiteX9" fmla="*/ 74832 w 1446451"/>
                <a:gd name="connsiteY9" fmla="*/ 1969477 h 2515713"/>
                <a:gd name="connsiteX10" fmla="*/ 214532 w 1446451"/>
                <a:gd name="connsiteY10" fmla="*/ 2274277 h 2515713"/>
                <a:gd name="connsiteX11" fmla="*/ 303432 w 1446451"/>
                <a:gd name="connsiteY11" fmla="*/ 2426677 h 2515713"/>
                <a:gd name="connsiteX12" fmla="*/ 328832 w 1446451"/>
                <a:gd name="connsiteY12" fmla="*/ 2325077 h 2515713"/>
                <a:gd name="connsiteX13" fmla="*/ 278032 w 1446451"/>
                <a:gd name="connsiteY13" fmla="*/ 2198077 h 2515713"/>
                <a:gd name="connsiteX14" fmla="*/ 405032 w 1446451"/>
                <a:gd name="connsiteY14" fmla="*/ 2159977 h 2515713"/>
                <a:gd name="connsiteX15" fmla="*/ 532032 w 1446451"/>
                <a:gd name="connsiteY15" fmla="*/ 2223477 h 2515713"/>
                <a:gd name="connsiteX16" fmla="*/ 354232 w 1446451"/>
                <a:gd name="connsiteY16" fmla="*/ 2083777 h 2515713"/>
                <a:gd name="connsiteX17" fmla="*/ 252632 w 1446451"/>
                <a:gd name="connsiteY17" fmla="*/ 2020277 h 2515713"/>
                <a:gd name="connsiteX18" fmla="*/ 149469 w 1446451"/>
                <a:gd name="connsiteY18" fmla="*/ 1904023 h 2515713"/>
                <a:gd name="connsiteX19" fmla="*/ 93198 w 1446451"/>
                <a:gd name="connsiteY19" fmla="*/ 1622084 h 2515713"/>
                <a:gd name="connsiteX20" fmla="*/ 163732 w 1446451"/>
                <a:gd name="connsiteY20" fmla="*/ 1444284 h 2515713"/>
                <a:gd name="connsiteX21" fmla="*/ 227232 w 1446451"/>
                <a:gd name="connsiteY21" fmla="*/ 1347177 h 2515713"/>
                <a:gd name="connsiteX22" fmla="*/ 327659 w 1446451"/>
                <a:gd name="connsiteY22" fmla="*/ 1248313 h 2515713"/>
                <a:gd name="connsiteX23" fmla="*/ 374161 w 1446451"/>
                <a:gd name="connsiteY23" fmla="*/ 1086338 h 2515713"/>
                <a:gd name="connsiteX24" fmla="*/ 303823 w 1446451"/>
                <a:gd name="connsiteY24" fmla="*/ 998611 h 2515713"/>
                <a:gd name="connsiteX25" fmla="*/ 500770 w 1446451"/>
                <a:gd name="connsiteY25" fmla="*/ 1009943 h 2515713"/>
                <a:gd name="connsiteX26" fmla="*/ 557432 w 1446451"/>
                <a:gd name="connsiteY26" fmla="*/ 1016977 h 2515713"/>
                <a:gd name="connsiteX27" fmla="*/ 633632 w 1446451"/>
                <a:gd name="connsiteY27" fmla="*/ 953477 h 2515713"/>
                <a:gd name="connsiteX28" fmla="*/ 722532 w 1446451"/>
                <a:gd name="connsiteY28" fmla="*/ 991577 h 2515713"/>
                <a:gd name="connsiteX29" fmla="*/ 760632 w 1446451"/>
                <a:gd name="connsiteY29" fmla="*/ 1080477 h 2515713"/>
                <a:gd name="connsiteX30" fmla="*/ 671732 w 1446451"/>
                <a:gd name="connsiteY30" fmla="*/ 1245577 h 2515713"/>
                <a:gd name="connsiteX31" fmla="*/ 773332 w 1446451"/>
                <a:gd name="connsiteY31" fmla="*/ 1397977 h 2515713"/>
                <a:gd name="connsiteX32" fmla="*/ 874932 w 1446451"/>
                <a:gd name="connsiteY32" fmla="*/ 1474177 h 2515713"/>
                <a:gd name="connsiteX33" fmla="*/ 874932 w 1446451"/>
                <a:gd name="connsiteY33" fmla="*/ 1537677 h 2515713"/>
                <a:gd name="connsiteX34" fmla="*/ 874932 w 1446451"/>
                <a:gd name="connsiteY34" fmla="*/ 1601177 h 2515713"/>
                <a:gd name="connsiteX35" fmla="*/ 671732 w 1446451"/>
                <a:gd name="connsiteY35" fmla="*/ 1639277 h 2515713"/>
                <a:gd name="connsiteX36" fmla="*/ 874932 w 1446451"/>
                <a:gd name="connsiteY36" fmla="*/ 1601177 h 2515713"/>
                <a:gd name="connsiteX37" fmla="*/ 925732 w 1446451"/>
                <a:gd name="connsiteY37" fmla="*/ 1601177 h 2515713"/>
                <a:gd name="connsiteX38" fmla="*/ 925732 w 1446451"/>
                <a:gd name="connsiteY38" fmla="*/ 1728177 h 2515713"/>
                <a:gd name="connsiteX39" fmla="*/ 938432 w 1446451"/>
                <a:gd name="connsiteY39" fmla="*/ 1982177 h 2515713"/>
                <a:gd name="connsiteX40" fmla="*/ 913032 w 1446451"/>
                <a:gd name="connsiteY40" fmla="*/ 2439377 h 2515713"/>
                <a:gd name="connsiteX41" fmla="*/ 963832 w 1446451"/>
                <a:gd name="connsiteY41" fmla="*/ 2312377 h 2515713"/>
                <a:gd name="connsiteX42" fmla="*/ 976532 w 1446451"/>
                <a:gd name="connsiteY42" fmla="*/ 2515577 h 2515713"/>
                <a:gd name="connsiteX43" fmla="*/ 989232 w 1446451"/>
                <a:gd name="connsiteY43" fmla="*/ 2337777 h 2515713"/>
                <a:gd name="connsiteX44" fmla="*/ 1065432 w 1446451"/>
                <a:gd name="connsiteY44" fmla="*/ 1994877 h 2515713"/>
                <a:gd name="connsiteX45" fmla="*/ 1090832 w 1446451"/>
                <a:gd name="connsiteY45" fmla="*/ 1944077 h 2515713"/>
                <a:gd name="connsiteX46" fmla="*/ 1078132 w 1446451"/>
                <a:gd name="connsiteY46" fmla="*/ 1639277 h 2515713"/>
                <a:gd name="connsiteX47" fmla="*/ 1128932 w 1446451"/>
                <a:gd name="connsiteY47" fmla="*/ 1512277 h 2515713"/>
                <a:gd name="connsiteX48" fmla="*/ 1281332 w 1446451"/>
                <a:gd name="connsiteY48" fmla="*/ 1588477 h 2515713"/>
                <a:gd name="connsiteX49" fmla="*/ 1103532 w 1446451"/>
                <a:gd name="connsiteY49" fmla="*/ 1436077 h 2515713"/>
                <a:gd name="connsiteX50" fmla="*/ 1090832 w 1446451"/>
                <a:gd name="connsiteY50" fmla="*/ 1423377 h 2515713"/>
                <a:gd name="connsiteX51" fmla="*/ 1052732 w 1446451"/>
                <a:gd name="connsiteY51" fmla="*/ 1194777 h 2515713"/>
                <a:gd name="connsiteX52" fmla="*/ 1027332 w 1446451"/>
                <a:gd name="connsiteY52" fmla="*/ 1131277 h 2515713"/>
                <a:gd name="connsiteX53" fmla="*/ 1027332 w 1446451"/>
                <a:gd name="connsiteY53" fmla="*/ 1131277 h 2515713"/>
                <a:gd name="connsiteX54" fmla="*/ 1141632 w 1446451"/>
                <a:gd name="connsiteY54" fmla="*/ 1245577 h 2515713"/>
                <a:gd name="connsiteX55" fmla="*/ 1141632 w 1446451"/>
                <a:gd name="connsiteY55" fmla="*/ 1245577 h 2515713"/>
                <a:gd name="connsiteX56" fmla="*/ 1230532 w 1446451"/>
                <a:gd name="connsiteY56" fmla="*/ 1410677 h 2515713"/>
                <a:gd name="connsiteX57" fmla="*/ 1268632 w 1446451"/>
                <a:gd name="connsiteY57" fmla="*/ 1626577 h 2515713"/>
                <a:gd name="connsiteX58" fmla="*/ 1268632 w 1446451"/>
                <a:gd name="connsiteY58" fmla="*/ 1905977 h 2515713"/>
                <a:gd name="connsiteX59" fmla="*/ 1319432 w 1446451"/>
                <a:gd name="connsiteY59" fmla="*/ 1690077 h 2515713"/>
                <a:gd name="connsiteX60" fmla="*/ 1319432 w 1446451"/>
                <a:gd name="connsiteY60" fmla="*/ 1512277 h 2515713"/>
                <a:gd name="connsiteX61" fmla="*/ 1205132 w 1446451"/>
                <a:gd name="connsiteY61" fmla="*/ 1258277 h 2515713"/>
                <a:gd name="connsiteX62" fmla="*/ 1446432 w 1446451"/>
                <a:gd name="connsiteY62" fmla="*/ 1309077 h 2515713"/>
                <a:gd name="connsiteX63" fmla="*/ 1217832 w 1446451"/>
                <a:gd name="connsiteY63" fmla="*/ 1169377 h 2515713"/>
                <a:gd name="connsiteX64" fmla="*/ 1090832 w 1446451"/>
                <a:gd name="connsiteY64" fmla="*/ 1105877 h 2515713"/>
                <a:gd name="connsiteX65" fmla="*/ 925732 w 1446451"/>
                <a:gd name="connsiteY65" fmla="*/ 889977 h 2515713"/>
                <a:gd name="connsiteX66" fmla="*/ 747932 w 1446451"/>
                <a:gd name="connsiteY66" fmla="*/ 775677 h 2515713"/>
                <a:gd name="connsiteX67" fmla="*/ 633632 w 1446451"/>
                <a:gd name="connsiteY67" fmla="*/ 737577 h 2515713"/>
                <a:gd name="connsiteX68" fmla="*/ 595532 w 1446451"/>
                <a:gd name="connsiteY68" fmla="*/ 724877 h 2515713"/>
                <a:gd name="connsiteX69" fmla="*/ 595532 w 1446451"/>
                <a:gd name="connsiteY69" fmla="*/ 280377 h 2515713"/>
                <a:gd name="connsiteX70" fmla="*/ 735232 w 1446451"/>
                <a:gd name="connsiteY70" fmla="*/ 102577 h 2515713"/>
                <a:gd name="connsiteX71" fmla="*/ 1014632 w 1446451"/>
                <a:gd name="connsiteY71" fmla="*/ 89877 h 2515713"/>
                <a:gd name="connsiteX72" fmla="*/ 1014632 w 1446451"/>
                <a:gd name="connsiteY72" fmla="*/ 89877 h 2515713"/>
                <a:gd name="connsiteX0" fmla="*/ 247023 w 1446509"/>
                <a:gd name="connsiteY0" fmla="*/ 0 h 2515713"/>
                <a:gd name="connsiteX1" fmla="*/ 201890 w 1446509"/>
                <a:gd name="connsiteY1" fmla="*/ 394677 h 2515713"/>
                <a:gd name="connsiteX2" fmla="*/ 166721 w 1446509"/>
                <a:gd name="connsiteY2" fmla="*/ 686777 h 2515713"/>
                <a:gd name="connsiteX3" fmla="*/ 188995 w 1446509"/>
                <a:gd name="connsiteY3" fmla="*/ 953281 h 2515713"/>
                <a:gd name="connsiteX4" fmla="*/ 78796 w 1446509"/>
                <a:gd name="connsiteY4" fmla="*/ 1024206 h 2515713"/>
                <a:gd name="connsiteX5" fmla="*/ 9436 w 1446509"/>
                <a:gd name="connsiteY5" fmla="*/ 1188915 h 2515713"/>
                <a:gd name="connsiteX6" fmla="*/ 46754 w 1446509"/>
                <a:gd name="connsiteY6" fmla="*/ 1337213 h 2515713"/>
                <a:gd name="connsiteX7" fmla="*/ 74889 w 1446509"/>
                <a:gd name="connsiteY7" fmla="*/ 1386448 h 2515713"/>
                <a:gd name="connsiteX8" fmla="*/ 58 w 1446509"/>
                <a:gd name="connsiteY8" fmla="*/ 1677377 h 2515713"/>
                <a:gd name="connsiteX9" fmla="*/ 88958 w 1446509"/>
                <a:gd name="connsiteY9" fmla="*/ 1983545 h 2515713"/>
                <a:gd name="connsiteX10" fmla="*/ 214590 w 1446509"/>
                <a:gd name="connsiteY10" fmla="*/ 2274277 h 2515713"/>
                <a:gd name="connsiteX11" fmla="*/ 303490 w 1446509"/>
                <a:gd name="connsiteY11" fmla="*/ 2426677 h 2515713"/>
                <a:gd name="connsiteX12" fmla="*/ 328890 w 1446509"/>
                <a:gd name="connsiteY12" fmla="*/ 2325077 h 2515713"/>
                <a:gd name="connsiteX13" fmla="*/ 278090 w 1446509"/>
                <a:gd name="connsiteY13" fmla="*/ 2198077 h 2515713"/>
                <a:gd name="connsiteX14" fmla="*/ 405090 w 1446509"/>
                <a:gd name="connsiteY14" fmla="*/ 2159977 h 2515713"/>
                <a:gd name="connsiteX15" fmla="*/ 532090 w 1446509"/>
                <a:gd name="connsiteY15" fmla="*/ 2223477 h 2515713"/>
                <a:gd name="connsiteX16" fmla="*/ 354290 w 1446509"/>
                <a:gd name="connsiteY16" fmla="*/ 2083777 h 2515713"/>
                <a:gd name="connsiteX17" fmla="*/ 252690 w 1446509"/>
                <a:gd name="connsiteY17" fmla="*/ 2020277 h 2515713"/>
                <a:gd name="connsiteX18" fmla="*/ 149527 w 1446509"/>
                <a:gd name="connsiteY18" fmla="*/ 1904023 h 2515713"/>
                <a:gd name="connsiteX19" fmla="*/ 93256 w 1446509"/>
                <a:gd name="connsiteY19" fmla="*/ 1622084 h 2515713"/>
                <a:gd name="connsiteX20" fmla="*/ 163790 w 1446509"/>
                <a:gd name="connsiteY20" fmla="*/ 1444284 h 2515713"/>
                <a:gd name="connsiteX21" fmla="*/ 227290 w 1446509"/>
                <a:gd name="connsiteY21" fmla="*/ 1347177 h 2515713"/>
                <a:gd name="connsiteX22" fmla="*/ 327717 w 1446509"/>
                <a:gd name="connsiteY22" fmla="*/ 1248313 h 2515713"/>
                <a:gd name="connsiteX23" fmla="*/ 374219 w 1446509"/>
                <a:gd name="connsiteY23" fmla="*/ 1086338 h 2515713"/>
                <a:gd name="connsiteX24" fmla="*/ 303881 w 1446509"/>
                <a:gd name="connsiteY24" fmla="*/ 998611 h 2515713"/>
                <a:gd name="connsiteX25" fmla="*/ 500828 w 1446509"/>
                <a:gd name="connsiteY25" fmla="*/ 1009943 h 2515713"/>
                <a:gd name="connsiteX26" fmla="*/ 557490 w 1446509"/>
                <a:gd name="connsiteY26" fmla="*/ 1016977 h 2515713"/>
                <a:gd name="connsiteX27" fmla="*/ 633690 w 1446509"/>
                <a:gd name="connsiteY27" fmla="*/ 953477 h 2515713"/>
                <a:gd name="connsiteX28" fmla="*/ 722590 w 1446509"/>
                <a:gd name="connsiteY28" fmla="*/ 991577 h 2515713"/>
                <a:gd name="connsiteX29" fmla="*/ 760690 w 1446509"/>
                <a:gd name="connsiteY29" fmla="*/ 1080477 h 2515713"/>
                <a:gd name="connsiteX30" fmla="*/ 671790 w 1446509"/>
                <a:gd name="connsiteY30" fmla="*/ 1245577 h 2515713"/>
                <a:gd name="connsiteX31" fmla="*/ 773390 w 1446509"/>
                <a:gd name="connsiteY31" fmla="*/ 1397977 h 2515713"/>
                <a:gd name="connsiteX32" fmla="*/ 874990 w 1446509"/>
                <a:gd name="connsiteY32" fmla="*/ 1474177 h 2515713"/>
                <a:gd name="connsiteX33" fmla="*/ 874990 w 1446509"/>
                <a:gd name="connsiteY33" fmla="*/ 1537677 h 2515713"/>
                <a:gd name="connsiteX34" fmla="*/ 874990 w 1446509"/>
                <a:gd name="connsiteY34" fmla="*/ 1601177 h 2515713"/>
                <a:gd name="connsiteX35" fmla="*/ 671790 w 1446509"/>
                <a:gd name="connsiteY35" fmla="*/ 1639277 h 2515713"/>
                <a:gd name="connsiteX36" fmla="*/ 874990 w 1446509"/>
                <a:gd name="connsiteY36" fmla="*/ 1601177 h 2515713"/>
                <a:gd name="connsiteX37" fmla="*/ 925790 w 1446509"/>
                <a:gd name="connsiteY37" fmla="*/ 1601177 h 2515713"/>
                <a:gd name="connsiteX38" fmla="*/ 925790 w 1446509"/>
                <a:gd name="connsiteY38" fmla="*/ 1728177 h 2515713"/>
                <a:gd name="connsiteX39" fmla="*/ 938490 w 1446509"/>
                <a:gd name="connsiteY39" fmla="*/ 1982177 h 2515713"/>
                <a:gd name="connsiteX40" fmla="*/ 913090 w 1446509"/>
                <a:gd name="connsiteY40" fmla="*/ 2439377 h 2515713"/>
                <a:gd name="connsiteX41" fmla="*/ 963890 w 1446509"/>
                <a:gd name="connsiteY41" fmla="*/ 2312377 h 2515713"/>
                <a:gd name="connsiteX42" fmla="*/ 976590 w 1446509"/>
                <a:gd name="connsiteY42" fmla="*/ 2515577 h 2515713"/>
                <a:gd name="connsiteX43" fmla="*/ 989290 w 1446509"/>
                <a:gd name="connsiteY43" fmla="*/ 2337777 h 2515713"/>
                <a:gd name="connsiteX44" fmla="*/ 1065490 w 1446509"/>
                <a:gd name="connsiteY44" fmla="*/ 1994877 h 2515713"/>
                <a:gd name="connsiteX45" fmla="*/ 1090890 w 1446509"/>
                <a:gd name="connsiteY45" fmla="*/ 1944077 h 2515713"/>
                <a:gd name="connsiteX46" fmla="*/ 1078190 w 1446509"/>
                <a:gd name="connsiteY46" fmla="*/ 1639277 h 2515713"/>
                <a:gd name="connsiteX47" fmla="*/ 1128990 w 1446509"/>
                <a:gd name="connsiteY47" fmla="*/ 1512277 h 2515713"/>
                <a:gd name="connsiteX48" fmla="*/ 1281390 w 1446509"/>
                <a:gd name="connsiteY48" fmla="*/ 1588477 h 2515713"/>
                <a:gd name="connsiteX49" fmla="*/ 1103590 w 1446509"/>
                <a:gd name="connsiteY49" fmla="*/ 1436077 h 2515713"/>
                <a:gd name="connsiteX50" fmla="*/ 1090890 w 1446509"/>
                <a:gd name="connsiteY50" fmla="*/ 1423377 h 2515713"/>
                <a:gd name="connsiteX51" fmla="*/ 1052790 w 1446509"/>
                <a:gd name="connsiteY51" fmla="*/ 1194777 h 2515713"/>
                <a:gd name="connsiteX52" fmla="*/ 1027390 w 1446509"/>
                <a:gd name="connsiteY52" fmla="*/ 1131277 h 2515713"/>
                <a:gd name="connsiteX53" fmla="*/ 1027390 w 1446509"/>
                <a:gd name="connsiteY53" fmla="*/ 1131277 h 2515713"/>
                <a:gd name="connsiteX54" fmla="*/ 1141690 w 1446509"/>
                <a:gd name="connsiteY54" fmla="*/ 1245577 h 2515713"/>
                <a:gd name="connsiteX55" fmla="*/ 1141690 w 1446509"/>
                <a:gd name="connsiteY55" fmla="*/ 1245577 h 2515713"/>
                <a:gd name="connsiteX56" fmla="*/ 1230590 w 1446509"/>
                <a:gd name="connsiteY56" fmla="*/ 1410677 h 2515713"/>
                <a:gd name="connsiteX57" fmla="*/ 1268690 w 1446509"/>
                <a:gd name="connsiteY57" fmla="*/ 1626577 h 2515713"/>
                <a:gd name="connsiteX58" fmla="*/ 1268690 w 1446509"/>
                <a:gd name="connsiteY58" fmla="*/ 1905977 h 2515713"/>
                <a:gd name="connsiteX59" fmla="*/ 1319490 w 1446509"/>
                <a:gd name="connsiteY59" fmla="*/ 1690077 h 2515713"/>
                <a:gd name="connsiteX60" fmla="*/ 1319490 w 1446509"/>
                <a:gd name="connsiteY60" fmla="*/ 1512277 h 2515713"/>
                <a:gd name="connsiteX61" fmla="*/ 1205190 w 1446509"/>
                <a:gd name="connsiteY61" fmla="*/ 1258277 h 2515713"/>
                <a:gd name="connsiteX62" fmla="*/ 1446490 w 1446509"/>
                <a:gd name="connsiteY62" fmla="*/ 1309077 h 2515713"/>
                <a:gd name="connsiteX63" fmla="*/ 1217890 w 1446509"/>
                <a:gd name="connsiteY63" fmla="*/ 1169377 h 2515713"/>
                <a:gd name="connsiteX64" fmla="*/ 1090890 w 1446509"/>
                <a:gd name="connsiteY64" fmla="*/ 1105877 h 2515713"/>
                <a:gd name="connsiteX65" fmla="*/ 925790 w 1446509"/>
                <a:gd name="connsiteY65" fmla="*/ 889977 h 2515713"/>
                <a:gd name="connsiteX66" fmla="*/ 747990 w 1446509"/>
                <a:gd name="connsiteY66" fmla="*/ 775677 h 2515713"/>
                <a:gd name="connsiteX67" fmla="*/ 633690 w 1446509"/>
                <a:gd name="connsiteY67" fmla="*/ 737577 h 2515713"/>
                <a:gd name="connsiteX68" fmla="*/ 595590 w 1446509"/>
                <a:gd name="connsiteY68" fmla="*/ 724877 h 2515713"/>
                <a:gd name="connsiteX69" fmla="*/ 595590 w 1446509"/>
                <a:gd name="connsiteY69" fmla="*/ 280377 h 2515713"/>
                <a:gd name="connsiteX70" fmla="*/ 735290 w 1446509"/>
                <a:gd name="connsiteY70" fmla="*/ 102577 h 2515713"/>
                <a:gd name="connsiteX71" fmla="*/ 1014690 w 1446509"/>
                <a:gd name="connsiteY71" fmla="*/ 89877 h 2515713"/>
                <a:gd name="connsiteX72" fmla="*/ 1014690 w 1446509"/>
                <a:gd name="connsiteY72" fmla="*/ 89877 h 2515713"/>
                <a:gd name="connsiteX0" fmla="*/ 247023 w 1446509"/>
                <a:gd name="connsiteY0" fmla="*/ 0 h 2515713"/>
                <a:gd name="connsiteX1" fmla="*/ 201890 w 1446509"/>
                <a:gd name="connsiteY1" fmla="*/ 394677 h 2515713"/>
                <a:gd name="connsiteX2" fmla="*/ 166721 w 1446509"/>
                <a:gd name="connsiteY2" fmla="*/ 686777 h 2515713"/>
                <a:gd name="connsiteX3" fmla="*/ 188995 w 1446509"/>
                <a:gd name="connsiteY3" fmla="*/ 953281 h 2515713"/>
                <a:gd name="connsiteX4" fmla="*/ 78796 w 1446509"/>
                <a:gd name="connsiteY4" fmla="*/ 1024206 h 2515713"/>
                <a:gd name="connsiteX5" fmla="*/ 9436 w 1446509"/>
                <a:gd name="connsiteY5" fmla="*/ 1188915 h 2515713"/>
                <a:gd name="connsiteX6" fmla="*/ 46754 w 1446509"/>
                <a:gd name="connsiteY6" fmla="*/ 1337213 h 2515713"/>
                <a:gd name="connsiteX7" fmla="*/ 74889 w 1446509"/>
                <a:gd name="connsiteY7" fmla="*/ 1386448 h 2515713"/>
                <a:gd name="connsiteX8" fmla="*/ 58 w 1446509"/>
                <a:gd name="connsiteY8" fmla="*/ 1677377 h 2515713"/>
                <a:gd name="connsiteX9" fmla="*/ 88958 w 1446509"/>
                <a:gd name="connsiteY9" fmla="*/ 1983545 h 2515713"/>
                <a:gd name="connsiteX10" fmla="*/ 214590 w 1446509"/>
                <a:gd name="connsiteY10" fmla="*/ 2274277 h 2515713"/>
                <a:gd name="connsiteX11" fmla="*/ 303490 w 1446509"/>
                <a:gd name="connsiteY11" fmla="*/ 2426677 h 2515713"/>
                <a:gd name="connsiteX12" fmla="*/ 328890 w 1446509"/>
                <a:gd name="connsiteY12" fmla="*/ 2325077 h 2515713"/>
                <a:gd name="connsiteX13" fmla="*/ 278090 w 1446509"/>
                <a:gd name="connsiteY13" fmla="*/ 2198077 h 2515713"/>
                <a:gd name="connsiteX14" fmla="*/ 405090 w 1446509"/>
                <a:gd name="connsiteY14" fmla="*/ 2159977 h 2515713"/>
                <a:gd name="connsiteX15" fmla="*/ 532090 w 1446509"/>
                <a:gd name="connsiteY15" fmla="*/ 2223477 h 2515713"/>
                <a:gd name="connsiteX16" fmla="*/ 354290 w 1446509"/>
                <a:gd name="connsiteY16" fmla="*/ 2083777 h 2515713"/>
                <a:gd name="connsiteX17" fmla="*/ 252690 w 1446509"/>
                <a:gd name="connsiteY17" fmla="*/ 2020277 h 2515713"/>
                <a:gd name="connsiteX18" fmla="*/ 128425 w 1446509"/>
                <a:gd name="connsiteY18" fmla="*/ 1812583 h 2515713"/>
                <a:gd name="connsiteX19" fmla="*/ 93256 w 1446509"/>
                <a:gd name="connsiteY19" fmla="*/ 1622084 h 2515713"/>
                <a:gd name="connsiteX20" fmla="*/ 163790 w 1446509"/>
                <a:gd name="connsiteY20" fmla="*/ 1444284 h 2515713"/>
                <a:gd name="connsiteX21" fmla="*/ 227290 w 1446509"/>
                <a:gd name="connsiteY21" fmla="*/ 1347177 h 2515713"/>
                <a:gd name="connsiteX22" fmla="*/ 327717 w 1446509"/>
                <a:gd name="connsiteY22" fmla="*/ 1248313 h 2515713"/>
                <a:gd name="connsiteX23" fmla="*/ 374219 w 1446509"/>
                <a:gd name="connsiteY23" fmla="*/ 1086338 h 2515713"/>
                <a:gd name="connsiteX24" fmla="*/ 303881 w 1446509"/>
                <a:gd name="connsiteY24" fmla="*/ 998611 h 2515713"/>
                <a:gd name="connsiteX25" fmla="*/ 500828 w 1446509"/>
                <a:gd name="connsiteY25" fmla="*/ 1009943 h 2515713"/>
                <a:gd name="connsiteX26" fmla="*/ 557490 w 1446509"/>
                <a:gd name="connsiteY26" fmla="*/ 1016977 h 2515713"/>
                <a:gd name="connsiteX27" fmla="*/ 633690 w 1446509"/>
                <a:gd name="connsiteY27" fmla="*/ 953477 h 2515713"/>
                <a:gd name="connsiteX28" fmla="*/ 722590 w 1446509"/>
                <a:gd name="connsiteY28" fmla="*/ 991577 h 2515713"/>
                <a:gd name="connsiteX29" fmla="*/ 760690 w 1446509"/>
                <a:gd name="connsiteY29" fmla="*/ 1080477 h 2515713"/>
                <a:gd name="connsiteX30" fmla="*/ 671790 w 1446509"/>
                <a:gd name="connsiteY30" fmla="*/ 1245577 h 2515713"/>
                <a:gd name="connsiteX31" fmla="*/ 773390 w 1446509"/>
                <a:gd name="connsiteY31" fmla="*/ 1397977 h 2515713"/>
                <a:gd name="connsiteX32" fmla="*/ 874990 w 1446509"/>
                <a:gd name="connsiteY32" fmla="*/ 1474177 h 2515713"/>
                <a:gd name="connsiteX33" fmla="*/ 874990 w 1446509"/>
                <a:gd name="connsiteY33" fmla="*/ 1537677 h 2515713"/>
                <a:gd name="connsiteX34" fmla="*/ 874990 w 1446509"/>
                <a:gd name="connsiteY34" fmla="*/ 1601177 h 2515713"/>
                <a:gd name="connsiteX35" fmla="*/ 671790 w 1446509"/>
                <a:gd name="connsiteY35" fmla="*/ 1639277 h 2515713"/>
                <a:gd name="connsiteX36" fmla="*/ 874990 w 1446509"/>
                <a:gd name="connsiteY36" fmla="*/ 1601177 h 2515713"/>
                <a:gd name="connsiteX37" fmla="*/ 925790 w 1446509"/>
                <a:gd name="connsiteY37" fmla="*/ 1601177 h 2515713"/>
                <a:gd name="connsiteX38" fmla="*/ 925790 w 1446509"/>
                <a:gd name="connsiteY38" fmla="*/ 1728177 h 2515713"/>
                <a:gd name="connsiteX39" fmla="*/ 938490 w 1446509"/>
                <a:gd name="connsiteY39" fmla="*/ 1982177 h 2515713"/>
                <a:gd name="connsiteX40" fmla="*/ 913090 w 1446509"/>
                <a:gd name="connsiteY40" fmla="*/ 2439377 h 2515713"/>
                <a:gd name="connsiteX41" fmla="*/ 963890 w 1446509"/>
                <a:gd name="connsiteY41" fmla="*/ 2312377 h 2515713"/>
                <a:gd name="connsiteX42" fmla="*/ 976590 w 1446509"/>
                <a:gd name="connsiteY42" fmla="*/ 2515577 h 2515713"/>
                <a:gd name="connsiteX43" fmla="*/ 989290 w 1446509"/>
                <a:gd name="connsiteY43" fmla="*/ 2337777 h 2515713"/>
                <a:gd name="connsiteX44" fmla="*/ 1065490 w 1446509"/>
                <a:gd name="connsiteY44" fmla="*/ 1994877 h 2515713"/>
                <a:gd name="connsiteX45" fmla="*/ 1090890 w 1446509"/>
                <a:gd name="connsiteY45" fmla="*/ 1944077 h 2515713"/>
                <a:gd name="connsiteX46" fmla="*/ 1078190 w 1446509"/>
                <a:gd name="connsiteY46" fmla="*/ 1639277 h 2515713"/>
                <a:gd name="connsiteX47" fmla="*/ 1128990 w 1446509"/>
                <a:gd name="connsiteY47" fmla="*/ 1512277 h 2515713"/>
                <a:gd name="connsiteX48" fmla="*/ 1281390 w 1446509"/>
                <a:gd name="connsiteY48" fmla="*/ 1588477 h 2515713"/>
                <a:gd name="connsiteX49" fmla="*/ 1103590 w 1446509"/>
                <a:gd name="connsiteY49" fmla="*/ 1436077 h 2515713"/>
                <a:gd name="connsiteX50" fmla="*/ 1090890 w 1446509"/>
                <a:gd name="connsiteY50" fmla="*/ 1423377 h 2515713"/>
                <a:gd name="connsiteX51" fmla="*/ 1052790 w 1446509"/>
                <a:gd name="connsiteY51" fmla="*/ 1194777 h 2515713"/>
                <a:gd name="connsiteX52" fmla="*/ 1027390 w 1446509"/>
                <a:gd name="connsiteY52" fmla="*/ 1131277 h 2515713"/>
                <a:gd name="connsiteX53" fmla="*/ 1027390 w 1446509"/>
                <a:gd name="connsiteY53" fmla="*/ 1131277 h 2515713"/>
                <a:gd name="connsiteX54" fmla="*/ 1141690 w 1446509"/>
                <a:gd name="connsiteY54" fmla="*/ 1245577 h 2515713"/>
                <a:gd name="connsiteX55" fmla="*/ 1141690 w 1446509"/>
                <a:gd name="connsiteY55" fmla="*/ 1245577 h 2515713"/>
                <a:gd name="connsiteX56" fmla="*/ 1230590 w 1446509"/>
                <a:gd name="connsiteY56" fmla="*/ 1410677 h 2515713"/>
                <a:gd name="connsiteX57" fmla="*/ 1268690 w 1446509"/>
                <a:gd name="connsiteY57" fmla="*/ 1626577 h 2515713"/>
                <a:gd name="connsiteX58" fmla="*/ 1268690 w 1446509"/>
                <a:gd name="connsiteY58" fmla="*/ 1905977 h 2515713"/>
                <a:gd name="connsiteX59" fmla="*/ 1319490 w 1446509"/>
                <a:gd name="connsiteY59" fmla="*/ 1690077 h 2515713"/>
                <a:gd name="connsiteX60" fmla="*/ 1319490 w 1446509"/>
                <a:gd name="connsiteY60" fmla="*/ 1512277 h 2515713"/>
                <a:gd name="connsiteX61" fmla="*/ 1205190 w 1446509"/>
                <a:gd name="connsiteY61" fmla="*/ 1258277 h 2515713"/>
                <a:gd name="connsiteX62" fmla="*/ 1446490 w 1446509"/>
                <a:gd name="connsiteY62" fmla="*/ 1309077 h 2515713"/>
                <a:gd name="connsiteX63" fmla="*/ 1217890 w 1446509"/>
                <a:gd name="connsiteY63" fmla="*/ 1169377 h 2515713"/>
                <a:gd name="connsiteX64" fmla="*/ 1090890 w 1446509"/>
                <a:gd name="connsiteY64" fmla="*/ 1105877 h 2515713"/>
                <a:gd name="connsiteX65" fmla="*/ 925790 w 1446509"/>
                <a:gd name="connsiteY65" fmla="*/ 889977 h 2515713"/>
                <a:gd name="connsiteX66" fmla="*/ 747990 w 1446509"/>
                <a:gd name="connsiteY66" fmla="*/ 775677 h 2515713"/>
                <a:gd name="connsiteX67" fmla="*/ 633690 w 1446509"/>
                <a:gd name="connsiteY67" fmla="*/ 737577 h 2515713"/>
                <a:gd name="connsiteX68" fmla="*/ 595590 w 1446509"/>
                <a:gd name="connsiteY68" fmla="*/ 724877 h 2515713"/>
                <a:gd name="connsiteX69" fmla="*/ 595590 w 1446509"/>
                <a:gd name="connsiteY69" fmla="*/ 280377 h 2515713"/>
                <a:gd name="connsiteX70" fmla="*/ 735290 w 1446509"/>
                <a:gd name="connsiteY70" fmla="*/ 102577 h 2515713"/>
                <a:gd name="connsiteX71" fmla="*/ 1014690 w 1446509"/>
                <a:gd name="connsiteY71" fmla="*/ 89877 h 2515713"/>
                <a:gd name="connsiteX72" fmla="*/ 1014690 w 1446509"/>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205972 w 1437891"/>
                <a:gd name="connsiteY10" fmla="*/ 2274277 h 2515713"/>
                <a:gd name="connsiteX11" fmla="*/ 294872 w 1437891"/>
                <a:gd name="connsiteY11" fmla="*/ 2426677 h 2515713"/>
                <a:gd name="connsiteX12" fmla="*/ 320272 w 1437891"/>
                <a:gd name="connsiteY12" fmla="*/ 2325077 h 2515713"/>
                <a:gd name="connsiteX13" fmla="*/ 269472 w 1437891"/>
                <a:gd name="connsiteY13" fmla="*/ 2198077 h 2515713"/>
                <a:gd name="connsiteX14" fmla="*/ 396472 w 1437891"/>
                <a:gd name="connsiteY14" fmla="*/ 2159977 h 2515713"/>
                <a:gd name="connsiteX15" fmla="*/ 523472 w 1437891"/>
                <a:gd name="connsiteY15" fmla="*/ 2223477 h 2515713"/>
                <a:gd name="connsiteX16" fmla="*/ 345672 w 1437891"/>
                <a:gd name="connsiteY16" fmla="*/ 2083777 h 2515713"/>
                <a:gd name="connsiteX17" fmla="*/ 244072 w 1437891"/>
                <a:gd name="connsiteY17" fmla="*/ 2020277 h 2515713"/>
                <a:gd name="connsiteX18" fmla="*/ 119807 w 1437891"/>
                <a:gd name="connsiteY18" fmla="*/ 1812583 h 2515713"/>
                <a:gd name="connsiteX19" fmla="*/ 84638 w 1437891"/>
                <a:gd name="connsiteY19" fmla="*/ 162208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56735 w 1437891"/>
                <a:gd name="connsiteY10" fmla="*/ 2168770 h 2515713"/>
                <a:gd name="connsiteX11" fmla="*/ 294872 w 1437891"/>
                <a:gd name="connsiteY11" fmla="*/ 2426677 h 2515713"/>
                <a:gd name="connsiteX12" fmla="*/ 320272 w 1437891"/>
                <a:gd name="connsiteY12" fmla="*/ 2325077 h 2515713"/>
                <a:gd name="connsiteX13" fmla="*/ 269472 w 1437891"/>
                <a:gd name="connsiteY13" fmla="*/ 2198077 h 2515713"/>
                <a:gd name="connsiteX14" fmla="*/ 396472 w 1437891"/>
                <a:gd name="connsiteY14" fmla="*/ 2159977 h 2515713"/>
                <a:gd name="connsiteX15" fmla="*/ 523472 w 1437891"/>
                <a:gd name="connsiteY15" fmla="*/ 2223477 h 2515713"/>
                <a:gd name="connsiteX16" fmla="*/ 345672 w 1437891"/>
                <a:gd name="connsiteY16" fmla="*/ 2083777 h 2515713"/>
                <a:gd name="connsiteX17" fmla="*/ 244072 w 1437891"/>
                <a:gd name="connsiteY17" fmla="*/ 2020277 h 2515713"/>
                <a:gd name="connsiteX18" fmla="*/ 119807 w 1437891"/>
                <a:gd name="connsiteY18" fmla="*/ 1812583 h 2515713"/>
                <a:gd name="connsiteX19" fmla="*/ 84638 w 1437891"/>
                <a:gd name="connsiteY19" fmla="*/ 162208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56735 w 1437891"/>
                <a:gd name="connsiteY10" fmla="*/ 2168770 h 2515713"/>
                <a:gd name="connsiteX11" fmla="*/ 294872 w 1437891"/>
                <a:gd name="connsiteY11" fmla="*/ 2426677 h 2515713"/>
                <a:gd name="connsiteX12" fmla="*/ 249934 w 1437891"/>
                <a:gd name="connsiteY12" fmla="*/ 2254739 h 2515713"/>
                <a:gd name="connsiteX13" fmla="*/ 269472 w 1437891"/>
                <a:gd name="connsiteY13" fmla="*/ 2198077 h 2515713"/>
                <a:gd name="connsiteX14" fmla="*/ 396472 w 1437891"/>
                <a:gd name="connsiteY14" fmla="*/ 2159977 h 2515713"/>
                <a:gd name="connsiteX15" fmla="*/ 523472 w 1437891"/>
                <a:gd name="connsiteY15" fmla="*/ 2223477 h 2515713"/>
                <a:gd name="connsiteX16" fmla="*/ 345672 w 1437891"/>
                <a:gd name="connsiteY16" fmla="*/ 2083777 h 2515713"/>
                <a:gd name="connsiteX17" fmla="*/ 244072 w 1437891"/>
                <a:gd name="connsiteY17" fmla="*/ 2020277 h 2515713"/>
                <a:gd name="connsiteX18" fmla="*/ 119807 w 1437891"/>
                <a:gd name="connsiteY18" fmla="*/ 1812583 h 2515713"/>
                <a:gd name="connsiteX19" fmla="*/ 84638 w 1437891"/>
                <a:gd name="connsiteY19" fmla="*/ 162208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56735 w 1437891"/>
                <a:gd name="connsiteY10" fmla="*/ 2168770 h 2515713"/>
                <a:gd name="connsiteX11" fmla="*/ 294872 w 1437891"/>
                <a:gd name="connsiteY11" fmla="*/ 2426677 h 2515713"/>
                <a:gd name="connsiteX12" fmla="*/ 249934 w 1437891"/>
                <a:gd name="connsiteY12" fmla="*/ 2254739 h 2515713"/>
                <a:gd name="connsiteX13" fmla="*/ 163965 w 1437891"/>
                <a:gd name="connsiteY13" fmla="*/ 2071468 h 2515713"/>
                <a:gd name="connsiteX14" fmla="*/ 396472 w 1437891"/>
                <a:gd name="connsiteY14" fmla="*/ 2159977 h 2515713"/>
                <a:gd name="connsiteX15" fmla="*/ 523472 w 1437891"/>
                <a:gd name="connsiteY15" fmla="*/ 2223477 h 2515713"/>
                <a:gd name="connsiteX16" fmla="*/ 345672 w 1437891"/>
                <a:gd name="connsiteY16" fmla="*/ 2083777 h 2515713"/>
                <a:gd name="connsiteX17" fmla="*/ 244072 w 1437891"/>
                <a:gd name="connsiteY17" fmla="*/ 2020277 h 2515713"/>
                <a:gd name="connsiteX18" fmla="*/ 119807 w 1437891"/>
                <a:gd name="connsiteY18" fmla="*/ 1812583 h 2515713"/>
                <a:gd name="connsiteX19" fmla="*/ 84638 w 1437891"/>
                <a:gd name="connsiteY19" fmla="*/ 162208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56735 w 1437891"/>
                <a:gd name="connsiteY10" fmla="*/ 2168770 h 2515713"/>
                <a:gd name="connsiteX11" fmla="*/ 294872 w 1437891"/>
                <a:gd name="connsiteY11" fmla="*/ 2426677 h 2515713"/>
                <a:gd name="connsiteX12" fmla="*/ 249934 w 1437891"/>
                <a:gd name="connsiteY12" fmla="*/ 2254739 h 2515713"/>
                <a:gd name="connsiteX13" fmla="*/ 163965 w 1437891"/>
                <a:gd name="connsiteY13" fmla="*/ 2071468 h 2515713"/>
                <a:gd name="connsiteX14" fmla="*/ 389438 w 1437891"/>
                <a:gd name="connsiteY14" fmla="*/ 2202180 h 2515713"/>
                <a:gd name="connsiteX15" fmla="*/ 523472 w 1437891"/>
                <a:gd name="connsiteY15" fmla="*/ 2223477 h 2515713"/>
                <a:gd name="connsiteX16" fmla="*/ 345672 w 1437891"/>
                <a:gd name="connsiteY16" fmla="*/ 2083777 h 2515713"/>
                <a:gd name="connsiteX17" fmla="*/ 244072 w 1437891"/>
                <a:gd name="connsiteY17" fmla="*/ 2020277 h 2515713"/>
                <a:gd name="connsiteX18" fmla="*/ 119807 w 1437891"/>
                <a:gd name="connsiteY18" fmla="*/ 1812583 h 2515713"/>
                <a:gd name="connsiteX19" fmla="*/ 84638 w 1437891"/>
                <a:gd name="connsiteY19" fmla="*/ 162208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56735 w 1437891"/>
                <a:gd name="connsiteY10" fmla="*/ 2168770 h 2515713"/>
                <a:gd name="connsiteX11" fmla="*/ 294872 w 1437891"/>
                <a:gd name="connsiteY11" fmla="*/ 2426677 h 2515713"/>
                <a:gd name="connsiteX12" fmla="*/ 249934 w 1437891"/>
                <a:gd name="connsiteY12" fmla="*/ 2254739 h 2515713"/>
                <a:gd name="connsiteX13" fmla="*/ 178033 w 1437891"/>
                <a:gd name="connsiteY13" fmla="*/ 2050366 h 2515713"/>
                <a:gd name="connsiteX14" fmla="*/ 389438 w 1437891"/>
                <a:gd name="connsiteY14" fmla="*/ 2202180 h 2515713"/>
                <a:gd name="connsiteX15" fmla="*/ 523472 w 1437891"/>
                <a:gd name="connsiteY15" fmla="*/ 2223477 h 2515713"/>
                <a:gd name="connsiteX16" fmla="*/ 345672 w 1437891"/>
                <a:gd name="connsiteY16" fmla="*/ 2083777 h 2515713"/>
                <a:gd name="connsiteX17" fmla="*/ 244072 w 1437891"/>
                <a:gd name="connsiteY17" fmla="*/ 2020277 h 2515713"/>
                <a:gd name="connsiteX18" fmla="*/ 119807 w 1437891"/>
                <a:gd name="connsiteY18" fmla="*/ 1812583 h 2515713"/>
                <a:gd name="connsiteX19" fmla="*/ 84638 w 1437891"/>
                <a:gd name="connsiteY19" fmla="*/ 162208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56735 w 1437891"/>
                <a:gd name="connsiteY10" fmla="*/ 2168770 h 2515713"/>
                <a:gd name="connsiteX11" fmla="*/ 294872 w 1437891"/>
                <a:gd name="connsiteY11" fmla="*/ 2426677 h 2515713"/>
                <a:gd name="connsiteX12" fmla="*/ 249934 w 1437891"/>
                <a:gd name="connsiteY12" fmla="*/ 2254739 h 2515713"/>
                <a:gd name="connsiteX13" fmla="*/ 213203 w 1437891"/>
                <a:gd name="connsiteY13" fmla="*/ 2099603 h 2515713"/>
                <a:gd name="connsiteX14" fmla="*/ 389438 w 1437891"/>
                <a:gd name="connsiteY14" fmla="*/ 2202180 h 2515713"/>
                <a:gd name="connsiteX15" fmla="*/ 523472 w 1437891"/>
                <a:gd name="connsiteY15" fmla="*/ 2223477 h 2515713"/>
                <a:gd name="connsiteX16" fmla="*/ 345672 w 1437891"/>
                <a:gd name="connsiteY16" fmla="*/ 2083777 h 2515713"/>
                <a:gd name="connsiteX17" fmla="*/ 244072 w 1437891"/>
                <a:gd name="connsiteY17" fmla="*/ 2020277 h 2515713"/>
                <a:gd name="connsiteX18" fmla="*/ 119807 w 1437891"/>
                <a:gd name="connsiteY18" fmla="*/ 1812583 h 2515713"/>
                <a:gd name="connsiteX19" fmla="*/ 84638 w 1437891"/>
                <a:gd name="connsiteY19" fmla="*/ 162208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56735 w 1437891"/>
                <a:gd name="connsiteY10" fmla="*/ 2168770 h 2515713"/>
                <a:gd name="connsiteX11" fmla="*/ 294872 w 1437891"/>
                <a:gd name="connsiteY11" fmla="*/ 2426677 h 2515713"/>
                <a:gd name="connsiteX12" fmla="*/ 249934 w 1437891"/>
                <a:gd name="connsiteY12" fmla="*/ 2254739 h 2515713"/>
                <a:gd name="connsiteX13" fmla="*/ 213203 w 1437891"/>
                <a:gd name="connsiteY13" fmla="*/ 2099603 h 2515713"/>
                <a:gd name="connsiteX14" fmla="*/ 389438 w 1437891"/>
                <a:gd name="connsiteY14" fmla="*/ 2202180 h 2515713"/>
                <a:gd name="connsiteX15" fmla="*/ 523472 w 1437891"/>
                <a:gd name="connsiteY15" fmla="*/ 2223477 h 2515713"/>
                <a:gd name="connsiteX16" fmla="*/ 345672 w 1437891"/>
                <a:gd name="connsiteY16" fmla="*/ 2083777 h 2515713"/>
                <a:gd name="connsiteX17" fmla="*/ 215936 w 1437891"/>
                <a:gd name="connsiteY17" fmla="*/ 1964006 h 2515713"/>
                <a:gd name="connsiteX18" fmla="*/ 119807 w 1437891"/>
                <a:gd name="connsiteY18" fmla="*/ 1812583 h 2515713"/>
                <a:gd name="connsiteX19" fmla="*/ 84638 w 1437891"/>
                <a:gd name="connsiteY19" fmla="*/ 162208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56735 w 1437891"/>
                <a:gd name="connsiteY10" fmla="*/ 2168770 h 2515713"/>
                <a:gd name="connsiteX11" fmla="*/ 294872 w 1437891"/>
                <a:gd name="connsiteY11" fmla="*/ 2426677 h 2515713"/>
                <a:gd name="connsiteX12" fmla="*/ 249934 w 1437891"/>
                <a:gd name="connsiteY12" fmla="*/ 2254739 h 2515713"/>
                <a:gd name="connsiteX13" fmla="*/ 213203 w 1437891"/>
                <a:gd name="connsiteY13" fmla="*/ 2099603 h 2515713"/>
                <a:gd name="connsiteX14" fmla="*/ 389438 w 1437891"/>
                <a:gd name="connsiteY14" fmla="*/ 2202180 h 2515713"/>
                <a:gd name="connsiteX15" fmla="*/ 523472 w 1437891"/>
                <a:gd name="connsiteY15" fmla="*/ 2223477 h 2515713"/>
                <a:gd name="connsiteX16" fmla="*/ 345672 w 1437891"/>
                <a:gd name="connsiteY16" fmla="*/ 2118946 h 2515713"/>
                <a:gd name="connsiteX17" fmla="*/ 215936 w 1437891"/>
                <a:gd name="connsiteY17" fmla="*/ 1964006 h 2515713"/>
                <a:gd name="connsiteX18" fmla="*/ 119807 w 1437891"/>
                <a:gd name="connsiteY18" fmla="*/ 1812583 h 2515713"/>
                <a:gd name="connsiteX19" fmla="*/ 84638 w 1437891"/>
                <a:gd name="connsiteY19" fmla="*/ 162208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213203 w 1437891"/>
                <a:gd name="connsiteY13" fmla="*/ 2099603 h 2515713"/>
                <a:gd name="connsiteX14" fmla="*/ 389438 w 1437891"/>
                <a:gd name="connsiteY14" fmla="*/ 2202180 h 2515713"/>
                <a:gd name="connsiteX15" fmla="*/ 523472 w 1437891"/>
                <a:gd name="connsiteY15" fmla="*/ 2223477 h 2515713"/>
                <a:gd name="connsiteX16" fmla="*/ 345672 w 1437891"/>
                <a:gd name="connsiteY16" fmla="*/ 2118946 h 2515713"/>
                <a:gd name="connsiteX17" fmla="*/ 215936 w 1437891"/>
                <a:gd name="connsiteY17" fmla="*/ 1964006 h 2515713"/>
                <a:gd name="connsiteX18" fmla="*/ 119807 w 1437891"/>
                <a:gd name="connsiteY18" fmla="*/ 1812583 h 2515713"/>
                <a:gd name="connsiteX19" fmla="*/ 84638 w 1437891"/>
                <a:gd name="connsiteY19" fmla="*/ 162208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78034 w 1437891"/>
                <a:gd name="connsiteY13" fmla="*/ 2085535 h 2515713"/>
                <a:gd name="connsiteX14" fmla="*/ 389438 w 1437891"/>
                <a:gd name="connsiteY14" fmla="*/ 2202180 h 2515713"/>
                <a:gd name="connsiteX15" fmla="*/ 523472 w 1437891"/>
                <a:gd name="connsiteY15" fmla="*/ 2223477 h 2515713"/>
                <a:gd name="connsiteX16" fmla="*/ 345672 w 1437891"/>
                <a:gd name="connsiteY16" fmla="*/ 2118946 h 2515713"/>
                <a:gd name="connsiteX17" fmla="*/ 215936 w 1437891"/>
                <a:gd name="connsiteY17" fmla="*/ 1964006 h 2515713"/>
                <a:gd name="connsiteX18" fmla="*/ 119807 w 1437891"/>
                <a:gd name="connsiteY18" fmla="*/ 1812583 h 2515713"/>
                <a:gd name="connsiteX19" fmla="*/ 84638 w 1437891"/>
                <a:gd name="connsiteY19" fmla="*/ 162208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89438 w 1437891"/>
                <a:gd name="connsiteY14" fmla="*/ 2202180 h 2515713"/>
                <a:gd name="connsiteX15" fmla="*/ 523472 w 1437891"/>
                <a:gd name="connsiteY15" fmla="*/ 2223477 h 2515713"/>
                <a:gd name="connsiteX16" fmla="*/ 345672 w 1437891"/>
                <a:gd name="connsiteY16" fmla="*/ 2118946 h 2515713"/>
                <a:gd name="connsiteX17" fmla="*/ 215936 w 1437891"/>
                <a:gd name="connsiteY17" fmla="*/ 1964006 h 2515713"/>
                <a:gd name="connsiteX18" fmla="*/ 119807 w 1437891"/>
                <a:gd name="connsiteY18" fmla="*/ 1812583 h 2515713"/>
                <a:gd name="connsiteX19" fmla="*/ 84638 w 1437891"/>
                <a:gd name="connsiteY19" fmla="*/ 162208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89438 w 1437891"/>
                <a:gd name="connsiteY14" fmla="*/ 2202180 h 2515713"/>
                <a:gd name="connsiteX15" fmla="*/ 523472 w 1437891"/>
                <a:gd name="connsiteY15" fmla="*/ 2223477 h 2515713"/>
                <a:gd name="connsiteX16" fmla="*/ 345672 w 1437891"/>
                <a:gd name="connsiteY16" fmla="*/ 2118946 h 2515713"/>
                <a:gd name="connsiteX17" fmla="*/ 201869 w 1437891"/>
                <a:gd name="connsiteY17" fmla="*/ 2013242 h 2515713"/>
                <a:gd name="connsiteX18" fmla="*/ 119807 w 1437891"/>
                <a:gd name="connsiteY18" fmla="*/ 1812583 h 2515713"/>
                <a:gd name="connsiteX19" fmla="*/ 84638 w 1437891"/>
                <a:gd name="connsiteY19" fmla="*/ 162208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89438 w 1437891"/>
                <a:gd name="connsiteY14" fmla="*/ 2202180 h 2515713"/>
                <a:gd name="connsiteX15" fmla="*/ 523472 w 1437891"/>
                <a:gd name="connsiteY15" fmla="*/ 2223477 h 2515713"/>
                <a:gd name="connsiteX16" fmla="*/ 366773 w 1437891"/>
                <a:gd name="connsiteY16" fmla="*/ 2133014 h 2515713"/>
                <a:gd name="connsiteX17" fmla="*/ 201869 w 1437891"/>
                <a:gd name="connsiteY17" fmla="*/ 2013242 h 2515713"/>
                <a:gd name="connsiteX18" fmla="*/ 119807 w 1437891"/>
                <a:gd name="connsiteY18" fmla="*/ 1812583 h 2515713"/>
                <a:gd name="connsiteX19" fmla="*/ 84638 w 1437891"/>
                <a:gd name="connsiteY19" fmla="*/ 162208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54269 w 1437891"/>
                <a:gd name="connsiteY14" fmla="*/ 2167011 h 2515713"/>
                <a:gd name="connsiteX15" fmla="*/ 523472 w 1437891"/>
                <a:gd name="connsiteY15" fmla="*/ 2223477 h 2515713"/>
                <a:gd name="connsiteX16" fmla="*/ 366773 w 1437891"/>
                <a:gd name="connsiteY16" fmla="*/ 2133014 h 2515713"/>
                <a:gd name="connsiteX17" fmla="*/ 201869 w 1437891"/>
                <a:gd name="connsiteY17" fmla="*/ 2013242 h 2515713"/>
                <a:gd name="connsiteX18" fmla="*/ 119807 w 1437891"/>
                <a:gd name="connsiteY18" fmla="*/ 1812583 h 2515713"/>
                <a:gd name="connsiteX19" fmla="*/ 84638 w 1437891"/>
                <a:gd name="connsiteY19" fmla="*/ 162208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54269 w 1437891"/>
                <a:gd name="connsiteY14" fmla="*/ 2167011 h 2515713"/>
                <a:gd name="connsiteX15" fmla="*/ 523472 w 1437891"/>
                <a:gd name="connsiteY15" fmla="*/ 2223477 h 2515713"/>
                <a:gd name="connsiteX16" fmla="*/ 366773 w 1437891"/>
                <a:gd name="connsiteY16" fmla="*/ 2133014 h 2515713"/>
                <a:gd name="connsiteX17" fmla="*/ 201869 w 1437891"/>
                <a:gd name="connsiteY17" fmla="*/ 2013242 h 2515713"/>
                <a:gd name="connsiteX18" fmla="*/ 119807 w 1437891"/>
                <a:gd name="connsiteY18" fmla="*/ 1812583 h 2515713"/>
                <a:gd name="connsiteX19" fmla="*/ 98706 w 1437891"/>
                <a:gd name="connsiteY19" fmla="*/ 165725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54269 w 1437891"/>
                <a:gd name="connsiteY14" fmla="*/ 2167011 h 2515713"/>
                <a:gd name="connsiteX15" fmla="*/ 523472 w 1437891"/>
                <a:gd name="connsiteY15" fmla="*/ 2223477 h 2515713"/>
                <a:gd name="connsiteX16" fmla="*/ 366773 w 1437891"/>
                <a:gd name="connsiteY16" fmla="*/ 2133014 h 2515713"/>
                <a:gd name="connsiteX17" fmla="*/ 201869 w 1437891"/>
                <a:gd name="connsiteY17" fmla="*/ 2013242 h 2515713"/>
                <a:gd name="connsiteX18" fmla="*/ 119807 w 1437891"/>
                <a:gd name="connsiteY18" fmla="*/ 1812583 h 2515713"/>
                <a:gd name="connsiteX19" fmla="*/ 98706 w 1437891"/>
                <a:gd name="connsiteY19" fmla="*/ 165725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35939 w 1437891"/>
                <a:gd name="connsiteY25" fmla="*/ 1031045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54269 w 1437891"/>
                <a:gd name="connsiteY14" fmla="*/ 2167011 h 2515713"/>
                <a:gd name="connsiteX15" fmla="*/ 523472 w 1437891"/>
                <a:gd name="connsiteY15" fmla="*/ 2223477 h 2515713"/>
                <a:gd name="connsiteX16" fmla="*/ 366773 w 1437891"/>
                <a:gd name="connsiteY16" fmla="*/ 2133014 h 2515713"/>
                <a:gd name="connsiteX17" fmla="*/ 201869 w 1437891"/>
                <a:gd name="connsiteY17" fmla="*/ 2013242 h 2515713"/>
                <a:gd name="connsiteX18" fmla="*/ 119807 w 1437891"/>
                <a:gd name="connsiteY18" fmla="*/ 1812583 h 2515713"/>
                <a:gd name="connsiteX19" fmla="*/ 98706 w 1437891"/>
                <a:gd name="connsiteY19" fmla="*/ 165725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35939 w 1437891"/>
                <a:gd name="connsiteY25" fmla="*/ 1031045 h 2515713"/>
                <a:gd name="connsiteX26" fmla="*/ 548872 w 1437891"/>
                <a:gd name="connsiteY26" fmla="*/ 1016977 h 2515713"/>
                <a:gd name="connsiteX27" fmla="*/ 618038 w 1437891"/>
                <a:gd name="connsiteY27" fmla="*/ 847969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54269 w 1437891"/>
                <a:gd name="connsiteY14" fmla="*/ 2167011 h 2515713"/>
                <a:gd name="connsiteX15" fmla="*/ 523472 w 1437891"/>
                <a:gd name="connsiteY15" fmla="*/ 2223477 h 2515713"/>
                <a:gd name="connsiteX16" fmla="*/ 366773 w 1437891"/>
                <a:gd name="connsiteY16" fmla="*/ 2133014 h 2515713"/>
                <a:gd name="connsiteX17" fmla="*/ 201869 w 1437891"/>
                <a:gd name="connsiteY17" fmla="*/ 2013242 h 2515713"/>
                <a:gd name="connsiteX18" fmla="*/ 119807 w 1437891"/>
                <a:gd name="connsiteY18" fmla="*/ 1812583 h 2515713"/>
                <a:gd name="connsiteX19" fmla="*/ 98706 w 1437891"/>
                <a:gd name="connsiteY19" fmla="*/ 165725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35939 w 1437891"/>
                <a:gd name="connsiteY25" fmla="*/ 1031045 h 2515713"/>
                <a:gd name="connsiteX26" fmla="*/ 626244 w 1437891"/>
                <a:gd name="connsiteY26" fmla="*/ 953672 h 2515713"/>
                <a:gd name="connsiteX27" fmla="*/ 618038 w 1437891"/>
                <a:gd name="connsiteY27" fmla="*/ 847969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54269 w 1437891"/>
                <a:gd name="connsiteY14" fmla="*/ 2167011 h 2515713"/>
                <a:gd name="connsiteX15" fmla="*/ 523472 w 1437891"/>
                <a:gd name="connsiteY15" fmla="*/ 2223477 h 2515713"/>
                <a:gd name="connsiteX16" fmla="*/ 366773 w 1437891"/>
                <a:gd name="connsiteY16" fmla="*/ 2133014 h 2515713"/>
                <a:gd name="connsiteX17" fmla="*/ 201869 w 1437891"/>
                <a:gd name="connsiteY17" fmla="*/ 2013242 h 2515713"/>
                <a:gd name="connsiteX18" fmla="*/ 119807 w 1437891"/>
                <a:gd name="connsiteY18" fmla="*/ 1812583 h 2515713"/>
                <a:gd name="connsiteX19" fmla="*/ 98706 w 1437891"/>
                <a:gd name="connsiteY19" fmla="*/ 165725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35939 w 1437891"/>
                <a:gd name="connsiteY25" fmla="*/ 1031045 h 2515713"/>
                <a:gd name="connsiteX26" fmla="*/ 619210 w 1437891"/>
                <a:gd name="connsiteY26" fmla="*/ 932570 h 2515713"/>
                <a:gd name="connsiteX27" fmla="*/ 618038 w 1437891"/>
                <a:gd name="connsiteY27" fmla="*/ 847969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54269 w 1437891"/>
                <a:gd name="connsiteY14" fmla="*/ 2167011 h 2515713"/>
                <a:gd name="connsiteX15" fmla="*/ 523472 w 1437891"/>
                <a:gd name="connsiteY15" fmla="*/ 2223477 h 2515713"/>
                <a:gd name="connsiteX16" fmla="*/ 366773 w 1437891"/>
                <a:gd name="connsiteY16" fmla="*/ 2133014 h 2515713"/>
                <a:gd name="connsiteX17" fmla="*/ 201869 w 1437891"/>
                <a:gd name="connsiteY17" fmla="*/ 2013242 h 2515713"/>
                <a:gd name="connsiteX18" fmla="*/ 119807 w 1437891"/>
                <a:gd name="connsiteY18" fmla="*/ 1812583 h 2515713"/>
                <a:gd name="connsiteX19" fmla="*/ 98706 w 1437891"/>
                <a:gd name="connsiteY19" fmla="*/ 165725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35939 w 1437891"/>
                <a:gd name="connsiteY25" fmla="*/ 1009944 h 2515713"/>
                <a:gd name="connsiteX26" fmla="*/ 619210 w 1437891"/>
                <a:gd name="connsiteY26" fmla="*/ 932570 h 2515713"/>
                <a:gd name="connsiteX27" fmla="*/ 618038 w 1437891"/>
                <a:gd name="connsiteY27" fmla="*/ 847969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54269 w 1437891"/>
                <a:gd name="connsiteY14" fmla="*/ 2167011 h 2515713"/>
                <a:gd name="connsiteX15" fmla="*/ 523472 w 1437891"/>
                <a:gd name="connsiteY15" fmla="*/ 2223477 h 2515713"/>
                <a:gd name="connsiteX16" fmla="*/ 366773 w 1437891"/>
                <a:gd name="connsiteY16" fmla="*/ 2133014 h 2515713"/>
                <a:gd name="connsiteX17" fmla="*/ 201869 w 1437891"/>
                <a:gd name="connsiteY17" fmla="*/ 2013242 h 2515713"/>
                <a:gd name="connsiteX18" fmla="*/ 119807 w 1437891"/>
                <a:gd name="connsiteY18" fmla="*/ 1812583 h 2515713"/>
                <a:gd name="connsiteX19" fmla="*/ 98706 w 1437891"/>
                <a:gd name="connsiteY19" fmla="*/ 165725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35939 w 1437891"/>
                <a:gd name="connsiteY25" fmla="*/ 1009944 h 2515713"/>
                <a:gd name="connsiteX26" fmla="*/ 577007 w 1437891"/>
                <a:gd name="connsiteY26" fmla="*/ 946637 h 2515713"/>
                <a:gd name="connsiteX27" fmla="*/ 618038 w 1437891"/>
                <a:gd name="connsiteY27" fmla="*/ 847969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54269 w 1437891"/>
                <a:gd name="connsiteY14" fmla="*/ 2167011 h 2515713"/>
                <a:gd name="connsiteX15" fmla="*/ 523472 w 1437891"/>
                <a:gd name="connsiteY15" fmla="*/ 2223477 h 2515713"/>
                <a:gd name="connsiteX16" fmla="*/ 366773 w 1437891"/>
                <a:gd name="connsiteY16" fmla="*/ 2133014 h 2515713"/>
                <a:gd name="connsiteX17" fmla="*/ 201869 w 1437891"/>
                <a:gd name="connsiteY17" fmla="*/ 2013242 h 2515713"/>
                <a:gd name="connsiteX18" fmla="*/ 119807 w 1437891"/>
                <a:gd name="connsiteY18" fmla="*/ 1812583 h 2515713"/>
                <a:gd name="connsiteX19" fmla="*/ 98706 w 1437891"/>
                <a:gd name="connsiteY19" fmla="*/ 165725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35939 w 1437891"/>
                <a:gd name="connsiteY25" fmla="*/ 1009944 h 2515713"/>
                <a:gd name="connsiteX26" fmla="*/ 577007 w 1437891"/>
                <a:gd name="connsiteY26" fmla="*/ 946637 h 2515713"/>
                <a:gd name="connsiteX27" fmla="*/ 618038 w 1437891"/>
                <a:gd name="connsiteY27" fmla="*/ 847969 h 2515713"/>
                <a:gd name="connsiteX28" fmla="*/ 735074 w 1437891"/>
                <a:gd name="connsiteY28" fmla="*/ 963441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54269 w 1437891"/>
                <a:gd name="connsiteY14" fmla="*/ 2167011 h 2515713"/>
                <a:gd name="connsiteX15" fmla="*/ 523472 w 1437891"/>
                <a:gd name="connsiteY15" fmla="*/ 2223477 h 2515713"/>
                <a:gd name="connsiteX16" fmla="*/ 366773 w 1437891"/>
                <a:gd name="connsiteY16" fmla="*/ 2133014 h 2515713"/>
                <a:gd name="connsiteX17" fmla="*/ 201869 w 1437891"/>
                <a:gd name="connsiteY17" fmla="*/ 2013242 h 2515713"/>
                <a:gd name="connsiteX18" fmla="*/ 119807 w 1437891"/>
                <a:gd name="connsiteY18" fmla="*/ 1812583 h 2515713"/>
                <a:gd name="connsiteX19" fmla="*/ 98706 w 1437891"/>
                <a:gd name="connsiteY19" fmla="*/ 165725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35939 w 1437891"/>
                <a:gd name="connsiteY25" fmla="*/ 1009944 h 2515713"/>
                <a:gd name="connsiteX26" fmla="*/ 577007 w 1437891"/>
                <a:gd name="connsiteY26" fmla="*/ 946637 h 2515713"/>
                <a:gd name="connsiteX27" fmla="*/ 618038 w 1437891"/>
                <a:gd name="connsiteY27" fmla="*/ 847969 h 2515713"/>
                <a:gd name="connsiteX28" fmla="*/ 735074 w 1437891"/>
                <a:gd name="connsiteY28" fmla="*/ 963441 h 2515713"/>
                <a:gd name="connsiteX29" fmla="*/ 709869 w 1437891"/>
                <a:gd name="connsiteY29" fmla="*/ 1087511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54269 w 1437891"/>
                <a:gd name="connsiteY14" fmla="*/ 2167011 h 2515713"/>
                <a:gd name="connsiteX15" fmla="*/ 523472 w 1437891"/>
                <a:gd name="connsiteY15" fmla="*/ 2223477 h 2515713"/>
                <a:gd name="connsiteX16" fmla="*/ 366773 w 1437891"/>
                <a:gd name="connsiteY16" fmla="*/ 2133014 h 2515713"/>
                <a:gd name="connsiteX17" fmla="*/ 201869 w 1437891"/>
                <a:gd name="connsiteY17" fmla="*/ 2013242 h 2515713"/>
                <a:gd name="connsiteX18" fmla="*/ 119807 w 1437891"/>
                <a:gd name="connsiteY18" fmla="*/ 1812583 h 2515713"/>
                <a:gd name="connsiteX19" fmla="*/ 98706 w 1437891"/>
                <a:gd name="connsiteY19" fmla="*/ 165725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35939 w 1437891"/>
                <a:gd name="connsiteY25" fmla="*/ 1009944 h 2515713"/>
                <a:gd name="connsiteX26" fmla="*/ 577007 w 1437891"/>
                <a:gd name="connsiteY26" fmla="*/ 946637 h 2515713"/>
                <a:gd name="connsiteX27" fmla="*/ 618038 w 1437891"/>
                <a:gd name="connsiteY27" fmla="*/ 847969 h 2515713"/>
                <a:gd name="connsiteX28" fmla="*/ 735074 w 1437891"/>
                <a:gd name="connsiteY28" fmla="*/ 963441 h 2515713"/>
                <a:gd name="connsiteX29" fmla="*/ 709869 w 1437891"/>
                <a:gd name="connsiteY29" fmla="*/ 1087511 h 2515713"/>
                <a:gd name="connsiteX30" fmla="*/ 698342 w 1437891"/>
                <a:gd name="connsiteY30" fmla="*/ 1238543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54269 w 1437891"/>
                <a:gd name="connsiteY14" fmla="*/ 2167011 h 2515713"/>
                <a:gd name="connsiteX15" fmla="*/ 523472 w 1437891"/>
                <a:gd name="connsiteY15" fmla="*/ 2223477 h 2515713"/>
                <a:gd name="connsiteX16" fmla="*/ 366773 w 1437891"/>
                <a:gd name="connsiteY16" fmla="*/ 2133014 h 2515713"/>
                <a:gd name="connsiteX17" fmla="*/ 201869 w 1437891"/>
                <a:gd name="connsiteY17" fmla="*/ 2013242 h 2515713"/>
                <a:gd name="connsiteX18" fmla="*/ 119807 w 1437891"/>
                <a:gd name="connsiteY18" fmla="*/ 1812583 h 2515713"/>
                <a:gd name="connsiteX19" fmla="*/ 98706 w 1437891"/>
                <a:gd name="connsiteY19" fmla="*/ 165725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35939 w 1437891"/>
                <a:gd name="connsiteY25" fmla="*/ 1009944 h 2515713"/>
                <a:gd name="connsiteX26" fmla="*/ 577007 w 1437891"/>
                <a:gd name="connsiteY26" fmla="*/ 946637 h 2515713"/>
                <a:gd name="connsiteX27" fmla="*/ 618038 w 1437891"/>
                <a:gd name="connsiteY27" fmla="*/ 847969 h 2515713"/>
                <a:gd name="connsiteX28" fmla="*/ 735074 w 1437891"/>
                <a:gd name="connsiteY28" fmla="*/ 963441 h 2515713"/>
                <a:gd name="connsiteX29" fmla="*/ 709869 w 1437891"/>
                <a:gd name="connsiteY29" fmla="*/ 1087511 h 2515713"/>
                <a:gd name="connsiteX30" fmla="*/ 698342 w 1437891"/>
                <a:gd name="connsiteY30" fmla="*/ 1238543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866372 w 1437891"/>
                <a:gd name="connsiteY35" fmla="*/ 1601177 h 2515713"/>
                <a:gd name="connsiteX36" fmla="*/ 917172 w 1437891"/>
                <a:gd name="connsiteY36" fmla="*/ 1601177 h 2515713"/>
                <a:gd name="connsiteX37" fmla="*/ 917172 w 1437891"/>
                <a:gd name="connsiteY37" fmla="*/ 1728177 h 2515713"/>
                <a:gd name="connsiteX38" fmla="*/ 929872 w 1437891"/>
                <a:gd name="connsiteY38" fmla="*/ 1982177 h 2515713"/>
                <a:gd name="connsiteX39" fmla="*/ 904472 w 1437891"/>
                <a:gd name="connsiteY39" fmla="*/ 2439377 h 2515713"/>
                <a:gd name="connsiteX40" fmla="*/ 955272 w 1437891"/>
                <a:gd name="connsiteY40" fmla="*/ 2312377 h 2515713"/>
                <a:gd name="connsiteX41" fmla="*/ 967972 w 1437891"/>
                <a:gd name="connsiteY41" fmla="*/ 2515577 h 2515713"/>
                <a:gd name="connsiteX42" fmla="*/ 980672 w 1437891"/>
                <a:gd name="connsiteY42" fmla="*/ 2337777 h 2515713"/>
                <a:gd name="connsiteX43" fmla="*/ 1056872 w 1437891"/>
                <a:gd name="connsiteY43" fmla="*/ 1994877 h 2515713"/>
                <a:gd name="connsiteX44" fmla="*/ 1082272 w 1437891"/>
                <a:gd name="connsiteY44" fmla="*/ 1944077 h 2515713"/>
                <a:gd name="connsiteX45" fmla="*/ 1069572 w 1437891"/>
                <a:gd name="connsiteY45" fmla="*/ 1639277 h 2515713"/>
                <a:gd name="connsiteX46" fmla="*/ 1120372 w 1437891"/>
                <a:gd name="connsiteY46" fmla="*/ 1512277 h 2515713"/>
                <a:gd name="connsiteX47" fmla="*/ 1272772 w 1437891"/>
                <a:gd name="connsiteY47" fmla="*/ 1588477 h 2515713"/>
                <a:gd name="connsiteX48" fmla="*/ 1094972 w 1437891"/>
                <a:gd name="connsiteY48" fmla="*/ 1436077 h 2515713"/>
                <a:gd name="connsiteX49" fmla="*/ 1082272 w 1437891"/>
                <a:gd name="connsiteY49" fmla="*/ 1423377 h 2515713"/>
                <a:gd name="connsiteX50" fmla="*/ 1044172 w 1437891"/>
                <a:gd name="connsiteY50" fmla="*/ 1194777 h 2515713"/>
                <a:gd name="connsiteX51" fmla="*/ 1018772 w 1437891"/>
                <a:gd name="connsiteY51" fmla="*/ 1131277 h 2515713"/>
                <a:gd name="connsiteX52" fmla="*/ 1018772 w 1437891"/>
                <a:gd name="connsiteY52" fmla="*/ 1131277 h 2515713"/>
                <a:gd name="connsiteX53" fmla="*/ 1133072 w 1437891"/>
                <a:gd name="connsiteY53" fmla="*/ 1245577 h 2515713"/>
                <a:gd name="connsiteX54" fmla="*/ 1133072 w 1437891"/>
                <a:gd name="connsiteY54" fmla="*/ 1245577 h 2515713"/>
                <a:gd name="connsiteX55" fmla="*/ 1221972 w 1437891"/>
                <a:gd name="connsiteY55" fmla="*/ 1410677 h 2515713"/>
                <a:gd name="connsiteX56" fmla="*/ 1260072 w 1437891"/>
                <a:gd name="connsiteY56" fmla="*/ 1626577 h 2515713"/>
                <a:gd name="connsiteX57" fmla="*/ 1260072 w 1437891"/>
                <a:gd name="connsiteY57" fmla="*/ 1905977 h 2515713"/>
                <a:gd name="connsiteX58" fmla="*/ 1310872 w 1437891"/>
                <a:gd name="connsiteY58" fmla="*/ 1690077 h 2515713"/>
                <a:gd name="connsiteX59" fmla="*/ 1310872 w 1437891"/>
                <a:gd name="connsiteY59" fmla="*/ 1512277 h 2515713"/>
                <a:gd name="connsiteX60" fmla="*/ 1196572 w 1437891"/>
                <a:gd name="connsiteY60" fmla="*/ 1258277 h 2515713"/>
                <a:gd name="connsiteX61" fmla="*/ 1437872 w 1437891"/>
                <a:gd name="connsiteY61" fmla="*/ 1309077 h 2515713"/>
                <a:gd name="connsiteX62" fmla="*/ 1209272 w 1437891"/>
                <a:gd name="connsiteY62" fmla="*/ 1169377 h 2515713"/>
                <a:gd name="connsiteX63" fmla="*/ 1082272 w 1437891"/>
                <a:gd name="connsiteY63" fmla="*/ 1105877 h 2515713"/>
                <a:gd name="connsiteX64" fmla="*/ 917172 w 1437891"/>
                <a:gd name="connsiteY64" fmla="*/ 889977 h 2515713"/>
                <a:gd name="connsiteX65" fmla="*/ 739372 w 1437891"/>
                <a:gd name="connsiteY65" fmla="*/ 775677 h 2515713"/>
                <a:gd name="connsiteX66" fmla="*/ 625072 w 1437891"/>
                <a:gd name="connsiteY66" fmla="*/ 737577 h 2515713"/>
                <a:gd name="connsiteX67" fmla="*/ 586972 w 1437891"/>
                <a:gd name="connsiteY67" fmla="*/ 724877 h 2515713"/>
                <a:gd name="connsiteX68" fmla="*/ 586972 w 1437891"/>
                <a:gd name="connsiteY68" fmla="*/ 280377 h 2515713"/>
                <a:gd name="connsiteX69" fmla="*/ 726672 w 1437891"/>
                <a:gd name="connsiteY69" fmla="*/ 102577 h 2515713"/>
                <a:gd name="connsiteX70" fmla="*/ 1006072 w 1437891"/>
                <a:gd name="connsiteY70" fmla="*/ 89877 h 2515713"/>
                <a:gd name="connsiteX71" fmla="*/ 1006072 w 1437891"/>
                <a:gd name="connsiteY71"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54269 w 1437891"/>
                <a:gd name="connsiteY14" fmla="*/ 2167011 h 2515713"/>
                <a:gd name="connsiteX15" fmla="*/ 523472 w 1437891"/>
                <a:gd name="connsiteY15" fmla="*/ 2223477 h 2515713"/>
                <a:gd name="connsiteX16" fmla="*/ 366773 w 1437891"/>
                <a:gd name="connsiteY16" fmla="*/ 2133014 h 2515713"/>
                <a:gd name="connsiteX17" fmla="*/ 201869 w 1437891"/>
                <a:gd name="connsiteY17" fmla="*/ 2013242 h 2515713"/>
                <a:gd name="connsiteX18" fmla="*/ 119807 w 1437891"/>
                <a:gd name="connsiteY18" fmla="*/ 1812583 h 2515713"/>
                <a:gd name="connsiteX19" fmla="*/ 98706 w 1437891"/>
                <a:gd name="connsiteY19" fmla="*/ 165725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35939 w 1437891"/>
                <a:gd name="connsiteY25" fmla="*/ 1009944 h 2515713"/>
                <a:gd name="connsiteX26" fmla="*/ 577007 w 1437891"/>
                <a:gd name="connsiteY26" fmla="*/ 946637 h 2515713"/>
                <a:gd name="connsiteX27" fmla="*/ 618038 w 1437891"/>
                <a:gd name="connsiteY27" fmla="*/ 847969 h 2515713"/>
                <a:gd name="connsiteX28" fmla="*/ 735074 w 1437891"/>
                <a:gd name="connsiteY28" fmla="*/ 963441 h 2515713"/>
                <a:gd name="connsiteX29" fmla="*/ 709869 w 1437891"/>
                <a:gd name="connsiteY29" fmla="*/ 1087511 h 2515713"/>
                <a:gd name="connsiteX30" fmla="*/ 698342 w 1437891"/>
                <a:gd name="connsiteY30" fmla="*/ 1238543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866372 w 1437891"/>
                <a:gd name="connsiteY35" fmla="*/ 1601177 h 2515713"/>
                <a:gd name="connsiteX36" fmla="*/ 917172 w 1437891"/>
                <a:gd name="connsiteY36" fmla="*/ 1601177 h 2515713"/>
                <a:gd name="connsiteX37" fmla="*/ 917172 w 1437891"/>
                <a:gd name="connsiteY37" fmla="*/ 1728177 h 2515713"/>
                <a:gd name="connsiteX38" fmla="*/ 929872 w 1437891"/>
                <a:gd name="connsiteY38" fmla="*/ 1982177 h 2515713"/>
                <a:gd name="connsiteX39" fmla="*/ 904472 w 1437891"/>
                <a:gd name="connsiteY39" fmla="*/ 2439377 h 2515713"/>
                <a:gd name="connsiteX40" fmla="*/ 955272 w 1437891"/>
                <a:gd name="connsiteY40" fmla="*/ 2312377 h 2515713"/>
                <a:gd name="connsiteX41" fmla="*/ 967972 w 1437891"/>
                <a:gd name="connsiteY41" fmla="*/ 2515577 h 2515713"/>
                <a:gd name="connsiteX42" fmla="*/ 980672 w 1437891"/>
                <a:gd name="connsiteY42" fmla="*/ 2337777 h 2515713"/>
                <a:gd name="connsiteX43" fmla="*/ 1056872 w 1437891"/>
                <a:gd name="connsiteY43" fmla="*/ 1994877 h 2515713"/>
                <a:gd name="connsiteX44" fmla="*/ 1082272 w 1437891"/>
                <a:gd name="connsiteY44" fmla="*/ 1944077 h 2515713"/>
                <a:gd name="connsiteX45" fmla="*/ 1069572 w 1437891"/>
                <a:gd name="connsiteY45" fmla="*/ 1639277 h 2515713"/>
                <a:gd name="connsiteX46" fmla="*/ 1120372 w 1437891"/>
                <a:gd name="connsiteY46" fmla="*/ 1512277 h 2515713"/>
                <a:gd name="connsiteX47" fmla="*/ 1272772 w 1437891"/>
                <a:gd name="connsiteY47" fmla="*/ 1588477 h 2515713"/>
                <a:gd name="connsiteX48" fmla="*/ 1094972 w 1437891"/>
                <a:gd name="connsiteY48" fmla="*/ 1436077 h 2515713"/>
                <a:gd name="connsiteX49" fmla="*/ 1082272 w 1437891"/>
                <a:gd name="connsiteY49" fmla="*/ 1423377 h 2515713"/>
                <a:gd name="connsiteX50" fmla="*/ 1044172 w 1437891"/>
                <a:gd name="connsiteY50" fmla="*/ 1194777 h 2515713"/>
                <a:gd name="connsiteX51" fmla="*/ 1018772 w 1437891"/>
                <a:gd name="connsiteY51" fmla="*/ 1131277 h 2515713"/>
                <a:gd name="connsiteX52" fmla="*/ 1018772 w 1437891"/>
                <a:gd name="connsiteY52" fmla="*/ 1131277 h 2515713"/>
                <a:gd name="connsiteX53" fmla="*/ 1133072 w 1437891"/>
                <a:gd name="connsiteY53" fmla="*/ 1245577 h 2515713"/>
                <a:gd name="connsiteX54" fmla="*/ 1133072 w 1437891"/>
                <a:gd name="connsiteY54" fmla="*/ 1245577 h 2515713"/>
                <a:gd name="connsiteX55" fmla="*/ 1221972 w 1437891"/>
                <a:gd name="connsiteY55" fmla="*/ 1410677 h 2515713"/>
                <a:gd name="connsiteX56" fmla="*/ 1260072 w 1437891"/>
                <a:gd name="connsiteY56" fmla="*/ 1626577 h 2515713"/>
                <a:gd name="connsiteX57" fmla="*/ 1260072 w 1437891"/>
                <a:gd name="connsiteY57" fmla="*/ 1905977 h 2515713"/>
                <a:gd name="connsiteX58" fmla="*/ 1310872 w 1437891"/>
                <a:gd name="connsiteY58" fmla="*/ 1690077 h 2515713"/>
                <a:gd name="connsiteX59" fmla="*/ 1310872 w 1437891"/>
                <a:gd name="connsiteY59" fmla="*/ 1512277 h 2515713"/>
                <a:gd name="connsiteX60" fmla="*/ 1196572 w 1437891"/>
                <a:gd name="connsiteY60" fmla="*/ 1258277 h 2515713"/>
                <a:gd name="connsiteX61" fmla="*/ 1437872 w 1437891"/>
                <a:gd name="connsiteY61" fmla="*/ 1309077 h 2515713"/>
                <a:gd name="connsiteX62" fmla="*/ 1209272 w 1437891"/>
                <a:gd name="connsiteY62" fmla="*/ 1169377 h 2515713"/>
                <a:gd name="connsiteX63" fmla="*/ 1082272 w 1437891"/>
                <a:gd name="connsiteY63" fmla="*/ 1105877 h 2515713"/>
                <a:gd name="connsiteX64" fmla="*/ 917172 w 1437891"/>
                <a:gd name="connsiteY64" fmla="*/ 889977 h 2515713"/>
                <a:gd name="connsiteX65" fmla="*/ 739372 w 1437891"/>
                <a:gd name="connsiteY65" fmla="*/ 775677 h 2515713"/>
                <a:gd name="connsiteX66" fmla="*/ 625072 w 1437891"/>
                <a:gd name="connsiteY66" fmla="*/ 737577 h 2515713"/>
                <a:gd name="connsiteX67" fmla="*/ 558836 w 1437891"/>
                <a:gd name="connsiteY67" fmla="*/ 563098 h 2515713"/>
                <a:gd name="connsiteX68" fmla="*/ 586972 w 1437891"/>
                <a:gd name="connsiteY68" fmla="*/ 280377 h 2515713"/>
                <a:gd name="connsiteX69" fmla="*/ 726672 w 1437891"/>
                <a:gd name="connsiteY69" fmla="*/ 102577 h 2515713"/>
                <a:gd name="connsiteX70" fmla="*/ 1006072 w 1437891"/>
                <a:gd name="connsiteY70" fmla="*/ 89877 h 2515713"/>
                <a:gd name="connsiteX71" fmla="*/ 1006072 w 1437891"/>
                <a:gd name="connsiteY71"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54269 w 1437891"/>
                <a:gd name="connsiteY14" fmla="*/ 2167011 h 2515713"/>
                <a:gd name="connsiteX15" fmla="*/ 523472 w 1437891"/>
                <a:gd name="connsiteY15" fmla="*/ 2223477 h 2515713"/>
                <a:gd name="connsiteX16" fmla="*/ 366773 w 1437891"/>
                <a:gd name="connsiteY16" fmla="*/ 2133014 h 2515713"/>
                <a:gd name="connsiteX17" fmla="*/ 201869 w 1437891"/>
                <a:gd name="connsiteY17" fmla="*/ 2013242 h 2515713"/>
                <a:gd name="connsiteX18" fmla="*/ 119807 w 1437891"/>
                <a:gd name="connsiteY18" fmla="*/ 1812583 h 2515713"/>
                <a:gd name="connsiteX19" fmla="*/ 98706 w 1437891"/>
                <a:gd name="connsiteY19" fmla="*/ 165725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35939 w 1437891"/>
                <a:gd name="connsiteY25" fmla="*/ 1009944 h 2515713"/>
                <a:gd name="connsiteX26" fmla="*/ 577007 w 1437891"/>
                <a:gd name="connsiteY26" fmla="*/ 946637 h 2515713"/>
                <a:gd name="connsiteX27" fmla="*/ 618038 w 1437891"/>
                <a:gd name="connsiteY27" fmla="*/ 847969 h 2515713"/>
                <a:gd name="connsiteX28" fmla="*/ 735074 w 1437891"/>
                <a:gd name="connsiteY28" fmla="*/ 963441 h 2515713"/>
                <a:gd name="connsiteX29" fmla="*/ 709869 w 1437891"/>
                <a:gd name="connsiteY29" fmla="*/ 1087511 h 2515713"/>
                <a:gd name="connsiteX30" fmla="*/ 698342 w 1437891"/>
                <a:gd name="connsiteY30" fmla="*/ 1238543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866372 w 1437891"/>
                <a:gd name="connsiteY35" fmla="*/ 1601177 h 2515713"/>
                <a:gd name="connsiteX36" fmla="*/ 917172 w 1437891"/>
                <a:gd name="connsiteY36" fmla="*/ 1601177 h 2515713"/>
                <a:gd name="connsiteX37" fmla="*/ 917172 w 1437891"/>
                <a:gd name="connsiteY37" fmla="*/ 1728177 h 2515713"/>
                <a:gd name="connsiteX38" fmla="*/ 929872 w 1437891"/>
                <a:gd name="connsiteY38" fmla="*/ 1982177 h 2515713"/>
                <a:gd name="connsiteX39" fmla="*/ 904472 w 1437891"/>
                <a:gd name="connsiteY39" fmla="*/ 2439377 h 2515713"/>
                <a:gd name="connsiteX40" fmla="*/ 955272 w 1437891"/>
                <a:gd name="connsiteY40" fmla="*/ 2312377 h 2515713"/>
                <a:gd name="connsiteX41" fmla="*/ 967972 w 1437891"/>
                <a:gd name="connsiteY41" fmla="*/ 2515577 h 2515713"/>
                <a:gd name="connsiteX42" fmla="*/ 980672 w 1437891"/>
                <a:gd name="connsiteY42" fmla="*/ 2337777 h 2515713"/>
                <a:gd name="connsiteX43" fmla="*/ 1056872 w 1437891"/>
                <a:gd name="connsiteY43" fmla="*/ 1994877 h 2515713"/>
                <a:gd name="connsiteX44" fmla="*/ 1082272 w 1437891"/>
                <a:gd name="connsiteY44" fmla="*/ 1944077 h 2515713"/>
                <a:gd name="connsiteX45" fmla="*/ 1069572 w 1437891"/>
                <a:gd name="connsiteY45" fmla="*/ 1639277 h 2515713"/>
                <a:gd name="connsiteX46" fmla="*/ 1120372 w 1437891"/>
                <a:gd name="connsiteY46" fmla="*/ 1512277 h 2515713"/>
                <a:gd name="connsiteX47" fmla="*/ 1272772 w 1437891"/>
                <a:gd name="connsiteY47" fmla="*/ 1588477 h 2515713"/>
                <a:gd name="connsiteX48" fmla="*/ 1094972 w 1437891"/>
                <a:gd name="connsiteY48" fmla="*/ 1436077 h 2515713"/>
                <a:gd name="connsiteX49" fmla="*/ 1082272 w 1437891"/>
                <a:gd name="connsiteY49" fmla="*/ 1423377 h 2515713"/>
                <a:gd name="connsiteX50" fmla="*/ 1044172 w 1437891"/>
                <a:gd name="connsiteY50" fmla="*/ 1194777 h 2515713"/>
                <a:gd name="connsiteX51" fmla="*/ 1018772 w 1437891"/>
                <a:gd name="connsiteY51" fmla="*/ 1131277 h 2515713"/>
                <a:gd name="connsiteX52" fmla="*/ 1018772 w 1437891"/>
                <a:gd name="connsiteY52" fmla="*/ 1131277 h 2515713"/>
                <a:gd name="connsiteX53" fmla="*/ 1133072 w 1437891"/>
                <a:gd name="connsiteY53" fmla="*/ 1245577 h 2515713"/>
                <a:gd name="connsiteX54" fmla="*/ 1133072 w 1437891"/>
                <a:gd name="connsiteY54" fmla="*/ 1245577 h 2515713"/>
                <a:gd name="connsiteX55" fmla="*/ 1221972 w 1437891"/>
                <a:gd name="connsiteY55" fmla="*/ 1410677 h 2515713"/>
                <a:gd name="connsiteX56" fmla="*/ 1260072 w 1437891"/>
                <a:gd name="connsiteY56" fmla="*/ 1626577 h 2515713"/>
                <a:gd name="connsiteX57" fmla="*/ 1260072 w 1437891"/>
                <a:gd name="connsiteY57" fmla="*/ 1905977 h 2515713"/>
                <a:gd name="connsiteX58" fmla="*/ 1310872 w 1437891"/>
                <a:gd name="connsiteY58" fmla="*/ 1690077 h 2515713"/>
                <a:gd name="connsiteX59" fmla="*/ 1310872 w 1437891"/>
                <a:gd name="connsiteY59" fmla="*/ 1512277 h 2515713"/>
                <a:gd name="connsiteX60" fmla="*/ 1196572 w 1437891"/>
                <a:gd name="connsiteY60" fmla="*/ 1258277 h 2515713"/>
                <a:gd name="connsiteX61" fmla="*/ 1437872 w 1437891"/>
                <a:gd name="connsiteY61" fmla="*/ 1309077 h 2515713"/>
                <a:gd name="connsiteX62" fmla="*/ 1209272 w 1437891"/>
                <a:gd name="connsiteY62" fmla="*/ 1169377 h 2515713"/>
                <a:gd name="connsiteX63" fmla="*/ 1082272 w 1437891"/>
                <a:gd name="connsiteY63" fmla="*/ 1105877 h 2515713"/>
                <a:gd name="connsiteX64" fmla="*/ 917172 w 1437891"/>
                <a:gd name="connsiteY64" fmla="*/ 889977 h 2515713"/>
                <a:gd name="connsiteX65" fmla="*/ 739372 w 1437891"/>
                <a:gd name="connsiteY65" fmla="*/ 775677 h 2515713"/>
                <a:gd name="connsiteX66" fmla="*/ 625072 w 1437891"/>
                <a:gd name="connsiteY66" fmla="*/ 737577 h 2515713"/>
                <a:gd name="connsiteX67" fmla="*/ 558836 w 1437891"/>
                <a:gd name="connsiteY67" fmla="*/ 563098 h 2515713"/>
                <a:gd name="connsiteX68" fmla="*/ 601040 w 1437891"/>
                <a:gd name="connsiteY68" fmla="*/ 252242 h 2515713"/>
                <a:gd name="connsiteX69" fmla="*/ 726672 w 1437891"/>
                <a:gd name="connsiteY69" fmla="*/ 102577 h 2515713"/>
                <a:gd name="connsiteX70" fmla="*/ 1006072 w 1437891"/>
                <a:gd name="connsiteY70" fmla="*/ 89877 h 2515713"/>
                <a:gd name="connsiteX71" fmla="*/ 1006072 w 1437891"/>
                <a:gd name="connsiteY71" fmla="*/ 89877 h 2515713"/>
                <a:gd name="connsiteX0" fmla="*/ 237592 w 1437078"/>
                <a:gd name="connsiteY0" fmla="*/ 0 h 2515713"/>
                <a:gd name="connsiteX1" fmla="*/ 192459 w 1437078"/>
                <a:gd name="connsiteY1" fmla="*/ 394677 h 2515713"/>
                <a:gd name="connsiteX2" fmla="*/ 157290 w 1437078"/>
                <a:gd name="connsiteY2" fmla="*/ 686777 h 2515713"/>
                <a:gd name="connsiteX3" fmla="*/ 179564 w 1437078"/>
                <a:gd name="connsiteY3" fmla="*/ 953281 h 2515713"/>
                <a:gd name="connsiteX4" fmla="*/ 69365 w 1437078"/>
                <a:gd name="connsiteY4" fmla="*/ 1024206 h 2515713"/>
                <a:gd name="connsiteX5" fmla="*/ 5 w 1437078"/>
                <a:gd name="connsiteY5" fmla="*/ 1188915 h 2515713"/>
                <a:gd name="connsiteX6" fmla="*/ 65458 w 1437078"/>
                <a:gd name="connsiteY6" fmla="*/ 1386448 h 2515713"/>
                <a:gd name="connsiteX7" fmla="*/ 4694 w 1437078"/>
                <a:gd name="connsiteY7" fmla="*/ 1698478 h 2515713"/>
                <a:gd name="connsiteX8" fmla="*/ 79527 w 1437078"/>
                <a:gd name="connsiteY8" fmla="*/ 1983545 h 2515713"/>
                <a:gd name="connsiteX9" fmla="*/ 169990 w 1437078"/>
                <a:gd name="connsiteY9" fmla="*/ 2168770 h 2515713"/>
                <a:gd name="connsiteX10" fmla="*/ 294059 w 1437078"/>
                <a:gd name="connsiteY10" fmla="*/ 2426677 h 2515713"/>
                <a:gd name="connsiteX11" fmla="*/ 249121 w 1437078"/>
                <a:gd name="connsiteY11" fmla="*/ 2254739 h 2515713"/>
                <a:gd name="connsiteX12" fmla="*/ 191289 w 1437078"/>
                <a:gd name="connsiteY12" fmla="*/ 2085535 h 2515713"/>
                <a:gd name="connsiteX13" fmla="*/ 353456 w 1437078"/>
                <a:gd name="connsiteY13" fmla="*/ 2167011 h 2515713"/>
                <a:gd name="connsiteX14" fmla="*/ 522659 w 1437078"/>
                <a:gd name="connsiteY14" fmla="*/ 2223477 h 2515713"/>
                <a:gd name="connsiteX15" fmla="*/ 365960 w 1437078"/>
                <a:gd name="connsiteY15" fmla="*/ 2133014 h 2515713"/>
                <a:gd name="connsiteX16" fmla="*/ 201056 w 1437078"/>
                <a:gd name="connsiteY16" fmla="*/ 2013242 h 2515713"/>
                <a:gd name="connsiteX17" fmla="*/ 118994 w 1437078"/>
                <a:gd name="connsiteY17" fmla="*/ 1812583 h 2515713"/>
                <a:gd name="connsiteX18" fmla="*/ 97893 w 1437078"/>
                <a:gd name="connsiteY18" fmla="*/ 1657254 h 2515713"/>
                <a:gd name="connsiteX19" fmla="*/ 154359 w 1437078"/>
                <a:gd name="connsiteY19" fmla="*/ 1444284 h 2515713"/>
                <a:gd name="connsiteX20" fmla="*/ 217859 w 1437078"/>
                <a:gd name="connsiteY20" fmla="*/ 1347177 h 2515713"/>
                <a:gd name="connsiteX21" fmla="*/ 318286 w 1437078"/>
                <a:gd name="connsiteY21" fmla="*/ 1248313 h 2515713"/>
                <a:gd name="connsiteX22" fmla="*/ 364788 w 1437078"/>
                <a:gd name="connsiteY22" fmla="*/ 1086338 h 2515713"/>
                <a:gd name="connsiteX23" fmla="*/ 294450 w 1437078"/>
                <a:gd name="connsiteY23" fmla="*/ 998611 h 2515713"/>
                <a:gd name="connsiteX24" fmla="*/ 435126 w 1437078"/>
                <a:gd name="connsiteY24" fmla="*/ 1009944 h 2515713"/>
                <a:gd name="connsiteX25" fmla="*/ 576194 w 1437078"/>
                <a:gd name="connsiteY25" fmla="*/ 946637 h 2515713"/>
                <a:gd name="connsiteX26" fmla="*/ 617225 w 1437078"/>
                <a:gd name="connsiteY26" fmla="*/ 847969 h 2515713"/>
                <a:gd name="connsiteX27" fmla="*/ 734261 w 1437078"/>
                <a:gd name="connsiteY27" fmla="*/ 963441 h 2515713"/>
                <a:gd name="connsiteX28" fmla="*/ 709056 w 1437078"/>
                <a:gd name="connsiteY28" fmla="*/ 1087511 h 2515713"/>
                <a:gd name="connsiteX29" fmla="*/ 697529 w 1437078"/>
                <a:gd name="connsiteY29" fmla="*/ 1238543 h 2515713"/>
                <a:gd name="connsiteX30" fmla="*/ 763959 w 1437078"/>
                <a:gd name="connsiteY30" fmla="*/ 1397977 h 2515713"/>
                <a:gd name="connsiteX31" fmla="*/ 865559 w 1437078"/>
                <a:gd name="connsiteY31" fmla="*/ 1474177 h 2515713"/>
                <a:gd name="connsiteX32" fmla="*/ 865559 w 1437078"/>
                <a:gd name="connsiteY32" fmla="*/ 1537677 h 2515713"/>
                <a:gd name="connsiteX33" fmla="*/ 865559 w 1437078"/>
                <a:gd name="connsiteY33" fmla="*/ 1601177 h 2515713"/>
                <a:gd name="connsiteX34" fmla="*/ 865559 w 1437078"/>
                <a:gd name="connsiteY34" fmla="*/ 1601177 h 2515713"/>
                <a:gd name="connsiteX35" fmla="*/ 916359 w 1437078"/>
                <a:gd name="connsiteY35" fmla="*/ 1601177 h 2515713"/>
                <a:gd name="connsiteX36" fmla="*/ 916359 w 1437078"/>
                <a:gd name="connsiteY36" fmla="*/ 1728177 h 2515713"/>
                <a:gd name="connsiteX37" fmla="*/ 929059 w 1437078"/>
                <a:gd name="connsiteY37" fmla="*/ 1982177 h 2515713"/>
                <a:gd name="connsiteX38" fmla="*/ 903659 w 1437078"/>
                <a:gd name="connsiteY38" fmla="*/ 2439377 h 2515713"/>
                <a:gd name="connsiteX39" fmla="*/ 954459 w 1437078"/>
                <a:gd name="connsiteY39" fmla="*/ 2312377 h 2515713"/>
                <a:gd name="connsiteX40" fmla="*/ 967159 w 1437078"/>
                <a:gd name="connsiteY40" fmla="*/ 2515577 h 2515713"/>
                <a:gd name="connsiteX41" fmla="*/ 979859 w 1437078"/>
                <a:gd name="connsiteY41" fmla="*/ 2337777 h 2515713"/>
                <a:gd name="connsiteX42" fmla="*/ 1056059 w 1437078"/>
                <a:gd name="connsiteY42" fmla="*/ 1994877 h 2515713"/>
                <a:gd name="connsiteX43" fmla="*/ 1081459 w 1437078"/>
                <a:gd name="connsiteY43" fmla="*/ 1944077 h 2515713"/>
                <a:gd name="connsiteX44" fmla="*/ 1068759 w 1437078"/>
                <a:gd name="connsiteY44" fmla="*/ 1639277 h 2515713"/>
                <a:gd name="connsiteX45" fmla="*/ 1119559 w 1437078"/>
                <a:gd name="connsiteY45" fmla="*/ 1512277 h 2515713"/>
                <a:gd name="connsiteX46" fmla="*/ 1271959 w 1437078"/>
                <a:gd name="connsiteY46" fmla="*/ 1588477 h 2515713"/>
                <a:gd name="connsiteX47" fmla="*/ 1094159 w 1437078"/>
                <a:gd name="connsiteY47" fmla="*/ 1436077 h 2515713"/>
                <a:gd name="connsiteX48" fmla="*/ 1081459 w 1437078"/>
                <a:gd name="connsiteY48" fmla="*/ 1423377 h 2515713"/>
                <a:gd name="connsiteX49" fmla="*/ 1043359 w 1437078"/>
                <a:gd name="connsiteY49" fmla="*/ 1194777 h 2515713"/>
                <a:gd name="connsiteX50" fmla="*/ 1017959 w 1437078"/>
                <a:gd name="connsiteY50" fmla="*/ 1131277 h 2515713"/>
                <a:gd name="connsiteX51" fmla="*/ 1017959 w 1437078"/>
                <a:gd name="connsiteY51" fmla="*/ 1131277 h 2515713"/>
                <a:gd name="connsiteX52" fmla="*/ 1132259 w 1437078"/>
                <a:gd name="connsiteY52" fmla="*/ 1245577 h 2515713"/>
                <a:gd name="connsiteX53" fmla="*/ 1132259 w 1437078"/>
                <a:gd name="connsiteY53" fmla="*/ 1245577 h 2515713"/>
                <a:gd name="connsiteX54" fmla="*/ 1221159 w 1437078"/>
                <a:gd name="connsiteY54" fmla="*/ 1410677 h 2515713"/>
                <a:gd name="connsiteX55" fmla="*/ 1259259 w 1437078"/>
                <a:gd name="connsiteY55" fmla="*/ 1626577 h 2515713"/>
                <a:gd name="connsiteX56" fmla="*/ 1259259 w 1437078"/>
                <a:gd name="connsiteY56" fmla="*/ 1905977 h 2515713"/>
                <a:gd name="connsiteX57" fmla="*/ 1310059 w 1437078"/>
                <a:gd name="connsiteY57" fmla="*/ 1690077 h 2515713"/>
                <a:gd name="connsiteX58" fmla="*/ 1310059 w 1437078"/>
                <a:gd name="connsiteY58" fmla="*/ 1512277 h 2515713"/>
                <a:gd name="connsiteX59" fmla="*/ 1195759 w 1437078"/>
                <a:gd name="connsiteY59" fmla="*/ 1258277 h 2515713"/>
                <a:gd name="connsiteX60" fmla="*/ 1437059 w 1437078"/>
                <a:gd name="connsiteY60" fmla="*/ 1309077 h 2515713"/>
                <a:gd name="connsiteX61" fmla="*/ 1208459 w 1437078"/>
                <a:gd name="connsiteY61" fmla="*/ 1169377 h 2515713"/>
                <a:gd name="connsiteX62" fmla="*/ 1081459 w 1437078"/>
                <a:gd name="connsiteY62" fmla="*/ 1105877 h 2515713"/>
                <a:gd name="connsiteX63" fmla="*/ 916359 w 1437078"/>
                <a:gd name="connsiteY63" fmla="*/ 889977 h 2515713"/>
                <a:gd name="connsiteX64" fmla="*/ 738559 w 1437078"/>
                <a:gd name="connsiteY64" fmla="*/ 775677 h 2515713"/>
                <a:gd name="connsiteX65" fmla="*/ 624259 w 1437078"/>
                <a:gd name="connsiteY65" fmla="*/ 737577 h 2515713"/>
                <a:gd name="connsiteX66" fmla="*/ 558023 w 1437078"/>
                <a:gd name="connsiteY66" fmla="*/ 563098 h 2515713"/>
                <a:gd name="connsiteX67" fmla="*/ 600227 w 1437078"/>
                <a:gd name="connsiteY67" fmla="*/ 252242 h 2515713"/>
                <a:gd name="connsiteX68" fmla="*/ 725859 w 1437078"/>
                <a:gd name="connsiteY68" fmla="*/ 102577 h 2515713"/>
                <a:gd name="connsiteX69" fmla="*/ 1005259 w 1437078"/>
                <a:gd name="connsiteY69" fmla="*/ 89877 h 2515713"/>
                <a:gd name="connsiteX70" fmla="*/ 1005259 w 1437078"/>
                <a:gd name="connsiteY70" fmla="*/ 89877 h 2515713"/>
                <a:gd name="connsiteX0" fmla="*/ 251659 w 1451145"/>
                <a:gd name="connsiteY0" fmla="*/ 0 h 2515713"/>
                <a:gd name="connsiteX1" fmla="*/ 206526 w 1451145"/>
                <a:gd name="connsiteY1" fmla="*/ 394677 h 2515713"/>
                <a:gd name="connsiteX2" fmla="*/ 171357 w 1451145"/>
                <a:gd name="connsiteY2" fmla="*/ 686777 h 2515713"/>
                <a:gd name="connsiteX3" fmla="*/ 193631 w 1451145"/>
                <a:gd name="connsiteY3" fmla="*/ 953281 h 2515713"/>
                <a:gd name="connsiteX4" fmla="*/ 83432 w 1451145"/>
                <a:gd name="connsiteY4" fmla="*/ 1024206 h 2515713"/>
                <a:gd name="connsiteX5" fmla="*/ 4 w 1451145"/>
                <a:gd name="connsiteY5" fmla="*/ 1202983 h 2515713"/>
                <a:gd name="connsiteX6" fmla="*/ 79525 w 1451145"/>
                <a:gd name="connsiteY6" fmla="*/ 1386448 h 2515713"/>
                <a:gd name="connsiteX7" fmla="*/ 18761 w 1451145"/>
                <a:gd name="connsiteY7" fmla="*/ 1698478 h 2515713"/>
                <a:gd name="connsiteX8" fmla="*/ 93594 w 1451145"/>
                <a:gd name="connsiteY8" fmla="*/ 1983545 h 2515713"/>
                <a:gd name="connsiteX9" fmla="*/ 184057 w 1451145"/>
                <a:gd name="connsiteY9" fmla="*/ 2168770 h 2515713"/>
                <a:gd name="connsiteX10" fmla="*/ 308126 w 1451145"/>
                <a:gd name="connsiteY10" fmla="*/ 2426677 h 2515713"/>
                <a:gd name="connsiteX11" fmla="*/ 263188 w 1451145"/>
                <a:gd name="connsiteY11" fmla="*/ 2254739 h 2515713"/>
                <a:gd name="connsiteX12" fmla="*/ 205356 w 1451145"/>
                <a:gd name="connsiteY12" fmla="*/ 2085535 h 2515713"/>
                <a:gd name="connsiteX13" fmla="*/ 367523 w 1451145"/>
                <a:gd name="connsiteY13" fmla="*/ 2167011 h 2515713"/>
                <a:gd name="connsiteX14" fmla="*/ 536726 w 1451145"/>
                <a:gd name="connsiteY14" fmla="*/ 2223477 h 2515713"/>
                <a:gd name="connsiteX15" fmla="*/ 380027 w 1451145"/>
                <a:gd name="connsiteY15" fmla="*/ 2133014 h 2515713"/>
                <a:gd name="connsiteX16" fmla="*/ 215123 w 1451145"/>
                <a:gd name="connsiteY16" fmla="*/ 2013242 h 2515713"/>
                <a:gd name="connsiteX17" fmla="*/ 133061 w 1451145"/>
                <a:gd name="connsiteY17" fmla="*/ 1812583 h 2515713"/>
                <a:gd name="connsiteX18" fmla="*/ 111960 w 1451145"/>
                <a:gd name="connsiteY18" fmla="*/ 1657254 h 2515713"/>
                <a:gd name="connsiteX19" fmla="*/ 168426 w 1451145"/>
                <a:gd name="connsiteY19" fmla="*/ 1444284 h 2515713"/>
                <a:gd name="connsiteX20" fmla="*/ 231926 w 1451145"/>
                <a:gd name="connsiteY20" fmla="*/ 1347177 h 2515713"/>
                <a:gd name="connsiteX21" fmla="*/ 332353 w 1451145"/>
                <a:gd name="connsiteY21" fmla="*/ 1248313 h 2515713"/>
                <a:gd name="connsiteX22" fmla="*/ 378855 w 1451145"/>
                <a:gd name="connsiteY22" fmla="*/ 1086338 h 2515713"/>
                <a:gd name="connsiteX23" fmla="*/ 308517 w 1451145"/>
                <a:gd name="connsiteY23" fmla="*/ 998611 h 2515713"/>
                <a:gd name="connsiteX24" fmla="*/ 449193 w 1451145"/>
                <a:gd name="connsiteY24" fmla="*/ 1009944 h 2515713"/>
                <a:gd name="connsiteX25" fmla="*/ 590261 w 1451145"/>
                <a:gd name="connsiteY25" fmla="*/ 946637 h 2515713"/>
                <a:gd name="connsiteX26" fmla="*/ 631292 w 1451145"/>
                <a:gd name="connsiteY26" fmla="*/ 847969 h 2515713"/>
                <a:gd name="connsiteX27" fmla="*/ 748328 w 1451145"/>
                <a:gd name="connsiteY27" fmla="*/ 963441 h 2515713"/>
                <a:gd name="connsiteX28" fmla="*/ 723123 w 1451145"/>
                <a:gd name="connsiteY28" fmla="*/ 1087511 h 2515713"/>
                <a:gd name="connsiteX29" fmla="*/ 711596 w 1451145"/>
                <a:gd name="connsiteY29" fmla="*/ 1238543 h 2515713"/>
                <a:gd name="connsiteX30" fmla="*/ 778026 w 1451145"/>
                <a:gd name="connsiteY30" fmla="*/ 1397977 h 2515713"/>
                <a:gd name="connsiteX31" fmla="*/ 879626 w 1451145"/>
                <a:gd name="connsiteY31" fmla="*/ 1474177 h 2515713"/>
                <a:gd name="connsiteX32" fmla="*/ 879626 w 1451145"/>
                <a:gd name="connsiteY32" fmla="*/ 1537677 h 2515713"/>
                <a:gd name="connsiteX33" fmla="*/ 879626 w 1451145"/>
                <a:gd name="connsiteY33" fmla="*/ 1601177 h 2515713"/>
                <a:gd name="connsiteX34" fmla="*/ 879626 w 1451145"/>
                <a:gd name="connsiteY34" fmla="*/ 1601177 h 2515713"/>
                <a:gd name="connsiteX35" fmla="*/ 930426 w 1451145"/>
                <a:gd name="connsiteY35" fmla="*/ 1601177 h 2515713"/>
                <a:gd name="connsiteX36" fmla="*/ 930426 w 1451145"/>
                <a:gd name="connsiteY36" fmla="*/ 1728177 h 2515713"/>
                <a:gd name="connsiteX37" fmla="*/ 943126 w 1451145"/>
                <a:gd name="connsiteY37" fmla="*/ 1982177 h 2515713"/>
                <a:gd name="connsiteX38" fmla="*/ 917726 w 1451145"/>
                <a:gd name="connsiteY38" fmla="*/ 2439377 h 2515713"/>
                <a:gd name="connsiteX39" fmla="*/ 968526 w 1451145"/>
                <a:gd name="connsiteY39" fmla="*/ 2312377 h 2515713"/>
                <a:gd name="connsiteX40" fmla="*/ 981226 w 1451145"/>
                <a:gd name="connsiteY40" fmla="*/ 2515577 h 2515713"/>
                <a:gd name="connsiteX41" fmla="*/ 993926 w 1451145"/>
                <a:gd name="connsiteY41" fmla="*/ 2337777 h 2515713"/>
                <a:gd name="connsiteX42" fmla="*/ 1070126 w 1451145"/>
                <a:gd name="connsiteY42" fmla="*/ 1994877 h 2515713"/>
                <a:gd name="connsiteX43" fmla="*/ 1095526 w 1451145"/>
                <a:gd name="connsiteY43" fmla="*/ 1944077 h 2515713"/>
                <a:gd name="connsiteX44" fmla="*/ 1082826 w 1451145"/>
                <a:gd name="connsiteY44" fmla="*/ 1639277 h 2515713"/>
                <a:gd name="connsiteX45" fmla="*/ 1133626 w 1451145"/>
                <a:gd name="connsiteY45" fmla="*/ 1512277 h 2515713"/>
                <a:gd name="connsiteX46" fmla="*/ 1286026 w 1451145"/>
                <a:gd name="connsiteY46" fmla="*/ 1588477 h 2515713"/>
                <a:gd name="connsiteX47" fmla="*/ 1108226 w 1451145"/>
                <a:gd name="connsiteY47" fmla="*/ 1436077 h 2515713"/>
                <a:gd name="connsiteX48" fmla="*/ 1095526 w 1451145"/>
                <a:gd name="connsiteY48" fmla="*/ 1423377 h 2515713"/>
                <a:gd name="connsiteX49" fmla="*/ 1057426 w 1451145"/>
                <a:gd name="connsiteY49" fmla="*/ 1194777 h 2515713"/>
                <a:gd name="connsiteX50" fmla="*/ 1032026 w 1451145"/>
                <a:gd name="connsiteY50" fmla="*/ 1131277 h 2515713"/>
                <a:gd name="connsiteX51" fmla="*/ 1032026 w 1451145"/>
                <a:gd name="connsiteY51" fmla="*/ 1131277 h 2515713"/>
                <a:gd name="connsiteX52" fmla="*/ 1146326 w 1451145"/>
                <a:gd name="connsiteY52" fmla="*/ 1245577 h 2515713"/>
                <a:gd name="connsiteX53" fmla="*/ 1146326 w 1451145"/>
                <a:gd name="connsiteY53" fmla="*/ 1245577 h 2515713"/>
                <a:gd name="connsiteX54" fmla="*/ 1235226 w 1451145"/>
                <a:gd name="connsiteY54" fmla="*/ 1410677 h 2515713"/>
                <a:gd name="connsiteX55" fmla="*/ 1273326 w 1451145"/>
                <a:gd name="connsiteY55" fmla="*/ 1626577 h 2515713"/>
                <a:gd name="connsiteX56" fmla="*/ 1273326 w 1451145"/>
                <a:gd name="connsiteY56" fmla="*/ 1905977 h 2515713"/>
                <a:gd name="connsiteX57" fmla="*/ 1324126 w 1451145"/>
                <a:gd name="connsiteY57" fmla="*/ 1690077 h 2515713"/>
                <a:gd name="connsiteX58" fmla="*/ 1324126 w 1451145"/>
                <a:gd name="connsiteY58" fmla="*/ 1512277 h 2515713"/>
                <a:gd name="connsiteX59" fmla="*/ 1209826 w 1451145"/>
                <a:gd name="connsiteY59" fmla="*/ 1258277 h 2515713"/>
                <a:gd name="connsiteX60" fmla="*/ 1451126 w 1451145"/>
                <a:gd name="connsiteY60" fmla="*/ 1309077 h 2515713"/>
                <a:gd name="connsiteX61" fmla="*/ 1222526 w 1451145"/>
                <a:gd name="connsiteY61" fmla="*/ 1169377 h 2515713"/>
                <a:gd name="connsiteX62" fmla="*/ 1095526 w 1451145"/>
                <a:gd name="connsiteY62" fmla="*/ 1105877 h 2515713"/>
                <a:gd name="connsiteX63" fmla="*/ 930426 w 1451145"/>
                <a:gd name="connsiteY63" fmla="*/ 889977 h 2515713"/>
                <a:gd name="connsiteX64" fmla="*/ 752626 w 1451145"/>
                <a:gd name="connsiteY64" fmla="*/ 775677 h 2515713"/>
                <a:gd name="connsiteX65" fmla="*/ 638326 w 1451145"/>
                <a:gd name="connsiteY65" fmla="*/ 737577 h 2515713"/>
                <a:gd name="connsiteX66" fmla="*/ 572090 w 1451145"/>
                <a:gd name="connsiteY66" fmla="*/ 563098 h 2515713"/>
                <a:gd name="connsiteX67" fmla="*/ 614294 w 1451145"/>
                <a:gd name="connsiteY67" fmla="*/ 252242 h 2515713"/>
                <a:gd name="connsiteX68" fmla="*/ 739926 w 1451145"/>
                <a:gd name="connsiteY68" fmla="*/ 102577 h 2515713"/>
                <a:gd name="connsiteX69" fmla="*/ 1019326 w 1451145"/>
                <a:gd name="connsiteY69" fmla="*/ 89877 h 2515713"/>
                <a:gd name="connsiteX70" fmla="*/ 1019326 w 1451145"/>
                <a:gd name="connsiteY70" fmla="*/ 89877 h 2515713"/>
                <a:gd name="connsiteX0" fmla="*/ 251659 w 1451145"/>
                <a:gd name="connsiteY0" fmla="*/ 0 h 2515713"/>
                <a:gd name="connsiteX1" fmla="*/ 206526 w 1451145"/>
                <a:gd name="connsiteY1" fmla="*/ 394677 h 2515713"/>
                <a:gd name="connsiteX2" fmla="*/ 171357 w 1451145"/>
                <a:gd name="connsiteY2" fmla="*/ 686777 h 2515713"/>
                <a:gd name="connsiteX3" fmla="*/ 193631 w 1451145"/>
                <a:gd name="connsiteY3" fmla="*/ 953281 h 2515713"/>
                <a:gd name="connsiteX4" fmla="*/ 83432 w 1451145"/>
                <a:gd name="connsiteY4" fmla="*/ 1024206 h 2515713"/>
                <a:gd name="connsiteX5" fmla="*/ 4 w 1451145"/>
                <a:gd name="connsiteY5" fmla="*/ 1202983 h 2515713"/>
                <a:gd name="connsiteX6" fmla="*/ 79525 w 1451145"/>
                <a:gd name="connsiteY6" fmla="*/ 1386448 h 2515713"/>
                <a:gd name="connsiteX7" fmla="*/ 18761 w 1451145"/>
                <a:gd name="connsiteY7" fmla="*/ 1698478 h 2515713"/>
                <a:gd name="connsiteX8" fmla="*/ 93594 w 1451145"/>
                <a:gd name="connsiteY8" fmla="*/ 1983545 h 2515713"/>
                <a:gd name="connsiteX9" fmla="*/ 184057 w 1451145"/>
                <a:gd name="connsiteY9" fmla="*/ 2168770 h 2515713"/>
                <a:gd name="connsiteX10" fmla="*/ 308126 w 1451145"/>
                <a:gd name="connsiteY10" fmla="*/ 2426677 h 2515713"/>
                <a:gd name="connsiteX11" fmla="*/ 263188 w 1451145"/>
                <a:gd name="connsiteY11" fmla="*/ 2254739 h 2515713"/>
                <a:gd name="connsiteX12" fmla="*/ 205356 w 1451145"/>
                <a:gd name="connsiteY12" fmla="*/ 2085535 h 2515713"/>
                <a:gd name="connsiteX13" fmla="*/ 367523 w 1451145"/>
                <a:gd name="connsiteY13" fmla="*/ 2167011 h 2515713"/>
                <a:gd name="connsiteX14" fmla="*/ 536726 w 1451145"/>
                <a:gd name="connsiteY14" fmla="*/ 2223477 h 2515713"/>
                <a:gd name="connsiteX15" fmla="*/ 380027 w 1451145"/>
                <a:gd name="connsiteY15" fmla="*/ 2133014 h 2515713"/>
                <a:gd name="connsiteX16" fmla="*/ 215123 w 1451145"/>
                <a:gd name="connsiteY16" fmla="*/ 2013242 h 2515713"/>
                <a:gd name="connsiteX17" fmla="*/ 133061 w 1451145"/>
                <a:gd name="connsiteY17" fmla="*/ 1812583 h 2515713"/>
                <a:gd name="connsiteX18" fmla="*/ 111960 w 1451145"/>
                <a:gd name="connsiteY18" fmla="*/ 1657254 h 2515713"/>
                <a:gd name="connsiteX19" fmla="*/ 168426 w 1451145"/>
                <a:gd name="connsiteY19" fmla="*/ 1444284 h 2515713"/>
                <a:gd name="connsiteX20" fmla="*/ 231926 w 1451145"/>
                <a:gd name="connsiteY20" fmla="*/ 1347177 h 2515713"/>
                <a:gd name="connsiteX21" fmla="*/ 332353 w 1451145"/>
                <a:gd name="connsiteY21" fmla="*/ 1248313 h 2515713"/>
                <a:gd name="connsiteX22" fmla="*/ 378855 w 1451145"/>
                <a:gd name="connsiteY22" fmla="*/ 1086338 h 2515713"/>
                <a:gd name="connsiteX23" fmla="*/ 308517 w 1451145"/>
                <a:gd name="connsiteY23" fmla="*/ 998611 h 2515713"/>
                <a:gd name="connsiteX24" fmla="*/ 449193 w 1451145"/>
                <a:gd name="connsiteY24" fmla="*/ 1009944 h 2515713"/>
                <a:gd name="connsiteX25" fmla="*/ 590261 w 1451145"/>
                <a:gd name="connsiteY25" fmla="*/ 946637 h 2515713"/>
                <a:gd name="connsiteX26" fmla="*/ 631292 w 1451145"/>
                <a:gd name="connsiteY26" fmla="*/ 847969 h 2515713"/>
                <a:gd name="connsiteX27" fmla="*/ 748328 w 1451145"/>
                <a:gd name="connsiteY27" fmla="*/ 963441 h 2515713"/>
                <a:gd name="connsiteX28" fmla="*/ 723123 w 1451145"/>
                <a:gd name="connsiteY28" fmla="*/ 1087511 h 2515713"/>
                <a:gd name="connsiteX29" fmla="*/ 711596 w 1451145"/>
                <a:gd name="connsiteY29" fmla="*/ 1238543 h 2515713"/>
                <a:gd name="connsiteX30" fmla="*/ 778026 w 1451145"/>
                <a:gd name="connsiteY30" fmla="*/ 1397977 h 2515713"/>
                <a:gd name="connsiteX31" fmla="*/ 879626 w 1451145"/>
                <a:gd name="connsiteY31" fmla="*/ 1474177 h 2515713"/>
                <a:gd name="connsiteX32" fmla="*/ 879626 w 1451145"/>
                <a:gd name="connsiteY32" fmla="*/ 1537677 h 2515713"/>
                <a:gd name="connsiteX33" fmla="*/ 879626 w 1451145"/>
                <a:gd name="connsiteY33" fmla="*/ 1601177 h 2515713"/>
                <a:gd name="connsiteX34" fmla="*/ 879626 w 1451145"/>
                <a:gd name="connsiteY34" fmla="*/ 1601177 h 2515713"/>
                <a:gd name="connsiteX35" fmla="*/ 930426 w 1451145"/>
                <a:gd name="connsiteY35" fmla="*/ 1601177 h 2515713"/>
                <a:gd name="connsiteX36" fmla="*/ 930426 w 1451145"/>
                <a:gd name="connsiteY36" fmla="*/ 1728177 h 2515713"/>
                <a:gd name="connsiteX37" fmla="*/ 943126 w 1451145"/>
                <a:gd name="connsiteY37" fmla="*/ 1982177 h 2515713"/>
                <a:gd name="connsiteX38" fmla="*/ 917726 w 1451145"/>
                <a:gd name="connsiteY38" fmla="*/ 2439377 h 2515713"/>
                <a:gd name="connsiteX39" fmla="*/ 968526 w 1451145"/>
                <a:gd name="connsiteY39" fmla="*/ 2312377 h 2515713"/>
                <a:gd name="connsiteX40" fmla="*/ 981226 w 1451145"/>
                <a:gd name="connsiteY40" fmla="*/ 2515577 h 2515713"/>
                <a:gd name="connsiteX41" fmla="*/ 993926 w 1451145"/>
                <a:gd name="connsiteY41" fmla="*/ 2337777 h 2515713"/>
                <a:gd name="connsiteX42" fmla="*/ 1070126 w 1451145"/>
                <a:gd name="connsiteY42" fmla="*/ 1994877 h 2515713"/>
                <a:gd name="connsiteX43" fmla="*/ 1095526 w 1451145"/>
                <a:gd name="connsiteY43" fmla="*/ 1944077 h 2515713"/>
                <a:gd name="connsiteX44" fmla="*/ 1082826 w 1451145"/>
                <a:gd name="connsiteY44" fmla="*/ 1639277 h 2515713"/>
                <a:gd name="connsiteX45" fmla="*/ 1133626 w 1451145"/>
                <a:gd name="connsiteY45" fmla="*/ 1512277 h 2515713"/>
                <a:gd name="connsiteX46" fmla="*/ 1286026 w 1451145"/>
                <a:gd name="connsiteY46" fmla="*/ 1588477 h 2515713"/>
                <a:gd name="connsiteX47" fmla="*/ 1108226 w 1451145"/>
                <a:gd name="connsiteY47" fmla="*/ 1436077 h 2515713"/>
                <a:gd name="connsiteX48" fmla="*/ 1095526 w 1451145"/>
                <a:gd name="connsiteY48" fmla="*/ 1423377 h 2515713"/>
                <a:gd name="connsiteX49" fmla="*/ 1057426 w 1451145"/>
                <a:gd name="connsiteY49" fmla="*/ 1194777 h 2515713"/>
                <a:gd name="connsiteX50" fmla="*/ 1032026 w 1451145"/>
                <a:gd name="connsiteY50" fmla="*/ 1131277 h 2515713"/>
                <a:gd name="connsiteX51" fmla="*/ 1032026 w 1451145"/>
                <a:gd name="connsiteY51" fmla="*/ 1131277 h 2515713"/>
                <a:gd name="connsiteX52" fmla="*/ 1146326 w 1451145"/>
                <a:gd name="connsiteY52" fmla="*/ 1245577 h 2515713"/>
                <a:gd name="connsiteX53" fmla="*/ 1146326 w 1451145"/>
                <a:gd name="connsiteY53" fmla="*/ 1245577 h 2515713"/>
                <a:gd name="connsiteX54" fmla="*/ 1235226 w 1451145"/>
                <a:gd name="connsiteY54" fmla="*/ 1410677 h 2515713"/>
                <a:gd name="connsiteX55" fmla="*/ 1273326 w 1451145"/>
                <a:gd name="connsiteY55" fmla="*/ 1626577 h 2515713"/>
                <a:gd name="connsiteX56" fmla="*/ 1273326 w 1451145"/>
                <a:gd name="connsiteY56" fmla="*/ 1905977 h 2515713"/>
                <a:gd name="connsiteX57" fmla="*/ 1324126 w 1451145"/>
                <a:gd name="connsiteY57" fmla="*/ 1690077 h 2515713"/>
                <a:gd name="connsiteX58" fmla="*/ 1324126 w 1451145"/>
                <a:gd name="connsiteY58" fmla="*/ 1512277 h 2515713"/>
                <a:gd name="connsiteX59" fmla="*/ 1209826 w 1451145"/>
                <a:gd name="connsiteY59" fmla="*/ 1258277 h 2515713"/>
                <a:gd name="connsiteX60" fmla="*/ 1451126 w 1451145"/>
                <a:gd name="connsiteY60" fmla="*/ 1309077 h 2515713"/>
                <a:gd name="connsiteX61" fmla="*/ 1222526 w 1451145"/>
                <a:gd name="connsiteY61" fmla="*/ 1169377 h 2515713"/>
                <a:gd name="connsiteX62" fmla="*/ 1095526 w 1451145"/>
                <a:gd name="connsiteY62" fmla="*/ 1105877 h 2515713"/>
                <a:gd name="connsiteX63" fmla="*/ 930426 w 1451145"/>
                <a:gd name="connsiteY63" fmla="*/ 889977 h 2515713"/>
                <a:gd name="connsiteX64" fmla="*/ 752626 w 1451145"/>
                <a:gd name="connsiteY64" fmla="*/ 775677 h 2515713"/>
                <a:gd name="connsiteX65" fmla="*/ 638326 w 1451145"/>
                <a:gd name="connsiteY65" fmla="*/ 737577 h 2515713"/>
                <a:gd name="connsiteX66" fmla="*/ 572090 w 1451145"/>
                <a:gd name="connsiteY66" fmla="*/ 563098 h 2515713"/>
                <a:gd name="connsiteX67" fmla="*/ 614294 w 1451145"/>
                <a:gd name="connsiteY67" fmla="*/ 252242 h 2515713"/>
                <a:gd name="connsiteX68" fmla="*/ 739926 w 1451145"/>
                <a:gd name="connsiteY68" fmla="*/ 102577 h 2515713"/>
                <a:gd name="connsiteX69" fmla="*/ 1019326 w 1451145"/>
                <a:gd name="connsiteY69" fmla="*/ 89877 h 2515713"/>
                <a:gd name="connsiteX70" fmla="*/ 1019326 w 1451145"/>
                <a:gd name="connsiteY70" fmla="*/ 89877 h 2515713"/>
                <a:gd name="connsiteX0" fmla="*/ 251661 w 1451147"/>
                <a:gd name="connsiteY0" fmla="*/ 0 h 2515713"/>
                <a:gd name="connsiteX1" fmla="*/ 206528 w 1451147"/>
                <a:gd name="connsiteY1" fmla="*/ 394677 h 2515713"/>
                <a:gd name="connsiteX2" fmla="*/ 171359 w 1451147"/>
                <a:gd name="connsiteY2" fmla="*/ 686777 h 2515713"/>
                <a:gd name="connsiteX3" fmla="*/ 193633 w 1451147"/>
                <a:gd name="connsiteY3" fmla="*/ 953281 h 2515713"/>
                <a:gd name="connsiteX4" fmla="*/ 83434 w 1451147"/>
                <a:gd name="connsiteY4" fmla="*/ 1024206 h 2515713"/>
                <a:gd name="connsiteX5" fmla="*/ 6 w 1451147"/>
                <a:gd name="connsiteY5" fmla="*/ 1202983 h 2515713"/>
                <a:gd name="connsiteX6" fmla="*/ 79527 w 1451147"/>
                <a:gd name="connsiteY6" fmla="*/ 1386448 h 2515713"/>
                <a:gd name="connsiteX7" fmla="*/ 18763 w 1451147"/>
                <a:gd name="connsiteY7" fmla="*/ 1698478 h 2515713"/>
                <a:gd name="connsiteX8" fmla="*/ 93596 w 1451147"/>
                <a:gd name="connsiteY8" fmla="*/ 1983545 h 2515713"/>
                <a:gd name="connsiteX9" fmla="*/ 184059 w 1451147"/>
                <a:gd name="connsiteY9" fmla="*/ 2168770 h 2515713"/>
                <a:gd name="connsiteX10" fmla="*/ 308128 w 1451147"/>
                <a:gd name="connsiteY10" fmla="*/ 2426677 h 2515713"/>
                <a:gd name="connsiteX11" fmla="*/ 263190 w 1451147"/>
                <a:gd name="connsiteY11" fmla="*/ 2254739 h 2515713"/>
                <a:gd name="connsiteX12" fmla="*/ 205358 w 1451147"/>
                <a:gd name="connsiteY12" fmla="*/ 2085535 h 2515713"/>
                <a:gd name="connsiteX13" fmla="*/ 367525 w 1451147"/>
                <a:gd name="connsiteY13" fmla="*/ 2167011 h 2515713"/>
                <a:gd name="connsiteX14" fmla="*/ 536728 w 1451147"/>
                <a:gd name="connsiteY14" fmla="*/ 2223477 h 2515713"/>
                <a:gd name="connsiteX15" fmla="*/ 380029 w 1451147"/>
                <a:gd name="connsiteY15" fmla="*/ 2133014 h 2515713"/>
                <a:gd name="connsiteX16" fmla="*/ 215125 w 1451147"/>
                <a:gd name="connsiteY16" fmla="*/ 2013242 h 2515713"/>
                <a:gd name="connsiteX17" fmla="*/ 133063 w 1451147"/>
                <a:gd name="connsiteY17" fmla="*/ 1812583 h 2515713"/>
                <a:gd name="connsiteX18" fmla="*/ 111962 w 1451147"/>
                <a:gd name="connsiteY18" fmla="*/ 1657254 h 2515713"/>
                <a:gd name="connsiteX19" fmla="*/ 168428 w 1451147"/>
                <a:gd name="connsiteY19" fmla="*/ 1444284 h 2515713"/>
                <a:gd name="connsiteX20" fmla="*/ 231928 w 1451147"/>
                <a:gd name="connsiteY20" fmla="*/ 1347177 h 2515713"/>
                <a:gd name="connsiteX21" fmla="*/ 332355 w 1451147"/>
                <a:gd name="connsiteY21" fmla="*/ 1248313 h 2515713"/>
                <a:gd name="connsiteX22" fmla="*/ 378857 w 1451147"/>
                <a:gd name="connsiteY22" fmla="*/ 1086338 h 2515713"/>
                <a:gd name="connsiteX23" fmla="*/ 308519 w 1451147"/>
                <a:gd name="connsiteY23" fmla="*/ 998611 h 2515713"/>
                <a:gd name="connsiteX24" fmla="*/ 449195 w 1451147"/>
                <a:gd name="connsiteY24" fmla="*/ 1009944 h 2515713"/>
                <a:gd name="connsiteX25" fmla="*/ 590263 w 1451147"/>
                <a:gd name="connsiteY25" fmla="*/ 946637 h 2515713"/>
                <a:gd name="connsiteX26" fmla="*/ 631294 w 1451147"/>
                <a:gd name="connsiteY26" fmla="*/ 847969 h 2515713"/>
                <a:gd name="connsiteX27" fmla="*/ 748330 w 1451147"/>
                <a:gd name="connsiteY27" fmla="*/ 963441 h 2515713"/>
                <a:gd name="connsiteX28" fmla="*/ 723125 w 1451147"/>
                <a:gd name="connsiteY28" fmla="*/ 1087511 h 2515713"/>
                <a:gd name="connsiteX29" fmla="*/ 711598 w 1451147"/>
                <a:gd name="connsiteY29" fmla="*/ 1238543 h 2515713"/>
                <a:gd name="connsiteX30" fmla="*/ 778028 w 1451147"/>
                <a:gd name="connsiteY30" fmla="*/ 1397977 h 2515713"/>
                <a:gd name="connsiteX31" fmla="*/ 879628 w 1451147"/>
                <a:gd name="connsiteY31" fmla="*/ 1474177 h 2515713"/>
                <a:gd name="connsiteX32" fmla="*/ 879628 w 1451147"/>
                <a:gd name="connsiteY32" fmla="*/ 1537677 h 2515713"/>
                <a:gd name="connsiteX33" fmla="*/ 879628 w 1451147"/>
                <a:gd name="connsiteY33" fmla="*/ 1601177 h 2515713"/>
                <a:gd name="connsiteX34" fmla="*/ 879628 w 1451147"/>
                <a:gd name="connsiteY34" fmla="*/ 1601177 h 2515713"/>
                <a:gd name="connsiteX35" fmla="*/ 930428 w 1451147"/>
                <a:gd name="connsiteY35" fmla="*/ 1601177 h 2515713"/>
                <a:gd name="connsiteX36" fmla="*/ 930428 w 1451147"/>
                <a:gd name="connsiteY36" fmla="*/ 1728177 h 2515713"/>
                <a:gd name="connsiteX37" fmla="*/ 943128 w 1451147"/>
                <a:gd name="connsiteY37" fmla="*/ 1982177 h 2515713"/>
                <a:gd name="connsiteX38" fmla="*/ 917728 w 1451147"/>
                <a:gd name="connsiteY38" fmla="*/ 2439377 h 2515713"/>
                <a:gd name="connsiteX39" fmla="*/ 968528 w 1451147"/>
                <a:gd name="connsiteY39" fmla="*/ 2312377 h 2515713"/>
                <a:gd name="connsiteX40" fmla="*/ 981228 w 1451147"/>
                <a:gd name="connsiteY40" fmla="*/ 2515577 h 2515713"/>
                <a:gd name="connsiteX41" fmla="*/ 993928 w 1451147"/>
                <a:gd name="connsiteY41" fmla="*/ 2337777 h 2515713"/>
                <a:gd name="connsiteX42" fmla="*/ 1070128 w 1451147"/>
                <a:gd name="connsiteY42" fmla="*/ 1994877 h 2515713"/>
                <a:gd name="connsiteX43" fmla="*/ 1095528 w 1451147"/>
                <a:gd name="connsiteY43" fmla="*/ 1944077 h 2515713"/>
                <a:gd name="connsiteX44" fmla="*/ 1082828 w 1451147"/>
                <a:gd name="connsiteY44" fmla="*/ 1639277 h 2515713"/>
                <a:gd name="connsiteX45" fmla="*/ 1133628 w 1451147"/>
                <a:gd name="connsiteY45" fmla="*/ 1512277 h 2515713"/>
                <a:gd name="connsiteX46" fmla="*/ 1286028 w 1451147"/>
                <a:gd name="connsiteY46" fmla="*/ 1588477 h 2515713"/>
                <a:gd name="connsiteX47" fmla="*/ 1108228 w 1451147"/>
                <a:gd name="connsiteY47" fmla="*/ 1436077 h 2515713"/>
                <a:gd name="connsiteX48" fmla="*/ 1095528 w 1451147"/>
                <a:gd name="connsiteY48" fmla="*/ 1423377 h 2515713"/>
                <a:gd name="connsiteX49" fmla="*/ 1057428 w 1451147"/>
                <a:gd name="connsiteY49" fmla="*/ 1194777 h 2515713"/>
                <a:gd name="connsiteX50" fmla="*/ 1032028 w 1451147"/>
                <a:gd name="connsiteY50" fmla="*/ 1131277 h 2515713"/>
                <a:gd name="connsiteX51" fmla="*/ 1032028 w 1451147"/>
                <a:gd name="connsiteY51" fmla="*/ 1131277 h 2515713"/>
                <a:gd name="connsiteX52" fmla="*/ 1146328 w 1451147"/>
                <a:gd name="connsiteY52" fmla="*/ 1245577 h 2515713"/>
                <a:gd name="connsiteX53" fmla="*/ 1146328 w 1451147"/>
                <a:gd name="connsiteY53" fmla="*/ 1245577 h 2515713"/>
                <a:gd name="connsiteX54" fmla="*/ 1235228 w 1451147"/>
                <a:gd name="connsiteY54" fmla="*/ 1410677 h 2515713"/>
                <a:gd name="connsiteX55" fmla="*/ 1273328 w 1451147"/>
                <a:gd name="connsiteY55" fmla="*/ 1626577 h 2515713"/>
                <a:gd name="connsiteX56" fmla="*/ 1273328 w 1451147"/>
                <a:gd name="connsiteY56" fmla="*/ 1905977 h 2515713"/>
                <a:gd name="connsiteX57" fmla="*/ 1324128 w 1451147"/>
                <a:gd name="connsiteY57" fmla="*/ 1690077 h 2515713"/>
                <a:gd name="connsiteX58" fmla="*/ 1324128 w 1451147"/>
                <a:gd name="connsiteY58" fmla="*/ 1512277 h 2515713"/>
                <a:gd name="connsiteX59" fmla="*/ 1209828 w 1451147"/>
                <a:gd name="connsiteY59" fmla="*/ 1258277 h 2515713"/>
                <a:gd name="connsiteX60" fmla="*/ 1451128 w 1451147"/>
                <a:gd name="connsiteY60" fmla="*/ 1309077 h 2515713"/>
                <a:gd name="connsiteX61" fmla="*/ 1222528 w 1451147"/>
                <a:gd name="connsiteY61" fmla="*/ 1169377 h 2515713"/>
                <a:gd name="connsiteX62" fmla="*/ 1095528 w 1451147"/>
                <a:gd name="connsiteY62" fmla="*/ 1105877 h 2515713"/>
                <a:gd name="connsiteX63" fmla="*/ 930428 w 1451147"/>
                <a:gd name="connsiteY63" fmla="*/ 889977 h 2515713"/>
                <a:gd name="connsiteX64" fmla="*/ 752628 w 1451147"/>
                <a:gd name="connsiteY64" fmla="*/ 775677 h 2515713"/>
                <a:gd name="connsiteX65" fmla="*/ 638328 w 1451147"/>
                <a:gd name="connsiteY65" fmla="*/ 737577 h 2515713"/>
                <a:gd name="connsiteX66" fmla="*/ 572092 w 1451147"/>
                <a:gd name="connsiteY66" fmla="*/ 563098 h 2515713"/>
                <a:gd name="connsiteX67" fmla="*/ 614296 w 1451147"/>
                <a:gd name="connsiteY67" fmla="*/ 252242 h 2515713"/>
                <a:gd name="connsiteX68" fmla="*/ 739928 w 1451147"/>
                <a:gd name="connsiteY68" fmla="*/ 102577 h 2515713"/>
                <a:gd name="connsiteX69" fmla="*/ 1019328 w 1451147"/>
                <a:gd name="connsiteY69" fmla="*/ 89877 h 2515713"/>
                <a:gd name="connsiteX70" fmla="*/ 1019328 w 1451147"/>
                <a:gd name="connsiteY70" fmla="*/ 89877 h 2515713"/>
                <a:gd name="connsiteX0" fmla="*/ 251661 w 1451147"/>
                <a:gd name="connsiteY0" fmla="*/ 0 h 2515713"/>
                <a:gd name="connsiteX1" fmla="*/ 206528 w 1451147"/>
                <a:gd name="connsiteY1" fmla="*/ 394677 h 2515713"/>
                <a:gd name="connsiteX2" fmla="*/ 171359 w 1451147"/>
                <a:gd name="connsiteY2" fmla="*/ 686777 h 2515713"/>
                <a:gd name="connsiteX3" fmla="*/ 193633 w 1451147"/>
                <a:gd name="connsiteY3" fmla="*/ 953281 h 2515713"/>
                <a:gd name="connsiteX4" fmla="*/ 83434 w 1451147"/>
                <a:gd name="connsiteY4" fmla="*/ 1024206 h 2515713"/>
                <a:gd name="connsiteX5" fmla="*/ 6 w 1451147"/>
                <a:gd name="connsiteY5" fmla="*/ 1202983 h 2515713"/>
                <a:gd name="connsiteX6" fmla="*/ 79527 w 1451147"/>
                <a:gd name="connsiteY6" fmla="*/ 1386448 h 2515713"/>
                <a:gd name="connsiteX7" fmla="*/ 18763 w 1451147"/>
                <a:gd name="connsiteY7" fmla="*/ 1698478 h 2515713"/>
                <a:gd name="connsiteX8" fmla="*/ 93596 w 1451147"/>
                <a:gd name="connsiteY8" fmla="*/ 1983545 h 2515713"/>
                <a:gd name="connsiteX9" fmla="*/ 184059 w 1451147"/>
                <a:gd name="connsiteY9" fmla="*/ 2168770 h 2515713"/>
                <a:gd name="connsiteX10" fmla="*/ 308128 w 1451147"/>
                <a:gd name="connsiteY10" fmla="*/ 2426677 h 2515713"/>
                <a:gd name="connsiteX11" fmla="*/ 263190 w 1451147"/>
                <a:gd name="connsiteY11" fmla="*/ 2254739 h 2515713"/>
                <a:gd name="connsiteX12" fmla="*/ 205358 w 1451147"/>
                <a:gd name="connsiteY12" fmla="*/ 2085535 h 2515713"/>
                <a:gd name="connsiteX13" fmla="*/ 367525 w 1451147"/>
                <a:gd name="connsiteY13" fmla="*/ 2167011 h 2515713"/>
                <a:gd name="connsiteX14" fmla="*/ 536728 w 1451147"/>
                <a:gd name="connsiteY14" fmla="*/ 2223477 h 2515713"/>
                <a:gd name="connsiteX15" fmla="*/ 380029 w 1451147"/>
                <a:gd name="connsiteY15" fmla="*/ 2133014 h 2515713"/>
                <a:gd name="connsiteX16" fmla="*/ 215125 w 1451147"/>
                <a:gd name="connsiteY16" fmla="*/ 2013242 h 2515713"/>
                <a:gd name="connsiteX17" fmla="*/ 133063 w 1451147"/>
                <a:gd name="connsiteY17" fmla="*/ 1812583 h 2515713"/>
                <a:gd name="connsiteX18" fmla="*/ 111962 w 1451147"/>
                <a:gd name="connsiteY18" fmla="*/ 1657254 h 2515713"/>
                <a:gd name="connsiteX19" fmla="*/ 168428 w 1451147"/>
                <a:gd name="connsiteY19" fmla="*/ 1444284 h 2515713"/>
                <a:gd name="connsiteX20" fmla="*/ 231928 w 1451147"/>
                <a:gd name="connsiteY20" fmla="*/ 1347177 h 2515713"/>
                <a:gd name="connsiteX21" fmla="*/ 332355 w 1451147"/>
                <a:gd name="connsiteY21" fmla="*/ 1248313 h 2515713"/>
                <a:gd name="connsiteX22" fmla="*/ 378857 w 1451147"/>
                <a:gd name="connsiteY22" fmla="*/ 1086338 h 2515713"/>
                <a:gd name="connsiteX23" fmla="*/ 308519 w 1451147"/>
                <a:gd name="connsiteY23" fmla="*/ 998611 h 2515713"/>
                <a:gd name="connsiteX24" fmla="*/ 449195 w 1451147"/>
                <a:gd name="connsiteY24" fmla="*/ 1009944 h 2515713"/>
                <a:gd name="connsiteX25" fmla="*/ 590263 w 1451147"/>
                <a:gd name="connsiteY25" fmla="*/ 946637 h 2515713"/>
                <a:gd name="connsiteX26" fmla="*/ 631294 w 1451147"/>
                <a:gd name="connsiteY26" fmla="*/ 847969 h 2515713"/>
                <a:gd name="connsiteX27" fmla="*/ 748330 w 1451147"/>
                <a:gd name="connsiteY27" fmla="*/ 963441 h 2515713"/>
                <a:gd name="connsiteX28" fmla="*/ 723125 w 1451147"/>
                <a:gd name="connsiteY28" fmla="*/ 1087511 h 2515713"/>
                <a:gd name="connsiteX29" fmla="*/ 711598 w 1451147"/>
                <a:gd name="connsiteY29" fmla="*/ 1238543 h 2515713"/>
                <a:gd name="connsiteX30" fmla="*/ 778028 w 1451147"/>
                <a:gd name="connsiteY30" fmla="*/ 1397977 h 2515713"/>
                <a:gd name="connsiteX31" fmla="*/ 879628 w 1451147"/>
                <a:gd name="connsiteY31" fmla="*/ 1474177 h 2515713"/>
                <a:gd name="connsiteX32" fmla="*/ 879628 w 1451147"/>
                <a:gd name="connsiteY32" fmla="*/ 1537677 h 2515713"/>
                <a:gd name="connsiteX33" fmla="*/ 879628 w 1451147"/>
                <a:gd name="connsiteY33" fmla="*/ 1601177 h 2515713"/>
                <a:gd name="connsiteX34" fmla="*/ 879628 w 1451147"/>
                <a:gd name="connsiteY34" fmla="*/ 1601177 h 2515713"/>
                <a:gd name="connsiteX35" fmla="*/ 930428 w 1451147"/>
                <a:gd name="connsiteY35" fmla="*/ 1601177 h 2515713"/>
                <a:gd name="connsiteX36" fmla="*/ 930428 w 1451147"/>
                <a:gd name="connsiteY36" fmla="*/ 1728177 h 2515713"/>
                <a:gd name="connsiteX37" fmla="*/ 943128 w 1451147"/>
                <a:gd name="connsiteY37" fmla="*/ 1982177 h 2515713"/>
                <a:gd name="connsiteX38" fmla="*/ 917728 w 1451147"/>
                <a:gd name="connsiteY38" fmla="*/ 2439377 h 2515713"/>
                <a:gd name="connsiteX39" fmla="*/ 968528 w 1451147"/>
                <a:gd name="connsiteY39" fmla="*/ 2312377 h 2515713"/>
                <a:gd name="connsiteX40" fmla="*/ 981228 w 1451147"/>
                <a:gd name="connsiteY40" fmla="*/ 2515577 h 2515713"/>
                <a:gd name="connsiteX41" fmla="*/ 993928 w 1451147"/>
                <a:gd name="connsiteY41" fmla="*/ 2337777 h 2515713"/>
                <a:gd name="connsiteX42" fmla="*/ 1070128 w 1451147"/>
                <a:gd name="connsiteY42" fmla="*/ 1994877 h 2515713"/>
                <a:gd name="connsiteX43" fmla="*/ 1095528 w 1451147"/>
                <a:gd name="connsiteY43" fmla="*/ 1944077 h 2515713"/>
                <a:gd name="connsiteX44" fmla="*/ 1082828 w 1451147"/>
                <a:gd name="connsiteY44" fmla="*/ 1639277 h 2515713"/>
                <a:gd name="connsiteX45" fmla="*/ 1133628 w 1451147"/>
                <a:gd name="connsiteY45" fmla="*/ 1512277 h 2515713"/>
                <a:gd name="connsiteX46" fmla="*/ 1286028 w 1451147"/>
                <a:gd name="connsiteY46" fmla="*/ 1588477 h 2515713"/>
                <a:gd name="connsiteX47" fmla="*/ 1108228 w 1451147"/>
                <a:gd name="connsiteY47" fmla="*/ 1436077 h 2515713"/>
                <a:gd name="connsiteX48" fmla="*/ 1095528 w 1451147"/>
                <a:gd name="connsiteY48" fmla="*/ 1423377 h 2515713"/>
                <a:gd name="connsiteX49" fmla="*/ 1057428 w 1451147"/>
                <a:gd name="connsiteY49" fmla="*/ 1194777 h 2515713"/>
                <a:gd name="connsiteX50" fmla="*/ 1032028 w 1451147"/>
                <a:gd name="connsiteY50" fmla="*/ 1131277 h 2515713"/>
                <a:gd name="connsiteX51" fmla="*/ 1032028 w 1451147"/>
                <a:gd name="connsiteY51" fmla="*/ 1131277 h 2515713"/>
                <a:gd name="connsiteX52" fmla="*/ 1146328 w 1451147"/>
                <a:gd name="connsiteY52" fmla="*/ 1245577 h 2515713"/>
                <a:gd name="connsiteX53" fmla="*/ 1146328 w 1451147"/>
                <a:gd name="connsiteY53" fmla="*/ 1245577 h 2515713"/>
                <a:gd name="connsiteX54" fmla="*/ 1235228 w 1451147"/>
                <a:gd name="connsiteY54" fmla="*/ 1410677 h 2515713"/>
                <a:gd name="connsiteX55" fmla="*/ 1273328 w 1451147"/>
                <a:gd name="connsiteY55" fmla="*/ 1626577 h 2515713"/>
                <a:gd name="connsiteX56" fmla="*/ 1273328 w 1451147"/>
                <a:gd name="connsiteY56" fmla="*/ 1905977 h 2515713"/>
                <a:gd name="connsiteX57" fmla="*/ 1324128 w 1451147"/>
                <a:gd name="connsiteY57" fmla="*/ 1690077 h 2515713"/>
                <a:gd name="connsiteX58" fmla="*/ 1324128 w 1451147"/>
                <a:gd name="connsiteY58" fmla="*/ 1512277 h 2515713"/>
                <a:gd name="connsiteX59" fmla="*/ 1209828 w 1451147"/>
                <a:gd name="connsiteY59" fmla="*/ 1258277 h 2515713"/>
                <a:gd name="connsiteX60" fmla="*/ 1451128 w 1451147"/>
                <a:gd name="connsiteY60" fmla="*/ 1309077 h 2515713"/>
                <a:gd name="connsiteX61" fmla="*/ 1222528 w 1451147"/>
                <a:gd name="connsiteY61" fmla="*/ 1169377 h 2515713"/>
                <a:gd name="connsiteX62" fmla="*/ 1095528 w 1451147"/>
                <a:gd name="connsiteY62" fmla="*/ 1105877 h 2515713"/>
                <a:gd name="connsiteX63" fmla="*/ 930428 w 1451147"/>
                <a:gd name="connsiteY63" fmla="*/ 889977 h 2515713"/>
                <a:gd name="connsiteX64" fmla="*/ 752628 w 1451147"/>
                <a:gd name="connsiteY64" fmla="*/ 775677 h 2515713"/>
                <a:gd name="connsiteX65" fmla="*/ 638328 w 1451147"/>
                <a:gd name="connsiteY65" fmla="*/ 737577 h 2515713"/>
                <a:gd name="connsiteX66" fmla="*/ 572092 w 1451147"/>
                <a:gd name="connsiteY66" fmla="*/ 563098 h 2515713"/>
                <a:gd name="connsiteX67" fmla="*/ 614296 w 1451147"/>
                <a:gd name="connsiteY67" fmla="*/ 252242 h 2515713"/>
                <a:gd name="connsiteX68" fmla="*/ 739928 w 1451147"/>
                <a:gd name="connsiteY68" fmla="*/ 102577 h 2515713"/>
                <a:gd name="connsiteX69" fmla="*/ 1019328 w 1451147"/>
                <a:gd name="connsiteY69" fmla="*/ 89877 h 2515713"/>
                <a:gd name="connsiteX70" fmla="*/ 1019328 w 1451147"/>
                <a:gd name="connsiteY70" fmla="*/ 89877 h 2515713"/>
                <a:gd name="connsiteX0" fmla="*/ 251661 w 1451147"/>
                <a:gd name="connsiteY0" fmla="*/ 0 h 2515713"/>
                <a:gd name="connsiteX1" fmla="*/ 206528 w 1451147"/>
                <a:gd name="connsiteY1" fmla="*/ 394677 h 2515713"/>
                <a:gd name="connsiteX2" fmla="*/ 171359 w 1451147"/>
                <a:gd name="connsiteY2" fmla="*/ 686777 h 2515713"/>
                <a:gd name="connsiteX3" fmla="*/ 193633 w 1451147"/>
                <a:gd name="connsiteY3" fmla="*/ 953281 h 2515713"/>
                <a:gd name="connsiteX4" fmla="*/ 83434 w 1451147"/>
                <a:gd name="connsiteY4" fmla="*/ 1024206 h 2515713"/>
                <a:gd name="connsiteX5" fmla="*/ 6 w 1451147"/>
                <a:gd name="connsiteY5" fmla="*/ 1202983 h 2515713"/>
                <a:gd name="connsiteX6" fmla="*/ 79527 w 1451147"/>
                <a:gd name="connsiteY6" fmla="*/ 1386448 h 2515713"/>
                <a:gd name="connsiteX7" fmla="*/ 18763 w 1451147"/>
                <a:gd name="connsiteY7" fmla="*/ 1698478 h 2515713"/>
                <a:gd name="connsiteX8" fmla="*/ 93596 w 1451147"/>
                <a:gd name="connsiteY8" fmla="*/ 1983545 h 2515713"/>
                <a:gd name="connsiteX9" fmla="*/ 184059 w 1451147"/>
                <a:gd name="connsiteY9" fmla="*/ 2168770 h 2515713"/>
                <a:gd name="connsiteX10" fmla="*/ 308128 w 1451147"/>
                <a:gd name="connsiteY10" fmla="*/ 2426677 h 2515713"/>
                <a:gd name="connsiteX11" fmla="*/ 263190 w 1451147"/>
                <a:gd name="connsiteY11" fmla="*/ 2254739 h 2515713"/>
                <a:gd name="connsiteX12" fmla="*/ 205358 w 1451147"/>
                <a:gd name="connsiteY12" fmla="*/ 2085535 h 2515713"/>
                <a:gd name="connsiteX13" fmla="*/ 367525 w 1451147"/>
                <a:gd name="connsiteY13" fmla="*/ 2167011 h 2515713"/>
                <a:gd name="connsiteX14" fmla="*/ 536728 w 1451147"/>
                <a:gd name="connsiteY14" fmla="*/ 2223477 h 2515713"/>
                <a:gd name="connsiteX15" fmla="*/ 380029 w 1451147"/>
                <a:gd name="connsiteY15" fmla="*/ 2133014 h 2515713"/>
                <a:gd name="connsiteX16" fmla="*/ 215125 w 1451147"/>
                <a:gd name="connsiteY16" fmla="*/ 2013242 h 2515713"/>
                <a:gd name="connsiteX17" fmla="*/ 133063 w 1451147"/>
                <a:gd name="connsiteY17" fmla="*/ 1812583 h 2515713"/>
                <a:gd name="connsiteX18" fmla="*/ 111962 w 1451147"/>
                <a:gd name="connsiteY18" fmla="*/ 1657254 h 2515713"/>
                <a:gd name="connsiteX19" fmla="*/ 168428 w 1451147"/>
                <a:gd name="connsiteY19" fmla="*/ 1444284 h 2515713"/>
                <a:gd name="connsiteX20" fmla="*/ 231928 w 1451147"/>
                <a:gd name="connsiteY20" fmla="*/ 1347177 h 2515713"/>
                <a:gd name="connsiteX21" fmla="*/ 332355 w 1451147"/>
                <a:gd name="connsiteY21" fmla="*/ 1248313 h 2515713"/>
                <a:gd name="connsiteX22" fmla="*/ 378857 w 1451147"/>
                <a:gd name="connsiteY22" fmla="*/ 1086338 h 2515713"/>
                <a:gd name="connsiteX23" fmla="*/ 308519 w 1451147"/>
                <a:gd name="connsiteY23" fmla="*/ 998611 h 2515713"/>
                <a:gd name="connsiteX24" fmla="*/ 449195 w 1451147"/>
                <a:gd name="connsiteY24" fmla="*/ 1009944 h 2515713"/>
                <a:gd name="connsiteX25" fmla="*/ 590263 w 1451147"/>
                <a:gd name="connsiteY25" fmla="*/ 946637 h 2515713"/>
                <a:gd name="connsiteX26" fmla="*/ 631294 w 1451147"/>
                <a:gd name="connsiteY26" fmla="*/ 847969 h 2515713"/>
                <a:gd name="connsiteX27" fmla="*/ 748330 w 1451147"/>
                <a:gd name="connsiteY27" fmla="*/ 963441 h 2515713"/>
                <a:gd name="connsiteX28" fmla="*/ 723125 w 1451147"/>
                <a:gd name="connsiteY28" fmla="*/ 1087511 h 2515713"/>
                <a:gd name="connsiteX29" fmla="*/ 711598 w 1451147"/>
                <a:gd name="connsiteY29" fmla="*/ 1238543 h 2515713"/>
                <a:gd name="connsiteX30" fmla="*/ 778028 w 1451147"/>
                <a:gd name="connsiteY30" fmla="*/ 1397977 h 2515713"/>
                <a:gd name="connsiteX31" fmla="*/ 879628 w 1451147"/>
                <a:gd name="connsiteY31" fmla="*/ 1474177 h 2515713"/>
                <a:gd name="connsiteX32" fmla="*/ 879628 w 1451147"/>
                <a:gd name="connsiteY32" fmla="*/ 1537677 h 2515713"/>
                <a:gd name="connsiteX33" fmla="*/ 879628 w 1451147"/>
                <a:gd name="connsiteY33" fmla="*/ 1601177 h 2515713"/>
                <a:gd name="connsiteX34" fmla="*/ 879628 w 1451147"/>
                <a:gd name="connsiteY34" fmla="*/ 1601177 h 2515713"/>
                <a:gd name="connsiteX35" fmla="*/ 930428 w 1451147"/>
                <a:gd name="connsiteY35" fmla="*/ 1601177 h 2515713"/>
                <a:gd name="connsiteX36" fmla="*/ 930428 w 1451147"/>
                <a:gd name="connsiteY36" fmla="*/ 1728177 h 2515713"/>
                <a:gd name="connsiteX37" fmla="*/ 943128 w 1451147"/>
                <a:gd name="connsiteY37" fmla="*/ 1982177 h 2515713"/>
                <a:gd name="connsiteX38" fmla="*/ 917728 w 1451147"/>
                <a:gd name="connsiteY38" fmla="*/ 2439377 h 2515713"/>
                <a:gd name="connsiteX39" fmla="*/ 968528 w 1451147"/>
                <a:gd name="connsiteY39" fmla="*/ 2312377 h 2515713"/>
                <a:gd name="connsiteX40" fmla="*/ 981228 w 1451147"/>
                <a:gd name="connsiteY40" fmla="*/ 2515577 h 2515713"/>
                <a:gd name="connsiteX41" fmla="*/ 993928 w 1451147"/>
                <a:gd name="connsiteY41" fmla="*/ 2337777 h 2515713"/>
                <a:gd name="connsiteX42" fmla="*/ 1070128 w 1451147"/>
                <a:gd name="connsiteY42" fmla="*/ 1994877 h 2515713"/>
                <a:gd name="connsiteX43" fmla="*/ 1095528 w 1451147"/>
                <a:gd name="connsiteY43" fmla="*/ 1944077 h 2515713"/>
                <a:gd name="connsiteX44" fmla="*/ 1082828 w 1451147"/>
                <a:gd name="connsiteY44" fmla="*/ 1639277 h 2515713"/>
                <a:gd name="connsiteX45" fmla="*/ 1133628 w 1451147"/>
                <a:gd name="connsiteY45" fmla="*/ 1512277 h 2515713"/>
                <a:gd name="connsiteX46" fmla="*/ 1286028 w 1451147"/>
                <a:gd name="connsiteY46" fmla="*/ 1588477 h 2515713"/>
                <a:gd name="connsiteX47" fmla="*/ 1108228 w 1451147"/>
                <a:gd name="connsiteY47" fmla="*/ 1436077 h 2515713"/>
                <a:gd name="connsiteX48" fmla="*/ 1095528 w 1451147"/>
                <a:gd name="connsiteY48" fmla="*/ 1423377 h 2515713"/>
                <a:gd name="connsiteX49" fmla="*/ 1057428 w 1451147"/>
                <a:gd name="connsiteY49" fmla="*/ 1194777 h 2515713"/>
                <a:gd name="connsiteX50" fmla="*/ 1032028 w 1451147"/>
                <a:gd name="connsiteY50" fmla="*/ 1131277 h 2515713"/>
                <a:gd name="connsiteX51" fmla="*/ 1032028 w 1451147"/>
                <a:gd name="connsiteY51" fmla="*/ 1131277 h 2515713"/>
                <a:gd name="connsiteX52" fmla="*/ 1146328 w 1451147"/>
                <a:gd name="connsiteY52" fmla="*/ 1245577 h 2515713"/>
                <a:gd name="connsiteX53" fmla="*/ 1146328 w 1451147"/>
                <a:gd name="connsiteY53" fmla="*/ 1245577 h 2515713"/>
                <a:gd name="connsiteX54" fmla="*/ 1235228 w 1451147"/>
                <a:gd name="connsiteY54" fmla="*/ 1410677 h 2515713"/>
                <a:gd name="connsiteX55" fmla="*/ 1273328 w 1451147"/>
                <a:gd name="connsiteY55" fmla="*/ 1626577 h 2515713"/>
                <a:gd name="connsiteX56" fmla="*/ 1273328 w 1451147"/>
                <a:gd name="connsiteY56" fmla="*/ 1905977 h 2515713"/>
                <a:gd name="connsiteX57" fmla="*/ 1324128 w 1451147"/>
                <a:gd name="connsiteY57" fmla="*/ 1690077 h 2515713"/>
                <a:gd name="connsiteX58" fmla="*/ 1324128 w 1451147"/>
                <a:gd name="connsiteY58" fmla="*/ 1512277 h 2515713"/>
                <a:gd name="connsiteX59" fmla="*/ 1209828 w 1451147"/>
                <a:gd name="connsiteY59" fmla="*/ 1258277 h 2515713"/>
                <a:gd name="connsiteX60" fmla="*/ 1451128 w 1451147"/>
                <a:gd name="connsiteY60" fmla="*/ 1309077 h 2515713"/>
                <a:gd name="connsiteX61" fmla="*/ 1222528 w 1451147"/>
                <a:gd name="connsiteY61" fmla="*/ 1169377 h 2515713"/>
                <a:gd name="connsiteX62" fmla="*/ 1095528 w 1451147"/>
                <a:gd name="connsiteY62" fmla="*/ 1105877 h 2515713"/>
                <a:gd name="connsiteX63" fmla="*/ 930428 w 1451147"/>
                <a:gd name="connsiteY63" fmla="*/ 889977 h 2515713"/>
                <a:gd name="connsiteX64" fmla="*/ 752628 w 1451147"/>
                <a:gd name="connsiteY64" fmla="*/ 775677 h 2515713"/>
                <a:gd name="connsiteX65" fmla="*/ 638328 w 1451147"/>
                <a:gd name="connsiteY65" fmla="*/ 737577 h 2515713"/>
                <a:gd name="connsiteX66" fmla="*/ 572092 w 1451147"/>
                <a:gd name="connsiteY66" fmla="*/ 563098 h 2515713"/>
                <a:gd name="connsiteX67" fmla="*/ 614296 w 1451147"/>
                <a:gd name="connsiteY67" fmla="*/ 252242 h 2515713"/>
                <a:gd name="connsiteX68" fmla="*/ 739928 w 1451147"/>
                <a:gd name="connsiteY68" fmla="*/ 102577 h 2515713"/>
                <a:gd name="connsiteX69" fmla="*/ 1019328 w 1451147"/>
                <a:gd name="connsiteY69" fmla="*/ 89877 h 2515713"/>
                <a:gd name="connsiteX70" fmla="*/ 1019328 w 1451147"/>
                <a:gd name="connsiteY70" fmla="*/ 89877 h 2515713"/>
                <a:gd name="connsiteX0" fmla="*/ 251666 w 1451152"/>
                <a:gd name="connsiteY0" fmla="*/ 0 h 2515713"/>
                <a:gd name="connsiteX1" fmla="*/ 206533 w 1451152"/>
                <a:gd name="connsiteY1" fmla="*/ 394677 h 2515713"/>
                <a:gd name="connsiteX2" fmla="*/ 171364 w 1451152"/>
                <a:gd name="connsiteY2" fmla="*/ 686777 h 2515713"/>
                <a:gd name="connsiteX3" fmla="*/ 193638 w 1451152"/>
                <a:gd name="connsiteY3" fmla="*/ 953281 h 2515713"/>
                <a:gd name="connsiteX4" fmla="*/ 83439 w 1451152"/>
                <a:gd name="connsiteY4" fmla="*/ 1024206 h 2515713"/>
                <a:gd name="connsiteX5" fmla="*/ 11 w 1451152"/>
                <a:gd name="connsiteY5" fmla="*/ 1202983 h 2515713"/>
                <a:gd name="connsiteX6" fmla="*/ 79532 w 1451152"/>
                <a:gd name="connsiteY6" fmla="*/ 1386448 h 2515713"/>
                <a:gd name="connsiteX7" fmla="*/ 18768 w 1451152"/>
                <a:gd name="connsiteY7" fmla="*/ 1698478 h 2515713"/>
                <a:gd name="connsiteX8" fmla="*/ 93601 w 1451152"/>
                <a:gd name="connsiteY8" fmla="*/ 1983545 h 2515713"/>
                <a:gd name="connsiteX9" fmla="*/ 184064 w 1451152"/>
                <a:gd name="connsiteY9" fmla="*/ 2168770 h 2515713"/>
                <a:gd name="connsiteX10" fmla="*/ 308133 w 1451152"/>
                <a:gd name="connsiteY10" fmla="*/ 2426677 h 2515713"/>
                <a:gd name="connsiteX11" fmla="*/ 263195 w 1451152"/>
                <a:gd name="connsiteY11" fmla="*/ 2254739 h 2515713"/>
                <a:gd name="connsiteX12" fmla="*/ 205363 w 1451152"/>
                <a:gd name="connsiteY12" fmla="*/ 2085535 h 2515713"/>
                <a:gd name="connsiteX13" fmla="*/ 367530 w 1451152"/>
                <a:gd name="connsiteY13" fmla="*/ 2167011 h 2515713"/>
                <a:gd name="connsiteX14" fmla="*/ 536733 w 1451152"/>
                <a:gd name="connsiteY14" fmla="*/ 2223477 h 2515713"/>
                <a:gd name="connsiteX15" fmla="*/ 380034 w 1451152"/>
                <a:gd name="connsiteY15" fmla="*/ 2133014 h 2515713"/>
                <a:gd name="connsiteX16" fmla="*/ 215130 w 1451152"/>
                <a:gd name="connsiteY16" fmla="*/ 2013242 h 2515713"/>
                <a:gd name="connsiteX17" fmla="*/ 133068 w 1451152"/>
                <a:gd name="connsiteY17" fmla="*/ 1812583 h 2515713"/>
                <a:gd name="connsiteX18" fmla="*/ 111967 w 1451152"/>
                <a:gd name="connsiteY18" fmla="*/ 1657254 h 2515713"/>
                <a:gd name="connsiteX19" fmla="*/ 168433 w 1451152"/>
                <a:gd name="connsiteY19" fmla="*/ 1444284 h 2515713"/>
                <a:gd name="connsiteX20" fmla="*/ 231933 w 1451152"/>
                <a:gd name="connsiteY20" fmla="*/ 1347177 h 2515713"/>
                <a:gd name="connsiteX21" fmla="*/ 332360 w 1451152"/>
                <a:gd name="connsiteY21" fmla="*/ 1248313 h 2515713"/>
                <a:gd name="connsiteX22" fmla="*/ 378862 w 1451152"/>
                <a:gd name="connsiteY22" fmla="*/ 1086338 h 2515713"/>
                <a:gd name="connsiteX23" fmla="*/ 308524 w 1451152"/>
                <a:gd name="connsiteY23" fmla="*/ 998611 h 2515713"/>
                <a:gd name="connsiteX24" fmla="*/ 449200 w 1451152"/>
                <a:gd name="connsiteY24" fmla="*/ 1009944 h 2515713"/>
                <a:gd name="connsiteX25" fmla="*/ 590268 w 1451152"/>
                <a:gd name="connsiteY25" fmla="*/ 946637 h 2515713"/>
                <a:gd name="connsiteX26" fmla="*/ 631299 w 1451152"/>
                <a:gd name="connsiteY26" fmla="*/ 847969 h 2515713"/>
                <a:gd name="connsiteX27" fmla="*/ 748335 w 1451152"/>
                <a:gd name="connsiteY27" fmla="*/ 963441 h 2515713"/>
                <a:gd name="connsiteX28" fmla="*/ 723130 w 1451152"/>
                <a:gd name="connsiteY28" fmla="*/ 1087511 h 2515713"/>
                <a:gd name="connsiteX29" fmla="*/ 711603 w 1451152"/>
                <a:gd name="connsiteY29" fmla="*/ 1238543 h 2515713"/>
                <a:gd name="connsiteX30" fmla="*/ 778033 w 1451152"/>
                <a:gd name="connsiteY30" fmla="*/ 1397977 h 2515713"/>
                <a:gd name="connsiteX31" fmla="*/ 879633 w 1451152"/>
                <a:gd name="connsiteY31" fmla="*/ 1474177 h 2515713"/>
                <a:gd name="connsiteX32" fmla="*/ 879633 w 1451152"/>
                <a:gd name="connsiteY32" fmla="*/ 1537677 h 2515713"/>
                <a:gd name="connsiteX33" fmla="*/ 879633 w 1451152"/>
                <a:gd name="connsiteY33" fmla="*/ 1601177 h 2515713"/>
                <a:gd name="connsiteX34" fmla="*/ 879633 w 1451152"/>
                <a:gd name="connsiteY34" fmla="*/ 1601177 h 2515713"/>
                <a:gd name="connsiteX35" fmla="*/ 930433 w 1451152"/>
                <a:gd name="connsiteY35" fmla="*/ 1601177 h 2515713"/>
                <a:gd name="connsiteX36" fmla="*/ 930433 w 1451152"/>
                <a:gd name="connsiteY36" fmla="*/ 1728177 h 2515713"/>
                <a:gd name="connsiteX37" fmla="*/ 943133 w 1451152"/>
                <a:gd name="connsiteY37" fmla="*/ 1982177 h 2515713"/>
                <a:gd name="connsiteX38" fmla="*/ 917733 w 1451152"/>
                <a:gd name="connsiteY38" fmla="*/ 2439377 h 2515713"/>
                <a:gd name="connsiteX39" fmla="*/ 968533 w 1451152"/>
                <a:gd name="connsiteY39" fmla="*/ 2312377 h 2515713"/>
                <a:gd name="connsiteX40" fmla="*/ 981233 w 1451152"/>
                <a:gd name="connsiteY40" fmla="*/ 2515577 h 2515713"/>
                <a:gd name="connsiteX41" fmla="*/ 993933 w 1451152"/>
                <a:gd name="connsiteY41" fmla="*/ 2337777 h 2515713"/>
                <a:gd name="connsiteX42" fmla="*/ 1070133 w 1451152"/>
                <a:gd name="connsiteY42" fmla="*/ 1994877 h 2515713"/>
                <a:gd name="connsiteX43" fmla="*/ 1095533 w 1451152"/>
                <a:gd name="connsiteY43" fmla="*/ 1944077 h 2515713"/>
                <a:gd name="connsiteX44" fmla="*/ 1082833 w 1451152"/>
                <a:gd name="connsiteY44" fmla="*/ 1639277 h 2515713"/>
                <a:gd name="connsiteX45" fmla="*/ 1133633 w 1451152"/>
                <a:gd name="connsiteY45" fmla="*/ 1512277 h 2515713"/>
                <a:gd name="connsiteX46" fmla="*/ 1286033 w 1451152"/>
                <a:gd name="connsiteY46" fmla="*/ 1588477 h 2515713"/>
                <a:gd name="connsiteX47" fmla="*/ 1108233 w 1451152"/>
                <a:gd name="connsiteY47" fmla="*/ 1436077 h 2515713"/>
                <a:gd name="connsiteX48" fmla="*/ 1095533 w 1451152"/>
                <a:gd name="connsiteY48" fmla="*/ 1423377 h 2515713"/>
                <a:gd name="connsiteX49" fmla="*/ 1057433 w 1451152"/>
                <a:gd name="connsiteY49" fmla="*/ 1194777 h 2515713"/>
                <a:gd name="connsiteX50" fmla="*/ 1032033 w 1451152"/>
                <a:gd name="connsiteY50" fmla="*/ 1131277 h 2515713"/>
                <a:gd name="connsiteX51" fmla="*/ 1032033 w 1451152"/>
                <a:gd name="connsiteY51" fmla="*/ 1131277 h 2515713"/>
                <a:gd name="connsiteX52" fmla="*/ 1146333 w 1451152"/>
                <a:gd name="connsiteY52" fmla="*/ 1245577 h 2515713"/>
                <a:gd name="connsiteX53" fmla="*/ 1146333 w 1451152"/>
                <a:gd name="connsiteY53" fmla="*/ 1245577 h 2515713"/>
                <a:gd name="connsiteX54" fmla="*/ 1235233 w 1451152"/>
                <a:gd name="connsiteY54" fmla="*/ 1410677 h 2515713"/>
                <a:gd name="connsiteX55" fmla="*/ 1273333 w 1451152"/>
                <a:gd name="connsiteY55" fmla="*/ 1626577 h 2515713"/>
                <a:gd name="connsiteX56" fmla="*/ 1273333 w 1451152"/>
                <a:gd name="connsiteY56" fmla="*/ 1905977 h 2515713"/>
                <a:gd name="connsiteX57" fmla="*/ 1324133 w 1451152"/>
                <a:gd name="connsiteY57" fmla="*/ 1690077 h 2515713"/>
                <a:gd name="connsiteX58" fmla="*/ 1324133 w 1451152"/>
                <a:gd name="connsiteY58" fmla="*/ 1512277 h 2515713"/>
                <a:gd name="connsiteX59" fmla="*/ 1209833 w 1451152"/>
                <a:gd name="connsiteY59" fmla="*/ 1258277 h 2515713"/>
                <a:gd name="connsiteX60" fmla="*/ 1451133 w 1451152"/>
                <a:gd name="connsiteY60" fmla="*/ 1309077 h 2515713"/>
                <a:gd name="connsiteX61" fmla="*/ 1222533 w 1451152"/>
                <a:gd name="connsiteY61" fmla="*/ 1169377 h 2515713"/>
                <a:gd name="connsiteX62" fmla="*/ 1095533 w 1451152"/>
                <a:gd name="connsiteY62" fmla="*/ 1105877 h 2515713"/>
                <a:gd name="connsiteX63" fmla="*/ 930433 w 1451152"/>
                <a:gd name="connsiteY63" fmla="*/ 889977 h 2515713"/>
                <a:gd name="connsiteX64" fmla="*/ 752633 w 1451152"/>
                <a:gd name="connsiteY64" fmla="*/ 775677 h 2515713"/>
                <a:gd name="connsiteX65" fmla="*/ 638333 w 1451152"/>
                <a:gd name="connsiteY65" fmla="*/ 737577 h 2515713"/>
                <a:gd name="connsiteX66" fmla="*/ 572097 w 1451152"/>
                <a:gd name="connsiteY66" fmla="*/ 563098 h 2515713"/>
                <a:gd name="connsiteX67" fmla="*/ 614301 w 1451152"/>
                <a:gd name="connsiteY67" fmla="*/ 252242 h 2515713"/>
                <a:gd name="connsiteX68" fmla="*/ 739933 w 1451152"/>
                <a:gd name="connsiteY68" fmla="*/ 102577 h 2515713"/>
                <a:gd name="connsiteX69" fmla="*/ 1019333 w 1451152"/>
                <a:gd name="connsiteY69" fmla="*/ 89877 h 2515713"/>
                <a:gd name="connsiteX70" fmla="*/ 1019333 w 1451152"/>
                <a:gd name="connsiteY70" fmla="*/ 89877 h 2515713"/>
                <a:gd name="connsiteX0" fmla="*/ 244636 w 1444122"/>
                <a:gd name="connsiteY0" fmla="*/ 0 h 2515713"/>
                <a:gd name="connsiteX1" fmla="*/ 199503 w 1444122"/>
                <a:gd name="connsiteY1" fmla="*/ 394677 h 2515713"/>
                <a:gd name="connsiteX2" fmla="*/ 164334 w 1444122"/>
                <a:gd name="connsiteY2" fmla="*/ 686777 h 2515713"/>
                <a:gd name="connsiteX3" fmla="*/ 186608 w 1444122"/>
                <a:gd name="connsiteY3" fmla="*/ 953281 h 2515713"/>
                <a:gd name="connsiteX4" fmla="*/ 76409 w 1444122"/>
                <a:gd name="connsiteY4" fmla="*/ 1024206 h 2515713"/>
                <a:gd name="connsiteX5" fmla="*/ 15 w 1444122"/>
                <a:gd name="connsiteY5" fmla="*/ 1202983 h 2515713"/>
                <a:gd name="connsiteX6" fmla="*/ 72502 w 1444122"/>
                <a:gd name="connsiteY6" fmla="*/ 1386448 h 2515713"/>
                <a:gd name="connsiteX7" fmla="*/ 11738 w 1444122"/>
                <a:gd name="connsiteY7" fmla="*/ 1698478 h 2515713"/>
                <a:gd name="connsiteX8" fmla="*/ 86571 w 1444122"/>
                <a:gd name="connsiteY8" fmla="*/ 1983545 h 2515713"/>
                <a:gd name="connsiteX9" fmla="*/ 177034 w 1444122"/>
                <a:gd name="connsiteY9" fmla="*/ 2168770 h 2515713"/>
                <a:gd name="connsiteX10" fmla="*/ 301103 w 1444122"/>
                <a:gd name="connsiteY10" fmla="*/ 2426677 h 2515713"/>
                <a:gd name="connsiteX11" fmla="*/ 256165 w 1444122"/>
                <a:gd name="connsiteY11" fmla="*/ 2254739 h 2515713"/>
                <a:gd name="connsiteX12" fmla="*/ 198333 w 1444122"/>
                <a:gd name="connsiteY12" fmla="*/ 2085535 h 2515713"/>
                <a:gd name="connsiteX13" fmla="*/ 360500 w 1444122"/>
                <a:gd name="connsiteY13" fmla="*/ 2167011 h 2515713"/>
                <a:gd name="connsiteX14" fmla="*/ 529703 w 1444122"/>
                <a:gd name="connsiteY14" fmla="*/ 2223477 h 2515713"/>
                <a:gd name="connsiteX15" fmla="*/ 373004 w 1444122"/>
                <a:gd name="connsiteY15" fmla="*/ 2133014 h 2515713"/>
                <a:gd name="connsiteX16" fmla="*/ 208100 w 1444122"/>
                <a:gd name="connsiteY16" fmla="*/ 2013242 h 2515713"/>
                <a:gd name="connsiteX17" fmla="*/ 126038 w 1444122"/>
                <a:gd name="connsiteY17" fmla="*/ 1812583 h 2515713"/>
                <a:gd name="connsiteX18" fmla="*/ 104937 w 1444122"/>
                <a:gd name="connsiteY18" fmla="*/ 1657254 h 2515713"/>
                <a:gd name="connsiteX19" fmla="*/ 161403 w 1444122"/>
                <a:gd name="connsiteY19" fmla="*/ 1444284 h 2515713"/>
                <a:gd name="connsiteX20" fmla="*/ 224903 w 1444122"/>
                <a:gd name="connsiteY20" fmla="*/ 1347177 h 2515713"/>
                <a:gd name="connsiteX21" fmla="*/ 325330 w 1444122"/>
                <a:gd name="connsiteY21" fmla="*/ 1248313 h 2515713"/>
                <a:gd name="connsiteX22" fmla="*/ 371832 w 1444122"/>
                <a:gd name="connsiteY22" fmla="*/ 1086338 h 2515713"/>
                <a:gd name="connsiteX23" fmla="*/ 301494 w 1444122"/>
                <a:gd name="connsiteY23" fmla="*/ 998611 h 2515713"/>
                <a:gd name="connsiteX24" fmla="*/ 442170 w 1444122"/>
                <a:gd name="connsiteY24" fmla="*/ 1009944 h 2515713"/>
                <a:gd name="connsiteX25" fmla="*/ 583238 w 1444122"/>
                <a:gd name="connsiteY25" fmla="*/ 946637 h 2515713"/>
                <a:gd name="connsiteX26" fmla="*/ 624269 w 1444122"/>
                <a:gd name="connsiteY26" fmla="*/ 847969 h 2515713"/>
                <a:gd name="connsiteX27" fmla="*/ 741305 w 1444122"/>
                <a:gd name="connsiteY27" fmla="*/ 963441 h 2515713"/>
                <a:gd name="connsiteX28" fmla="*/ 716100 w 1444122"/>
                <a:gd name="connsiteY28" fmla="*/ 1087511 h 2515713"/>
                <a:gd name="connsiteX29" fmla="*/ 704573 w 1444122"/>
                <a:gd name="connsiteY29" fmla="*/ 1238543 h 2515713"/>
                <a:gd name="connsiteX30" fmla="*/ 771003 w 1444122"/>
                <a:gd name="connsiteY30" fmla="*/ 1397977 h 2515713"/>
                <a:gd name="connsiteX31" fmla="*/ 872603 w 1444122"/>
                <a:gd name="connsiteY31" fmla="*/ 1474177 h 2515713"/>
                <a:gd name="connsiteX32" fmla="*/ 872603 w 1444122"/>
                <a:gd name="connsiteY32" fmla="*/ 1537677 h 2515713"/>
                <a:gd name="connsiteX33" fmla="*/ 872603 w 1444122"/>
                <a:gd name="connsiteY33" fmla="*/ 1601177 h 2515713"/>
                <a:gd name="connsiteX34" fmla="*/ 872603 w 1444122"/>
                <a:gd name="connsiteY34" fmla="*/ 1601177 h 2515713"/>
                <a:gd name="connsiteX35" fmla="*/ 923403 w 1444122"/>
                <a:gd name="connsiteY35" fmla="*/ 1601177 h 2515713"/>
                <a:gd name="connsiteX36" fmla="*/ 923403 w 1444122"/>
                <a:gd name="connsiteY36" fmla="*/ 1728177 h 2515713"/>
                <a:gd name="connsiteX37" fmla="*/ 936103 w 1444122"/>
                <a:gd name="connsiteY37" fmla="*/ 1982177 h 2515713"/>
                <a:gd name="connsiteX38" fmla="*/ 910703 w 1444122"/>
                <a:gd name="connsiteY38" fmla="*/ 2439377 h 2515713"/>
                <a:gd name="connsiteX39" fmla="*/ 961503 w 1444122"/>
                <a:gd name="connsiteY39" fmla="*/ 2312377 h 2515713"/>
                <a:gd name="connsiteX40" fmla="*/ 974203 w 1444122"/>
                <a:gd name="connsiteY40" fmla="*/ 2515577 h 2515713"/>
                <a:gd name="connsiteX41" fmla="*/ 986903 w 1444122"/>
                <a:gd name="connsiteY41" fmla="*/ 2337777 h 2515713"/>
                <a:gd name="connsiteX42" fmla="*/ 1063103 w 1444122"/>
                <a:gd name="connsiteY42" fmla="*/ 1994877 h 2515713"/>
                <a:gd name="connsiteX43" fmla="*/ 1088503 w 1444122"/>
                <a:gd name="connsiteY43" fmla="*/ 1944077 h 2515713"/>
                <a:gd name="connsiteX44" fmla="*/ 1075803 w 1444122"/>
                <a:gd name="connsiteY44" fmla="*/ 1639277 h 2515713"/>
                <a:gd name="connsiteX45" fmla="*/ 1126603 w 1444122"/>
                <a:gd name="connsiteY45" fmla="*/ 1512277 h 2515713"/>
                <a:gd name="connsiteX46" fmla="*/ 1279003 w 1444122"/>
                <a:gd name="connsiteY46" fmla="*/ 1588477 h 2515713"/>
                <a:gd name="connsiteX47" fmla="*/ 1101203 w 1444122"/>
                <a:gd name="connsiteY47" fmla="*/ 1436077 h 2515713"/>
                <a:gd name="connsiteX48" fmla="*/ 1088503 w 1444122"/>
                <a:gd name="connsiteY48" fmla="*/ 1423377 h 2515713"/>
                <a:gd name="connsiteX49" fmla="*/ 1050403 w 1444122"/>
                <a:gd name="connsiteY49" fmla="*/ 1194777 h 2515713"/>
                <a:gd name="connsiteX50" fmla="*/ 1025003 w 1444122"/>
                <a:gd name="connsiteY50" fmla="*/ 1131277 h 2515713"/>
                <a:gd name="connsiteX51" fmla="*/ 1025003 w 1444122"/>
                <a:gd name="connsiteY51" fmla="*/ 1131277 h 2515713"/>
                <a:gd name="connsiteX52" fmla="*/ 1139303 w 1444122"/>
                <a:gd name="connsiteY52" fmla="*/ 1245577 h 2515713"/>
                <a:gd name="connsiteX53" fmla="*/ 1139303 w 1444122"/>
                <a:gd name="connsiteY53" fmla="*/ 1245577 h 2515713"/>
                <a:gd name="connsiteX54" fmla="*/ 1228203 w 1444122"/>
                <a:gd name="connsiteY54" fmla="*/ 1410677 h 2515713"/>
                <a:gd name="connsiteX55" fmla="*/ 1266303 w 1444122"/>
                <a:gd name="connsiteY55" fmla="*/ 1626577 h 2515713"/>
                <a:gd name="connsiteX56" fmla="*/ 1266303 w 1444122"/>
                <a:gd name="connsiteY56" fmla="*/ 1905977 h 2515713"/>
                <a:gd name="connsiteX57" fmla="*/ 1317103 w 1444122"/>
                <a:gd name="connsiteY57" fmla="*/ 1690077 h 2515713"/>
                <a:gd name="connsiteX58" fmla="*/ 1317103 w 1444122"/>
                <a:gd name="connsiteY58" fmla="*/ 1512277 h 2515713"/>
                <a:gd name="connsiteX59" fmla="*/ 1202803 w 1444122"/>
                <a:gd name="connsiteY59" fmla="*/ 1258277 h 2515713"/>
                <a:gd name="connsiteX60" fmla="*/ 1444103 w 1444122"/>
                <a:gd name="connsiteY60" fmla="*/ 1309077 h 2515713"/>
                <a:gd name="connsiteX61" fmla="*/ 1215503 w 1444122"/>
                <a:gd name="connsiteY61" fmla="*/ 1169377 h 2515713"/>
                <a:gd name="connsiteX62" fmla="*/ 1088503 w 1444122"/>
                <a:gd name="connsiteY62" fmla="*/ 1105877 h 2515713"/>
                <a:gd name="connsiteX63" fmla="*/ 923403 w 1444122"/>
                <a:gd name="connsiteY63" fmla="*/ 889977 h 2515713"/>
                <a:gd name="connsiteX64" fmla="*/ 745603 w 1444122"/>
                <a:gd name="connsiteY64" fmla="*/ 775677 h 2515713"/>
                <a:gd name="connsiteX65" fmla="*/ 631303 w 1444122"/>
                <a:gd name="connsiteY65" fmla="*/ 737577 h 2515713"/>
                <a:gd name="connsiteX66" fmla="*/ 565067 w 1444122"/>
                <a:gd name="connsiteY66" fmla="*/ 563098 h 2515713"/>
                <a:gd name="connsiteX67" fmla="*/ 607271 w 1444122"/>
                <a:gd name="connsiteY67" fmla="*/ 252242 h 2515713"/>
                <a:gd name="connsiteX68" fmla="*/ 732903 w 1444122"/>
                <a:gd name="connsiteY68" fmla="*/ 102577 h 2515713"/>
                <a:gd name="connsiteX69" fmla="*/ 1012303 w 1444122"/>
                <a:gd name="connsiteY69" fmla="*/ 89877 h 2515713"/>
                <a:gd name="connsiteX70" fmla="*/ 1012303 w 1444122"/>
                <a:gd name="connsiteY70" fmla="*/ 89877 h 2515713"/>
                <a:gd name="connsiteX0" fmla="*/ 244636 w 1444122"/>
                <a:gd name="connsiteY0" fmla="*/ 0 h 2515713"/>
                <a:gd name="connsiteX1" fmla="*/ 199503 w 1444122"/>
                <a:gd name="connsiteY1" fmla="*/ 394677 h 2515713"/>
                <a:gd name="connsiteX2" fmla="*/ 164334 w 1444122"/>
                <a:gd name="connsiteY2" fmla="*/ 686777 h 2515713"/>
                <a:gd name="connsiteX3" fmla="*/ 186608 w 1444122"/>
                <a:gd name="connsiteY3" fmla="*/ 953281 h 2515713"/>
                <a:gd name="connsiteX4" fmla="*/ 76409 w 1444122"/>
                <a:gd name="connsiteY4" fmla="*/ 1024206 h 2515713"/>
                <a:gd name="connsiteX5" fmla="*/ 15 w 1444122"/>
                <a:gd name="connsiteY5" fmla="*/ 1202983 h 2515713"/>
                <a:gd name="connsiteX6" fmla="*/ 72502 w 1444122"/>
                <a:gd name="connsiteY6" fmla="*/ 1386448 h 2515713"/>
                <a:gd name="connsiteX7" fmla="*/ 11738 w 1444122"/>
                <a:gd name="connsiteY7" fmla="*/ 1698478 h 2515713"/>
                <a:gd name="connsiteX8" fmla="*/ 86571 w 1444122"/>
                <a:gd name="connsiteY8" fmla="*/ 1983545 h 2515713"/>
                <a:gd name="connsiteX9" fmla="*/ 177034 w 1444122"/>
                <a:gd name="connsiteY9" fmla="*/ 2168770 h 2515713"/>
                <a:gd name="connsiteX10" fmla="*/ 301103 w 1444122"/>
                <a:gd name="connsiteY10" fmla="*/ 2426677 h 2515713"/>
                <a:gd name="connsiteX11" fmla="*/ 256165 w 1444122"/>
                <a:gd name="connsiteY11" fmla="*/ 2254739 h 2515713"/>
                <a:gd name="connsiteX12" fmla="*/ 198333 w 1444122"/>
                <a:gd name="connsiteY12" fmla="*/ 2085535 h 2515713"/>
                <a:gd name="connsiteX13" fmla="*/ 360500 w 1444122"/>
                <a:gd name="connsiteY13" fmla="*/ 2167011 h 2515713"/>
                <a:gd name="connsiteX14" fmla="*/ 529703 w 1444122"/>
                <a:gd name="connsiteY14" fmla="*/ 2223477 h 2515713"/>
                <a:gd name="connsiteX15" fmla="*/ 373004 w 1444122"/>
                <a:gd name="connsiteY15" fmla="*/ 2133014 h 2515713"/>
                <a:gd name="connsiteX16" fmla="*/ 208100 w 1444122"/>
                <a:gd name="connsiteY16" fmla="*/ 2013242 h 2515713"/>
                <a:gd name="connsiteX17" fmla="*/ 126038 w 1444122"/>
                <a:gd name="connsiteY17" fmla="*/ 1812583 h 2515713"/>
                <a:gd name="connsiteX18" fmla="*/ 104937 w 1444122"/>
                <a:gd name="connsiteY18" fmla="*/ 1657254 h 2515713"/>
                <a:gd name="connsiteX19" fmla="*/ 161403 w 1444122"/>
                <a:gd name="connsiteY19" fmla="*/ 1444284 h 2515713"/>
                <a:gd name="connsiteX20" fmla="*/ 224903 w 1444122"/>
                <a:gd name="connsiteY20" fmla="*/ 1347177 h 2515713"/>
                <a:gd name="connsiteX21" fmla="*/ 325330 w 1444122"/>
                <a:gd name="connsiteY21" fmla="*/ 1248313 h 2515713"/>
                <a:gd name="connsiteX22" fmla="*/ 371832 w 1444122"/>
                <a:gd name="connsiteY22" fmla="*/ 1086338 h 2515713"/>
                <a:gd name="connsiteX23" fmla="*/ 301494 w 1444122"/>
                <a:gd name="connsiteY23" fmla="*/ 998611 h 2515713"/>
                <a:gd name="connsiteX24" fmla="*/ 442170 w 1444122"/>
                <a:gd name="connsiteY24" fmla="*/ 1009944 h 2515713"/>
                <a:gd name="connsiteX25" fmla="*/ 583238 w 1444122"/>
                <a:gd name="connsiteY25" fmla="*/ 946637 h 2515713"/>
                <a:gd name="connsiteX26" fmla="*/ 624269 w 1444122"/>
                <a:gd name="connsiteY26" fmla="*/ 847969 h 2515713"/>
                <a:gd name="connsiteX27" fmla="*/ 741305 w 1444122"/>
                <a:gd name="connsiteY27" fmla="*/ 963441 h 2515713"/>
                <a:gd name="connsiteX28" fmla="*/ 716100 w 1444122"/>
                <a:gd name="connsiteY28" fmla="*/ 1087511 h 2515713"/>
                <a:gd name="connsiteX29" fmla="*/ 704573 w 1444122"/>
                <a:gd name="connsiteY29" fmla="*/ 1238543 h 2515713"/>
                <a:gd name="connsiteX30" fmla="*/ 771003 w 1444122"/>
                <a:gd name="connsiteY30" fmla="*/ 1397977 h 2515713"/>
                <a:gd name="connsiteX31" fmla="*/ 872603 w 1444122"/>
                <a:gd name="connsiteY31" fmla="*/ 1474177 h 2515713"/>
                <a:gd name="connsiteX32" fmla="*/ 872603 w 1444122"/>
                <a:gd name="connsiteY32" fmla="*/ 1537677 h 2515713"/>
                <a:gd name="connsiteX33" fmla="*/ 872603 w 1444122"/>
                <a:gd name="connsiteY33" fmla="*/ 1601177 h 2515713"/>
                <a:gd name="connsiteX34" fmla="*/ 923403 w 1444122"/>
                <a:gd name="connsiteY34" fmla="*/ 1601177 h 2515713"/>
                <a:gd name="connsiteX35" fmla="*/ 923403 w 1444122"/>
                <a:gd name="connsiteY35" fmla="*/ 1728177 h 2515713"/>
                <a:gd name="connsiteX36" fmla="*/ 936103 w 1444122"/>
                <a:gd name="connsiteY36" fmla="*/ 1982177 h 2515713"/>
                <a:gd name="connsiteX37" fmla="*/ 910703 w 1444122"/>
                <a:gd name="connsiteY37" fmla="*/ 2439377 h 2515713"/>
                <a:gd name="connsiteX38" fmla="*/ 961503 w 1444122"/>
                <a:gd name="connsiteY38" fmla="*/ 2312377 h 2515713"/>
                <a:gd name="connsiteX39" fmla="*/ 974203 w 1444122"/>
                <a:gd name="connsiteY39" fmla="*/ 2515577 h 2515713"/>
                <a:gd name="connsiteX40" fmla="*/ 986903 w 1444122"/>
                <a:gd name="connsiteY40" fmla="*/ 2337777 h 2515713"/>
                <a:gd name="connsiteX41" fmla="*/ 1063103 w 1444122"/>
                <a:gd name="connsiteY41" fmla="*/ 1994877 h 2515713"/>
                <a:gd name="connsiteX42" fmla="*/ 1088503 w 1444122"/>
                <a:gd name="connsiteY42" fmla="*/ 1944077 h 2515713"/>
                <a:gd name="connsiteX43" fmla="*/ 1075803 w 1444122"/>
                <a:gd name="connsiteY43" fmla="*/ 1639277 h 2515713"/>
                <a:gd name="connsiteX44" fmla="*/ 1126603 w 1444122"/>
                <a:gd name="connsiteY44" fmla="*/ 1512277 h 2515713"/>
                <a:gd name="connsiteX45" fmla="*/ 1279003 w 1444122"/>
                <a:gd name="connsiteY45" fmla="*/ 1588477 h 2515713"/>
                <a:gd name="connsiteX46" fmla="*/ 1101203 w 1444122"/>
                <a:gd name="connsiteY46" fmla="*/ 1436077 h 2515713"/>
                <a:gd name="connsiteX47" fmla="*/ 1088503 w 1444122"/>
                <a:gd name="connsiteY47" fmla="*/ 1423377 h 2515713"/>
                <a:gd name="connsiteX48" fmla="*/ 1050403 w 1444122"/>
                <a:gd name="connsiteY48" fmla="*/ 1194777 h 2515713"/>
                <a:gd name="connsiteX49" fmla="*/ 1025003 w 1444122"/>
                <a:gd name="connsiteY49" fmla="*/ 1131277 h 2515713"/>
                <a:gd name="connsiteX50" fmla="*/ 1025003 w 1444122"/>
                <a:gd name="connsiteY50" fmla="*/ 1131277 h 2515713"/>
                <a:gd name="connsiteX51" fmla="*/ 1139303 w 1444122"/>
                <a:gd name="connsiteY51" fmla="*/ 1245577 h 2515713"/>
                <a:gd name="connsiteX52" fmla="*/ 1139303 w 1444122"/>
                <a:gd name="connsiteY52" fmla="*/ 1245577 h 2515713"/>
                <a:gd name="connsiteX53" fmla="*/ 1228203 w 1444122"/>
                <a:gd name="connsiteY53" fmla="*/ 1410677 h 2515713"/>
                <a:gd name="connsiteX54" fmla="*/ 1266303 w 1444122"/>
                <a:gd name="connsiteY54" fmla="*/ 1626577 h 2515713"/>
                <a:gd name="connsiteX55" fmla="*/ 1266303 w 1444122"/>
                <a:gd name="connsiteY55" fmla="*/ 1905977 h 2515713"/>
                <a:gd name="connsiteX56" fmla="*/ 1317103 w 1444122"/>
                <a:gd name="connsiteY56" fmla="*/ 1690077 h 2515713"/>
                <a:gd name="connsiteX57" fmla="*/ 1317103 w 1444122"/>
                <a:gd name="connsiteY57" fmla="*/ 1512277 h 2515713"/>
                <a:gd name="connsiteX58" fmla="*/ 1202803 w 1444122"/>
                <a:gd name="connsiteY58" fmla="*/ 1258277 h 2515713"/>
                <a:gd name="connsiteX59" fmla="*/ 1444103 w 1444122"/>
                <a:gd name="connsiteY59" fmla="*/ 1309077 h 2515713"/>
                <a:gd name="connsiteX60" fmla="*/ 1215503 w 1444122"/>
                <a:gd name="connsiteY60" fmla="*/ 1169377 h 2515713"/>
                <a:gd name="connsiteX61" fmla="*/ 1088503 w 1444122"/>
                <a:gd name="connsiteY61" fmla="*/ 1105877 h 2515713"/>
                <a:gd name="connsiteX62" fmla="*/ 923403 w 1444122"/>
                <a:gd name="connsiteY62" fmla="*/ 889977 h 2515713"/>
                <a:gd name="connsiteX63" fmla="*/ 745603 w 1444122"/>
                <a:gd name="connsiteY63" fmla="*/ 775677 h 2515713"/>
                <a:gd name="connsiteX64" fmla="*/ 631303 w 1444122"/>
                <a:gd name="connsiteY64" fmla="*/ 737577 h 2515713"/>
                <a:gd name="connsiteX65" fmla="*/ 565067 w 1444122"/>
                <a:gd name="connsiteY65" fmla="*/ 563098 h 2515713"/>
                <a:gd name="connsiteX66" fmla="*/ 607271 w 1444122"/>
                <a:gd name="connsiteY66" fmla="*/ 252242 h 2515713"/>
                <a:gd name="connsiteX67" fmla="*/ 732903 w 1444122"/>
                <a:gd name="connsiteY67" fmla="*/ 102577 h 2515713"/>
                <a:gd name="connsiteX68" fmla="*/ 1012303 w 1444122"/>
                <a:gd name="connsiteY68" fmla="*/ 89877 h 2515713"/>
                <a:gd name="connsiteX69" fmla="*/ 1012303 w 1444122"/>
                <a:gd name="connsiteY69" fmla="*/ 89877 h 2515713"/>
                <a:gd name="connsiteX0" fmla="*/ 244636 w 1444122"/>
                <a:gd name="connsiteY0" fmla="*/ 0 h 2515713"/>
                <a:gd name="connsiteX1" fmla="*/ 199503 w 1444122"/>
                <a:gd name="connsiteY1" fmla="*/ 394677 h 2515713"/>
                <a:gd name="connsiteX2" fmla="*/ 164334 w 1444122"/>
                <a:gd name="connsiteY2" fmla="*/ 686777 h 2515713"/>
                <a:gd name="connsiteX3" fmla="*/ 186608 w 1444122"/>
                <a:gd name="connsiteY3" fmla="*/ 953281 h 2515713"/>
                <a:gd name="connsiteX4" fmla="*/ 76409 w 1444122"/>
                <a:gd name="connsiteY4" fmla="*/ 1024206 h 2515713"/>
                <a:gd name="connsiteX5" fmla="*/ 15 w 1444122"/>
                <a:gd name="connsiteY5" fmla="*/ 1202983 h 2515713"/>
                <a:gd name="connsiteX6" fmla="*/ 72502 w 1444122"/>
                <a:gd name="connsiteY6" fmla="*/ 1386448 h 2515713"/>
                <a:gd name="connsiteX7" fmla="*/ 11738 w 1444122"/>
                <a:gd name="connsiteY7" fmla="*/ 1698478 h 2515713"/>
                <a:gd name="connsiteX8" fmla="*/ 86571 w 1444122"/>
                <a:gd name="connsiteY8" fmla="*/ 1983545 h 2515713"/>
                <a:gd name="connsiteX9" fmla="*/ 177034 w 1444122"/>
                <a:gd name="connsiteY9" fmla="*/ 2168770 h 2515713"/>
                <a:gd name="connsiteX10" fmla="*/ 301103 w 1444122"/>
                <a:gd name="connsiteY10" fmla="*/ 2426677 h 2515713"/>
                <a:gd name="connsiteX11" fmla="*/ 256165 w 1444122"/>
                <a:gd name="connsiteY11" fmla="*/ 2254739 h 2515713"/>
                <a:gd name="connsiteX12" fmla="*/ 198333 w 1444122"/>
                <a:gd name="connsiteY12" fmla="*/ 2085535 h 2515713"/>
                <a:gd name="connsiteX13" fmla="*/ 360500 w 1444122"/>
                <a:gd name="connsiteY13" fmla="*/ 2167011 h 2515713"/>
                <a:gd name="connsiteX14" fmla="*/ 529703 w 1444122"/>
                <a:gd name="connsiteY14" fmla="*/ 2223477 h 2515713"/>
                <a:gd name="connsiteX15" fmla="*/ 373004 w 1444122"/>
                <a:gd name="connsiteY15" fmla="*/ 2133014 h 2515713"/>
                <a:gd name="connsiteX16" fmla="*/ 208100 w 1444122"/>
                <a:gd name="connsiteY16" fmla="*/ 2013242 h 2515713"/>
                <a:gd name="connsiteX17" fmla="*/ 126038 w 1444122"/>
                <a:gd name="connsiteY17" fmla="*/ 1812583 h 2515713"/>
                <a:gd name="connsiteX18" fmla="*/ 104937 w 1444122"/>
                <a:gd name="connsiteY18" fmla="*/ 1657254 h 2515713"/>
                <a:gd name="connsiteX19" fmla="*/ 161403 w 1444122"/>
                <a:gd name="connsiteY19" fmla="*/ 1444284 h 2515713"/>
                <a:gd name="connsiteX20" fmla="*/ 224903 w 1444122"/>
                <a:gd name="connsiteY20" fmla="*/ 1347177 h 2515713"/>
                <a:gd name="connsiteX21" fmla="*/ 325330 w 1444122"/>
                <a:gd name="connsiteY21" fmla="*/ 1248313 h 2515713"/>
                <a:gd name="connsiteX22" fmla="*/ 371832 w 1444122"/>
                <a:gd name="connsiteY22" fmla="*/ 1086338 h 2515713"/>
                <a:gd name="connsiteX23" fmla="*/ 301494 w 1444122"/>
                <a:gd name="connsiteY23" fmla="*/ 998611 h 2515713"/>
                <a:gd name="connsiteX24" fmla="*/ 442170 w 1444122"/>
                <a:gd name="connsiteY24" fmla="*/ 1009944 h 2515713"/>
                <a:gd name="connsiteX25" fmla="*/ 583238 w 1444122"/>
                <a:gd name="connsiteY25" fmla="*/ 946637 h 2515713"/>
                <a:gd name="connsiteX26" fmla="*/ 624269 w 1444122"/>
                <a:gd name="connsiteY26" fmla="*/ 847969 h 2515713"/>
                <a:gd name="connsiteX27" fmla="*/ 741305 w 1444122"/>
                <a:gd name="connsiteY27" fmla="*/ 963441 h 2515713"/>
                <a:gd name="connsiteX28" fmla="*/ 716100 w 1444122"/>
                <a:gd name="connsiteY28" fmla="*/ 1087511 h 2515713"/>
                <a:gd name="connsiteX29" fmla="*/ 704573 w 1444122"/>
                <a:gd name="connsiteY29" fmla="*/ 1238543 h 2515713"/>
                <a:gd name="connsiteX30" fmla="*/ 771003 w 1444122"/>
                <a:gd name="connsiteY30" fmla="*/ 1397977 h 2515713"/>
                <a:gd name="connsiteX31" fmla="*/ 872603 w 1444122"/>
                <a:gd name="connsiteY31" fmla="*/ 1474177 h 2515713"/>
                <a:gd name="connsiteX32" fmla="*/ 872603 w 1444122"/>
                <a:gd name="connsiteY32" fmla="*/ 1537677 h 2515713"/>
                <a:gd name="connsiteX33" fmla="*/ 923403 w 1444122"/>
                <a:gd name="connsiteY33" fmla="*/ 1601177 h 2515713"/>
                <a:gd name="connsiteX34" fmla="*/ 923403 w 1444122"/>
                <a:gd name="connsiteY34" fmla="*/ 1728177 h 2515713"/>
                <a:gd name="connsiteX35" fmla="*/ 936103 w 1444122"/>
                <a:gd name="connsiteY35" fmla="*/ 1982177 h 2515713"/>
                <a:gd name="connsiteX36" fmla="*/ 910703 w 1444122"/>
                <a:gd name="connsiteY36" fmla="*/ 2439377 h 2515713"/>
                <a:gd name="connsiteX37" fmla="*/ 961503 w 1444122"/>
                <a:gd name="connsiteY37" fmla="*/ 2312377 h 2515713"/>
                <a:gd name="connsiteX38" fmla="*/ 974203 w 1444122"/>
                <a:gd name="connsiteY38" fmla="*/ 2515577 h 2515713"/>
                <a:gd name="connsiteX39" fmla="*/ 986903 w 1444122"/>
                <a:gd name="connsiteY39" fmla="*/ 2337777 h 2515713"/>
                <a:gd name="connsiteX40" fmla="*/ 1063103 w 1444122"/>
                <a:gd name="connsiteY40" fmla="*/ 1994877 h 2515713"/>
                <a:gd name="connsiteX41" fmla="*/ 1088503 w 1444122"/>
                <a:gd name="connsiteY41" fmla="*/ 1944077 h 2515713"/>
                <a:gd name="connsiteX42" fmla="*/ 1075803 w 1444122"/>
                <a:gd name="connsiteY42" fmla="*/ 1639277 h 2515713"/>
                <a:gd name="connsiteX43" fmla="*/ 1126603 w 1444122"/>
                <a:gd name="connsiteY43" fmla="*/ 1512277 h 2515713"/>
                <a:gd name="connsiteX44" fmla="*/ 1279003 w 1444122"/>
                <a:gd name="connsiteY44" fmla="*/ 1588477 h 2515713"/>
                <a:gd name="connsiteX45" fmla="*/ 1101203 w 1444122"/>
                <a:gd name="connsiteY45" fmla="*/ 1436077 h 2515713"/>
                <a:gd name="connsiteX46" fmla="*/ 1088503 w 1444122"/>
                <a:gd name="connsiteY46" fmla="*/ 1423377 h 2515713"/>
                <a:gd name="connsiteX47" fmla="*/ 1050403 w 1444122"/>
                <a:gd name="connsiteY47" fmla="*/ 1194777 h 2515713"/>
                <a:gd name="connsiteX48" fmla="*/ 1025003 w 1444122"/>
                <a:gd name="connsiteY48" fmla="*/ 1131277 h 2515713"/>
                <a:gd name="connsiteX49" fmla="*/ 1025003 w 1444122"/>
                <a:gd name="connsiteY49" fmla="*/ 1131277 h 2515713"/>
                <a:gd name="connsiteX50" fmla="*/ 1139303 w 1444122"/>
                <a:gd name="connsiteY50" fmla="*/ 1245577 h 2515713"/>
                <a:gd name="connsiteX51" fmla="*/ 1139303 w 1444122"/>
                <a:gd name="connsiteY51" fmla="*/ 1245577 h 2515713"/>
                <a:gd name="connsiteX52" fmla="*/ 1228203 w 1444122"/>
                <a:gd name="connsiteY52" fmla="*/ 1410677 h 2515713"/>
                <a:gd name="connsiteX53" fmla="*/ 1266303 w 1444122"/>
                <a:gd name="connsiteY53" fmla="*/ 1626577 h 2515713"/>
                <a:gd name="connsiteX54" fmla="*/ 1266303 w 1444122"/>
                <a:gd name="connsiteY54" fmla="*/ 1905977 h 2515713"/>
                <a:gd name="connsiteX55" fmla="*/ 1317103 w 1444122"/>
                <a:gd name="connsiteY55" fmla="*/ 1690077 h 2515713"/>
                <a:gd name="connsiteX56" fmla="*/ 1317103 w 1444122"/>
                <a:gd name="connsiteY56" fmla="*/ 1512277 h 2515713"/>
                <a:gd name="connsiteX57" fmla="*/ 1202803 w 1444122"/>
                <a:gd name="connsiteY57" fmla="*/ 1258277 h 2515713"/>
                <a:gd name="connsiteX58" fmla="*/ 1444103 w 1444122"/>
                <a:gd name="connsiteY58" fmla="*/ 1309077 h 2515713"/>
                <a:gd name="connsiteX59" fmla="*/ 1215503 w 1444122"/>
                <a:gd name="connsiteY59" fmla="*/ 1169377 h 2515713"/>
                <a:gd name="connsiteX60" fmla="*/ 1088503 w 1444122"/>
                <a:gd name="connsiteY60" fmla="*/ 1105877 h 2515713"/>
                <a:gd name="connsiteX61" fmla="*/ 923403 w 1444122"/>
                <a:gd name="connsiteY61" fmla="*/ 889977 h 2515713"/>
                <a:gd name="connsiteX62" fmla="*/ 745603 w 1444122"/>
                <a:gd name="connsiteY62" fmla="*/ 775677 h 2515713"/>
                <a:gd name="connsiteX63" fmla="*/ 631303 w 1444122"/>
                <a:gd name="connsiteY63" fmla="*/ 737577 h 2515713"/>
                <a:gd name="connsiteX64" fmla="*/ 565067 w 1444122"/>
                <a:gd name="connsiteY64" fmla="*/ 563098 h 2515713"/>
                <a:gd name="connsiteX65" fmla="*/ 607271 w 1444122"/>
                <a:gd name="connsiteY65" fmla="*/ 252242 h 2515713"/>
                <a:gd name="connsiteX66" fmla="*/ 732903 w 1444122"/>
                <a:gd name="connsiteY66" fmla="*/ 102577 h 2515713"/>
                <a:gd name="connsiteX67" fmla="*/ 1012303 w 1444122"/>
                <a:gd name="connsiteY67" fmla="*/ 89877 h 2515713"/>
                <a:gd name="connsiteX68" fmla="*/ 1012303 w 1444122"/>
                <a:gd name="connsiteY68" fmla="*/ 89877 h 2515713"/>
                <a:gd name="connsiteX0" fmla="*/ 244636 w 1444122"/>
                <a:gd name="connsiteY0" fmla="*/ 0 h 2515713"/>
                <a:gd name="connsiteX1" fmla="*/ 199503 w 1444122"/>
                <a:gd name="connsiteY1" fmla="*/ 394677 h 2515713"/>
                <a:gd name="connsiteX2" fmla="*/ 164334 w 1444122"/>
                <a:gd name="connsiteY2" fmla="*/ 686777 h 2515713"/>
                <a:gd name="connsiteX3" fmla="*/ 186608 w 1444122"/>
                <a:gd name="connsiteY3" fmla="*/ 953281 h 2515713"/>
                <a:gd name="connsiteX4" fmla="*/ 76409 w 1444122"/>
                <a:gd name="connsiteY4" fmla="*/ 1024206 h 2515713"/>
                <a:gd name="connsiteX5" fmla="*/ 15 w 1444122"/>
                <a:gd name="connsiteY5" fmla="*/ 1202983 h 2515713"/>
                <a:gd name="connsiteX6" fmla="*/ 72502 w 1444122"/>
                <a:gd name="connsiteY6" fmla="*/ 1386448 h 2515713"/>
                <a:gd name="connsiteX7" fmla="*/ 11738 w 1444122"/>
                <a:gd name="connsiteY7" fmla="*/ 1698478 h 2515713"/>
                <a:gd name="connsiteX8" fmla="*/ 86571 w 1444122"/>
                <a:gd name="connsiteY8" fmla="*/ 1983545 h 2515713"/>
                <a:gd name="connsiteX9" fmla="*/ 177034 w 1444122"/>
                <a:gd name="connsiteY9" fmla="*/ 2168770 h 2515713"/>
                <a:gd name="connsiteX10" fmla="*/ 301103 w 1444122"/>
                <a:gd name="connsiteY10" fmla="*/ 2426677 h 2515713"/>
                <a:gd name="connsiteX11" fmla="*/ 256165 w 1444122"/>
                <a:gd name="connsiteY11" fmla="*/ 2254739 h 2515713"/>
                <a:gd name="connsiteX12" fmla="*/ 198333 w 1444122"/>
                <a:gd name="connsiteY12" fmla="*/ 2085535 h 2515713"/>
                <a:gd name="connsiteX13" fmla="*/ 360500 w 1444122"/>
                <a:gd name="connsiteY13" fmla="*/ 2167011 h 2515713"/>
                <a:gd name="connsiteX14" fmla="*/ 529703 w 1444122"/>
                <a:gd name="connsiteY14" fmla="*/ 2223477 h 2515713"/>
                <a:gd name="connsiteX15" fmla="*/ 373004 w 1444122"/>
                <a:gd name="connsiteY15" fmla="*/ 2133014 h 2515713"/>
                <a:gd name="connsiteX16" fmla="*/ 208100 w 1444122"/>
                <a:gd name="connsiteY16" fmla="*/ 2013242 h 2515713"/>
                <a:gd name="connsiteX17" fmla="*/ 126038 w 1444122"/>
                <a:gd name="connsiteY17" fmla="*/ 1812583 h 2515713"/>
                <a:gd name="connsiteX18" fmla="*/ 104937 w 1444122"/>
                <a:gd name="connsiteY18" fmla="*/ 1657254 h 2515713"/>
                <a:gd name="connsiteX19" fmla="*/ 161403 w 1444122"/>
                <a:gd name="connsiteY19" fmla="*/ 1444284 h 2515713"/>
                <a:gd name="connsiteX20" fmla="*/ 224903 w 1444122"/>
                <a:gd name="connsiteY20" fmla="*/ 1347177 h 2515713"/>
                <a:gd name="connsiteX21" fmla="*/ 325330 w 1444122"/>
                <a:gd name="connsiteY21" fmla="*/ 1248313 h 2515713"/>
                <a:gd name="connsiteX22" fmla="*/ 371832 w 1444122"/>
                <a:gd name="connsiteY22" fmla="*/ 1086338 h 2515713"/>
                <a:gd name="connsiteX23" fmla="*/ 301494 w 1444122"/>
                <a:gd name="connsiteY23" fmla="*/ 998611 h 2515713"/>
                <a:gd name="connsiteX24" fmla="*/ 442170 w 1444122"/>
                <a:gd name="connsiteY24" fmla="*/ 1009944 h 2515713"/>
                <a:gd name="connsiteX25" fmla="*/ 583238 w 1444122"/>
                <a:gd name="connsiteY25" fmla="*/ 946637 h 2515713"/>
                <a:gd name="connsiteX26" fmla="*/ 624269 w 1444122"/>
                <a:gd name="connsiteY26" fmla="*/ 847969 h 2515713"/>
                <a:gd name="connsiteX27" fmla="*/ 741305 w 1444122"/>
                <a:gd name="connsiteY27" fmla="*/ 963441 h 2515713"/>
                <a:gd name="connsiteX28" fmla="*/ 716100 w 1444122"/>
                <a:gd name="connsiteY28" fmla="*/ 1087511 h 2515713"/>
                <a:gd name="connsiteX29" fmla="*/ 704573 w 1444122"/>
                <a:gd name="connsiteY29" fmla="*/ 1238543 h 2515713"/>
                <a:gd name="connsiteX30" fmla="*/ 771003 w 1444122"/>
                <a:gd name="connsiteY30" fmla="*/ 1397977 h 2515713"/>
                <a:gd name="connsiteX31" fmla="*/ 872603 w 1444122"/>
                <a:gd name="connsiteY31" fmla="*/ 1474177 h 2515713"/>
                <a:gd name="connsiteX32" fmla="*/ 923403 w 1444122"/>
                <a:gd name="connsiteY32" fmla="*/ 1601177 h 2515713"/>
                <a:gd name="connsiteX33" fmla="*/ 923403 w 1444122"/>
                <a:gd name="connsiteY33" fmla="*/ 1728177 h 2515713"/>
                <a:gd name="connsiteX34" fmla="*/ 936103 w 1444122"/>
                <a:gd name="connsiteY34" fmla="*/ 1982177 h 2515713"/>
                <a:gd name="connsiteX35" fmla="*/ 910703 w 1444122"/>
                <a:gd name="connsiteY35" fmla="*/ 2439377 h 2515713"/>
                <a:gd name="connsiteX36" fmla="*/ 961503 w 1444122"/>
                <a:gd name="connsiteY36" fmla="*/ 2312377 h 2515713"/>
                <a:gd name="connsiteX37" fmla="*/ 974203 w 1444122"/>
                <a:gd name="connsiteY37" fmla="*/ 2515577 h 2515713"/>
                <a:gd name="connsiteX38" fmla="*/ 986903 w 1444122"/>
                <a:gd name="connsiteY38" fmla="*/ 2337777 h 2515713"/>
                <a:gd name="connsiteX39" fmla="*/ 1063103 w 1444122"/>
                <a:gd name="connsiteY39" fmla="*/ 1994877 h 2515713"/>
                <a:gd name="connsiteX40" fmla="*/ 1088503 w 1444122"/>
                <a:gd name="connsiteY40" fmla="*/ 1944077 h 2515713"/>
                <a:gd name="connsiteX41" fmla="*/ 1075803 w 1444122"/>
                <a:gd name="connsiteY41" fmla="*/ 1639277 h 2515713"/>
                <a:gd name="connsiteX42" fmla="*/ 1126603 w 1444122"/>
                <a:gd name="connsiteY42" fmla="*/ 1512277 h 2515713"/>
                <a:gd name="connsiteX43" fmla="*/ 1279003 w 1444122"/>
                <a:gd name="connsiteY43" fmla="*/ 1588477 h 2515713"/>
                <a:gd name="connsiteX44" fmla="*/ 1101203 w 1444122"/>
                <a:gd name="connsiteY44" fmla="*/ 1436077 h 2515713"/>
                <a:gd name="connsiteX45" fmla="*/ 1088503 w 1444122"/>
                <a:gd name="connsiteY45" fmla="*/ 1423377 h 2515713"/>
                <a:gd name="connsiteX46" fmla="*/ 1050403 w 1444122"/>
                <a:gd name="connsiteY46" fmla="*/ 1194777 h 2515713"/>
                <a:gd name="connsiteX47" fmla="*/ 1025003 w 1444122"/>
                <a:gd name="connsiteY47" fmla="*/ 1131277 h 2515713"/>
                <a:gd name="connsiteX48" fmla="*/ 1025003 w 1444122"/>
                <a:gd name="connsiteY48" fmla="*/ 1131277 h 2515713"/>
                <a:gd name="connsiteX49" fmla="*/ 1139303 w 1444122"/>
                <a:gd name="connsiteY49" fmla="*/ 1245577 h 2515713"/>
                <a:gd name="connsiteX50" fmla="*/ 1139303 w 1444122"/>
                <a:gd name="connsiteY50" fmla="*/ 1245577 h 2515713"/>
                <a:gd name="connsiteX51" fmla="*/ 1228203 w 1444122"/>
                <a:gd name="connsiteY51" fmla="*/ 1410677 h 2515713"/>
                <a:gd name="connsiteX52" fmla="*/ 1266303 w 1444122"/>
                <a:gd name="connsiteY52" fmla="*/ 1626577 h 2515713"/>
                <a:gd name="connsiteX53" fmla="*/ 1266303 w 1444122"/>
                <a:gd name="connsiteY53" fmla="*/ 1905977 h 2515713"/>
                <a:gd name="connsiteX54" fmla="*/ 1317103 w 1444122"/>
                <a:gd name="connsiteY54" fmla="*/ 1690077 h 2515713"/>
                <a:gd name="connsiteX55" fmla="*/ 1317103 w 1444122"/>
                <a:gd name="connsiteY55" fmla="*/ 1512277 h 2515713"/>
                <a:gd name="connsiteX56" fmla="*/ 1202803 w 1444122"/>
                <a:gd name="connsiteY56" fmla="*/ 1258277 h 2515713"/>
                <a:gd name="connsiteX57" fmla="*/ 1444103 w 1444122"/>
                <a:gd name="connsiteY57" fmla="*/ 1309077 h 2515713"/>
                <a:gd name="connsiteX58" fmla="*/ 1215503 w 1444122"/>
                <a:gd name="connsiteY58" fmla="*/ 1169377 h 2515713"/>
                <a:gd name="connsiteX59" fmla="*/ 1088503 w 1444122"/>
                <a:gd name="connsiteY59" fmla="*/ 1105877 h 2515713"/>
                <a:gd name="connsiteX60" fmla="*/ 923403 w 1444122"/>
                <a:gd name="connsiteY60" fmla="*/ 889977 h 2515713"/>
                <a:gd name="connsiteX61" fmla="*/ 745603 w 1444122"/>
                <a:gd name="connsiteY61" fmla="*/ 775677 h 2515713"/>
                <a:gd name="connsiteX62" fmla="*/ 631303 w 1444122"/>
                <a:gd name="connsiteY62" fmla="*/ 737577 h 2515713"/>
                <a:gd name="connsiteX63" fmla="*/ 565067 w 1444122"/>
                <a:gd name="connsiteY63" fmla="*/ 563098 h 2515713"/>
                <a:gd name="connsiteX64" fmla="*/ 607271 w 1444122"/>
                <a:gd name="connsiteY64" fmla="*/ 252242 h 2515713"/>
                <a:gd name="connsiteX65" fmla="*/ 732903 w 1444122"/>
                <a:gd name="connsiteY65" fmla="*/ 102577 h 2515713"/>
                <a:gd name="connsiteX66" fmla="*/ 1012303 w 1444122"/>
                <a:gd name="connsiteY66" fmla="*/ 89877 h 2515713"/>
                <a:gd name="connsiteX67" fmla="*/ 1012303 w 1444122"/>
                <a:gd name="connsiteY67" fmla="*/ 89877 h 2515713"/>
                <a:gd name="connsiteX0" fmla="*/ 244636 w 1444122"/>
                <a:gd name="connsiteY0" fmla="*/ 0 h 2515713"/>
                <a:gd name="connsiteX1" fmla="*/ 199503 w 1444122"/>
                <a:gd name="connsiteY1" fmla="*/ 394677 h 2515713"/>
                <a:gd name="connsiteX2" fmla="*/ 164334 w 1444122"/>
                <a:gd name="connsiteY2" fmla="*/ 686777 h 2515713"/>
                <a:gd name="connsiteX3" fmla="*/ 186608 w 1444122"/>
                <a:gd name="connsiteY3" fmla="*/ 953281 h 2515713"/>
                <a:gd name="connsiteX4" fmla="*/ 76409 w 1444122"/>
                <a:gd name="connsiteY4" fmla="*/ 1024206 h 2515713"/>
                <a:gd name="connsiteX5" fmla="*/ 15 w 1444122"/>
                <a:gd name="connsiteY5" fmla="*/ 1202983 h 2515713"/>
                <a:gd name="connsiteX6" fmla="*/ 72502 w 1444122"/>
                <a:gd name="connsiteY6" fmla="*/ 1386448 h 2515713"/>
                <a:gd name="connsiteX7" fmla="*/ 11738 w 1444122"/>
                <a:gd name="connsiteY7" fmla="*/ 1698478 h 2515713"/>
                <a:gd name="connsiteX8" fmla="*/ 86571 w 1444122"/>
                <a:gd name="connsiteY8" fmla="*/ 1983545 h 2515713"/>
                <a:gd name="connsiteX9" fmla="*/ 177034 w 1444122"/>
                <a:gd name="connsiteY9" fmla="*/ 2168770 h 2515713"/>
                <a:gd name="connsiteX10" fmla="*/ 301103 w 1444122"/>
                <a:gd name="connsiteY10" fmla="*/ 2426677 h 2515713"/>
                <a:gd name="connsiteX11" fmla="*/ 256165 w 1444122"/>
                <a:gd name="connsiteY11" fmla="*/ 2254739 h 2515713"/>
                <a:gd name="connsiteX12" fmla="*/ 198333 w 1444122"/>
                <a:gd name="connsiteY12" fmla="*/ 2085535 h 2515713"/>
                <a:gd name="connsiteX13" fmla="*/ 360500 w 1444122"/>
                <a:gd name="connsiteY13" fmla="*/ 2167011 h 2515713"/>
                <a:gd name="connsiteX14" fmla="*/ 529703 w 1444122"/>
                <a:gd name="connsiteY14" fmla="*/ 2223477 h 2515713"/>
                <a:gd name="connsiteX15" fmla="*/ 373004 w 1444122"/>
                <a:gd name="connsiteY15" fmla="*/ 2133014 h 2515713"/>
                <a:gd name="connsiteX16" fmla="*/ 208100 w 1444122"/>
                <a:gd name="connsiteY16" fmla="*/ 2013242 h 2515713"/>
                <a:gd name="connsiteX17" fmla="*/ 126038 w 1444122"/>
                <a:gd name="connsiteY17" fmla="*/ 1812583 h 2515713"/>
                <a:gd name="connsiteX18" fmla="*/ 104937 w 1444122"/>
                <a:gd name="connsiteY18" fmla="*/ 1657254 h 2515713"/>
                <a:gd name="connsiteX19" fmla="*/ 161403 w 1444122"/>
                <a:gd name="connsiteY19" fmla="*/ 1444284 h 2515713"/>
                <a:gd name="connsiteX20" fmla="*/ 224903 w 1444122"/>
                <a:gd name="connsiteY20" fmla="*/ 1347177 h 2515713"/>
                <a:gd name="connsiteX21" fmla="*/ 325330 w 1444122"/>
                <a:gd name="connsiteY21" fmla="*/ 1248313 h 2515713"/>
                <a:gd name="connsiteX22" fmla="*/ 371832 w 1444122"/>
                <a:gd name="connsiteY22" fmla="*/ 1086338 h 2515713"/>
                <a:gd name="connsiteX23" fmla="*/ 301494 w 1444122"/>
                <a:gd name="connsiteY23" fmla="*/ 998611 h 2515713"/>
                <a:gd name="connsiteX24" fmla="*/ 442170 w 1444122"/>
                <a:gd name="connsiteY24" fmla="*/ 1009944 h 2515713"/>
                <a:gd name="connsiteX25" fmla="*/ 583238 w 1444122"/>
                <a:gd name="connsiteY25" fmla="*/ 946637 h 2515713"/>
                <a:gd name="connsiteX26" fmla="*/ 624269 w 1444122"/>
                <a:gd name="connsiteY26" fmla="*/ 847969 h 2515713"/>
                <a:gd name="connsiteX27" fmla="*/ 741305 w 1444122"/>
                <a:gd name="connsiteY27" fmla="*/ 963441 h 2515713"/>
                <a:gd name="connsiteX28" fmla="*/ 716100 w 1444122"/>
                <a:gd name="connsiteY28" fmla="*/ 1087511 h 2515713"/>
                <a:gd name="connsiteX29" fmla="*/ 704573 w 1444122"/>
                <a:gd name="connsiteY29" fmla="*/ 1238543 h 2515713"/>
                <a:gd name="connsiteX30" fmla="*/ 771003 w 1444122"/>
                <a:gd name="connsiteY30" fmla="*/ 1397977 h 2515713"/>
                <a:gd name="connsiteX31" fmla="*/ 872603 w 1444122"/>
                <a:gd name="connsiteY31" fmla="*/ 1474177 h 2515713"/>
                <a:gd name="connsiteX32" fmla="*/ 923403 w 1444122"/>
                <a:gd name="connsiteY32" fmla="*/ 1601177 h 2515713"/>
                <a:gd name="connsiteX33" fmla="*/ 923403 w 1444122"/>
                <a:gd name="connsiteY33" fmla="*/ 1728177 h 2515713"/>
                <a:gd name="connsiteX34" fmla="*/ 936103 w 1444122"/>
                <a:gd name="connsiteY34" fmla="*/ 1982177 h 2515713"/>
                <a:gd name="connsiteX35" fmla="*/ 910703 w 1444122"/>
                <a:gd name="connsiteY35" fmla="*/ 2439377 h 2515713"/>
                <a:gd name="connsiteX36" fmla="*/ 961503 w 1444122"/>
                <a:gd name="connsiteY36" fmla="*/ 2312377 h 2515713"/>
                <a:gd name="connsiteX37" fmla="*/ 974203 w 1444122"/>
                <a:gd name="connsiteY37" fmla="*/ 2515577 h 2515713"/>
                <a:gd name="connsiteX38" fmla="*/ 986903 w 1444122"/>
                <a:gd name="connsiteY38" fmla="*/ 2337777 h 2515713"/>
                <a:gd name="connsiteX39" fmla="*/ 1063103 w 1444122"/>
                <a:gd name="connsiteY39" fmla="*/ 1994877 h 2515713"/>
                <a:gd name="connsiteX40" fmla="*/ 1088503 w 1444122"/>
                <a:gd name="connsiteY40" fmla="*/ 1944077 h 2515713"/>
                <a:gd name="connsiteX41" fmla="*/ 1005465 w 1444122"/>
                <a:gd name="connsiteY41" fmla="*/ 1625209 h 2515713"/>
                <a:gd name="connsiteX42" fmla="*/ 1126603 w 1444122"/>
                <a:gd name="connsiteY42" fmla="*/ 1512277 h 2515713"/>
                <a:gd name="connsiteX43" fmla="*/ 1279003 w 1444122"/>
                <a:gd name="connsiteY43" fmla="*/ 1588477 h 2515713"/>
                <a:gd name="connsiteX44" fmla="*/ 1101203 w 1444122"/>
                <a:gd name="connsiteY44" fmla="*/ 1436077 h 2515713"/>
                <a:gd name="connsiteX45" fmla="*/ 1088503 w 1444122"/>
                <a:gd name="connsiteY45" fmla="*/ 1423377 h 2515713"/>
                <a:gd name="connsiteX46" fmla="*/ 1050403 w 1444122"/>
                <a:gd name="connsiteY46" fmla="*/ 1194777 h 2515713"/>
                <a:gd name="connsiteX47" fmla="*/ 1025003 w 1444122"/>
                <a:gd name="connsiteY47" fmla="*/ 1131277 h 2515713"/>
                <a:gd name="connsiteX48" fmla="*/ 1025003 w 1444122"/>
                <a:gd name="connsiteY48" fmla="*/ 1131277 h 2515713"/>
                <a:gd name="connsiteX49" fmla="*/ 1139303 w 1444122"/>
                <a:gd name="connsiteY49" fmla="*/ 1245577 h 2515713"/>
                <a:gd name="connsiteX50" fmla="*/ 1139303 w 1444122"/>
                <a:gd name="connsiteY50" fmla="*/ 1245577 h 2515713"/>
                <a:gd name="connsiteX51" fmla="*/ 1228203 w 1444122"/>
                <a:gd name="connsiteY51" fmla="*/ 1410677 h 2515713"/>
                <a:gd name="connsiteX52" fmla="*/ 1266303 w 1444122"/>
                <a:gd name="connsiteY52" fmla="*/ 1626577 h 2515713"/>
                <a:gd name="connsiteX53" fmla="*/ 1266303 w 1444122"/>
                <a:gd name="connsiteY53" fmla="*/ 1905977 h 2515713"/>
                <a:gd name="connsiteX54" fmla="*/ 1317103 w 1444122"/>
                <a:gd name="connsiteY54" fmla="*/ 1690077 h 2515713"/>
                <a:gd name="connsiteX55" fmla="*/ 1317103 w 1444122"/>
                <a:gd name="connsiteY55" fmla="*/ 1512277 h 2515713"/>
                <a:gd name="connsiteX56" fmla="*/ 1202803 w 1444122"/>
                <a:gd name="connsiteY56" fmla="*/ 1258277 h 2515713"/>
                <a:gd name="connsiteX57" fmla="*/ 1444103 w 1444122"/>
                <a:gd name="connsiteY57" fmla="*/ 1309077 h 2515713"/>
                <a:gd name="connsiteX58" fmla="*/ 1215503 w 1444122"/>
                <a:gd name="connsiteY58" fmla="*/ 1169377 h 2515713"/>
                <a:gd name="connsiteX59" fmla="*/ 1088503 w 1444122"/>
                <a:gd name="connsiteY59" fmla="*/ 1105877 h 2515713"/>
                <a:gd name="connsiteX60" fmla="*/ 923403 w 1444122"/>
                <a:gd name="connsiteY60" fmla="*/ 889977 h 2515713"/>
                <a:gd name="connsiteX61" fmla="*/ 745603 w 1444122"/>
                <a:gd name="connsiteY61" fmla="*/ 775677 h 2515713"/>
                <a:gd name="connsiteX62" fmla="*/ 631303 w 1444122"/>
                <a:gd name="connsiteY62" fmla="*/ 737577 h 2515713"/>
                <a:gd name="connsiteX63" fmla="*/ 565067 w 1444122"/>
                <a:gd name="connsiteY63" fmla="*/ 563098 h 2515713"/>
                <a:gd name="connsiteX64" fmla="*/ 607271 w 1444122"/>
                <a:gd name="connsiteY64" fmla="*/ 252242 h 2515713"/>
                <a:gd name="connsiteX65" fmla="*/ 732903 w 1444122"/>
                <a:gd name="connsiteY65" fmla="*/ 102577 h 2515713"/>
                <a:gd name="connsiteX66" fmla="*/ 1012303 w 1444122"/>
                <a:gd name="connsiteY66" fmla="*/ 89877 h 2515713"/>
                <a:gd name="connsiteX67" fmla="*/ 1012303 w 1444122"/>
                <a:gd name="connsiteY67" fmla="*/ 89877 h 2515713"/>
                <a:gd name="connsiteX0" fmla="*/ 244636 w 1444122"/>
                <a:gd name="connsiteY0" fmla="*/ 0 h 2515713"/>
                <a:gd name="connsiteX1" fmla="*/ 199503 w 1444122"/>
                <a:gd name="connsiteY1" fmla="*/ 394677 h 2515713"/>
                <a:gd name="connsiteX2" fmla="*/ 164334 w 1444122"/>
                <a:gd name="connsiteY2" fmla="*/ 686777 h 2515713"/>
                <a:gd name="connsiteX3" fmla="*/ 186608 w 1444122"/>
                <a:gd name="connsiteY3" fmla="*/ 953281 h 2515713"/>
                <a:gd name="connsiteX4" fmla="*/ 76409 w 1444122"/>
                <a:gd name="connsiteY4" fmla="*/ 1024206 h 2515713"/>
                <a:gd name="connsiteX5" fmla="*/ 15 w 1444122"/>
                <a:gd name="connsiteY5" fmla="*/ 1202983 h 2515713"/>
                <a:gd name="connsiteX6" fmla="*/ 72502 w 1444122"/>
                <a:gd name="connsiteY6" fmla="*/ 1386448 h 2515713"/>
                <a:gd name="connsiteX7" fmla="*/ 11738 w 1444122"/>
                <a:gd name="connsiteY7" fmla="*/ 1698478 h 2515713"/>
                <a:gd name="connsiteX8" fmla="*/ 86571 w 1444122"/>
                <a:gd name="connsiteY8" fmla="*/ 1983545 h 2515713"/>
                <a:gd name="connsiteX9" fmla="*/ 177034 w 1444122"/>
                <a:gd name="connsiteY9" fmla="*/ 2168770 h 2515713"/>
                <a:gd name="connsiteX10" fmla="*/ 301103 w 1444122"/>
                <a:gd name="connsiteY10" fmla="*/ 2426677 h 2515713"/>
                <a:gd name="connsiteX11" fmla="*/ 256165 w 1444122"/>
                <a:gd name="connsiteY11" fmla="*/ 2254739 h 2515713"/>
                <a:gd name="connsiteX12" fmla="*/ 198333 w 1444122"/>
                <a:gd name="connsiteY12" fmla="*/ 2085535 h 2515713"/>
                <a:gd name="connsiteX13" fmla="*/ 360500 w 1444122"/>
                <a:gd name="connsiteY13" fmla="*/ 2167011 h 2515713"/>
                <a:gd name="connsiteX14" fmla="*/ 529703 w 1444122"/>
                <a:gd name="connsiteY14" fmla="*/ 2223477 h 2515713"/>
                <a:gd name="connsiteX15" fmla="*/ 373004 w 1444122"/>
                <a:gd name="connsiteY15" fmla="*/ 2133014 h 2515713"/>
                <a:gd name="connsiteX16" fmla="*/ 208100 w 1444122"/>
                <a:gd name="connsiteY16" fmla="*/ 2013242 h 2515713"/>
                <a:gd name="connsiteX17" fmla="*/ 126038 w 1444122"/>
                <a:gd name="connsiteY17" fmla="*/ 1812583 h 2515713"/>
                <a:gd name="connsiteX18" fmla="*/ 104937 w 1444122"/>
                <a:gd name="connsiteY18" fmla="*/ 1657254 h 2515713"/>
                <a:gd name="connsiteX19" fmla="*/ 161403 w 1444122"/>
                <a:gd name="connsiteY19" fmla="*/ 1444284 h 2515713"/>
                <a:gd name="connsiteX20" fmla="*/ 224903 w 1444122"/>
                <a:gd name="connsiteY20" fmla="*/ 1347177 h 2515713"/>
                <a:gd name="connsiteX21" fmla="*/ 325330 w 1444122"/>
                <a:gd name="connsiteY21" fmla="*/ 1248313 h 2515713"/>
                <a:gd name="connsiteX22" fmla="*/ 371832 w 1444122"/>
                <a:gd name="connsiteY22" fmla="*/ 1086338 h 2515713"/>
                <a:gd name="connsiteX23" fmla="*/ 301494 w 1444122"/>
                <a:gd name="connsiteY23" fmla="*/ 998611 h 2515713"/>
                <a:gd name="connsiteX24" fmla="*/ 442170 w 1444122"/>
                <a:gd name="connsiteY24" fmla="*/ 1009944 h 2515713"/>
                <a:gd name="connsiteX25" fmla="*/ 583238 w 1444122"/>
                <a:gd name="connsiteY25" fmla="*/ 946637 h 2515713"/>
                <a:gd name="connsiteX26" fmla="*/ 624269 w 1444122"/>
                <a:gd name="connsiteY26" fmla="*/ 847969 h 2515713"/>
                <a:gd name="connsiteX27" fmla="*/ 741305 w 1444122"/>
                <a:gd name="connsiteY27" fmla="*/ 963441 h 2515713"/>
                <a:gd name="connsiteX28" fmla="*/ 716100 w 1444122"/>
                <a:gd name="connsiteY28" fmla="*/ 1087511 h 2515713"/>
                <a:gd name="connsiteX29" fmla="*/ 704573 w 1444122"/>
                <a:gd name="connsiteY29" fmla="*/ 1238543 h 2515713"/>
                <a:gd name="connsiteX30" fmla="*/ 771003 w 1444122"/>
                <a:gd name="connsiteY30" fmla="*/ 1397977 h 2515713"/>
                <a:gd name="connsiteX31" fmla="*/ 872603 w 1444122"/>
                <a:gd name="connsiteY31" fmla="*/ 1474177 h 2515713"/>
                <a:gd name="connsiteX32" fmla="*/ 923403 w 1444122"/>
                <a:gd name="connsiteY32" fmla="*/ 1601177 h 2515713"/>
                <a:gd name="connsiteX33" fmla="*/ 923403 w 1444122"/>
                <a:gd name="connsiteY33" fmla="*/ 1728177 h 2515713"/>
                <a:gd name="connsiteX34" fmla="*/ 936103 w 1444122"/>
                <a:gd name="connsiteY34" fmla="*/ 1982177 h 2515713"/>
                <a:gd name="connsiteX35" fmla="*/ 910703 w 1444122"/>
                <a:gd name="connsiteY35" fmla="*/ 2439377 h 2515713"/>
                <a:gd name="connsiteX36" fmla="*/ 961503 w 1444122"/>
                <a:gd name="connsiteY36" fmla="*/ 2312377 h 2515713"/>
                <a:gd name="connsiteX37" fmla="*/ 974203 w 1444122"/>
                <a:gd name="connsiteY37" fmla="*/ 2515577 h 2515713"/>
                <a:gd name="connsiteX38" fmla="*/ 986903 w 1444122"/>
                <a:gd name="connsiteY38" fmla="*/ 2337777 h 2515713"/>
                <a:gd name="connsiteX39" fmla="*/ 1063103 w 1444122"/>
                <a:gd name="connsiteY39" fmla="*/ 1994877 h 2515713"/>
                <a:gd name="connsiteX40" fmla="*/ 1005465 w 1444122"/>
                <a:gd name="connsiteY40" fmla="*/ 1625209 h 2515713"/>
                <a:gd name="connsiteX41" fmla="*/ 1126603 w 1444122"/>
                <a:gd name="connsiteY41" fmla="*/ 1512277 h 2515713"/>
                <a:gd name="connsiteX42" fmla="*/ 1279003 w 1444122"/>
                <a:gd name="connsiteY42" fmla="*/ 1588477 h 2515713"/>
                <a:gd name="connsiteX43" fmla="*/ 1101203 w 1444122"/>
                <a:gd name="connsiteY43" fmla="*/ 1436077 h 2515713"/>
                <a:gd name="connsiteX44" fmla="*/ 1088503 w 1444122"/>
                <a:gd name="connsiteY44" fmla="*/ 1423377 h 2515713"/>
                <a:gd name="connsiteX45" fmla="*/ 1050403 w 1444122"/>
                <a:gd name="connsiteY45" fmla="*/ 1194777 h 2515713"/>
                <a:gd name="connsiteX46" fmla="*/ 1025003 w 1444122"/>
                <a:gd name="connsiteY46" fmla="*/ 1131277 h 2515713"/>
                <a:gd name="connsiteX47" fmla="*/ 1025003 w 1444122"/>
                <a:gd name="connsiteY47" fmla="*/ 1131277 h 2515713"/>
                <a:gd name="connsiteX48" fmla="*/ 1139303 w 1444122"/>
                <a:gd name="connsiteY48" fmla="*/ 1245577 h 2515713"/>
                <a:gd name="connsiteX49" fmla="*/ 1139303 w 1444122"/>
                <a:gd name="connsiteY49" fmla="*/ 1245577 h 2515713"/>
                <a:gd name="connsiteX50" fmla="*/ 1228203 w 1444122"/>
                <a:gd name="connsiteY50" fmla="*/ 1410677 h 2515713"/>
                <a:gd name="connsiteX51" fmla="*/ 1266303 w 1444122"/>
                <a:gd name="connsiteY51" fmla="*/ 1626577 h 2515713"/>
                <a:gd name="connsiteX52" fmla="*/ 1266303 w 1444122"/>
                <a:gd name="connsiteY52" fmla="*/ 1905977 h 2515713"/>
                <a:gd name="connsiteX53" fmla="*/ 1317103 w 1444122"/>
                <a:gd name="connsiteY53" fmla="*/ 1690077 h 2515713"/>
                <a:gd name="connsiteX54" fmla="*/ 1317103 w 1444122"/>
                <a:gd name="connsiteY54" fmla="*/ 1512277 h 2515713"/>
                <a:gd name="connsiteX55" fmla="*/ 1202803 w 1444122"/>
                <a:gd name="connsiteY55" fmla="*/ 1258277 h 2515713"/>
                <a:gd name="connsiteX56" fmla="*/ 1444103 w 1444122"/>
                <a:gd name="connsiteY56" fmla="*/ 1309077 h 2515713"/>
                <a:gd name="connsiteX57" fmla="*/ 1215503 w 1444122"/>
                <a:gd name="connsiteY57" fmla="*/ 1169377 h 2515713"/>
                <a:gd name="connsiteX58" fmla="*/ 1088503 w 1444122"/>
                <a:gd name="connsiteY58" fmla="*/ 1105877 h 2515713"/>
                <a:gd name="connsiteX59" fmla="*/ 923403 w 1444122"/>
                <a:gd name="connsiteY59" fmla="*/ 889977 h 2515713"/>
                <a:gd name="connsiteX60" fmla="*/ 745603 w 1444122"/>
                <a:gd name="connsiteY60" fmla="*/ 775677 h 2515713"/>
                <a:gd name="connsiteX61" fmla="*/ 631303 w 1444122"/>
                <a:gd name="connsiteY61" fmla="*/ 737577 h 2515713"/>
                <a:gd name="connsiteX62" fmla="*/ 565067 w 1444122"/>
                <a:gd name="connsiteY62" fmla="*/ 563098 h 2515713"/>
                <a:gd name="connsiteX63" fmla="*/ 607271 w 1444122"/>
                <a:gd name="connsiteY63" fmla="*/ 252242 h 2515713"/>
                <a:gd name="connsiteX64" fmla="*/ 732903 w 1444122"/>
                <a:gd name="connsiteY64" fmla="*/ 102577 h 2515713"/>
                <a:gd name="connsiteX65" fmla="*/ 1012303 w 1444122"/>
                <a:gd name="connsiteY65" fmla="*/ 89877 h 2515713"/>
                <a:gd name="connsiteX66" fmla="*/ 1012303 w 1444122"/>
                <a:gd name="connsiteY66" fmla="*/ 89877 h 2515713"/>
                <a:gd name="connsiteX0" fmla="*/ 244636 w 1444122"/>
                <a:gd name="connsiteY0" fmla="*/ 0 h 2515711"/>
                <a:gd name="connsiteX1" fmla="*/ 199503 w 1444122"/>
                <a:gd name="connsiteY1" fmla="*/ 394677 h 2515711"/>
                <a:gd name="connsiteX2" fmla="*/ 164334 w 1444122"/>
                <a:gd name="connsiteY2" fmla="*/ 686777 h 2515711"/>
                <a:gd name="connsiteX3" fmla="*/ 186608 w 1444122"/>
                <a:gd name="connsiteY3" fmla="*/ 953281 h 2515711"/>
                <a:gd name="connsiteX4" fmla="*/ 76409 w 1444122"/>
                <a:gd name="connsiteY4" fmla="*/ 1024206 h 2515711"/>
                <a:gd name="connsiteX5" fmla="*/ 15 w 1444122"/>
                <a:gd name="connsiteY5" fmla="*/ 1202983 h 2515711"/>
                <a:gd name="connsiteX6" fmla="*/ 72502 w 1444122"/>
                <a:gd name="connsiteY6" fmla="*/ 1386448 h 2515711"/>
                <a:gd name="connsiteX7" fmla="*/ 11738 w 1444122"/>
                <a:gd name="connsiteY7" fmla="*/ 1698478 h 2515711"/>
                <a:gd name="connsiteX8" fmla="*/ 86571 w 1444122"/>
                <a:gd name="connsiteY8" fmla="*/ 1983545 h 2515711"/>
                <a:gd name="connsiteX9" fmla="*/ 177034 w 1444122"/>
                <a:gd name="connsiteY9" fmla="*/ 2168770 h 2515711"/>
                <a:gd name="connsiteX10" fmla="*/ 301103 w 1444122"/>
                <a:gd name="connsiteY10" fmla="*/ 2426677 h 2515711"/>
                <a:gd name="connsiteX11" fmla="*/ 256165 w 1444122"/>
                <a:gd name="connsiteY11" fmla="*/ 2254739 h 2515711"/>
                <a:gd name="connsiteX12" fmla="*/ 198333 w 1444122"/>
                <a:gd name="connsiteY12" fmla="*/ 2085535 h 2515711"/>
                <a:gd name="connsiteX13" fmla="*/ 360500 w 1444122"/>
                <a:gd name="connsiteY13" fmla="*/ 2167011 h 2515711"/>
                <a:gd name="connsiteX14" fmla="*/ 529703 w 1444122"/>
                <a:gd name="connsiteY14" fmla="*/ 2223477 h 2515711"/>
                <a:gd name="connsiteX15" fmla="*/ 373004 w 1444122"/>
                <a:gd name="connsiteY15" fmla="*/ 2133014 h 2515711"/>
                <a:gd name="connsiteX16" fmla="*/ 208100 w 1444122"/>
                <a:gd name="connsiteY16" fmla="*/ 2013242 h 2515711"/>
                <a:gd name="connsiteX17" fmla="*/ 126038 w 1444122"/>
                <a:gd name="connsiteY17" fmla="*/ 1812583 h 2515711"/>
                <a:gd name="connsiteX18" fmla="*/ 104937 w 1444122"/>
                <a:gd name="connsiteY18" fmla="*/ 1657254 h 2515711"/>
                <a:gd name="connsiteX19" fmla="*/ 161403 w 1444122"/>
                <a:gd name="connsiteY19" fmla="*/ 1444284 h 2515711"/>
                <a:gd name="connsiteX20" fmla="*/ 224903 w 1444122"/>
                <a:gd name="connsiteY20" fmla="*/ 1347177 h 2515711"/>
                <a:gd name="connsiteX21" fmla="*/ 325330 w 1444122"/>
                <a:gd name="connsiteY21" fmla="*/ 1248313 h 2515711"/>
                <a:gd name="connsiteX22" fmla="*/ 371832 w 1444122"/>
                <a:gd name="connsiteY22" fmla="*/ 1086338 h 2515711"/>
                <a:gd name="connsiteX23" fmla="*/ 301494 w 1444122"/>
                <a:gd name="connsiteY23" fmla="*/ 998611 h 2515711"/>
                <a:gd name="connsiteX24" fmla="*/ 442170 w 1444122"/>
                <a:gd name="connsiteY24" fmla="*/ 1009944 h 2515711"/>
                <a:gd name="connsiteX25" fmla="*/ 583238 w 1444122"/>
                <a:gd name="connsiteY25" fmla="*/ 946637 h 2515711"/>
                <a:gd name="connsiteX26" fmla="*/ 624269 w 1444122"/>
                <a:gd name="connsiteY26" fmla="*/ 847969 h 2515711"/>
                <a:gd name="connsiteX27" fmla="*/ 741305 w 1444122"/>
                <a:gd name="connsiteY27" fmla="*/ 963441 h 2515711"/>
                <a:gd name="connsiteX28" fmla="*/ 716100 w 1444122"/>
                <a:gd name="connsiteY28" fmla="*/ 1087511 h 2515711"/>
                <a:gd name="connsiteX29" fmla="*/ 704573 w 1444122"/>
                <a:gd name="connsiteY29" fmla="*/ 1238543 h 2515711"/>
                <a:gd name="connsiteX30" fmla="*/ 771003 w 1444122"/>
                <a:gd name="connsiteY30" fmla="*/ 1397977 h 2515711"/>
                <a:gd name="connsiteX31" fmla="*/ 872603 w 1444122"/>
                <a:gd name="connsiteY31" fmla="*/ 1474177 h 2515711"/>
                <a:gd name="connsiteX32" fmla="*/ 923403 w 1444122"/>
                <a:gd name="connsiteY32" fmla="*/ 1601177 h 2515711"/>
                <a:gd name="connsiteX33" fmla="*/ 923403 w 1444122"/>
                <a:gd name="connsiteY33" fmla="*/ 1728177 h 2515711"/>
                <a:gd name="connsiteX34" fmla="*/ 936103 w 1444122"/>
                <a:gd name="connsiteY34" fmla="*/ 1982177 h 2515711"/>
                <a:gd name="connsiteX35" fmla="*/ 910703 w 1444122"/>
                <a:gd name="connsiteY35" fmla="*/ 2439377 h 2515711"/>
                <a:gd name="connsiteX36" fmla="*/ 961503 w 1444122"/>
                <a:gd name="connsiteY36" fmla="*/ 2312377 h 2515711"/>
                <a:gd name="connsiteX37" fmla="*/ 974203 w 1444122"/>
                <a:gd name="connsiteY37" fmla="*/ 2515577 h 2515711"/>
                <a:gd name="connsiteX38" fmla="*/ 986903 w 1444122"/>
                <a:gd name="connsiteY38" fmla="*/ 2337777 h 2515711"/>
                <a:gd name="connsiteX39" fmla="*/ 992764 w 1444122"/>
                <a:gd name="connsiteY39" fmla="*/ 2001911 h 2515711"/>
                <a:gd name="connsiteX40" fmla="*/ 1005465 w 1444122"/>
                <a:gd name="connsiteY40" fmla="*/ 1625209 h 2515711"/>
                <a:gd name="connsiteX41" fmla="*/ 1126603 w 1444122"/>
                <a:gd name="connsiteY41" fmla="*/ 1512277 h 2515711"/>
                <a:gd name="connsiteX42" fmla="*/ 1279003 w 1444122"/>
                <a:gd name="connsiteY42" fmla="*/ 1588477 h 2515711"/>
                <a:gd name="connsiteX43" fmla="*/ 1101203 w 1444122"/>
                <a:gd name="connsiteY43" fmla="*/ 1436077 h 2515711"/>
                <a:gd name="connsiteX44" fmla="*/ 1088503 w 1444122"/>
                <a:gd name="connsiteY44" fmla="*/ 1423377 h 2515711"/>
                <a:gd name="connsiteX45" fmla="*/ 1050403 w 1444122"/>
                <a:gd name="connsiteY45" fmla="*/ 1194777 h 2515711"/>
                <a:gd name="connsiteX46" fmla="*/ 1025003 w 1444122"/>
                <a:gd name="connsiteY46" fmla="*/ 1131277 h 2515711"/>
                <a:gd name="connsiteX47" fmla="*/ 1025003 w 1444122"/>
                <a:gd name="connsiteY47" fmla="*/ 1131277 h 2515711"/>
                <a:gd name="connsiteX48" fmla="*/ 1139303 w 1444122"/>
                <a:gd name="connsiteY48" fmla="*/ 1245577 h 2515711"/>
                <a:gd name="connsiteX49" fmla="*/ 1139303 w 1444122"/>
                <a:gd name="connsiteY49" fmla="*/ 1245577 h 2515711"/>
                <a:gd name="connsiteX50" fmla="*/ 1228203 w 1444122"/>
                <a:gd name="connsiteY50" fmla="*/ 1410677 h 2515711"/>
                <a:gd name="connsiteX51" fmla="*/ 1266303 w 1444122"/>
                <a:gd name="connsiteY51" fmla="*/ 1626577 h 2515711"/>
                <a:gd name="connsiteX52" fmla="*/ 1266303 w 1444122"/>
                <a:gd name="connsiteY52" fmla="*/ 1905977 h 2515711"/>
                <a:gd name="connsiteX53" fmla="*/ 1317103 w 1444122"/>
                <a:gd name="connsiteY53" fmla="*/ 1690077 h 2515711"/>
                <a:gd name="connsiteX54" fmla="*/ 1317103 w 1444122"/>
                <a:gd name="connsiteY54" fmla="*/ 1512277 h 2515711"/>
                <a:gd name="connsiteX55" fmla="*/ 1202803 w 1444122"/>
                <a:gd name="connsiteY55" fmla="*/ 1258277 h 2515711"/>
                <a:gd name="connsiteX56" fmla="*/ 1444103 w 1444122"/>
                <a:gd name="connsiteY56" fmla="*/ 1309077 h 2515711"/>
                <a:gd name="connsiteX57" fmla="*/ 1215503 w 1444122"/>
                <a:gd name="connsiteY57" fmla="*/ 1169377 h 2515711"/>
                <a:gd name="connsiteX58" fmla="*/ 1088503 w 1444122"/>
                <a:gd name="connsiteY58" fmla="*/ 1105877 h 2515711"/>
                <a:gd name="connsiteX59" fmla="*/ 923403 w 1444122"/>
                <a:gd name="connsiteY59" fmla="*/ 889977 h 2515711"/>
                <a:gd name="connsiteX60" fmla="*/ 745603 w 1444122"/>
                <a:gd name="connsiteY60" fmla="*/ 775677 h 2515711"/>
                <a:gd name="connsiteX61" fmla="*/ 631303 w 1444122"/>
                <a:gd name="connsiteY61" fmla="*/ 737577 h 2515711"/>
                <a:gd name="connsiteX62" fmla="*/ 565067 w 1444122"/>
                <a:gd name="connsiteY62" fmla="*/ 563098 h 2515711"/>
                <a:gd name="connsiteX63" fmla="*/ 607271 w 1444122"/>
                <a:gd name="connsiteY63" fmla="*/ 252242 h 2515711"/>
                <a:gd name="connsiteX64" fmla="*/ 732903 w 1444122"/>
                <a:gd name="connsiteY64" fmla="*/ 102577 h 2515711"/>
                <a:gd name="connsiteX65" fmla="*/ 1012303 w 1444122"/>
                <a:gd name="connsiteY65" fmla="*/ 89877 h 2515711"/>
                <a:gd name="connsiteX66" fmla="*/ 1012303 w 1444122"/>
                <a:gd name="connsiteY66" fmla="*/ 89877 h 2515711"/>
                <a:gd name="connsiteX0" fmla="*/ 244636 w 1444122"/>
                <a:gd name="connsiteY0" fmla="*/ 0 h 2515711"/>
                <a:gd name="connsiteX1" fmla="*/ 199503 w 1444122"/>
                <a:gd name="connsiteY1" fmla="*/ 394677 h 2515711"/>
                <a:gd name="connsiteX2" fmla="*/ 164334 w 1444122"/>
                <a:gd name="connsiteY2" fmla="*/ 686777 h 2515711"/>
                <a:gd name="connsiteX3" fmla="*/ 186608 w 1444122"/>
                <a:gd name="connsiteY3" fmla="*/ 953281 h 2515711"/>
                <a:gd name="connsiteX4" fmla="*/ 76409 w 1444122"/>
                <a:gd name="connsiteY4" fmla="*/ 1024206 h 2515711"/>
                <a:gd name="connsiteX5" fmla="*/ 15 w 1444122"/>
                <a:gd name="connsiteY5" fmla="*/ 1202983 h 2515711"/>
                <a:gd name="connsiteX6" fmla="*/ 72502 w 1444122"/>
                <a:gd name="connsiteY6" fmla="*/ 1386448 h 2515711"/>
                <a:gd name="connsiteX7" fmla="*/ 11738 w 1444122"/>
                <a:gd name="connsiteY7" fmla="*/ 1698478 h 2515711"/>
                <a:gd name="connsiteX8" fmla="*/ 86571 w 1444122"/>
                <a:gd name="connsiteY8" fmla="*/ 1983545 h 2515711"/>
                <a:gd name="connsiteX9" fmla="*/ 177034 w 1444122"/>
                <a:gd name="connsiteY9" fmla="*/ 2168770 h 2515711"/>
                <a:gd name="connsiteX10" fmla="*/ 301103 w 1444122"/>
                <a:gd name="connsiteY10" fmla="*/ 2426677 h 2515711"/>
                <a:gd name="connsiteX11" fmla="*/ 256165 w 1444122"/>
                <a:gd name="connsiteY11" fmla="*/ 2254739 h 2515711"/>
                <a:gd name="connsiteX12" fmla="*/ 198333 w 1444122"/>
                <a:gd name="connsiteY12" fmla="*/ 2085535 h 2515711"/>
                <a:gd name="connsiteX13" fmla="*/ 360500 w 1444122"/>
                <a:gd name="connsiteY13" fmla="*/ 2167011 h 2515711"/>
                <a:gd name="connsiteX14" fmla="*/ 529703 w 1444122"/>
                <a:gd name="connsiteY14" fmla="*/ 2223477 h 2515711"/>
                <a:gd name="connsiteX15" fmla="*/ 373004 w 1444122"/>
                <a:gd name="connsiteY15" fmla="*/ 2133014 h 2515711"/>
                <a:gd name="connsiteX16" fmla="*/ 208100 w 1444122"/>
                <a:gd name="connsiteY16" fmla="*/ 2013242 h 2515711"/>
                <a:gd name="connsiteX17" fmla="*/ 126038 w 1444122"/>
                <a:gd name="connsiteY17" fmla="*/ 1812583 h 2515711"/>
                <a:gd name="connsiteX18" fmla="*/ 104937 w 1444122"/>
                <a:gd name="connsiteY18" fmla="*/ 1657254 h 2515711"/>
                <a:gd name="connsiteX19" fmla="*/ 161403 w 1444122"/>
                <a:gd name="connsiteY19" fmla="*/ 1444284 h 2515711"/>
                <a:gd name="connsiteX20" fmla="*/ 224903 w 1444122"/>
                <a:gd name="connsiteY20" fmla="*/ 1347177 h 2515711"/>
                <a:gd name="connsiteX21" fmla="*/ 325330 w 1444122"/>
                <a:gd name="connsiteY21" fmla="*/ 1248313 h 2515711"/>
                <a:gd name="connsiteX22" fmla="*/ 371832 w 1444122"/>
                <a:gd name="connsiteY22" fmla="*/ 1086338 h 2515711"/>
                <a:gd name="connsiteX23" fmla="*/ 301494 w 1444122"/>
                <a:gd name="connsiteY23" fmla="*/ 998611 h 2515711"/>
                <a:gd name="connsiteX24" fmla="*/ 442170 w 1444122"/>
                <a:gd name="connsiteY24" fmla="*/ 1009944 h 2515711"/>
                <a:gd name="connsiteX25" fmla="*/ 583238 w 1444122"/>
                <a:gd name="connsiteY25" fmla="*/ 946637 h 2515711"/>
                <a:gd name="connsiteX26" fmla="*/ 624269 w 1444122"/>
                <a:gd name="connsiteY26" fmla="*/ 847969 h 2515711"/>
                <a:gd name="connsiteX27" fmla="*/ 741305 w 1444122"/>
                <a:gd name="connsiteY27" fmla="*/ 963441 h 2515711"/>
                <a:gd name="connsiteX28" fmla="*/ 716100 w 1444122"/>
                <a:gd name="connsiteY28" fmla="*/ 1087511 h 2515711"/>
                <a:gd name="connsiteX29" fmla="*/ 704573 w 1444122"/>
                <a:gd name="connsiteY29" fmla="*/ 1238543 h 2515711"/>
                <a:gd name="connsiteX30" fmla="*/ 771003 w 1444122"/>
                <a:gd name="connsiteY30" fmla="*/ 1397977 h 2515711"/>
                <a:gd name="connsiteX31" fmla="*/ 872603 w 1444122"/>
                <a:gd name="connsiteY31" fmla="*/ 1474177 h 2515711"/>
                <a:gd name="connsiteX32" fmla="*/ 923403 w 1444122"/>
                <a:gd name="connsiteY32" fmla="*/ 1601177 h 2515711"/>
                <a:gd name="connsiteX33" fmla="*/ 923403 w 1444122"/>
                <a:gd name="connsiteY33" fmla="*/ 1728177 h 2515711"/>
                <a:gd name="connsiteX34" fmla="*/ 936103 w 1444122"/>
                <a:gd name="connsiteY34" fmla="*/ 1982177 h 2515711"/>
                <a:gd name="connsiteX35" fmla="*/ 875534 w 1444122"/>
                <a:gd name="connsiteY35" fmla="*/ 2446411 h 2515711"/>
                <a:gd name="connsiteX36" fmla="*/ 961503 w 1444122"/>
                <a:gd name="connsiteY36" fmla="*/ 2312377 h 2515711"/>
                <a:gd name="connsiteX37" fmla="*/ 974203 w 1444122"/>
                <a:gd name="connsiteY37" fmla="*/ 2515577 h 2515711"/>
                <a:gd name="connsiteX38" fmla="*/ 986903 w 1444122"/>
                <a:gd name="connsiteY38" fmla="*/ 2337777 h 2515711"/>
                <a:gd name="connsiteX39" fmla="*/ 992764 w 1444122"/>
                <a:gd name="connsiteY39" fmla="*/ 2001911 h 2515711"/>
                <a:gd name="connsiteX40" fmla="*/ 1005465 w 1444122"/>
                <a:gd name="connsiteY40" fmla="*/ 1625209 h 2515711"/>
                <a:gd name="connsiteX41" fmla="*/ 1126603 w 1444122"/>
                <a:gd name="connsiteY41" fmla="*/ 1512277 h 2515711"/>
                <a:gd name="connsiteX42" fmla="*/ 1279003 w 1444122"/>
                <a:gd name="connsiteY42" fmla="*/ 1588477 h 2515711"/>
                <a:gd name="connsiteX43" fmla="*/ 1101203 w 1444122"/>
                <a:gd name="connsiteY43" fmla="*/ 1436077 h 2515711"/>
                <a:gd name="connsiteX44" fmla="*/ 1088503 w 1444122"/>
                <a:gd name="connsiteY44" fmla="*/ 1423377 h 2515711"/>
                <a:gd name="connsiteX45" fmla="*/ 1050403 w 1444122"/>
                <a:gd name="connsiteY45" fmla="*/ 1194777 h 2515711"/>
                <a:gd name="connsiteX46" fmla="*/ 1025003 w 1444122"/>
                <a:gd name="connsiteY46" fmla="*/ 1131277 h 2515711"/>
                <a:gd name="connsiteX47" fmla="*/ 1025003 w 1444122"/>
                <a:gd name="connsiteY47" fmla="*/ 1131277 h 2515711"/>
                <a:gd name="connsiteX48" fmla="*/ 1139303 w 1444122"/>
                <a:gd name="connsiteY48" fmla="*/ 1245577 h 2515711"/>
                <a:gd name="connsiteX49" fmla="*/ 1139303 w 1444122"/>
                <a:gd name="connsiteY49" fmla="*/ 1245577 h 2515711"/>
                <a:gd name="connsiteX50" fmla="*/ 1228203 w 1444122"/>
                <a:gd name="connsiteY50" fmla="*/ 1410677 h 2515711"/>
                <a:gd name="connsiteX51" fmla="*/ 1266303 w 1444122"/>
                <a:gd name="connsiteY51" fmla="*/ 1626577 h 2515711"/>
                <a:gd name="connsiteX52" fmla="*/ 1266303 w 1444122"/>
                <a:gd name="connsiteY52" fmla="*/ 1905977 h 2515711"/>
                <a:gd name="connsiteX53" fmla="*/ 1317103 w 1444122"/>
                <a:gd name="connsiteY53" fmla="*/ 1690077 h 2515711"/>
                <a:gd name="connsiteX54" fmla="*/ 1317103 w 1444122"/>
                <a:gd name="connsiteY54" fmla="*/ 1512277 h 2515711"/>
                <a:gd name="connsiteX55" fmla="*/ 1202803 w 1444122"/>
                <a:gd name="connsiteY55" fmla="*/ 1258277 h 2515711"/>
                <a:gd name="connsiteX56" fmla="*/ 1444103 w 1444122"/>
                <a:gd name="connsiteY56" fmla="*/ 1309077 h 2515711"/>
                <a:gd name="connsiteX57" fmla="*/ 1215503 w 1444122"/>
                <a:gd name="connsiteY57" fmla="*/ 1169377 h 2515711"/>
                <a:gd name="connsiteX58" fmla="*/ 1088503 w 1444122"/>
                <a:gd name="connsiteY58" fmla="*/ 1105877 h 2515711"/>
                <a:gd name="connsiteX59" fmla="*/ 923403 w 1444122"/>
                <a:gd name="connsiteY59" fmla="*/ 889977 h 2515711"/>
                <a:gd name="connsiteX60" fmla="*/ 745603 w 1444122"/>
                <a:gd name="connsiteY60" fmla="*/ 775677 h 2515711"/>
                <a:gd name="connsiteX61" fmla="*/ 631303 w 1444122"/>
                <a:gd name="connsiteY61" fmla="*/ 737577 h 2515711"/>
                <a:gd name="connsiteX62" fmla="*/ 565067 w 1444122"/>
                <a:gd name="connsiteY62" fmla="*/ 563098 h 2515711"/>
                <a:gd name="connsiteX63" fmla="*/ 607271 w 1444122"/>
                <a:gd name="connsiteY63" fmla="*/ 252242 h 2515711"/>
                <a:gd name="connsiteX64" fmla="*/ 732903 w 1444122"/>
                <a:gd name="connsiteY64" fmla="*/ 102577 h 2515711"/>
                <a:gd name="connsiteX65" fmla="*/ 1012303 w 1444122"/>
                <a:gd name="connsiteY65" fmla="*/ 89877 h 2515711"/>
                <a:gd name="connsiteX66" fmla="*/ 1012303 w 1444122"/>
                <a:gd name="connsiteY66" fmla="*/ 89877 h 2515711"/>
                <a:gd name="connsiteX0" fmla="*/ 244636 w 1444122"/>
                <a:gd name="connsiteY0" fmla="*/ 0 h 2515711"/>
                <a:gd name="connsiteX1" fmla="*/ 199503 w 1444122"/>
                <a:gd name="connsiteY1" fmla="*/ 394677 h 2515711"/>
                <a:gd name="connsiteX2" fmla="*/ 164334 w 1444122"/>
                <a:gd name="connsiteY2" fmla="*/ 686777 h 2515711"/>
                <a:gd name="connsiteX3" fmla="*/ 186608 w 1444122"/>
                <a:gd name="connsiteY3" fmla="*/ 953281 h 2515711"/>
                <a:gd name="connsiteX4" fmla="*/ 76409 w 1444122"/>
                <a:gd name="connsiteY4" fmla="*/ 1024206 h 2515711"/>
                <a:gd name="connsiteX5" fmla="*/ 15 w 1444122"/>
                <a:gd name="connsiteY5" fmla="*/ 1202983 h 2515711"/>
                <a:gd name="connsiteX6" fmla="*/ 72502 w 1444122"/>
                <a:gd name="connsiteY6" fmla="*/ 1386448 h 2515711"/>
                <a:gd name="connsiteX7" fmla="*/ 11738 w 1444122"/>
                <a:gd name="connsiteY7" fmla="*/ 1698478 h 2515711"/>
                <a:gd name="connsiteX8" fmla="*/ 86571 w 1444122"/>
                <a:gd name="connsiteY8" fmla="*/ 1983545 h 2515711"/>
                <a:gd name="connsiteX9" fmla="*/ 177034 w 1444122"/>
                <a:gd name="connsiteY9" fmla="*/ 2168770 h 2515711"/>
                <a:gd name="connsiteX10" fmla="*/ 301103 w 1444122"/>
                <a:gd name="connsiteY10" fmla="*/ 2426677 h 2515711"/>
                <a:gd name="connsiteX11" fmla="*/ 256165 w 1444122"/>
                <a:gd name="connsiteY11" fmla="*/ 2254739 h 2515711"/>
                <a:gd name="connsiteX12" fmla="*/ 198333 w 1444122"/>
                <a:gd name="connsiteY12" fmla="*/ 2085535 h 2515711"/>
                <a:gd name="connsiteX13" fmla="*/ 360500 w 1444122"/>
                <a:gd name="connsiteY13" fmla="*/ 2167011 h 2515711"/>
                <a:gd name="connsiteX14" fmla="*/ 529703 w 1444122"/>
                <a:gd name="connsiteY14" fmla="*/ 2223477 h 2515711"/>
                <a:gd name="connsiteX15" fmla="*/ 373004 w 1444122"/>
                <a:gd name="connsiteY15" fmla="*/ 2133014 h 2515711"/>
                <a:gd name="connsiteX16" fmla="*/ 208100 w 1444122"/>
                <a:gd name="connsiteY16" fmla="*/ 2013242 h 2515711"/>
                <a:gd name="connsiteX17" fmla="*/ 126038 w 1444122"/>
                <a:gd name="connsiteY17" fmla="*/ 1812583 h 2515711"/>
                <a:gd name="connsiteX18" fmla="*/ 104937 w 1444122"/>
                <a:gd name="connsiteY18" fmla="*/ 1657254 h 2515711"/>
                <a:gd name="connsiteX19" fmla="*/ 161403 w 1444122"/>
                <a:gd name="connsiteY19" fmla="*/ 1444284 h 2515711"/>
                <a:gd name="connsiteX20" fmla="*/ 224903 w 1444122"/>
                <a:gd name="connsiteY20" fmla="*/ 1347177 h 2515711"/>
                <a:gd name="connsiteX21" fmla="*/ 325330 w 1444122"/>
                <a:gd name="connsiteY21" fmla="*/ 1248313 h 2515711"/>
                <a:gd name="connsiteX22" fmla="*/ 371832 w 1444122"/>
                <a:gd name="connsiteY22" fmla="*/ 1086338 h 2515711"/>
                <a:gd name="connsiteX23" fmla="*/ 301494 w 1444122"/>
                <a:gd name="connsiteY23" fmla="*/ 998611 h 2515711"/>
                <a:gd name="connsiteX24" fmla="*/ 442170 w 1444122"/>
                <a:gd name="connsiteY24" fmla="*/ 1009944 h 2515711"/>
                <a:gd name="connsiteX25" fmla="*/ 583238 w 1444122"/>
                <a:gd name="connsiteY25" fmla="*/ 946637 h 2515711"/>
                <a:gd name="connsiteX26" fmla="*/ 624269 w 1444122"/>
                <a:gd name="connsiteY26" fmla="*/ 847969 h 2515711"/>
                <a:gd name="connsiteX27" fmla="*/ 741305 w 1444122"/>
                <a:gd name="connsiteY27" fmla="*/ 963441 h 2515711"/>
                <a:gd name="connsiteX28" fmla="*/ 716100 w 1444122"/>
                <a:gd name="connsiteY28" fmla="*/ 1087511 h 2515711"/>
                <a:gd name="connsiteX29" fmla="*/ 704573 w 1444122"/>
                <a:gd name="connsiteY29" fmla="*/ 1238543 h 2515711"/>
                <a:gd name="connsiteX30" fmla="*/ 771003 w 1444122"/>
                <a:gd name="connsiteY30" fmla="*/ 1397977 h 2515711"/>
                <a:gd name="connsiteX31" fmla="*/ 872603 w 1444122"/>
                <a:gd name="connsiteY31" fmla="*/ 1474177 h 2515711"/>
                <a:gd name="connsiteX32" fmla="*/ 923403 w 1444122"/>
                <a:gd name="connsiteY32" fmla="*/ 1601177 h 2515711"/>
                <a:gd name="connsiteX33" fmla="*/ 944504 w 1444122"/>
                <a:gd name="connsiteY33" fmla="*/ 1756313 h 2515711"/>
                <a:gd name="connsiteX34" fmla="*/ 936103 w 1444122"/>
                <a:gd name="connsiteY34" fmla="*/ 1982177 h 2515711"/>
                <a:gd name="connsiteX35" fmla="*/ 875534 w 1444122"/>
                <a:gd name="connsiteY35" fmla="*/ 2446411 h 2515711"/>
                <a:gd name="connsiteX36" fmla="*/ 961503 w 1444122"/>
                <a:gd name="connsiteY36" fmla="*/ 2312377 h 2515711"/>
                <a:gd name="connsiteX37" fmla="*/ 974203 w 1444122"/>
                <a:gd name="connsiteY37" fmla="*/ 2515577 h 2515711"/>
                <a:gd name="connsiteX38" fmla="*/ 986903 w 1444122"/>
                <a:gd name="connsiteY38" fmla="*/ 2337777 h 2515711"/>
                <a:gd name="connsiteX39" fmla="*/ 992764 w 1444122"/>
                <a:gd name="connsiteY39" fmla="*/ 2001911 h 2515711"/>
                <a:gd name="connsiteX40" fmla="*/ 1005465 w 1444122"/>
                <a:gd name="connsiteY40" fmla="*/ 1625209 h 2515711"/>
                <a:gd name="connsiteX41" fmla="*/ 1126603 w 1444122"/>
                <a:gd name="connsiteY41" fmla="*/ 1512277 h 2515711"/>
                <a:gd name="connsiteX42" fmla="*/ 1279003 w 1444122"/>
                <a:gd name="connsiteY42" fmla="*/ 1588477 h 2515711"/>
                <a:gd name="connsiteX43" fmla="*/ 1101203 w 1444122"/>
                <a:gd name="connsiteY43" fmla="*/ 1436077 h 2515711"/>
                <a:gd name="connsiteX44" fmla="*/ 1088503 w 1444122"/>
                <a:gd name="connsiteY44" fmla="*/ 1423377 h 2515711"/>
                <a:gd name="connsiteX45" fmla="*/ 1050403 w 1444122"/>
                <a:gd name="connsiteY45" fmla="*/ 1194777 h 2515711"/>
                <a:gd name="connsiteX46" fmla="*/ 1025003 w 1444122"/>
                <a:gd name="connsiteY46" fmla="*/ 1131277 h 2515711"/>
                <a:gd name="connsiteX47" fmla="*/ 1025003 w 1444122"/>
                <a:gd name="connsiteY47" fmla="*/ 1131277 h 2515711"/>
                <a:gd name="connsiteX48" fmla="*/ 1139303 w 1444122"/>
                <a:gd name="connsiteY48" fmla="*/ 1245577 h 2515711"/>
                <a:gd name="connsiteX49" fmla="*/ 1139303 w 1444122"/>
                <a:gd name="connsiteY49" fmla="*/ 1245577 h 2515711"/>
                <a:gd name="connsiteX50" fmla="*/ 1228203 w 1444122"/>
                <a:gd name="connsiteY50" fmla="*/ 1410677 h 2515711"/>
                <a:gd name="connsiteX51" fmla="*/ 1266303 w 1444122"/>
                <a:gd name="connsiteY51" fmla="*/ 1626577 h 2515711"/>
                <a:gd name="connsiteX52" fmla="*/ 1266303 w 1444122"/>
                <a:gd name="connsiteY52" fmla="*/ 1905977 h 2515711"/>
                <a:gd name="connsiteX53" fmla="*/ 1317103 w 1444122"/>
                <a:gd name="connsiteY53" fmla="*/ 1690077 h 2515711"/>
                <a:gd name="connsiteX54" fmla="*/ 1317103 w 1444122"/>
                <a:gd name="connsiteY54" fmla="*/ 1512277 h 2515711"/>
                <a:gd name="connsiteX55" fmla="*/ 1202803 w 1444122"/>
                <a:gd name="connsiteY55" fmla="*/ 1258277 h 2515711"/>
                <a:gd name="connsiteX56" fmla="*/ 1444103 w 1444122"/>
                <a:gd name="connsiteY56" fmla="*/ 1309077 h 2515711"/>
                <a:gd name="connsiteX57" fmla="*/ 1215503 w 1444122"/>
                <a:gd name="connsiteY57" fmla="*/ 1169377 h 2515711"/>
                <a:gd name="connsiteX58" fmla="*/ 1088503 w 1444122"/>
                <a:gd name="connsiteY58" fmla="*/ 1105877 h 2515711"/>
                <a:gd name="connsiteX59" fmla="*/ 923403 w 1444122"/>
                <a:gd name="connsiteY59" fmla="*/ 889977 h 2515711"/>
                <a:gd name="connsiteX60" fmla="*/ 745603 w 1444122"/>
                <a:gd name="connsiteY60" fmla="*/ 775677 h 2515711"/>
                <a:gd name="connsiteX61" fmla="*/ 631303 w 1444122"/>
                <a:gd name="connsiteY61" fmla="*/ 737577 h 2515711"/>
                <a:gd name="connsiteX62" fmla="*/ 565067 w 1444122"/>
                <a:gd name="connsiteY62" fmla="*/ 563098 h 2515711"/>
                <a:gd name="connsiteX63" fmla="*/ 607271 w 1444122"/>
                <a:gd name="connsiteY63" fmla="*/ 252242 h 2515711"/>
                <a:gd name="connsiteX64" fmla="*/ 732903 w 1444122"/>
                <a:gd name="connsiteY64" fmla="*/ 102577 h 2515711"/>
                <a:gd name="connsiteX65" fmla="*/ 1012303 w 1444122"/>
                <a:gd name="connsiteY65" fmla="*/ 89877 h 2515711"/>
                <a:gd name="connsiteX66" fmla="*/ 1012303 w 1444122"/>
                <a:gd name="connsiteY66" fmla="*/ 89877 h 2515711"/>
                <a:gd name="connsiteX0" fmla="*/ 244636 w 1444122"/>
                <a:gd name="connsiteY0" fmla="*/ 0 h 2515711"/>
                <a:gd name="connsiteX1" fmla="*/ 199503 w 1444122"/>
                <a:gd name="connsiteY1" fmla="*/ 394677 h 2515711"/>
                <a:gd name="connsiteX2" fmla="*/ 164334 w 1444122"/>
                <a:gd name="connsiteY2" fmla="*/ 686777 h 2515711"/>
                <a:gd name="connsiteX3" fmla="*/ 186608 w 1444122"/>
                <a:gd name="connsiteY3" fmla="*/ 953281 h 2515711"/>
                <a:gd name="connsiteX4" fmla="*/ 76409 w 1444122"/>
                <a:gd name="connsiteY4" fmla="*/ 1024206 h 2515711"/>
                <a:gd name="connsiteX5" fmla="*/ 15 w 1444122"/>
                <a:gd name="connsiteY5" fmla="*/ 1202983 h 2515711"/>
                <a:gd name="connsiteX6" fmla="*/ 72502 w 1444122"/>
                <a:gd name="connsiteY6" fmla="*/ 1386448 h 2515711"/>
                <a:gd name="connsiteX7" fmla="*/ 11738 w 1444122"/>
                <a:gd name="connsiteY7" fmla="*/ 1698478 h 2515711"/>
                <a:gd name="connsiteX8" fmla="*/ 86571 w 1444122"/>
                <a:gd name="connsiteY8" fmla="*/ 1983545 h 2515711"/>
                <a:gd name="connsiteX9" fmla="*/ 177034 w 1444122"/>
                <a:gd name="connsiteY9" fmla="*/ 2168770 h 2515711"/>
                <a:gd name="connsiteX10" fmla="*/ 301103 w 1444122"/>
                <a:gd name="connsiteY10" fmla="*/ 2426677 h 2515711"/>
                <a:gd name="connsiteX11" fmla="*/ 256165 w 1444122"/>
                <a:gd name="connsiteY11" fmla="*/ 2254739 h 2515711"/>
                <a:gd name="connsiteX12" fmla="*/ 198333 w 1444122"/>
                <a:gd name="connsiteY12" fmla="*/ 2085535 h 2515711"/>
                <a:gd name="connsiteX13" fmla="*/ 360500 w 1444122"/>
                <a:gd name="connsiteY13" fmla="*/ 2167011 h 2515711"/>
                <a:gd name="connsiteX14" fmla="*/ 529703 w 1444122"/>
                <a:gd name="connsiteY14" fmla="*/ 2223477 h 2515711"/>
                <a:gd name="connsiteX15" fmla="*/ 373004 w 1444122"/>
                <a:gd name="connsiteY15" fmla="*/ 2133014 h 2515711"/>
                <a:gd name="connsiteX16" fmla="*/ 208100 w 1444122"/>
                <a:gd name="connsiteY16" fmla="*/ 2013242 h 2515711"/>
                <a:gd name="connsiteX17" fmla="*/ 126038 w 1444122"/>
                <a:gd name="connsiteY17" fmla="*/ 1812583 h 2515711"/>
                <a:gd name="connsiteX18" fmla="*/ 104937 w 1444122"/>
                <a:gd name="connsiteY18" fmla="*/ 1657254 h 2515711"/>
                <a:gd name="connsiteX19" fmla="*/ 161403 w 1444122"/>
                <a:gd name="connsiteY19" fmla="*/ 1444284 h 2515711"/>
                <a:gd name="connsiteX20" fmla="*/ 224903 w 1444122"/>
                <a:gd name="connsiteY20" fmla="*/ 1347177 h 2515711"/>
                <a:gd name="connsiteX21" fmla="*/ 325330 w 1444122"/>
                <a:gd name="connsiteY21" fmla="*/ 1248313 h 2515711"/>
                <a:gd name="connsiteX22" fmla="*/ 371832 w 1444122"/>
                <a:gd name="connsiteY22" fmla="*/ 1086338 h 2515711"/>
                <a:gd name="connsiteX23" fmla="*/ 301494 w 1444122"/>
                <a:gd name="connsiteY23" fmla="*/ 998611 h 2515711"/>
                <a:gd name="connsiteX24" fmla="*/ 442170 w 1444122"/>
                <a:gd name="connsiteY24" fmla="*/ 1009944 h 2515711"/>
                <a:gd name="connsiteX25" fmla="*/ 583238 w 1444122"/>
                <a:gd name="connsiteY25" fmla="*/ 946637 h 2515711"/>
                <a:gd name="connsiteX26" fmla="*/ 624269 w 1444122"/>
                <a:gd name="connsiteY26" fmla="*/ 847969 h 2515711"/>
                <a:gd name="connsiteX27" fmla="*/ 741305 w 1444122"/>
                <a:gd name="connsiteY27" fmla="*/ 963441 h 2515711"/>
                <a:gd name="connsiteX28" fmla="*/ 716100 w 1444122"/>
                <a:gd name="connsiteY28" fmla="*/ 1087511 h 2515711"/>
                <a:gd name="connsiteX29" fmla="*/ 704573 w 1444122"/>
                <a:gd name="connsiteY29" fmla="*/ 1238543 h 2515711"/>
                <a:gd name="connsiteX30" fmla="*/ 771003 w 1444122"/>
                <a:gd name="connsiteY30" fmla="*/ 1397977 h 2515711"/>
                <a:gd name="connsiteX31" fmla="*/ 872603 w 1444122"/>
                <a:gd name="connsiteY31" fmla="*/ 1474177 h 2515711"/>
                <a:gd name="connsiteX32" fmla="*/ 923403 w 1444122"/>
                <a:gd name="connsiteY32" fmla="*/ 1601177 h 2515711"/>
                <a:gd name="connsiteX33" fmla="*/ 944504 w 1444122"/>
                <a:gd name="connsiteY33" fmla="*/ 1756313 h 2515711"/>
                <a:gd name="connsiteX34" fmla="*/ 936103 w 1444122"/>
                <a:gd name="connsiteY34" fmla="*/ 1982177 h 2515711"/>
                <a:gd name="connsiteX35" fmla="*/ 868500 w 1444122"/>
                <a:gd name="connsiteY35" fmla="*/ 2158023 h 2515711"/>
                <a:gd name="connsiteX36" fmla="*/ 961503 w 1444122"/>
                <a:gd name="connsiteY36" fmla="*/ 2312377 h 2515711"/>
                <a:gd name="connsiteX37" fmla="*/ 974203 w 1444122"/>
                <a:gd name="connsiteY37" fmla="*/ 2515577 h 2515711"/>
                <a:gd name="connsiteX38" fmla="*/ 986903 w 1444122"/>
                <a:gd name="connsiteY38" fmla="*/ 2337777 h 2515711"/>
                <a:gd name="connsiteX39" fmla="*/ 992764 w 1444122"/>
                <a:gd name="connsiteY39" fmla="*/ 2001911 h 2515711"/>
                <a:gd name="connsiteX40" fmla="*/ 1005465 w 1444122"/>
                <a:gd name="connsiteY40" fmla="*/ 1625209 h 2515711"/>
                <a:gd name="connsiteX41" fmla="*/ 1126603 w 1444122"/>
                <a:gd name="connsiteY41" fmla="*/ 1512277 h 2515711"/>
                <a:gd name="connsiteX42" fmla="*/ 1279003 w 1444122"/>
                <a:gd name="connsiteY42" fmla="*/ 1588477 h 2515711"/>
                <a:gd name="connsiteX43" fmla="*/ 1101203 w 1444122"/>
                <a:gd name="connsiteY43" fmla="*/ 1436077 h 2515711"/>
                <a:gd name="connsiteX44" fmla="*/ 1088503 w 1444122"/>
                <a:gd name="connsiteY44" fmla="*/ 1423377 h 2515711"/>
                <a:gd name="connsiteX45" fmla="*/ 1050403 w 1444122"/>
                <a:gd name="connsiteY45" fmla="*/ 1194777 h 2515711"/>
                <a:gd name="connsiteX46" fmla="*/ 1025003 w 1444122"/>
                <a:gd name="connsiteY46" fmla="*/ 1131277 h 2515711"/>
                <a:gd name="connsiteX47" fmla="*/ 1025003 w 1444122"/>
                <a:gd name="connsiteY47" fmla="*/ 1131277 h 2515711"/>
                <a:gd name="connsiteX48" fmla="*/ 1139303 w 1444122"/>
                <a:gd name="connsiteY48" fmla="*/ 1245577 h 2515711"/>
                <a:gd name="connsiteX49" fmla="*/ 1139303 w 1444122"/>
                <a:gd name="connsiteY49" fmla="*/ 1245577 h 2515711"/>
                <a:gd name="connsiteX50" fmla="*/ 1228203 w 1444122"/>
                <a:gd name="connsiteY50" fmla="*/ 1410677 h 2515711"/>
                <a:gd name="connsiteX51" fmla="*/ 1266303 w 1444122"/>
                <a:gd name="connsiteY51" fmla="*/ 1626577 h 2515711"/>
                <a:gd name="connsiteX52" fmla="*/ 1266303 w 1444122"/>
                <a:gd name="connsiteY52" fmla="*/ 1905977 h 2515711"/>
                <a:gd name="connsiteX53" fmla="*/ 1317103 w 1444122"/>
                <a:gd name="connsiteY53" fmla="*/ 1690077 h 2515711"/>
                <a:gd name="connsiteX54" fmla="*/ 1317103 w 1444122"/>
                <a:gd name="connsiteY54" fmla="*/ 1512277 h 2515711"/>
                <a:gd name="connsiteX55" fmla="*/ 1202803 w 1444122"/>
                <a:gd name="connsiteY55" fmla="*/ 1258277 h 2515711"/>
                <a:gd name="connsiteX56" fmla="*/ 1444103 w 1444122"/>
                <a:gd name="connsiteY56" fmla="*/ 1309077 h 2515711"/>
                <a:gd name="connsiteX57" fmla="*/ 1215503 w 1444122"/>
                <a:gd name="connsiteY57" fmla="*/ 1169377 h 2515711"/>
                <a:gd name="connsiteX58" fmla="*/ 1088503 w 1444122"/>
                <a:gd name="connsiteY58" fmla="*/ 1105877 h 2515711"/>
                <a:gd name="connsiteX59" fmla="*/ 923403 w 1444122"/>
                <a:gd name="connsiteY59" fmla="*/ 889977 h 2515711"/>
                <a:gd name="connsiteX60" fmla="*/ 745603 w 1444122"/>
                <a:gd name="connsiteY60" fmla="*/ 775677 h 2515711"/>
                <a:gd name="connsiteX61" fmla="*/ 631303 w 1444122"/>
                <a:gd name="connsiteY61" fmla="*/ 737577 h 2515711"/>
                <a:gd name="connsiteX62" fmla="*/ 565067 w 1444122"/>
                <a:gd name="connsiteY62" fmla="*/ 563098 h 2515711"/>
                <a:gd name="connsiteX63" fmla="*/ 607271 w 1444122"/>
                <a:gd name="connsiteY63" fmla="*/ 252242 h 2515711"/>
                <a:gd name="connsiteX64" fmla="*/ 732903 w 1444122"/>
                <a:gd name="connsiteY64" fmla="*/ 102577 h 2515711"/>
                <a:gd name="connsiteX65" fmla="*/ 1012303 w 1444122"/>
                <a:gd name="connsiteY65" fmla="*/ 89877 h 2515711"/>
                <a:gd name="connsiteX66" fmla="*/ 1012303 w 1444122"/>
                <a:gd name="connsiteY66" fmla="*/ 89877 h 2515711"/>
                <a:gd name="connsiteX0" fmla="*/ 244636 w 1444122"/>
                <a:gd name="connsiteY0" fmla="*/ 0 h 2515711"/>
                <a:gd name="connsiteX1" fmla="*/ 199503 w 1444122"/>
                <a:gd name="connsiteY1" fmla="*/ 394677 h 2515711"/>
                <a:gd name="connsiteX2" fmla="*/ 164334 w 1444122"/>
                <a:gd name="connsiteY2" fmla="*/ 686777 h 2515711"/>
                <a:gd name="connsiteX3" fmla="*/ 186608 w 1444122"/>
                <a:gd name="connsiteY3" fmla="*/ 953281 h 2515711"/>
                <a:gd name="connsiteX4" fmla="*/ 76409 w 1444122"/>
                <a:gd name="connsiteY4" fmla="*/ 1024206 h 2515711"/>
                <a:gd name="connsiteX5" fmla="*/ 15 w 1444122"/>
                <a:gd name="connsiteY5" fmla="*/ 1202983 h 2515711"/>
                <a:gd name="connsiteX6" fmla="*/ 72502 w 1444122"/>
                <a:gd name="connsiteY6" fmla="*/ 1386448 h 2515711"/>
                <a:gd name="connsiteX7" fmla="*/ 11738 w 1444122"/>
                <a:gd name="connsiteY7" fmla="*/ 1698478 h 2515711"/>
                <a:gd name="connsiteX8" fmla="*/ 86571 w 1444122"/>
                <a:gd name="connsiteY8" fmla="*/ 1983545 h 2515711"/>
                <a:gd name="connsiteX9" fmla="*/ 177034 w 1444122"/>
                <a:gd name="connsiteY9" fmla="*/ 2168770 h 2515711"/>
                <a:gd name="connsiteX10" fmla="*/ 301103 w 1444122"/>
                <a:gd name="connsiteY10" fmla="*/ 2426677 h 2515711"/>
                <a:gd name="connsiteX11" fmla="*/ 256165 w 1444122"/>
                <a:gd name="connsiteY11" fmla="*/ 2254739 h 2515711"/>
                <a:gd name="connsiteX12" fmla="*/ 198333 w 1444122"/>
                <a:gd name="connsiteY12" fmla="*/ 2085535 h 2515711"/>
                <a:gd name="connsiteX13" fmla="*/ 360500 w 1444122"/>
                <a:gd name="connsiteY13" fmla="*/ 2167011 h 2515711"/>
                <a:gd name="connsiteX14" fmla="*/ 529703 w 1444122"/>
                <a:gd name="connsiteY14" fmla="*/ 2223477 h 2515711"/>
                <a:gd name="connsiteX15" fmla="*/ 373004 w 1444122"/>
                <a:gd name="connsiteY15" fmla="*/ 2133014 h 2515711"/>
                <a:gd name="connsiteX16" fmla="*/ 208100 w 1444122"/>
                <a:gd name="connsiteY16" fmla="*/ 2013242 h 2515711"/>
                <a:gd name="connsiteX17" fmla="*/ 126038 w 1444122"/>
                <a:gd name="connsiteY17" fmla="*/ 1812583 h 2515711"/>
                <a:gd name="connsiteX18" fmla="*/ 104937 w 1444122"/>
                <a:gd name="connsiteY18" fmla="*/ 1657254 h 2515711"/>
                <a:gd name="connsiteX19" fmla="*/ 161403 w 1444122"/>
                <a:gd name="connsiteY19" fmla="*/ 1444284 h 2515711"/>
                <a:gd name="connsiteX20" fmla="*/ 224903 w 1444122"/>
                <a:gd name="connsiteY20" fmla="*/ 1347177 h 2515711"/>
                <a:gd name="connsiteX21" fmla="*/ 325330 w 1444122"/>
                <a:gd name="connsiteY21" fmla="*/ 1248313 h 2515711"/>
                <a:gd name="connsiteX22" fmla="*/ 371832 w 1444122"/>
                <a:gd name="connsiteY22" fmla="*/ 1086338 h 2515711"/>
                <a:gd name="connsiteX23" fmla="*/ 301494 w 1444122"/>
                <a:gd name="connsiteY23" fmla="*/ 998611 h 2515711"/>
                <a:gd name="connsiteX24" fmla="*/ 442170 w 1444122"/>
                <a:gd name="connsiteY24" fmla="*/ 1009944 h 2515711"/>
                <a:gd name="connsiteX25" fmla="*/ 583238 w 1444122"/>
                <a:gd name="connsiteY25" fmla="*/ 946637 h 2515711"/>
                <a:gd name="connsiteX26" fmla="*/ 624269 w 1444122"/>
                <a:gd name="connsiteY26" fmla="*/ 847969 h 2515711"/>
                <a:gd name="connsiteX27" fmla="*/ 741305 w 1444122"/>
                <a:gd name="connsiteY27" fmla="*/ 963441 h 2515711"/>
                <a:gd name="connsiteX28" fmla="*/ 716100 w 1444122"/>
                <a:gd name="connsiteY28" fmla="*/ 1087511 h 2515711"/>
                <a:gd name="connsiteX29" fmla="*/ 704573 w 1444122"/>
                <a:gd name="connsiteY29" fmla="*/ 1238543 h 2515711"/>
                <a:gd name="connsiteX30" fmla="*/ 771003 w 1444122"/>
                <a:gd name="connsiteY30" fmla="*/ 1397977 h 2515711"/>
                <a:gd name="connsiteX31" fmla="*/ 872603 w 1444122"/>
                <a:gd name="connsiteY31" fmla="*/ 1474177 h 2515711"/>
                <a:gd name="connsiteX32" fmla="*/ 923403 w 1444122"/>
                <a:gd name="connsiteY32" fmla="*/ 1601177 h 2515711"/>
                <a:gd name="connsiteX33" fmla="*/ 944504 w 1444122"/>
                <a:gd name="connsiteY33" fmla="*/ 1756313 h 2515711"/>
                <a:gd name="connsiteX34" fmla="*/ 893900 w 1444122"/>
                <a:gd name="connsiteY34" fmla="*/ 1968110 h 2515711"/>
                <a:gd name="connsiteX35" fmla="*/ 868500 w 1444122"/>
                <a:gd name="connsiteY35" fmla="*/ 2158023 h 2515711"/>
                <a:gd name="connsiteX36" fmla="*/ 961503 w 1444122"/>
                <a:gd name="connsiteY36" fmla="*/ 2312377 h 2515711"/>
                <a:gd name="connsiteX37" fmla="*/ 974203 w 1444122"/>
                <a:gd name="connsiteY37" fmla="*/ 2515577 h 2515711"/>
                <a:gd name="connsiteX38" fmla="*/ 986903 w 1444122"/>
                <a:gd name="connsiteY38" fmla="*/ 2337777 h 2515711"/>
                <a:gd name="connsiteX39" fmla="*/ 992764 w 1444122"/>
                <a:gd name="connsiteY39" fmla="*/ 2001911 h 2515711"/>
                <a:gd name="connsiteX40" fmla="*/ 1005465 w 1444122"/>
                <a:gd name="connsiteY40" fmla="*/ 1625209 h 2515711"/>
                <a:gd name="connsiteX41" fmla="*/ 1126603 w 1444122"/>
                <a:gd name="connsiteY41" fmla="*/ 1512277 h 2515711"/>
                <a:gd name="connsiteX42" fmla="*/ 1279003 w 1444122"/>
                <a:gd name="connsiteY42" fmla="*/ 1588477 h 2515711"/>
                <a:gd name="connsiteX43" fmla="*/ 1101203 w 1444122"/>
                <a:gd name="connsiteY43" fmla="*/ 1436077 h 2515711"/>
                <a:gd name="connsiteX44" fmla="*/ 1088503 w 1444122"/>
                <a:gd name="connsiteY44" fmla="*/ 1423377 h 2515711"/>
                <a:gd name="connsiteX45" fmla="*/ 1050403 w 1444122"/>
                <a:gd name="connsiteY45" fmla="*/ 1194777 h 2515711"/>
                <a:gd name="connsiteX46" fmla="*/ 1025003 w 1444122"/>
                <a:gd name="connsiteY46" fmla="*/ 1131277 h 2515711"/>
                <a:gd name="connsiteX47" fmla="*/ 1025003 w 1444122"/>
                <a:gd name="connsiteY47" fmla="*/ 1131277 h 2515711"/>
                <a:gd name="connsiteX48" fmla="*/ 1139303 w 1444122"/>
                <a:gd name="connsiteY48" fmla="*/ 1245577 h 2515711"/>
                <a:gd name="connsiteX49" fmla="*/ 1139303 w 1444122"/>
                <a:gd name="connsiteY49" fmla="*/ 1245577 h 2515711"/>
                <a:gd name="connsiteX50" fmla="*/ 1228203 w 1444122"/>
                <a:gd name="connsiteY50" fmla="*/ 1410677 h 2515711"/>
                <a:gd name="connsiteX51" fmla="*/ 1266303 w 1444122"/>
                <a:gd name="connsiteY51" fmla="*/ 1626577 h 2515711"/>
                <a:gd name="connsiteX52" fmla="*/ 1266303 w 1444122"/>
                <a:gd name="connsiteY52" fmla="*/ 1905977 h 2515711"/>
                <a:gd name="connsiteX53" fmla="*/ 1317103 w 1444122"/>
                <a:gd name="connsiteY53" fmla="*/ 1690077 h 2515711"/>
                <a:gd name="connsiteX54" fmla="*/ 1317103 w 1444122"/>
                <a:gd name="connsiteY54" fmla="*/ 1512277 h 2515711"/>
                <a:gd name="connsiteX55" fmla="*/ 1202803 w 1444122"/>
                <a:gd name="connsiteY55" fmla="*/ 1258277 h 2515711"/>
                <a:gd name="connsiteX56" fmla="*/ 1444103 w 1444122"/>
                <a:gd name="connsiteY56" fmla="*/ 1309077 h 2515711"/>
                <a:gd name="connsiteX57" fmla="*/ 1215503 w 1444122"/>
                <a:gd name="connsiteY57" fmla="*/ 1169377 h 2515711"/>
                <a:gd name="connsiteX58" fmla="*/ 1088503 w 1444122"/>
                <a:gd name="connsiteY58" fmla="*/ 1105877 h 2515711"/>
                <a:gd name="connsiteX59" fmla="*/ 923403 w 1444122"/>
                <a:gd name="connsiteY59" fmla="*/ 889977 h 2515711"/>
                <a:gd name="connsiteX60" fmla="*/ 745603 w 1444122"/>
                <a:gd name="connsiteY60" fmla="*/ 775677 h 2515711"/>
                <a:gd name="connsiteX61" fmla="*/ 631303 w 1444122"/>
                <a:gd name="connsiteY61" fmla="*/ 737577 h 2515711"/>
                <a:gd name="connsiteX62" fmla="*/ 565067 w 1444122"/>
                <a:gd name="connsiteY62" fmla="*/ 563098 h 2515711"/>
                <a:gd name="connsiteX63" fmla="*/ 607271 w 1444122"/>
                <a:gd name="connsiteY63" fmla="*/ 252242 h 2515711"/>
                <a:gd name="connsiteX64" fmla="*/ 732903 w 1444122"/>
                <a:gd name="connsiteY64" fmla="*/ 102577 h 2515711"/>
                <a:gd name="connsiteX65" fmla="*/ 1012303 w 1444122"/>
                <a:gd name="connsiteY65" fmla="*/ 89877 h 2515711"/>
                <a:gd name="connsiteX66" fmla="*/ 1012303 w 1444122"/>
                <a:gd name="connsiteY66" fmla="*/ 89877 h 2515711"/>
                <a:gd name="connsiteX0" fmla="*/ 244636 w 1444122"/>
                <a:gd name="connsiteY0" fmla="*/ 0 h 2515711"/>
                <a:gd name="connsiteX1" fmla="*/ 199503 w 1444122"/>
                <a:gd name="connsiteY1" fmla="*/ 394677 h 2515711"/>
                <a:gd name="connsiteX2" fmla="*/ 164334 w 1444122"/>
                <a:gd name="connsiteY2" fmla="*/ 686777 h 2515711"/>
                <a:gd name="connsiteX3" fmla="*/ 186608 w 1444122"/>
                <a:gd name="connsiteY3" fmla="*/ 953281 h 2515711"/>
                <a:gd name="connsiteX4" fmla="*/ 76409 w 1444122"/>
                <a:gd name="connsiteY4" fmla="*/ 1024206 h 2515711"/>
                <a:gd name="connsiteX5" fmla="*/ 15 w 1444122"/>
                <a:gd name="connsiteY5" fmla="*/ 1202983 h 2515711"/>
                <a:gd name="connsiteX6" fmla="*/ 72502 w 1444122"/>
                <a:gd name="connsiteY6" fmla="*/ 1386448 h 2515711"/>
                <a:gd name="connsiteX7" fmla="*/ 11738 w 1444122"/>
                <a:gd name="connsiteY7" fmla="*/ 1698478 h 2515711"/>
                <a:gd name="connsiteX8" fmla="*/ 86571 w 1444122"/>
                <a:gd name="connsiteY8" fmla="*/ 1983545 h 2515711"/>
                <a:gd name="connsiteX9" fmla="*/ 177034 w 1444122"/>
                <a:gd name="connsiteY9" fmla="*/ 2168770 h 2515711"/>
                <a:gd name="connsiteX10" fmla="*/ 301103 w 1444122"/>
                <a:gd name="connsiteY10" fmla="*/ 2426677 h 2515711"/>
                <a:gd name="connsiteX11" fmla="*/ 256165 w 1444122"/>
                <a:gd name="connsiteY11" fmla="*/ 2254739 h 2515711"/>
                <a:gd name="connsiteX12" fmla="*/ 198333 w 1444122"/>
                <a:gd name="connsiteY12" fmla="*/ 2085535 h 2515711"/>
                <a:gd name="connsiteX13" fmla="*/ 360500 w 1444122"/>
                <a:gd name="connsiteY13" fmla="*/ 2167011 h 2515711"/>
                <a:gd name="connsiteX14" fmla="*/ 529703 w 1444122"/>
                <a:gd name="connsiteY14" fmla="*/ 2223477 h 2515711"/>
                <a:gd name="connsiteX15" fmla="*/ 373004 w 1444122"/>
                <a:gd name="connsiteY15" fmla="*/ 2133014 h 2515711"/>
                <a:gd name="connsiteX16" fmla="*/ 208100 w 1444122"/>
                <a:gd name="connsiteY16" fmla="*/ 2013242 h 2515711"/>
                <a:gd name="connsiteX17" fmla="*/ 126038 w 1444122"/>
                <a:gd name="connsiteY17" fmla="*/ 1812583 h 2515711"/>
                <a:gd name="connsiteX18" fmla="*/ 104937 w 1444122"/>
                <a:gd name="connsiteY18" fmla="*/ 1657254 h 2515711"/>
                <a:gd name="connsiteX19" fmla="*/ 161403 w 1444122"/>
                <a:gd name="connsiteY19" fmla="*/ 1444284 h 2515711"/>
                <a:gd name="connsiteX20" fmla="*/ 224903 w 1444122"/>
                <a:gd name="connsiteY20" fmla="*/ 1347177 h 2515711"/>
                <a:gd name="connsiteX21" fmla="*/ 325330 w 1444122"/>
                <a:gd name="connsiteY21" fmla="*/ 1248313 h 2515711"/>
                <a:gd name="connsiteX22" fmla="*/ 371832 w 1444122"/>
                <a:gd name="connsiteY22" fmla="*/ 1086338 h 2515711"/>
                <a:gd name="connsiteX23" fmla="*/ 301494 w 1444122"/>
                <a:gd name="connsiteY23" fmla="*/ 998611 h 2515711"/>
                <a:gd name="connsiteX24" fmla="*/ 442170 w 1444122"/>
                <a:gd name="connsiteY24" fmla="*/ 1009944 h 2515711"/>
                <a:gd name="connsiteX25" fmla="*/ 583238 w 1444122"/>
                <a:gd name="connsiteY25" fmla="*/ 946637 h 2515711"/>
                <a:gd name="connsiteX26" fmla="*/ 624269 w 1444122"/>
                <a:gd name="connsiteY26" fmla="*/ 847969 h 2515711"/>
                <a:gd name="connsiteX27" fmla="*/ 741305 w 1444122"/>
                <a:gd name="connsiteY27" fmla="*/ 963441 h 2515711"/>
                <a:gd name="connsiteX28" fmla="*/ 716100 w 1444122"/>
                <a:gd name="connsiteY28" fmla="*/ 1087511 h 2515711"/>
                <a:gd name="connsiteX29" fmla="*/ 704573 w 1444122"/>
                <a:gd name="connsiteY29" fmla="*/ 1238543 h 2515711"/>
                <a:gd name="connsiteX30" fmla="*/ 771003 w 1444122"/>
                <a:gd name="connsiteY30" fmla="*/ 1397977 h 2515711"/>
                <a:gd name="connsiteX31" fmla="*/ 872603 w 1444122"/>
                <a:gd name="connsiteY31" fmla="*/ 1474177 h 2515711"/>
                <a:gd name="connsiteX32" fmla="*/ 923403 w 1444122"/>
                <a:gd name="connsiteY32" fmla="*/ 1601177 h 2515711"/>
                <a:gd name="connsiteX33" fmla="*/ 944504 w 1444122"/>
                <a:gd name="connsiteY33" fmla="*/ 1756313 h 2515711"/>
                <a:gd name="connsiteX34" fmla="*/ 893900 w 1444122"/>
                <a:gd name="connsiteY34" fmla="*/ 1968110 h 2515711"/>
                <a:gd name="connsiteX35" fmla="*/ 868500 w 1444122"/>
                <a:gd name="connsiteY35" fmla="*/ 2158023 h 2515711"/>
                <a:gd name="connsiteX36" fmla="*/ 891999 w 1444122"/>
                <a:gd name="connsiteY36" fmla="*/ 2240161 h 2515711"/>
                <a:gd name="connsiteX37" fmla="*/ 961503 w 1444122"/>
                <a:gd name="connsiteY37" fmla="*/ 2312377 h 2515711"/>
                <a:gd name="connsiteX38" fmla="*/ 974203 w 1444122"/>
                <a:gd name="connsiteY38" fmla="*/ 2515577 h 2515711"/>
                <a:gd name="connsiteX39" fmla="*/ 986903 w 1444122"/>
                <a:gd name="connsiteY39" fmla="*/ 2337777 h 2515711"/>
                <a:gd name="connsiteX40" fmla="*/ 992764 w 1444122"/>
                <a:gd name="connsiteY40" fmla="*/ 2001911 h 2515711"/>
                <a:gd name="connsiteX41" fmla="*/ 1005465 w 1444122"/>
                <a:gd name="connsiteY41" fmla="*/ 1625209 h 2515711"/>
                <a:gd name="connsiteX42" fmla="*/ 1126603 w 1444122"/>
                <a:gd name="connsiteY42" fmla="*/ 1512277 h 2515711"/>
                <a:gd name="connsiteX43" fmla="*/ 1279003 w 1444122"/>
                <a:gd name="connsiteY43" fmla="*/ 1588477 h 2515711"/>
                <a:gd name="connsiteX44" fmla="*/ 1101203 w 1444122"/>
                <a:gd name="connsiteY44" fmla="*/ 1436077 h 2515711"/>
                <a:gd name="connsiteX45" fmla="*/ 1088503 w 1444122"/>
                <a:gd name="connsiteY45" fmla="*/ 1423377 h 2515711"/>
                <a:gd name="connsiteX46" fmla="*/ 1050403 w 1444122"/>
                <a:gd name="connsiteY46" fmla="*/ 1194777 h 2515711"/>
                <a:gd name="connsiteX47" fmla="*/ 1025003 w 1444122"/>
                <a:gd name="connsiteY47" fmla="*/ 1131277 h 2515711"/>
                <a:gd name="connsiteX48" fmla="*/ 1025003 w 1444122"/>
                <a:gd name="connsiteY48" fmla="*/ 1131277 h 2515711"/>
                <a:gd name="connsiteX49" fmla="*/ 1139303 w 1444122"/>
                <a:gd name="connsiteY49" fmla="*/ 1245577 h 2515711"/>
                <a:gd name="connsiteX50" fmla="*/ 1139303 w 1444122"/>
                <a:gd name="connsiteY50" fmla="*/ 1245577 h 2515711"/>
                <a:gd name="connsiteX51" fmla="*/ 1228203 w 1444122"/>
                <a:gd name="connsiteY51" fmla="*/ 1410677 h 2515711"/>
                <a:gd name="connsiteX52" fmla="*/ 1266303 w 1444122"/>
                <a:gd name="connsiteY52" fmla="*/ 1626577 h 2515711"/>
                <a:gd name="connsiteX53" fmla="*/ 1266303 w 1444122"/>
                <a:gd name="connsiteY53" fmla="*/ 1905977 h 2515711"/>
                <a:gd name="connsiteX54" fmla="*/ 1317103 w 1444122"/>
                <a:gd name="connsiteY54" fmla="*/ 1690077 h 2515711"/>
                <a:gd name="connsiteX55" fmla="*/ 1317103 w 1444122"/>
                <a:gd name="connsiteY55" fmla="*/ 1512277 h 2515711"/>
                <a:gd name="connsiteX56" fmla="*/ 1202803 w 1444122"/>
                <a:gd name="connsiteY56" fmla="*/ 1258277 h 2515711"/>
                <a:gd name="connsiteX57" fmla="*/ 1444103 w 1444122"/>
                <a:gd name="connsiteY57" fmla="*/ 1309077 h 2515711"/>
                <a:gd name="connsiteX58" fmla="*/ 1215503 w 1444122"/>
                <a:gd name="connsiteY58" fmla="*/ 1169377 h 2515711"/>
                <a:gd name="connsiteX59" fmla="*/ 1088503 w 1444122"/>
                <a:gd name="connsiteY59" fmla="*/ 1105877 h 2515711"/>
                <a:gd name="connsiteX60" fmla="*/ 923403 w 1444122"/>
                <a:gd name="connsiteY60" fmla="*/ 889977 h 2515711"/>
                <a:gd name="connsiteX61" fmla="*/ 745603 w 1444122"/>
                <a:gd name="connsiteY61" fmla="*/ 775677 h 2515711"/>
                <a:gd name="connsiteX62" fmla="*/ 631303 w 1444122"/>
                <a:gd name="connsiteY62" fmla="*/ 737577 h 2515711"/>
                <a:gd name="connsiteX63" fmla="*/ 565067 w 1444122"/>
                <a:gd name="connsiteY63" fmla="*/ 563098 h 2515711"/>
                <a:gd name="connsiteX64" fmla="*/ 607271 w 1444122"/>
                <a:gd name="connsiteY64" fmla="*/ 252242 h 2515711"/>
                <a:gd name="connsiteX65" fmla="*/ 732903 w 1444122"/>
                <a:gd name="connsiteY65" fmla="*/ 102577 h 2515711"/>
                <a:gd name="connsiteX66" fmla="*/ 1012303 w 1444122"/>
                <a:gd name="connsiteY66" fmla="*/ 89877 h 2515711"/>
                <a:gd name="connsiteX67" fmla="*/ 1012303 w 1444122"/>
                <a:gd name="connsiteY67" fmla="*/ 89877 h 2515711"/>
                <a:gd name="connsiteX0" fmla="*/ 244636 w 1444122"/>
                <a:gd name="connsiteY0" fmla="*/ 0 h 2515711"/>
                <a:gd name="connsiteX1" fmla="*/ 199503 w 1444122"/>
                <a:gd name="connsiteY1" fmla="*/ 394677 h 2515711"/>
                <a:gd name="connsiteX2" fmla="*/ 164334 w 1444122"/>
                <a:gd name="connsiteY2" fmla="*/ 686777 h 2515711"/>
                <a:gd name="connsiteX3" fmla="*/ 186608 w 1444122"/>
                <a:gd name="connsiteY3" fmla="*/ 953281 h 2515711"/>
                <a:gd name="connsiteX4" fmla="*/ 76409 w 1444122"/>
                <a:gd name="connsiteY4" fmla="*/ 1024206 h 2515711"/>
                <a:gd name="connsiteX5" fmla="*/ 15 w 1444122"/>
                <a:gd name="connsiteY5" fmla="*/ 1202983 h 2515711"/>
                <a:gd name="connsiteX6" fmla="*/ 72502 w 1444122"/>
                <a:gd name="connsiteY6" fmla="*/ 1386448 h 2515711"/>
                <a:gd name="connsiteX7" fmla="*/ 11738 w 1444122"/>
                <a:gd name="connsiteY7" fmla="*/ 1698478 h 2515711"/>
                <a:gd name="connsiteX8" fmla="*/ 86571 w 1444122"/>
                <a:gd name="connsiteY8" fmla="*/ 1983545 h 2515711"/>
                <a:gd name="connsiteX9" fmla="*/ 177034 w 1444122"/>
                <a:gd name="connsiteY9" fmla="*/ 2168770 h 2515711"/>
                <a:gd name="connsiteX10" fmla="*/ 301103 w 1444122"/>
                <a:gd name="connsiteY10" fmla="*/ 2426677 h 2515711"/>
                <a:gd name="connsiteX11" fmla="*/ 256165 w 1444122"/>
                <a:gd name="connsiteY11" fmla="*/ 2254739 h 2515711"/>
                <a:gd name="connsiteX12" fmla="*/ 198333 w 1444122"/>
                <a:gd name="connsiteY12" fmla="*/ 2085535 h 2515711"/>
                <a:gd name="connsiteX13" fmla="*/ 360500 w 1444122"/>
                <a:gd name="connsiteY13" fmla="*/ 2167011 h 2515711"/>
                <a:gd name="connsiteX14" fmla="*/ 529703 w 1444122"/>
                <a:gd name="connsiteY14" fmla="*/ 2223477 h 2515711"/>
                <a:gd name="connsiteX15" fmla="*/ 373004 w 1444122"/>
                <a:gd name="connsiteY15" fmla="*/ 2133014 h 2515711"/>
                <a:gd name="connsiteX16" fmla="*/ 208100 w 1444122"/>
                <a:gd name="connsiteY16" fmla="*/ 2013242 h 2515711"/>
                <a:gd name="connsiteX17" fmla="*/ 126038 w 1444122"/>
                <a:gd name="connsiteY17" fmla="*/ 1812583 h 2515711"/>
                <a:gd name="connsiteX18" fmla="*/ 104937 w 1444122"/>
                <a:gd name="connsiteY18" fmla="*/ 1657254 h 2515711"/>
                <a:gd name="connsiteX19" fmla="*/ 161403 w 1444122"/>
                <a:gd name="connsiteY19" fmla="*/ 1444284 h 2515711"/>
                <a:gd name="connsiteX20" fmla="*/ 224903 w 1444122"/>
                <a:gd name="connsiteY20" fmla="*/ 1347177 h 2515711"/>
                <a:gd name="connsiteX21" fmla="*/ 325330 w 1444122"/>
                <a:gd name="connsiteY21" fmla="*/ 1248313 h 2515711"/>
                <a:gd name="connsiteX22" fmla="*/ 371832 w 1444122"/>
                <a:gd name="connsiteY22" fmla="*/ 1086338 h 2515711"/>
                <a:gd name="connsiteX23" fmla="*/ 301494 w 1444122"/>
                <a:gd name="connsiteY23" fmla="*/ 998611 h 2515711"/>
                <a:gd name="connsiteX24" fmla="*/ 442170 w 1444122"/>
                <a:gd name="connsiteY24" fmla="*/ 1009944 h 2515711"/>
                <a:gd name="connsiteX25" fmla="*/ 583238 w 1444122"/>
                <a:gd name="connsiteY25" fmla="*/ 946637 h 2515711"/>
                <a:gd name="connsiteX26" fmla="*/ 624269 w 1444122"/>
                <a:gd name="connsiteY26" fmla="*/ 847969 h 2515711"/>
                <a:gd name="connsiteX27" fmla="*/ 741305 w 1444122"/>
                <a:gd name="connsiteY27" fmla="*/ 963441 h 2515711"/>
                <a:gd name="connsiteX28" fmla="*/ 716100 w 1444122"/>
                <a:gd name="connsiteY28" fmla="*/ 1087511 h 2515711"/>
                <a:gd name="connsiteX29" fmla="*/ 704573 w 1444122"/>
                <a:gd name="connsiteY29" fmla="*/ 1238543 h 2515711"/>
                <a:gd name="connsiteX30" fmla="*/ 771003 w 1444122"/>
                <a:gd name="connsiteY30" fmla="*/ 1397977 h 2515711"/>
                <a:gd name="connsiteX31" fmla="*/ 872603 w 1444122"/>
                <a:gd name="connsiteY31" fmla="*/ 1474177 h 2515711"/>
                <a:gd name="connsiteX32" fmla="*/ 923403 w 1444122"/>
                <a:gd name="connsiteY32" fmla="*/ 1601177 h 2515711"/>
                <a:gd name="connsiteX33" fmla="*/ 944504 w 1444122"/>
                <a:gd name="connsiteY33" fmla="*/ 1756313 h 2515711"/>
                <a:gd name="connsiteX34" fmla="*/ 893900 w 1444122"/>
                <a:gd name="connsiteY34" fmla="*/ 1968110 h 2515711"/>
                <a:gd name="connsiteX35" fmla="*/ 868500 w 1444122"/>
                <a:gd name="connsiteY35" fmla="*/ 2158023 h 2515711"/>
                <a:gd name="connsiteX36" fmla="*/ 941236 w 1444122"/>
                <a:gd name="connsiteY36" fmla="*/ 2015078 h 2515711"/>
                <a:gd name="connsiteX37" fmla="*/ 961503 w 1444122"/>
                <a:gd name="connsiteY37" fmla="*/ 2312377 h 2515711"/>
                <a:gd name="connsiteX38" fmla="*/ 974203 w 1444122"/>
                <a:gd name="connsiteY38" fmla="*/ 2515577 h 2515711"/>
                <a:gd name="connsiteX39" fmla="*/ 986903 w 1444122"/>
                <a:gd name="connsiteY39" fmla="*/ 2337777 h 2515711"/>
                <a:gd name="connsiteX40" fmla="*/ 992764 w 1444122"/>
                <a:gd name="connsiteY40" fmla="*/ 2001911 h 2515711"/>
                <a:gd name="connsiteX41" fmla="*/ 1005465 w 1444122"/>
                <a:gd name="connsiteY41" fmla="*/ 1625209 h 2515711"/>
                <a:gd name="connsiteX42" fmla="*/ 1126603 w 1444122"/>
                <a:gd name="connsiteY42" fmla="*/ 1512277 h 2515711"/>
                <a:gd name="connsiteX43" fmla="*/ 1279003 w 1444122"/>
                <a:gd name="connsiteY43" fmla="*/ 1588477 h 2515711"/>
                <a:gd name="connsiteX44" fmla="*/ 1101203 w 1444122"/>
                <a:gd name="connsiteY44" fmla="*/ 1436077 h 2515711"/>
                <a:gd name="connsiteX45" fmla="*/ 1088503 w 1444122"/>
                <a:gd name="connsiteY45" fmla="*/ 1423377 h 2515711"/>
                <a:gd name="connsiteX46" fmla="*/ 1050403 w 1444122"/>
                <a:gd name="connsiteY46" fmla="*/ 1194777 h 2515711"/>
                <a:gd name="connsiteX47" fmla="*/ 1025003 w 1444122"/>
                <a:gd name="connsiteY47" fmla="*/ 1131277 h 2515711"/>
                <a:gd name="connsiteX48" fmla="*/ 1025003 w 1444122"/>
                <a:gd name="connsiteY48" fmla="*/ 1131277 h 2515711"/>
                <a:gd name="connsiteX49" fmla="*/ 1139303 w 1444122"/>
                <a:gd name="connsiteY49" fmla="*/ 1245577 h 2515711"/>
                <a:gd name="connsiteX50" fmla="*/ 1139303 w 1444122"/>
                <a:gd name="connsiteY50" fmla="*/ 1245577 h 2515711"/>
                <a:gd name="connsiteX51" fmla="*/ 1228203 w 1444122"/>
                <a:gd name="connsiteY51" fmla="*/ 1410677 h 2515711"/>
                <a:gd name="connsiteX52" fmla="*/ 1266303 w 1444122"/>
                <a:gd name="connsiteY52" fmla="*/ 1626577 h 2515711"/>
                <a:gd name="connsiteX53" fmla="*/ 1266303 w 1444122"/>
                <a:gd name="connsiteY53" fmla="*/ 1905977 h 2515711"/>
                <a:gd name="connsiteX54" fmla="*/ 1317103 w 1444122"/>
                <a:gd name="connsiteY54" fmla="*/ 1690077 h 2515711"/>
                <a:gd name="connsiteX55" fmla="*/ 1317103 w 1444122"/>
                <a:gd name="connsiteY55" fmla="*/ 1512277 h 2515711"/>
                <a:gd name="connsiteX56" fmla="*/ 1202803 w 1444122"/>
                <a:gd name="connsiteY56" fmla="*/ 1258277 h 2515711"/>
                <a:gd name="connsiteX57" fmla="*/ 1444103 w 1444122"/>
                <a:gd name="connsiteY57" fmla="*/ 1309077 h 2515711"/>
                <a:gd name="connsiteX58" fmla="*/ 1215503 w 1444122"/>
                <a:gd name="connsiteY58" fmla="*/ 1169377 h 2515711"/>
                <a:gd name="connsiteX59" fmla="*/ 1088503 w 1444122"/>
                <a:gd name="connsiteY59" fmla="*/ 1105877 h 2515711"/>
                <a:gd name="connsiteX60" fmla="*/ 923403 w 1444122"/>
                <a:gd name="connsiteY60" fmla="*/ 889977 h 2515711"/>
                <a:gd name="connsiteX61" fmla="*/ 745603 w 1444122"/>
                <a:gd name="connsiteY61" fmla="*/ 775677 h 2515711"/>
                <a:gd name="connsiteX62" fmla="*/ 631303 w 1444122"/>
                <a:gd name="connsiteY62" fmla="*/ 737577 h 2515711"/>
                <a:gd name="connsiteX63" fmla="*/ 565067 w 1444122"/>
                <a:gd name="connsiteY63" fmla="*/ 563098 h 2515711"/>
                <a:gd name="connsiteX64" fmla="*/ 607271 w 1444122"/>
                <a:gd name="connsiteY64" fmla="*/ 252242 h 2515711"/>
                <a:gd name="connsiteX65" fmla="*/ 732903 w 1444122"/>
                <a:gd name="connsiteY65" fmla="*/ 102577 h 2515711"/>
                <a:gd name="connsiteX66" fmla="*/ 1012303 w 1444122"/>
                <a:gd name="connsiteY66" fmla="*/ 89877 h 2515711"/>
                <a:gd name="connsiteX67" fmla="*/ 1012303 w 1444122"/>
                <a:gd name="connsiteY67" fmla="*/ 89877 h 2515711"/>
                <a:gd name="connsiteX0" fmla="*/ 244636 w 1444122"/>
                <a:gd name="connsiteY0" fmla="*/ 0 h 2515711"/>
                <a:gd name="connsiteX1" fmla="*/ 199503 w 1444122"/>
                <a:gd name="connsiteY1" fmla="*/ 394677 h 2515711"/>
                <a:gd name="connsiteX2" fmla="*/ 164334 w 1444122"/>
                <a:gd name="connsiteY2" fmla="*/ 686777 h 2515711"/>
                <a:gd name="connsiteX3" fmla="*/ 186608 w 1444122"/>
                <a:gd name="connsiteY3" fmla="*/ 953281 h 2515711"/>
                <a:gd name="connsiteX4" fmla="*/ 76409 w 1444122"/>
                <a:gd name="connsiteY4" fmla="*/ 1024206 h 2515711"/>
                <a:gd name="connsiteX5" fmla="*/ 15 w 1444122"/>
                <a:gd name="connsiteY5" fmla="*/ 1202983 h 2515711"/>
                <a:gd name="connsiteX6" fmla="*/ 72502 w 1444122"/>
                <a:gd name="connsiteY6" fmla="*/ 1386448 h 2515711"/>
                <a:gd name="connsiteX7" fmla="*/ 11738 w 1444122"/>
                <a:gd name="connsiteY7" fmla="*/ 1698478 h 2515711"/>
                <a:gd name="connsiteX8" fmla="*/ 86571 w 1444122"/>
                <a:gd name="connsiteY8" fmla="*/ 1983545 h 2515711"/>
                <a:gd name="connsiteX9" fmla="*/ 177034 w 1444122"/>
                <a:gd name="connsiteY9" fmla="*/ 2168770 h 2515711"/>
                <a:gd name="connsiteX10" fmla="*/ 301103 w 1444122"/>
                <a:gd name="connsiteY10" fmla="*/ 2426677 h 2515711"/>
                <a:gd name="connsiteX11" fmla="*/ 256165 w 1444122"/>
                <a:gd name="connsiteY11" fmla="*/ 2254739 h 2515711"/>
                <a:gd name="connsiteX12" fmla="*/ 198333 w 1444122"/>
                <a:gd name="connsiteY12" fmla="*/ 2085535 h 2515711"/>
                <a:gd name="connsiteX13" fmla="*/ 360500 w 1444122"/>
                <a:gd name="connsiteY13" fmla="*/ 2167011 h 2515711"/>
                <a:gd name="connsiteX14" fmla="*/ 529703 w 1444122"/>
                <a:gd name="connsiteY14" fmla="*/ 2223477 h 2515711"/>
                <a:gd name="connsiteX15" fmla="*/ 373004 w 1444122"/>
                <a:gd name="connsiteY15" fmla="*/ 2133014 h 2515711"/>
                <a:gd name="connsiteX16" fmla="*/ 208100 w 1444122"/>
                <a:gd name="connsiteY16" fmla="*/ 2013242 h 2515711"/>
                <a:gd name="connsiteX17" fmla="*/ 126038 w 1444122"/>
                <a:gd name="connsiteY17" fmla="*/ 1812583 h 2515711"/>
                <a:gd name="connsiteX18" fmla="*/ 104937 w 1444122"/>
                <a:gd name="connsiteY18" fmla="*/ 1657254 h 2515711"/>
                <a:gd name="connsiteX19" fmla="*/ 161403 w 1444122"/>
                <a:gd name="connsiteY19" fmla="*/ 1444284 h 2515711"/>
                <a:gd name="connsiteX20" fmla="*/ 224903 w 1444122"/>
                <a:gd name="connsiteY20" fmla="*/ 1347177 h 2515711"/>
                <a:gd name="connsiteX21" fmla="*/ 325330 w 1444122"/>
                <a:gd name="connsiteY21" fmla="*/ 1248313 h 2515711"/>
                <a:gd name="connsiteX22" fmla="*/ 371832 w 1444122"/>
                <a:gd name="connsiteY22" fmla="*/ 1086338 h 2515711"/>
                <a:gd name="connsiteX23" fmla="*/ 301494 w 1444122"/>
                <a:gd name="connsiteY23" fmla="*/ 998611 h 2515711"/>
                <a:gd name="connsiteX24" fmla="*/ 442170 w 1444122"/>
                <a:gd name="connsiteY24" fmla="*/ 1009944 h 2515711"/>
                <a:gd name="connsiteX25" fmla="*/ 583238 w 1444122"/>
                <a:gd name="connsiteY25" fmla="*/ 946637 h 2515711"/>
                <a:gd name="connsiteX26" fmla="*/ 624269 w 1444122"/>
                <a:gd name="connsiteY26" fmla="*/ 847969 h 2515711"/>
                <a:gd name="connsiteX27" fmla="*/ 741305 w 1444122"/>
                <a:gd name="connsiteY27" fmla="*/ 963441 h 2515711"/>
                <a:gd name="connsiteX28" fmla="*/ 716100 w 1444122"/>
                <a:gd name="connsiteY28" fmla="*/ 1087511 h 2515711"/>
                <a:gd name="connsiteX29" fmla="*/ 704573 w 1444122"/>
                <a:gd name="connsiteY29" fmla="*/ 1238543 h 2515711"/>
                <a:gd name="connsiteX30" fmla="*/ 771003 w 1444122"/>
                <a:gd name="connsiteY30" fmla="*/ 1397977 h 2515711"/>
                <a:gd name="connsiteX31" fmla="*/ 872603 w 1444122"/>
                <a:gd name="connsiteY31" fmla="*/ 1474177 h 2515711"/>
                <a:gd name="connsiteX32" fmla="*/ 923403 w 1444122"/>
                <a:gd name="connsiteY32" fmla="*/ 1601177 h 2515711"/>
                <a:gd name="connsiteX33" fmla="*/ 944504 w 1444122"/>
                <a:gd name="connsiteY33" fmla="*/ 1756313 h 2515711"/>
                <a:gd name="connsiteX34" fmla="*/ 893900 w 1444122"/>
                <a:gd name="connsiteY34" fmla="*/ 1968110 h 2515711"/>
                <a:gd name="connsiteX35" fmla="*/ 812229 w 1444122"/>
                <a:gd name="connsiteY35" fmla="*/ 2200226 h 2515711"/>
                <a:gd name="connsiteX36" fmla="*/ 941236 w 1444122"/>
                <a:gd name="connsiteY36" fmla="*/ 2015078 h 2515711"/>
                <a:gd name="connsiteX37" fmla="*/ 961503 w 1444122"/>
                <a:gd name="connsiteY37" fmla="*/ 2312377 h 2515711"/>
                <a:gd name="connsiteX38" fmla="*/ 974203 w 1444122"/>
                <a:gd name="connsiteY38" fmla="*/ 2515577 h 2515711"/>
                <a:gd name="connsiteX39" fmla="*/ 986903 w 1444122"/>
                <a:gd name="connsiteY39" fmla="*/ 2337777 h 2515711"/>
                <a:gd name="connsiteX40" fmla="*/ 992764 w 1444122"/>
                <a:gd name="connsiteY40" fmla="*/ 2001911 h 2515711"/>
                <a:gd name="connsiteX41" fmla="*/ 1005465 w 1444122"/>
                <a:gd name="connsiteY41" fmla="*/ 1625209 h 2515711"/>
                <a:gd name="connsiteX42" fmla="*/ 1126603 w 1444122"/>
                <a:gd name="connsiteY42" fmla="*/ 1512277 h 2515711"/>
                <a:gd name="connsiteX43" fmla="*/ 1279003 w 1444122"/>
                <a:gd name="connsiteY43" fmla="*/ 1588477 h 2515711"/>
                <a:gd name="connsiteX44" fmla="*/ 1101203 w 1444122"/>
                <a:gd name="connsiteY44" fmla="*/ 1436077 h 2515711"/>
                <a:gd name="connsiteX45" fmla="*/ 1088503 w 1444122"/>
                <a:gd name="connsiteY45" fmla="*/ 1423377 h 2515711"/>
                <a:gd name="connsiteX46" fmla="*/ 1050403 w 1444122"/>
                <a:gd name="connsiteY46" fmla="*/ 1194777 h 2515711"/>
                <a:gd name="connsiteX47" fmla="*/ 1025003 w 1444122"/>
                <a:gd name="connsiteY47" fmla="*/ 1131277 h 2515711"/>
                <a:gd name="connsiteX48" fmla="*/ 1025003 w 1444122"/>
                <a:gd name="connsiteY48" fmla="*/ 1131277 h 2515711"/>
                <a:gd name="connsiteX49" fmla="*/ 1139303 w 1444122"/>
                <a:gd name="connsiteY49" fmla="*/ 1245577 h 2515711"/>
                <a:gd name="connsiteX50" fmla="*/ 1139303 w 1444122"/>
                <a:gd name="connsiteY50" fmla="*/ 1245577 h 2515711"/>
                <a:gd name="connsiteX51" fmla="*/ 1228203 w 1444122"/>
                <a:gd name="connsiteY51" fmla="*/ 1410677 h 2515711"/>
                <a:gd name="connsiteX52" fmla="*/ 1266303 w 1444122"/>
                <a:gd name="connsiteY52" fmla="*/ 1626577 h 2515711"/>
                <a:gd name="connsiteX53" fmla="*/ 1266303 w 1444122"/>
                <a:gd name="connsiteY53" fmla="*/ 1905977 h 2515711"/>
                <a:gd name="connsiteX54" fmla="*/ 1317103 w 1444122"/>
                <a:gd name="connsiteY54" fmla="*/ 1690077 h 2515711"/>
                <a:gd name="connsiteX55" fmla="*/ 1317103 w 1444122"/>
                <a:gd name="connsiteY55" fmla="*/ 1512277 h 2515711"/>
                <a:gd name="connsiteX56" fmla="*/ 1202803 w 1444122"/>
                <a:gd name="connsiteY56" fmla="*/ 1258277 h 2515711"/>
                <a:gd name="connsiteX57" fmla="*/ 1444103 w 1444122"/>
                <a:gd name="connsiteY57" fmla="*/ 1309077 h 2515711"/>
                <a:gd name="connsiteX58" fmla="*/ 1215503 w 1444122"/>
                <a:gd name="connsiteY58" fmla="*/ 1169377 h 2515711"/>
                <a:gd name="connsiteX59" fmla="*/ 1088503 w 1444122"/>
                <a:gd name="connsiteY59" fmla="*/ 1105877 h 2515711"/>
                <a:gd name="connsiteX60" fmla="*/ 923403 w 1444122"/>
                <a:gd name="connsiteY60" fmla="*/ 889977 h 2515711"/>
                <a:gd name="connsiteX61" fmla="*/ 745603 w 1444122"/>
                <a:gd name="connsiteY61" fmla="*/ 775677 h 2515711"/>
                <a:gd name="connsiteX62" fmla="*/ 631303 w 1444122"/>
                <a:gd name="connsiteY62" fmla="*/ 737577 h 2515711"/>
                <a:gd name="connsiteX63" fmla="*/ 565067 w 1444122"/>
                <a:gd name="connsiteY63" fmla="*/ 563098 h 2515711"/>
                <a:gd name="connsiteX64" fmla="*/ 607271 w 1444122"/>
                <a:gd name="connsiteY64" fmla="*/ 252242 h 2515711"/>
                <a:gd name="connsiteX65" fmla="*/ 732903 w 1444122"/>
                <a:gd name="connsiteY65" fmla="*/ 102577 h 2515711"/>
                <a:gd name="connsiteX66" fmla="*/ 1012303 w 1444122"/>
                <a:gd name="connsiteY66" fmla="*/ 89877 h 2515711"/>
                <a:gd name="connsiteX67" fmla="*/ 1012303 w 1444122"/>
                <a:gd name="connsiteY67" fmla="*/ 89877 h 2515711"/>
                <a:gd name="connsiteX0" fmla="*/ 244636 w 1444122"/>
                <a:gd name="connsiteY0" fmla="*/ 0 h 2543821"/>
                <a:gd name="connsiteX1" fmla="*/ 199503 w 1444122"/>
                <a:gd name="connsiteY1" fmla="*/ 394677 h 2543821"/>
                <a:gd name="connsiteX2" fmla="*/ 164334 w 1444122"/>
                <a:gd name="connsiteY2" fmla="*/ 686777 h 2543821"/>
                <a:gd name="connsiteX3" fmla="*/ 186608 w 1444122"/>
                <a:gd name="connsiteY3" fmla="*/ 953281 h 2543821"/>
                <a:gd name="connsiteX4" fmla="*/ 76409 w 1444122"/>
                <a:gd name="connsiteY4" fmla="*/ 1024206 h 2543821"/>
                <a:gd name="connsiteX5" fmla="*/ 15 w 1444122"/>
                <a:gd name="connsiteY5" fmla="*/ 1202983 h 2543821"/>
                <a:gd name="connsiteX6" fmla="*/ 72502 w 1444122"/>
                <a:gd name="connsiteY6" fmla="*/ 1386448 h 2543821"/>
                <a:gd name="connsiteX7" fmla="*/ 11738 w 1444122"/>
                <a:gd name="connsiteY7" fmla="*/ 1698478 h 2543821"/>
                <a:gd name="connsiteX8" fmla="*/ 86571 w 1444122"/>
                <a:gd name="connsiteY8" fmla="*/ 1983545 h 2543821"/>
                <a:gd name="connsiteX9" fmla="*/ 177034 w 1444122"/>
                <a:gd name="connsiteY9" fmla="*/ 2168770 h 2543821"/>
                <a:gd name="connsiteX10" fmla="*/ 301103 w 1444122"/>
                <a:gd name="connsiteY10" fmla="*/ 2426677 h 2543821"/>
                <a:gd name="connsiteX11" fmla="*/ 256165 w 1444122"/>
                <a:gd name="connsiteY11" fmla="*/ 2254739 h 2543821"/>
                <a:gd name="connsiteX12" fmla="*/ 198333 w 1444122"/>
                <a:gd name="connsiteY12" fmla="*/ 2085535 h 2543821"/>
                <a:gd name="connsiteX13" fmla="*/ 360500 w 1444122"/>
                <a:gd name="connsiteY13" fmla="*/ 2167011 h 2543821"/>
                <a:gd name="connsiteX14" fmla="*/ 529703 w 1444122"/>
                <a:gd name="connsiteY14" fmla="*/ 2223477 h 2543821"/>
                <a:gd name="connsiteX15" fmla="*/ 373004 w 1444122"/>
                <a:gd name="connsiteY15" fmla="*/ 2133014 h 2543821"/>
                <a:gd name="connsiteX16" fmla="*/ 208100 w 1444122"/>
                <a:gd name="connsiteY16" fmla="*/ 2013242 h 2543821"/>
                <a:gd name="connsiteX17" fmla="*/ 126038 w 1444122"/>
                <a:gd name="connsiteY17" fmla="*/ 1812583 h 2543821"/>
                <a:gd name="connsiteX18" fmla="*/ 104937 w 1444122"/>
                <a:gd name="connsiteY18" fmla="*/ 1657254 h 2543821"/>
                <a:gd name="connsiteX19" fmla="*/ 161403 w 1444122"/>
                <a:gd name="connsiteY19" fmla="*/ 1444284 h 2543821"/>
                <a:gd name="connsiteX20" fmla="*/ 224903 w 1444122"/>
                <a:gd name="connsiteY20" fmla="*/ 1347177 h 2543821"/>
                <a:gd name="connsiteX21" fmla="*/ 325330 w 1444122"/>
                <a:gd name="connsiteY21" fmla="*/ 1248313 h 2543821"/>
                <a:gd name="connsiteX22" fmla="*/ 371832 w 1444122"/>
                <a:gd name="connsiteY22" fmla="*/ 1086338 h 2543821"/>
                <a:gd name="connsiteX23" fmla="*/ 301494 w 1444122"/>
                <a:gd name="connsiteY23" fmla="*/ 998611 h 2543821"/>
                <a:gd name="connsiteX24" fmla="*/ 442170 w 1444122"/>
                <a:gd name="connsiteY24" fmla="*/ 1009944 h 2543821"/>
                <a:gd name="connsiteX25" fmla="*/ 583238 w 1444122"/>
                <a:gd name="connsiteY25" fmla="*/ 946637 h 2543821"/>
                <a:gd name="connsiteX26" fmla="*/ 624269 w 1444122"/>
                <a:gd name="connsiteY26" fmla="*/ 847969 h 2543821"/>
                <a:gd name="connsiteX27" fmla="*/ 741305 w 1444122"/>
                <a:gd name="connsiteY27" fmla="*/ 963441 h 2543821"/>
                <a:gd name="connsiteX28" fmla="*/ 716100 w 1444122"/>
                <a:gd name="connsiteY28" fmla="*/ 1087511 h 2543821"/>
                <a:gd name="connsiteX29" fmla="*/ 704573 w 1444122"/>
                <a:gd name="connsiteY29" fmla="*/ 1238543 h 2543821"/>
                <a:gd name="connsiteX30" fmla="*/ 771003 w 1444122"/>
                <a:gd name="connsiteY30" fmla="*/ 1397977 h 2543821"/>
                <a:gd name="connsiteX31" fmla="*/ 872603 w 1444122"/>
                <a:gd name="connsiteY31" fmla="*/ 1474177 h 2543821"/>
                <a:gd name="connsiteX32" fmla="*/ 923403 w 1444122"/>
                <a:gd name="connsiteY32" fmla="*/ 1601177 h 2543821"/>
                <a:gd name="connsiteX33" fmla="*/ 944504 w 1444122"/>
                <a:gd name="connsiteY33" fmla="*/ 1756313 h 2543821"/>
                <a:gd name="connsiteX34" fmla="*/ 893900 w 1444122"/>
                <a:gd name="connsiteY34" fmla="*/ 1968110 h 2543821"/>
                <a:gd name="connsiteX35" fmla="*/ 812229 w 1444122"/>
                <a:gd name="connsiteY35" fmla="*/ 2200226 h 2543821"/>
                <a:gd name="connsiteX36" fmla="*/ 941236 w 1444122"/>
                <a:gd name="connsiteY36" fmla="*/ 2015078 h 2543821"/>
                <a:gd name="connsiteX37" fmla="*/ 961503 w 1444122"/>
                <a:gd name="connsiteY37" fmla="*/ 2312377 h 2543821"/>
                <a:gd name="connsiteX38" fmla="*/ 1016406 w 1444122"/>
                <a:gd name="connsiteY38" fmla="*/ 2543712 h 2543821"/>
                <a:gd name="connsiteX39" fmla="*/ 986903 w 1444122"/>
                <a:gd name="connsiteY39" fmla="*/ 2337777 h 2543821"/>
                <a:gd name="connsiteX40" fmla="*/ 992764 w 1444122"/>
                <a:gd name="connsiteY40" fmla="*/ 2001911 h 2543821"/>
                <a:gd name="connsiteX41" fmla="*/ 1005465 w 1444122"/>
                <a:gd name="connsiteY41" fmla="*/ 1625209 h 2543821"/>
                <a:gd name="connsiteX42" fmla="*/ 1126603 w 1444122"/>
                <a:gd name="connsiteY42" fmla="*/ 1512277 h 2543821"/>
                <a:gd name="connsiteX43" fmla="*/ 1279003 w 1444122"/>
                <a:gd name="connsiteY43" fmla="*/ 1588477 h 2543821"/>
                <a:gd name="connsiteX44" fmla="*/ 1101203 w 1444122"/>
                <a:gd name="connsiteY44" fmla="*/ 1436077 h 2543821"/>
                <a:gd name="connsiteX45" fmla="*/ 1088503 w 1444122"/>
                <a:gd name="connsiteY45" fmla="*/ 1423377 h 2543821"/>
                <a:gd name="connsiteX46" fmla="*/ 1050403 w 1444122"/>
                <a:gd name="connsiteY46" fmla="*/ 1194777 h 2543821"/>
                <a:gd name="connsiteX47" fmla="*/ 1025003 w 1444122"/>
                <a:gd name="connsiteY47" fmla="*/ 1131277 h 2543821"/>
                <a:gd name="connsiteX48" fmla="*/ 1025003 w 1444122"/>
                <a:gd name="connsiteY48" fmla="*/ 1131277 h 2543821"/>
                <a:gd name="connsiteX49" fmla="*/ 1139303 w 1444122"/>
                <a:gd name="connsiteY49" fmla="*/ 1245577 h 2543821"/>
                <a:gd name="connsiteX50" fmla="*/ 1139303 w 1444122"/>
                <a:gd name="connsiteY50" fmla="*/ 1245577 h 2543821"/>
                <a:gd name="connsiteX51" fmla="*/ 1228203 w 1444122"/>
                <a:gd name="connsiteY51" fmla="*/ 1410677 h 2543821"/>
                <a:gd name="connsiteX52" fmla="*/ 1266303 w 1444122"/>
                <a:gd name="connsiteY52" fmla="*/ 1626577 h 2543821"/>
                <a:gd name="connsiteX53" fmla="*/ 1266303 w 1444122"/>
                <a:gd name="connsiteY53" fmla="*/ 1905977 h 2543821"/>
                <a:gd name="connsiteX54" fmla="*/ 1317103 w 1444122"/>
                <a:gd name="connsiteY54" fmla="*/ 1690077 h 2543821"/>
                <a:gd name="connsiteX55" fmla="*/ 1317103 w 1444122"/>
                <a:gd name="connsiteY55" fmla="*/ 1512277 h 2543821"/>
                <a:gd name="connsiteX56" fmla="*/ 1202803 w 1444122"/>
                <a:gd name="connsiteY56" fmla="*/ 1258277 h 2543821"/>
                <a:gd name="connsiteX57" fmla="*/ 1444103 w 1444122"/>
                <a:gd name="connsiteY57" fmla="*/ 1309077 h 2543821"/>
                <a:gd name="connsiteX58" fmla="*/ 1215503 w 1444122"/>
                <a:gd name="connsiteY58" fmla="*/ 1169377 h 2543821"/>
                <a:gd name="connsiteX59" fmla="*/ 1088503 w 1444122"/>
                <a:gd name="connsiteY59" fmla="*/ 1105877 h 2543821"/>
                <a:gd name="connsiteX60" fmla="*/ 923403 w 1444122"/>
                <a:gd name="connsiteY60" fmla="*/ 889977 h 2543821"/>
                <a:gd name="connsiteX61" fmla="*/ 745603 w 1444122"/>
                <a:gd name="connsiteY61" fmla="*/ 775677 h 2543821"/>
                <a:gd name="connsiteX62" fmla="*/ 631303 w 1444122"/>
                <a:gd name="connsiteY62" fmla="*/ 737577 h 2543821"/>
                <a:gd name="connsiteX63" fmla="*/ 565067 w 1444122"/>
                <a:gd name="connsiteY63" fmla="*/ 563098 h 2543821"/>
                <a:gd name="connsiteX64" fmla="*/ 607271 w 1444122"/>
                <a:gd name="connsiteY64" fmla="*/ 252242 h 2543821"/>
                <a:gd name="connsiteX65" fmla="*/ 732903 w 1444122"/>
                <a:gd name="connsiteY65" fmla="*/ 102577 h 2543821"/>
                <a:gd name="connsiteX66" fmla="*/ 1012303 w 1444122"/>
                <a:gd name="connsiteY66" fmla="*/ 89877 h 2543821"/>
                <a:gd name="connsiteX67" fmla="*/ 1012303 w 1444122"/>
                <a:gd name="connsiteY67" fmla="*/ 89877 h 2543821"/>
                <a:gd name="connsiteX0" fmla="*/ 244636 w 1444122"/>
                <a:gd name="connsiteY0" fmla="*/ 0 h 2543842"/>
                <a:gd name="connsiteX1" fmla="*/ 199503 w 1444122"/>
                <a:gd name="connsiteY1" fmla="*/ 394677 h 2543842"/>
                <a:gd name="connsiteX2" fmla="*/ 164334 w 1444122"/>
                <a:gd name="connsiteY2" fmla="*/ 686777 h 2543842"/>
                <a:gd name="connsiteX3" fmla="*/ 186608 w 1444122"/>
                <a:gd name="connsiteY3" fmla="*/ 953281 h 2543842"/>
                <a:gd name="connsiteX4" fmla="*/ 76409 w 1444122"/>
                <a:gd name="connsiteY4" fmla="*/ 1024206 h 2543842"/>
                <a:gd name="connsiteX5" fmla="*/ 15 w 1444122"/>
                <a:gd name="connsiteY5" fmla="*/ 1202983 h 2543842"/>
                <a:gd name="connsiteX6" fmla="*/ 72502 w 1444122"/>
                <a:gd name="connsiteY6" fmla="*/ 1386448 h 2543842"/>
                <a:gd name="connsiteX7" fmla="*/ 11738 w 1444122"/>
                <a:gd name="connsiteY7" fmla="*/ 1698478 h 2543842"/>
                <a:gd name="connsiteX8" fmla="*/ 86571 w 1444122"/>
                <a:gd name="connsiteY8" fmla="*/ 1983545 h 2543842"/>
                <a:gd name="connsiteX9" fmla="*/ 177034 w 1444122"/>
                <a:gd name="connsiteY9" fmla="*/ 2168770 h 2543842"/>
                <a:gd name="connsiteX10" fmla="*/ 301103 w 1444122"/>
                <a:gd name="connsiteY10" fmla="*/ 2426677 h 2543842"/>
                <a:gd name="connsiteX11" fmla="*/ 256165 w 1444122"/>
                <a:gd name="connsiteY11" fmla="*/ 2254739 h 2543842"/>
                <a:gd name="connsiteX12" fmla="*/ 198333 w 1444122"/>
                <a:gd name="connsiteY12" fmla="*/ 2085535 h 2543842"/>
                <a:gd name="connsiteX13" fmla="*/ 360500 w 1444122"/>
                <a:gd name="connsiteY13" fmla="*/ 2167011 h 2543842"/>
                <a:gd name="connsiteX14" fmla="*/ 529703 w 1444122"/>
                <a:gd name="connsiteY14" fmla="*/ 2223477 h 2543842"/>
                <a:gd name="connsiteX15" fmla="*/ 373004 w 1444122"/>
                <a:gd name="connsiteY15" fmla="*/ 2133014 h 2543842"/>
                <a:gd name="connsiteX16" fmla="*/ 208100 w 1444122"/>
                <a:gd name="connsiteY16" fmla="*/ 2013242 h 2543842"/>
                <a:gd name="connsiteX17" fmla="*/ 126038 w 1444122"/>
                <a:gd name="connsiteY17" fmla="*/ 1812583 h 2543842"/>
                <a:gd name="connsiteX18" fmla="*/ 104937 w 1444122"/>
                <a:gd name="connsiteY18" fmla="*/ 1657254 h 2543842"/>
                <a:gd name="connsiteX19" fmla="*/ 161403 w 1444122"/>
                <a:gd name="connsiteY19" fmla="*/ 1444284 h 2543842"/>
                <a:gd name="connsiteX20" fmla="*/ 224903 w 1444122"/>
                <a:gd name="connsiteY20" fmla="*/ 1347177 h 2543842"/>
                <a:gd name="connsiteX21" fmla="*/ 325330 w 1444122"/>
                <a:gd name="connsiteY21" fmla="*/ 1248313 h 2543842"/>
                <a:gd name="connsiteX22" fmla="*/ 371832 w 1444122"/>
                <a:gd name="connsiteY22" fmla="*/ 1086338 h 2543842"/>
                <a:gd name="connsiteX23" fmla="*/ 301494 w 1444122"/>
                <a:gd name="connsiteY23" fmla="*/ 998611 h 2543842"/>
                <a:gd name="connsiteX24" fmla="*/ 442170 w 1444122"/>
                <a:gd name="connsiteY24" fmla="*/ 1009944 h 2543842"/>
                <a:gd name="connsiteX25" fmla="*/ 583238 w 1444122"/>
                <a:gd name="connsiteY25" fmla="*/ 946637 h 2543842"/>
                <a:gd name="connsiteX26" fmla="*/ 624269 w 1444122"/>
                <a:gd name="connsiteY26" fmla="*/ 847969 h 2543842"/>
                <a:gd name="connsiteX27" fmla="*/ 741305 w 1444122"/>
                <a:gd name="connsiteY27" fmla="*/ 963441 h 2543842"/>
                <a:gd name="connsiteX28" fmla="*/ 716100 w 1444122"/>
                <a:gd name="connsiteY28" fmla="*/ 1087511 h 2543842"/>
                <a:gd name="connsiteX29" fmla="*/ 704573 w 1444122"/>
                <a:gd name="connsiteY29" fmla="*/ 1238543 h 2543842"/>
                <a:gd name="connsiteX30" fmla="*/ 771003 w 1444122"/>
                <a:gd name="connsiteY30" fmla="*/ 1397977 h 2543842"/>
                <a:gd name="connsiteX31" fmla="*/ 872603 w 1444122"/>
                <a:gd name="connsiteY31" fmla="*/ 1474177 h 2543842"/>
                <a:gd name="connsiteX32" fmla="*/ 923403 w 1444122"/>
                <a:gd name="connsiteY32" fmla="*/ 1601177 h 2543842"/>
                <a:gd name="connsiteX33" fmla="*/ 944504 w 1444122"/>
                <a:gd name="connsiteY33" fmla="*/ 1756313 h 2543842"/>
                <a:gd name="connsiteX34" fmla="*/ 893900 w 1444122"/>
                <a:gd name="connsiteY34" fmla="*/ 1968110 h 2543842"/>
                <a:gd name="connsiteX35" fmla="*/ 812229 w 1444122"/>
                <a:gd name="connsiteY35" fmla="*/ 2200226 h 2543842"/>
                <a:gd name="connsiteX36" fmla="*/ 941236 w 1444122"/>
                <a:gd name="connsiteY36" fmla="*/ 2015078 h 2543842"/>
                <a:gd name="connsiteX37" fmla="*/ 961503 w 1444122"/>
                <a:gd name="connsiteY37" fmla="*/ 2312377 h 2543842"/>
                <a:gd name="connsiteX38" fmla="*/ 1016406 w 1444122"/>
                <a:gd name="connsiteY38" fmla="*/ 2543712 h 2543842"/>
                <a:gd name="connsiteX39" fmla="*/ 1000971 w 1444122"/>
                <a:gd name="connsiteY39" fmla="*/ 2281506 h 2543842"/>
                <a:gd name="connsiteX40" fmla="*/ 992764 w 1444122"/>
                <a:gd name="connsiteY40" fmla="*/ 2001911 h 2543842"/>
                <a:gd name="connsiteX41" fmla="*/ 1005465 w 1444122"/>
                <a:gd name="connsiteY41" fmla="*/ 1625209 h 2543842"/>
                <a:gd name="connsiteX42" fmla="*/ 1126603 w 1444122"/>
                <a:gd name="connsiteY42" fmla="*/ 1512277 h 2543842"/>
                <a:gd name="connsiteX43" fmla="*/ 1279003 w 1444122"/>
                <a:gd name="connsiteY43" fmla="*/ 1588477 h 2543842"/>
                <a:gd name="connsiteX44" fmla="*/ 1101203 w 1444122"/>
                <a:gd name="connsiteY44" fmla="*/ 1436077 h 2543842"/>
                <a:gd name="connsiteX45" fmla="*/ 1088503 w 1444122"/>
                <a:gd name="connsiteY45" fmla="*/ 1423377 h 2543842"/>
                <a:gd name="connsiteX46" fmla="*/ 1050403 w 1444122"/>
                <a:gd name="connsiteY46" fmla="*/ 1194777 h 2543842"/>
                <a:gd name="connsiteX47" fmla="*/ 1025003 w 1444122"/>
                <a:gd name="connsiteY47" fmla="*/ 1131277 h 2543842"/>
                <a:gd name="connsiteX48" fmla="*/ 1025003 w 1444122"/>
                <a:gd name="connsiteY48" fmla="*/ 1131277 h 2543842"/>
                <a:gd name="connsiteX49" fmla="*/ 1139303 w 1444122"/>
                <a:gd name="connsiteY49" fmla="*/ 1245577 h 2543842"/>
                <a:gd name="connsiteX50" fmla="*/ 1139303 w 1444122"/>
                <a:gd name="connsiteY50" fmla="*/ 1245577 h 2543842"/>
                <a:gd name="connsiteX51" fmla="*/ 1228203 w 1444122"/>
                <a:gd name="connsiteY51" fmla="*/ 1410677 h 2543842"/>
                <a:gd name="connsiteX52" fmla="*/ 1266303 w 1444122"/>
                <a:gd name="connsiteY52" fmla="*/ 1626577 h 2543842"/>
                <a:gd name="connsiteX53" fmla="*/ 1266303 w 1444122"/>
                <a:gd name="connsiteY53" fmla="*/ 1905977 h 2543842"/>
                <a:gd name="connsiteX54" fmla="*/ 1317103 w 1444122"/>
                <a:gd name="connsiteY54" fmla="*/ 1690077 h 2543842"/>
                <a:gd name="connsiteX55" fmla="*/ 1317103 w 1444122"/>
                <a:gd name="connsiteY55" fmla="*/ 1512277 h 2543842"/>
                <a:gd name="connsiteX56" fmla="*/ 1202803 w 1444122"/>
                <a:gd name="connsiteY56" fmla="*/ 1258277 h 2543842"/>
                <a:gd name="connsiteX57" fmla="*/ 1444103 w 1444122"/>
                <a:gd name="connsiteY57" fmla="*/ 1309077 h 2543842"/>
                <a:gd name="connsiteX58" fmla="*/ 1215503 w 1444122"/>
                <a:gd name="connsiteY58" fmla="*/ 1169377 h 2543842"/>
                <a:gd name="connsiteX59" fmla="*/ 1088503 w 1444122"/>
                <a:gd name="connsiteY59" fmla="*/ 1105877 h 2543842"/>
                <a:gd name="connsiteX60" fmla="*/ 923403 w 1444122"/>
                <a:gd name="connsiteY60" fmla="*/ 889977 h 2543842"/>
                <a:gd name="connsiteX61" fmla="*/ 745603 w 1444122"/>
                <a:gd name="connsiteY61" fmla="*/ 775677 h 2543842"/>
                <a:gd name="connsiteX62" fmla="*/ 631303 w 1444122"/>
                <a:gd name="connsiteY62" fmla="*/ 737577 h 2543842"/>
                <a:gd name="connsiteX63" fmla="*/ 565067 w 1444122"/>
                <a:gd name="connsiteY63" fmla="*/ 563098 h 2543842"/>
                <a:gd name="connsiteX64" fmla="*/ 607271 w 1444122"/>
                <a:gd name="connsiteY64" fmla="*/ 252242 h 2543842"/>
                <a:gd name="connsiteX65" fmla="*/ 732903 w 1444122"/>
                <a:gd name="connsiteY65" fmla="*/ 102577 h 2543842"/>
                <a:gd name="connsiteX66" fmla="*/ 1012303 w 1444122"/>
                <a:gd name="connsiteY66" fmla="*/ 89877 h 2543842"/>
                <a:gd name="connsiteX67" fmla="*/ 1012303 w 1444122"/>
                <a:gd name="connsiteY67" fmla="*/ 89877 h 2543842"/>
                <a:gd name="connsiteX0" fmla="*/ 244636 w 1444122"/>
                <a:gd name="connsiteY0" fmla="*/ 0 h 2543915"/>
                <a:gd name="connsiteX1" fmla="*/ 199503 w 1444122"/>
                <a:gd name="connsiteY1" fmla="*/ 394677 h 2543915"/>
                <a:gd name="connsiteX2" fmla="*/ 164334 w 1444122"/>
                <a:gd name="connsiteY2" fmla="*/ 686777 h 2543915"/>
                <a:gd name="connsiteX3" fmla="*/ 186608 w 1444122"/>
                <a:gd name="connsiteY3" fmla="*/ 953281 h 2543915"/>
                <a:gd name="connsiteX4" fmla="*/ 76409 w 1444122"/>
                <a:gd name="connsiteY4" fmla="*/ 1024206 h 2543915"/>
                <a:gd name="connsiteX5" fmla="*/ 15 w 1444122"/>
                <a:gd name="connsiteY5" fmla="*/ 1202983 h 2543915"/>
                <a:gd name="connsiteX6" fmla="*/ 72502 w 1444122"/>
                <a:gd name="connsiteY6" fmla="*/ 1386448 h 2543915"/>
                <a:gd name="connsiteX7" fmla="*/ 11738 w 1444122"/>
                <a:gd name="connsiteY7" fmla="*/ 1698478 h 2543915"/>
                <a:gd name="connsiteX8" fmla="*/ 86571 w 1444122"/>
                <a:gd name="connsiteY8" fmla="*/ 1983545 h 2543915"/>
                <a:gd name="connsiteX9" fmla="*/ 177034 w 1444122"/>
                <a:gd name="connsiteY9" fmla="*/ 2168770 h 2543915"/>
                <a:gd name="connsiteX10" fmla="*/ 301103 w 1444122"/>
                <a:gd name="connsiteY10" fmla="*/ 2426677 h 2543915"/>
                <a:gd name="connsiteX11" fmla="*/ 256165 w 1444122"/>
                <a:gd name="connsiteY11" fmla="*/ 2254739 h 2543915"/>
                <a:gd name="connsiteX12" fmla="*/ 198333 w 1444122"/>
                <a:gd name="connsiteY12" fmla="*/ 2085535 h 2543915"/>
                <a:gd name="connsiteX13" fmla="*/ 360500 w 1444122"/>
                <a:gd name="connsiteY13" fmla="*/ 2167011 h 2543915"/>
                <a:gd name="connsiteX14" fmla="*/ 529703 w 1444122"/>
                <a:gd name="connsiteY14" fmla="*/ 2223477 h 2543915"/>
                <a:gd name="connsiteX15" fmla="*/ 373004 w 1444122"/>
                <a:gd name="connsiteY15" fmla="*/ 2133014 h 2543915"/>
                <a:gd name="connsiteX16" fmla="*/ 208100 w 1444122"/>
                <a:gd name="connsiteY16" fmla="*/ 2013242 h 2543915"/>
                <a:gd name="connsiteX17" fmla="*/ 126038 w 1444122"/>
                <a:gd name="connsiteY17" fmla="*/ 1812583 h 2543915"/>
                <a:gd name="connsiteX18" fmla="*/ 104937 w 1444122"/>
                <a:gd name="connsiteY18" fmla="*/ 1657254 h 2543915"/>
                <a:gd name="connsiteX19" fmla="*/ 161403 w 1444122"/>
                <a:gd name="connsiteY19" fmla="*/ 1444284 h 2543915"/>
                <a:gd name="connsiteX20" fmla="*/ 224903 w 1444122"/>
                <a:gd name="connsiteY20" fmla="*/ 1347177 h 2543915"/>
                <a:gd name="connsiteX21" fmla="*/ 325330 w 1444122"/>
                <a:gd name="connsiteY21" fmla="*/ 1248313 h 2543915"/>
                <a:gd name="connsiteX22" fmla="*/ 371832 w 1444122"/>
                <a:gd name="connsiteY22" fmla="*/ 1086338 h 2543915"/>
                <a:gd name="connsiteX23" fmla="*/ 301494 w 1444122"/>
                <a:gd name="connsiteY23" fmla="*/ 998611 h 2543915"/>
                <a:gd name="connsiteX24" fmla="*/ 442170 w 1444122"/>
                <a:gd name="connsiteY24" fmla="*/ 1009944 h 2543915"/>
                <a:gd name="connsiteX25" fmla="*/ 583238 w 1444122"/>
                <a:gd name="connsiteY25" fmla="*/ 946637 h 2543915"/>
                <a:gd name="connsiteX26" fmla="*/ 624269 w 1444122"/>
                <a:gd name="connsiteY26" fmla="*/ 847969 h 2543915"/>
                <a:gd name="connsiteX27" fmla="*/ 741305 w 1444122"/>
                <a:gd name="connsiteY27" fmla="*/ 963441 h 2543915"/>
                <a:gd name="connsiteX28" fmla="*/ 716100 w 1444122"/>
                <a:gd name="connsiteY28" fmla="*/ 1087511 h 2543915"/>
                <a:gd name="connsiteX29" fmla="*/ 704573 w 1444122"/>
                <a:gd name="connsiteY29" fmla="*/ 1238543 h 2543915"/>
                <a:gd name="connsiteX30" fmla="*/ 771003 w 1444122"/>
                <a:gd name="connsiteY30" fmla="*/ 1397977 h 2543915"/>
                <a:gd name="connsiteX31" fmla="*/ 872603 w 1444122"/>
                <a:gd name="connsiteY31" fmla="*/ 1474177 h 2543915"/>
                <a:gd name="connsiteX32" fmla="*/ 923403 w 1444122"/>
                <a:gd name="connsiteY32" fmla="*/ 1601177 h 2543915"/>
                <a:gd name="connsiteX33" fmla="*/ 944504 w 1444122"/>
                <a:gd name="connsiteY33" fmla="*/ 1756313 h 2543915"/>
                <a:gd name="connsiteX34" fmla="*/ 893900 w 1444122"/>
                <a:gd name="connsiteY34" fmla="*/ 1968110 h 2543915"/>
                <a:gd name="connsiteX35" fmla="*/ 812229 w 1444122"/>
                <a:gd name="connsiteY35" fmla="*/ 2200226 h 2543915"/>
                <a:gd name="connsiteX36" fmla="*/ 941236 w 1444122"/>
                <a:gd name="connsiteY36" fmla="*/ 2015078 h 2543915"/>
                <a:gd name="connsiteX37" fmla="*/ 982604 w 1444122"/>
                <a:gd name="connsiteY37" fmla="*/ 2319411 h 2543915"/>
                <a:gd name="connsiteX38" fmla="*/ 1016406 w 1444122"/>
                <a:gd name="connsiteY38" fmla="*/ 2543712 h 2543915"/>
                <a:gd name="connsiteX39" fmla="*/ 1000971 w 1444122"/>
                <a:gd name="connsiteY39" fmla="*/ 2281506 h 2543915"/>
                <a:gd name="connsiteX40" fmla="*/ 992764 w 1444122"/>
                <a:gd name="connsiteY40" fmla="*/ 2001911 h 2543915"/>
                <a:gd name="connsiteX41" fmla="*/ 1005465 w 1444122"/>
                <a:gd name="connsiteY41" fmla="*/ 1625209 h 2543915"/>
                <a:gd name="connsiteX42" fmla="*/ 1126603 w 1444122"/>
                <a:gd name="connsiteY42" fmla="*/ 1512277 h 2543915"/>
                <a:gd name="connsiteX43" fmla="*/ 1279003 w 1444122"/>
                <a:gd name="connsiteY43" fmla="*/ 1588477 h 2543915"/>
                <a:gd name="connsiteX44" fmla="*/ 1101203 w 1444122"/>
                <a:gd name="connsiteY44" fmla="*/ 1436077 h 2543915"/>
                <a:gd name="connsiteX45" fmla="*/ 1088503 w 1444122"/>
                <a:gd name="connsiteY45" fmla="*/ 1423377 h 2543915"/>
                <a:gd name="connsiteX46" fmla="*/ 1050403 w 1444122"/>
                <a:gd name="connsiteY46" fmla="*/ 1194777 h 2543915"/>
                <a:gd name="connsiteX47" fmla="*/ 1025003 w 1444122"/>
                <a:gd name="connsiteY47" fmla="*/ 1131277 h 2543915"/>
                <a:gd name="connsiteX48" fmla="*/ 1025003 w 1444122"/>
                <a:gd name="connsiteY48" fmla="*/ 1131277 h 2543915"/>
                <a:gd name="connsiteX49" fmla="*/ 1139303 w 1444122"/>
                <a:gd name="connsiteY49" fmla="*/ 1245577 h 2543915"/>
                <a:gd name="connsiteX50" fmla="*/ 1139303 w 1444122"/>
                <a:gd name="connsiteY50" fmla="*/ 1245577 h 2543915"/>
                <a:gd name="connsiteX51" fmla="*/ 1228203 w 1444122"/>
                <a:gd name="connsiteY51" fmla="*/ 1410677 h 2543915"/>
                <a:gd name="connsiteX52" fmla="*/ 1266303 w 1444122"/>
                <a:gd name="connsiteY52" fmla="*/ 1626577 h 2543915"/>
                <a:gd name="connsiteX53" fmla="*/ 1266303 w 1444122"/>
                <a:gd name="connsiteY53" fmla="*/ 1905977 h 2543915"/>
                <a:gd name="connsiteX54" fmla="*/ 1317103 w 1444122"/>
                <a:gd name="connsiteY54" fmla="*/ 1690077 h 2543915"/>
                <a:gd name="connsiteX55" fmla="*/ 1317103 w 1444122"/>
                <a:gd name="connsiteY55" fmla="*/ 1512277 h 2543915"/>
                <a:gd name="connsiteX56" fmla="*/ 1202803 w 1444122"/>
                <a:gd name="connsiteY56" fmla="*/ 1258277 h 2543915"/>
                <a:gd name="connsiteX57" fmla="*/ 1444103 w 1444122"/>
                <a:gd name="connsiteY57" fmla="*/ 1309077 h 2543915"/>
                <a:gd name="connsiteX58" fmla="*/ 1215503 w 1444122"/>
                <a:gd name="connsiteY58" fmla="*/ 1169377 h 2543915"/>
                <a:gd name="connsiteX59" fmla="*/ 1088503 w 1444122"/>
                <a:gd name="connsiteY59" fmla="*/ 1105877 h 2543915"/>
                <a:gd name="connsiteX60" fmla="*/ 923403 w 1444122"/>
                <a:gd name="connsiteY60" fmla="*/ 889977 h 2543915"/>
                <a:gd name="connsiteX61" fmla="*/ 745603 w 1444122"/>
                <a:gd name="connsiteY61" fmla="*/ 775677 h 2543915"/>
                <a:gd name="connsiteX62" fmla="*/ 631303 w 1444122"/>
                <a:gd name="connsiteY62" fmla="*/ 737577 h 2543915"/>
                <a:gd name="connsiteX63" fmla="*/ 565067 w 1444122"/>
                <a:gd name="connsiteY63" fmla="*/ 563098 h 2543915"/>
                <a:gd name="connsiteX64" fmla="*/ 607271 w 1444122"/>
                <a:gd name="connsiteY64" fmla="*/ 252242 h 2543915"/>
                <a:gd name="connsiteX65" fmla="*/ 732903 w 1444122"/>
                <a:gd name="connsiteY65" fmla="*/ 102577 h 2543915"/>
                <a:gd name="connsiteX66" fmla="*/ 1012303 w 1444122"/>
                <a:gd name="connsiteY66" fmla="*/ 89877 h 2543915"/>
                <a:gd name="connsiteX67" fmla="*/ 1012303 w 1444122"/>
                <a:gd name="connsiteY67" fmla="*/ 89877 h 2543915"/>
                <a:gd name="connsiteX0" fmla="*/ 244636 w 1444122"/>
                <a:gd name="connsiteY0" fmla="*/ 0 h 2543915"/>
                <a:gd name="connsiteX1" fmla="*/ 199503 w 1444122"/>
                <a:gd name="connsiteY1" fmla="*/ 394677 h 2543915"/>
                <a:gd name="connsiteX2" fmla="*/ 164334 w 1444122"/>
                <a:gd name="connsiteY2" fmla="*/ 686777 h 2543915"/>
                <a:gd name="connsiteX3" fmla="*/ 186608 w 1444122"/>
                <a:gd name="connsiteY3" fmla="*/ 953281 h 2543915"/>
                <a:gd name="connsiteX4" fmla="*/ 76409 w 1444122"/>
                <a:gd name="connsiteY4" fmla="*/ 1024206 h 2543915"/>
                <a:gd name="connsiteX5" fmla="*/ 15 w 1444122"/>
                <a:gd name="connsiteY5" fmla="*/ 1202983 h 2543915"/>
                <a:gd name="connsiteX6" fmla="*/ 72502 w 1444122"/>
                <a:gd name="connsiteY6" fmla="*/ 1386448 h 2543915"/>
                <a:gd name="connsiteX7" fmla="*/ 11738 w 1444122"/>
                <a:gd name="connsiteY7" fmla="*/ 1698478 h 2543915"/>
                <a:gd name="connsiteX8" fmla="*/ 86571 w 1444122"/>
                <a:gd name="connsiteY8" fmla="*/ 1983545 h 2543915"/>
                <a:gd name="connsiteX9" fmla="*/ 177034 w 1444122"/>
                <a:gd name="connsiteY9" fmla="*/ 2168770 h 2543915"/>
                <a:gd name="connsiteX10" fmla="*/ 301103 w 1444122"/>
                <a:gd name="connsiteY10" fmla="*/ 2426677 h 2543915"/>
                <a:gd name="connsiteX11" fmla="*/ 256165 w 1444122"/>
                <a:gd name="connsiteY11" fmla="*/ 2254739 h 2543915"/>
                <a:gd name="connsiteX12" fmla="*/ 198333 w 1444122"/>
                <a:gd name="connsiteY12" fmla="*/ 2085535 h 2543915"/>
                <a:gd name="connsiteX13" fmla="*/ 360500 w 1444122"/>
                <a:gd name="connsiteY13" fmla="*/ 2167011 h 2543915"/>
                <a:gd name="connsiteX14" fmla="*/ 529703 w 1444122"/>
                <a:gd name="connsiteY14" fmla="*/ 2223477 h 2543915"/>
                <a:gd name="connsiteX15" fmla="*/ 373004 w 1444122"/>
                <a:gd name="connsiteY15" fmla="*/ 2133014 h 2543915"/>
                <a:gd name="connsiteX16" fmla="*/ 208100 w 1444122"/>
                <a:gd name="connsiteY16" fmla="*/ 2013242 h 2543915"/>
                <a:gd name="connsiteX17" fmla="*/ 126038 w 1444122"/>
                <a:gd name="connsiteY17" fmla="*/ 1812583 h 2543915"/>
                <a:gd name="connsiteX18" fmla="*/ 104937 w 1444122"/>
                <a:gd name="connsiteY18" fmla="*/ 1657254 h 2543915"/>
                <a:gd name="connsiteX19" fmla="*/ 161403 w 1444122"/>
                <a:gd name="connsiteY19" fmla="*/ 1444284 h 2543915"/>
                <a:gd name="connsiteX20" fmla="*/ 224903 w 1444122"/>
                <a:gd name="connsiteY20" fmla="*/ 1347177 h 2543915"/>
                <a:gd name="connsiteX21" fmla="*/ 325330 w 1444122"/>
                <a:gd name="connsiteY21" fmla="*/ 1248313 h 2543915"/>
                <a:gd name="connsiteX22" fmla="*/ 371832 w 1444122"/>
                <a:gd name="connsiteY22" fmla="*/ 1086338 h 2543915"/>
                <a:gd name="connsiteX23" fmla="*/ 301494 w 1444122"/>
                <a:gd name="connsiteY23" fmla="*/ 998611 h 2543915"/>
                <a:gd name="connsiteX24" fmla="*/ 442170 w 1444122"/>
                <a:gd name="connsiteY24" fmla="*/ 1009944 h 2543915"/>
                <a:gd name="connsiteX25" fmla="*/ 583238 w 1444122"/>
                <a:gd name="connsiteY25" fmla="*/ 946637 h 2543915"/>
                <a:gd name="connsiteX26" fmla="*/ 624269 w 1444122"/>
                <a:gd name="connsiteY26" fmla="*/ 847969 h 2543915"/>
                <a:gd name="connsiteX27" fmla="*/ 741305 w 1444122"/>
                <a:gd name="connsiteY27" fmla="*/ 963441 h 2543915"/>
                <a:gd name="connsiteX28" fmla="*/ 716100 w 1444122"/>
                <a:gd name="connsiteY28" fmla="*/ 1087511 h 2543915"/>
                <a:gd name="connsiteX29" fmla="*/ 704573 w 1444122"/>
                <a:gd name="connsiteY29" fmla="*/ 1238543 h 2543915"/>
                <a:gd name="connsiteX30" fmla="*/ 771003 w 1444122"/>
                <a:gd name="connsiteY30" fmla="*/ 1397977 h 2543915"/>
                <a:gd name="connsiteX31" fmla="*/ 872603 w 1444122"/>
                <a:gd name="connsiteY31" fmla="*/ 1474177 h 2543915"/>
                <a:gd name="connsiteX32" fmla="*/ 923403 w 1444122"/>
                <a:gd name="connsiteY32" fmla="*/ 1601177 h 2543915"/>
                <a:gd name="connsiteX33" fmla="*/ 944504 w 1444122"/>
                <a:gd name="connsiteY33" fmla="*/ 1791482 h 2543915"/>
                <a:gd name="connsiteX34" fmla="*/ 893900 w 1444122"/>
                <a:gd name="connsiteY34" fmla="*/ 1968110 h 2543915"/>
                <a:gd name="connsiteX35" fmla="*/ 812229 w 1444122"/>
                <a:gd name="connsiteY35" fmla="*/ 2200226 h 2543915"/>
                <a:gd name="connsiteX36" fmla="*/ 941236 w 1444122"/>
                <a:gd name="connsiteY36" fmla="*/ 2015078 h 2543915"/>
                <a:gd name="connsiteX37" fmla="*/ 982604 w 1444122"/>
                <a:gd name="connsiteY37" fmla="*/ 2319411 h 2543915"/>
                <a:gd name="connsiteX38" fmla="*/ 1016406 w 1444122"/>
                <a:gd name="connsiteY38" fmla="*/ 2543712 h 2543915"/>
                <a:gd name="connsiteX39" fmla="*/ 1000971 w 1444122"/>
                <a:gd name="connsiteY39" fmla="*/ 2281506 h 2543915"/>
                <a:gd name="connsiteX40" fmla="*/ 992764 w 1444122"/>
                <a:gd name="connsiteY40" fmla="*/ 2001911 h 2543915"/>
                <a:gd name="connsiteX41" fmla="*/ 1005465 w 1444122"/>
                <a:gd name="connsiteY41" fmla="*/ 1625209 h 2543915"/>
                <a:gd name="connsiteX42" fmla="*/ 1126603 w 1444122"/>
                <a:gd name="connsiteY42" fmla="*/ 1512277 h 2543915"/>
                <a:gd name="connsiteX43" fmla="*/ 1279003 w 1444122"/>
                <a:gd name="connsiteY43" fmla="*/ 1588477 h 2543915"/>
                <a:gd name="connsiteX44" fmla="*/ 1101203 w 1444122"/>
                <a:gd name="connsiteY44" fmla="*/ 1436077 h 2543915"/>
                <a:gd name="connsiteX45" fmla="*/ 1088503 w 1444122"/>
                <a:gd name="connsiteY45" fmla="*/ 1423377 h 2543915"/>
                <a:gd name="connsiteX46" fmla="*/ 1050403 w 1444122"/>
                <a:gd name="connsiteY46" fmla="*/ 1194777 h 2543915"/>
                <a:gd name="connsiteX47" fmla="*/ 1025003 w 1444122"/>
                <a:gd name="connsiteY47" fmla="*/ 1131277 h 2543915"/>
                <a:gd name="connsiteX48" fmla="*/ 1025003 w 1444122"/>
                <a:gd name="connsiteY48" fmla="*/ 1131277 h 2543915"/>
                <a:gd name="connsiteX49" fmla="*/ 1139303 w 1444122"/>
                <a:gd name="connsiteY49" fmla="*/ 1245577 h 2543915"/>
                <a:gd name="connsiteX50" fmla="*/ 1139303 w 1444122"/>
                <a:gd name="connsiteY50" fmla="*/ 1245577 h 2543915"/>
                <a:gd name="connsiteX51" fmla="*/ 1228203 w 1444122"/>
                <a:gd name="connsiteY51" fmla="*/ 1410677 h 2543915"/>
                <a:gd name="connsiteX52" fmla="*/ 1266303 w 1444122"/>
                <a:gd name="connsiteY52" fmla="*/ 1626577 h 2543915"/>
                <a:gd name="connsiteX53" fmla="*/ 1266303 w 1444122"/>
                <a:gd name="connsiteY53" fmla="*/ 1905977 h 2543915"/>
                <a:gd name="connsiteX54" fmla="*/ 1317103 w 1444122"/>
                <a:gd name="connsiteY54" fmla="*/ 1690077 h 2543915"/>
                <a:gd name="connsiteX55" fmla="*/ 1317103 w 1444122"/>
                <a:gd name="connsiteY55" fmla="*/ 1512277 h 2543915"/>
                <a:gd name="connsiteX56" fmla="*/ 1202803 w 1444122"/>
                <a:gd name="connsiteY56" fmla="*/ 1258277 h 2543915"/>
                <a:gd name="connsiteX57" fmla="*/ 1444103 w 1444122"/>
                <a:gd name="connsiteY57" fmla="*/ 1309077 h 2543915"/>
                <a:gd name="connsiteX58" fmla="*/ 1215503 w 1444122"/>
                <a:gd name="connsiteY58" fmla="*/ 1169377 h 2543915"/>
                <a:gd name="connsiteX59" fmla="*/ 1088503 w 1444122"/>
                <a:gd name="connsiteY59" fmla="*/ 1105877 h 2543915"/>
                <a:gd name="connsiteX60" fmla="*/ 923403 w 1444122"/>
                <a:gd name="connsiteY60" fmla="*/ 889977 h 2543915"/>
                <a:gd name="connsiteX61" fmla="*/ 745603 w 1444122"/>
                <a:gd name="connsiteY61" fmla="*/ 775677 h 2543915"/>
                <a:gd name="connsiteX62" fmla="*/ 631303 w 1444122"/>
                <a:gd name="connsiteY62" fmla="*/ 737577 h 2543915"/>
                <a:gd name="connsiteX63" fmla="*/ 565067 w 1444122"/>
                <a:gd name="connsiteY63" fmla="*/ 563098 h 2543915"/>
                <a:gd name="connsiteX64" fmla="*/ 607271 w 1444122"/>
                <a:gd name="connsiteY64" fmla="*/ 252242 h 2543915"/>
                <a:gd name="connsiteX65" fmla="*/ 732903 w 1444122"/>
                <a:gd name="connsiteY65" fmla="*/ 102577 h 2543915"/>
                <a:gd name="connsiteX66" fmla="*/ 1012303 w 1444122"/>
                <a:gd name="connsiteY66" fmla="*/ 89877 h 2543915"/>
                <a:gd name="connsiteX67" fmla="*/ 1012303 w 1444122"/>
                <a:gd name="connsiteY67" fmla="*/ 89877 h 2543915"/>
                <a:gd name="connsiteX0" fmla="*/ 244636 w 1444122"/>
                <a:gd name="connsiteY0" fmla="*/ 0 h 2543915"/>
                <a:gd name="connsiteX1" fmla="*/ 199503 w 1444122"/>
                <a:gd name="connsiteY1" fmla="*/ 394677 h 2543915"/>
                <a:gd name="connsiteX2" fmla="*/ 164334 w 1444122"/>
                <a:gd name="connsiteY2" fmla="*/ 686777 h 2543915"/>
                <a:gd name="connsiteX3" fmla="*/ 186608 w 1444122"/>
                <a:gd name="connsiteY3" fmla="*/ 953281 h 2543915"/>
                <a:gd name="connsiteX4" fmla="*/ 76409 w 1444122"/>
                <a:gd name="connsiteY4" fmla="*/ 1024206 h 2543915"/>
                <a:gd name="connsiteX5" fmla="*/ 15 w 1444122"/>
                <a:gd name="connsiteY5" fmla="*/ 1202983 h 2543915"/>
                <a:gd name="connsiteX6" fmla="*/ 72502 w 1444122"/>
                <a:gd name="connsiteY6" fmla="*/ 1386448 h 2543915"/>
                <a:gd name="connsiteX7" fmla="*/ 11738 w 1444122"/>
                <a:gd name="connsiteY7" fmla="*/ 1698478 h 2543915"/>
                <a:gd name="connsiteX8" fmla="*/ 86571 w 1444122"/>
                <a:gd name="connsiteY8" fmla="*/ 1983545 h 2543915"/>
                <a:gd name="connsiteX9" fmla="*/ 177034 w 1444122"/>
                <a:gd name="connsiteY9" fmla="*/ 2168770 h 2543915"/>
                <a:gd name="connsiteX10" fmla="*/ 301103 w 1444122"/>
                <a:gd name="connsiteY10" fmla="*/ 2426677 h 2543915"/>
                <a:gd name="connsiteX11" fmla="*/ 256165 w 1444122"/>
                <a:gd name="connsiteY11" fmla="*/ 2254739 h 2543915"/>
                <a:gd name="connsiteX12" fmla="*/ 198333 w 1444122"/>
                <a:gd name="connsiteY12" fmla="*/ 2085535 h 2543915"/>
                <a:gd name="connsiteX13" fmla="*/ 360500 w 1444122"/>
                <a:gd name="connsiteY13" fmla="*/ 2167011 h 2543915"/>
                <a:gd name="connsiteX14" fmla="*/ 529703 w 1444122"/>
                <a:gd name="connsiteY14" fmla="*/ 2223477 h 2543915"/>
                <a:gd name="connsiteX15" fmla="*/ 373004 w 1444122"/>
                <a:gd name="connsiteY15" fmla="*/ 2133014 h 2543915"/>
                <a:gd name="connsiteX16" fmla="*/ 208100 w 1444122"/>
                <a:gd name="connsiteY16" fmla="*/ 2013242 h 2543915"/>
                <a:gd name="connsiteX17" fmla="*/ 126038 w 1444122"/>
                <a:gd name="connsiteY17" fmla="*/ 1812583 h 2543915"/>
                <a:gd name="connsiteX18" fmla="*/ 104937 w 1444122"/>
                <a:gd name="connsiteY18" fmla="*/ 1657254 h 2543915"/>
                <a:gd name="connsiteX19" fmla="*/ 161403 w 1444122"/>
                <a:gd name="connsiteY19" fmla="*/ 1444284 h 2543915"/>
                <a:gd name="connsiteX20" fmla="*/ 224903 w 1444122"/>
                <a:gd name="connsiteY20" fmla="*/ 1347177 h 2543915"/>
                <a:gd name="connsiteX21" fmla="*/ 325330 w 1444122"/>
                <a:gd name="connsiteY21" fmla="*/ 1248313 h 2543915"/>
                <a:gd name="connsiteX22" fmla="*/ 371832 w 1444122"/>
                <a:gd name="connsiteY22" fmla="*/ 1086338 h 2543915"/>
                <a:gd name="connsiteX23" fmla="*/ 301494 w 1444122"/>
                <a:gd name="connsiteY23" fmla="*/ 998611 h 2543915"/>
                <a:gd name="connsiteX24" fmla="*/ 442170 w 1444122"/>
                <a:gd name="connsiteY24" fmla="*/ 1009944 h 2543915"/>
                <a:gd name="connsiteX25" fmla="*/ 583238 w 1444122"/>
                <a:gd name="connsiteY25" fmla="*/ 946637 h 2543915"/>
                <a:gd name="connsiteX26" fmla="*/ 624269 w 1444122"/>
                <a:gd name="connsiteY26" fmla="*/ 847969 h 2543915"/>
                <a:gd name="connsiteX27" fmla="*/ 741305 w 1444122"/>
                <a:gd name="connsiteY27" fmla="*/ 963441 h 2543915"/>
                <a:gd name="connsiteX28" fmla="*/ 716100 w 1444122"/>
                <a:gd name="connsiteY28" fmla="*/ 1087511 h 2543915"/>
                <a:gd name="connsiteX29" fmla="*/ 704573 w 1444122"/>
                <a:gd name="connsiteY29" fmla="*/ 1238543 h 2543915"/>
                <a:gd name="connsiteX30" fmla="*/ 771003 w 1444122"/>
                <a:gd name="connsiteY30" fmla="*/ 1397977 h 2543915"/>
                <a:gd name="connsiteX31" fmla="*/ 872603 w 1444122"/>
                <a:gd name="connsiteY31" fmla="*/ 1474177 h 2543915"/>
                <a:gd name="connsiteX32" fmla="*/ 923403 w 1444122"/>
                <a:gd name="connsiteY32" fmla="*/ 1601177 h 2543915"/>
                <a:gd name="connsiteX33" fmla="*/ 944504 w 1444122"/>
                <a:gd name="connsiteY33" fmla="*/ 1791482 h 2543915"/>
                <a:gd name="connsiteX34" fmla="*/ 907968 w 1444122"/>
                <a:gd name="connsiteY34" fmla="*/ 1975144 h 2543915"/>
                <a:gd name="connsiteX35" fmla="*/ 812229 w 1444122"/>
                <a:gd name="connsiteY35" fmla="*/ 2200226 h 2543915"/>
                <a:gd name="connsiteX36" fmla="*/ 941236 w 1444122"/>
                <a:gd name="connsiteY36" fmla="*/ 2015078 h 2543915"/>
                <a:gd name="connsiteX37" fmla="*/ 982604 w 1444122"/>
                <a:gd name="connsiteY37" fmla="*/ 2319411 h 2543915"/>
                <a:gd name="connsiteX38" fmla="*/ 1016406 w 1444122"/>
                <a:gd name="connsiteY38" fmla="*/ 2543712 h 2543915"/>
                <a:gd name="connsiteX39" fmla="*/ 1000971 w 1444122"/>
                <a:gd name="connsiteY39" fmla="*/ 2281506 h 2543915"/>
                <a:gd name="connsiteX40" fmla="*/ 992764 w 1444122"/>
                <a:gd name="connsiteY40" fmla="*/ 2001911 h 2543915"/>
                <a:gd name="connsiteX41" fmla="*/ 1005465 w 1444122"/>
                <a:gd name="connsiteY41" fmla="*/ 1625209 h 2543915"/>
                <a:gd name="connsiteX42" fmla="*/ 1126603 w 1444122"/>
                <a:gd name="connsiteY42" fmla="*/ 1512277 h 2543915"/>
                <a:gd name="connsiteX43" fmla="*/ 1279003 w 1444122"/>
                <a:gd name="connsiteY43" fmla="*/ 1588477 h 2543915"/>
                <a:gd name="connsiteX44" fmla="*/ 1101203 w 1444122"/>
                <a:gd name="connsiteY44" fmla="*/ 1436077 h 2543915"/>
                <a:gd name="connsiteX45" fmla="*/ 1088503 w 1444122"/>
                <a:gd name="connsiteY45" fmla="*/ 1423377 h 2543915"/>
                <a:gd name="connsiteX46" fmla="*/ 1050403 w 1444122"/>
                <a:gd name="connsiteY46" fmla="*/ 1194777 h 2543915"/>
                <a:gd name="connsiteX47" fmla="*/ 1025003 w 1444122"/>
                <a:gd name="connsiteY47" fmla="*/ 1131277 h 2543915"/>
                <a:gd name="connsiteX48" fmla="*/ 1025003 w 1444122"/>
                <a:gd name="connsiteY48" fmla="*/ 1131277 h 2543915"/>
                <a:gd name="connsiteX49" fmla="*/ 1139303 w 1444122"/>
                <a:gd name="connsiteY49" fmla="*/ 1245577 h 2543915"/>
                <a:gd name="connsiteX50" fmla="*/ 1139303 w 1444122"/>
                <a:gd name="connsiteY50" fmla="*/ 1245577 h 2543915"/>
                <a:gd name="connsiteX51" fmla="*/ 1228203 w 1444122"/>
                <a:gd name="connsiteY51" fmla="*/ 1410677 h 2543915"/>
                <a:gd name="connsiteX52" fmla="*/ 1266303 w 1444122"/>
                <a:gd name="connsiteY52" fmla="*/ 1626577 h 2543915"/>
                <a:gd name="connsiteX53" fmla="*/ 1266303 w 1444122"/>
                <a:gd name="connsiteY53" fmla="*/ 1905977 h 2543915"/>
                <a:gd name="connsiteX54" fmla="*/ 1317103 w 1444122"/>
                <a:gd name="connsiteY54" fmla="*/ 1690077 h 2543915"/>
                <a:gd name="connsiteX55" fmla="*/ 1317103 w 1444122"/>
                <a:gd name="connsiteY55" fmla="*/ 1512277 h 2543915"/>
                <a:gd name="connsiteX56" fmla="*/ 1202803 w 1444122"/>
                <a:gd name="connsiteY56" fmla="*/ 1258277 h 2543915"/>
                <a:gd name="connsiteX57" fmla="*/ 1444103 w 1444122"/>
                <a:gd name="connsiteY57" fmla="*/ 1309077 h 2543915"/>
                <a:gd name="connsiteX58" fmla="*/ 1215503 w 1444122"/>
                <a:gd name="connsiteY58" fmla="*/ 1169377 h 2543915"/>
                <a:gd name="connsiteX59" fmla="*/ 1088503 w 1444122"/>
                <a:gd name="connsiteY59" fmla="*/ 1105877 h 2543915"/>
                <a:gd name="connsiteX60" fmla="*/ 923403 w 1444122"/>
                <a:gd name="connsiteY60" fmla="*/ 889977 h 2543915"/>
                <a:gd name="connsiteX61" fmla="*/ 745603 w 1444122"/>
                <a:gd name="connsiteY61" fmla="*/ 775677 h 2543915"/>
                <a:gd name="connsiteX62" fmla="*/ 631303 w 1444122"/>
                <a:gd name="connsiteY62" fmla="*/ 737577 h 2543915"/>
                <a:gd name="connsiteX63" fmla="*/ 565067 w 1444122"/>
                <a:gd name="connsiteY63" fmla="*/ 563098 h 2543915"/>
                <a:gd name="connsiteX64" fmla="*/ 607271 w 1444122"/>
                <a:gd name="connsiteY64" fmla="*/ 252242 h 2543915"/>
                <a:gd name="connsiteX65" fmla="*/ 732903 w 1444122"/>
                <a:gd name="connsiteY65" fmla="*/ 102577 h 2543915"/>
                <a:gd name="connsiteX66" fmla="*/ 1012303 w 1444122"/>
                <a:gd name="connsiteY66" fmla="*/ 89877 h 2543915"/>
                <a:gd name="connsiteX67" fmla="*/ 1012303 w 1444122"/>
                <a:gd name="connsiteY67" fmla="*/ 89877 h 2543915"/>
                <a:gd name="connsiteX0" fmla="*/ 244636 w 1366761"/>
                <a:gd name="connsiteY0" fmla="*/ 0 h 2543915"/>
                <a:gd name="connsiteX1" fmla="*/ 199503 w 1366761"/>
                <a:gd name="connsiteY1" fmla="*/ 394677 h 2543915"/>
                <a:gd name="connsiteX2" fmla="*/ 164334 w 1366761"/>
                <a:gd name="connsiteY2" fmla="*/ 686777 h 2543915"/>
                <a:gd name="connsiteX3" fmla="*/ 186608 w 1366761"/>
                <a:gd name="connsiteY3" fmla="*/ 953281 h 2543915"/>
                <a:gd name="connsiteX4" fmla="*/ 76409 w 1366761"/>
                <a:gd name="connsiteY4" fmla="*/ 1024206 h 2543915"/>
                <a:gd name="connsiteX5" fmla="*/ 15 w 1366761"/>
                <a:gd name="connsiteY5" fmla="*/ 1202983 h 2543915"/>
                <a:gd name="connsiteX6" fmla="*/ 72502 w 1366761"/>
                <a:gd name="connsiteY6" fmla="*/ 1386448 h 2543915"/>
                <a:gd name="connsiteX7" fmla="*/ 11738 w 1366761"/>
                <a:gd name="connsiteY7" fmla="*/ 1698478 h 2543915"/>
                <a:gd name="connsiteX8" fmla="*/ 86571 w 1366761"/>
                <a:gd name="connsiteY8" fmla="*/ 1983545 h 2543915"/>
                <a:gd name="connsiteX9" fmla="*/ 177034 w 1366761"/>
                <a:gd name="connsiteY9" fmla="*/ 2168770 h 2543915"/>
                <a:gd name="connsiteX10" fmla="*/ 301103 w 1366761"/>
                <a:gd name="connsiteY10" fmla="*/ 2426677 h 2543915"/>
                <a:gd name="connsiteX11" fmla="*/ 256165 w 1366761"/>
                <a:gd name="connsiteY11" fmla="*/ 2254739 h 2543915"/>
                <a:gd name="connsiteX12" fmla="*/ 198333 w 1366761"/>
                <a:gd name="connsiteY12" fmla="*/ 2085535 h 2543915"/>
                <a:gd name="connsiteX13" fmla="*/ 360500 w 1366761"/>
                <a:gd name="connsiteY13" fmla="*/ 2167011 h 2543915"/>
                <a:gd name="connsiteX14" fmla="*/ 529703 w 1366761"/>
                <a:gd name="connsiteY14" fmla="*/ 2223477 h 2543915"/>
                <a:gd name="connsiteX15" fmla="*/ 373004 w 1366761"/>
                <a:gd name="connsiteY15" fmla="*/ 2133014 h 2543915"/>
                <a:gd name="connsiteX16" fmla="*/ 208100 w 1366761"/>
                <a:gd name="connsiteY16" fmla="*/ 2013242 h 2543915"/>
                <a:gd name="connsiteX17" fmla="*/ 126038 w 1366761"/>
                <a:gd name="connsiteY17" fmla="*/ 1812583 h 2543915"/>
                <a:gd name="connsiteX18" fmla="*/ 104937 w 1366761"/>
                <a:gd name="connsiteY18" fmla="*/ 1657254 h 2543915"/>
                <a:gd name="connsiteX19" fmla="*/ 161403 w 1366761"/>
                <a:gd name="connsiteY19" fmla="*/ 1444284 h 2543915"/>
                <a:gd name="connsiteX20" fmla="*/ 224903 w 1366761"/>
                <a:gd name="connsiteY20" fmla="*/ 1347177 h 2543915"/>
                <a:gd name="connsiteX21" fmla="*/ 325330 w 1366761"/>
                <a:gd name="connsiteY21" fmla="*/ 1248313 h 2543915"/>
                <a:gd name="connsiteX22" fmla="*/ 371832 w 1366761"/>
                <a:gd name="connsiteY22" fmla="*/ 1086338 h 2543915"/>
                <a:gd name="connsiteX23" fmla="*/ 301494 w 1366761"/>
                <a:gd name="connsiteY23" fmla="*/ 998611 h 2543915"/>
                <a:gd name="connsiteX24" fmla="*/ 442170 w 1366761"/>
                <a:gd name="connsiteY24" fmla="*/ 1009944 h 2543915"/>
                <a:gd name="connsiteX25" fmla="*/ 583238 w 1366761"/>
                <a:gd name="connsiteY25" fmla="*/ 946637 h 2543915"/>
                <a:gd name="connsiteX26" fmla="*/ 624269 w 1366761"/>
                <a:gd name="connsiteY26" fmla="*/ 847969 h 2543915"/>
                <a:gd name="connsiteX27" fmla="*/ 741305 w 1366761"/>
                <a:gd name="connsiteY27" fmla="*/ 963441 h 2543915"/>
                <a:gd name="connsiteX28" fmla="*/ 716100 w 1366761"/>
                <a:gd name="connsiteY28" fmla="*/ 1087511 h 2543915"/>
                <a:gd name="connsiteX29" fmla="*/ 704573 w 1366761"/>
                <a:gd name="connsiteY29" fmla="*/ 1238543 h 2543915"/>
                <a:gd name="connsiteX30" fmla="*/ 771003 w 1366761"/>
                <a:gd name="connsiteY30" fmla="*/ 1397977 h 2543915"/>
                <a:gd name="connsiteX31" fmla="*/ 872603 w 1366761"/>
                <a:gd name="connsiteY31" fmla="*/ 1474177 h 2543915"/>
                <a:gd name="connsiteX32" fmla="*/ 923403 w 1366761"/>
                <a:gd name="connsiteY32" fmla="*/ 1601177 h 2543915"/>
                <a:gd name="connsiteX33" fmla="*/ 944504 w 1366761"/>
                <a:gd name="connsiteY33" fmla="*/ 1791482 h 2543915"/>
                <a:gd name="connsiteX34" fmla="*/ 907968 w 1366761"/>
                <a:gd name="connsiteY34" fmla="*/ 1975144 h 2543915"/>
                <a:gd name="connsiteX35" fmla="*/ 812229 w 1366761"/>
                <a:gd name="connsiteY35" fmla="*/ 2200226 h 2543915"/>
                <a:gd name="connsiteX36" fmla="*/ 941236 w 1366761"/>
                <a:gd name="connsiteY36" fmla="*/ 2015078 h 2543915"/>
                <a:gd name="connsiteX37" fmla="*/ 982604 w 1366761"/>
                <a:gd name="connsiteY37" fmla="*/ 2319411 h 2543915"/>
                <a:gd name="connsiteX38" fmla="*/ 1016406 w 1366761"/>
                <a:gd name="connsiteY38" fmla="*/ 2543712 h 2543915"/>
                <a:gd name="connsiteX39" fmla="*/ 1000971 w 1366761"/>
                <a:gd name="connsiteY39" fmla="*/ 2281506 h 2543915"/>
                <a:gd name="connsiteX40" fmla="*/ 992764 w 1366761"/>
                <a:gd name="connsiteY40" fmla="*/ 2001911 h 2543915"/>
                <a:gd name="connsiteX41" fmla="*/ 1005465 w 1366761"/>
                <a:gd name="connsiteY41" fmla="*/ 1625209 h 2543915"/>
                <a:gd name="connsiteX42" fmla="*/ 1126603 w 1366761"/>
                <a:gd name="connsiteY42" fmla="*/ 1512277 h 2543915"/>
                <a:gd name="connsiteX43" fmla="*/ 1279003 w 1366761"/>
                <a:gd name="connsiteY43" fmla="*/ 1588477 h 2543915"/>
                <a:gd name="connsiteX44" fmla="*/ 1101203 w 1366761"/>
                <a:gd name="connsiteY44" fmla="*/ 1436077 h 2543915"/>
                <a:gd name="connsiteX45" fmla="*/ 1088503 w 1366761"/>
                <a:gd name="connsiteY45" fmla="*/ 1423377 h 2543915"/>
                <a:gd name="connsiteX46" fmla="*/ 1050403 w 1366761"/>
                <a:gd name="connsiteY46" fmla="*/ 1194777 h 2543915"/>
                <a:gd name="connsiteX47" fmla="*/ 1025003 w 1366761"/>
                <a:gd name="connsiteY47" fmla="*/ 1131277 h 2543915"/>
                <a:gd name="connsiteX48" fmla="*/ 1025003 w 1366761"/>
                <a:gd name="connsiteY48" fmla="*/ 1131277 h 2543915"/>
                <a:gd name="connsiteX49" fmla="*/ 1139303 w 1366761"/>
                <a:gd name="connsiteY49" fmla="*/ 1245577 h 2543915"/>
                <a:gd name="connsiteX50" fmla="*/ 1139303 w 1366761"/>
                <a:gd name="connsiteY50" fmla="*/ 1245577 h 2543915"/>
                <a:gd name="connsiteX51" fmla="*/ 1228203 w 1366761"/>
                <a:gd name="connsiteY51" fmla="*/ 1410677 h 2543915"/>
                <a:gd name="connsiteX52" fmla="*/ 1266303 w 1366761"/>
                <a:gd name="connsiteY52" fmla="*/ 1626577 h 2543915"/>
                <a:gd name="connsiteX53" fmla="*/ 1266303 w 1366761"/>
                <a:gd name="connsiteY53" fmla="*/ 1905977 h 2543915"/>
                <a:gd name="connsiteX54" fmla="*/ 1317103 w 1366761"/>
                <a:gd name="connsiteY54" fmla="*/ 1690077 h 2543915"/>
                <a:gd name="connsiteX55" fmla="*/ 1317103 w 1366761"/>
                <a:gd name="connsiteY55" fmla="*/ 1512277 h 2543915"/>
                <a:gd name="connsiteX56" fmla="*/ 1202803 w 1366761"/>
                <a:gd name="connsiteY56" fmla="*/ 1258277 h 2543915"/>
                <a:gd name="connsiteX57" fmla="*/ 1366731 w 1366761"/>
                <a:gd name="connsiteY57" fmla="*/ 1287976 h 2543915"/>
                <a:gd name="connsiteX58" fmla="*/ 1215503 w 1366761"/>
                <a:gd name="connsiteY58" fmla="*/ 1169377 h 2543915"/>
                <a:gd name="connsiteX59" fmla="*/ 1088503 w 1366761"/>
                <a:gd name="connsiteY59" fmla="*/ 1105877 h 2543915"/>
                <a:gd name="connsiteX60" fmla="*/ 923403 w 1366761"/>
                <a:gd name="connsiteY60" fmla="*/ 889977 h 2543915"/>
                <a:gd name="connsiteX61" fmla="*/ 745603 w 1366761"/>
                <a:gd name="connsiteY61" fmla="*/ 775677 h 2543915"/>
                <a:gd name="connsiteX62" fmla="*/ 631303 w 1366761"/>
                <a:gd name="connsiteY62" fmla="*/ 737577 h 2543915"/>
                <a:gd name="connsiteX63" fmla="*/ 565067 w 1366761"/>
                <a:gd name="connsiteY63" fmla="*/ 563098 h 2543915"/>
                <a:gd name="connsiteX64" fmla="*/ 607271 w 1366761"/>
                <a:gd name="connsiteY64" fmla="*/ 252242 h 2543915"/>
                <a:gd name="connsiteX65" fmla="*/ 732903 w 1366761"/>
                <a:gd name="connsiteY65" fmla="*/ 102577 h 2543915"/>
                <a:gd name="connsiteX66" fmla="*/ 1012303 w 1366761"/>
                <a:gd name="connsiteY66" fmla="*/ 89877 h 2543915"/>
                <a:gd name="connsiteX67" fmla="*/ 1012303 w 1366761"/>
                <a:gd name="connsiteY67" fmla="*/ 89877 h 2543915"/>
                <a:gd name="connsiteX0" fmla="*/ 244636 w 1366737"/>
                <a:gd name="connsiteY0" fmla="*/ 0 h 2543915"/>
                <a:gd name="connsiteX1" fmla="*/ 199503 w 1366737"/>
                <a:gd name="connsiteY1" fmla="*/ 394677 h 2543915"/>
                <a:gd name="connsiteX2" fmla="*/ 164334 w 1366737"/>
                <a:gd name="connsiteY2" fmla="*/ 686777 h 2543915"/>
                <a:gd name="connsiteX3" fmla="*/ 186608 w 1366737"/>
                <a:gd name="connsiteY3" fmla="*/ 953281 h 2543915"/>
                <a:gd name="connsiteX4" fmla="*/ 76409 w 1366737"/>
                <a:gd name="connsiteY4" fmla="*/ 1024206 h 2543915"/>
                <a:gd name="connsiteX5" fmla="*/ 15 w 1366737"/>
                <a:gd name="connsiteY5" fmla="*/ 1202983 h 2543915"/>
                <a:gd name="connsiteX6" fmla="*/ 72502 w 1366737"/>
                <a:gd name="connsiteY6" fmla="*/ 1386448 h 2543915"/>
                <a:gd name="connsiteX7" fmla="*/ 11738 w 1366737"/>
                <a:gd name="connsiteY7" fmla="*/ 1698478 h 2543915"/>
                <a:gd name="connsiteX8" fmla="*/ 86571 w 1366737"/>
                <a:gd name="connsiteY8" fmla="*/ 1983545 h 2543915"/>
                <a:gd name="connsiteX9" fmla="*/ 177034 w 1366737"/>
                <a:gd name="connsiteY9" fmla="*/ 2168770 h 2543915"/>
                <a:gd name="connsiteX10" fmla="*/ 301103 w 1366737"/>
                <a:gd name="connsiteY10" fmla="*/ 2426677 h 2543915"/>
                <a:gd name="connsiteX11" fmla="*/ 256165 w 1366737"/>
                <a:gd name="connsiteY11" fmla="*/ 2254739 h 2543915"/>
                <a:gd name="connsiteX12" fmla="*/ 198333 w 1366737"/>
                <a:gd name="connsiteY12" fmla="*/ 2085535 h 2543915"/>
                <a:gd name="connsiteX13" fmla="*/ 360500 w 1366737"/>
                <a:gd name="connsiteY13" fmla="*/ 2167011 h 2543915"/>
                <a:gd name="connsiteX14" fmla="*/ 529703 w 1366737"/>
                <a:gd name="connsiteY14" fmla="*/ 2223477 h 2543915"/>
                <a:gd name="connsiteX15" fmla="*/ 373004 w 1366737"/>
                <a:gd name="connsiteY15" fmla="*/ 2133014 h 2543915"/>
                <a:gd name="connsiteX16" fmla="*/ 208100 w 1366737"/>
                <a:gd name="connsiteY16" fmla="*/ 2013242 h 2543915"/>
                <a:gd name="connsiteX17" fmla="*/ 126038 w 1366737"/>
                <a:gd name="connsiteY17" fmla="*/ 1812583 h 2543915"/>
                <a:gd name="connsiteX18" fmla="*/ 104937 w 1366737"/>
                <a:gd name="connsiteY18" fmla="*/ 1657254 h 2543915"/>
                <a:gd name="connsiteX19" fmla="*/ 161403 w 1366737"/>
                <a:gd name="connsiteY19" fmla="*/ 1444284 h 2543915"/>
                <a:gd name="connsiteX20" fmla="*/ 224903 w 1366737"/>
                <a:gd name="connsiteY20" fmla="*/ 1347177 h 2543915"/>
                <a:gd name="connsiteX21" fmla="*/ 325330 w 1366737"/>
                <a:gd name="connsiteY21" fmla="*/ 1248313 h 2543915"/>
                <a:gd name="connsiteX22" fmla="*/ 371832 w 1366737"/>
                <a:gd name="connsiteY22" fmla="*/ 1086338 h 2543915"/>
                <a:gd name="connsiteX23" fmla="*/ 301494 w 1366737"/>
                <a:gd name="connsiteY23" fmla="*/ 998611 h 2543915"/>
                <a:gd name="connsiteX24" fmla="*/ 442170 w 1366737"/>
                <a:gd name="connsiteY24" fmla="*/ 1009944 h 2543915"/>
                <a:gd name="connsiteX25" fmla="*/ 583238 w 1366737"/>
                <a:gd name="connsiteY25" fmla="*/ 946637 h 2543915"/>
                <a:gd name="connsiteX26" fmla="*/ 624269 w 1366737"/>
                <a:gd name="connsiteY26" fmla="*/ 847969 h 2543915"/>
                <a:gd name="connsiteX27" fmla="*/ 741305 w 1366737"/>
                <a:gd name="connsiteY27" fmla="*/ 963441 h 2543915"/>
                <a:gd name="connsiteX28" fmla="*/ 716100 w 1366737"/>
                <a:gd name="connsiteY28" fmla="*/ 1087511 h 2543915"/>
                <a:gd name="connsiteX29" fmla="*/ 704573 w 1366737"/>
                <a:gd name="connsiteY29" fmla="*/ 1238543 h 2543915"/>
                <a:gd name="connsiteX30" fmla="*/ 771003 w 1366737"/>
                <a:gd name="connsiteY30" fmla="*/ 1397977 h 2543915"/>
                <a:gd name="connsiteX31" fmla="*/ 872603 w 1366737"/>
                <a:gd name="connsiteY31" fmla="*/ 1474177 h 2543915"/>
                <a:gd name="connsiteX32" fmla="*/ 923403 w 1366737"/>
                <a:gd name="connsiteY32" fmla="*/ 1601177 h 2543915"/>
                <a:gd name="connsiteX33" fmla="*/ 944504 w 1366737"/>
                <a:gd name="connsiteY33" fmla="*/ 1791482 h 2543915"/>
                <a:gd name="connsiteX34" fmla="*/ 907968 w 1366737"/>
                <a:gd name="connsiteY34" fmla="*/ 1975144 h 2543915"/>
                <a:gd name="connsiteX35" fmla="*/ 812229 w 1366737"/>
                <a:gd name="connsiteY35" fmla="*/ 2200226 h 2543915"/>
                <a:gd name="connsiteX36" fmla="*/ 941236 w 1366737"/>
                <a:gd name="connsiteY36" fmla="*/ 2015078 h 2543915"/>
                <a:gd name="connsiteX37" fmla="*/ 982604 w 1366737"/>
                <a:gd name="connsiteY37" fmla="*/ 2319411 h 2543915"/>
                <a:gd name="connsiteX38" fmla="*/ 1016406 w 1366737"/>
                <a:gd name="connsiteY38" fmla="*/ 2543712 h 2543915"/>
                <a:gd name="connsiteX39" fmla="*/ 1000971 w 1366737"/>
                <a:gd name="connsiteY39" fmla="*/ 2281506 h 2543915"/>
                <a:gd name="connsiteX40" fmla="*/ 992764 w 1366737"/>
                <a:gd name="connsiteY40" fmla="*/ 2001911 h 2543915"/>
                <a:gd name="connsiteX41" fmla="*/ 1005465 w 1366737"/>
                <a:gd name="connsiteY41" fmla="*/ 1625209 h 2543915"/>
                <a:gd name="connsiteX42" fmla="*/ 1126603 w 1366737"/>
                <a:gd name="connsiteY42" fmla="*/ 1512277 h 2543915"/>
                <a:gd name="connsiteX43" fmla="*/ 1279003 w 1366737"/>
                <a:gd name="connsiteY43" fmla="*/ 1588477 h 2543915"/>
                <a:gd name="connsiteX44" fmla="*/ 1101203 w 1366737"/>
                <a:gd name="connsiteY44" fmla="*/ 1436077 h 2543915"/>
                <a:gd name="connsiteX45" fmla="*/ 1088503 w 1366737"/>
                <a:gd name="connsiteY45" fmla="*/ 1423377 h 2543915"/>
                <a:gd name="connsiteX46" fmla="*/ 1050403 w 1366737"/>
                <a:gd name="connsiteY46" fmla="*/ 1194777 h 2543915"/>
                <a:gd name="connsiteX47" fmla="*/ 1025003 w 1366737"/>
                <a:gd name="connsiteY47" fmla="*/ 1131277 h 2543915"/>
                <a:gd name="connsiteX48" fmla="*/ 1025003 w 1366737"/>
                <a:gd name="connsiteY48" fmla="*/ 1131277 h 2543915"/>
                <a:gd name="connsiteX49" fmla="*/ 1139303 w 1366737"/>
                <a:gd name="connsiteY49" fmla="*/ 1245577 h 2543915"/>
                <a:gd name="connsiteX50" fmla="*/ 1139303 w 1366737"/>
                <a:gd name="connsiteY50" fmla="*/ 1245577 h 2543915"/>
                <a:gd name="connsiteX51" fmla="*/ 1228203 w 1366737"/>
                <a:gd name="connsiteY51" fmla="*/ 1410677 h 2543915"/>
                <a:gd name="connsiteX52" fmla="*/ 1266303 w 1366737"/>
                <a:gd name="connsiteY52" fmla="*/ 1626577 h 2543915"/>
                <a:gd name="connsiteX53" fmla="*/ 1266303 w 1366737"/>
                <a:gd name="connsiteY53" fmla="*/ 1905977 h 2543915"/>
                <a:gd name="connsiteX54" fmla="*/ 1317103 w 1366737"/>
                <a:gd name="connsiteY54" fmla="*/ 1690077 h 2543915"/>
                <a:gd name="connsiteX55" fmla="*/ 1317103 w 1366737"/>
                <a:gd name="connsiteY55" fmla="*/ 1512277 h 2543915"/>
                <a:gd name="connsiteX56" fmla="*/ 1209837 w 1366737"/>
                <a:gd name="connsiteY56" fmla="*/ 1223108 h 2543915"/>
                <a:gd name="connsiteX57" fmla="*/ 1366731 w 1366737"/>
                <a:gd name="connsiteY57" fmla="*/ 1287976 h 2543915"/>
                <a:gd name="connsiteX58" fmla="*/ 1215503 w 1366737"/>
                <a:gd name="connsiteY58" fmla="*/ 1169377 h 2543915"/>
                <a:gd name="connsiteX59" fmla="*/ 1088503 w 1366737"/>
                <a:gd name="connsiteY59" fmla="*/ 1105877 h 2543915"/>
                <a:gd name="connsiteX60" fmla="*/ 923403 w 1366737"/>
                <a:gd name="connsiteY60" fmla="*/ 889977 h 2543915"/>
                <a:gd name="connsiteX61" fmla="*/ 745603 w 1366737"/>
                <a:gd name="connsiteY61" fmla="*/ 775677 h 2543915"/>
                <a:gd name="connsiteX62" fmla="*/ 631303 w 1366737"/>
                <a:gd name="connsiteY62" fmla="*/ 737577 h 2543915"/>
                <a:gd name="connsiteX63" fmla="*/ 565067 w 1366737"/>
                <a:gd name="connsiteY63" fmla="*/ 563098 h 2543915"/>
                <a:gd name="connsiteX64" fmla="*/ 607271 w 1366737"/>
                <a:gd name="connsiteY64" fmla="*/ 252242 h 2543915"/>
                <a:gd name="connsiteX65" fmla="*/ 732903 w 1366737"/>
                <a:gd name="connsiteY65" fmla="*/ 102577 h 2543915"/>
                <a:gd name="connsiteX66" fmla="*/ 1012303 w 1366737"/>
                <a:gd name="connsiteY66" fmla="*/ 89877 h 2543915"/>
                <a:gd name="connsiteX67" fmla="*/ 1012303 w 1366737"/>
                <a:gd name="connsiteY67"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126603 w 1384138"/>
                <a:gd name="connsiteY42" fmla="*/ 1512277 h 2543915"/>
                <a:gd name="connsiteX43" fmla="*/ 1279003 w 1384138"/>
                <a:gd name="connsiteY43" fmla="*/ 1588477 h 2543915"/>
                <a:gd name="connsiteX44" fmla="*/ 1101203 w 1384138"/>
                <a:gd name="connsiteY44" fmla="*/ 1436077 h 2543915"/>
                <a:gd name="connsiteX45" fmla="*/ 1088503 w 1384138"/>
                <a:gd name="connsiteY45" fmla="*/ 1423377 h 2543915"/>
                <a:gd name="connsiteX46" fmla="*/ 1050403 w 1384138"/>
                <a:gd name="connsiteY46" fmla="*/ 1194777 h 2543915"/>
                <a:gd name="connsiteX47" fmla="*/ 1025003 w 1384138"/>
                <a:gd name="connsiteY47" fmla="*/ 1131277 h 2543915"/>
                <a:gd name="connsiteX48" fmla="*/ 1025003 w 1384138"/>
                <a:gd name="connsiteY48" fmla="*/ 1131277 h 2543915"/>
                <a:gd name="connsiteX49" fmla="*/ 1139303 w 1384138"/>
                <a:gd name="connsiteY49" fmla="*/ 1245577 h 2543915"/>
                <a:gd name="connsiteX50" fmla="*/ 1139303 w 1384138"/>
                <a:gd name="connsiteY50" fmla="*/ 1245577 h 2543915"/>
                <a:gd name="connsiteX51" fmla="*/ 1228203 w 1384138"/>
                <a:gd name="connsiteY51" fmla="*/ 1410677 h 2543915"/>
                <a:gd name="connsiteX52" fmla="*/ 1266303 w 1384138"/>
                <a:gd name="connsiteY52" fmla="*/ 1626577 h 2543915"/>
                <a:gd name="connsiteX53" fmla="*/ 1266303 w 1384138"/>
                <a:gd name="connsiteY53" fmla="*/ 1905977 h 2543915"/>
                <a:gd name="connsiteX54" fmla="*/ 1317103 w 1384138"/>
                <a:gd name="connsiteY54" fmla="*/ 1690077 h 2543915"/>
                <a:gd name="connsiteX55" fmla="*/ 1317103 w 1384138"/>
                <a:gd name="connsiteY55" fmla="*/ 1512277 h 2543915"/>
                <a:gd name="connsiteX56" fmla="*/ 1209837 w 1384138"/>
                <a:gd name="connsiteY56" fmla="*/ 1223108 h 2543915"/>
                <a:gd name="connsiteX57" fmla="*/ 1366731 w 1384138"/>
                <a:gd name="connsiteY57" fmla="*/ 1287976 h 2543915"/>
                <a:gd name="connsiteX58" fmla="*/ 1363268 w 1384138"/>
                <a:gd name="connsiteY58" fmla="*/ 1283557 h 2543915"/>
                <a:gd name="connsiteX59" fmla="*/ 1215503 w 1384138"/>
                <a:gd name="connsiteY59" fmla="*/ 1169377 h 2543915"/>
                <a:gd name="connsiteX60" fmla="*/ 1088503 w 1384138"/>
                <a:gd name="connsiteY60" fmla="*/ 1105877 h 2543915"/>
                <a:gd name="connsiteX61" fmla="*/ 923403 w 1384138"/>
                <a:gd name="connsiteY61" fmla="*/ 889977 h 2543915"/>
                <a:gd name="connsiteX62" fmla="*/ 745603 w 1384138"/>
                <a:gd name="connsiteY62" fmla="*/ 775677 h 2543915"/>
                <a:gd name="connsiteX63" fmla="*/ 631303 w 1384138"/>
                <a:gd name="connsiteY63" fmla="*/ 737577 h 2543915"/>
                <a:gd name="connsiteX64" fmla="*/ 565067 w 1384138"/>
                <a:gd name="connsiteY64" fmla="*/ 563098 h 2543915"/>
                <a:gd name="connsiteX65" fmla="*/ 607271 w 1384138"/>
                <a:gd name="connsiteY65" fmla="*/ 252242 h 2543915"/>
                <a:gd name="connsiteX66" fmla="*/ 732903 w 1384138"/>
                <a:gd name="connsiteY66" fmla="*/ 102577 h 2543915"/>
                <a:gd name="connsiteX67" fmla="*/ 1012303 w 1384138"/>
                <a:gd name="connsiteY67" fmla="*/ 89877 h 2543915"/>
                <a:gd name="connsiteX68" fmla="*/ 1012303 w 1384138"/>
                <a:gd name="connsiteY68"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126603 w 1384138"/>
                <a:gd name="connsiteY42" fmla="*/ 1512277 h 2543915"/>
                <a:gd name="connsiteX43" fmla="*/ 1279003 w 1384138"/>
                <a:gd name="connsiteY43" fmla="*/ 1588477 h 2543915"/>
                <a:gd name="connsiteX44" fmla="*/ 1101203 w 1384138"/>
                <a:gd name="connsiteY44" fmla="*/ 1436077 h 2543915"/>
                <a:gd name="connsiteX45" fmla="*/ 1088503 w 1384138"/>
                <a:gd name="connsiteY45" fmla="*/ 1423377 h 2543915"/>
                <a:gd name="connsiteX46" fmla="*/ 1050403 w 1384138"/>
                <a:gd name="connsiteY46" fmla="*/ 1194777 h 2543915"/>
                <a:gd name="connsiteX47" fmla="*/ 1025003 w 1384138"/>
                <a:gd name="connsiteY47" fmla="*/ 1131277 h 2543915"/>
                <a:gd name="connsiteX48" fmla="*/ 1025003 w 1384138"/>
                <a:gd name="connsiteY48" fmla="*/ 1131277 h 2543915"/>
                <a:gd name="connsiteX49" fmla="*/ 1139303 w 1384138"/>
                <a:gd name="connsiteY49" fmla="*/ 1245577 h 2543915"/>
                <a:gd name="connsiteX50" fmla="*/ 1139303 w 1384138"/>
                <a:gd name="connsiteY50" fmla="*/ 1245577 h 2543915"/>
                <a:gd name="connsiteX51" fmla="*/ 1228203 w 1384138"/>
                <a:gd name="connsiteY51" fmla="*/ 1410677 h 2543915"/>
                <a:gd name="connsiteX52" fmla="*/ 1266303 w 1384138"/>
                <a:gd name="connsiteY52" fmla="*/ 1626577 h 2543915"/>
                <a:gd name="connsiteX53" fmla="*/ 1266303 w 1384138"/>
                <a:gd name="connsiteY53" fmla="*/ 1905977 h 2543915"/>
                <a:gd name="connsiteX54" fmla="*/ 1317103 w 1384138"/>
                <a:gd name="connsiteY54" fmla="*/ 1690077 h 2543915"/>
                <a:gd name="connsiteX55" fmla="*/ 1317103 w 1384138"/>
                <a:gd name="connsiteY55" fmla="*/ 1512277 h 2543915"/>
                <a:gd name="connsiteX56" fmla="*/ 1209837 w 1384138"/>
                <a:gd name="connsiteY56" fmla="*/ 1223108 h 2543915"/>
                <a:gd name="connsiteX57" fmla="*/ 1366731 w 1384138"/>
                <a:gd name="connsiteY57" fmla="*/ 1287976 h 2543915"/>
                <a:gd name="connsiteX58" fmla="*/ 1363268 w 1384138"/>
                <a:gd name="connsiteY58" fmla="*/ 1255422 h 2543915"/>
                <a:gd name="connsiteX59" fmla="*/ 1215503 w 1384138"/>
                <a:gd name="connsiteY59" fmla="*/ 1169377 h 2543915"/>
                <a:gd name="connsiteX60" fmla="*/ 1088503 w 1384138"/>
                <a:gd name="connsiteY60" fmla="*/ 1105877 h 2543915"/>
                <a:gd name="connsiteX61" fmla="*/ 923403 w 1384138"/>
                <a:gd name="connsiteY61" fmla="*/ 889977 h 2543915"/>
                <a:gd name="connsiteX62" fmla="*/ 745603 w 1384138"/>
                <a:gd name="connsiteY62" fmla="*/ 775677 h 2543915"/>
                <a:gd name="connsiteX63" fmla="*/ 631303 w 1384138"/>
                <a:gd name="connsiteY63" fmla="*/ 737577 h 2543915"/>
                <a:gd name="connsiteX64" fmla="*/ 565067 w 1384138"/>
                <a:gd name="connsiteY64" fmla="*/ 563098 h 2543915"/>
                <a:gd name="connsiteX65" fmla="*/ 607271 w 1384138"/>
                <a:gd name="connsiteY65" fmla="*/ 252242 h 2543915"/>
                <a:gd name="connsiteX66" fmla="*/ 732903 w 1384138"/>
                <a:gd name="connsiteY66" fmla="*/ 102577 h 2543915"/>
                <a:gd name="connsiteX67" fmla="*/ 1012303 w 1384138"/>
                <a:gd name="connsiteY67" fmla="*/ 89877 h 2543915"/>
                <a:gd name="connsiteX68" fmla="*/ 1012303 w 1384138"/>
                <a:gd name="connsiteY68"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126603 w 1384138"/>
                <a:gd name="connsiteY42" fmla="*/ 1512277 h 2543915"/>
                <a:gd name="connsiteX43" fmla="*/ 1279003 w 1384138"/>
                <a:gd name="connsiteY43" fmla="*/ 1588477 h 2543915"/>
                <a:gd name="connsiteX44" fmla="*/ 1101203 w 1384138"/>
                <a:gd name="connsiteY44" fmla="*/ 1436077 h 2543915"/>
                <a:gd name="connsiteX45" fmla="*/ 1088503 w 1384138"/>
                <a:gd name="connsiteY45" fmla="*/ 1423377 h 2543915"/>
                <a:gd name="connsiteX46" fmla="*/ 1050403 w 1384138"/>
                <a:gd name="connsiteY46" fmla="*/ 1194777 h 2543915"/>
                <a:gd name="connsiteX47" fmla="*/ 1025003 w 1384138"/>
                <a:gd name="connsiteY47" fmla="*/ 1131277 h 2543915"/>
                <a:gd name="connsiteX48" fmla="*/ 1025003 w 1384138"/>
                <a:gd name="connsiteY48" fmla="*/ 1131277 h 2543915"/>
                <a:gd name="connsiteX49" fmla="*/ 1139303 w 1384138"/>
                <a:gd name="connsiteY49" fmla="*/ 1245577 h 2543915"/>
                <a:gd name="connsiteX50" fmla="*/ 1139303 w 1384138"/>
                <a:gd name="connsiteY50" fmla="*/ 1245577 h 2543915"/>
                <a:gd name="connsiteX51" fmla="*/ 1228203 w 1384138"/>
                <a:gd name="connsiteY51" fmla="*/ 1410677 h 2543915"/>
                <a:gd name="connsiteX52" fmla="*/ 1266303 w 1384138"/>
                <a:gd name="connsiteY52" fmla="*/ 1626577 h 2543915"/>
                <a:gd name="connsiteX53" fmla="*/ 1266303 w 1384138"/>
                <a:gd name="connsiteY53" fmla="*/ 1905977 h 2543915"/>
                <a:gd name="connsiteX54" fmla="*/ 1317103 w 1384138"/>
                <a:gd name="connsiteY54" fmla="*/ 1690077 h 2543915"/>
                <a:gd name="connsiteX55" fmla="*/ 1310069 w 1384138"/>
                <a:gd name="connsiteY55" fmla="*/ 1554480 h 2543915"/>
                <a:gd name="connsiteX56" fmla="*/ 1209837 w 1384138"/>
                <a:gd name="connsiteY56" fmla="*/ 1223108 h 2543915"/>
                <a:gd name="connsiteX57" fmla="*/ 1366731 w 1384138"/>
                <a:gd name="connsiteY57" fmla="*/ 1287976 h 2543915"/>
                <a:gd name="connsiteX58" fmla="*/ 1363268 w 1384138"/>
                <a:gd name="connsiteY58" fmla="*/ 1255422 h 2543915"/>
                <a:gd name="connsiteX59" fmla="*/ 1215503 w 1384138"/>
                <a:gd name="connsiteY59" fmla="*/ 1169377 h 2543915"/>
                <a:gd name="connsiteX60" fmla="*/ 1088503 w 1384138"/>
                <a:gd name="connsiteY60" fmla="*/ 1105877 h 2543915"/>
                <a:gd name="connsiteX61" fmla="*/ 923403 w 1384138"/>
                <a:gd name="connsiteY61" fmla="*/ 889977 h 2543915"/>
                <a:gd name="connsiteX62" fmla="*/ 745603 w 1384138"/>
                <a:gd name="connsiteY62" fmla="*/ 775677 h 2543915"/>
                <a:gd name="connsiteX63" fmla="*/ 631303 w 1384138"/>
                <a:gd name="connsiteY63" fmla="*/ 737577 h 2543915"/>
                <a:gd name="connsiteX64" fmla="*/ 565067 w 1384138"/>
                <a:gd name="connsiteY64" fmla="*/ 563098 h 2543915"/>
                <a:gd name="connsiteX65" fmla="*/ 607271 w 1384138"/>
                <a:gd name="connsiteY65" fmla="*/ 252242 h 2543915"/>
                <a:gd name="connsiteX66" fmla="*/ 732903 w 1384138"/>
                <a:gd name="connsiteY66" fmla="*/ 102577 h 2543915"/>
                <a:gd name="connsiteX67" fmla="*/ 1012303 w 1384138"/>
                <a:gd name="connsiteY67" fmla="*/ 89877 h 2543915"/>
                <a:gd name="connsiteX68" fmla="*/ 1012303 w 1384138"/>
                <a:gd name="connsiteY68"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126603 w 1384138"/>
                <a:gd name="connsiteY42" fmla="*/ 1512277 h 2543915"/>
                <a:gd name="connsiteX43" fmla="*/ 1279003 w 1384138"/>
                <a:gd name="connsiteY43" fmla="*/ 1588477 h 2543915"/>
                <a:gd name="connsiteX44" fmla="*/ 1101203 w 1384138"/>
                <a:gd name="connsiteY44" fmla="*/ 1436077 h 2543915"/>
                <a:gd name="connsiteX45" fmla="*/ 1088503 w 1384138"/>
                <a:gd name="connsiteY45" fmla="*/ 1423377 h 2543915"/>
                <a:gd name="connsiteX46" fmla="*/ 1050403 w 1384138"/>
                <a:gd name="connsiteY46" fmla="*/ 1194777 h 2543915"/>
                <a:gd name="connsiteX47" fmla="*/ 1025003 w 1384138"/>
                <a:gd name="connsiteY47" fmla="*/ 1131277 h 2543915"/>
                <a:gd name="connsiteX48" fmla="*/ 1025003 w 1384138"/>
                <a:gd name="connsiteY48" fmla="*/ 1131277 h 2543915"/>
                <a:gd name="connsiteX49" fmla="*/ 1139303 w 1384138"/>
                <a:gd name="connsiteY49" fmla="*/ 1245577 h 2543915"/>
                <a:gd name="connsiteX50" fmla="*/ 1139303 w 1384138"/>
                <a:gd name="connsiteY50" fmla="*/ 1245577 h 2543915"/>
                <a:gd name="connsiteX51" fmla="*/ 1228203 w 1384138"/>
                <a:gd name="connsiteY51" fmla="*/ 1410677 h 2543915"/>
                <a:gd name="connsiteX52" fmla="*/ 1266303 w 1384138"/>
                <a:gd name="connsiteY52" fmla="*/ 1626577 h 2543915"/>
                <a:gd name="connsiteX53" fmla="*/ 1350709 w 1384138"/>
                <a:gd name="connsiteY53" fmla="*/ 2243602 h 2543915"/>
                <a:gd name="connsiteX54" fmla="*/ 1317103 w 1384138"/>
                <a:gd name="connsiteY54" fmla="*/ 1690077 h 2543915"/>
                <a:gd name="connsiteX55" fmla="*/ 1310069 w 1384138"/>
                <a:gd name="connsiteY55" fmla="*/ 1554480 h 2543915"/>
                <a:gd name="connsiteX56" fmla="*/ 1209837 w 1384138"/>
                <a:gd name="connsiteY56" fmla="*/ 1223108 h 2543915"/>
                <a:gd name="connsiteX57" fmla="*/ 1366731 w 1384138"/>
                <a:gd name="connsiteY57" fmla="*/ 1287976 h 2543915"/>
                <a:gd name="connsiteX58" fmla="*/ 1363268 w 1384138"/>
                <a:gd name="connsiteY58" fmla="*/ 1255422 h 2543915"/>
                <a:gd name="connsiteX59" fmla="*/ 1215503 w 1384138"/>
                <a:gd name="connsiteY59" fmla="*/ 1169377 h 2543915"/>
                <a:gd name="connsiteX60" fmla="*/ 1088503 w 1384138"/>
                <a:gd name="connsiteY60" fmla="*/ 1105877 h 2543915"/>
                <a:gd name="connsiteX61" fmla="*/ 923403 w 1384138"/>
                <a:gd name="connsiteY61" fmla="*/ 889977 h 2543915"/>
                <a:gd name="connsiteX62" fmla="*/ 745603 w 1384138"/>
                <a:gd name="connsiteY62" fmla="*/ 775677 h 2543915"/>
                <a:gd name="connsiteX63" fmla="*/ 631303 w 1384138"/>
                <a:gd name="connsiteY63" fmla="*/ 737577 h 2543915"/>
                <a:gd name="connsiteX64" fmla="*/ 565067 w 1384138"/>
                <a:gd name="connsiteY64" fmla="*/ 563098 h 2543915"/>
                <a:gd name="connsiteX65" fmla="*/ 607271 w 1384138"/>
                <a:gd name="connsiteY65" fmla="*/ 252242 h 2543915"/>
                <a:gd name="connsiteX66" fmla="*/ 732903 w 1384138"/>
                <a:gd name="connsiteY66" fmla="*/ 102577 h 2543915"/>
                <a:gd name="connsiteX67" fmla="*/ 1012303 w 1384138"/>
                <a:gd name="connsiteY67" fmla="*/ 89877 h 2543915"/>
                <a:gd name="connsiteX68" fmla="*/ 1012303 w 1384138"/>
                <a:gd name="connsiteY68"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126603 w 1384138"/>
                <a:gd name="connsiteY42" fmla="*/ 1512277 h 2543915"/>
                <a:gd name="connsiteX43" fmla="*/ 1279003 w 1384138"/>
                <a:gd name="connsiteY43" fmla="*/ 1588477 h 2543915"/>
                <a:gd name="connsiteX44" fmla="*/ 1101203 w 1384138"/>
                <a:gd name="connsiteY44" fmla="*/ 1436077 h 2543915"/>
                <a:gd name="connsiteX45" fmla="*/ 1088503 w 1384138"/>
                <a:gd name="connsiteY45" fmla="*/ 1423377 h 2543915"/>
                <a:gd name="connsiteX46" fmla="*/ 1050403 w 1384138"/>
                <a:gd name="connsiteY46" fmla="*/ 1194777 h 2543915"/>
                <a:gd name="connsiteX47" fmla="*/ 1025003 w 1384138"/>
                <a:gd name="connsiteY47" fmla="*/ 1131277 h 2543915"/>
                <a:gd name="connsiteX48" fmla="*/ 1025003 w 1384138"/>
                <a:gd name="connsiteY48" fmla="*/ 1131277 h 2543915"/>
                <a:gd name="connsiteX49" fmla="*/ 1139303 w 1384138"/>
                <a:gd name="connsiteY49" fmla="*/ 1245577 h 2543915"/>
                <a:gd name="connsiteX50" fmla="*/ 1139303 w 1384138"/>
                <a:gd name="connsiteY50" fmla="*/ 1245577 h 2543915"/>
                <a:gd name="connsiteX51" fmla="*/ 1228203 w 1384138"/>
                <a:gd name="connsiteY51" fmla="*/ 1410677 h 2543915"/>
                <a:gd name="connsiteX52" fmla="*/ 1266303 w 1384138"/>
                <a:gd name="connsiteY52" fmla="*/ 1626577 h 2543915"/>
                <a:gd name="connsiteX53" fmla="*/ 1350709 w 1384138"/>
                <a:gd name="connsiteY53" fmla="*/ 2243602 h 2543915"/>
                <a:gd name="connsiteX54" fmla="*/ 1317103 w 1384138"/>
                <a:gd name="connsiteY54" fmla="*/ 1690077 h 2543915"/>
                <a:gd name="connsiteX55" fmla="*/ 1296001 w 1384138"/>
                <a:gd name="connsiteY55" fmla="*/ 1582615 h 2543915"/>
                <a:gd name="connsiteX56" fmla="*/ 1209837 w 1384138"/>
                <a:gd name="connsiteY56" fmla="*/ 1223108 h 2543915"/>
                <a:gd name="connsiteX57" fmla="*/ 1366731 w 1384138"/>
                <a:gd name="connsiteY57" fmla="*/ 1287976 h 2543915"/>
                <a:gd name="connsiteX58" fmla="*/ 1363268 w 1384138"/>
                <a:gd name="connsiteY58" fmla="*/ 1255422 h 2543915"/>
                <a:gd name="connsiteX59" fmla="*/ 1215503 w 1384138"/>
                <a:gd name="connsiteY59" fmla="*/ 1169377 h 2543915"/>
                <a:gd name="connsiteX60" fmla="*/ 1088503 w 1384138"/>
                <a:gd name="connsiteY60" fmla="*/ 1105877 h 2543915"/>
                <a:gd name="connsiteX61" fmla="*/ 923403 w 1384138"/>
                <a:gd name="connsiteY61" fmla="*/ 889977 h 2543915"/>
                <a:gd name="connsiteX62" fmla="*/ 745603 w 1384138"/>
                <a:gd name="connsiteY62" fmla="*/ 775677 h 2543915"/>
                <a:gd name="connsiteX63" fmla="*/ 631303 w 1384138"/>
                <a:gd name="connsiteY63" fmla="*/ 737577 h 2543915"/>
                <a:gd name="connsiteX64" fmla="*/ 565067 w 1384138"/>
                <a:gd name="connsiteY64" fmla="*/ 563098 h 2543915"/>
                <a:gd name="connsiteX65" fmla="*/ 607271 w 1384138"/>
                <a:gd name="connsiteY65" fmla="*/ 252242 h 2543915"/>
                <a:gd name="connsiteX66" fmla="*/ 732903 w 1384138"/>
                <a:gd name="connsiteY66" fmla="*/ 102577 h 2543915"/>
                <a:gd name="connsiteX67" fmla="*/ 1012303 w 1384138"/>
                <a:gd name="connsiteY67" fmla="*/ 89877 h 2543915"/>
                <a:gd name="connsiteX68" fmla="*/ 1012303 w 1384138"/>
                <a:gd name="connsiteY68"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279003 w 1384138"/>
                <a:gd name="connsiteY43" fmla="*/ 1588477 h 2543915"/>
                <a:gd name="connsiteX44" fmla="*/ 1101203 w 1384138"/>
                <a:gd name="connsiteY44" fmla="*/ 1436077 h 2543915"/>
                <a:gd name="connsiteX45" fmla="*/ 1088503 w 1384138"/>
                <a:gd name="connsiteY45" fmla="*/ 1423377 h 2543915"/>
                <a:gd name="connsiteX46" fmla="*/ 1050403 w 1384138"/>
                <a:gd name="connsiteY46" fmla="*/ 1194777 h 2543915"/>
                <a:gd name="connsiteX47" fmla="*/ 1025003 w 1384138"/>
                <a:gd name="connsiteY47" fmla="*/ 1131277 h 2543915"/>
                <a:gd name="connsiteX48" fmla="*/ 1025003 w 1384138"/>
                <a:gd name="connsiteY48" fmla="*/ 1131277 h 2543915"/>
                <a:gd name="connsiteX49" fmla="*/ 1139303 w 1384138"/>
                <a:gd name="connsiteY49" fmla="*/ 1245577 h 2543915"/>
                <a:gd name="connsiteX50" fmla="*/ 1139303 w 1384138"/>
                <a:gd name="connsiteY50" fmla="*/ 1245577 h 2543915"/>
                <a:gd name="connsiteX51" fmla="*/ 1228203 w 1384138"/>
                <a:gd name="connsiteY51" fmla="*/ 1410677 h 2543915"/>
                <a:gd name="connsiteX52" fmla="*/ 1266303 w 1384138"/>
                <a:gd name="connsiteY52" fmla="*/ 1626577 h 2543915"/>
                <a:gd name="connsiteX53" fmla="*/ 1350709 w 1384138"/>
                <a:gd name="connsiteY53" fmla="*/ 2243602 h 2543915"/>
                <a:gd name="connsiteX54" fmla="*/ 1317103 w 1384138"/>
                <a:gd name="connsiteY54" fmla="*/ 1690077 h 2543915"/>
                <a:gd name="connsiteX55" fmla="*/ 1296001 w 1384138"/>
                <a:gd name="connsiteY55" fmla="*/ 1582615 h 2543915"/>
                <a:gd name="connsiteX56" fmla="*/ 1209837 w 1384138"/>
                <a:gd name="connsiteY56" fmla="*/ 1223108 h 2543915"/>
                <a:gd name="connsiteX57" fmla="*/ 1366731 w 1384138"/>
                <a:gd name="connsiteY57" fmla="*/ 1287976 h 2543915"/>
                <a:gd name="connsiteX58" fmla="*/ 1363268 w 1384138"/>
                <a:gd name="connsiteY58" fmla="*/ 1255422 h 2543915"/>
                <a:gd name="connsiteX59" fmla="*/ 1215503 w 1384138"/>
                <a:gd name="connsiteY59" fmla="*/ 1169377 h 2543915"/>
                <a:gd name="connsiteX60" fmla="*/ 1088503 w 1384138"/>
                <a:gd name="connsiteY60" fmla="*/ 1105877 h 2543915"/>
                <a:gd name="connsiteX61" fmla="*/ 923403 w 1384138"/>
                <a:gd name="connsiteY61" fmla="*/ 889977 h 2543915"/>
                <a:gd name="connsiteX62" fmla="*/ 745603 w 1384138"/>
                <a:gd name="connsiteY62" fmla="*/ 775677 h 2543915"/>
                <a:gd name="connsiteX63" fmla="*/ 631303 w 1384138"/>
                <a:gd name="connsiteY63" fmla="*/ 737577 h 2543915"/>
                <a:gd name="connsiteX64" fmla="*/ 565067 w 1384138"/>
                <a:gd name="connsiteY64" fmla="*/ 563098 h 2543915"/>
                <a:gd name="connsiteX65" fmla="*/ 607271 w 1384138"/>
                <a:gd name="connsiteY65" fmla="*/ 252242 h 2543915"/>
                <a:gd name="connsiteX66" fmla="*/ 732903 w 1384138"/>
                <a:gd name="connsiteY66" fmla="*/ 102577 h 2543915"/>
                <a:gd name="connsiteX67" fmla="*/ 1012303 w 1384138"/>
                <a:gd name="connsiteY67" fmla="*/ 89877 h 2543915"/>
                <a:gd name="connsiteX68" fmla="*/ 1012303 w 1384138"/>
                <a:gd name="connsiteY68"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279003 w 1384138"/>
                <a:gd name="connsiteY43" fmla="*/ 1588477 h 2543915"/>
                <a:gd name="connsiteX44" fmla="*/ 1101203 w 1384138"/>
                <a:gd name="connsiteY44" fmla="*/ 1436077 h 2543915"/>
                <a:gd name="connsiteX45" fmla="*/ 1088503 w 1384138"/>
                <a:gd name="connsiteY45" fmla="*/ 1423377 h 2543915"/>
                <a:gd name="connsiteX46" fmla="*/ 1050403 w 1384138"/>
                <a:gd name="connsiteY46" fmla="*/ 1194777 h 2543915"/>
                <a:gd name="connsiteX47" fmla="*/ 1025003 w 1384138"/>
                <a:gd name="connsiteY47" fmla="*/ 1131277 h 2543915"/>
                <a:gd name="connsiteX48" fmla="*/ 1025003 w 1384138"/>
                <a:gd name="connsiteY48" fmla="*/ 1131277 h 2543915"/>
                <a:gd name="connsiteX49" fmla="*/ 1139303 w 1384138"/>
                <a:gd name="connsiteY49" fmla="*/ 1245577 h 2543915"/>
                <a:gd name="connsiteX50" fmla="*/ 1139303 w 1384138"/>
                <a:gd name="connsiteY50" fmla="*/ 1245577 h 2543915"/>
                <a:gd name="connsiteX51" fmla="*/ 1228203 w 1384138"/>
                <a:gd name="connsiteY51" fmla="*/ 1410677 h 2543915"/>
                <a:gd name="connsiteX52" fmla="*/ 1273337 w 1384138"/>
                <a:gd name="connsiteY52" fmla="*/ 1725051 h 2543915"/>
                <a:gd name="connsiteX53" fmla="*/ 1350709 w 1384138"/>
                <a:gd name="connsiteY53" fmla="*/ 2243602 h 2543915"/>
                <a:gd name="connsiteX54" fmla="*/ 1317103 w 1384138"/>
                <a:gd name="connsiteY54" fmla="*/ 1690077 h 2543915"/>
                <a:gd name="connsiteX55" fmla="*/ 1296001 w 1384138"/>
                <a:gd name="connsiteY55" fmla="*/ 1582615 h 2543915"/>
                <a:gd name="connsiteX56" fmla="*/ 1209837 w 1384138"/>
                <a:gd name="connsiteY56" fmla="*/ 1223108 h 2543915"/>
                <a:gd name="connsiteX57" fmla="*/ 1366731 w 1384138"/>
                <a:gd name="connsiteY57" fmla="*/ 1287976 h 2543915"/>
                <a:gd name="connsiteX58" fmla="*/ 1363268 w 1384138"/>
                <a:gd name="connsiteY58" fmla="*/ 1255422 h 2543915"/>
                <a:gd name="connsiteX59" fmla="*/ 1215503 w 1384138"/>
                <a:gd name="connsiteY59" fmla="*/ 1169377 h 2543915"/>
                <a:gd name="connsiteX60" fmla="*/ 1088503 w 1384138"/>
                <a:gd name="connsiteY60" fmla="*/ 1105877 h 2543915"/>
                <a:gd name="connsiteX61" fmla="*/ 923403 w 1384138"/>
                <a:gd name="connsiteY61" fmla="*/ 889977 h 2543915"/>
                <a:gd name="connsiteX62" fmla="*/ 745603 w 1384138"/>
                <a:gd name="connsiteY62" fmla="*/ 775677 h 2543915"/>
                <a:gd name="connsiteX63" fmla="*/ 631303 w 1384138"/>
                <a:gd name="connsiteY63" fmla="*/ 737577 h 2543915"/>
                <a:gd name="connsiteX64" fmla="*/ 565067 w 1384138"/>
                <a:gd name="connsiteY64" fmla="*/ 563098 h 2543915"/>
                <a:gd name="connsiteX65" fmla="*/ 607271 w 1384138"/>
                <a:gd name="connsiteY65" fmla="*/ 252242 h 2543915"/>
                <a:gd name="connsiteX66" fmla="*/ 732903 w 1384138"/>
                <a:gd name="connsiteY66" fmla="*/ 102577 h 2543915"/>
                <a:gd name="connsiteX67" fmla="*/ 1012303 w 1384138"/>
                <a:gd name="connsiteY67" fmla="*/ 89877 h 2543915"/>
                <a:gd name="connsiteX68" fmla="*/ 1012303 w 1384138"/>
                <a:gd name="connsiteY68"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279003 w 1384138"/>
                <a:gd name="connsiteY43" fmla="*/ 1588477 h 2543915"/>
                <a:gd name="connsiteX44" fmla="*/ 1101203 w 1384138"/>
                <a:gd name="connsiteY44" fmla="*/ 1436077 h 2543915"/>
                <a:gd name="connsiteX45" fmla="*/ 1088503 w 1384138"/>
                <a:gd name="connsiteY45" fmla="*/ 1423377 h 2543915"/>
                <a:gd name="connsiteX46" fmla="*/ 1050403 w 1384138"/>
                <a:gd name="connsiteY46" fmla="*/ 1194777 h 2543915"/>
                <a:gd name="connsiteX47" fmla="*/ 1025003 w 1384138"/>
                <a:gd name="connsiteY47" fmla="*/ 1131277 h 2543915"/>
                <a:gd name="connsiteX48" fmla="*/ 1025003 w 1384138"/>
                <a:gd name="connsiteY48" fmla="*/ 1131277 h 2543915"/>
                <a:gd name="connsiteX49" fmla="*/ 1139303 w 1384138"/>
                <a:gd name="connsiteY49" fmla="*/ 1245577 h 2543915"/>
                <a:gd name="connsiteX50" fmla="*/ 1139303 w 1384138"/>
                <a:gd name="connsiteY50" fmla="*/ 1245577 h 2543915"/>
                <a:gd name="connsiteX51" fmla="*/ 1228203 w 1384138"/>
                <a:gd name="connsiteY51" fmla="*/ 1410677 h 2543915"/>
                <a:gd name="connsiteX52" fmla="*/ 1273337 w 1384138"/>
                <a:gd name="connsiteY52" fmla="*/ 1725051 h 2543915"/>
                <a:gd name="connsiteX53" fmla="*/ 1350709 w 1384138"/>
                <a:gd name="connsiteY53" fmla="*/ 2243602 h 2543915"/>
                <a:gd name="connsiteX54" fmla="*/ 1317103 w 1384138"/>
                <a:gd name="connsiteY54" fmla="*/ 1690077 h 2543915"/>
                <a:gd name="connsiteX55" fmla="*/ 1303035 w 1384138"/>
                <a:gd name="connsiteY55" fmla="*/ 1624818 h 2543915"/>
                <a:gd name="connsiteX56" fmla="*/ 1209837 w 1384138"/>
                <a:gd name="connsiteY56" fmla="*/ 1223108 h 2543915"/>
                <a:gd name="connsiteX57" fmla="*/ 1366731 w 1384138"/>
                <a:gd name="connsiteY57" fmla="*/ 1287976 h 2543915"/>
                <a:gd name="connsiteX58" fmla="*/ 1363268 w 1384138"/>
                <a:gd name="connsiteY58" fmla="*/ 1255422 h 2543915"/>
                <a:gd name="connsiteX59" fmla="*/ 1215503 w 1384138"/>
                <a:gd name="connsiteY59" fmla="*/ 1169377 h 2543915"/>
                <a:gd name="connsiteX60" fmla="*/ 1088503 w 1384138"/>
                <a:gd name="connsiteY60" fmla="*/ 1105877 h 2543915"/>
                <a:gd name="connsiteX61" fmla="*/ 923403 w 1384138"/>
                <a:gd name="connsiteY61" fmla="*/ 889977 h 2543915"/>
                <a:gd name="connsiteX62" fmla="*/ 745603 w 1384138"/>
                <a:gd name="connsiteY62" fmla="*/ 775677 h 2543915"/>
                <a:gd name="connsiteX63" fmla="*/ 631303 w 1384138"/>
                <a:gd name="connsiteY63" fmla="*/ 737577 h 2543915"/>
                <a:gd name="connsiteX64" fmla="*/ 565067 w 1384138"/>
                <a:gd name="connsiteY64" fmla="*/ 563098 h 2543915"/>
                <a:gd name="connsiteX65" fmla="*/ 607271 w 1384138"/>
                <a:gd name="connsiteY65" fmla="*/ 252242 h 2543915"/>
                <a:gd name="connsiteX66" fmla="*/ 732903 w 1384138"/>
                <a:gd name="connsiteY66" fmla="*/ 102577 h 2543915"/>
                <a:gd name="connsiteX67" fmla="*/ 1012303 w 1384138"/>
                <a:gd name="connsiteY67" fmla="*/ 89877 h 2543915"/>
                <a:gd name="connsiteX68" fmla="*/ 1012303 w 1384138"/>
                <a:gd name="connsiteY68"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215699 w 1384138"/>
                <a:gd name="connsiteY43" fmla="*/ 1876865 h 2543915"/>
                <a:gd name="connsiteX44" fmla="*/ 1101203 w 1384138"/>
                <a:gd name="connsiteY44" fmla="*/ 1436077 h 2543915"/>
                <a:gd name="connsiteX45" fmla="*/ 1088503 w 1384138"/>
                <a:gd name="connsiteY45" fmla="*/ 1423377 h 2543915"/>
                <a:gd name="connsiteX46" fmla="*/ 1050403 w 1384138"/>
                <a:gd name="connsiteY46" fmla="*/ 1194777 h 2543915"/>
                <a:gd name="connsiteX47" fmla="*/ 1025003 w 1384138"/>
                <a:gd name="connsiteY47" fmla="*/ 1131277 h 2543915"/>
                <a:gd name="connsiteX48" fmla="*/ 1025003 w 1384138"/>
                <a:gd name="connsiteY48" fmla="*/ 1131277 h 2543915"/>
                <a:gd name="connsiteX49" fmla="*/ 1139303 w 1384138"/>
                <a:gd name="connsiteY49" fmla="*/ 1245577 h 2543915"/>
                <a:gd name="connsiteX50" fmla="*/ 1139303 w 1384138"/>
                <a:gd name="connsiteY50" fmla="*/ 1245577 h 2543915"/>
                <a:gd name="connsiteX51" fmla="*/ 1228203 w 1384138"/>
                <a:gd name="connsiteY51" fmla="*/ 1410677 h 2543915"/>
                <a:gd name="connsiteX52" fmla="*/ 1273337 w 1384138"/>
                <a:gd name="connsiteY52" fmla="*/ 1725051 h 2543915"/>
                <a:gd name="connsiteX53" fmla="*/ 1350709 w 1384138"/>
                <a:gd name="connsiteY53" fmla="*/ 2243602 h 2543915"/>
                <a:gd name="connsiteX54" fmla="*/ 1317103 w 1384138"/>
                <a:gd name="connsiteY54" fmla="*/ 1690077 h 2543915"/>
                <a:gd name="connsiteX55" fmla="*/ 1303035 w 1384138"/>
                <a:gd name="connsiteY55" fmla="*/ 1624818 h 2543915"/>
                <a:gd name="connsiteX56" fmla="*/ 1209837 w 1384138"/>
                <a:gd name="connsiteY56" fmla="*/ 1223108 h 2543915"/>
                <a:gd name="connsiteX57" fmla="*/ 1366731 w 1384138"/>
                <a:gd name="connsiteY57" fmla="*/ 1287976 h 2543915"/>
                <a:gd name="connsiteX58" fmla="*/ 1363268 w 1384138"/>
                <a:gd name="connsiteY58" fmla="*/ 1255422 h 2543915"/>
                <a:gd name="connsiteX59" fmla="*/ 1215503 w 1384138"/>
                <a:gd name="connsiteY59" fmla="*/ 1169377 h 2543915"/>
                <a:gd name="connsiteX60" fmla="*/ 1088503 w 1384138"/>
                <a:gd name="connsiteY60" fmla="*/ 1105877 h 2543915"/>
                <a:gd name="connsiteX61" fmla="*/ 923403 w 1384138"/>
                <a:gd name="connsiteY61" fmla="*/ 889977 h 2543915"/>
                <a:gd name="connsiteX62" fmla="*/ 745603 w 1384138"/>
                <a:gd name="connsiteY62" fmla="*/ 775677 h 2543915"/>
                <a:gd name="connsiteX63" fmla="*/ 631303 w 1384138"/>
                <a:gd name="connsiteY63" fmla="*/ 737577 h 2543915"/>
                <a:gd name="connsiteX64" fmla="*/ 565067 w 1384138"/>
                <a:gd name="connsiteY64" fmla="*/ 563098 h 2543915"/>
                <a:gd name="connsiteX65" fmla="*/ 607271 w 1384138"/>
                <a:gd name="connsiteY65" fmla="*/ 252242 h 2543915"/>
                <a:gd name="connsiteX66" fmla="*/ 732903 w 1384138"/>
                <a:gd name="connsiteY66" fmla="*/ 102577 h 2543915"/>
                <a:gd name="connsiteX67" fmla="*/ 1012303 w 1384138"/>
                <a:gd name="connsiteY67" fmla="*/ 89877 h 2543915"/>
                <a:gd name="connsiteX68" fmla="*/ 1012303 w 1384138"/>
                <a:gd name="connsiteY68"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66319 w 1384138"/>
                <a:gd name="connsiteY43" fmla="*/ 1789993 h 2543915"/>
                <a:gd name="connsiteX44" fmla="*/ 1215699 w 1384138"/>
                <a:gd name="connsiteY44" fmla="*/ 1876865 h 2543915"/>
                <a:gd name="connsiteX45" fmla="*/ 1101203 w 1384138"/>
                <a:gd name="connsiteY45" fmla="*/ 1436077 h 2543915"/>
                <a:gd name="connsiteX46" fmla="*/ 1088503 w 1384138"/>
                <a:gd name="connsiteY46" fmla="*/ 1423377 h 2543915"/>
                <a:gd name="connsiteX47" fmla="*/ 1050403 w 1384138"/>
                <a:gd name="connsiteY47" fmla="*/ 1194777 h 2543915"/>
                <a:gd name="connsiteX48" fmla="*/ 1025003 w 1384138"/>
                <a:gd name="connsiteY48" fmla="*/ 1131277 h 2543915"/>
                <a:gd name="connsiteX49" fmla="*/ 1025003 w 1384138"/>
                <a:gd name="connsiteY49" fmla="*/ 1131277 h 2543915"/>
                <a:gd name="connsiteX50" fmla="*/ 1139303 w 1384138"/>
                <a:gd name="connsiteY50" fmla="*/ 1245577 h 2543915"/>
                <a:gd name="connsiteX51" fmla="*/ 1139303 w 1384138"/>
                <a:gd name="connsiteY51" fmla="*/ 1245577 h 2543915"/>
                <a:gd name="connsiteX52" fmla="*/ 1228203 w 1384138"/>
                <a:gd name="connsiteY52" fmla="*/ 1410677 h 2543915"/>
                <a:gd name="connsiteX53" fmla="*/ 1273337 w 1384138"/>
                <a:gd name="connsiteY53" fmla="*/ 1725051 h 2543915"/>
                <a:gd name="connsiteX54" fmla="*/ 1350709 w 1384138"/>
                <a:gd name="connsiteY54" fmla="*/ 2243602 h 2543915"/>
                <a:gd name="connsiteX55" fmla="*/ 1317103 w 1384138"/>
                <a:gd name="connsiteY55" fmla="*/ 1690077 h 2543915"/>
                <a:gd name="connsiteX56" fmla="*/ 1303035 w 1384138"/>
                <a:gd name="connsiteY56" fmla="*/ 1624818 h 2543915"/>
                <a:gd name="connsiteX57" fmla="*/ 1209837 w 1384138"/>
                <a:gd name="connsiteY57" fmla="*/ 1223108 h 2543915"/>
                <a:gd name="connsiteX58" fmla="*/ 1366731 w 1384138"/>
                <a:gd name="connsiteY58" fmla="*/ 1287976 h 2543915"/>
                <a:gd name="connsiteX59" fmla="*/ 1363268 w 1384138"/>
                <a:gd name="connsiteY59" fmla="*/ 1255422 h 2543915"/>
                <a:gd name="connsiteX60" fmla="*/ 1215503 w 1384138"/>
                <a:gd name="connsiteY60" fmla="*/ 1169377 h 2543915"/>
                <a:gd name="connsiteX61" fmla="*/ 1088503 w 1384138"/>
                <a:gd name="connsiteY61" fmla="*/ 1105877 h 2543915"/>
                <a:gd name="connsiteX62" fmla="*/ 923403 w 1384138"/>
                <a:gd name="connsiteY62" fmla="*/ 889977 h 2543915"/>
                <a:gd name="connsiteX63" fmla="*/ 745603 w 1384138"/>
                <a:gd name="connsiteY63" fmla="*/ 775677 h 2543915"/>
                <a:gd name="connsiteX64" fmla="*/ 631303 w 1384138"/>
                <a:gd name="connsiteY64" fmla="*/ 737577 h 2543915"/>
                <a:gd name="connsiteX65" fmla="*/ 565067 w 1384138"/>
                <a:gd name="connsiteY65" fmla="*/ 563098 h 2543915"/>
                <a:gd name="connsiteX66" fmla="*/ 607271 w 1384138"/>
                <a:gd name="connsiteY66" fmla="*/ 252242 h 2543915"/>
                <a:gd name="connsiteX67" fmla="*/ 732903 w 1384138"/>
                <a:gd name="connsiteY67" fmla="*/ 102577 h 2543915"/>
                <a:gd name="connsiteX68" fmla="*/ 1012303 w 1384138"/>
                <a:gd name="connsiteY68" fmla="*/ 89877 h 2543915"/>
                <a:gd name="connsiteX69" fmla="*/ 1012303 w 1384138"/>
                <a:gd name="connsiteY69"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66319 w 1384138"/>
                <a:gd name="connsiteY43" fmla="*/ 1789993 h 2543915"/>
                <a:gd name="connsiteX44" fmla="*/ 1271969 w 1384138"/>
                <a:gd name="connsiteY44" fmla="*/ 2137118 h 2543915"/>
                <a:gd name="connsiteX45" fmla="*/ 1101203 w 1384138"/>
                <a:gd name="connsiteY45" fmla="*/ 1436077 h 2543915"/>
                <a:gd name="connsiteX46" fmla="*/ 1088503 w 1384138"/>
                <a:gd name="connsiteY46" fmla="*/ 1423377 h 2543915"/>
                <a:gd name="connsiteX47" fmla="*/ 1050403 w 1384138"/>
                <a:gd name="connsiteY47" fmla="*/ 1194777 h 2543915"/>
                <a:gd name="connsiteX48" fmla="*/ 1025003 w 1384138"/>
                <a:gd name="connsiteY48" fmla="*/ 1131277 h 2543915"/>
                <a:gd name="connsiteX49" fmla="*/ 1025003 w 1384138"/>
                <a:gd name="connsiteY49" fmla="*/ 1131277 h 2543915"/>
                <a:gd name="connsiteX50" fmla="*/ 1139303 w 1384138"/>
                <a:gd name="connsiteY50" fmla="*/ 1245577 h 2543915"/>
                <a:gd name="connsiteX51" fmla="*/ 1139303 w 1384138"/>
                <a:gd name="connsiteY51" fmla="*/ 1245577 h 2543915"/>
                <a:gd name="connsiteX52" fmla="*/ 1228203 w 1384138"/>
                <a:gd name="connsiteY52" fmla="*/ 1410677 h 2543915"/>
                <a:gd name="connsiteX53" fmla="*/ 1273337 w 1384138"/>
                <a:gd name="connsiteY53" fmla="*/ 1725051 h 2543915"/>
                <a:gd name="connsiteX54" fmla="*/ 1350709 w 1384138"/>
                <a:gd name="connsiteY54" fmla="*/ 2243602 h 2543915"/>
                <a:gd name="connsiteX55" fmla="*/ 1317103 w 1384138"/>
                <a:gd name="connsiteY55" fmla="*/ 1690077 h 2543915"/>
                <a:gd name="connsiteX56" fmla="*/ 1303035 w 1384138"/>
                <a:gd name="connsiteY56" fmla="*/ 1624818 h 2543915"/>
                <a:gd name="connsiteX57" fmla="*/ 1209837 w 1384138"/>
                <a:gd name="connsiteY57" fmla="*/ 1223108 h 2543915"/>
                <a:gd name="connsiteX58" fmla="*/ 1366731 w 1384138"/>
                <a:gd name="connsiteY58" fmla="*/ 1287976 h 2543915"/>
                <a:gd name="connsiteX59" fmla="*/ 1363268 w 1384138"/>
                <a:gd name="connsiteY59" fmla="*/ 1255422 h 2543915"/>
                <a:gd name="connsiteX60" fmla="*/ 1215503 w 1384138"/>
                <a:gd name="connsiteY60" fmla="*/ 1169377 h 2543915"/>
                <a:gd name="connsiteX61" fmla="*/ 1088503 w 1384138"/>
                <a:gd name="connsiteY61" fmla="*/ 1105877 h 2543915"/>
                <a:gd name="connsiteX62" fmla="*/ 923403 w 1384138"/>
                <a:gd name="connsiteY62" fmla="*/ 889977 h 2543915"/>
                <a:gd name="connsiteX63" fmla="*/ 745603 w 1384138"/>
                <a:gd name="connsiteY63" fmla="*/ 775677 h 2543915"/>
                <a:gd name="connsiteX64" fmla="*/ 631303 w 1384138"/>
                <a:gd name="connsiteY64" fmla="*/ 737577 h 2543915"/>
                <a:gd name="connsiteX65" fmla="*/ 565067 w 1384138"/>
                <a:gd name="connsiteY65" fmla="*/ 563098 h 2543915"/>
                <a:gd name="connsiteX66" fmla="*/ 607271 w 1384138"/>
                <a:gd name="connsiteY66" fmla="*/ 252242 h 2543915"/>
                <a:gd name="connsiteX67" fmla="*/ 732903 w 1384138"/>
                <a:gd name="connsiteY67" fmla="*/ 102577 h 2543915"/>
                <a:gd name="connsiteX68" fmla="*/ 1012303 w 1384138"/>
                <a:gd name="connsiteY68" fmla="*/ 89877 h 2543915"/>
                <a:gd name="connsiteX69" fmla="*/ 1012303 w 1384138"/>
                <a:gd name="connsiteY69"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66319 w 1384138"/>
                <a:gd name="connsiteY43" fmla="*/ 1789993 h 2543915"/>
                <a:gd name="connsiteX44" fmla="*/ 1271969 w 1384138"/>
                <a:gd name="connsiteY44" fmla="*/ 2137118 h 2543915"/>
                <a:gd name="connsiteX45" fmla="*/ 1101203 w 1384138"/>
                <a:gd name="connsiteY45" fmla="*/ 1436077 h 2543915"/>
                <a:gd name="connsiteX46" fmla="*/ 1088503 w 1384138"/>
                <a:gd name="connsiteY46" fmla="*/ 1423377 h 2543915"/>
                <a:gd name="connsiteX47" fmla="*/ 1050403 w 1384138"/>
                <a:gd name="connsiteY47" fmla="*/ 1194777 h 2543915"/>
                <a:gd name="connsiteX48" fmla="*/ 1025003 w 1384138"/>
                <a:gd name="connsiteY48" fmla="*/ 1131277 h 2543915"/>
                <a:gd name="connsiteX49" fmla="*/ 1025003 w 1384138"/>
                <a:gd name="connsiteY49" fmla="*/ 1131277 h 2543915"/>
                <a:gd name="connsiteX50" fmla="*/ 1139303 w 1384138"/>
                <a:gd name="connsiteY50" fmla="*/ 1245577 h 2543915"/>
                <a:gd name="connsiteX51" fmla="*/ 1139303 w 1384138"/>
                <a:gd name="connsiteY51" fmla="*/ 1245577 h 2543915"/>
                <a:gd name="connsiteX52" fmla="*/ 1194455 w 1384138"/>
                <a:gd name="connsiteY52" fmla="*/ 1410166 h 2543915"/>
                <a:gd name="connsiteX53" fmla="*/ 1228203 w 1384138"/>
                <a:gd name="connsiteY53" fmla="*/ 1410677 h 2543915"/>
                <a:gd name="connsiteX54" fmla="*/ 1273337 w 1384138"/>
                <a:gd name="connsiteY54" fmla="*/ 1725051 h 2543915"/>
                <a:gd name="connsiteX55" fmla="*/ 1350709 w 1384138"/>
                <a:gd name="connsiteY55" fmla="*/ 2243602 h 2543915"/>
                <a:gd name="connsiteX56" fmla="*/ 1317103 w 1384138"/>
                <a:gd name="connsiteY56" fmla="*/ 1690077 h 2543915"/>
                <a:gd name="connsiteX57" fmla="*/ 1303035 w 1384138"/>
                <a:gd name="connsiteY57" fmla="*/ 1624818 h 2543915"/>
                <a:gd name="connsiteX58" fmla="*/ 1209837 w 1384138"/>
                <a:gd name="connsiteY58" fmla="*/ 1223108 h 2543915"/>
                <a:gd name="connsiteX59" fmla="*/ 1366731 w 1384138"/>
                <a:gd name="connsiteY59" fmla="*/ 1287976 h 2543915"/>
                <a:gd name="connsiteX60" fmla="*/ 1363268 w 1384138"/>
                <a:gd name="connsiteY60" fmla="*/ 1255422 h 2543915"/>
                <a:gd name="connsiteX61" fmla="*/ 1215503 w 1384138"/>
                <a:gd name="connsiteY61" fmla="*/ 1169377 h 2543915"/>
                <a:gd name="connsiteX62" fmla="*/ 1088503 w 1384138"/>
                <a:gd name="connsiteY62" fmla="*/ 1105877 h 2543915"/>
                <a:gd name="connsiteX63" fmla="*/ 923403 w 1384138"/>
                <a:gd name="connsiteY63" fmla="*/ 889977 h 2543915"/>
                <a:gd name="connsiteX64" fmla="*/ 745603 w 1384138"/>
                <a:gd name="connsiteY64" fmla="*/ 775677 h 2543915"/>
                <a:gd name="connsiteX65" fmla="*/ 631303 w 1384138"/>
                <a:gd name="connsiteY65" fmla="*/ 737577 h 2543915"/>
                <a:gd name="connsiteX66" fmla="*/ 565067 w 1384138"/>
                <a:gd name="connsiteY66" fmla="*/ 563098 h 2543915"/>
                <a:gd name="connsiteX67" fmla="*/ 607271 w 1384138"/>
                <a:gd name="connsiteY67" fmla="*/ 252242 h 2543915"/>
                <a:gd name="connsiteX68" fmla="*/ 732903 w 1384138"/>
                <a:gd name="connsiteY68" fmla="*/ 102577 h 2543915"/>
                <a:gd name="connsiteX69" fmla="*/ 1012303 w 1384138"/>
                <a:gd name="connsiteY69" fmla="*/ 89877 h 2543915"/>
                <a:gd name="connsiteX70" fmla="*/ 1012303 w 1384138"/>
                <a:gd name="connsiteY70"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66319 w 1384138"/>
                <a:gd name="connsiteY43" fmla="*/ 1789993 h 2543915"/>
                <a:gd name="connsiteX44" fmla="*/ 1271969 w 1384138"/>
                <a:gd name="connsiteY44" fmla="*/ 2137118 h 2543915"/>
                <a:gd name="connsiteX45" fmla="*/ 1101203 w 1384138"/>
                <a:gd name="connsiteY45" fmla="*/ 1436077 h 2543915"/>
                <a:gd name="connsiteX46" fmla="*/ 1088503 w 1384138"/>
                <a:gd name="connsiteY46" fmla="*/ 1423377 h 2543915"/>
                <a:gd name="connsiteX47" fmla="*/ 1050403 w 1384138"/>
                <a:gd name="connsiteY47" fmla="*/ 1194777 h 2543915"/>
                <a:gd name="connsiteX48" fmla="*/ 1025003 w 1384138"/>
                <a:gd name="connsiteY48" fmla="*/ 1131277 h 2543915"/>
                <a:gd name="connsiteX49" fmla="*/ 1025003 w 1384138"/>
                <a:gd name="connsiteY49" fmla="*/ 1131277 h 2543915"/>
                <a:gd name="connsiteX50" fmla="*/ 1139303 w 1384138"/>
                <a:gd name="connsiteY50" fmla="*/ 1245577 h 2543915"/>
                <a:gd name="connsiteX51" fmla="*/ 1139303 w 1384138"/>
                <a:gd name="connsiteY51" fmla="*/ 1245577 h 2543915"/>
                <a:gd name="connsiteX52" fmla="*/ 1194455 w 1384138"/>
                <a:gd name="connsiteY52" fmla="*/ 1410166 h 2543915"/>
                <a:gd name="connsiteX53" fmla="*/ 1273337 w 1384138"/>
                <a:gd name="connsiteY53" fmla="*/ 1725051 h 2543915"/>
                <a:gd name="connsiteX54" fmla="*/ 1350709 w 1384138"/>
                <a:gd name="connsiteY54" fmla="*/ 2243602 h 2543915"/>
                <a:gd name="connsiteX55" fmla="*/ 1317103 w 1384138"/>
                <a:gd name="connsiteY55" fmla="*/ 1690077 h 2543915"/>
                <a:gd name="connsiteX56" fmla="*/ 1303035 w 1384138"/>
                <a:gd name="connsiteY56" fmla="*/ 1624818 h 2543915"/>
                <a:gd name="connsiteX57" fmla="*/ 1209837 w 1384138"/>
                <a:gd name="connsiteY57" fmla="*/ 1223108 h 2543915"/>
                <a:gd name="connsiteX58" fmla="*/ 1366731 w 1384138"/>
                <a:gd name="connsiteY58" fmla="*/ 1287976 h 2543915"/>
                <a:gd name="connsiteX59" fmla="*/ 1363268 w 1384138"/>
                <a:gd name="connsiteY59" fmla="*/ 1255422 h 2543915"/>
                <a:gd name="connsiteX60" fmla="*/ 1215503 w 1384138"/>
                <a:gd name="connsiteY60" fmla="*/ 1169377 h 2543915"/>
                <a:gd name="connsiteX61" fmla="*/ 1088503 w 1384138"/>
                <a:gd name="connsiteY61" fmla="*/ 1105877 h 2543915"/>
                <a:gd name="connsiteX62" fmla="*/ 923403 w 1384138"/>
                <a:gd name="connsiteY62" fmla="*/ 889977 h 2543915"/>
                <a:gd name="connsiteX63" fmla="*/ 745603 w 1384138"/>
                <a:gd name="connsiteY63" fmla="*/ 775677 h 2543915"/>
                <a:gd name="connsiteX64" fmla="*/ 631303 w 1384138"/>
                <a:gd name="connsiteY64" fmla="*/ 737577 h 2543915"/>
                <a:gd name="connsiteX65" fmla="*/ 565067 w 1384138"/>
                <a:gd name="connsiteY65" fmla="*/ 563098 h 2543915"/>
                <a:gd name="connsiteX66" fmla="*/ 607271 w 1384138"/>
                <a:gd name="connsiteY66" fmla="*/ 252242 h 2543915"/>
                <a:gd name="connsiteX67" fmla="*/ 732903 w 1384138"/>
                <a:gd name="connsiteY67" fmla="*/ 102577 h 2543915"/>
                <a:gd name="connsiteX68" fmla="*/ 1012303 w 1384138"/>
                <a:gd name="connsiteY68" fmla="*/ 89877 h 2543915"/>
                <a:gd name="connsiteX69" fmla="*/ 1012303 w 1384138"/>
                <a:gd name="connsiteY69"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66319 w 1384138"/>
                <a:gd name="connsiteY43" fmla="*/ 1789993 h 2543915"/>
                <a:gd name="connsiteX44" fmla="*/ 1271969 w 1384138"/>
                <a:gd name="connsiteY44" fmla="*/ 2137118 h 2543915"/>
                <a:gd name="connsiteX45" fmla="*/ 1101203 w 1384138"/>
                <a:gd name="connsiteY45" fmla="*/ 1436077 h 2543915"/>
                <a:gd name="connsiteX46" fmla="*/ 1088503 w 1384138"/>
                <a:gd name="connsiteY46" fmla="*/ 1423377 h 2543915"/>
                <a:gd name="connsiteX47" fmla="*/ 1050403 w 1384138"/>
                <a:gd name="connsiteY47" fmla="*/ 1194777 h 2543915"/>
                <a:gd name="connsiteX48" fmla="*/ 1025003 w 1384138"/>
                <a:gd name="connsiteY48" fmla="*/ 1131277 h 2543915"/>
                <a:gd name="connsiteX49" fmla="*/ 1025003 w 1384138"/>
                <a:gd name="connsiteY49" fmla="*/ 1131277 h 2543915"/>
                <a:gd name="connsiteX50" fmla="*/ 1139303 w 1384138"/>
                <a:gd name="connsiteY50" fmla="*/ 1245577 h 2543915"/>
                <a:gd name="connsiteX51" fmla="*/ 1139303 w 1384138"/>
                <a:gd name="connsiteY51" fmla="*/ 1245577 h 2543915"/>
                <a:gd name="connsiteX52" fmla="*/ 1194455 w 1384138"/>
                <a:gd name="connsiteY52" fmla="*/ 1410166 h 2543915"/>
                <a:gd name="connsiteX53" fmla="*/ 1273337 w 1384138"/>
                <a:gd name="connsiteY53" fmla="*/ 1725051 h 2543915"/>
                <a:gd name="connsiteX54" fmla="*/ 1350709 w 1384138"/>
                <a:gd name="connsiteY54" fmla="*/ 2243602 h 2543915"/>
                <a:gd name="connsiteX55" fmla="*/ 1317103 w 1384138"/>
                <a:gd name="connsiteY55" fmla="*/ 1690077 h 2543915"/>
                <a:gd name="connsiteX56" fmla="*/ 1253798 w 1384138"/>
                <a:gd name="connsiteY56" fmla="*/ 1448971 h 2543915"/>
                <a:gd name="connsiteX57" fmla="*/ 1209837 w 1384138"/>
                <a:gd name="connsiteY57" fmla="*/ 1223108 h 2543915"/>
                <a:gd name="connsiteX58" fmla="*/ 1366731 w 1384138"/>
                <a:gd name="connsiteY58" fmla="*/ 1287976 h 2543915"/>
                <a:gd name="connsiteX59" fmla="*/ 1363268 w 1384138"/>
                <a:gd name="connsiteY59" fmla="*/ 1255422 h 2543915"/>
                <a:gd name="connsiteX60" fmla="*/ 1215503 w 1384138"/>
                <a:gd name="connsiteY60" fmla="*/ 1169377 h 2543915"/>
                <a:gd name="connsiteX61" fmla="*/ 1088503 w 1384138"/>
                <a:gd name="connsiteY61" fmla="*/ 1105877 h 2543915"/>
                <a:gd name="connsiteX62" fmla="*/ 923403 w 1384138"/>
                <a:gd name="connsiteY62" fmla="*/ 889977 h 2543915"/>
                <a:gd name="connsiteX63" fmla="*/ 745603 w 1384138"/>
                <a:gd name="connsiteY63" fmla="*/ 775677 h 2543915"/>
                <a:gd name="connsiteX64" fmla="*/ 631303 w 1384138"/>
                <a:gd name="connsiteY64" fmla="*/ 737577 h 2543915"/>
                <a:gd name="connsiteX65" fmla="*/ 565067 w 1384138"/>
                <a:gd name="connsiteY65" fmla="*/ 563098 h 2543915"/>
                <a:gd name="connsiteX66" fmla="*/ 607271 w 1384138"/>
                <a:gd name="connsiteY66" fmla="*/ 252242 h 2543915"/>
                <a:gd name="connsiteX67" fmla="*/ 732903 w 1384138"/>
                <a:gd name="connsiteY67" fmla="*/ 102577 h 2543915"/>
                <a:gd name="connsiteX68" fmla="*/ 1012303 w 1384138"/>
                <a:gd name="connsiteY68" fmla="*/ 89877 h 2543915"/>
                <a:gd name="connsiteX69" fmla="*/ 1012303 w 1384138"/>
                <a:gd name="connsiteY69"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66319 w 1384138"/>
                <a:gd name="connsiteY43" fmla="*/ 1789993 h 2543915"/>
                <a:gd name="connsiteX44" fmla="*/ 1271969 w 1384138"/>
                <a:gd name="connsiteY44" fmla="*/ 2137118 h 2543915"/>
                <a:gd name="connsiteX45" fmla="*/ 1101203 w 1384138"/>
                <a:gd name="connsiteY45" fmla="*/ 1436077 h 2543915"/>
                <a:gd name="connsiteX46" fmla="*/ 1088503 w 1384138"/>
                <a:gd name="connsiteY46" fmla="*/ 1423377 h 2543915"/>
                <a:gd name="connsiteX47" fmla="*/ 1050403 w 1384138"/>
                <a:gd name="connsiteY47" fmla="*/ 1194777 h 2543915"/>
                <a:gd name="connsiteX48" fmla="*/ 1025003 w 1384138"/>
                <a:gd name="connsiteY48" fmla="*/ 1131277 h 2543915"/>
                <a:gd name="connsiteX49" fmla="*/ 1025003 w 1384138"/>
                <a:gd name="connsiteY49" fmla="*/ 1131277 h 2543915"/>
                <a:gd name="connsiteX50" fmla="*/ 1139303 w 1384138"/>
                <a:gd name="connsiteY50" fmla="*/ 1245577 h 2543915"/>
                <a:gd name="connsiteX51" fmla="*/ 1139303 w 1384138"/>
                <a:gd name="connsiteY51" fmla="*/ 1245577 h 2543915"/>
                <a:gd name="connsiteX52" fmla="*/ 1194455 w 1384138"/>
                <a:gd name="connsiteY52" fmla="*/ 1410166 h 2543915"/>
                <a:gd name="connsiteX53" fmla="*/ 1273337 w 1384138"/>
                <a:gd name="connsiteY53" fmla="*/ 1725051 h 2543915"/>
                <a:gd name="connsiteX54" fmla="*/ 1350709 w 1384138"/>
                <a:gd name="connsiteY54" fmla="*/ 2243602 h 2543915"/>
                <a:gd name="connsiteX55" fmla="*/ 1303035 w 1384138"/>
                <a:gd name="connsiteY55" fmla="*/ 1725246 h 2543915"/>
                <a:gd name="connsiteX56" fmla="*/ 1253798 w 1384138"/>
                <a:gd name="connsiteY56" fmla="*/ 1448971 h 2543915"/>
                <a:gd name="connsiteX57" fmla="*/ 1209837 w 1384138"/>
                <a:gd name="connsiteY57" fmla="*/ 1223108 h 2543915"/>
                <a:gd name="connsiteX58" fmla="*/ 1366731 w 1384138"/>
                <a:gd name="connsiteY58" fmla="*/ 1287976 h 2543915"/>
                <a:gd name="connsiteX59" fmla="*/ 1363268 w 1384138"/>
                <a:gd name="connsiteY59" fmla="*/ 1255422 h 2543915"/>
                <a:gd name="connsiteX60" fmla="*/ 1215503 w 1384138"/>
                <a:gd name="connsiteY60" fmla="*/ 1169377 h 2543915"/>
                <a:gd name="connsiteX61" fmla="*/ 1088503 w 1384138"/>
                <a:gd name="connsiteY61" fmla="*/ 1105877 h 2543915"/>
                <a:gd name="connsiteX62" fmla="*/ 923403 w 1384138"/>
                <a:gd name="connsiteY62" fmla="*/ 889977 h 2543915"/>
                <a:gd name="connsiteX63" fmla="*/ 745603 w 1384138"/>
                <a:gd name="connsiteY63" fmla="*/ 775677 h 2543915"/>
                <a:gd name="connsiteX64" fmla="*/ 631303 w 1384138"/>
                <a:gd name="connsiteY64" fmla="*/ 737577 h 2543915"/>
                <a:gd name="connsiteX65" fmla="*/ 565067 w 1384138"/>
                <a:gd name="connsiteY65" fmla="*/ 563098 h 2543915"/>
                <a:gd name="connsiteX66" fmla="*/ 607271 w 1384138"/>
                <a:gd name="connsiteY66" fmla="*/ 252242 h 2543915"/>
                <a:gd name="connsiteX67" fmla="*/ 732903 w 1384138"/>
                <a:gd name="connsiteY67" fmla="*/ 102577 h 2543915"/>
                <a:gd name="connsiteX68" fmla="*/ 1012303 w 1384138"/>
                <a:gd name="connsiteY68" fmla="*/ 89877 h 2543915"/>
                <a:gd name="connsiteX69" fmla="*/ 1012303 w 1384138"/>
                <a:gd name="connsiteY69"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52251 w 1384138"/>
                <a:gd name="connsiteY43" fmla="*/ 1825163 h 2543915"/>
                <a:gd name="connsiteX44" fmla="*/ 1271969 w 1384138"/>
                <a:gd name="connsiteY44" fmla="*/ 2137118 h 2543915"/>
                <a:gd name="connsiteX45" fmla="*/ 1101203 w 1384138"/>
                <a:gd name="connsiteY45" fmla="*/ 1436077 h 2543915"/>
                <a:gd name="connsiteX46" fmla="*/ 1088503 w 1384138"/>
                <a:gd name="connsiteY46" fmla="*/ 1423377 h 2543915"/>
                <a:gd name="connsiteX47" fmla="*/ 1050403 w 1384138"/>
                <a:gd name="connsiteY47" fmla="*/ 1194777 h 2543915"/>
                <a:gd name="connsiteX48" fmla="*/ 1025003 w 1384138"/>
                <a:gd name="connsiteY48" fmla="*/ 1131277 h 2543915"/>
                <a:gd name="connsiteX49" fmla="*/ 1025003 w 1384138"/>
                <a:gd name="connsiteY49" fmla="*/ 1131277 h 2543915"/>
                <a:gd name="connsiteX50" fmla="*/ 1139303 w 1384138"/>
                <a:gd name="connsiteY50" fmla="*/ 1245577 h 2543915"/>
                <a:gd name="connsiteX51" fmla="*/ 1139303 w 1384138"/>
                <a:gd name="connsiteY51" fmla="*/ 1245577 h 2543915"/>
                <a:gd name="connsiteX52" fmla="*/ 1194455 w 1384138"/>
                <a:gd name="connsiteY52" fmla="*/ 1410166 h 2543915"/>
                <a:gd name="connsiteX53" fmla="*/ 1273337 w 1384138"/>
                <a:gd name="connsiteY53" fmla="*/ 1725051 h 2543915"/>
                <a:gd name="connsiteX54" fmla="*/ 1350709 w 1384138"/>
                <a:gd name="connsiteY54" fmla="*/ 2243602 h 2543915"/>
                <a:gd name="connsiteX55" fmla="*/ 1303035 w 1384138"/>
                <a:gd name="connsiteY55" fmla="*/ 1725246 h 2543915"/>
                <a:gd name="connsiteX56" fmla="*/ 1253798 w 1384138"/>
                <a:gd name="connsiteY56" fmla="*/ 1448971 h 2543915"/>
                <a:gd name="connsiteX57" fmla="*/ 1209837 w 1384138"/>
                <a:gd name="connsiteY57" fmla="*/ 1223108 h 2543915"/>
                <a:gd name="connsiteX58" fmla="*/ 1366731 w 1384138"/>
                <a:gd name="connsiteY58" fmla="*/ 1287976 h 2543915"/>
                <a:gd name="connsiteX59" fmla="*/ 1363268 w 1384138"/>
                <a:gd name="connsiteY59" fmla="*/ 1255422 h 2543915"/>
                <a:gd name="connsiteX60" fmla="*/ 1215503 w 1384138"/>
                <a:gd name="connsiteY60" fmla="*/ 1169377 h 2543915"/>
                <a:gd name="connsiteX61" fmla="*/ 1088503 w 1384138"/>
                <a:gd name="connsiteY61" fmla="*/ 1105877 h 2543915"/>
                <a:gd name="connsiteX62" fmla="*/ 923403 w 1384138"/>
                <a:gd name="connsiteY62" fmla="*/ 889977 h 2543915"/>
                <a:gd name="connsiteX63" fmla="*/ 745603 w 1384138"/>
                <a:gd name="connsiteY63" fmla="*/ 775677 h 2543915"/>
                <a:gd name="connsiteX64" fmla="*/ 631303 w 1384138"/>
                <a:gd name="connsiteY64" fmla="*/ 737577 h 2543915"/>
                <a:gd name="connsiteX65" fmla="*/ 565067 w 1384138"/>
                <a:gd name="connsiteY65" fmla="*/ 563098 h 2543915"/>
                <a:gd name="connsiteX66" fmla="*/ 607271 w 1384138"/>
                <a:gd name="connsiteY66" fmla="*/ 252242 h 2543915"/>
                <a:gd name="connsiteX67" fmla="*/ 732903 w 1384138"/>
                <a:gd name="connsiteY67" fmla="*/ 102577 h 2543915"/>
                <a:gd name="connsiteX68" fmla="*/ 1012303 w 1384138"/>
                <a:gd name="connsiteY68" fmla="*/ 89877 h 2543915"/>
                <a:gd name="connsiteX69" fmla="*/ 1012303 w 1384138"/>
                <a:gd name="connsiteY69"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52251 w 1384138"/>
                <a:gd name="connsiteY43" fmla="*/ 1825163 h 2543915"/>
                <a:gd name="connsiteX44" fmla="*/ 1271969 w 1384138"/>
                <a:gd name="connsiteY44" fmla="*/ 2137118 h 2543915"/>
                <a:gd name="connsiteX45" fmla="*/ 1101203 w 1384138"/>
                <a:gd name="connsiteY45" fmla="*/ 1436077 h 2543915"/>
                <a:gd name="connsiteX46" fmla="*/ 1088503 w 1384138"/>
                <a:gd name="connsiteY46" fmla="*/ 1423377 h 2543915"/>
                <a:gd name="connsiteX47" fmla="*/ 1050403 w 1384138"/>
                <a:gd name="connsiteY47" fmla="*/ 1194777 h 2543915"/>
                <a:gd name="connsiteX48" fmla="*/ 1025003 w 1384138"/>
                <a:gd name="connsiteY48" fmla="*/ 1131277 h 2543915"/>
                <a:gd name="connsiteX49" fmla="*/ 1025003 w 1384138"/>
                <a:gd name="connsiteY49" fmla="*/ 1131277 h 2543915"/>
                <a:gd name="connsiteX50" fmla="*/ 1139303 w 1384138"/>
                <a:gd name="connsiteY50" fmla="*/ 1245577 h 2543915"/>
                <a:gd name="connsiteX51" fmla="*/ 1139303 w 1384138"/>
                <a:gd name="connsiteY51" fmla="*/ 1245577 h 2543915"/>
                <a:gd name="connsiteX52" fmla="*/ 1194455 w 1384138"/>
                <a:gd name="connsiteY52" fmla="*/ 1410166 h 2543915"/>
                <a:gd name="connsiteX53" fmla="*/ 1273337 w 1384138"/>
                <a:gd name="connsiteY53" fmla="*/ 1725051 h 2543915"/>
                <a:gd name="connsiteX54" fmla="*/ 1350709 w 1384138"/>
                <a:gd name="connsiteY54" fmla="*/ 2243602 h 2543915"/>
                <a:gd name="connsiteX55" fmla="*/ 1303035 w 1384138"/>
                <a:gd name="connsiteY55" fmla="*/ 1725246 h 2543915"/>
                <a:gd name="connsiteX56" fmla="*/ 1253798 w 1384138"/>
                <a:gd name="connsiteY56" fmla="*/ 1448971 h 2543915"/>
                <a:gd name="connsiteX57" fmla="*/ 1209837 w 1384138"/>
                <a:gd name="connsiteY57" fmla="*/ 1223108 h 2543915"/>
                <a:gd name="connsiteX58" fmla="*/ 1366731 w 1384138"/>
                <a:gd name="connsiteY58" fmla="*/ 1287976 h 2543915"/>
                <a:gd name="connsiteX59" fmla="*/ 1363268 w 1384138"/>
                <a:gd name="connsiteY59" fmla="*/ 1255422 h 2543915"/>
                <a:gd name="connsiteX60" fmla="*/ 1215503 w 1384138"/>
                <a:gd name="connsiteY60" fmla="*/ 1169377 h 2543915"/>
                <a:gd name="connsiteX61" fmla="*/ 1088503 w 1384138"/>
                <a:gd name="connsiteY61" fmla="*/ 1105877 h 2543915"/>
                <a:gd name="connsiteX62" fmla="*/ 923403 w 1384138"/>
                <a:gd name="connsiteY62" fmla="*/ 889977 h 2543915"/>
                <a:gd name="connsiteX63" fmla="*/ 745603 w 1384138"/>
                <a:gd name="connsiteY63" fmla="*/ 775677 h 2543915"/>
                <a:gd name="connsiteX64" fmla="*/ 631303 w 1384138"/>
                <a:gd name="connsiteY64" fmla="*/ 737577 h 2543915"/>
                <a:gd name="connsiteX65" fmla="*/ 565067 w 1384138"/>
                <a:gd name="connsiteY65" fmla="*/ 563098 h 2543915"/>
                <a:gd name="connsiteX66" fmla="*/ 607271 w 1384138"/>
                <a:gd name="connsiteY66" fmla="*/ 252242 h 2543915"/>
                <a:gd name="connsiteX67" fmla="*/ 732903 w 1384138"/>
                <a:gd name="connsiteY67" fmla="*/ 102577 h 2543915"/>
                <a:gd name="connsiteX68" fmla="*/ 1012303 w 1384138"/>
                <a:gd name="connsiteY68" fmla="*/ 89877 h 2543915"/>
                <a:gd name="connsiteX69" fmla="*/ 1012303 w 1384138"/>
                <a:gd name="connsiteY69"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52251 w 1384138"/>
                <a:gd name="connsiteY43" fmla="*/ 1825163 h 2543915"/>
                <a:gd name="connsiteX44" fmla="*/ 1271969 w 1384138"/>
                <a:gd name="connsiteY44" fmla="*/ 2137118 h 2543915"/>
                <a:gd name="connsiteX45" fmla="*/ 1101203 w 1384138"/>
                <a:gd name="connsiteY45" fmla="*/ 1436077 h 2543915"/>
                <a:gd name="connsiteX46" fmla="*/ 1088503 w 1384138"/>
                <a:gd name="connsiteY46" fmla="*/ 1423377 h 2543915"/>
                <a:gd name="connsiteX47" fmla="*/ 1050403 w 1384138"/>
                <a:gd name="connsiteY47" fmla="*/ 1194777 h 2543915"/>
                <a:gd name="connsiteX48" fmla="*/ 1025003 w 1384138"/>
                <a:gd name="connsiteY48" fmla="*/ 1131277 h 2543915"/>
                <a:gd name="connsiteX49" fmla="*/ 1025003 w 1384138"/>
                <a:gd name="connsiteY49" fmla="*/ 1131277 h 2543915"/>
                <a:gd name="connsiteX50" fmla="*/ 1139303 w 1384138"/>
                <a:gd name="connsiteY50" fmla="*/ 1245577 h 2543915"/>
                <a:gd name="connsiteX51" fmla="*/ 1139303 w 1384138"/>
                <a:gd name="connsiteY51" fmla="*/ 1245577 h 2543915"/>
                <a:gd name="connsiteX52" fmla="*/ 1194455 w 1384138"/>
                <a:gd name="connsiteY52" fmla="*/ 1410166 h 2543915"/>
                <a:gd name="connsiteX53" fmla="*/ 1273337 w 1384138"/>
                <a:gd name="connsiteY53" fmla="*/ 1725051 h 2543915"/>
                <a:gd name="connsiteX54" fmla="*/ 1350709 w 1384138"/>
                <a:gd name="connsiteY54" fmla="*/ 2243602 h 2543915"/>
                <a:gd name="connsiteX55" fmla="*/ 1303035 w 1384138"/>
                <a:gd name="connsiteY55" fmla="*/ 1725246 h 2543915"/>
                <a:gd name="connsiteX56" fmla="*/ 1253798 w 1384138"/>
                <a:gd name="connsiteY56" fmla="*/ 1448971 h 2543915"/>
                <a:gd name="connsiteX57" fmla="*/ 1209837 w 1384138"/>
                <a:gd name="connsiteY57" fmla="*/ 1223108 h 2543915"/>
                <a:gd name="connsiteX58" fmla="*/ 1366731 w 1384138"/>
                <a:gd name="connsiteY58" fmla="*/ 1287976 h 2543915"/>
                <a:gd name="connsiteX59" fmla="*/ 1363268 w 1384138"/>
                <a:gd name="connsiteY59" fmla="*/ 1255422 h 2543915"/>
                <a:gd name="connsiteX60" fmla="*/ 1215503 w 1384138"/>
                <a:gd name="connsiteY60" fmla="*/ 1169377 h 2543915"/>
                <a:gd name="connsiteX61" fmla="*/ 1088503 w 1384138"/>
                <a:gd name="connsiteY61" fmla="*/ 1105877 h 2543915"/>
                <a:gd name="connsiteX62" fmla="*/ 923403 w 1384138"/>
                <a:gd name="connsiteY62" fmla="*/ 889977 h 2543915"/>
                <a:gd name="connsiteX63" fmla="*/ 745603 w 1384138"/>
                <a:gd name="connsiteY63" fmla="*/ 775677 h 2543915"/>
                <a:gd name="connsiteX64" fmla="*/ 631303 w 1384138"/>
                <a:gd name="connsiteY64" fmla="*/ 737577 h 2543915"/>
                <a:gd name="connsiteX65" fmla="*/ 565067 w 1384138"/>
                <a:gd name="connsiteY65" fmla="*/ 563098 h 2543915"/>
                <a:gd name="connsiteX66" fmla="*/ 607271 w 1384138"/>
                <a:gd name="connsiteY66" fmla="*/ 252242 h 2543915"/>
                <a:gd name="connsiteX67" fmla="*/ 732903 w 1384138"/>
                <a:gd name="connsiteY67" fmla="*/ 102577 h 2543915"/>
                <a:gd name="connsiteX68" fmla="*/ 1012303 w 1384138"/>
                <a:gd name="connsiteY68" fmla="*/ 89877 h 2543915"/>
                <a:gd name="connsiteX69" fmla="*/ 1012303 w 1384138"/>
                <a:gd name="connsiteY69"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52251 w 1384138"/>
                <a:gd name="connsiteY43" fmla="*/ 1825163 h 2543915"/>
                <a:gd name="connsiteX44" fmla="*/ 1271969 w 1384138"/>
                <a:gd name="connsiteY44" fmla="*/ 2137118 h 2543915"/>
                <a:gd name="connsiteX45" fmla="*/ 1222590 w 1384138"/>
                <a:gd name="connsiteY45" fmla="*/ 1846264 h 2543915"/>
                <a:gd name="connsiteX46" fmla="*/ 1101203 w 1384138"/>
                <a:gd name="connsiteY46" fmla="*/ 1436077 h 2543915"/>
                <a:gd name="connsiteX47" fmla="*/ 1088503 w 1384138"/>
                <a:gd name="connsiteY47" fmla="*/ 1423377 h 2543915"/>
                <a:gd name="connsiteX48" fmla="*/ 1050403 w 1384138"/>
                <a:gd name="connsiteY48" fmla="*/ 1194777 h 2543915"/>
                <a:gd name="connsiteX49" fmla="*/ 1025003 w 1384138"/>
                <a:gd name="connsiteY49" fmla="*/ 1131277 h 2543915"/>
                <a:gd name="connsiteX50" fmla="*/ 1025003 w 1384138"/>
                <a:gd name="connsiteY50" fmla="*/ 1131277 h 2543915"/>
                <a:gd name="connsiteX51" fmla="*/ 1139303 w 1384138"/>
                <a:gd name="connsiteY51" fmla="*/ 1245577 h 2543915"/>
                <a:gd name="connsiteX52" fmla="*/ 1139303 w 1384138"/>
                <a:gd name="connsiteY52" fmla="*/ 1245577 h 2543915"/>
                <a:gd name="connsiteX53" fmla="*/ 1194455 w 1384138"/>
                <a:gd name="connsiteY53" fmla="*/ 1410166 h 2543915"/>
                <a:gd name="connsiteX54" fmla="*/ 1273337 w 1384138"/>
                <a:gd name="connsiteY54" fmla="*/ 1725051 h 2543915"/>
                <a:gd name="connsiteX55" fmla="*/ 1350709 w 1384138"/>
                <a:gd name="connsiteY55" fmla="*/ 2243602 h 2543915"/>
                <a:gd name="connsiteX56" fmla="*/ 1303035 w 1384138"/>
                <a:gd name="connsiteY56" fmla="*/ 1725246 h 2543915"/>
                <a:gd name="connsiteX57" fmla="*/ 1253798 w 1384138"/>
                <a:gd name="connsiteY57" fmla="*/ 1448971 h 2543915"/>
                <a:gd name="connsiteX58" fmla="*/ 1209837 w 1384138"/>
                <a:gd name="connsiteY58" fmla="*/ 1223108 h 2543915"/>
                <a:gd name="connsiteX59" fmla="*/ 1366731 w 1384138"/>
                <a:gd name="connsiteY59" fmla="*/ 1287976 h 2543915"/>
                <a:gd name="connsiteX60" fmla="*/ 1363268 w 1384138"/>
                <a:gd name="connsiteY60" fmla="*/ 1255422 h 2543915"/>
                <a:gd name="connsiteX61" fmla="*/ 1215503 w 1384138"/>
                <a:gd name="connsiteY61" fmla="*/ 1169377 h 2543915"/>
                <a:gd name="connsiteX62" fmla="*/ 1088503 w 1384138"/>
                <a:gd name="connsiteY62" fmla="*/ 1105877 h 2543915"/>
                <a:gd name="connsiteX63" fmla="*/ 923403 w 1384138"/>
                <a:gd name="connsiteY63" fmla="*/ 889977 h 2543915"/>
                <a:gd name="connsiteX64" fmla="*/ 745603 w 1384138"/>
                <a:gd name="connsiteY64" fmla="*/ 775677 h 2543915"/>
                <a:gd name="connsiteX65" fmla="*/ 631303 w 1384138"/>
                <a:gd name="connsiteY65" fmla="*/ 737577 h 2543915"/>
                <a:gd name="connsiteX66" fmla="*/ 565067 w 1384138"/>
                <a:gd name="connsiteY66" fmla="*/ 563098 h 2543915"/>
                <a:gd name="connsiteX67" fmla="*/ 607271 w 1384138"/>
                <a:gd name="connsiteY67" fmla="*/ 252242 h 2543915"/>
                <a:gd name="connsiteX68" fmla="*/ 732903 w 1384138"/>
                <a:gd name="connsiteY68" fmla="*/ 102577 h 2543915"/>
                <a:gd name="connsiteX69" fmla="*/ 1012303 w 1384138"/>
                <a:gd name="connsiteY69" fmla="*/ 89877 h 2543915"/>
                <a:gd name="connsiteX70" fmla="*/ 1012303 w 1384138"/>
                <a:gd name="connsiteY70"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52251 w 1384138"/>
                <a:gd name="connsiteY43" fmla="*/ 1825163 h 2543915"/>
                <a:gd name="connsiteX44" fmla="*/ 1271969 w 1384138"/>
                <a:gd name="connsiteY44" fmla="*/ 2137118 h 2543915"/>
                <a:gd name="connsiteX45" fmla="*/ 1215556 w 1384138"/>
                <a:gd name="connsiteY45" fmla="*/ 1853298 h 2543915"/>
                <a:gd name="connsiteX46" fmla="*/ 1101203 w 1384138"/>
                <a:gd name="connsiteY46" fmla="*/ 1436077 h 2543915"/>
                <a:gd name="connsiteX47" fmla="*/ 1088503 w 1384138"/>
                <a:gd name="connsiteY47" fmla="*/ 1423377 h 2543915"/>
                <a:gd name="connsiteX48" fmla="*/ 1050403 w 1384138"/>
                <a:gd name="connsiteY48" fmla="*/ 1194777 h 2543915"/>
                <a:gd name="connsiteX49" fmla="*/ 1025003 w 1384138"/>
                <a:gd name="connsiteY49" fmla="*/ 1131277 h 2543915"/>
                <a:gd name="connsiteX50" fmla="*/ 1025003 w 1384138"/>
                <a:gd name="connsiteY50" fmla="*/ 1131277 h 2543915"/>
                <a:gd name="connsiteX51" fmla="*/ 1139303 w 1384138"/>
                <a:gd name="connsiteY51" fmla="*/ 1245577 h 2543915"/>
                <a:gd name="connsiteX52" fmla="*/ 1139303 w 1384138"/>
                <a:gd name="connsiteY52" fmla="*/ 1245577 h 2543915"/>
                <a:gd name="connsiteX53" fmla="*/ 1194455 w 1384138"/>
                <a:gd name="connsiteY53" fmla="*/ 1410166 h 2543915"/>
                <a:gd name="connsiteX54" fmla="*/ 1273337 w 1384138"/>
                <a:gd name="connsiteY54" fmla="*/ 1725051 h 2543915"/>
                <a:gd name="connsiteX55" fmla="*/ 1350709 w 1384138"/>
                <a:gd name="connsiteY55" fmla="*/ 2243602 h 2543915"/>
                <a:gd name="connsiteX56" fmla="*/ 1303035 w 1384138"/>
                <a:gd name="connsiteY56" fmla="*/ 1725246 h 2543915"/>
                <a:gd name="connsiteX57" fmla="*/ 1253798 w 1384138"/>
                <a:gd name="connsiteY57" fmla="*/ 1448971 h 2543915"/>
                <a:gd name="connsiteX58" fmla="*/ 1209837 w 1384138"/>
                <a:gd name="connsiteY58" fmla="*/ 1223108 h 2543915"/>
                <a:gd name="connsiteX59" fmla="*/ 1366731 w 1384138"/>
                <a:gd name="connsiteY59" fmla="*/ 1287976 h 2543915"/>
                <a:gd name="connsiteX60" fmla="*/ 1363268 w 1384138"/>
                <a:gd name="connsiteY60" fmla="*/ 1255422 h 2543915"/>
                <a:gd name="connsiteX61" fmla="*/ 1215503 w 1384138"/>
                <a:gd name="connsiteY61" fmla="*/ 1169377 h 2543915"/>
                <a:gd name="connsiteX62" fmla="*/ 1088503 w 1384138"/>
                <a:gd name="connsiteY62" fmla="*/ 1105877 h 2543915"/>
                <a:gd name="connsiteX63" fmla="*/ 923403 w 1384138"/>
                <a:gd name="connsiteY63" fmla="*/ 889977 h 2543915"/>
                <a:gd name="connsiteX64" fmla="*/ 745603 w 1384138"/>
                <a:gd name="connsiteY64" fmla="*/ 775677 h 2543915"/>
                <a:gd name="connsiteX65" fmla="*/ 631303 w 1384138"/>
                <a:gd name="connsiteY65" fmla="*/ 737577 h 2543915"/>
                <a:gd name="connsiteX66" fmla="*/ 565067 w 1384138"/>
                <a:gd name="connsiteY66" fmla="*/ 563098 h 2543915"/>
                <a:gd name="connsiteX67" fmla="*/ 607271 w 1384138"/>
                <a:gd name="connsiteY67" fmla="*/ 252242 h 2543915"/>
                <a:gd name="connsiteX68" fmla="*/ 732903 w 1384138"/>
                <a:gd name="connsiteY68" fmla="*/ 102577 h 2543915"/>
                <a:gd name="connsiteX69" fmla="*/ 1012303 w 1384138"/>
                <a:gd name="connsiteY69" fmla="*/ 89877 h 2543915"/>
                <a:gd name="connsiteX70" fmla="*/ 1012303 w 1384138"/>
                <a:gd name="connsiteY70"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52251 w 1384138"/>
                <a:gd name="connsiteY43" fmla="*/ 1825163 h 2543915"/>
                <a:gd name="connsiteX44" fmla="*/ 1271969 w 1384138"/>
                <a:gd name="connsiteY44" fmla="*/ 2137118 h 2543915"/>
                <a:gd name="connsiteX45" fmla="*/ 1215556 w 1384138"/>
                <a:gd name="connsiteY45" fmla="*/ 1853298 h 2543915"/>
                <a:gd name="connsiteX46" fmla="*/ 1101203 w 1384138"/>
                <a:gd name="connsiteY46" fmla="*/ 1436077 h 2543915"/>
                <a:gd name="connsiteX47" fmla="*/ 1088503 w 1384138"/>
                <a:gd name="connsiteY47" fmla="*/ 1423377 h 2543915"/>
                <a:gd name="connsiteX48" fmla="*/ 1050403 w 1384138"/>
                <a:gd name="connsiteY48" fmla="*/ 1194777 h 2543915"/>
                <a:gd name="connsiteX49" fmla="*/ 1025003 w 1384138"/>
                <a:gd name="connsiteY49" fmla="*/ 1131277 h 2543915"/>
                <a:gd name="connsiteX50" fmla="*/ 1025003 w 1384138"/>
                <a:gd name="connsiteY50" fmla="*/ 1131277 h 2543915"/>
                <a:gd name="connsiteX51" fmla="*/ 1139303 w 1384138"/>
                <a:gd name="connsiteY51" fmla="*/ 1245577 h 2543915"/>
                <a:gd name="connsiteX52" fmla="*/ 1139303 w 1384138"/>
                <a:gd name="connsiteY52" fmla="*/ 1245577 h 2543915"/>
                <a:gd name="connsiteX53" fmla="*/ 1194455 w 1384138"/>
                <a:gd name="connsiteY53" fmla="*/ 1410166 h 2543915"/>
                <a:gd name="connsiteX54" fmla="*/ 1273337 w 1384138"/>
                <a:gd name="connsiteY54" fmla="*/ 1725051 h 2543915"/>
                <a:gd name="connsiteX55" fmla="*/ 1350709 w 1384138"/>
                <a:gd name="connsiteY55" fmla="*/ 2243602 h 2543915"/>
                <a:gd name="connsiteX56" fmla="*/ 1303035 w 1384138"/>
                <a:gd name="connsiteY56" fmla="*/ 1725246 h 2543915"/>
                <a:gd name="connsiteX57" fmla="*/ 1253798 w 1384138"/>
                <a:gd name="connsiteY57" fmla="*/ 1448971 h 2543915"/>
                <a:gd name="connsiteX58" fmla="*/ 1209837 w 1384138"/>
                <a:gd name="connsiteY58" fmla="*/ 1223108 h 2543915"/>
                <a:gd name="connsiteX59" fmla="*/ 1366731 w 1384138"/>
                <a:gd name="connsiteY59" fmla="*/ 1287976 h 2543915"/>
                <a:gd name="connsiteX60" fmla="*/ 1363268 w 1384138"/>
                <a:gd name="connsiteY60" fmla="*/ 1255422 h 2543915"/>
                <a:gd name="connsiteX61" fmla="*/ 1215503 w 1384138"/>
                <a:gd name="connsiteY61" fmla="*/ 1169377 h 2543915"/>
                <a:gd name="connsiteX62" fmla="*/ 1088503 w 1384138"/>
                <a:gd name="connsiteY62" fmla="*/ 1105877 h 2543915"/>
                <a:gd name="connsiteX63" fmla="*/ 923403 w 1384138"/>
                <a:gd name="connsiteY63" fmla="*/ 889977 h 2543915"/>
                <a:gd name="connsiteX64" fmla="*/ 745603 w 1384138"/>
                <a:gd name="connsiteY64" fmla="*/ 775677 h 2543915"/>
                <a:gd name="connsiteX65" fmla="*/ 631303 w 1384138"/>
                <a:gd name="connsiteY65" fmla="*/ 737577 h 2543915"/>
                <a:gd name="connsiteX66" fmla="*/ 565067 w 1384138"/>
                <a:gd name="connsiteY66" fmla="*/ 563098 h 2543915"/>
                <a:gd name="connsiteX67" fmla="*/ 607271 w 1384138"/>
                <a:gd name="connsiteY67" fmla="*/ 252242 h 2543915"/>
                <a:gd name="connsiteX68" fmla="*/ 732903 w 1384138"/>
                <a:gd name="connsiteY68" fmla="*/ 102577 h 2543915"/>
                <a:gd name="connsiteX69" fmla="*/ 1012303 w 1384138"/>
                <a:gd name="connsiteY69" fmla="*/ 89877 h 2543915"/>
                <a:gd name="connsiteX70" fmla="*/ 1012303 w 1384138"/>
                <a:gd name="connsiteY70"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52251 w 1384138"/>
                <a:gd name="connsiteY43" fmla="*/ 1825163 h 2543915"/>
                <a:gd name="connsiteX44" fmla="*/ 1271969 w 1384138"/>
                <a:gd name="connsiteY44" fmla="*/ 2137118 h 2543915"/>
                <a:gd name="connsiteX45" fmla="*/ 1215556 w 1384138"/>
                <a:gd name="connsiteY45" fmla="*/ 1853298 h 2543915"/>
                <a:gd name="connsiteX46" fmla="*/ 1101203 w 1384138"/>
                <a:gd name="connsiteY46" fmla="*/ 1436077 h 2543915"/>
                <a:gd name="connsiteX47" fmla="*/ 1088503 w 1384138"/>
                <a:gd name="connsiteY47" fmla="*/ 1423377 h 2543915"/>
                <a:gd name="connsiteX48" fmla="*/ 1050403 w 1384138"/>
                <a:gd name="connsiteY48" fmla="*/ 1194777 h 2543915"/>
                <a:gd name="connsiteX49" fmla="*/ 1025003 w 1384138"/>
                <a:gd name="connsiteY49" fmla="*/ 1131277 h 2543915"/>
                <a:gd name="connsiteX50" fmla="*/ 1025003 w 1384138"/>
                <a:gd name="connsiteY50" fmla="*/ 1131277 h 2543915"/>
                <a:gd name="connsiteX51" fmla="*/ 1139303 w 1384138"/>
                <a:gd name="connsiteY51" fmla="*/ 1245577 h 2543915"/>
                <a:gd name="connsiteX52" fmla="*/ 1139303 w 1384138"/>
                <a:gd name="connsiteY52" fmla="*/ 1245577 h 2543915"/>
                <a:gd name="connsiteX53" fmla="*/ 1194455 w 1384138"/>
                <a:gd name="connsiteY53" fmla="*/ 1410166 h 2543915"/>
                <a:gd name="connsiteX54" fmla="*/ 1273337 w 1384138"/>
                <a:gd name="connsiteY54" fmla="*/ 1725051 h 2543915"/>
                <a:gd name="connsiteX55" fmla="*/ 1343675 w 1384138"/>
                <a:gd name="connsiteY55" fmla="*/ 2264703 h 2543915"/>
                <a:gd name="connsiteX56" fmla="*/ 1303035 w 1384138"/>
                <a:gd name="connsiteY56" fmla="*/ 1725246 h 2543915"/>
                <a:gd name="connsiteX57" fmla="*/ 1253798 w 1384138"/>
                <a:gd name="connsiteY57" fmla="*/ 1448971 h 2543915"/>
                <a:gd name="connsiteX58" fmla="*/ 1209837 w 1384138"/>
                <a:gd name="connsiteY58" fmla="*/ 1223108 h 2543915"/>
                <a:gd name="connsiteX59" fmla="*/ 1366731 w 1384138"/>
                <a:gd name="connsiteY59" fmla="*/ 1287976 h 2543915"/>
                <a:gd name="connsiteX60" fmla="*/ 1363268 w 1384138"/>
                <a:gd name="connsiteY60" fmla="*/ 1255422 h 2543915"/>
                <a:gd name="connsiteX61" fmla="*/ 1215503 w 1384138"/>
                <a:gd name="connsiteY61" fmla="*/ 1169377 h 2543915"/>
                <a:gd name="connsiteX62" fmla="*/ 1088503 w 1384138"/>
                <a:gd name="connsiteY62" fmla="*/ 1105877 h 2543915"/>
                <a:gd name="connsiteX63" fmla="*/ 923403 w 1384138"/>
                <a:gd name="connsiteY63" fmla="*/ 889977 h 2543915"/>
                <a:gd name="connsiteX64" fmla="*/ 745603 w 1384138"/>
                <a:gd name="connsiteY64" fmla="*/ 775677 h 2543915"/>
                <a:gd name="connsiteX65" fmla="*/ 631303 w 1384138"/>
                <a:gd name="connsiteY65" fmla="*/ 737577 h 2543915"/>
                <a:gd name="connsiteX66" fmla="*/ 565067 w 1384138"/>
                <a:gd name="connsiteY66" fmla="*/ 563098 h 2543915"/>
                <a:gd name="connsiteX67" fmla="*/ 607271 w 1384138"/>
                <a:gd name="connsiteY67" fmla="*/ 252242 h 2543915"/>
                <a:gd name="connsiteX68" fmla="*/ 732903 w 1384138"/>
                <a:gd name="connsiteY68" fmla="*/ 102577 h 2543915"/>
                <a:gd name="connsiteX69" fmla="*/ 1012303 w 1384138"/>
                <a:gd name="connsiteY69" fmla="*/ 89877 h 2543915"/>
                <a:gd name="connsiteX70" fmla="*/ 1012303 w 1384138"/>
                <a:gd name="connsiteY70"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52251 w 1384138"/>
                <a:gd name="connsiteY43" fmla="*/ 1825163 h 2543915"/>
                <a:gd name="connsiteX44" fmla="*/ 1271969 w 1384138"/>
                <a:gd name="connsiteY44" fmla="*/ 2137118 h 2543915"/>
                <a:gd name="connsiteX45" fmla="*/ 1215556 w 1384138"/>
                <a:gd name="connsiteY45" fmla="*/ 1853298 h 2543915"/>
                <a:gd name="connsiteX46" fmla="*/ 1101203 w 1384138"/>
                <a:gd name="connsiteY46" fmla="*/ 1436077 h 2543915"/>
                <a:gd name="connsiteX47" fmla="*/ 1088503 w 1384138"/>
                <a:gd name="connsiteY47" fmla="*/ 1423377 h 2543915"/>
                <a:gd name="connsiteX48" fmla="*/ 1050403 w 1384138"/>
                <a:gd name="connsiteY48" fmla="*/ 1194777 h 2543915"/>
                <a:gd name="connsiteX49" fmla="*/ 1025003 w 1384138"/>
                <a:gd name="connsiteY49" fmla="*/ 1131277 h 2543915"/>
                <a:gd name="connsiteX50" fmla="*/ 1025003 w 1384138"/>
                <a:gd name="connsiteY50" fmla="*/ 1131277 h 2543915"/>
                <a:gd name="connsiteX51" fmla="*/ 1139303 w 1384138"/>
                <a:gd name="connsiteY51" fmla="*/ 1245577 h 2543915"/>
                <a:gd name="connsiteX52" fmla="*/ 1139303 w 1384138"/>
                <a:gd name="connsiteY52" fmla="*/ 1245577 h 2543915"/>
                <a:gd name="connsiteX53" fmla="*/ 1194455 w 1384138"/>
                <a:gd name="connsiteY53" fmla="*/ 1410166 h 2543915"/>
                <a:gd name="connsiteX54" fmla="*/ 1273337 w 1384138"/>
                <a:gd name="connsiteY54" fmla="*/ 1725051 h 2543915"/>
                <a:gd name="connsiteX55" fmla="*/ 1343675 w 1384138"/>
                <a:gd name="connsiteY55" fmla="*/ 2264703 h 2543915"/>
                <a:gd name="connsiteX56" fmla="*/ 1324137 w 1384138"/>
                <a:gd name="connsiteY56" fmla="*/ 1739314 h 2543915"/>
                <a:gd name="connsiteX57" fmla="*/ 1253798 w 1384138"/>
                <a:gd name="connsiteY57" fmla="*/ 1448971 h 2543915"/>
                <a:gd name="connsiteX58" fmla="*/ 1209837 w 1384138"/>
                <a:gd name="connsiteY58" fmla="*/ 1223108 h 2543915"/>
                <a:gd name="connsiteX59" fmla="*/ 1366731 w 1384138"/>
                <a:gd name="connsiteY59" fmla="*/ 1287976 h 2543915"/>
                <a:gd name="connsiteX60" fmla="*/ 1363268 w 1384138"/>
                <a:gd name="connsiteY60" fmla="*/ 1255422 h 2543915"/>
                <a:gd name="connsiteX61" fmla="*/ 1215503 w 1384138"/>
                <a:gd name="connsiteY61" fmla="*/ 1169377 h 2543915"/>
                <a:gd name="connsiteX62" fmla="*/ 1088503 w 1384138"/>
                <a:gd name="connsiteY62" fmla="*/ 1105877 h 2543915"/>
                <a:gd name="connsiteX63" fmla="*/ 923403 w 1384138"/>
                <a:gd name="connsiteY63" fmla="*/ 889977 h 2543915"/>
                <a:gd name="connsiteX64" fmla="*/ 745603 w 1384138"/>
                <a:gd name="connsiteY64" fmla="*/ 775677 h 2543915"/>
                <a:gd name="connsiteX65" fmla="*/ 631303 w 1384138"/>
                <a:gd name="connsiteY65" fmla="*/ 737577 h 2543915"/>
                <a:gd name="connsiteX66" fmla="*/ 565067 w 1384138"/>
                <a:gd name="connsiteY66" fmla="*/ 563098 h 2543915"/>
                <a:gd name="connsiteX67" fmla="*/ 607271 w 1384138"/>
                <a:gd name="connsiteY67" fmla="*/ 252242 h 2543915"/>
                <a:gd name="connsiteX68" fmla="*/ 732903 w 1384138"/>
                <a:gd name="connsiteY68" fmla="*/ 102577 h 2543915"/>
                <a:gd name="connsiteX69" fmla="*/ 1012303 w 1384138"/>
                <a:gd name="connsiteY69" fmla="*/ 89877 h 2543915"/>
                <a:gd name="connsiteX70" fmla="*/ 1012303 w 1384138"/>
                <a:gd name="connsiteY70"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52251 w 1384138"/>
                <a:gd name="connsiteY43" fmla="*/ 1825163 h 2543915"/>
                <a:gd name="connsiteX44" fmla="*/ 1271969 w 1384138"/>
                <a:gd name="connsiteY44" fmla="*/ 2137118 h 2543915"/>
                <a:gd name="connsiteX45" fmla="*/ 1215556 w 1384138"/>
                <a:gd name="connsiteY45" fmla="*/ 1853298 h 2543915"/>
                <a:gd name="connsiteX46" fmla="*/ 1101203 w 1384138"/>
                <a:gd name="connsiteY46" fmla="*/ 1436077 h 2543915"/>
                <a:gd name="connsiteX47" fmla="*/ 1088503 w 1384138"/>
                <a:gd name="connsiteY47" fmla="*/ 1423377 h 2543915"/>
                <a:gd name="connsiteX48" fmla="*/ 1050403 w 1384138"/>
                <a:gd name="connsiteY48" fmla="*/ 1194777 h 2543915"/>
                <a:gd name="connsiteX49" fmla="*/ 1025003 w 1384138"/>
                <a:gd name="connsiteY49" fmla="*/ 1131277 h 2543915"/>
                <a:gd name="connsiteX50" fmla="*/ 1025003 w 1384138"/>
                <a:gd name="connsiteY50" fmla="*/ 1131277 h 2543915"/>
                <a:gd name="connsiteX51" fmla="*/ 1139303 w 1384138"/>
                <a:gd name="connsiteY51" fmla="*/ 1245577 h 2543915"/>
                <a:gd name="connsiteX52" fmla="*/ 1139303 w 1384138"/>
                <a:gd name="connsiteY52" fmla="*/ 1245577 h 2543915"/>
                <a:gd name="connsiteX53" fmla="*/ 1194455 w 1384138"/>
                <a:gd name="connsiteY53" fmla="*/ 1410166 h 2543915"/>
                <a:gd name="connsiteX54" fmla="*/ 1259269 w 1384138"/>
                <a:gd name="connsiteY54" fmla="*/ 1739118 h 2543915"/>
                <a:gd name="connsiteX55" fmla="*/ 1343675 w 1384138"/>
                <a:gd name="connsiteY55" fmla="*/ 2264703 h 2543915"/>
                <a:gd name="connsiteX56" fmla="*/ 1324137 w 1384138"/>
                <a:gd name="connsiteY56" fmla="*/ 1739314 h 2543915"/>
                <a:gd name="connsiteX57" fmla="*/ 1253798 w 1384138"/>
                <a:gd name="connsiteY57" fmla="*/ 1448971 h 2543915"/>
                <a:gd name="connsiteX58" fmla="*/ 1209837 w 1384138"/>
                <a:gd name="connsiteY58" fmla="*/ 1223108 h 2543915"/>
                <a:gd name="connsiteX59" fmla="*/ 1366731 w 1384138"/>
                <a:gd name="connsiteY59" fmla="*/ 1287976 h 2543915"/>
                <a:gd name="connsiteX60" fmla="*/ 1363268 w 1384138"/>
                <a:gd name="connsiteY60" fmla="*/ 1255422 h 2543915"/>
                <a:gd name="connsiteX61" fmla="*/ 1215503 w 1384138"/>
                <a:gd name="connsiteY61" fmla="*/ 1169377 h 2543915"/>
                <a:gd name="connsiteX62" fmla="*/ 1088503 w 1384138"/>
                <a:gd name="connsiteY62" fmla="*/ 1105877 h 2543915"/>
                <a:gd name="connsiteX63" fmla="*/ 923403 w 1384138"/>
                <a:gd name="connsiteY63" fmla="*/ 889977 h 2543915"/>
                <a:gd name="connsiteX64" fmla="*/ 745603 w 1384138"/>
                <a:gd name="connsiteY64" fmla="*/ 775677 h 2543915"/>
                <a:gd name="connsiteX65" fmla="*/ 631303 w 1384138"/>
                <a:gd name="connsiteY65" fmla="*/ 737577 h 2543915"/>
                <a:gd name="connsiteX66" fmla="*/ 565067 w 1384138"/>
                <a:gd name="connsiteY66" fmla="*/ 563098 h 2543915"/>
                <a:gd name="connsiteX67" fmla="*/ 607271 w 1384138"/>
                <a:gd name="connsiteY67" fmla="*/ 252242 h 2543915"/>
                <a:gd name="connsiteX68" fmla="*/ 732903 w 1384138"/>
                <a:gd name="connsiteY68" fmla="*/ 102577 h 2543915"/>
                <a:gd name="connsiteX69" fmla="*/ 1012303 w 1384138"/>
                <a:gd name="connsiteY69" fmla="*/ 89877 h 2543915"/>
                <a:gd name="connsiteX70" fmla="*/ 1012303 w 1384138"/>
                <a:gd name="connsiteY70"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52251 w 1384138"/>
                <a:gd name="connsiteY43" fmla="*/ 1825163 h 2543915"/>
                <a:gd name="connsiteX44" fmla="*/ 1271969 w 1384138"/>
                <a:gd name="connsiteY44" fmla="*/ 2137118 h 2543915"/>
                <a:gd name="connsiteX45" fmla="*/ 1215556 w 1384138"/>
                <a:gd name="connsiteY45" fmla="*/ 1853298 h 2543915"/>
                <a:gd name="connsiteX46" fmla="*/ 1101203 w 1384138"/>
                <a:gd name="connsiteY46" fmla="*/ 1436077 h 2543915"/>
                <a:gd name="connsiteX47" fmla="*/ 1088503 w 1384138"/>
                <a:gd name="connsiteY47" fmla="*/ 1423377 h 2543915"/>
                <a:gd name="connsiteX48" fmla="*/ 1050403 w 1384138"/>
                <a:gd name="connsiteY48" fmla="*/ 1194777 h 2543915"/>
                <a:gd name="connsiteX49" fmla="*/ 1025003 w 1384138"/>
                <a:gd name="connsiteY49" fmla="*/ 1131277 h 2543915"/>
                <a:gd name="connsiteX50" fmla="*/ 1025003 w 1384138"/>
                <a:gd name="connsiteY50" fmla="*/ 1131277 h 2543915"/>
                <a:gd name="connsiteX51" fmla="*/ 1139303 w 1384138"/>
                <a:gd name="connsiteY51" fmla="*/ 1245577 h 2543915"/>
                <a:gd name="connsiteX52" fmla="*/ 1139303 w 1384138"/>
                <a:gd name="connsiteY52" fmla="*/ 1245577 h 2543915"/>
                <a:gd name="connsiteX53" fmla="*/ 1194455 w 1384138"/>
                <a:gd name="connsiteY53" fmla="*/ 1410166 h 2543915"/>
                <a:gd name="connsiteX54" fmla="*/ 1259269 w 1384138"/>
                <a:gd name="connsiteY54" fmla="*/ 1739118 h 2543915"/>
                <a:gd name="connsiteX55" fmla="*/ 1343675 w 1384138"/>
                <a:gd name="connsiteY55" fmla="*/ 2264703 h 2543915"/>
                <a:gd name="connsiteX56" fmla="*/ 1303035 w 1384138"/>
                <a:gd name="connsiteY56" fmla="*/ 1746348 h 2543915"/>
                <a:gd name="connsiteX57" fmla="*/ 1253798 w 1384138"/>
                <a:gd name="connsiteY57" fmla="*/ 1448971 h 2543915"/>
                <a:gd name="connsiteX58" fmla="*/ 1209837 w 1384138"/>
                <a:gd name="connsiteY58" fmla="*/ 1223108 h 2543915"/>
                <a:gd name="connsiteX59" fmla="*/ 1366731 w 1384138"/>
                <a:gd name="connsiteY59" fmla="*/ 1287976 h 2543915"/>
                <a:gd name="connsiteX60" fmla="*/ 1363268 w 1384138"/>
                <a:gd name="connsiteY60" fmla="*/ 1255422 h 2543915"/>
                <a:gd name="connsiteX61" fmla="*/ 1215503 w 1384138"/>
                <a:gd name="connsiteY61" fmla="*/ 1169377 h 2543915"/>
                <a:gd name="connsiteX62" fmla="*/ 1088503 w 1384138"/>
                <a:gd name="connsiteY62" fmla="*/ 1105877 h 2543915"/>
                <a:gd name="connsiteX63" fmla="*/ 923403 w 1384138"/>
                <a:gd name="connsiteY63" fmla="*/ 889977 h 2543915"/>
                <a:gd name="connsiteX64" fmla="*/ 745603 w 1384138"/>
                <a:gd name="connsiteY64" fmla="*/ 775677 h 2543915"/>
                <a:gd name="connsiteX65" fmla="*/ 631303 w 1384138"/>
                <a:gd name="connsiteY65" fmla="*/ 737577 h 2543915"/>
                <a:gd name="connsiteX66" fmla="*/ 565067 w 1384138"/>
                <a:gd name="connsiteY66" fmla="*/ 563098 h 2543915"/>
                <a:gd name="connsiteX67" fmla="*/ 607271 w 1384138"/>
                <a:gd name="connsiteY67" fmla="*/ 252242 h 2543915"/>
                <a:gd name="connsiteX68" fmla="*/ 732903 w 1384138"/>
                <a:gd name="connsiteY68" fmla="*/ 102577 h 2543915"/>
                <a:gd name="connsiteX69" fmla="*/ 1012303 w 1384138"/>
                <a:gd name="connsiteY69" fmla="*/ 89877 h 2543915"/>
                <a:gd name="connsiteX70" fmla="*/ 1012303 w 1384138"/>
                <a:gd name="connsiteY70"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52251 w 1384138"/>
                <a:gd name="connsiteY43" fmla="*/ 1825163 h 2543915"/>
                <a:gd name="connsiteX44" fmla="*/ 1271969 w 1384138"/>
                <a:gd name="connsiteY44" fmla="*/ 2137118 h 2543915"/>
                <a:gd name="connsiteX45" fmla="*/ 1215556 w 1384138"/>
                <a:gd name="connsiteY45" fmla="*/ 1853298 h 2543915"/>
                <a:gd name="connsiteX46" fmla="*/ 1101203 w 1384138"/>
                <a:gd name="connsiteY46" fmla="*/ 1436077 h 2543915"/>
                <a:gd name="connsiteX47" fmla="*/ 1067402 w 1384138"/>
                <a:gd name="connsiteY47" fmla="*/ 1395241 h 2543915"/>
                <a:gd name="connsiteX48" fmla="*/ 1050403 w 1384138"/>
                <a:gd name="connsiteY48" fmla="*/ 1194777 h 2543915"/>
                <a:gd name="connsiteX49" fmla="*/ 1025003 w 1384138"/>
                <a:gd name="connsiteY49" fmla="*/ 1131277 h 2543915"/>
                <a:gd name="connsiteX50" fmla="*/ 1025003 w 1384138"/>
                <a:gd name="connsiteY50" fmla="*/ 1131277 h 2543915"/>
                <a:gd name="connsiteX51" fmla="*/ 1139303 w 1384138"/>
                <a:gd name="connsiteY51" fmla="*/ 1245577 h 2543915"/>
                <a:gd name="connsiteX52" fmla="*/ 1139303 w 1384138"/>
                <a:gd name="connsiteY52" fmla="*/ 1245577 h 2543915"/>
                <a:gd name="connsiteX53" fmla="*/ 1194455 w 1384138"/>
                <a:gd name="connsiteY53" fmla="*/ 1410166 h 2543915"/>
                <a:gd name="connsiteX54" fmla="*/ 1259269 w 1384138"/>
                <a:gd name="connsiteY54" fmla="*/ 1739118 h 2543915"/>
                <a:gd name="connsiteX55" fmla="*/ 1343675 w 1384138"/>
                <a:gd name="connsiteY55" fmla="*/ 2264703 h 2543915"/>
                <a:gd name="connsiteX56" fmla="*/ 1303035 w 1384138"/>
                <a:gd name="connsiteY56" fmla="*/ 1746348 h 2543915"/>
                <a:gd name="connsiteX57" fmla="*/ 1253798 w 1384138"/>
                <a:gd name="connsiteY57" fmla="*/ 1448971 h 2543915"/>
                <a:gd name="connsiteX58" fmla="*/ 1209837 w 1384138"/>
                <a:gd name="connsiteY58" fmla="*/ 1223108 h 2543915"/>
                <a:gd name="connsiteX59" fmla="*/ 1366731 w 1384138"/>
                <a:gd name="connsiteY59" fmla="*/ 1287976 h 2543915"/>
                <a:gd name="connsiteX60" fmla="*/ 1363268 w 1384138"/>
                <a:gd name="connsiteY60" fmla="*/ 1255422 h 2543915"/>
                <a:gd name="connsiteX61" fmla="*/ 1215503 w 1384138"/>
                <a:gd name="connsiteY61" fmla="*/ 1169377 h 2543915"/>
                <a:gd name="connsiteX62" fmla="*/ 1088503 w 1384138"/>
                <a:gd name="connsiteY62" fmla="*/ 1105877 h 2543915"/>
                <a:gd name="connsiteX63" fmla="*/ 923403 w 1384138"/>
                <a:gd name="connsiteY63" fmla="*/ 889977 h 2543915"/>
                <a:gd name="connsiteX64" fmla="*/ 745603 w 1384138"/>
                <a:gd name="connsiteY64" fmla="*/ 775677 h 2543915"/>
                <a:gd name="connsiteX65" fmla="*/ 631303 w 1384138"/>
                <a:gd name="connsiteY65" fmla="*/ 737577 h 2543915"/>
                <a:gd name="connsiteX66" fmla="*/ 565067 w 1384138"/>
                <a:gd name="connsiteY66" fmla="*/ 563098 h 2543915"/>
                <a:gd name="connsiteX67" fmla="*/ 607271 w 1384138"/>
                <a:gd name="connsiteY67" fmla="*/ 252242 h 2543915"/>
                <a:gd name="connsiteX68" fmla="*/ 732903 w 1384138"/>
                <a:gd name="connsiteY68" fmla="*/ 102577 h 2543915"/>
                <a:gd name="connsiteX69" fmla="*/ 1012303 w 1384138"/>
                <a:gd name="connsiteY69" fmla="*/ 89877 h 2543915"/>
                <a:gd name="connsiteX70" fmla="*/ 1012303 w 1384138"/>
                <a:gd name="connsiteY70"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52251 w 1384138"/>
                <a:gd name="connsiteY43" fmla="*/ 1825163 h 2543915"/>
                <a:gd name="connsiteX44" fmla="*/ 1271969 w 1384138"/>
                <a:gd name="connsiteY44" fmla="*/ 2137118 h 2543915"/>
                <a:gd name="connsiteX45" fmla="*/ 1215556 w 1384138"/>
                <a:gd name="connsiteY45" fmla="*/ 1853298 h 2543915"/>
                <a:gd name="connsiteX46" fmla="*/ 1143406 w 1384138"/>
                <a:gd name="connsiteY46" fmla="*/ 1661160 h 2543915"/>
                <a:gd name="connsiteX47" fmla="*/ 1067402 w 1384138"/>
                <a:gd name="connsiteY47" fmla="*/ 1395241 h 2543915"/>
                <a:gd name="connsiteX48" fmla="*/ 1050403 w 1384138"/>
                <a:gd name="connsiteY48" fmla="*/ 1194777 h 2543915"/>
                <a:gd name="connsiteX49" fmla="*/ 1025003 w 1384138"/>
                <a:gd name="connsiteY49" fmla="*/ 1131277 h 2543915"/>
                <a:gd name="connsiteX50" fmla="*/ 1025003 w 1384138"/>
                <a:gd name="connsiteY50" fmla="*/ 1131277 h 2543915"/>
                <a:gd name="connsiteX51" fmla="*/ 1139303 w 1384138"/>
                <a:gd name="connsiteY51" fmla="*/ 1245577 h 2543915"/>
                <a:gd name="connsiteX52" fmla="*/ 1139303 w 1384138"/>
                <a:gd name="connsiteY52" fmla="*/ 1245577 h 2543915"/>
                <a:gd name="connsiteX53" fmla="*/ 1194455 w 1384138"/>
                <a:gd name="connsiteY53" fmla="*/ 1410166 h 2543915"/>
                <a:gd name="connsiteX54" fmla="*/ 1259269 w 1384138"/>
                <a:gd name="connsiteY54" fmla="*/ 1739118 h 2543915"/>
                <a:gd name="connsiteX55" fmla="*/ 1343675 w 1384138"/>
                <a:gd name="connsiteY55" fmla="*/ 2264703 h 2543915"/>
                <a:gd name="connsiteX56" fmla="*/ 1303035 w 1384138"/>
                <a:gd name="connsiteY56" fmla="*/ 1746348 h 2543915"/>
                <a:gd name="connsiteX57" fmla="*/ 1253798 w 1384138"/>
                <a:gd name="connsiteY57" fmla="*/ 1448971 h 2543915"/>
                <a:gd name="connsiteX58" fmla="*/ 1209837 w 1384138"/>
                <a:gd name="connsiteY58" fmla="*/ 1223108 h 2543915"/>
                <a:gd name="connsiteX59" fmla="*/ 1366731 w 1384138"/>
                <a:gd name="connsiteY59" fmla="*/ 1287976 h 2543915"/>
                <a:gd name="connsiteX60" fmla="*/ 1363268 w 1384138"/>
                <a:gd name="connsiteY60" fmla="*/ 1255422 h 2543915"/>
                <a:gd name="connsiteX61" fmla="*/ 1215503 w 1384138"/>
                <a:gd name="connsiteY61" fmla="*/ 1169377 h 2543915"/>
                <a:gd name="connsiteX62" fmla="*/ 1088503 w 1384138"/>
                <a:gd name="connsiteY62" fmla="*/ 1105877 h 2543915"/>
                <a:gd name="connsiteX63" fmla="*/ 923403 w 1384138"/>
                <a:gd name="connsiteY63" fmla="*/ 889977 h 2543915"/>
                <a:gd name="connsiteX64" fmla="*/ 745603 w 1384138"/>
                <a:gd name="connsiteY64" fmla="*/ 775677 h 2543915"/>
                <a:gd name="connsiteX65" fmla="*/ 631303 w 1384138"/>
                <a:gd name="connsiteY65" fmla="*/ 737577 h 2543915"/>
                <a:gd name="connsiteX66" fmla="*/ 565067 w 1384138"/>
                <a:gd name="connsiteY66" fmla="*/ 563098 h 2543915"/>
                <a:gd name="connsiteX67" fmla="*/ 607271 w 1384138"/>
                <a:gd name="connsiteY67" fmla="*/ 252242 h 2543915"/>
                <a:gd name="connsiteX68" fmla="*/ 732903 w 1384138"/>
                <a:gd name="connsiteY68" fmla="*/ 102577 h 2543915"/>
                <a:gd name="connsiteX69" fmla="*/ 1012303 w 1384138"/>
                <a:gd name="connsiteY69" fmla="*/ 89877 h 2543915"/>
                <a:gd name="connsiteX70" fmla="*/ 1012303 w 1384138"/>
                <a:gd name="connsiteY70"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52251 w 1384138"/>
                <a:gd name="connsiteY43" fmla="*/ 1825163 h 2543915"/>
                <a:gd name="connsiteX44" fmla="*/ 1271969 w 1384138"/>
                <a:gd name="connsiteY44" fmla="*/ 2137118 h 2543915"/>
                <a:gd name="connsiteX45" fmla="*/ 1194455 w 1384138"/>
                <a:gd name="connsiteY45" fmla="*/ 1853298 h 2543915"/>
                <a:gd name="connsiteX46" fmla="*/ 1143406 w 1384138"/>
                <a:gd name="connsiteY46" fmla="*/ 1661160 h 2543915"/>
                <a:gd name="connsiteX47" fmla="*/ 1067402 w 1384138"/>
                <a:gd name="connsiteY47" fmla="*/ 1395241 h 2543915"/>
                <a:gd name="connsiteX48" fmla="*/ 1050403 w 1384138"/>
                <a:gd name="connsiteY48" fmla="*/ 1194777 h 2543915"/>
                <a:gd name="connsiteX49" fmla="*/ 1025003 w 1384138"/>
                <a:gd name="connsiteY49" fmla="*/ 1131277 h 2543915"/>
                <a:gd name="connsiteX50" fmla="*/ 1025003 w 1384138"/>
                <a:gd name="connsiteY50" fmla="*/ 1131277 h 2543915"/>
                <a:gd name="connsiteX51" fmla="*/ 1139303 w 1384138"/>
                <a:gd name="connsiteY51" fmla="*/ 1245577 h 2543915"/>
                <a:gd name="connsiteX52" fmla="*/ 1139303 w 1384138"/>
                <a:gd name="connsiteY52" fmla="*/ 1245577 h 2543915"/>
                <a:gd name="connsiteX53" fmla="*/ 1194455 w 1384138"/>
                <a:gd name="connsiteY53" fmla="*/ 1410166 h 2543915"/>
                <a:gd name="connsiteX54" fmla="*/ 1259269 w 1384138"/>
                <a:gd name="connsiteY54" fmla="*/ 1739118 h 2543915"/>
                <a:gd name="connsiteX55" fmla="*/ 1343675 w 1384138"/>
                <a:gd name="connsiteY55" fmla="*/ 2264703 h 2543915"/>
                <a:gd name="connsiteX56" fmla="*/ 1303035 w 1384138"/>
                <a:gd name="connsiteY56" fmla="*/ 1746348 h 2543915"/>
                <a:gd name="connsiteX57" fmla="*/ 1253798 w 1384138"/>
                <a:gd name="connsiteY57" fmla="*/ 1448971 h 2543915"/>
                <a:gd name="connsiteX58" fmla="*/ 1209837 w 1384138"/>
                <a:gd name="connsiteY58" fmla="*/ 1223108 h 2543915"/>
                <a:gd name="connsiteX59" fmla="*/ 1366731 w 1384138"/>
                <a:gd name="connsiteY59" fmla="*/ 1287976 h 2543915"/>
                <a:gd name="connsiteX60" fmla="*/ 1363268 w 1384138"/>
                <a:gd name="connsiteY60" fmla="*/ 1255422 h 2543915"/>
                <a:gd name="connsiteX61" fmla="*/ 1215503 w 1384138"/>
                <a:gd name="connsiteY61" fmla="*/ 1169377 h 2543915"/>
                <a:gd name="connsiteX62" fmla="*/ 1088503 w 1384138"/>
                <a:gd name="connsiteY62" fmla="*/ 1105877 h 2543915"/>
                <a:gd name="connsiteX63" fmla="*/ 923403 w 1384138"/>
                <a:gd name="connsiteY63" fmla="*/ 889977 h 2543915"/>
                <a:gd name="connsiteX64" fmla="*/ 745603 w 1384138"/>
                <a:gd name="connsiteY64" fmla="*/ 775677 h 2543915"/>
                <a:gd name="connsiteX65" fmla="*/ 631303 w 1384138"/>
                <a:gd name="connsiteY65" fmla="*/ 737577 h 2543915"/>
                <a:gd name="connsiteX66" fmla="*/ 565067 w 1384138"/>
                <a:gd name="connsiteY66" fmla="*/ 563098 h 2543915"/>
                <a:gd name="connsiteX67" fmla="*/ 607271 w 1384138"/>
                <a:gd name="connsiteY67" fmla="*/ 252242 h 2543915"/>
                <a:gd name="connsiteX68" fmla="*/ 732903 w 1384138"/>
                <a:gd name="connsiteY68" fmla="*/ 102577 h 2543915"/>
                <a:gd name="connsiteX69" fmla="*/ 1012303 w 1384138"/>
                <a:gd name="connsiteY69" fmla="*/ 89877 h 2543915"/>
                <a:gd name="connsiteX70" fmla="*/ 1012303 w 1384138"/>
                <a:gd name="connsiteY70"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271969 w 1384138"/>
                <a:gd name="connsiteY44" fmla="*/ 2137118 h 2543915"/>
                <a:gd name="connsiteX45" fmla="*/ 1194455 w 1384138"/>
                <a:gd name="connsiteY45" fmla="*/ 1853298 h 2543915"/>
                <a:gd name="connsiteX46" fmla="*/ 1143406 w 1384138"/>
                <a:gd name="connsiteY46" fmla="*/ 1661160 h 2543915"/>
                <a:gd name="connsiteX47" fmla="*/ 1067402 w 1384138"/>
                <a:gd name="connsiteY47" fmla="*/ 1395241 h 2543915"/>
                <a:gd name="connsiteX48" fmla="*/ 1050403 w 1384138"/>
                <a:gd name="connsiteY48" fmla="*/ 1194777 h 2543915"/>
                <a:gd name="connsiteX49" fmla="*/ 1025003 w 1384138"/>
                <a:gd name="connsiteY49" fmla="*/ 1131277 h 2543915"/>
                <a:gd name="connsiteX50" fmla="*/ 1025003 w 1384138"/>
                <a:gd name="connsiteY50" fmla="*/ 1131277 h 2543915"/>
                <a:gd name="connsiteX51" fmla="*/ 1139303 w 1384138"/>
                <a:gd name="connsiteY51" fmla="*/ 1245577 h 2543915"/>
                <a:gd name="connsiteX52" fmla="*/ 1139303 w 1384138"/>
                <a:gd name="connsiteY52" fmla="*/ 1245577 h 2543915"/>
                <a:gd name="connsiteX53" fmla="*/ 1194455 w 1384138"/>
                <a:gd name="connsiteY53" fmla="*/ 1410166 h 2543915"/>
                <a:gd name="connsiteX54" fmla="*/ 1259269 w 1384138"/>
                <a:gd name="connsiteY54" fmla="*/ 1739118 h 2543915"/>
                <a:gd name="connsiteX55" fmla="*/ 1343675 w 1384138"/>
                <a:gd name="connsiteY55" fmla="*/ 2264703 h 2543915"/>
                <a:gd name="connsiteX56" fmla="*/ 1303035 w 1384138"/>
                <a:gd name="connsiteY56" fmla="*/ 1746348 h 2543915"/>
                <a:gd name="connsiteX57" fmla="*/ 1253798 w 1384138"/>
                <a:gd name="connsiteY57" fmla="*/ 1448971 h 2543915"/>
                <a:gd name="connsiteX58" fmla="*/ 1209837 w 1384138"/>
                <a:gd name="connsiteY58" fmla="*/ 1223108 h 2543915"/>
                <a:gd name="connsiteX59" fmla="*/ 1366731 w 1384138"/>
                <a:gd name="connsiteY59" fmla="*/ 1287976 h 2543915"/>
                <a:gd name="connsiteX60" fmla="*/ 1363268 w 1384138"/>
                <a:gd name="connsiteY60" fmla="*/ 1255422 h 2543915"/>
                <a:gd name="connsiteX61" fmla="*/ 1215503 w 1384138"/>
                <a:gd name="connsiteY61" fmla="*/ 1169377 h 2543915"/>
                <a:gd name="connsiteX62" fmla="*/ 1088503 w 1384138"/>
                <a:gd name="connsiteY62" fmla="*/ 1105877 h 2543915"/>
                <a:gd name="connsiteX63" fmla="*/ 923403 w 1384138"/>
                <a:gd name="connsiteY63" fmla="*/ 889977 h 2543915"/>
                <a:gd name="connsiteX64" fmla="*/ 745603 w 1384138"/>
                <a:gd name="connsiteY64" fmla="*/ 775677 h 2543915"/>
                <a:gd name="connsiteX65" fmla="*/ 631303 w 1384138"/>
                <a:gd name="connsiteY65" fmla="*/ 737577 h 2543915"/>
                <a:gd name="connsiteX66" fmla="*/ 565067 w 1384138"/>
                <a:gd name="connsiteY66" fmla="*/ 563098 h 2543915"/>
                <a:gd name="connsiteX67" fmla="*/ 607271 w 1384138"/>
                <a:gd name="connsiteY67" fmla="*/ 252242 h 2543915"/>
                <a:gd name="connsiteX68" fmla="*/ 732903 w 1384138"/>
                <a:gd name="connsiteY68" fmla="*/ 102577 h 2543915"/>
                <a:gd name="connsiteX69" fmla="*/ 1012303 w 1384138"/>
                <a:gd name="connsiteY69" fmla="*/ 89877 h 2543915"/>
                <a:gd name="connsiteX70" fmla="*/ 1012303 w 1384138"/>
                <a:gd name="connsiteY70"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38184 w 1384138"/>
                <a:gd name="connsiteY44" fmla="*/ 1782960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67402 w 1384138"/>
                <a:gd name="connsiteY48" fmla="*/ 1395241 h 2543915"/>
                <a:gd name="connsiteX49" fmla="*/ 1050403 w 1384138"/>
                <a:gd name="connsiteY49" fmla="*/ 1194777 h 2543915"/>
                <a:gd name="connsiteX50" fmla="*/ 1025003 w 1384138"/>
                <a:gd name="connsiteY50" fmla="*/ 1131277 h 2543915"/>
                <a:gd name="connsiteX51" fmla="*/ 1025003 w 1384138"/>
                <a:gd name="connsiteY51" fmla="*/ 1131277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69377 h 2543915"/>
                <a:gd name="connsiteX63" fmla="*/ 1088503 w 1384138"/>
                <a:gd name="connsiteY63" fmla="*/ 1105877 h 2543915"/>
                <a:gd name="connsiteX64" fmla="*/ 923403 w 1384138"/>
                <a:gd name="connsiteY64" fmla="*/ 889977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67402 w 1384138"/>
                <a:gd name="connsiteY48" fmla="*/ 1395241 h 2543915"/>
                <a:gd name="connsiteX49" fmla="*/ 1050403 w 1384138"/>
                <a:gd name="connsiteY49" fmla="*/ 1194777 h 2543915"/>
                <a:gd name="connsiteX50" fmla="*/ 1025003 w 1384138"/>
                <a:gd name="connsiteY50" fmla="*/ 1131277 h 2543915"/>
                <a:gd name="connsiteX51" fmla="*/ 1025003 w 1384138"/>
                <a:gd name="connsiteY51" fmla="*/ 1131277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69377 h 2543915"/>
                <a:gd name="connsiteX63" fmla="*/ 1088503 w 1384138"/>
                <a:gd name="connsiteY63" fmla="*/ 1105877 h 2543915"/>
                <a:gd name="connsiteX64" fmla="*/ 923403 w 1384138"/>
                <a:gd name="connsiteY64" fmla="*/ 889977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67402 w 1384138"/>
                <a:gd name="connsiteY48" fmla="*/ 1395241 h 2543915"/>
                <a:gd name="connsiteX49" fmla="*/ 1064470 w 1384138"/>
                <a:gd name="connsiteY49" fmla="*/ 1251047 h 2543915"/>
                <a:gd name="connsiteX50" fmla="*/ 1025003 w 1384138"/>
                <a:gd name="connsiteY50" fmla="*/ 1131277 h 2543915"/>
                <a:gd name="connsiteX51" fmla="*/ 1025003 w 1384138"/>
                <a:gd name="connsiteY51" fmla="*/ 1131277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69377 h 2543915"/>
                <a:gd name="connsiteX63" fmla="*/ 1088503 w 1384138"/>
                <a:gd name="connsiteY63" fmla="*/ 1105877 h 2543915"/>
                <a:gd name="connsiteX64" fmla="*/ 923403 w 1384138"/>
                <a:gd name="connsiteY64" fmla="*/ 889977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53334 w 1384138"/>
                <a:gd name="connsiteY48" fmla="*/ 1416342 h 2543915"/>
                <a:gd name="connsiteX49" fmla="*/ 1064470 w 1384138"/>
                <a:gd name="connsiteY49" fmla="*/ 1251047 h 2543915"/>
                <a:gd name="connsiteX50" fmla="*/ 1025003 w 1384138"/>
                <a:gd name="connsiteY50" fmla="*/ 1131277 h 2543915"/>
                <a:gd name="connsiteX51" fmla="*/ 1025003 w 1384138"/>
                <a:gd name="connsiteY51" fmla="*/ 1131277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69377 h 2543915"/>
                <a:gd name="connsiteX63" fmla="*/ 1088503 w 1384138"/>
                <a:gd name="connsiteY63" fmla="*/ 1105877 h 2543915"/>
                <a:gd name="connsiteX64" fmla="*/ 923403 w 1384138"/>
                <a:gd name="connsiteY64" fmla="*/ 889977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53334 w 1384138"/>
                <a:gd name="connsiteY48" fmla="*/ 1416342 h 2543915"/>
                <a:gd name="connsiteX49" fmla="*/ 1064470 w 1384138"/>
                <a:gd name="connsiteY49" fmla="*/ 1251047 h 2543915"/>
                <a:gd name="connsiteX50" fmla="*/ 1025003 w 1384138"/>
                <a:gd name="connsiteY50" fmla="*/ 1131277 h 2543915"/>
                <a:gd name="connsiteX51" fmla="*/ 1025003 w 1384138"/>
                <a:gd name="connsiteY51" fmla="*/ 1131277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69377 h 2543915"/>
                <a:gd name="connsiteX63" fmla="*/ 1109604 w 1384138"/>
                <a:gd name="connsiteY63" fmla="*/ 1056640 h 2543915"/>
                <a:gd name="connsiteX64" fmla="*/ 923403 w 1384138"/>
                <a:gd name="connsiteY64" fmla="*/ 889977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53334 w 1384138"/>
                <a:gd name="connsiteY48" fmla="*/ 1416342 h 2543915"/>
                <a:gd name="connsiteX49" fmla="*/ 1064470 w 1384138"/>
                <a:gd name="connsiteY49" fmla="*/ 1251047 h 2543915"/>
                <a:gd name="connsiteX50" fmla="*/ 1025003 w 1384138"/>
                <a:gd name="connsiteY50" fmla="*/ 1131277 h 2543915"/>
                <a:gd name="connsiteX51" fmla="*/ 1025003 w 1384138"/>
                <a:gd name="connsiteY51" fmla="*/ 1131277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69377 h 2543915"/>
                <a:gd name="connsiteX63" fmla="*/ 1039265 w 1384138"/>
                <a:gd name="connsiteY63" fmla="*/ 1000369 h 2543915"/>
                <a:gd name="connsiteX64" fmla="*/ 923403 w 1384138"/>
                <a:gd name="connsiteY64" fmla="*/ 889977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53334 w 1384138"/>
                <a:gd name="connsiteY48" fmla="*/ 1416342 h 2543915"/>
                <a:gd name="connsiteX49" fmla="*/ 1064470 w 1384138"/>
                <a:gd name="connsiteY49" fmla="*/ 1251047 h 2543915"/>
                <a:gd name="connsiteX50" fmla="*/ 1025003 w 1384138"/>
                <a:gd name="connsiteY50" fmla="*/ 1131277 h 2543915"/>
                <a:gd name="connsiteX51" fmla="*/ 1025003 w 1384138"/>
                <a:gd name="connsiteY51" fmla="*/ 1131277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187368 w 1384138"/>
                <a:gd name="connsiteY62" fmla="*/ 1162343 h 2543915"/>
                <a:gd name="connsiteX63" fmla="*/ 1039265 w 1384138"/>
                <a:gd name="connsiteY63" fmla="*/ 1000369 h 2543915"/>
                <a:gd name="connsiteX64" fmla="*/ 923403 w 1384138"/>
                <a:gd name="connsiteY64" fmla="*/ 889977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53334 w 1384138"/>
                <a:gd name="connsiteY48" fmla="*/ 1416342 h 2543915"/>
                <a:gd name="connsiteX49" fmla="*/ 1064470 w 1384138"/>
                <a:gd name="connsiteY49" fmla="*/ 1251047 h 2543915"/>
                <a:gd name="connsiteX50" fmla="*/ 1025003 w 1384138"/>
                <a:gd name="connsiteY50" fmla="*/ 1131277 h 2543915"/>
                <a:gd name="connsiteX51" fmla="*/ 1025003 w 1384138"/>
                <a:gd name="connsiteY51" fmla="*/ 1131277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55310 h 2543915"/>
                <a:gd name="connsiteX63" fmla="*/ 1039265 w 1384138"/>
                <a:gd name="connsiteY63" fmla="*/ 1000369 h 2543915"/>
                <a:gd name="connsiteX64" fmla="*/ 923403 w 1384138"/>
                <a:gd name="connsiteY64" fmla="*/ 889977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02085 w 1384138"/>
                <a:gd name="connsiteY28" fmla="*/ 896695 h 2543915"/>
                <a:gd name="connsiteX29" fmla="*/ 716100 w 1384138"/>
                <a:gd name="connsiteY29" fmla="*/ 1087511 h 2543915"/>
                <a:gd name="connsiteX30" fmla="*/ 704573 w 1384138"/>
                <a:gd name="connsiteY30" fmla="*/ 1238543 h 2543915"/>
                <a:gd name="connsiteX31" fmla="*/ 771003 w 1384138"/>
                <a:gd name="connsiteY31" fmla="*/ 1397977 h 2543915"/>
                <a:gd name="connsiteX32" fmla="*/ 872603 w 1384138"/>
                <a:gd name="connsiteY32" fmla="*/ 1474177 h 2543915"/>
                <a:gd name="connsiteX33" fmla="*/ 923403 w 1384138"/>
                <a:gd name="connsiteY33" fmla="*/ 1601177 h 2543915"/>
                <a:gd name="connsiteX34" fmla="*/ 944504 w 1384138"/>
                <a:gd name="connsiteY34" fmla="*/ 1791482 h 2543915"/>
                <a:gd name="connsiteX35" fmla="*/ 907968 w 1384138"/>
                <a:gd name="connsiteY35" fmla="*/ 1975144 h 2543915"/>
                <a:gd name="connsiteX36" fmla="*/ 812229 w 1384138"/>
                <a:gd name="connsiteY36" fmla="*/ 2200226 h 2543915"/>
                <a:gd name="connsiteX37" fmla="*/ 941236 w 1384138"/>
                <a:gd name="connsiteY37" fmla="*/ 2015078 h 2543915"/>
                <a:gd name="connsiteX38" fmla="*/ 982604 w 1384138"/>
                <a:gd name="connsiteY38" fmla="*/ 2319411 h 2543915"/>
                <a:gd name="connsiteX39" fmla="*/ 1016406 w 1384138"/>
                <a:gd name="connsiteY39" fmla="*/ 2543712 h 2543915"/>
                <a:gd name="connsiteX40" fmla="*/ 1000971 w 1384138"/>
                <a:gd name="connsiteY40" fmla="*/ 2281506 h 2543915"/>
                <a:gd name="connsiteX41" fmla="*/ 992764 w 1384138"/>
                <a:gd name="connsiteY41" fmla="*/ 2001911 h 2543915"/>
                <a:gd name="connsiteX42" fmla="*/ 1005465 w 1384138"/>
                <a:gd name="connsiteY42" fmla="*/ 1625209 h 2543915"/>
                <a:gd name="connsiteX43" fmla="*/ 1042197 w 1384138"/>
                <a:gd name="connsiteY43" fmla="*/ 1512277 h 2543915"/>
                <a:gd name="connsiteX44" fmla="*/ 1110048 w 1384138"/>
                <a:gd name="connsiteY44" fmla="*/ 1698553 h 2543915"/>
                <a:gd name="connsiteX45" fmla="*/ 1180387 w 1384138"/>
                <a:gd name="connsiteY45" fmla="*/ 1923637 h 2543915"/>
                <a:gd name="connsiteX46" fmla="*/ 1271969 w 1384138"/>
                <a:gd name="connsiteY46" fmla="*/ 2137118 h 2543915"/>
                <a:gd name="connsiteX47" fmla="*/ 1194455 w 1384138"/>
                <a:gd name="connsiteY47" fmla="*/ 1853298 h 2543915"/>
                <a:gd name="connsiteX48" fmla="*/ 1143406 w 1384138"/>
                <a:gd name="connsiteY48" fmla="*/ 1661160 h 2543915"/>
                <a:gd name="connsiteX49" fmla="*/ 1053334 w 1384138"/>
                <a:gd name="connsiteY49" fmla="*/ 1416342 h 2543915"/>
                <a:gd name="connsiteX50" fmla="*/ 1064470 w 1384138"/>
                <a:gd name="connsiteY50" fmla="*/ 1251047 h 2543915"/>
                <a:gd name="connsiteX51" fmla="*/ 1025003 w 1384138"/>
                <a:gd name="connsiteY51" fmla="*/ 1131277 h 2543915"/>
                <a:gd name="connsiteX52" fmla="*/ 1025003 w 1384138"/>
                <a:gd name="connsiteY52" fmla="*/ 1131277 h 2543915"/>
                <a:gd name="connsiteX53" fmla="*/ 1139303 w 1384138"/>
                <a:gd name="connsiteY53" fmla="*/ 1245577 h 2543915"/>
                <a:gd name="connsiteX54" fmla="*/ 1139303 w 1384138"/>
                <a:gd name="connsiteY54" fmla="*/ 1245577 h 2543915"/>
                <a:gd name="connsiteX55" fmla="*/ 1194455 w 1384138"/>
                <a:gd name="connsiteY55" fmla="*/ 1410166 h 2543915"/>
                <a:gd name="connsiteX56" fmla="*/ 1259269 w 1384138"/>
                <a:gd name="connsiteY56" fmla="*/ 1739118 h 2543915"/>
                <a:gd name="connsiteX57" fmla="*/ 1343675 w 1384138"/>
                <a:gd name="connsiteY57" fmla="*/ 2264703 h 2543915"/>
                <a:gd name="connsiteX58" fmla="*/ 1303035 w 1384138"/>
                <a:gd name="connsiteY58" fmla="*/ 1746348 h 2543915"/>
                <a:gd name="connsiteX59" fmla="*/ 1253798 w 1384138"/>
                <a:gd name="connsiteY59" fmla="*/ 1448971 h 2543915"/>
                <a:gd name="connsiteX60" fmla="*/ 1209837 w 1384138"/>
                <a:gd name="connsiteY60" fmla="*/ 1223108 h 2543915"/>
                <a:gd name="connsiteX61" fmla="*/ 1366731 w 1384138"/>
                <a:gd name="connsiteY61" fmla="*/ 1287976 h 2543915"/>
                <a:gd name="connsiteX62" fmla="*/ 1363268 w 1384138"/>
                <a:gd name="connsiteY62" fmla="*/ 1255422 h 2543915"/>
                <a:gd name="connsiteX63" fmla="*/ 1215503 w 1384138"/>
                <a:gd name="connsiteY63" fmla="*/ 1155310 h 2543915"/>
                <a:gd name="connsiteX64" fmla="*/ 1039265 w 1384138"/>
                <a:gd name="connsiteY64" fmla="*/ 1000369 h 2543915"/>
                <a:gd name="connsiteX65" fmla="*/ 923403 w 1384138"/>
                <a:gd name="connsiteY65" fmla="*/ 889977 h 2543915"/>
                <a:gd name="connsiteX66" fmla="*/ 745603 w 1384138"/>
                <a:gd name="connsiteY66" fmla="*/ 775677 h 2543915"/>
                <a:gd name="connsiteX67" fmla="*/ 631303 w 1384138"/>
                <a:gd name="connsiteY67" fmla="*/ 737577 h 2543915"/>
                <a:gd name="connsiteX68" fmla="*/ 565067 w 1384138"/>
                <a:gd name="connsiteY68" fmla="*/ 563098 h 2543915"/>
                <a:gd name="connsiteX69" fmla="*/ 607271 w 1384138"/>
                <a:gd name="connsiteY69" fmla="*/ 252242 h 2543915"/>
                <a:gd name="connsiteX70" fmla="*/ 732903 w 1384138"/>
                <a:gd name="connsiteY70" fmla="*/ 102577 h 2543915"/>
                <a:gd name="connsiteX71" fmla="*/ 1012303 w 1384138"/>
                <a:gd name="connsiteY71" fmla="*/ 89877 h 2543915"/>
                <a:gd name="connsiteX72" fmla="*/ 1012303 w 1384138"/>
                <a:gd name="connsiteY72"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51322 w 1384138"/>
                <a:gd name="connsiteY28" fmla="*/ 1023304 h 2543915"/>
                <a:gd name="connsiteX29" fmla="*/ 716100 w 1384138"/>
                <a:gd name="connsiteY29" fmla="*/ 1087511 h 2543915"/>
                <a:gd name="connsiteX30" fmla="*/ 704573 w 1384138"/>
                <a:gd name="connsiteY30" fmla="*/ 1238543 h 2543915"/>
                <a:gd name="connsiteX31" fmla="*/ 771003 w 1384138"/>
                <a:gd name="connsiteY31" fmla="*/ 1397977 h 2543915"/>
                <a:gd name="connsiteX32" fmla="*/ 872603 w 1384138"/>
                <a:gd name="connsiteY32" fmla="*/ 1474177 h 2543915"/>
                <a:gd name="connsiteX33" fmla="*/ 923403 w 1384138"/>
                <a:gd name="connsiteY33" fmla="*/ 1601177 h 2543915"/>
                <a:gd name="connsiteX34" fmla="*/ 944504 w 1384138"/>
                <a:gd name="connsiteY34" fmla="*/ 1791482 h 2543915"/>
                <a:gd name="connsiteX35" fmla="*/ 907968 w 1384138"/>
                <a:gd name="connsiteY35" fmla="*/ 1975144 h 2543915"/>
                <a:gd name="connsiteX36" fmla="*/ 812229 w 1384138"/>
                <a:gd name="connsiteY36" fmla="*/ 2200226 h 2543915"/>
                <a:gd name="connsiteX37" fmla="*/ 941236 w 1384138"/>
                <a:gd name="connsiteY37" fmla="*/ 2015078 h 2543915"/>
                <a:gd name="connsiteX38" fmla="*/ 982604 w 1384138"/>
                <a:gd name="connsiteY38" fmla="*/ 2319411 h 2543915"/>
                <a:gd name="connsiteX39" fmla="*/ 1016406 w 1384138"/>
                <a:gd name="connsiteY39" fmla="*/ 2543712 h 2543915"/>
                <a:gd name="connsiteX40" fmla="*/ 1000971 w 1384138"/>
                <a:gd name="connsiteY40" fmla="*/ 2281506 h 2543915"/>
                <a:gd name="connsiteX41" fmla="*/ 992764 w 1384138"/>
                <a:gd name="connsiteY41" fmla="*/ 2001911 h 2543915"/>
                <a:gd name="connsiteX42" fmla="*/ 1005465 w 1384138"/>
                <a:gd name="connsiteY42" fmla="*/ 1625209 h 2543915"/>
                <a:gd name="connsiteX43" fmla="*/ 1042197 w 1384138"/>
                <a:gd name="connsiteY43" fmla="*/ 1512277 h 2543915"/>
                <a:gd name="connsiteX44" fmla="*/ 1110048 w 1384138"/>
                <a:gd name="connsiteY44" fmla="*/ 1698553 h 2543915"/>
                <a:gd name="connsiteX45" fmla="*/ 1180387 w 1384138"/>
                <a:gd name="connsiteY45" fmla="*/ 1923637 h 2543915"/>
                <a:gd name="connsiteX46" fmla="*/ 1271969 w 1384138"/>
                <a:gd name="connsiteY46" fmla="*/ 2137118 h 2543915"/>
                <a:gd name="connsiteX47" fmla="*/ 1194455 w 1384138"/>
                <a:gd name="connsiteY47" fmla="*/ 1853298 h 2543915"/>
                <a:gd name="connsiteX48" fmla="*/ 1143406 w 1384138"/>
                <a:gd name="connsiteY48" fmla="*/ 1661160 h 2543915"/>
                <a:gd name="connsiteX49" fmla="*/ 1053334 w 1384138"/>
                <a:gd name="connsiteY49" fmla="*/ 1416342 h 2543915"/>
                <a:gd name="connsiteX50" fmla="*/ 1064470 w 1384138"/>
                <a:gd name="connsiteY50" fmla="*/ 1251047 h 2543915"/>
                <a:gd name="connsiteX51" fmla="*/ 1025003 w 1384138"/>
                <a:gd name="connsiteY51" fmla="*/ 1131277 h 2543915"/>
                <a:gd name="connsiteX52" fmla="*/ 1025003 w 1384138"/>
                <a:gd name="connsiteY52" fmla="*/ 1131277 h 2543915"/>
                <a:gd name="connsiteX53" fmla="*/ 1139303 w 1384138"/>
                <a:gd name="connsiteY53" fmla="*/ 1245577 h 2543915"/>
                <a:gd name="connsiteX54" fmla="*/ 1139303 w 1384138"/>
                <a:gd name="connsiteY54" fmla="*/ 1245577 h 2543915"/>
                <a:gd name="connsiteX55" fmla="*/ 1194455 w 1384138"/>
                <a:gd name="connsiteY55" fmla="*/ 1410166 h 2543915"/>
                <a:gd name="connsiteX56" fmla="*/ 1259269 w 1384138"/>
                <a:gd name="connsiteY56" fmla="*/ 1739118 h 2543915"/>
                <a:gd name="connsiteX57" fmla="*/ 1343675 w 1384138"/>
                <a:gd name="connsiteY57" fmla="*/ 2264703 h 2543915"/>
                <a:gd name="connsiteX58" fmla="*/ 1303035 w 1384138"/>
                <a:gd name="connsiteY58" fmla="*/ 1746348 h 2543915"/>
                <a:gd name="connsiteX59" fmla="*/ 1253798 w 1384138"/>
                <a:gd name="connsiteY59" fmla="*/ 1448971 h 2543915"/>
                <a:gd name="connsiteX60" fmla="*/ 1209837 w 1384138"/>
                <a:gd name="connsiteY60" fmla="*/ 1223108 h 2543915"/>
                <a:gd name="connsiteX61" fmla="*/ 1366731 w 1384138"/>
                <a:gd name="connsiteY61" fmla="*/ 1287976 h 2543915"/>
                <a:gd name="connsiteX62" fmla="*/ 1363268 w 1384138"/>
                <a:gd name="connsiteY62" fmla="*/ 1255422 h 2543915"/>
                <a:gd name="connsiteX63" fmla="*/ 1215503 w 1384138"/>
                <a:gd name="connsiteY63" fmla="*/ 1155310 h 2543915"/>
                <a:gd name="connsiteX64" fmla="*/ 1039265 w 1384138"/>
                <a:gd name="connsiteY64" fmla="*/ 1000369 h 2543915"/>
                <a:gd name="connsiteX65" fmla="*/ 923403 w 1384138"/>
                <a:gd name="connsiteY65" fmla="*/ 889977 h 2543915"/>
                <a:gd name="connsiteX66" fmla="*/ 745603 w 1384138"/>
                <a:gd name="connsiteY66" fmla="*/ 775677 h 2543915"/>
                <a:gd name="connsiteX67" fmla="*/ 631303 w 1384138"/>
                <a:gd name="connsiteY67" fmla="*/ 737577 h 2543915"/>
                <a:gd name="connsiteX68" fmla="*/ 565067 w 1384138"/>
                <a:gd name="connsiteY68" fmla="*/ 563098 h 2543915"/>
                <a:gd name="connsiteX69" fmla="*/ 607271 w 1384138"/>
                <a:gd name="connsiteY69" fmla="*/ 252242 h 2543915"/>
                <a:gd name="connsiteX70" fmla="*/ 732903 w 1384138"/>
                <a:gd name="connsiteY70" fmla="*/ 102577 h 2543915"/>
                <a:gd name="connsiteX71" fmla="*/ 1012303 w 1384138"/>
                <a:gd name="connsiteY71" fmla="*/ 89877 h 2543915"/>
                <a:gd name="connsiteX72" fmla="*/ 1012303 w 1384138"/>
                <a:gd name="connsiteY72"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20203 w 1384138"/>
                <a:gd name="connsiteY27" fmla="*/ 864968 h 2543915"/>
                <a:gd name="connsiteX28" fmla="*/ 751322 w 1384138"/>
                <a:gd name="connsiteY28" fmla="*/ 1023304 h 2543915"/>
                <a:gd name="connsiteX29" fmla="*/ 716100 w 1384138"/>
                <a:gd name="connsiteY29" fmla="*/ 1087511 h 2543915"/>
                <a:gd name="connsiteX30" fmla="*/ 704573 w 1384138"/>
                <a:gd name="connsiteY30" fmla="*/ 1238543 h 2543915"/>
                <a:gd name="connsiteX31" fmla="*/ 771003 w 1384138"/>
                <a:gd name="connsiteY31" fmla="*/ 1397977 h 2543915"/>
                <a:gd name="connsiteX32" fmla="*/ 872603 w 1384138"/>
                <a:gd name="connsiteY32" fmla="*/ 1474177 h 2543915"/>
                <a:gd name="connsiteX33" fmla="*/ 923403 w 1384138"/>
                <a:gd name="connsiteY33" fmla="*/ 1601177 h 2543915"/>
                <a:gd name="connsiteX34" fmla="*/ 944504 w 1384138"/>
                <a:gd name="connsiteY34" fmla="*/ 1791482 h 2543915"/>
                <a:gd name="connsiteX35" fmla="*/ 907968 w 1384138"/>
                <a:gd name="connsiteY35" fmla="*/ 1975144 h 2543915"/>
                <a:gd name="connsiteX36" fmla="*/ 812229 w 1384138"/>
                <a:gd name="connsiteY36" fmla="*/ 2200226 h 2543915"/>
                <a:gd name="connsiteX37" fmla="*/ 941236 w 1384138"/>
                <a:gd name="connsiteY37" fmla="*/ 2015078 h 2543915"/>
                <a:gd name="connsiteX38" fmla="*/ 982604 w 1384138"/>
                <a:gd name="connsiteY38" fmla="*/ 2319411 h 2543915"/>
                <a:gd name="connsiteX39" fmla="*/ 1016406 w 1384138"/>
                <a:gd name="connsiteY39" fmla="*/ 2543712 h 2543915"/>
                <a:gd name="connsiteX40" fmla="*/ 1000971 w 1384138"/>
                <a:gd name="connsiteY40" fmla="*/ 2281506 h 2543915"/>
                <a:gd name="connsiteX41" fmla="*/ 992764 w 1384138"/>
                <a:gd name="connsiteY41" fmla="*/ 2001911 h 2543915"/>
                <a:gd name="connsiteX42" fmla="*/ 1005465 w 1384138"/>
                <a:gd name="connsiteY42" fmla="*/ 1625209 h 2543915"/>
                <a:gd name="connsiteX43" fmla="*/ 1042197 w 1384138"/>
                <a:gd name="connsiteY43" fmla="*/ 1512277 h 2543915"/>
                <a:gd name="connsiteX44" fmla="*/ 1110048 w 1384138"/>
                <a:gd name="connsiteY44" fmla="*/ 1698553 h 2543915"/>
                <a:gd name="connsiteX45" fmla="*/ 1180387 w 1384138"/>
                <a:gd name="connsiteY45" fmla="*/ 1923637 h 2543915"/>
                <a:gd name="connsiteX46" fmla="*/ 1271969 w 1384138"/>
                <a:gd name="connsiteY46" fmla="*/ 2137118 h 2543915"/>
                <a:gd name="connsiteX47" fmla="*/ 1194455 w 1384138"/>
                <a:gd name="connsiteY47" fmla="*/ 1853298 h 2543915"/>
                <a:gd name="connsiteX48" fmla="*/ 1143406 w 1384138"/>
                <a:gd name="connsiteY48" fmla="*/ 1661160 h 2543915"/>
                <a:gd name="connsiteX49" fmla="*/ 1053334 w 1384138"/>
                <a:gd name="connsiteY49" fmla="*/ 1416342 h 2543915"/>
                <a:gd name="connsiteX50" fmla="*/ 1064470 w 1384138"/>
                <a:gd name="connsiteY50" fmla="*/ 1251047 h 2543915"/>
                <a:gd name="connsiteX51" fmla="*/ 1025003 w 1384138"/>
                <a:gd name="connsiteY51" fmla="*/ 1131277 h 2543915"/>
                <a:gd name="connsiteX52" fmla="*/ 1025003 w 1384138"/>
                <a:gd name="connsiteY52" fmla="*/ 1131277 h 2543915"/>
                <a:gd name="connsiteX53" fmla="*/ 1139303 w 1384138"/>
                <a:gd name="connsiteY53" fmla="*/ 1245577 h 2543915"/>
                <a:gd name="connsiteX54" fmla="*/ 1139303 w 1384138"/>
                <a:gd name="connsiteY54" fmla="*/ 1245577 h 2543915"/>
                <a:gd name="connsiteX55" fmla="*/ 1194455 w 1384138"/>
                <a:gd name="connsiteY55" fmla="*/ 1410166 h 2543915"/>
                <a:gd name="connsiteX56" fmla="*/ 1259269 w 1384138"/>
                <a:gd name="connsiteY56" fmla="*/ 1739118 h 2543915"/>
                <a:gd name="connsiteX57" fmla="*/ 1343675 w 1384138"/>
                <a:gd name="connsiteY57" fmla="*/ 2264703 h 2543915"/>
                <a:gd name="connsiteX58" fmla="*/ 1303035 w 1384138"/>
                <a:gd name="connsiteY58" fmla="*/ 1746348 h 2543915"/>
                <a:gd name="connsiteX59" fmla="*/ 1253798 w 1384138"/>
                <a:gd name="connsiteY59" fmla="*/ 1448971 h 2543915"/>
                <a:gd name="connsiteX60" fmla="*/ 1209837 w 1384138"/>
                <a:gd name="connsiteY60" fmla="*/ 1223108 h 2543915"/>
                <a:gd name="connsiteX61" fmla="*/ 1366731 w 1384138"/>
                <a:gd name="connsiteY61" fmla="*/ 1287976 h 2543915"/>
                <a:gd name="connsiteX62" fmla="*/ 1363268 w 1384138"/>
                <a:gd name="connsiteY62" fmla="*/ 1255422 h 2543915"/>
                <a:gd name="connsiteX63" fmla="*/ 1215503 w 1384138"/>
                <a:gd name="connsiteY63" fmla="*/ 1155310 h 2543915"/>
                <a:gd name="connsiteX64" fmla="*/ 1039265 w 1384138"/>
                <a:gd name="connsiteY64" fmla="*/ 1000369 h 2543915"/>
                <a:gd name="connsiteX65" fmla="*/ 923403 w 1384138"/>
                <a:gd name="connsiteY65" fmla="*/ 889977 h 2543915"/>
                <a:gd name="connsiteX66" fmla="*/ 745603 w 1384138"/>
                <a:gd name="connsiteY66" fmla="*/ 775677 h 2543915"/>
                <a:gd name="connsiteX67" fmla="*/ 631303 w 1384138"/>
                <a:gd name="connsiteY67" fmla="*/ 737577 h 2543915"/>
                <a:gd name="connsiteX68" fmla="*/ 565067 w 1384138"/>
                <a:gd name="connsiteY68" fmla="*/ 563098 h 2543915"/>
                <a:gd name="connsiteX69" fmla="*/ 607271 w 1384138"/>
                <a:gd name="connsiteY69" fmla="*/ 252242 h 2543915"/>
                <a:gd name="connsiteX70" fmla="*/ 732903 w 1384138"/>
                <a:gd name="connsiteY70" fmla="*/ 102577 h 2543915"/>
                <a:gd name="connsiteX71" fmla="*/ 1012303 w 1384138"/>
                <a:gd name="connsiteY71" fmla="*/ 89877 h 2543915"/>
                <a:gd name="connsiteX72" fmla="*/ 1012303 w 1384138"/>
                <a:gd name="connsiteY72"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20203 w 1384138"/>
                <a:gd name="connsiteY27" fmla="*/ 864968 h 2543915"/>
                <a:gd name="connsiteX28" fmla="*/ 709119 w 1384138"/>
                <a:gd name="connsiteY28" fmla="*/ 1065507 h 2543915"/>
                <a:gd name="connsiteX29" fmla="*/ 716100 w 1384138"/>
                <a:gd name="connsiteY29" fmla="*/ 1087511 h 2543915"/>
                <a:gd name="connsiteX30" fmla="*/ 704573 w 1384138"/>
                <a:gd name="connsiteY30" fmla="*/ 1238543 h 2543915"/>
                <a:gd name="connsiteX31" fmla="*/ 771003 w 1384138"/>
                <a:gd name="connsiteY31" fmla="*/ 1397977 h 2543915"/>
                <a:gd name="connsiteX32" fmla="*/ 872603 w 1384138"/>
                <a:gd name="connsiteY32" fmla="*/ 1474177 h 2543915"/>
                <a:gd name="connsiteX33" fmla="*/ 923403 w 1384138"/>
                <a:gd name="connsiteY33" fmla="*/ 1601177 h 2543915"/>
                <a:gd name="connsiteX34" fmla="*/ 944504 w 1384138"/>
                <a:gd name="connsiteY34" fmla="*/ 1791482 h 2543915"/>
                <a:gd name="connsiteX35" fmla="*/ 907968 w 1384138"/>
                <a:gd name="connsiteY35" fmla="*/ 1975144 h 2543915"/>
                <a:gd name="connsiteX36" fmla="*/ 812229 w 1384138"/>
                <a:gd name="connsiteY36" fmla="*/ 2200226 h 2543915"/>
                <a:gd name="connsiteX37" fmla="*/ 941236 w 1384138"/>
                <a:gd name="connsiteY37" fmla="*/ 2015078 h 2543915"/>
                <a:gd name="connsiteX38" fmla="*/ 982604 w 1384138"/>
                <a:gd name="connsiteY38" fmla="*/ 2319411 h 2543915"/>
                <a:gd name="connsiteX39" fmla="*/ 1016406 w 1384138"/>
                <a:gd name="connsiteY39" fmla="*/ 2543712 h 2543915"/>
                <a:gd name="connsiteX40" fmla="*/ 1000971 w 1384138"/>
                <a:gd name="connsiteY40" fmla="*/ 2281506 h 2543915"/>
                <a:gd name="connsiteX41" fmla="*/ 992764 w 1384138"/>
                <a:gd name="connsiteY41" fmla="*/ 2001911 h 2543915"/>
                <a:gd name="connsiteX42" fmla="*/ 1005465 w 1384138"/>
                <a:gd name="connsiteY42" fmla="*/ 1625209 h 2543915"/>
                <a:gd name="connsiteX43" fmla="*/ 1042197 w 1384138"/>
                <a:gd name="connsiteY43" fmla="*/ 1512277 h 2543915"/>
                <a:gd name="connsiteX44" fmla="*/ 1110048 w 1384138"/>
                <a:gd name="connsiteY44" fmla="*/ 1698553 h 2543915"/>
                <a:gd name="connsiteX45" fmla="*/ 1180387 w 1384138"/>
                <a:gd name="connsiteY45" fmla="*/ 1923637 h 2543915"/>
                <a:gd name="connsiteX46" fmla="*/ 1271969 w 1384138"/>
                <a:gd name="connsiteY46" fmla="*/ 2137118 h 2543915"/>
                <a:gd name="connsiteX47" fmla="*/ 1194455 w 1384138"/>
                <a:gd name="connsiteY47" fmla="*/ 1853298 h 2543915"/>
                <a:gd name="connsiteX48" fmla="*/ 1143406 w 1384138"/>
                <a:gd name="connsiteY48" fmla="*/ 1661160 h 2543915"/>
                <a:gd name="connsiteX49" fmla="*/ 1053334 w 1384138"/>
                <a:gd name="connsiteY49" fmla="*/ 1416342 h 2543915"/>
                <a:gd name="connsiteX50" fmla="*/ 1064470 w 1384138"/>
                <a:gd name="connsiteY50" fmla="*/ 1251047 h 2543915"/>
                <a:gd name="connsiteX51" fmla="*/ 1025003 w 1384138"/>
                <a:gd name="connsiteY51" fmla="*/ 1131277 h 2543915"/>
                <a:gd name="connsiteX52" fmla="*/ 1025003 w 1384138"/>
                <a:gd name="connsiteY52" fmla="*/ 1131277 h 2543915"/>
                <a:gd name="connsiteX53" fmla="*/ 1139303 w 1384138"/>
                <a:gd name="connsiteY53" fmla="*/ 1245577 h 2543915"/>
                <a:gd name="connsiteX54" fmla="*/ 1139303 w 1384138"/>
                <a:gd name="connsiteY54" fmla="*/ 1245577 h 2543915"/>
                <a:gd name="connsiteX55" fmla="*/ 1194455 w 1384138"/>
                <a:gd name="connsiteY55" fmla="*/ 1410166 h 2543915"/>
                <a:gd name="connsiteX56" fmla="*/ 1259269 w 1384138"/>
                <a:gd name="connsiteY56" fmla="*/ 1739118 h 2543915"/>
                <a:gd name="connsiteX57" fmla="*/ 1343675 w 1384138"/>
                <a:gd name="connsiteY57" fmla="*/ 2264703 h 2543915"/>
                <a:gd name="connsiteX58" fmla="*/ 1303035 w 1384138"/>
                <a:gd name="connsiteY58" fmla="*/ 1746348 h 2543915"/>
                <a:gd name="connsiteX59" fmla="*/ 1253798 w 1384138"/>
                <a:gd name="connsiteY59" fmla="*/ 1448971 h 2543915"/>
                <a:gd name="connsiteX60" fmla="*/ 1209837 w 1384138"/>
                <a:gd name="connsiteY60" fmla="*/ 1223108 h 2543915"/>
                <a:gd name="connsiteX61" fmla="*/ 1366731 w 1384138"/>
                <a:gd name="connsiteY61" fmla="*/ 1287976 h 2543915"/>
                <a:gd name="connsiteX62" fmla="*/ 1363268 w 1384138"/>
                <a:gd name="connsiteY62" fmla="*/ 1255422 h 2543915"/>
                <a:gd name="connsiteX63" fmla="*/ 1215503 w 1384138"/>
                <a:gd name="connsiteY63" fmla="*/ 1155310 h 2543915"/>
                <a:gd name="connsiteX64" fmla="*/ 1039265 w 1384138"/>
                <a:gd name="connsiteY64" fmla="*/ 1000369 h 2543915"/>
                <a:gd name="connsiteX65" fmla="*/ 923403 w 1384138"/>
                <a:gd name="connsiteY65" fmla="*/ 889977 h 2543915"/>
                <a:gd name="connsiteX66" fmla="*/ 745603 w 1384138"/>
                <a:gd name="connsiteY66" fmla="*/ 775677 h 2543915"/>
                <a:gd name="connsiteX67" fmla="*/ 631303 w 1384138"/>
                <a:gd name="connsiteY67" fmla="*/ 737577 h 2543915"/>
                <a:gd name="connsiteX68" fmla="*/ 565067 w 1384138"/>
                <a:gd name="connsiteY68" fmla="*/ 563098 h 2543915"/>
                <a:gd name="connsiteX69" fmla="*/ 607271 w 1384138"/>
                <a:gd name="connsiteY69" fmla="*/ 252242 h 2543915"/>
                <a:gd name="connsiteX70" fmla="*/ 732903 w 1384138"/>
                <a:gd name="connsiteY70" fmla="*/ 102577 h 2543915"/>
                <a:gd name="connsiteX71" fmla="*/ 1012303 w 1384138"/>
                <a:gd name="connsiteY71" fmla="*/ 89877 h 2543915"/>
                <a:gd name="connsiteX72" fmla="*/ 1012303 w 1384138"/>
                <a:gd name="connsiteY72"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20203 w 1384138"/>
                <a:gd name="connsiteY27" fmla="*/ 864968 h 2543915"/>
                <a:gd name="connsiteX28" fmla="*/ 709119 w 1384138"/>
                <a:gd name="connsiteY28" fmla="*/ 1065507 h 2543915"/>
                <a:gd name="connsiteX29" fmla="*/ 716100 w 1384138"/>
                <a:gd name="connsiteY29" fmla="*/ 1087511 h 2543915"/>
                <a:gd name="connsiteX30" fmla="*/ 704573 w 1384138"/>
                <a:gd name="connsiteY30" fmla="*/ 1238543 h 2543915"/>
                <a:gd name="connsiteX31" fmla="*/ 771003 w 1384138"/>
                <a:gd name="connsiteY31" fmla="*/ 1397977 h 2543915"/>
                <a:gd name="connsiteX32" fmla="*/ 872603 w 1384138"/>
                <a:gd name="connsiteY32" fmla="*/ 1474177 h 2543915"/>
                <a:gd name="connsiteX33" fmla="*/ 923403 w 1384138"/>
                <a:gd name="connsiteY33" fmla="*/ 1601177 h 2543915"/>
                <a:gd name="connsiteX34" fmla="*/ 944504 w 1384138"/>
                <a:gd name="connsiteY34" fmla="*/ 1791482 h 2543915"/>
                <a:gd name="connsiteX35" fmla="*/ 907968 w 1384138"/>
                <a:gd name="connsiteY35" fmla="*/ 1975144 h 2543915"/>
                <a:gd name="connsiteX36" fmla="*/ 812229 w 1384138"/>
                <a:gd name="connsiteY36" fmla="*/ 2200226 h 2543915"/>
                <a:gd name="connsiteX37" fmla="*/ 941236 w 1384138"/>
                <a:gd name="connsiteY37" fmla="*/ 2015078 h 2543915"/>
                <a:gd name="connsiteX38" fmla="*/ 982604 w 1384138"/>
                <a:gd name="connsiteY38" fmla="*/ 2319411 h 2543915"/>
                <a:gd name="connsiteX39" fmla="*/ 1016406 w 1384138"/>
                <a:gd name="connsiteY39" fmla="*/ 2543712 h 2543915"/>
                <a:gd name="connsiteX40" fmla="*/ 1000971 w 1384138"/>
                <a:gd name="connsiteY40" fmla="*/ 2281506 h 2543915"/>
                <a:gd name="connsiteX41" fmla="*/ 992764 w 1384138"/>
                <a:gd name="connsiteY41" fmla="*/ 2001911 h 2543915"/>
                <a:gd name="connsiteX42" fmla="*/ 1005465 w 1384138"/>
                <a:gd name="connsiteY42" fmla="*/ 1625209 h 2543915"/>
                <a:gd name="connsiteX43" fmla="*/ 1042197 w 1384138"/>
                <a:gd name="connsiteY43" fmla="*/ 1512277 h 2543915"/>
                <a:gd name="connsiteX44" fmla="*/ 1110048 w 1384138"/>
                <a:gd name="connsiteY44" fmla="*/ 1698553 h 2543915"/>
                <a:gd name="connsiteX45" fmla="*/ 1180387 w 1384138"/>
                <a:gd name="connsiteY45" fmla="*/ 1923637 h 2543915"/>
                <a:gd name="connsiteX46" fmla="*/ 1271969 w 1384138"/>
                <a:gd name="connsiteY46" fmla="*/ 2137118 h 2543915"/>
                <a:gd name="connsiteX47" fmla="*/ 1194455 w 1384138"/>
                <a:gd name="connsiteY47" fmla="*/ 1853298 h 2543915"/>
                <a:gd name="connsiteX48" fmla="*/ 1143406 w 1384138"/>
                <a:gd name="connsiteY48" fmla="*/ 1661160 h 2543915"/>
                <a:gd name="connsiteX49" fmla="*/ 1053334 w 1384138"/>
                <a:gd name="connsiteY49" fmla="*/ 1416342 h 2543915"/>
                <a:gd name="connsiteX50" fmla="*/ 1064470 w 1384138"/>
                <a:gd name="connsiteY50" fmla="*/ 1251047 h 2543915"/>
                <a:gd name="connsiteX51" fmla="*/ 1025003 w 1384138"/>
                <a:gd name="connsiteY51" fmla="*/ 1131277 h 2543915"/>
                <a:gd name="connsiteX52" fmla="*/ 1025003 w 1384138"/>
                <a:gd name="connsiteY52" fmla="*/ 1131277 h 2543915"/>
                <a:gd name="connsiteX53" fmla="*/ 1139303 w 1384138"/>
                <a:gd name="connsiteY53" fmla="*/ 1245577 h 2543915"/>
                <a:gd name="connsiteX54" fmla="*/ 1139303 w 1384138"/>
                <a:gd name="connsiteY54" fmla="*/ 1245577 h 2543915"/>
                <a:gd name="connsiteX55" fmla="*/ 1194455 w 1384138"/>
                <a:gd name="connsiteY55" fmla="*/ 1410166 h 2543915"/>
                <a:gd name="connsiteX56" fmla="*/ 1259269 w 1384138"/>
                <a:gd name="connsiteY56" fmla="*/ 1739118 h 2543915"/>
                <a:gd name="connsiteX57" fmla="*/ 1343675 w 1384138"/>
                <a:gd name="connsiteY57" fmla="*/ 2264703 h 2543915"/>
                <a:gd name="connsiteX58" fmla="*/ 1303035 w 1384138"/>
                <a:gd name="connsiteY58" fmla="*/ 1746348 h 2543915"/>
                <a:gd name="connsiteX59" fmla="*/ 1253798 w 1384138"/>
                <a:gd name="connsiteY59" fmla="*/ 1448971 h 2543915"/>
                <a:gd name="connsiteX60" fmla="*/ 1209837 w 1384138"/>
                <a:gd name="connsiteY60" fmla="*/ 1223108 h 2543915"/>
                <a:gd name="connsiteX61" fmla="*/ 1366731 w 1384138"/>
                <a:gd name="connsiteY61" fmla="*/ 1287976 h 2543915"/>
                <a:gd name="connsiteX62" fmla="*/ 1363268 w 1384138"/>
                <a:gd name="connsiteY62" fmla="*/ 1255422 h 2543915"/>
                <a:gd name="connsiteX63" fmla="*/ 1215503 w 1384138"/>
                <a:gd name="connsiteY63" fmla="*/ 1155310 h 2543915"/>
                <a:gd name="connsiteX64" fmla="*/ 1039265 w 1384138"/>
                <a:gd name="connsiteY64" fmla="*/ 1000369 h 2543915"/>
                <a:gd name="connsiteX65" fmla="*/ 972640 w 1384138"/>
                <a:gd name="connsiteY65" fmla="*/ 861841 h 2543915"/>
                <a:gd name="connsiteX66" fmla="*/ 745603 w 1384138"/>
                <a:gd name="connsiteY66" fmla="*/ 775677 h 2543915"/>
                <a:gd name="connsiteX67" fmla="*/ 631303 w 1384138"/>
                <a:gd name="connsiteY67" fmla="*/ 737577 h 2543915"/>
                <a:gd name="connsiteX68" fmla="*/ 565067 w 1384138"/>
                <a:gd name="connsiteY68" fmla="*/ 563098 h 2543915"/>
                <a:gd name="connsiteX69" fmla="*/ 607271 w 1384138"/>
                <a:gd name="connsiteY69" fmla="*/ 252242 h 2543915"/>
                <a:gd name="connsiteX70" fmla="*/ 732903 w 1384138"/>
                <a:gd name="connsiteY70" fmla="*/ 102577 h 2543915"/>
                <a:gd name="connsiteX71" fmla="*/ 1012303 w 1384138"/>
                <a:gd name="connsiteY71" fmla="*/ 89877 h 2543915"/>
                <a:gd name="connsiteX72" fmla="*/ 1012303 w 1384138"/>
                <a:gd name="connsiteY72"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20203 w 1384138"/>
                <a:gd name="connsiteY27" fmla="*/ 864968 h 2543915"/>
                <a:gd name="connsiteX28" fmla="*/ 709119 w 1384138"/>
                <a:gd name="connsiteY28" fmla="*/ 1065507 h 2543915"/>
                <a:gd name="connsiteX29" fmla="*/ 716100 w 1384138"/>
                <a:gd name="connsiteY29" fmla="*/ 1087511 h 2543915"/>
                <a:gd name="connsiteX30" fmla="*/ 704573 w 1384138"/>
                <a:gd name="connsiteY30" fmla="*/ 1238543 h 2543915"/>
                <a:gd name="connsiteX31" fmla="*/ 771003 w 1384138"/>
                <a:gd name="connsiteY31" fmla="*/ 1397977 h 2543915"/>
                <a:gd name="connsiteX32" fmla="*/ 872603 w 1384138"/>
                <a:gd name="connsiteY32" fmla="*/ 1474177 h 2543915"/>
                <a:gd name="connsiteX33" fmla="*/ 923403 w 1384138"/>
                <a:gd name="connsiteY33" fmla="*/ 1601177 h 2543915"/>
                <a:gd name="connsiteX34" fmla="*/ 944504 w 1384138"/>
                <a:gd name="connsiteY34" fmla="*/ 1791482 h 2543915"/>
                <a:gd name="connsiteX35" fmla="*/ 907968 w 1384138"/>
                <a:gd name="connsiteY35" fmla="*/ 1975144 h 2543915"/>
                <a:gd name="connsiteX36" fmla="*/ 812229 w 1384138"/>
                <a:gd name="connsiteY36" fmla="*/ 2200226 h 2543915"/>
                <a:gd name="connsiteX37" fmla="*/ 941236 w 1384138"/>
                <a:gd name="connsiteY37" fmla="*/ 2015078 h 2543915"/>
                <a:gd name="connsiteX38" fmla="*/ 982604 w 1384138"/>
                <a:gd name="connsiteY38" fmla="*/ 2319411 h 2543915"/>
                <a:gd name="connsiteX39" fmla="*/ 1016406 w 1384138"/>
                <a:gd name="connsiteY39" fmla="*/ 2543712 h 2543915"/>
                <a:gd name="connsiteX40" fmla="*/ 1000971 w 1384138"/>
                <a:gd name="connsiteY40" fmla="*/ 2281506 h 2543915"/>
                <a:gd name="connsiteX41" fmla="*/ 992764 w 1384138"/>
                <a:gd name="connsiteY41" fmla="*/ 2001911 h 2543915"/>
                <a:gd name="connsiteX42" fmla="*/ 1005465 w 1384138"/>
                <a:gd name="connsiteY42" fmla="*/ 1625209 h 2543915"/>
                <a:gd name="connsiteX43" fmla="*/ 1042197 w 1384138"/>
                <a:gd name="connsiteY43" fmla="*/ 1512277 h 2543915"/>
                <a:gd name="connsiteX44" fmla="*/ 1110048 w 1384138"/>
                <a:gd name="connsiteY44" fmla="*/ 1698553 h 2543915"/>
                <a:gd name="connsiteX45" fmla="*/ 1180387 w 1384138"/>
                <a:gd name="connsiteY45" fmla="*/ 1923637 h 2543915"/>
                <a:gd name="connsiteX46" fmla="*/ 1271969 w 1384138"/>
                <a:gd name="connsiteY46" fmla="*/ 2137118 h 2543915"/>
                <a:gd name="connsiteX47" fmla="*/ 1194455 w 1384138"/>
                <a:gd name="connsiteY47" fmla="*/ 1853298 h 2543915"/>
                <a:gd name="connsiteX48" fmla="*/ 1143406 w 1384138"/>
                <a:gd name="connsiteY48" fmla="*/ 1661160 h 2543915"/>
                <a:gd name="connsiteX49" fmla="*/ 1053334 w 1384138"/>
                <a:gd name="connsiteY49" fmla="*/ 1416342 h 2543915"/>
                <a:gd name="connsiteX50" fmla="*/ 1064470 w 1384138"/>
                <a:gd name="connsiteY50" fmla="*/ 1251047 h 2543915"/>
                <a:gd name="connsiteX51" fmla="*/ 1025003 w 1384138"/>
                <a:gd name="connsiteY51" fmla="*/ 1131277 h 2543915"/>
                <a:gd name="connsiteX52" fmla="*/ 1025003 w 1384138"/>
                <a:gd name="connsiteY52" fmla="*/ 1131277 h 2543915"/>
                <a:gd name="connsiteX53" fmla="*/ 1139303 w 1384138"/>
                <a:gd name="connsiteY53" fmla="*/ 1245577 h 2543915"/>
                <a:gd name="connsiteX54" fmla="*/ 1139303 w 1384138"/>
                <a:gd name="connsiteY54" fmla="*/ 1245577 h 2543915"/>
                <a:gd name="connsiteX55" fmla="*/ 1194455 w 1384138"/>
                <a:gd name="connsiteY55" fmla="*/ 1410166 h 2543915"/>
                <a:gd name="connsiteX56" fmla="*/ 1259269 w 1384138"/>
                <a:gd name="connsiteY56" fmla="*/ 1739118 h 2543915"/>
                <a:gd name="connsiteX57" fmla="*/ 1343675 w 1384138"/>
                <a:gd name="connsiteY57" fmla="*/ 2264703 h 2543915"/>
                <a:gd name="connsiteX58" fmla="*/ 1303035 w 1384138"/>
                <a:gd name="connsiteY58" fmla="*/ 1746348 h 2543915"/>
                <a:gd name="connsiteX59" fmla="*/ 1253798 w 1384138"/>
                <a:gd name="connsiteY59" fmla="*/ 1448971 h 2543915"/>
                <a:gd name="connsiteX60" fmla="*/ 1209837 w 1384138"/>
                <a:gd name="connsiteY60" fmla="*/ 1223108 h 2543915"/>
                <a:gd name="connsiteX61" fmla="*/ 1366731 w 1384138"/>
                <a:gd name="connsiteY61" fmla="*/ 1287976 h 2543915"/>
                <a:gd name="connsiteX62" fmla="*/ 1363268 w 1384138"/>
                <a:gd name="connsiteY62" fmla="*/ 1255422 h 2543915"/>
                <a:gd name="connsiteX63" fmla="*/ 1215503 w 1384138"/>
                <a:gd name="connsiteY63" fmla="*/ 1155310 h 2543915"/>
                <a:gd name="connsiteX64" fmla="*/ 1060366 w 1384138"/>
                <a:gd name="connsiteY64" fmla="*/ 1007402 h 2543915"/>
                <a:gd name="connsiteX65" fmla="*/ 972640 w 1384138"/>
                <a:gd name="connsiteY65" fmla="*/ 861841 h 2543915"/>
                <a:gd name="connsiteX66" fmla="*/ 745603 w 1384138"/>
                <a:gd name="connsiteY66" fmla="*/ 775677 h 2543915"/>
                <a:gd name="connsiteX67" fmla="*/ 631303 w 1384138"/>
                <a:gd name="connsiteY67" fmla="*/ 737577 h 2543915"/>
                <a:gd name="connsiteX68" fmla="*/ 565067 w 1384138"/>
                <a:gd name="connsiteY68" fmla="*/ 563098 h 2543915"/>
                <a:gd name="connsiteX69" fmla="*/ 607271 w 1384138"/>
                <a:gd name="connsiteY69" fmla="*/ 252242 h 2543915"/>
                <a:gd name="connsiteX70" fmla="*/ 732903 w 1384138"/>
                <a:gd name="connsiteY70" fmla="*/ 102577 h 2543915"/>
                <a:gd name="connsiteX71" fmla="*/ 1012303 w 1384138"/>
                <a:gd name="connsiteY71" fmla="*/ 89877 h 2543915"/>
                <a:gd name="connsiteX72" fmla="*/ 1012303 w 1384138"/>
                <a:gd name="connsiteY72"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20203 w 1384138"/>
                <a:gd name="connsiteY27" fmla="*/ 864968 h 2543915"/>
                <a:gd name="connsiteX28" fmla="*/ 709119 w 1384138"/>
                <a:gd name="connsiteY28" fmla="*/ 1065507 h 2543915"/>
                <a:gd name="connsiteX29" fmla="*/ 716100 w 1384138"/>
                <a:gd name="connsiteY29" fmla="*/ 1087511 h 2543915"/>
                <a:gd name="connsiteX30" fmla="*/ 704573 w 1384138"/>
                <a:gd name="connsiteY30" fmla="*/ 1238543 h 2543915"/>
                <a:gd name="connsiteX31" fmla="*/ 771003 w 1384138"/>
                <a:gd name="connsiteY31" fmla="*/ 1397977 h 2543915"/>
                <a:gd name="connsiteX32" fmla="*/ 872603 w 1384138"/>
                <a:gd name="connsiteY32" fmla="*/ 1474177 h 2543915"/>
                <a:gd name="connsiteX33" fmla="*/ 923403 w 1384138"/>
                <a:gd name="connsiteY33" fmla="*/ 1601177 h 2543915"/>
                <a:gd name="connsiteX34" fmla="*/ 944504 w 1384138"/>
                <a:gd name="connsiteY34" fmla="*/ 1791482 h 2543915"/>
                <a:gd name="connsiteX35" fmla="*/ 907968 w 1384138"/>
                <a:gd name="connsiteY35" fmla="*/ 1975144 h 2543915"/>
                <a:gd name="connsiteX36" fmla="*/ 812229 w 1384138"/>
                <a:gd name="connsiteY36" fmla="*/ 2200226 h 2543915"/>
                <a:gd name="connsiteX37" fmla="*/ 941236 w 1384138"/>
                <a:gd name="connsiteY37" fmla="*/ 2015078 h 2543915"/>
                <a:gd name="connsiteX38" fmla="*/ 982604 w 1384138"/>
                <a:gd name="connsiteY38" fmla="*/ 2319411 h 2543915"/>
                <a:gd name="connsiteX39" fmla="*/ 1016406 w 1384138"/>
                <a:gd name="connsiteY39" fmla="*/ 2543712 h 2543915"/>
                <a:gd name="connsiteX40" fmla="*/ 1000971 w 1384138"/>
                <a:gd name="connsiteY40" fmla="*/ 2281506 h 2543915"/>
                <a:gd name="connsiteX41" fmla="*/ 992764 w 1384138"/>
                <a:gd name="connsiteY41" fmla="*/ 2001911 h 2543915"/>
                <a:gd name="connsiteX42" fmla="*/ 1005465 w 1384138"/>
                <a:gd name="connsiteY42" fmla="*/ 1625209 h 2543915"/>
                <a:gd name="connsiteX43" fmla="*/ 1042197 w 1384138"/>
                <a:gd name="connsiteY43" fmla="*/ 1512277 h 2543915"/>
                <a:gd name="connsiteX44" fmla="*/ 1110048 w 1384138"/>
                <a:gd name="connsiteY44" fmla="*/ 1698553 h 2543915"/>
                <a:gd name="connsiteX45" fmla="*/ 1180387 w 1384138"/>
                <a:gd name="connsiteY45" fmla="*/ 1923637 h 2543915"/>
                <a:gd name="connsiteX46" fmla="*/ 1271969 w 1384138"/>
                <a:gd name="connsiteY46" fmla="*/ 2137118 h 2543915"/>
                <a:gd name="connsiteX47" fmla="*/ 1194455 w 1384138"/>
                <a:gd name="connsiteY47" fmla="*/ 1853298 h 2543915"/>
                <a:gd name="connsiteX48" fmla="*/ 1143406 w 1384138"/>
                <a:gd name="connsiteY48" fmla="*/ 1661160 h 2543915"/>
                <a:gd name="connsiteX49" fmla="*/ 1053334 w 1384138"/>
                <a:gd name="connsiteY49" fmla="*/ 1416342 h 2543915"/>
                <a:gd name="connsiteX50" fmla="*/ 1064470 w 1384138"/>
                <a:gd name="connsiteY50" fmla="*/ 1251047 h 2543915"/>
                <a:gd name="connsiteX51" fmla="*/ 1025003 w 1384138"/>
                <a:gd name="connsiteY51" fmla="*/ 1131277 h 2543915"/>
                <a:gd name="connsiteX52" fmla="*/ 996868 w 1384138"/>
                <a:gd name="connsiteY52" fmla="*/ 1124243 h 2543915"/>
                <a:gd name="connsiteX53" fmla="*/ 1139303 w 1384138"/>
                <a:gd name="connsiteY53" fmla="*/ 1245577 h 2543915"/>
                <a:gd name="connsiteX54" fmla="*/ 1139303 w 1384138"/>
                <a:gd name="connsiteY54" fmla="*/ 1245577 h 2543915"/>
                <a:gd name="connsiteX55" fmla="*/ 1194455 w 1384138"/>
                <a:gd name="connsiteY55" fmla="*/ 1410166 h 2543915"/>
                <a:gd name="connsiteX56" fmla="*/ 1259269 w 1384138"/>
                <a:gd name="connsiteY56" fmla="*/ 1739118 h 2543915"/>
                <a:gd name="connsiteX57" fmla="*/ 1343675 w 1384138"/>
                <a:gd name="connsiteY57" fmla="*/ 2264703 h 2543915"/>
                <a:gd name="connsiteX58" fmla="*/ 1303035 w 1384138"/>
                <a:gd name="connsiteY58" fmla="*/ 1746348 h 2543915"/>
                <a:gd name="connsiteX59" fmla="*/ 1253798 w 1384138"/>
                <a:gd name="connsiteY59" fmla="*/ 1448971 h 2543915"/>
                <a:gd name="connsiteX60" fmla="*/ 1209837 w 1384138"/>
                <a:gd name="connsiteY60" fmla="*/ 1223108 h 2543915"/>
                <a:gd name="connsiteX61" fmla="*/ 1366731 w 1384138"/>
                <a:gd name="connsiteY61" fmla="*/ 1287976 h 2543915"/>
                <a:gd name="connsiteX62" fmla="*/ 1363268 w 1384138"/>
                <a:gd name="connsiteY62" fmla="*/ 1255422 h 2543915"/>
                <a:gd name="connsiteX63" fmla="*/ 1215503 w 1384138"/>
                <a:gd name="connsiteY63" fmla="*/ 1155310 h 2543915"/>
                <a:gd name="connsiteX64" fmla="*/ 1060366 w 1384138"/>
                <a:gd name="connsiteY64" fmla="*/ 1007402 h 2543915"/>
                <a:gd name="connsiteX65" fmla="*/ 972640 w 1384138"/>
                <a:gd name="connsiteY65" fmla="*/ 861841 h 2543915"/>
                <a:gd name="connsiteX66" fmla="*/ 745603 w 1384138"/>
                <a:gd name="connsiteY66" fmla="*/ 775677 h 2543915"/>
                <a:gd name="connsiteX67" fmla="*/ 631303 w 1384138"/>
                <a:gd name="connsiteY67" fmla="*/ 737577 h 2543915"/>
                <a:gd name="connsiteX68" fmla="*/ 565067 w 1384138"/>
                <a:gd name="connsiteY68" fmla="*/ 563098 h 2543915"/>
                <a:gd name="connsiteX69" fmla="*/ 607271 w 1384138"/>
                <a:gd name="connsiteY69" fmla="*/ 252242 h 2543915"/>
                <a:gd name="connsiteX70" fmla="*/ 732903 w 1384138"/>
                <a:gd name="connsiteY70" fmla="*/ 102577 h 2543915"/>
                <a:gd name="connsiteX71" fmla="*/ 1012303 w 1384138"/>
                <a:gd name="connsiteY71" fmla="*/ 89877 h 2543915"/>
                <a:gd name="connsiteX72" fmla="*/ 1012303 w 1384138"/>
                <a:gd name="connsiteY72"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20203 w 1384138"/>
                <a:gd name="connsiteY27" fmla="*/ 864968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53334 w 1384138"/>
                <a:gd name="connsiteY48" fmla="*/ 1416342 h 2543915"/>
                <a:gd name="connsiteX49" fmla="*/ 1064470 w 1384138"/>
                <a:gd name="connsiteY49" fmla="*/ 1251047 h 2543915"/>
                <a:gd name="connsiteX50" fmla="*/ 1025003 w 1384138"/>
                <a:gd name="connsiteY50" fmla="*/ 1131277 h 2543915"/>
                <a:gd name="connsiteX51" fmla="*/ 996868 w 1384138"/>
                <a:gd name="connsiteY51" fmla="*/ 1124243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55310 h 2543915"/>
                <a:gd name="connsiteX63" fmla="*/ 1060366 w 1384138"/>
                <a:gd name="connsiteY63" fmla="*/ 1007402 h 2543915"/>
                <a:gd name="connsiteX64" fmla="*/ 972640 w 1384138"/>
                <a:gd name="connsiteY64" fmla="*/ 861841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20203 w 1384138"/>
                <a:gd name="connsiteY27" fmla="*/ 864968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53334 w 1384138"/>
                <a:gd name="connsiteY48" fmla="*/ 1416342 h 2543915"/>
                <a:gd name="connsiteX49" fmla="*/ 1064470 w 1384138"/>
                <a:gd name="connsiteY49" fmla="*/ 1251047 h 2543915"/>
                <a:gd name="connsiteX50" fmla="*/ 1025003 w 1384138"/>
                <a:gd name="connsiteY50" fmla="*/ 1131277 h 2543915"/>
                <a:gd name="connsiteX51" fmla="*/ 975766 w 1384138"/>
                <a:gd name="connsiteY51" fmla="*/ 1025769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55310 h 2543915"/>
                <a:gd name="connsiteX63" fmla="*/ 1060366 w 1384138"/>
                <a:gd name="connsiteY63" fmla="*/ 1007402 h 2543915"/>
                <a:gd name="connsiteX64" fmla="*/ 972640 w 1384138"/>
                <a:gd name="connsiteY64" fmla="*/ 861841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20203 w 1384138"/>
                <a:gd name="connsiteY27" fmla="*/ 864968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53334 w 1384138"/>
                <a:gd name="connsiteY48" fmla="*/ 1416342 h 2543915"/>
                <a:gd name="connsiteX49" fmla="*/ 1064470 w 1384138"/>
                <a:gd name="connsiteY49" fmla="*/ 1251047 h 2543915"/>
                <a:gd name="connsiteX50" fmla="*/ 1025003 w 1384138"/>
                <a:gd name="connsiteY50" fmla="*/ 1131277 h 2543915"/>
                <a:gd name="connsiteX51" fmla="*/ 975766 w 1384138"/>
                <a:gd name="connsiteY51" fmla="*/ 1025769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55310 h 2543915"/>
                <a:gd name="connsiteX63" fmla="*/ 1060366 w 1384138"/>
                <a:gd name="connsiteY63" fmla="*/ 1007402 h 2543915"/>
                <a:gd name="connsiteX64" fmla="*/ 965607 w 1384138"/>
                <a:gd name="connsiteY64" fmla="*/ 812604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20203 w 1384138"/>
                <a:gd name="connsiteY27" fmla="*/ 864968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53334 w 1384138"/>
                <a:gd name="connsiteY48" fmla="*/ 1416342 h 2543915"/>
                <a:gd name="connsiteX49" fmla="*/ 1064470 w 1384138"/>
                <a:gd name="connsiteY49" fmla="*/ 1251047 h 2543915"/>
                <a:gd name="connsiteX50" fmla="*/ 1025003 w 1384138"/>
                <a:gd name="connsiteY50" fmla="*/ 1131277 h 2543915"/>
                <a:gd name="connsiteX51" fmla="*/ 975766 w 1384138"/>
                <a:gd name="connsiteY51" fmla="*/ 1025769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55310 h 2543915"/>
                <a:gd name="connsiteX63" fmla="*/ 1081467 w 1384138"/>
                <a:gd name="connsiteY63" fmla="*/ 1007402 h 2543915"/>
                <a:gd name="connsiteX64" fmla="*/ 965607 w 1384138"/>
                <a:gd name="connsiteY64" fmla="*/ 812604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20203 w 1384138"/>
                <a:gd name="connsiteY27" fmla="*/ 864968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53334 w 1384138"/>
                <a:gd name="connsiteY48" fmla="*/ 1416342 h 2543915"/>
                <a:gd name="connsiteX49" fmla="*/ 1064470 w 1384138"/>
                <a:gd name="connsiteY49" fmla="*/ 1251047 h 2543915"/>
                <a:gd name="connsiteX50" fmla="*/ 1025003 w 1384138"/>
                <a:gd name="connsiteY50" fmla="*/ 1131277 h 2543915"/>
                <a:gd name="connsiteX51" fmla="*/ 919496 w 1384138"/>
                <a:gd name="connsiteY51" fmla="*/ 1011702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55310 h 2543915"/>
                <a:gd name="connsiteX63" fmla="*/ 1081467 w 1384138"/>
                <a:gd name="connsiteY63" fmla="*/ 1007402 h 2543915"/>
                <a:gd name="connsiteX64" fmla="*/ 965607 w 1384138"/>
                <a:gd name="connsiteY64" fmla="*/ 812604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20203 w 1384138"/>
                <a:gd name="connsiteY27" fmla="*/ 864968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53334 w 1384138"/>
                <a:gd name="connsiteY48" fmla="*/ 1416342 h 2543915"/>
                <a:gd name="connsiteX49" fmla="*/ 1064470 w 1384138"/>
                <a:gd name="connsiteY49" fmla="*/ 1251047 h 2543915"/>
                <a:gd name="connsiteX50" fmla="*/ 996868 w 1384138"/>
                <a:gd name="connsiteY50" fmla="*/ 1166446 h 2543915"/>
                <a:gd name="connsiteX51" fmla="*/ 919496 w 1384138"/>
                <a:gd name="connsiteY51" fmla="*/ 1011702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55310 h 2543915"/>
                <a:gd name="connsiteX63" fmla="*/ 1081467 w 1384138"/>
                <a:gd name="connsiteY63" fmla="*/ 1007402 h 2543915"/>
                <a:gd name="connsiteX64" fmla="*/ 965607 w 1384138"/>
                <a:gd name="connsiteY64" fmla="*/ 812604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20203 w 1384138"/>
                <a:gd name="connsiteY27" fmla="*/ 864968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53334 w 1384138"/>
                <a:gd name="connsiteY48" fmla="*/ 1416342 h 2543915"/>
                <a:gd name="connsiteX49" fmla="*/ 1036335 w 1384138"/>
                <a:gd name="connsiteY49" fmla="*/ 1314351 h 2543915"/>
                <a:gd name="connsiteX50" fmla="*/ 996868 w 1384138"/>
                <a:gd name="connsiteY50" fmla="*/ 1166446 h 2543915"/>
                <a:gd name="connsiteX51" fmla="*/ 919496 w 1384138"/>
                <a:gd name="connsiteY51" fmla="*/ 1011702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55310 h 2543915"/>
                <a:gd name="connsiteX63" fmla="*/ 1081467 w 1384138"/>
                <a:gd name="connsiteY63" fmla="*/ 1007402 h 2543915"/>
                <a:gd name="connsiteX64" fmla="*/ 965607 w 1384138"/>
                <a:gd name="connsiteY64" fmla="*/ 812604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20203 w 1384138"/>
                <a:gd name="connsiteY27" fmla="*/ 864968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53334 w 1384138"/>
                <a:gd name="connsiteY48" fmla="*/ 1416342 h 2543915"/>
                <a:gd name="connsiteX49" fmla="*/ 1036335 w 1384138"/>
                <a:gd name="connsiteY49" fmla="*/ 1314351 h 2543915"/>
                <a:gd name="connsiteX50" fmla="*/ 1010935 w 1384138"/>
                <a:gd name="connsiteY50" fmla="*/ 1145344 h 2543915"/>
                <a:gd name="connsiteX51" fmla="*/ 919496 w 1384138"/>
                <a:gd name="connsiteY51" fmla="*/ 1011702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55310 h 2543915"/>
                <a:gd name="connsiteX63" fmla="*/ 1081467 w 1384138"/>
                <a:gd name="connsiteY63" fmla="*/ 1007402 h 2543915"/>
                <a:gd name="connsiteX64" fmla="*/ 965607 w 1384138"/>
                <a:gd name="connsiteY64" fmla="*/ 812604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20203 w 1384138"/>
                <a:gd name="connsiteY27" fmla="*/ 864968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53334 w 1384138"/>
                <a:gd name="connsiteY48" fmla="*/ 1416342 h 2543915"/>
                <a:gd name="connsiteX49" fmla="*/ 1022267 w 1384138"/>
                <a:gd name="connsiteY49" fmla="*/ 1300283 h 2543915"/>
                <a:gd name="connsiteX50" fmla="*/ 1010935 w 1384138"/>
                <a:gd name="connsiteY50" fmla="*/ 1145344 h 2543915"/>
                <a:gd name="connsiteX51" fmla="*/ 919496 w 1384138"/>
                <a:gd name="connsiteY51" fmla="*/ 1011702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55310 h 2543915"/>
                <a:gd name="connsiteX63" fmla="*/ 1081467 w 1384138"/>
                <a:gd name="connsiteY63" fmla="*/ 1007402 h 2543915"/>
                <a:gd name="connsiteX64" fmla="*/ 965607 w 1384138"/>
                <a:gd name="connsiteY64" fmla="*/ 812604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20203 w 1384138"/>
                <a:gd name="connsiteY27" fmla="*/ 864968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53334 w 1384138"/>
                <a:gd name="connsiteY48" fmla="*/ 1416342 h 2543915"/>
                <a:gd name="connsiteX49" fmla="*/ 1022267 w 1384138"/>
                <a:gd name="connsiteY49" fmla="*/ 1300283 h 2543915"/>
                <a:gd name="connsiteX50" fmla="*/ 1010935 w 1384138"/>
                <a:gd name="connsiteY50" fmla="*/ 1145344 h 2543915"/>
                <a:gd name="connsiteX51" fmla="*/ 919496 w 1384138"/>
                <a:gd name="connsiteY51" fmla="*/ 1011702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55310 h 2543915"/>
                <a:gd name="connsiteX63" fmla="*/ 1123670 w 1384138"/>
                <a:gd name="connsiteY63" fmla="*/ 1007402 h 2543915"/>
                <a:gd name="connsiteX64" fmla="*/ 965607 w 1384138"/>
                <a:gd name="connsiteY64" fmla="*/ 812604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74547 w 1384138"/>
                <a:gd name="connsiteY3" fmla="*/ 882627 h 2543915"/>
                <a:gd name="connsiteX4" fmla="*/ 186608 w 1384138"/>
                <a:gd name="connsiteY4" fmla="*/ 953281 h 2543915"/>
                <a:gd name="connsiteX5" fmla="*/ 76409 w 1384138"/>
                <a:gd name="connsiteY5" fmla="*/ 1024206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24903 w 1384138"/>
                <a:gd name="connsiteY21" fmla="*/ 1347177 h 2543915"/>
                <a:gd name="connsiteX22" fmla="*/ 325330 w 1384138"/>
                <a:gd name="connsiteY22" fmla="*/ 1248313 h 2543915"/>
                <a:gd name="connsiteX23" fmla="*/ 371832 w 1384138"/>
                <a:gd name="connsiteY23" fmla="*/ 1086338 h 2543915"/>
                <a:gd name="connsiteX24" fmla="*/ 301494 w 1384138"/>
                <a:gd name="connsiteY24" fmla="*/ 998611 h 2543915"/>
                <a:gd name="connsiteX25" fmla="*/ 442170 w 1384138"/>
                <a:gd name="connsiteY25" fmla="*/ 1009944 h 2543915"/>
                <a:gd name="connsiteX26" fmla="*/ 583238 w 1384138"/>
                <a:gd name="connsiteY26" fmla="*/ 946637 h 2543915"/>
                <a:gd name="connsiteX27" fmla="*/ 624269 w 1384138"/>
                <a:gd name="connsiteY27" fmla="*/ 847969 h 2543915"/>
                <a:gd name="connsiteX28" fmla="*/ 720203 w 1384138"/>
                <a:gd name="connsiteY28" fmla="*/ 864968 h 2543915"/>
                <a:gd name="connsiteX29" fmla="*/ 716100 w 1384138"/>
                <a:gd name="connsiteY29" fmla="*/ 1087511 h 2543915"/>
                <a:gd name="connsiteX30" fmla="*/ 704573 w 1384138"/>
                <a:gd name="connsiteY30" fmla="*/ 1238543 h 2543915"/>
                <a:gd name="connsiteX31" fmla="*/ 771003 w 1384138"/>
                <a:gd name="connsiteY31" fmla="*/ 1397977 h 2543915"/>
                <a:gd name="connsiteX32" fmla="*/ 872603 w 1384138"/>
                <a:gd name="connsiteY32" fmla="*/ 1474177 h 2543915"/>
                <a:gd name="connsiteX33" fmla="*/ 923403 w 1384138"/>
                <a:gd name="connsiteY33" fmla="*/ 1601177 h 2543915"/>
                <a:gd name="connsiteX34" fmla="*/ 944504 w 1384138"/>
                <a:gd name="connsiteY34" fmla="*/ 1791482 h 2543915"/>
                <a:gd name="connsiteX35" fmla="*/ 907968 w 1384138"/>
                <a:gd name="connsiteY35" fmla="*/ 1975144 h 2543915"/>
                <a:gd name="connsiteX36" fmla="*/ 812229 w 1384138"/>
                <a:gd name="connsiteY36" fmla="*/ 2200226 h 2543915"/>
                <a:gd name="connsiteX37" fmla="*/ 941236 w 1384138"/>
                <a:gd name="connsiteY37" fmla="*/ 2015078 h 2543915"/>
                <a:gd name="connsiteX38" fmla="*/ 982604 w 1384138"/>
                <a:gd name="connsiteY38" fmla="*/ 2319411 h 2543915"/>
                <a:gd name="connsiteX39" fmla="*/ 1016406 w 1384138"/>
                <a:gd name="connsiteY39" fmla="*/ 2543712 h 2543915"/>
                <a:gd name="connsiteX40" fmla="*/ 1000971 w 1384138"/>
                <a:gd name="connsiteY40" fmla="*/ 2281506 h 2543915"/>
                <a:gd name="connsiteX41" fmla="*/ 992764 w 1384138"/>
                <a:gd name="connsiteY41" fmla="*/ 2001911 h 2543915"/>
                <a:gd name="connsiteX42" fmla="*/ 1005465 w 1384138"/>
                <a:gd name="connsiteY42" fmla="*/ 1625209 h 2543915"/>
                <a:gd name="connsiteX43" fmla="*/ 1042197 w 1384138"/>
                <a:gd name="connsiteY43" fmla="*/ 1512277 h 2543915"/>
                <a:gd name="connsiteX44" fmla="*/ 1110048 w 1384138"/>
                <a:gd name="connsiteY44" fmla="*/ 1698553 h 2543915"/>
                <a:gd name="connsiteX45" fmla="*/ 1180387 w 1384138"/>
                <a:gd name="connsiteY45" fmla="*/ 1923637 h 2543915"/>
                <a:gd name="connsiteX46" fmla="*/ 1271969 w 1384138"/>
                <a:gd name="connsiteY46" fmla="*/ 2137118 h 2543915"/>
                <a:gd name="connsiteX47" fmla="*/ 1194455 w 1384138"/>
                <a:gd name="connsiteY47" fmla="*/ 1853298 h 2543915"/>
                <a:gd name="connsiteX48" fmla="*/ 1143406 w 1384138"/>
                <a:gd name="connsiteY48" fmla="*/ 1661160 h 2543915"/>
                <a:gd name="connsiteX49" fmla="*/ 1053334 w 1384138"/>
                <a:gd name="connsiteY49" fmla="*/ 1416342 h 2543915"/>
                <a:gd name="connsiteX50" fmla="*/ 1022267 w 1384138"/>
                <a:gd name="connsiteY50" fmla="*/ 1300283 h 2543915"/>
                <a:gd name="connsiteX51" fmla="*/ 1010935 w 1384138"/>
                <a:gd name="connsiteY51" fmla="*/ 1145344 h 2543915"/>
                <a:gd name="connsiteX52" fmla="*/ 919496 w 1384138"/>
                <a:gd name="connsiteY52" fmla="*/ 1011702 h 2543915"/>
                <a:gd name="connsiteX53" fmla="*/ 1139303 w 1384138"/>
                <a:gd name="connsiteY53" fmla="*/ 1245577 h 2543915"/>
                <a:gd name="connsiteX54" fmla="*/ 1139303 w 1384138"/>
                <a:gd name="connsiteY54" fmla="*/ 1245577 h 2543915"/>
                <a:gd name="connsiteX55" fmla="*/ 1194455 w 1384138"/>
                <a:gd name="connsiteY55" fmla="*/ 1410166 h 2543915"/>
                <a:gd name="connsiteX56" fmla="*/ 1259269 w 1384138"/>
                <a:gd name="connsiteY56" fmla="*/ 1739118 h 2543915"/>
                <a:gd name="connsiteX57" fmla="*/ 1343675 w 1384138"/>
                <a:gd name="connsiteY57" fmla="*/ 2264703 h 2543915"/>
                <a:gd name="connsiteX58" fmla="*/ 1303035 w 1384138"/>
                <a:gd name="connsiteY58" fmla="*/ 1746348 h 2543915"/>
                <a:gd name="connsiteX59" fmla="*/ 1253798 w 1384138"/>
                <a:gd name="connsiteY59" fmla="*/ 1448971 h 2543915"/>
                <a:gd name="connsiteX60" fmla="*/ 1209837 w 1384138"/>
                <a:gd name="connsiteY60" fmla="*/ 1223108 h 2543915"/>
                <a:gd name="connsiteX61" fmla="*/ 1366731 w 1384138"/>
                <a:gd name="connsiteY61" fmla="*/ 1287976 h 2543915"/>
                <a:gd name="connsiteX62" fmla="*/ 1363268 w 1384138"/>
                <a:gd name="connsiteY62" fmla="*/ 1255422 h 2543915"/>
                <a:gd name="connsiteX63" fmla="*/ 1215503 w 1384138"/>
                <a:gd name="connsiteY63" fmla="*/ 1155310 h 2543915"/>
                <a:gd name="connsiteX64" fmla="*/ 1123670 w 1384138"/>
                <a:gd name="connsiteY64" fmla="*/ 1007402 h 2543915"/>
                <a:gd name="connsiteX65" fmla="*/ 965607 w 1384138"/>
                <a:gd name="connsiteY65" fmla="*/ 812604 h 2543915"/>
                <a:gd name="connsiteX66" fmla="*/ 745603 w 1384138"/>
                <a:gd name="connsiteY66" fmla="*/ 775677 h 2543915"/>
                <a:gd name="connsiteX67" fmla="*/ 631303 w 1384138"/>
                <a:gd name="connsiteY67" fmla="*/ 737577 h 2543915"/>
                <a:gd name="connsiteX68" fmla="*/ 565067 w 1384138"/>
                <a:gd name="connsiteY68" fmla="*/ 563098 h 2543915"/>
                <a:gd name="connsiteX69" fmla="*/ 607271 w 1384138"/>
                <a:gd name="connsiteY69" fmla="*/ 252242 h 2543915"/>
                <a:gd name="connsiteX70" fmla="*/ 732903 w 1384138"/>
                <a:gd name="connsiteY70" fmla="*/ 102577 h 2543915"/>
                <a:gd name="connsiteX71" fmla="*/ 1012303 w 1384138"/>
                <a:gd name="connsiteY71" fmla="*/ 89877 h 2543915"/>
                <a:gd name="connsiteX72" fmla="*/ 1012303 w 1384138"/>
                <a:gd name="connsiteY72"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74547 w 1384138"/>
                <a:gd name="connsiteY3" fmla="*/ 882627 h 2543915"/>
                <a:gd name="connsiteX4" fmla="*/ 186608 w 1384138"/>
                <a:gd name="connsiteY4" fmla="*/ 953281 h 2543915"/>
                <a:gd name="connsiteX5" fmla="*/ 76409 w 1384138"/>
                <a:gd name="connsiteY5" fmla="*/ 1024206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24903 w 1384138"/>
                <a:gd name="connsiteY21" fmla="*/ 1347177 h 2543915"/>
                <a:gd name="connsiteX22" fmla="*/ 325330 w 1384138"/>
                <a:gd name="connsiteY22" fmla="*/ 1248313 h 2543915"/>
                <a:gd name="connsiteX23" fmla="*/ 371832 w 1384138"/>
                <a:gd name="connsiteY23" fmla="*/ 1086338 h 2543915"/>
                <a:gd name="connsiteX24" fmla="*/ 301494 w 1384138"/>
                <a:gd name="connsiteY24" fmla="*/ 998611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74547 w 1384138"/>
                <a:gd name="connsiteY3" fmla="*/ 882627 h 2543915"/>
                <a:gd name="connsiteX4" fmla="*/ 158473 w 1384138"/>
                <a:gd name="connsiteY4" fmla="*/ 1009552 h 2543915"/>
                <a:gd name="connsiteX5" fmla="*/ 76409 w 1384138"/>
                <a:gd name="connsiteY5" fmla="*/ 1024206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24903 w 1384138"/>
                <a:gd name="connsiteY21" fmla="*/ 1347177 h 2543915"/>
                <a:gd name="connsiteX22" fmla="*/ 325330 w 1384138"/>
                <a:gd name="connsiteY22" fmla="*/ 1248313 h 2543915"/>
                <a:gd name="connsiteX23" fmla="*/ 371832 w 1384138"/>
                <a:gd name="connsiteY23" fmla="*/ 1086338 h 2543915"/>
                <a:gd name="connsiteX24" fmla="*/ 301494 w 1384138"/>
                <a:gd name="connsiteY24" fmla="*/ 998611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74547 w 1384138"/>
                <a:gd name="connsiteY3" fmla="*/ 959999 h 2543915"/>
                <a:gd name="connsiteX4" fmla="*/ 158473 w 1384138"/>
                <a:gd name="connsiteY4" fmla="*/ 1009552 h 2543915"/>
                <a:gd name="connsiteX5" fmla="*/ 76409 w 1384138"/>
                <a:gd name="connsiteY5" fmla="*/ 1024206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24903 w 1384138"/>
                <a:gd name="connsiteY21" fmla="*/ 1347177 h 2543915"/>
                <a:gd name="connsiteX22" fmla="*/ 325330 w 1384138"/>
                <a:gd name="connsiteY22" fmla="*/ 1248313 h 2543915"/>
                <a:gd name="connsiteX23" fmla="*/ 371832 w 1384138"/>
                <a:gd name="connsiteY23" fmla="*/ 1086338 h 2543915"/>
                <a:gd name="connsiteX24" fmla="*/ 301494 w 1384138"/>
                <a:gd name="connsiteY24" fmla="*/ 998611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74547 w 1384138"/>
                <a:gd name="connsiteY3" fmla="*/ 959999 h 2543915"/>
                <a:gd name="connsiteX4" fmla="*/ 158473 w 1384138"/>
                <a:gd name="connsiteY4" fmla="*/ 1009552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24903 w 1384138"/>
                <a:gd name="connsiteY21" fmla="*/ 1347177 h 2543915"/>
                <a:gd name="connsiteX22" fmla="*/ 325330 w 1384138"/>
                <a:gd name="connsiteY22" fmla="*/ 1248313 h 2543915"/>
                <a:gd name="connsiteX23" fmla="*/ 371832 w 1384138"/>
                <a:gd name="connsiteY23" fmla="*/ 1086338 h 2543915"/>
                <a:gd name="connsiteX24" fmla="*/ 301494 w 1384138"/>
                <a:gd name="connsiteY24" fmla="*/ 998611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74547 w 1384138"/>
                <a:gd name="connsiteY3" fmla="*/ 959999 h 2543915"/>
                <a:gd name="connsiteX4" fmla="*/ 109236 w 1384138"/>
                <a:gd name="connsiteY4" fmla="*/ 1023620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24903 w 1384138"/>
                <a:gd name="connsiteY21" fmla="*/ 1347177 h 2543915"/>
                <a:gd name="connsiteX22" fmla="*/ 325330 w 1384138"/>
                <a:gd name="connsiteY22" fmla="*/ 1248313 h 2543915"/>
                <a:gd name="connsiteX23" fmla="*/ 371832 w 1384138"/>
                <a:gd name="connsiteY23" fmla="*/ 1086338 h 2543915"/>
                <a:gd name="connsiteX24" fmla="*/ 301494 w 1384138"/>
                <a:gd name="connsiteY24" fmla="*/ 998611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8614 w 1384138"/>
                <a:gd name="connsiteY3" fmla="*/ 945931 h 2543915"/>
                <a:gd name="connsiteX4" fmla="*/ 109236 w 1384138"/>
                <a:gd name="connsiteY4" fmla="*/ 1023620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24903 w 1384138"/>
                <a:gd name="connsiteY21" fmla="*/ 1347177 h 2543915"/>
                <a:gd name="connsiteX22" fmla="*/ 325330 w 1384138"/>
                <a:gd name="connsiteY22" fmla="*/ 1248313 h 2543915"/>
                <a:gd name="connsiteX23" fmla="*/ 371832 w 1384138"/>
                <a:gd name="connsiteY23" fmla="*/ 1086338 h 2543915"/>
                <a:gd name="connsiteX24" fmla="*/ 301494 w 1384138"/>
                <a:gd name="connsiteY24" fmla="*/ 998611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8614 w 1384138"/>
                <a:gd name="connsiteY3" fmla="*/ 945931 h 2543915"/>
                <a:gd name="connsiteX4" fmla="*/ 144405 w 1384138"/>
                <a:gd name="connsiteY4" fmla="*/ 1016586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24903 w 1384138"/>
                <a:gd name="connsiteY21" fmla="*/ 1347177 h 2543915"/>
                <a:gd name="connsiteX22" fmla="*/ 325330 w 1384138"/>
                <a:gd name="connsiteY22" fmla="*/ 1248313 h 2543915"/>
                <a:gd name="connsiteX23" fmla="*/ 371832 w 1384138"/>
                <a:gd name="connsiteY23" fmla="*/ 1086338 h 2543915"/>
                <a:gd name="connsiteX24" fmla="*/ 301494 w 1384138"/>
                <a:gd name="connsiteY24" fmla="*/ 998611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8614 w 1384138"/>
                <a:gd name="connsiteY3" fmla="*/ 945931 h 2543915"/>
                <a:gd name="connsiteX4" fmla="*/ 144405 w 1384138"/>
                <a:gd name="connsiteY4" fmla="*/ 1016586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24903 w 1384138"/>
                <a:gd name="connsiteY21" fmla="*/ 1347177 h 2543915"/>
                <a:gd name="connsiteX22" fmla="*/ 325330 w 1384138"/>
                <a:gd name="connsiteY22" fmla="*/ 1248313 h 2543915"/>
                <a:gd name="connsiteX23" fmla="*/ 259290 w 1384138"/>
                <a:gd name="connsiteY23" fmla="*/ 1051169 h 2543915"/>
                <a:gd name="connsiteX24" fmla="*/ 301494 w 1384138"/>
                <a:gd name="connsiteY24" fmla="*/ 998611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8614 w 1384138"/>
                <a:gd name="connsiteY3" fmla="*/ 945931 h 2543915"/>
                <a:gd name="connsiteX4" fmla="*/ 144405 w 1384138"/>
                <a:gd name="connsiteY4" fmla="*/ 1016586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24903 w 1384138"/>
                <a:gd name="connsiteY21" fmla="*/ 1347177 h 2543915"/>
                <a:gd name="connsiteX22" fmla="*/ 325330 w 1384138"/>
                <a:gd name="connsiteY22" fmla="*/ 1248313 h 2543915"/>
                <a:gd name="connsiteX23" fmla="*/ 259290 w 1384138"/>
                <a:gd name="connsiteY23" fmla="*/ 1051169 h 2543915"/>
                <a:gd name="connsiteX24" fmla="*/ 287426 w 1384138"/>
                <a:gd name="connsiteY24" fmla="*/ 1033781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8614 w 1384138"/>
                <a:gd name="connsiteY3" fmla="*/ 945931 h 2543915"/>
                <a:gd name="connsiteX4" fmla="*/ 144405 w 1384138"/>
                <a:gd name="connsiteY4" fmla="*/ 1016586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24903 w 1384138"/>
                <a:gd name="connsiteY21" fmla="*/ 1347177 h 2543915"/>
                <a:gd name="connsiteX22" fmla="*/ 311262 w 1384138"/>
                <a:gd name="connsiteY22" fmla="*/ 1170941 h 2543915"/>
                <a:gd name="connsiteX23" fmla="*/ 259290 w 1384138"/>
                <a:gd name="connsiteY23" fmla="*/ 1051169 h 2543915"/>
                <a:gd name="connsiteX24" fmla="*/ 287426 w 1384138"/>
                <a:gd name="connsiteY24" fmla="*/ 1033781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8614 w 1384138"/>
                <a:gd name="connsiteY3" fmla="*/ 945931 h 2543915"/>
                <a:gd name="connsiteX4" fmla="*/ 144405 w 1384138"/>
                <a:gd name="connsiteY4" fmla="*/ 1016586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24903 w 1384138"/>
                <a:gd name="connsiteY21" fmla="*/ 1347177 h 2543915"/>
                <a:gd name="connsiteX22" fmla="*/ 318296 w 1384138"/>
                <a:gd name="connsiteY22" fmla="*/ 1248313 h 2543915"/>
                <a:gd name="connsiteX23" fmla="*/ 259290 w 1384138"/>
                <a:gd name="connsiteY23" fmla="*/ 1051169 h 2543915"/>
                <a:gd name="connsiteX24" fmla="*/ 287426 w 1384138"/>
                <a:gd name="connsiteY24" fmla="*/ 1033781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8614 w 1384138"/>
                <a:gd name="connsiteY3" fmla="*/ 945931 h 2543915"/>
                <a:gd name="connsiteX4" fmla="*/ 144405 w 1384138"/>
                <a:gd name="connsiteY4" fmla="*/ 1016586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67106 w 1384138"/>
                <a:gd name="connsiteY21" fmla="*/ 1354211 h 2543915"/>
                <a:gd name="connsiteX22" fmla="*/ 318296 w 1384138"/>
                <a:gd name="connsiteY22" fmla="*/ 1248313 h 2543915"/>
                <a:gd name="connsiteX23" fmla="*/ 259290 w 1384138"/>
                <a:gd name="connsiteY23" fmla="*/ 1051169 h 2543915"/>
                <a:gd name="connsiteX24" fmla="*/ 287426 w 1384138"/>
                <a:gd name="connsiteY24" fmla="*/ 1033781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8614 w 1384138"/>
                <a:gd name="connsiteY3" fmla="*/ 945931 h 2543915"/>
                <a:gd name="connsiteX4" fmla="*/ 144405 w 1384138"/>
                <a:gd name="connsiteY4" fmla="*/ 1016586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67106 w 1384138"/>
                <a:gd name="connsiteY21" fmla="*/ 1354211 h 2543915"/>
                <a:gd name="connsiteX22" fmla="*/ 325330 w 1384138"/>
                <a:gd name="connsiteY22" fmla="*/ 1177975 h 2543915"/>
                <a:gd name="connsiteX23" fmla="*/ 259290 w 1384138"/>
                <a:gd name="connsiteY23" fmla="*/ 1051169 h 2543915"/>
                <a:gd name="connsiteX24" fmla="*/ 287426 w 1384138"/>
                <a:gd name="connsiteY24" fmla="*/ 1033781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8614 w 1384138"/>
                <a:gd name="connsiteY3" fmla="*/ 945931 h 2543915"/>
                <a:gd name="connsiteX4" fmla="*/ 144405 w 1384138"/>
                <a:gd name="connsiteY4" fmla="*/ 1016586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67106 w 1384138"/>
                <a:gd name="connsiteY21" fmla="*/ 1354211 h 2543915"/>
                <a:gd name="connsiteX22" fmla="*/ 325330 w 1384138"/>
                <a:gd name="connsiteY22" fmla="*/ 1177975 h 2543915"/>
                <a:gd name="connsiteX23" fmla="*/ 259290 w 1384138"/>
                <a:gd name="connsiteY23" fmla="*/ 1051169 h 2543915"/>
                <a:gd name="connsiteX24" fmla="*/ 301494 w 1384138"/>
                <a:gd name="connsiteY24" fmla="*/ 998612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8614 w 1384138"/>
                <a:gd name="connsiteY3" fmla="*/ 945931 h 2543915"/>
                <a:gd name="connsiteX4" fmla="*/ 144405 w 1384138"/>
                <a:gd name="connsiteY4" fmla="*/ 1016586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67106 w 1384138"/>
                <a:gd name="connsiteY21" fmla="*/ 1354211 h 2543915"/>
                <a:gd name="connsiteX22" fmla="*/ 325330 w 1384138"/>
                <a:gd name="connsiteY22" fmla="*/ 1177975 h 2543915"/>
                <a:gd name="connsiteX23" fmla="*/ 259290 w 1384138"/>
                <a:gd name="connsiteY23" fmla="*/ 1051169 h 2543915"/>
                <a:gd name="connsiteX24" fmla="*/ 281787 w 1384138"/>
                <a:gd name="connsiteY24" fmla="*/ 986788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8614 w 1384138"/>
                <a:gd name="connsiteY3" fmla="*/ 945931 h 2543915"/>
                <a:gd name="connsiteX4" fmla="*/ 144405 w 1384138"/>
                <a:gd name="connsiteY4" fmla="*/ 1016586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67106 w 1384138"/>
                <a:gd name="connsiteY21" fmla="*/ 1354211 h 2543915"/>
                <a:gd name="connsiteX22" fmla="*/ 325330 w 1384138"/>
                <a:gd name="connsiteY22" fmla="*/ 1177975 h 2543915"/>
                <a:gd name="connsiteX23" fmla="*/ 239583 w 1384138"/>
                <a:gd name="connsiteY23" fmla="*/ 1047228 h 2543915"/>
                <a:gd name="connsiteX24" fmla="*/ 281787 w 1384138"/>
                <a:gd name="connsiteY24" fmla="*/ 986788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8614 w 1384138"/>
                <a:gd name="connsiteY3" fmla="*/ 945931 h 2543915"/>
                <a:gd name="connsiteX4" fmla="*/ 144405 w 1384138"/>
                <a:gd name="connsiteY4" fmla="*/ 1016586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67106 w 1384138"/>
                <a:gd name="connsiteY21" fmla="*/ 1354211 h 2543915"/>
                <a:gd name="connsiteX22" fmla="*/ 325330 w 1384138"/>
                <a:gd name="connsiteY22" fmla="*/ 1177975 h 2543915"/>
                <a:gd name="connsiteX23" fmla="*/ 239583 w 1384138"/>
                <a:gd name="connsiteY23" fmla="*/ 1047228 h 2543915"/>
                <a:gd name="connsiteX24" fmla="*/ 281787 w 1384138"/>
                <a:gd name="connsiteY24" fmla="*/ 986788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8614 w 1384138"/>
                <a:gd name="connsiteY3" fmla="*/ 945931 h 2543915"/>
                <a:gd name="connsiteX4" fmla="*/ 144405 w 1384138"/>
                <a:gd name="connsiteY4" fmla="*/ 1016586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67106 w 1384138"/>
                <a:gd name="connsiteY21" fmla="*/ 1354211 h 2543915"/>
                <a:gd name="connsiteX22" fmla="*/ 325330 w 1384138"/>
                <a:gd name="connsiteY22" fmla="*/ 1177975 h 2543915"/>
                <a:gd name="connsiteX23" fmla="*/ 239583 w 1384138"/>
                <a:gd name="connsiteY23" fmla="*/ 1047228 h 2543915"/>
                <a:gd name="connsiteX24" fmla="*/ 281787 w 1384138"/>
                <a:gd name="connsiteY24" fmla="*/ 986788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8614 w 1384138"/>
                <a:gd name="connsiteY3" fmla="*/ 945931 h 2543915"/>
                <a:gd name="connsiteX4" fmla="*/ 144405 w 1384138"/>
                <a:gd name="connsiteY4" fmla="*/ 1016586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67106 w 1384138"/>
                <a:gd name="connsiteY21" fmla="*/ 1354211 h 2543915"/>
                <a:gd name="connsiteX22" fmla="*/ 325330 w 1384138"/>
                <a:gd name="connsiteY22" fmla="*/ 1177975 h 2543915"/>
                <a:gd name="connsiteX23" fmla="*/ 239583 w 1384138"/>
                <a:gd name="connsiteY23" fmla="*/ 1047228 h 2543915"/>
                <a:gd name="connsiteX24" fmla="*/ 281787 w 1384138"/>
                <a:gd name="connsiteY24" fmla="*/ 986788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8614 w 1384138"/>
                <a:gd name="connsiteY3" fmla="*/ 945931 h 2543915"/>
                <a:gd name="connsiteX4" fmla="*/ 144405 w 1384138"/>
                <a:gd name="connsiteY4" fmla="*/ 1016586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67106 w 1384138"/>
                <a:gd name="connsiteY21" fmla="*/ 1354211 h 2543915"/>
                <a:gd name="connsiteX22" fmla="*/ 325330 w 1384138"/>
                <a:gd name="connsiteY22" fmla="*/ 1201623 h 2543915"/>
                <a:gd name="connsiteX23" fmla="*/ 239583 w 1384138"/>
                <a:gd name="connsiteY23" fmla="*/ 1047228 h 2543915"/>
                <a:gd name="connsiteX24" fmla="*/ 281787 w 1384138"/>
                <a:gd name="connsiteY24" fmla="*/ 986788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8574 w 1388076"/>
                <a:gd name="connsiteY0" fmla="*/ 0 h 2543915"/>
                <a:gd name="connsiteX1" fmla="*/ 203441 w 1388076"/>
                <a:gd name="connsiteY1" fmla="*/ 394677 h 2543915"/>
                <a:gd name="connsiteX2" fmla="*/ 168272 w 1388076"/>
                <a:gd name="connsiteY2" fmla="*/ 686777 h 2543915"/>
                <a:gd name="connsiteX3" fmla="*/ 192552 w 1388076"/>
                <a:gd name="connsiteY3" fmla="*/ 945931 h 2543915"/>
                <a:gd name="connsiteX4" fmla="*/ 148343 w 1388076"/>
                <a:gd name="connsiteY4" fmla="*/ 1016586 h 2543915"/>
                <a:gd name="connsiteX5" fmla="*/ 38144 w 1388076"/>
                <a:gd name="connsiteY5" fmla="*/ 1080477 h 2543915"/>
                <a:gd name="connsiteX6" fmla="*/ 12 w 1388076"/>
                <a:gd name="connsiteY6" fmla="*/ 1258162 h 2543915"/>
                <a:gd name="connsiteX7" fmla="*/ 76440 w 1388076"/>
                <a:gd name="connsiteY7" fmla="*/ 1386448 h 2543915"/>
                <a:gd name="connsiteX8" fmla="*/ 15676 w 1388076"/>
                <a:gd name="connsiteY8" fmla="*/ 1698478 h 2543915"/>
                <a:gd name="connsiteX9" fmla="*/ 90509 w 1388076"/>
                <a:gd name="connsiteY9" fmla="*/ 1983545 h 2543915"/>
                <a:gd name="connsiteX10" fmla="*/ 180972 w 1388076"/>
                <a:gd name="connsiteY10" fmla="*/ 2168770 h 2543915"/>
                <a:gd name="connsiteX11" fmla="*/ 305041 w 1388076"/>
                <a:gd name="connsiteY11" fmla="*/ 2426677 h 2543915"/>
                <a:gd name="connsiteX12" fmla="*/ 260103 w 1388076"/>
                <a:gd name="connsiteY12" fmla="*/ 2254739 h 2543915"/>
                <a:gd name="connsiteX13" fmla="*/ 202271 w 1388076"/>
                <a:gd name="connsiteY13" fmla="*/ 2085535 h 2543915"/>
                <a:gd name="connsiteX14" fmla="*/ 364438 w 1388076"/>
                <a:gd name="connsiteY14" fmla="*/ 2167011 h 2543915"/>
                <a:gd name="connsiteX15" fmla="*/ 533641 w 1388076"/>
                <a:gd name="connsiteY15" fmla="*/ 2223477 h 2543915"/>
                <a:gd name="connsiteX16" fmla="*/ 376942 w 1388076"/>
                <a:gd name="connsiteY16" fmla="*/ 2133014 h 2543915"/>
                <a:gd name="connsiteX17" fmla="*/ 212038 w 1388076"/>
                <a:gd name="connsiteY17" fmla="*/ 2013242 h 2543915"/>
                <a:gd name="connsiteX18" fmla="*/ 129976 w 1388076"/>
                <a:gd name="connsiteY18" fmla="*/ 1812583 h 2543915"/>
                <a:gd name="connsiteX19" fmla="*/ 108875 w 1388076"/>
                <a:gd name="connsiteY19" fmla="*/ 1657254 h 2543915"/>
                <a:gd name="connsiteX20" fmla="*/ 165341 w 1388076"/>
                <a:gd name="connsiteY20" fmla="*/ 1444284 h 2543915"/>
                <a:gd name="connsiteX21" fmla="*/ 271044 w 1388076"/>
                <a:gd name="connsiteY21" fmla="*/ 1354211 h 2543915"/>
                <a:gd name="connsiteX22" fmla="*/ 329268 w 1388076"/>
                <a:gd name="connsiteY22" fmla="*/ 1201623 h 2543915"/>
                <a:gd name="connsiteX23" fmla="*/ 243521 w 1388076"/>
                <a:gd name="connsiteY23" fmla="*/ 1047228 h 2543915"/>
                <a:gd name="connsiteX24" fmla="*/ 285725 w 1388076"/>
                <a:gd name="connsiteY24" fmla="*/ 986788 h 2543915"/>
                <a:gd name="connsiteX25" fmla="*/ 375433 w 1388076"/>
                <a:gd name="connsiteY25" fmla="*/ 1009237 h 2543915"/>
                <a:gd name="connsiteX26" fmla="*/ 446108 w 1388076"/>
                <a:gd name="connsiteY26" fmla="*/ 1009944 h 2543915"/>
                <a:gd name="connsiteX27" fmla="*/ 587176 w 1388076"/>
                <a:gd name="connsiteY27" fmla="*/ 946637 h 2543915"/>
                <a:gd name="connsiteX28" fmla="*/ 628207 w 1388076"/>
                <a:gd name="connsiteY28" fmla="*/ 847969 h 2543915"/>
                <a:gd name="connsiteX29" fmla="*/ 724141 w 1388076"/>
                <a:gd name="connsiteY29" fmla="*/ 864968 h 2543915"/>
                <a:gd name="connsiteX30" fmla="*/ 720038 w 1388076"/>
                <a:gd name="connsiteY30" fmla="*/ 1087511 h 2543915"/>
                <a:gd name="connsiteX31" fmla="*/ 708511 w 1388076"/>
                <a:gd name="connsiteY31" fmla="*/ 1238543 h 2543915"/>
                <a:gd name="connsiteX32" fmla="*/ 774941 w 1388076"/>
                <a:gd name="connsiteY32" fmla="*/ 1397977 h 2543915"/>
                <a:gd name="connsiteX33" fmla="*/ 876541 w 1388076"/>
                <a:gd name="connsiteY33" fmla="*/ 1474177 h 2543915"/>
                <a:gd name="connsiteX34" fmla="*/ 927341 w 1388076"/>
                <a:gd name="connsiteY34" fmla="*/ 1601177 h 2543915"/>
                <a:gd name="connsiteX35" fmla="*/ 948442 w 1388076"/>
                <a:gd name="connsiteY35" fmla="*/ 1791482 h 2543915"/>
                <a:gd name="connsiteX36" fmla="*/ 911906 w 1388076"/>
                <a:gd name="connsiteY36" fmla="*/ 1975144 h 2543915"/>
                <a:gd name="connsiteX37" fmla="*/ 816167 w 1388076"/>
                <a:gd name="connsiteY37" fmla="*/ 2200226 h 2543915"/>
                <a:gd name="connsiteX38" fmla="*/ 945174 w 1388076"/>
                <a:gd name="connsiteY38" fmla="*/ 2015078 h 2543915"/>
                <a:gd name="connsiteX39" fmla="*/ 986542 w 1388076"/>
                <a:gd name="connsiteY39" fmla="*/ 2319411 h 2543915"/>
                <a:gd name="connsiteX40" fmla="*/ 1020344 w 1388076"/>
                <a:gd name="connsiteY40" fmla="*/ 2543712 h 2543915"/>
                <a:gd name="connsiteX41" fmla="*/ 1004909 w 1388076"/>
                <a:gd name="connsiteY41" fmla="*/ 2281506 h 2543915"/>
                <a:gd name="connsiteX42" fmla="*/ 996702 w 1388076"/>
                <a:gd name="connsiteY42" fmla="*/ 2001911 h 2543915"/>
                <a:gd name="connsiteX43" fmla="*/ 1009403 w 1388076"/>
                <a:gd name="connsiteY43" fmla="*/ 1625209 h 2543915"/>
                <a:gd name="connsiteX44" fmla="*/ 1046135 w 1388076"/>
                <a:gd name="connsiteY44" fmla="*/ 1512277 h 2543915"/>
                <a:gd name="connsiteX45" fmla="*/ 1113986 w 1388076"/>
                <a:gd name="connsiteY45" fmla="*/ 1698553 h 2543915"/>
                <a:gd name="connsiteX46" fmla="*/ 1184325 w 1388076"/>
                <a:gd name="connsiteY46" fmla="*/ 1923637 h 2543915"/>
                <a:gd name="connsiteX47" fmla="*/ 1275907 w 1388076"/>
                <a:gd name="connsiteY47" fmla="*/ 2137118 h 2543915"/>
                <a:gd name="connsiteX48" fmla="*/ 1198393 w 1388076"/>
                <a:gd name="connsiteY48" fmla="*/ 1853298 h 2543915"/>
                <a:gd name="connsiteX49" fmla="*/ 1147344 w 1388076"/>
                <a:gd name="connsiteY49" fmla="*/ 1661160 h 2543915"/>
                <a:gd name="connsiteX50" fmla="*/ 1057272 w 1388076"/>
                <a:gd name="connsiteY50" fmla="*/ 1416342 h 2543915"/>
                <a:gd name="connsiteX51" fmla="*/ 1026205 w 1388076"/>
                <a:gd name="connsiteY51" fmla="*/ 1300283 h 2543915"/>
                <a:gd name="connsiteX52" fmla="*/ 1014873 w 1388076"/>
                <a:gd name="connsiteY52" fmla="*/ 1145344 h 2543915"/>
                <a:gd name="connsiteX53" fmla="*/ 923434 w 1388076"/>
                <a:gd name="connsiteY53" fmla="*/ 1011702 h 2543915"/>
                <a:gd name="connsiteX54" fmla="*/ 1143241 w 1388076"/>
                <a:gd name="connsiteY54" fmla="*/ 1245577 h 2543915"/>
                <a:gd name="connsiteX55" fmla="*/ 1143241 w 1388076"/>
                <a:gd name="connsiteY55" fmla="*/ 1245577 h 2543915"/>
                <a:gd name="connsiteX56" fmla="*/ 1198393 w 1388076"/>
                <a:gd name="connsiteY56" fmla="*/ 1410166 h 2543915"/>
                <a:gd name="connsiteX57" fmla="*/ 1263207 w 1388076"/>
                <a:gd name="connsiteY57" fmla="*/ 1739118 h 2543915"/>
                <a:gd name="connsiteX58" fmla="*/ 1347613 w 1388076"/>
                <a:gd name="connsiteY58" fmla="*/ 2264703 h 2543915"/>
                <a:gd name="connsiteX59" fmla="*/ 1306973 w 1388076"/>
                <a:gd name="connsiteY59" fmla="*/ 1746348 h 2543915"/>
                <a:gd name="connsiteX60" fmla="*/ 1257736 w 1388076"/>
                <a:gd name="connsiteY60" fmla="*/ 1448971 h 2543915"/>
                <a:gd name="connsiteX61" fmla="*/ 1213775 w 1388076"/>
                <a:gd name="connsiteY61" fmla="*/ 1223108 h 2543915"/>
                <a:gd name="connsiteX62" fmla="*/ 1370669 w 1388076"/>
                <a:gd name="connsiteY62" fmla="*/ 1287976 h 2543915"/>
                <a:gd name="connsiteX63" fmla="*/ 1367206 w 1388076"/>
                <a:gd name="connsiteY63" fmla="*/ 1255422 h 2543915"/>
                <a:gd name="connsiteX64" fmla="*/ 1219441 w 1388076"/>
                <a:gd name="connsiteY64" fmla="*/ 1155310 h 2543915"/>
                <a:gd name="connsiteX65" fmla="*/ 1127608 w 1388076"/>
                <a:gd name="connsiteY65" fmla="*/ 1007402 h 2543915"/>
                <a:gd name="connsiteX66" fmla="*/ 969545 w 1388076"/>
                <a:gd name="connsiteY66" fmla="*/ 812604 h 2543915"/>
                <a:gd name="connsiteX67" fmla="*/ 749541 w 1388076"/>
                <a:gd name="connsiteY67" fmla="*/ 775677 h 2543915"/>
                <a:gd name="connsiteX68" fmla="*/ 635241 w 1388076"/>
                <a:gd name="connsiteY68" fmla="*/ 737577 h 2543915"/>
                <a:gd name="connsiteX69" fmla="*/ 569005 w 1388076"/>
                <a:gd name="connsiteY69" fmla="*/ 563098 h 2543915"/>
                <a:gd name="connsiteX70" fmla="*/ 611209 w 1388076"/>
                <a:gd name="connsiteY70" fmla="*/ 252242 h 2543915"/>
                <a:gd name="connsiteX71" fmla="*/ 736841 w 1388076"/>
                <a:gd name="connsiteY71" fmla="*/ 102577 h 2543915"/>
                <a:gd name="connsiteX72" fmla="*/ 1016241 w 1388076"/>
                <a:gd name="connsiteY72" fmla="*/ 89877 h 2543915"/>
                <a:gd name="connsiteX73" fmla="*/ 1016241 w 138807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35798 w 1403836"/>
                <a:gd name="connsiteY30" fmla="*/ 1087511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65301 w 1403836"/>
                <a:gd name="connsiteY67" fmla="*/ 775677 h 2543915"/>
                <a:gd name="connsiteX68" fmla="*/ 651001 w 1403836"/>
                <a:gd name="connsiteY68" fmla="*/ 737577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35798 w 1403836"/>
                <a:gd name="connsiteY30" fmla="*/ 1087511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65301 w 1403836"/>
                <a:gd name="connsiteY67" fmla="*/ 775677 h 2543915"/>
                <a:gd name="connsiteX68" fmla="*/ 651001 w 1403836"/>
                <a:gd name="connsiteY68" fmla="*/ 737577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35798 w 1403836"/>
                <a:gd name="connsiteY30" fmla="*/ 1087511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65301 w 1403836"/>
                <a:gd name="connsiteY67" fmla="*/ 775677 h 2543915"/>
                <a:gd name="connsiteX68" fmla="*/ 651001 w 1403836"/>
                <a:gd name="connsiteY68" fmla="*/ 737577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35798 w 1403836"/>
                <a:gd name="connsiteY30" fmla="*/ 1087511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65301 w 1403836"/>
                <a:gd name="connsiteY67" fmla="*/ 775677 h 2543915"/>
                <a:gd name="connsiteX68" fmla="*/ 651001 w 1403836"/>
                <a:gd name="connsiteY68" fmla="*/ 737577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35798 w 1403836"/>
                <a:gd name="connsiteY30" fmla="*/ 1087511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65301 w 1403836"/>
                <a:gd name="connsiteY67" fmla="*/ 775677 h 2543915"/>
                <a:gd name="connsiteX68" fmla="*/ 651001 w 1403836"/>
                <a:gd name="connsiteY68" fmla="*/ 737577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35798 w 1403836"/>
                <a:gd name="connsiteY30" fmla="*/ 1087511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65301 w 1403836"/>
                <a:gd name="connsiteY67" fmla="*/ 775677 h 2543915"/>
                <a:gd name="connsiteX68" fmla="*/ 651001 w 1403836"/>
                <a:gd name="connsiteY68" fmla="*/ 737577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35798 w 1403836"/>
                <a:gd name="connsiteY30" fmla="*/ 1087511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65301 w 1403836"/>
                <a:gd name="connsiteY67" fmla="*/ 775677 h 2543915"/>
                <a:gd name="connsiteX68" fmla="*/ 651001 w 1403836"/>
                <a:gd name="connsiteY68" fmla="*/ 737577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35798 w 1403836"/>
                <a:gd name="connsiteY30" fmla="*/ 1087511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65301 w 1403836"/>
                <a:gd name="connsiteY67" fmla="*/ 775677 h 2543915"/>
                <a:gd name="connsiteX68" fmla="*/ 651001 w 1403836"/>
                <a:gd name="connsiteY68" fmla="*/ 737577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04267 w 1403836"/>
                <a:gd name="connsiteY30" fmla="*/ 1103277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65301 w 1403836"/>
                <a:gd name="connsiteY67" fmla="*/ 775677 h 2543915"/>
                <a:gd name="connsiteX68" fmla="*/ 651001 w 1403836"/>
                <a:gd name="connsiteY68" fmla="*/ 737577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04267 w 1403836"/>
                <a:gd name="connsiteY30" fmla="*/ 1103277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53477 w 1403836"/>
                <a:gd name="connsiteY67" fmla="*/ 795384 h 2543915"/>
                <a:gd name="connsiteX68" fmla="*/ 651001 w 1403836"/>
                <a:gd name="connsiteY68" fmla="*/ 737577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04267 w 1403836"/>
                <a:gd name="connsiteY30" fmla="*/ 1103277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53477 w 1403836"/>
                <a:gd name="connsiteY67" fmla="*/ 795384 h 2543915"/>
                <a:gd name="connsiteX68" fmla="*/ 651001 w 1403836"/>
                <a:gd name="connsiteY68" fmla="*/ 737577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04267 w 1403836"/>
                <a:gd name="connsiteY30" fmla="*/ 1103277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53477 w 1403836"/>
                <a:gd name="connsiteY67" fmla="*/ 795384 h 2543915"/>
                <a:gd name="connsiteX68" fmla="*/ 651001 w 1403836"/>
                <a:gd name="connsiteY68" fmla="*/ 737577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04267 w 1403836"/>
                <a:gd name="connsiteY30" fmla="*/ 1103277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53477 w 1403836"/>
                <a:gd name="connsiteY67" fmla="*/ 795384 h 2543915"/>
                <a:gd name="connsiteX68" fmla="*/ 651001 w 1403836"/>
                <a:gd name="connsiteY68" fmla="*/ 761225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04267 w 1403836"/>
                <a:gd name="connsiteY30" fmla="*/ 1103277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53477 w 1403836"/>
                <a:gd name="connsiteY67" fmla="*/ 795384 h 2543915"/>
                <a:gd name="connsiteX68" fmla="*/ 651001 w 1403836"/>
                <a:gd name="connsiteY68" fmla="*/ 761225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04267 w 1403836"/>
                <a:gd name="connsiteY30" fmla="*/ 1103277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53477 w 1403836"/>
                <a:gd name="connsiteY67" fmla="*/ 795384 h 2543915"/>
                <a:gd name="connsiteX68" fmla="*/ 635236 w 1403836"/>
                <a:gd name="connsiteY68" fmla="*/ 780932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04267 w 1403836"/>
                <a:gd name="connsiteY30" fmla="*/ 1103277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53477 w 1403836"/>
                <a:gd name="connsiteY67" fmla="*/ 795384 h 2543915"/>
                <a:gd name="connsiteX68" fmla="*/ 647060 w 1403836"/>
                <a:gd name="connsiteY68" fmla="*/ 776991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04267 w 1403836"/>
                <a:gd name="connsiteY30" fmla="*/ 1103277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53477 w 1403836"/>
                <a:gd name="connsiteY67" fmla="*/ 795384 h 2543915"/>
                <a:gd name="connsiteX68" fmla="*/ 647060 w 1403836"/>
                <a:gd name="connsiteY68" fmla="*/ 776991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04267 w 1403836"/>
                <a:gd name="connsiteY30" fmla="*/ 1103277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53477 w 1403836"/>
                <a:gd name="connsiteY67" fmla="*/ 795384 h 2543915"/>
                <a:gd name="connsiteX68" fmla="*/ 647060 w 1403836"/>
                <a:gd name="connsiteY68" fmla="*/ 776991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04267 w 1403836"/>
                <a:gd name="connsiteY30" fmla="*/ 1103277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53477 w 1403836"/>
                <a:gd name="connsiteY67" fmla="*/ 795384 h 2543915"/>
                <a:gd name="connsiteX68" fmla="*/ 631294 w 1403836"/>
                <a:gd name="connsiteY68" fmla="*/ 784873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04267 w 1403836"/>
                <a:gd name="connsiteY30" fmla="*/ 1103277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53477 w 1403836"/>
                <a:gd name="connsiteY67" fmla="*/ 795384 h 2543915"/>
                <a:gd name="connsiteX68" fmla="*/ 631294 w 1403836"/>
                <a:gd name="connsiteY68" fmla="*/ 784873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392559"/>
                <a:gd name="connsiteY0" fmla="*/ 0 h 2543915"/>
                <a:gd name="connsiteX1" fmla="*/ 219201 w 1392559"/>
                <a:gd name="connsiteY1" fmla="*/ 394677 h 2543915"/>
                <a:gd name="connsiteX2" fmla="*/ 184032 w 1392559"/>
                <a:gd name="connsiteY2" fmla="*/ 686777 h 2543915"/>
                <a:gd name="connsiteX3" fmla="*/ 208312 w 1392559"/>
                <a:gd name="connsiteY3" fmla="*/ 945931 h 2543915"/>
                <a:gd name="connsiteX4" fmla="*/ 164103 w 1392559"/>
                <a:gd name="connsiteY4" fmla="*/ 1016586 h 2543915"/>
                <a:gd name="connsiteX5" fmla="*/ 53904 w 1392559"/>
                <a:gd name="connsiteY5" fmla="*/ 1080477 h 2543915"/>
                <a:gd name="connsiteX6" fmla="*/ 7 w 1392559"/>
                <a:gd name="connsiteY6" fmla="*/ 1238455 h 2543915"/>
                <a:gd name="connsiteX7" fmla="*/ 92200 w 1392559"/>
                <a:gd name="connsiteY7" fmla="*/ 1386448 h 2543915"/>
                <a:gd name="connsiteX8" fmla="*/ 31436 w 1392559"/>
                <a:gd name="connsiteY8" fmla="*/ 1698478 h 2543915"/>
                <a:gd name="connsiteX9" fmla="*/ 106269 w 1392559"/>
                <a:gd name="connsiteY9" fmla="*/ 1983545 h 2543915"/>
                <a:gd name="connsiteX10" fmla="*/ 196732 w 1392559"/>
                <a:gd name="connsiteY10" fmla="*/ 2168770 h 2543915"/>
                <a:gd name="connsiteX11" fmla="*/ 320801 w 1392559"/>
                <a:gd name="connsiteY11" fmla="*/ 2426677 h 2543915"/>
                <a:gd name="connsiteX12" fmla="*/ 275863 w 1392559"/>
                <a:gd name="connsiteY12" fmla="*/ 2254739 h 2543915"/>
                <a:gd name="connsiteX13" fmla="*/ 218031 w 1392559"/>
                <a:gd name="connsiteY13" fmla="*/ 2085535 h 2543915"/>
                <a:gd name="connsiteX14" fmla="*/ 380198 w 1392559"/>
                <a:gd name="connsiteY14" fmla="*/ 2167011 h 2543915"/>
                <a:gd name="connsiteX15" fmla="*/ 549401 w 1392559"/>
                <a:gd name="connsiteY15" fmla="*/ 2223477 h 2543915"/>
                <a:gd name="connsiteX16" fmla="*/ 392702 w 1392559"/>
                <a:gd name="connsiteY16" fmla="*/ 2133014 h 2543915"/>
                <a:gd name="connsiteX17" fmla="*/ 227798 w 1392559"/>
                <a:gd name="connsiteY17" fmla="*/ 2013242 h 2543915"/>
                <a:gd name="connsiteX18" fmla="*/ 145736 w 1392559"/>
                <a:gd name="connsiteY18" fmla="*/ 1812583 h 2543915"/>
                <a:gd name="connsiteX19" fmla="*/ 124635 w 1392559"/>
                <a:gd name="connsiteY19" fmla="*/ 1657254 h 2543915"/>
                <a:gd name="connsiteX20" fmla="*/ 181101 w 1392559"/>
                <a:gd name="connsiteY20" fmla="*/ 1444284 h 2543915"/>
                <a:gd name="connsiteX21" fmla="*/ 286804 w 1392559"/>
                <a:gd name="connsiteY21" fmla="*/ 1354211 h 2543915"/>
                <a:gd name="connsiteX22" fmla="*/ 345028 w 1392559"/>
                <a:gd name="connsiteY22" fmla="*/ 1201623 h 2543915"/>
                <a:gd name="connsiteX23" fmla="*/ 259281 w 1392559"/>
                <a:gd name="connsiteY23" fmla="*/ 1047228 h 2543915"/>
                <a:gd name="connsiteX24" fmla="*/ 301485 w 1392559"/>
                <a:gd name="connsiteY24" fmla="*/ 986788 h 2543915"/>
                <a:gd name="connsiteX25" fmla="*/ 391193 w 1392559"/>
                <a:gd name="connsiteY25" fmla="*/ 1009237 h 2543915"/>
                <a:gd name="connsiteX26" fmla="*/ 461868 w 1392559"/>
                <a:gd name="connsiteY26" fmla="*/ 1009944 h 2543915"/>
                <a:gd name="connsiteX27" fmla="*/ 602936 w 1392559"/>
                <a:gd name="connsiteY27" fmla="*/ 946637 h 2543915"/>
                <a:gd name="connsiteX28" fmla="*/ 643967 w 1392559"/>
                <a:gd name="connsiteY28" fmla="*/ 847969 h 2543915"/>
                <a:gd name="connsiteX29" fmla="*/ 739901 w 1392559"/>
                <a:gd name="connsiteY29" fmla="*/ 864968 h 2543915"/>
                <a:gd name="connsiteX30" fmla="*/ 704267 w 1392559"/>
                <a:gd name="connsiteY30" fmla="*/ 1103277 h 2543915"/>
                <a:gd name="connsiteX31" fmla="*/ 724271 w 1392559"/>
                <a:gd name="connsiteY31" fmla="*/ 1238543 h 2543915"/>
                <a:gd name="connsiteX32" fmla="*/ 790701 w 1392559"/>
                <a:gd name="connsiteY32" fmla="*/ 1397977 h 2543915"/>
                <a:gd name="connsiteX33" fmla="*/ 892301 w 1392559"/>
                <a:gd name="connsiteY33" fmla="*/ 1474177 h 2543915"/>
                <a:gd name="connsiteX34" fmla="*/ 943101 w 1392559"/>
                <a:gd name="connsiteY34" fmla="*/ 1601177 h 2543915"/>
                <a:gd name="connsiteX35" fmla="*/ 964202 w 1392559"/>
                <a:gd name="connsiteY35" fmla="*/ 1791482 h 2543915"/>
                <a:gd name="connsiteX36" fmla="*/ 927666 w 1392559"/>
                <a:gd name="connsiteY36" fmla="*/ 1975144 h 2543915"/>
                <a:gd name="connsiteX37" fmla="*/ 831927 w 1392559"/>
                <a:gd name="connsiteY37" fmla="*/ 2200226 h 2543915"/>
                <a:gd name="connsiteX38" fmla="*/ 960934 w 1392559"/>
                <a:gd name="connsiteY38" fmla="*/ 2015078 h 2543915"/>
                <a:gd name="connsiteX39" fmla="*/ 1002302 w 1392559"/>
                <a:gd name="connsiteY39" fmla="*/ 2319411 h 2543915"/>
                <a:gd name="connsiteX40" fmla="*/ 1036104 w 1392559"/>
                <a:gd name="connsiteY40" fmla="*/ 2543712 h 2543915"/>
                <a:gd name="connsiteX41" fmla="*/ 1020669 w 1392559"/>
                <a:gd name="connsiteY41" fmla="*/ 2281506 h 2543915"/>
                <a:gd name="connsiteX42" fmla="*/ 1012462 w 1392559"/>
                <a:gd name="connsiteY42" fmla="*/ 2001911 h 2543915"/>
                <a:gd name="connsiteX43" fmla="*/ 1025163 w 1392559"/>
                <a:gd name="connsiteY43" fmla="*/ 1625209 h 2543915"/>
                <a:gd name="connsiteX44" fmla="*/ 1061895 w 1392559"/>
                <a:gd name="connsiteY44" fmla="*/ 1512277 h 2543915"/>
                <a:gd name="connsiteX45" fmla="*/ 1129746 w 1392559"/>
                <a:gd name="connsiteY45" fmla="*/ 1698553 h 2543915"/>
                <a:gd name="connsiteX46" fmla="*/ 1200085 w 1392559"/>
                <a:gd name="connsiteY46" fmla="*/ 1923637 h 2543915"/>
                <a:gd name="connsiteX47" fmla="*/ 1291667 w 1392559"/>
                <a:gd name="connsiteY47" fmla="*/ 2137118 h 2543915"/>
                <a:gd name="connsiteX48" fmla="*/ 1214153 w 1392559"/>
                <a:gd name="connsiteY48" fmla="*/ 1853298 h 2543915"/>
                <a:gd name="connsiteX49" fmla="*/ 1163104 w 1392559"/>
                <a:gd name="connsiteY49" fmla="*/ 1661160 h 2543915"/>
                <a:gd name="connsiteX50" fmla="*/ 1073032 w 1392559"/>
                <a:gd name="connsiteY50" fmla="*/ 1416342 h 2543915"/>
                <a:gd name="connsiteX51" fmla="*/ 1041965 w 1392559"/>
                <a:gd name="connsiteY51" fmla="*/ 1300283 h 2543915"/>
                <a:gd name="connsiteX52" fmla="*/ 1030633 w 1392559"/>
                <a:gd name="connsiteY52" fmla="*/ 1145344 h 2543915"/>
                <a:gd name="connsiteX53" fmla="*/ 939194 w 1392559"/>
                <a:gd name="connsiteY53" fmla="*/ 1011702 h 2543915"/>
                <a:gd name="connsiteX54" fmla="*/ 1159001 w 1392559"/>
                <a:gd name="connsiteY54" fmla="*/ 1245577 h 2543915"/>
                <a:gd name="connsiteX55" fmla="*/ 1159001 w 1392559"/>
                <a:gd name="connsiteY55" fmla="*/ 1245577 h 2543915"/>
                <a:gd name="connsiteX56" fmla="*/ 1214153 w 1392559"/>
                <a:gd name="connsiteY56" fmla="*/ 1410166 h 2543915"/>
                <a:gd name="connsiteX57" fmla="*/ 1278967 w 1392559"/>
                <a:gd name="connsiteY57" fmla="*/ 1739118 h 2543915"/>
                <a:gd name="connsiteX58" fmla="*/ 1363373 w 1392559"/>
                <a:gd name="connsiteY58" fmla="*/ 2264703 h 2543915"/>
                <a:gd name="connsiteX59" fmla="*/ 1322733 w 1392559"/>
                <a:gd name="connsiteY59" fmla="*/ 1746348 h 2543915"/>
                <a:gd name="connsiteX60" fmla="*/ 1273496 w 1392559"/>
                <a:gd name="connsiteY60" fmla="*/ 1448971 h 2543915"/>
                <a:gd name="connsiteX61" fmla="*/ 1229535 w 1392559"/>
                <a:gd name="connsiteY61" fmla="*/ 1223108 h 2543915"/>
                <a:gd name="connsiteX62" fmla="*/ 1353026 w 1392559"/>
                <a:gd name="connsiteY62" fmla="*/ 1283801 h 2543915"/>
                <a:gd name="connsiteX63" fmla="*/ 1382966 w 1392559"/>
                <a:gd name="connsiteY63" fmla="*/ 1255422 h 2543915"/>
                <a:gd name="connsiteX64" fmla="*/ 1235201 w 1392559"/>
                <a:gd name="connsiteY64" fmla="*/ 1155310 h 2543915"/>
                <a:gd name="connsiteX65" fmla="*/ 1143368 w 1392559"/>
                <a:gd name="connsiteY65" fmla="*/ 1007402 h 2543915"/>
                <a:gd name="connsiteX66" fmla="*/ 985305 w 1392559"/>
                <a:gd name="connsiteY66" fmla="*/ 812604 h 2543915"/>
                <a:gd name="connsiteX67" fmla="*/ 753477 w 1392559"/>
                <a:gd name="connsiteY67" fmla="*/ 795384 h 2543915"/>
                <a:gd name="connsiteX68" fmla="*/ 631294 w 1392559"/>
                <a:gd name="connsiteY68" fmla="*/ 784873 h 2543915"/>
                <a:gd name="connsiteX69" fmla="*/ 584765 w 1392559"/>
                <a:gd name="connsiteY69" fmla="*/ 563098 h 2543915"/>
                <a:gd name="connsiteX70" fmla="*/ 626969 w 1392559"/>
                <a:gd name="connsiteY70" fmla="*/ 252242 h 2543915"/>
                <a:gd name="connsiteX71" fmla="*/ 752601 w 1392559"/>
                <a:gd name="connsiteY71" fmla="*/ 102577 h 2543915"/>
                <a:gd name="connsiteX72" fmla="*/ 1032001 w 1392559"/>
                <a:gd name="connsiteY72" fmla="*/ 89877 h 2543915"/>
                <a:gd name="connsiteX73" fmla="*/ 1032001 w 1392559"/>
                <a:gd name="connsiteY73" fmla="*/ 89877 h 2543915"/>
                <a:gd name="connsiteX0" fmla="*/ 264334 w 1370668"/>
                <a:gd name="connsiteY0" fmla="*/ 0 h 2543915"/>
                <a:gd name="connsiteX1" fmla="*/ 219201 w 1370668"/>
                <a:gd name="connsiteY1" fmla="*/ 394677 h 2543915"/>
                <a:gd name="connsiteX2" fmla="*/ 184032 w 1370668"/>
                <a:gd name="connsiteY2" fmla="*/ 686777 h 2543915"/>
                <a:gd name="connsiteX3" fmla="*/ 208312 w 1370668"/>
                <a:gd name="connsiteY3" fmla="*/ 945931 h 2543915"/>
                <a:gd name="connsiteX4" fmla="*/ 164103 w 1370668"/>
                <a:gd name="connsiteY4" fmla="*/ 1016586 h 2543915"/>
                <a:gd name="connsiteX5" fmla="*/ 53904 w 1370668"/>
                <a:gd name="connsiteY5" fmla="*/ 1080477 h 2543915"/>
                <a:gd name="connsiteX6" fmla="*/ 7 w 1370668"/>
                <a:gd name="connsiteY6" fmla="*/ 1238455 h 2543915"/>
                <a:gd name="connsiteX7" fmla="*/ 92200 w 1370668"/>
                <a:gd name="connsiteY7" fmla="*/ 1386448 h 2543915"/>
                <a:gd name="connsiteX8" fmla="*/ 31436 w 1370668"/>
                <a:gd name="connsiteY8" fmla="*/ 1698478 h 2543915"/>
                <a:gd name="connsiteX9" fmla="*/ 106269 w 1370668"/>
                <a:gd name="connsiteY9" fmla="*/ 1983545 h 2543915"/>
                <a:gd name="connsiteX10" fmla="*/ 196732 w 1370668"/>
                <a:gd name="connsiteY10" fmla="*/ 2168770 h 2543915"/>
                <a:gd name="connsiteX11" fmla="*/ 320801 w 1370668"/>
                <a:gd name="connsiteY11" fmla="*/ 2426677 h 2543915"/>
                <a:gd name="connsiteX12" fmla="*/ 275863 w 1370668"/>
                <a:gd name="connsiteY12" fmla="*/ 2254739 h 2543915"/>
                <a:gd name="connsiteX13" fmla="*/ 218031 w 1370668"/>
                <a:gd name="connsiteY13" fmla="*/ 2085535 h 2543915"/>
                <a:gd name="connsiteX14" fmla="*/ 380198 w 1370668"/>
                <a:gd name="connsiteY14" fmla="*/ 2167011 h 2543915"/>
                <a:gd name="connsiteX15" fmla="*/ 549401 w 1370668"/>
                <a:gd name="connsiteY15" fmla="*/ 2223477 h 2543915"/>
                <a:gd name="connsiteX16" fmla="*/ 392702 w 1370668"/>
                <a:gd name="connsiteY16" fmla="*/ 2133014 h 2543915"/>
                <a:gd name="connsiteX17" fmla="*/ 227798 w 1370668"/>
                <a:gd name="connsiteY17" fmla="*/ 2013242 h 2543915"/>
                <a:gd name="connsiteX18" fmla="*/ 145736 w 1370668"/>
                <a:gd name="connsiteY18" fmla="*/ 1812583 h 2543915"/>
                <a:gd name="connsiteX19" fmla="*/ 124635 w 1370668"/>
                <a:gd name="connsiteY19" fmla="*/ 1657254 h 2543915"/>
                <a:gd name="connsiteX20" fmla="*/ 181101 w 1370668"/>
                <a:gd name="connsiteY20" fmla="*/ 1444284 h 2543915"/>
                <a:gd name="connsiteX21" fmla="*/ 286804 w 1370668"/>
                <a:gd name="connsiteY21" fmla="*/ 1354211 h 2543915"/>
                <a:gd name="connsiteX22" fmla="*/ 345028 w 1370668"/>
                <a:gd name="connsiteY22" fmla="*/ 1201623 h 2543915"/>
                <a:gd name="connsiteX23" fmla="*/ 259281 w 1370668"/>
                <a:gd name="connsiteY23" fmla="*/ 1047228 h 2543915"/>
                <a:gd name="connsiteX24" fmla="*/ 301485 w 1370668"/>
                <a:gd name="connsiteY24" fmla="*/ 986788 h 2543915"/>
                <a:gd name="connsiteX25" fmla="*/ 391193 w 1370668"/>
                <a:gd name="connsiteY25" fmla="*/ 1009237 h 2543915"/>
                <a:gd name="connsiteX26" fmla="*/ 461868 w 1370668"/>
                <a:gd name="connsiteY26" fmla="*/ 1009944 h 2543915"/>
                <a:gd name="connsiteX27" fmla="*/ 602936 w 1370668"/>
                <a:gd name="connsiteY27" fmla="*/ 946637 h 2543915"/>
                <a:gd name="connsiteX28" fmla="*/ 643967 w 1370668"/>
                <a:gd name="connsiteY28" fmla="*/ 847969 h 2543915"/>
                <a:gd name="connsiteX29" fmla="*/ 739901 w 1370668"/>
                <a:gd name="connsiteY29" fmla="*/ 864968 h 2543915"/>
                <a:gd name="connsiteX30" fmla="*/ 704267 w 1370668"/>
                <a:gd name="connsiteY30" fmla="*/ 1103277 h 2543915"/>
                <a:gd name="connsiteX31" fmla="*/ 724271 w 1370668"/>
                <a:gd name="connsiteY31" fmla="*/ 1238543 h 2543915"/>
                <a:gd name="connsiteX32" fmla="*/ 790701 w 1370668"/>
                <a:gd name="connsiteY32" fmla="*/ 1397977 h 2543915"/>
                <a:gd name="connsiteX33" fmla="*/ 892301 w 1370668"/>
                <a:gd name="connsiteY33" fmla="*/ 1474177 h 2543915"/>
                <a:gd name="connsiteX34" fmla="*/ 943101 w 1370668"/>
                <a:gd name="connsiteY34" fmla="*/ 1601177 h 2543915"/>
                <a:gd name="connsiteX35" fmla="*/ 964202 w 1370668"/>
                <a:gd name="connsiteY35" fmla="*/ 1791482 h 2543915"/>
                <a:gd name="connsiteX36" fmla="*/ 927666 w 1370668"/>
                <a:gd name="connsiteY36" fmla="*/ 1975144 h 2543915"/>
                <a:gd name="connsiteX37" fmla="*/ 831927 w 1370668"/>
                <a:gd name="connsiteY37" fmla="*/ 2200226 h 2543915"/>
                <a:gd name="connsiteX38" fmla="*/ 960934 w 1370668"/>
                <a:gd name="connsiteY38" fmla="*/ 2015078 h 2543915"/>
                <a:gd name="connsiteX39" fmla="*/ 1002302 w 1370668"/>
                <a:gd name="connsiteY39" fmla="*/ 2319411 h 2543915"/>
                <a:gd name="connsiteX40" fmla="*/ 1036104 w 1370668"/>
                <a:gd name="connsiteY40" fmla="*/ 2543712 h 2543915"/>
                <a:gd name="connsiteX41" fmla="*/ 1020669 w 1370668"/>
                <a:gd name="connsiteY41" fmla="*/ 2281506 h 2543915"/>
                <a:gd name="connsiteX42" fmla="*/ 1012462 w 1370668"/>
                <a:gd name="connsiteY42" fmla="*/ 2001911 h 2543915"/>
                <a:gd name="connsiteX43" fmla="*/ 1025163 w 1370668"/>
                <a:gd name="connsiteY43" fmla="*/ 1625209 h 2543915"/>
                <a:gd name="connsiteX44" fmla="*/ 1061895 w 1370668"/>
                <a:gd name="connsiteY44" fmla="*/ 1512277 h 2543915"/>
                <a:gd name="connsiteX45" fmla="*/ 1129746 w 1370668"/>
                <a:gd name="connsiteY45" fmla="*/ 1698553 h 2543915"/>
                <a:gd name="connsiteX46" fmla="*/ 1200085 w 1370668"/>
                <a:gd name="connsiteY46" fmla="*/ 1923637 h 2543915"/>
                <a:gd name="connsiteX47" fmla="*/ 1291667 w 1370668"/>
                <a:gd name="connsiteY47" fmla="*/ 2137118 h 2543915"/>
                <a:gd name="connsiteX48" fmla="*/ 1214153 w 1370668"/>
                <a:gd name="connsiteY48" fmla="*/ 1853298 h 2543915"/>
                <a:gd name="connsiteX49" fmla="*/ 1163104 w 1370668"/>
                <a:gd name="connsiteY49" fmla="*/ 1661160 h 2543915"/>
                <a:gd name="connsiteX50" fmla="*/ 1073032 w 1370668"/>
                <a:gd name="connsiteY50" fmla="*/ 1416342 h 2543915"/>
                <a:gd name="connsiteX51" fmla="*/ 1041965 w 1370668"/>
                <a:gd name="connsiteY51" fmla="*/ 1300283 h 2543915"/>
                <a:gd name="connsiteX52" fmla="*/ 1030633 w 1370668"/>
                <a:gd name="connsiteY52" fmla="*/ 1145344 h 2543915"/>
                <a:gd name="connsiteX53" fmla="*/ 939194 w 1370668"/>
                <a:gd name="connsiteY53" fmla="*/ 1011702 h 2543915"/>
                <a:gd name="connsiteX54" fmla="*/ 1159001 w 1370668"/>
                <a:gd name="connsiteY54" fmla="*/ 1245577 h 2543915"/>
                <a:gd name="connsiteX55" fmla="*/ 1159001 w 1370668"/>
                <a:gd name="connsiteY55" fmla="*/ 1245577 h 2543915"/>
                <a:gd name="connsiteX56" fmla="*/ 1214153 w 1370668"/>
                <a:gd name="connsiteY56" fmla="*/ 1410166 h 2543915"/>
                <a:gd name="connsiteX57" fmla="*/ 1278967 w 1370668"/>
                <a:gd name="connsiteY57" fmla="*/ 1739118 h 2543915"/>
                <a:gd name="connsiteX58" fmla="*/ 1363373 w 1370668"/>
                <a:gd name="connsiteY58" fmla="*/ 2264703 h 2543915"/>
                <a:gd name="connsiteX59" fmla="*/ 1322733 w 1370668"/>
                <a:gd name="connsiteY59" fmla="*/ 1746348 h 2543915"/>
                <a:gd name="connsiteX60" fmla="*/ 1273496 w 1370668"/>
                <a:gd name="connsiteY60" fmla="*/ 1448971 h 2543915"/>
                <a:gd name="connsiteX61" fmla="*/ 1229535 w 1370668"/>
                <a:gd name="connsiteY61" fmla="*/ 1223108 h 2543915"/>
                <a:gd name="connsiteX62" fmla="*/ 1353026 w 1370668"/>
                <a:gd name="connsiteY62" fmla="*/ 1283801 h 2543915"/>
                <a:gd name="connsiteX63" fmla="*/ 1353739 w 1370668"/>
                <a:gd name="connsiteY63" fmla="*/ 1251247 h 2543915"/>
                <a:gd name="connsiteX64" fmla="*/ 1235201 w 1370668"/>
                <a:gd name="connsiteY64" fmla="*/ 1155310 h 2543915"/>
                <a:gd name="connsiteX65" fmla="*/ 1143368 w 1370668"/>
                <a:gd name="connsiteY65" fmla="*/ 1007402 h 2543915"/>
                <a:gd name="connsiteX66" fmla="*/ 985305 w 1370668"/>
                <a:gd name="connsiteY66" fmla="*/ 812604 h 2543915"/>
                <a:gd name="connsiteX67" fmla="*/ 753477 w 1370668"/>
                <a:gd name="connsiteY67" fmla="*/ 795384 h 2543915"/>
                <a:gd name="connsiteX68" fmla="*/ 631294 w 1370668"/>
                <a:gd name="connsiteY68" fmla="*/ 784873 h 2543915"/>
                <a:gd name="connsiteX69" fmla="*/ 584765 w 1370668"/>
                <a:gd name="connsiteY69" fmla="*/ 563098 h 2543915"/>
                <a:gd name="connsiteX70" fmla="*/ 626969 w 1370668"/>
                <a:gd name="connsiteY70" fmla="*/ 252242 h 2543915"/>
                <a:gd name="connsiteX71" fmla="*/ 752601 w 1370668"/>
                <a:gd name="connsiteY71" fmla="*/ 102577 h 2543915"/>
                <a:gd name="connsiteX72" fmla="*/ 1032001 w 1370668"/>
                <a:gd name="connsiteY72" fmla="*/ 89877 h 2543915"/>
                <a:gd name="connsiteX73" fmla="*/ 1032001 w 1370668"/>
                <a:gd name="connsiteY73"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91193 w 1364412"/>
                <a:gd name="connsiteY25" fmla="*/ 1009237 h 2543915"/>
                <a:gd name="connsiteX26" fmla="*/ 461868 w 1364412"/>
                <a:gd name="connsiteY26" fmla="*/ 1009944 h 2543915"/>
                <a:gd name="connsiteX27" fmla="*/ 602936 w 1364412"/>
                <a:gd name="connsiteY27" fmla="*/ 946637 h 2543915"/>
                <a:gd name="connsiteX28" fmla="*/ 643967 w 1364412"/>
                <a:gd name="connsiteY28" fmla="*/ 847969 h 2543915"/>
                <a:gd name="connsiteX29" fmla="*/ 739901 w 1364412"/>
                <a:gd name="connsiteY29" fmla="*/ 864968 h 2543915"/>
                <a:gd name="connsiteX30" fmla="*/ 704267 w 1364412"/>
                <a:gd name="connsiteY30" fmla="*/ 1103277 h 2543915"/>
                <a:gd name="connsiteX31" fmla="*/ 724271 w 1364412"/>
                <a:gd name="connsiteY31" fmla="*/ 1238543 h 2543915"/>
                <a:gd name="connsiteX32" fmla="*/ 790701 w 1364412"/>
                <a:gd name="connsiteY32" fmla="*/ 1397977 h 2543915"/>
                <a:gd name="connsiteX33" fmla="*/ 892301 w 1364412"/>
                <a:gd name="connsiteY33" fmla="*/ 1474177 h 2543915"/>
                <a:gd name="connsiteX34" fmla="*/ 943101 w 1364412"/>
                <a:gd name="connsiteY34" fmla="*/ 1601177 h 2543915"/>
                <a:gd name="connsiteX35" fmla="*/ 964202 w 1364412"/>
                <a:gd name="connsiteY35" fmla="*/ 1791482 h 2543915"/>
                <a:gd name="connsiteX36" fmla="*/ 927666 w 1364412"/>
                <a:gd name="connsiteY36" fmla="*/ 1975144 h 2543915"/>
                <a:gd name="connsiteX37" fmla="*/ 831927 w 1364412"/>
                <a:gd name="connsiteY37" fmla="*/ 2200226 h 2543915"/>
                <a:gd name="connsiteX38" fmla="*/ 960934 w 1364412"/>
                <a:gd name="connsiteY38" fmla="*/ 2015078 h 2543915"/>
                <a:gd name="connsiteX39" fmla="*/ 1002302 w 1364412"/>
                <a:gd name="connsiteY39" fmla="*/ 2319411 h 2543915"/>
                <a:gd name="connsiteX40" fmla="*/ 1036104 w 1364412"/>
                <a:gd name="connsiteY40" fmla="*/ 2543712 h 2543915"/>
                <a:gd name="connsiteX41" fmla="*/ 1020669 w 1364412"/>
                <a:gd name="connsiteY41" fmla="*/ 2281506 h 2543915"/>
                <a:gd name="connsiteX42" fmla="*/ 1012462 w 1364412"/>
                <a:gd name="connsiteY42" fmla="*/ 2001911 h 2543915"/>
                <a:gd name="connsiteX43" fmla="*/ 1025163 w 1364412"/>
                <a:gd name="connsiteY43" fmla="*/ 1625209 h 2543915"/>
                <a:gd name="connsiteX44" fmla="*/ 1061895 w 1364412"/>
                <a:gd name="connsiteY44" fmla="*/ 1512277 h 2543915"/>
                <a:gd name="connsiteX45" fmla="*/ 1129746 w 1364412"/>
                <a:gd name="connsiteY45" fmla="*/ 1698553 h 2543915"/>
                <a:gd name="connsiteX46" fmla="*/ 1200085 w 1364412"/>
                <a:gd name="connsiteY46" fmla="*/ 1923637 h 2543915"/>
                <a:gd name="connsiteX47" fmla="*/ 1291667 w 1364412"/>
                <a:gd name="connsiteY47" fmla="*/ 2137118 h 2543915"/>
                <a:gd name="connsiteX48" fmla="*/ 1214153 w 1364412"/>
                <a:gd name="connsiteY48" fmla="*/ 1853298 h 2543915"/>
                <a:gd name="connsiteX49" fmla="*/ 1163104 w 1364412"/>
                <a:gd name="connsiteY49" fmla="*/ 1661160 h 2543915"/>
                <a:gd name="connsiteX50" fmla="*/ 1073032 w 1364412"/>
                <a:gd name="connsiteY50" fmla="*/ 1416342 h 2543915"/>
                <a:gd name="connsiteX51" fmla="*/ 1041965 w 1364412"/>
                <a:gd name="connsiteY51" fmla="*/ 1300283 h 2543915"/>
                <a:gd name="connsiteX52" fmla="*/ 1030633 w 1364412"/>
                <a:gd name="connsiteY52" fmla="*/ 1145344 h 2543915"/>
                <a:gd name="connsiteX53" fmla="*/ 939194 w 1364412"/>
                <a:gd name="connsiteY53" fmla="*/ 1011702 h 2543915"/>
                <a:gd name="connsiteX54" fmla="*/ 1159001 w 1364412"/>
                <a:gd name="connsiteY54" fmla="*/ 1245577 h 2543915"/>
                <a:gd name="connsiteX55" fmla="*/ 1159001 w 1364412"/>
                <a:gd name="connsiteY55" fmla="*/ 1245577 h 2543915"/>
                <a:gd name="connsiteX56" fmla="*/ 1214153 w 1364412"/>
                <a:gd name="connsiteY56" fmla="*/ 1410166 h 2543915"/>
                <a:gd name="connsiteX57" fmla="*/ 1278967 w 1364412"/>
                <a:gd name="connsiteY57" fmla="*/ 1739118 h 2543915"/>
                <a:gd name="connsiteX58" fmla="*/ 1363373 w 1364412"/>
                <a:gd name="connsiteY58" fmla="*/ 2264703 h 2543915"/>
                <a:gd name="connsiteX59" fmla="*/ 1322733 w 1364412"/>
                <a:gd name="connsiteY59" fmla="*/ 1746348 h 2543915"/>
                <a:gd name="connsiteX60" fmla="*/ 1273496 w 1364412"/>
                <a:gd name="connsiteY60" fmla="*/ 1448971 h 2543915"/>
                <a:gd name="connsiteX61" fmla="*/ 1229535 w 1364412"/>
                <a:gd name="connsiteY61" fmla="*/ 1223108 h 2543915"/>
                <a:gd name="connsiteX62" fmla="*/ 1353026 w 1364412"/>
                <a:gd name="connsiteY62" fmla="*/ 1283801 h 2543915"/>
                <a:gd name="connsiteX63" fmla="*/ 1353739 w 1364412"/>
                <a:gd name="connsiteY63" fmla="*/ 1251247 h 2543915"/>
                <a:gd name="connsiteX64" fmla="*/ 1235201 w 1364412"/>
                <a:gd name="connsiteY64" fmla="*/ 1155310 h 2543915"/>
                <a:gd name="connsiteX65" fmla="*/ 1143368 w 1364412"/>
                <a:gd name="connsiteY65" fmla="*/ 1007402 h 2543915"/>
                <a:gd name="connsiteX66" fmla="*/ 985305 w 1364412"/>
                <a:gd name="connsiteY66" fmla="*/ 812604 h 2543915"/>
                <a:gd name="connsiteX67" fmla="*/ 753477 w 1364412"/>
                <a:gd name="connsiteY67" fmla="*/ 795384 h 2543915"/>
                <a:gd name="connsiteX68" fmla="*/ 631294 w 1364412"/>
                <a:gd name="connsiteY68" fmla="*/ 784873 h 2543915"/>
                <a:gd name="connsiteX69" fmla="*/ 584765 w 1364412"/>
                <a:gd name="connsiteY69" fmla="*/ 563098 h 2543915"/>
                <a:gd name="connsiteX70" fmla="*/ 626969 w 1364412"/>
                <a:gd name="connsiteY70" fmla="*/ 252242 h 2543915"/>
                <a:gd name="connsiteX71" fmla="*/ 752601 w 1364412"/>
                <a:gd name="connsiteY71" fmla="*/ 102577 h 2543915"/>
                <a:gd name="connsiteX72" fmla="*/ 1032001 w 1364412"/>
                <a:gd name="connsiteY72" fmla="*/ 89877 h 2543915"/>
                <a:gd name="connsiteX73" fmla="*/ 1032001 w 1364412"/>
                <a:gd name="connsiteY73"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91193 w 1364412"/>
                <a:gd name="connsiteY25" fmla="*/ 1009237 h 2543915"/>
                <a:gd name="connsiteX26" fmla="*/ 461868 w 1364412"/>
                <a:gd name="connsiteY26" fmla="*/ 1009944 h 2543915"/>
                <a:gd name="connsiteX27" fmla="*/ 612626 w 1364412"/>
                <a:gd name="connsiteY27" fmla="*/ 970861 h 2543915"/>
                <a:gd name="connsiteX28" fmla="*/ 643967 w 1364412"/>
                <a:gd name="connsiteY28" fmla="*/ 847969 h 2543915"/>
                <a:gd name="connsiteX29" fmla="*/ 739901 w 1364412"/>
                <a:gd name="connsiteY29" fmla="*/ 864968 h 2543915"/>
                <a:gd name="connsiteX30" fmla="*/ 704267 w 1364412"/>
                <a:gd name="connsiteY30" fmla="*/ 1103277 h 2543915"/>
                <a:gd name="connsiteX31" fmla="*/ 724271 w 1364412"/>
                <a:gd name="connsiteY31" fmla="*/ 1238543 h 2543915"/>
                <a:gd name="connsiteX32" fmla="*/ 790701 w 1364412"/>
                <a:gd name="connsiteY32" fmla="*/ 1397977 h 2543915"/>
                <a:gd name="connsiteX33" fmla="*/ 892301 w 1364412"/>
                <a:gd name="connsiteY33" fmla="*/ 1474177 h 2543915"/>
                <a:gd name="connsiteX34" fmla="*/ 943101 w 1364412"/>
                <a:gd name="connsiteY34" fmla="*/ 1601177 h 2543915"/>
                <a:gd name="connsiteX35" fmla="*/ 964202 w 1364412"/>
                <a:gd name="connsiteY35" fmla="*/ 1791482 h 2543915"/>
                <a:gd name="connsiteX36" fmla="*/ 927666 w 1364412"/>
                <a:gd name="connsiteY36" fmla="*/ 1975144 h 2543915"/>
                <a:gd name="connsiteX37" fmla="*/ 831927 w 1364412"/>
                <a:gd name="connsiteY37" fmla="*/ 2200226 h 2543915"/>
                <a:gd name="connsiteX38" fmla="*/ 960934 w 1364412"/>
                <a:gd name="connsiteY38" fmla="*/ 2015078 h 2543915"/>
                <a:gd name="connsiteX39" fmla="*/ 1002302 w 1364412"/>
                <a:gd name="connsiteY39" fmla="*/ 2319411 h 2543915"/>
                <a:gd name="connsiteX40" fmla="*/ 1036104 w 1364412"/>
                <a:gd name="connsiteY40" fmla="*/ 2543712 h 2543915"/>
                <a:gd name="connsiteX41" fmla="*/ 1020669 w 1364412"/>
                <a:gd name="connsiteY41" fmla="*/ 2281506 h 2543915"/>
                <a:gd name="connsiteX42" fmla="*/ 1012462 w 1364412"/>
                <a:gd name="connsiteY42" fmla="*/ 2001911 h 2543915"/>
                <a:gd name="connsiteX43" fmla="*/ 1025163 w 1364412"/>
                <a:gd name="connsiteY43" fmla="*/ 1625209 h 2543915"/>
                <a:gd name="connsiteX44" fmla="*/ 1061895 w 1364412"/>
                <a:gd name="connsiteY44" fmla="*/ 1512277 h 2543915"/>
                <a:gd name="connsiteX45" fmla="*/ 1129746 w 1364412"/>
                <a:gd name="connsiteY45" fmla="*/ 1698553 h 2543915"/>
                <a:gd name="connsiteX46" fmla="*/ 1200085 w 1364412"/>
                <a:gd name="connsiteY46" fmla="*/ 1923637 h 2543915"/>
                <a:gd name="connsiteX47" fmla="*/ 1291667 w 1364412"/>
                <a:gd name="connsiteY47" fmla="*/ 2137118 h 2543915"/>
                <a:gd name="connsiteX48" fmla="*/ 1214153 w 1364412"/>
                <a:gd name="connsiteY48" fmla="*/ 1853298 h 2543915"/>
                <a:gd name="connsiteX49" fmla="*/ 1163104 w 1364412"/>
                <a:gd name="connsiteY49" fmla="*/ 1661160 h 2543915"/>
                <a:gd name="connsiteX50" fmla="*/ 1073032 w 1364412"/>
                <a:gd name="connsiteY50" fmla="*/ 1416342 h 2543915"/>
                <a:gd name="connsiteX51" fmla="*/ 1041965 w 1364412"/>
                <a:gd name="connsiteY51" fmla="*/ 1300283 h 2543915"/>
                <a:gd name="connsiteX52" fmla="*/ 1030633 w 1364412"/>
                <a:gd name="connsiteY52" fmla="*/ 1145344 h 2543915"/>
                <a:gd name="connsiteX53" fmla="*/ 939194 w 1364412"/>
                <a:gd name="connsiteY53" fmla="*/ 1011702 h 2543915"/>
                <a:gd name="connsiteX54" fmla="*/ 1159001 w 1364412"/>
                <a:gd name="connsiteY54" fmla="*/ 1245577 h 2543915"/>
                <a:gd name="connsiteX55" fmla="*/ 1159001 w 1364412"/>
                <a:gd name="connsiteY55" fmla="*/ 1245577 h 2543915"/>
                <a:gd name="connsiteX56" fmla="*/ 1214153 w 1364412"/>
                <a:gd name="connsiteY56" fmla="*/ 1410166 h 2543915"/>
                <a:gd name="connsiteX57" fmla="*/ 1278967 w 1364412"/>
                <a:gd name="connsiteY57" fmla="*/ 1739118 h 2543915"/>
                <a:gd name="connsiteX58" fmla="*/ 1363373 w 1364412"/>
                <a:gd name="connsiteY58" fmla="*/ 2264703 h 2543915"/>
                <a:gd name="connsiteX59" fmla="*/ 1322733 w 1364412"/>
                <a:gd name="connsiteY59" fmla="*/ 1746348 h 2543915"/>
                <a:gd name="connsiteX60" fmla="*/ 1273496 w 1364412"/>
                <a:gd name="connsiteY60" fmla="*/ 1448971 h 2543915"/>
                <a:gd name="connsiteX61" fmla="*/ 1229535 w 1364412"/>
                <a:gd name="connsiteY61" fmla="*/ 1223108 h 2543915"/>
                <a:gd name="connsiteX62" fmla="*/ 1353026 w 1364412"/>
                <a:gd name="connsiteY62" fmla="*/ 1283801 h 2543915"/>
                <a:gd name="connsiteX63" fmla="*/ 1353739 w 1364412"/>
                <a:gd name="connsiteY63" fmla="*/ 1251247 h 2543915"/>
                <a:gd name="connsiteX64" fmla="*/ 1235201 w 1364412"/>
                <a:gd name="connsiteY64" fmla="*/ 1155310 h 2543915"/>
                <a:gd name="connsiteX65" fmla="*/ 1143368 w 1364412"/>
                <a:gd name="connsiteY65" fmla="*/ 1007402 h 2543915"/>
                <a:gd name="connsiteX66" fmla="*/ 985305 w 1364412"/>
                <a:gd name="connsiteY66" fmla="*/ 812604 h 2543915"/>
                <a:gd name="connsiteX67" fmla="*/ 753477 w 1364412"/>
                <a:gd name="connsiteY67" fmla="*/ 795384 h 2543915"/>
                <a:gd name="connsiteX68" fmla="*/ 631294 w 1364412"/>
                <a:gd name="connsiteY68" fmla="*/ 784873 h 2543915"/>
                <a:gd name="connsiteX69" fmla="*/ 584765 w 1364412"/>
                <a:gd name="connsiteY69" fmla="*/ 563098 h 2543915"/>
                <a:gd name="connsiteX70" fmla="*/ 626969 w 1364412"/>
                <a:gd name="connsiteY70" fmla="*/ 252242 h 2543915"/>
                <a:gd name="connsiteX71" fmla="*/ 752601 w 1364412"/>
                <a:gd name="connsiteY71" fmla="*/ 102577 h 2543915"/>
                <a:gd name="connsiteX72" fmla="*/ 1032001 w 1364412"/>
                <a:gd name="connsiteY72" fmla="*/ 89877 h 2543915"/>
                <a:gd name="connsiteX73" fmla="*/ 1032001 w 1364412"/>
                <a:gd name="connsiteY73"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91193 w 1364412"/>
                <a:gd name="connsiteY25" fmla="*/ 1009237 h 2543915"/>
                <a:gd name="connsiteX26" fmla="*/ 461868 w 1364412"/>
                <a:gd name="connsiteY26" fmla="*/ 966342 h 2543915"/>
                <a:gd name="connsiteX27" fmla="*/ 612626 w 1364412"/>
                <a:gd name="connsiteY27" fmla="*/ 970861 h 2543915"/>
                <a:gd name="connsiteX28" fmla="*/ 643967 w 1364412"/>
                <a:gd name="connsiteY28" fmla="*/ 847969 h 2543915"/>
                <a:gd name="connsiteX29" fmla="*/ 739901 w 1364412"/>
                <a:gd name="connsiteY29" fmla="*/ 864968 h 2543915"/>
                <a:gd name="connsiteX30" fmla="*/ 704267 w 1364412"/>
                <a:gd name="connsiteY30" fmla="*/ 1103277 h 2543915"/>
                <a:gd name="connsiteX31" fmla="*/ 724271 w 1364412"/>
                <a:gd name="connsiteY31" fmla="*/ 1238543 h 2543915"/>
                <a:gd name="connsiteX32" fmla="*/ 790701 w 1364412"/>
                <a:gd name="connsiteY32" fmla="*/ 1397977 h 2543915"/>
                <a:gd name="connsiteX33" fmla="*/ 892301 w 1364412"/>
                <a:gd name="connsiteY33" fmla="*/ 1474177 h 2543915"/>
                <a:gd name="connsiteX34" fmla="*/ 943101 w 1364412"/>
                <a:gd name="connsiteY34" fmla="*/ 1601177 h 2543915"/>
                <a:gd name="connsiteX35" fmla="*/ 964202 w 1364412"/>
                <a:gd name="connsiteY35" fmla="*/ 1791482 h 2543915"/>
                <a:gd name="connsiteX36" fmla="*/ 927666 w 1364412"/>
                <a:gd name="connsiteY36" fmla="*/ 1975144 h 2543915"/>
                <a:gd name="connsiteX37" fmla="*/ 831927 w 1364412"/>
                <a:gd name="connsiteY37" fmla="*/ 2200226 h 2543915"/>
                <a:gd name="connsiteX38" fmla="*/ 960934 w 1364412"/>
                <a:gd name="connsiteY38" fmla="*/ 2015078 h 2543915"/>
                <a:gd name="connsiteX39" fmla="*/ 1002302 w 1364412"/>
                <a:gd name="connsiteY39" fmla="*/ 2319411 h 2543915"/>
                <a:gd name="connsiteX40" fmla="*/ 1036104 w 1364412"/>
                <a:gd name="connsiteY40" fmla="*/ 2543712 h 2543915"/>
                <a:gd name="connsiteX41" fmla="*/ 1020669 w 1364412"/>
                <a:gd name="connsiteY41" fmla="*/ 2281506 h 2543915"/>
                <a:gd name="connsiteX42" fmla="*/ 1012462 w 1364412"/>
                <a:gd name="connsiteY42" fmla="*/ 2001911 h 2543915"/>
                <a:gd name="connsiteX43" fmla="*/ 1025163 w 1364412"/>
                <a:gd name="connsiteY43" fmla="*/ 1625209 h 2543915"/>
                <a:gd name="connsiteX44" fmla="*/ 1061895 w 1364412"/>
                <a:gd name="connsiteY44" fmla="*/ 1512277 h 2543915"/>
                <a:gd name="connsiteX45" fmla="*/ 1129746 w 1364412"/>
                <a:gd name="connsiteY45" fmla="*/ 1698553 h 2543915"/>
                <a:gd name="connsiteX46" fmla="*/ 1200085 w 1364412"/>
                <a:gd name="connsiteY46" fmla="*/ 1923637 h 2543915"/>
                <a:gd name="connsiteX47" fmla="*/ 1291667 w 1364412"/>
                <a:gd name="connsiteY47" fmla="*/ 2137118 h 2543915"/>
                <a:gd name="connsiteX48" fmla="*/ 1214153 w 1364412"/>
                <a:gd name="connsiteY48" fmla="*/ 1853298 h 2543915"/>
                <a:gd name="connsiteX49" fmla="*/ 1163104 w 1364412"/>
                <a:gd name="connsiteY49" fmla="*/ 1661160 h 2543915"/>
                <a:gd name="connsiteX50" fmla="*/ 1073032 w 1364412"/>
                <a:gd name="connsiteY50" fmla="*/ 1416342 h 2543915"/>
                <a:gd name="connsiteX51" fmla="*/ 1041965 w 1364412"/>
                <a:gd name="connsiteY51" fmla="*/ 1300283 h 2543915"/>
                <a:gd name="connsiteX52" fmla="*/ 1030633 w 1364412"/>
                <a:gd name="connsiteY52" fmla="*/ 1145344 h 2543915"/>
                <a:gd name="connsiteX53" fmla="*/ 939194 w 1364412"/>
                <a:gd name="connsiteY53" fmla="*/ 1011702 h 2543915"/>
                <a:gd name="connsiteX54" fmla="*/ 1159001 w 1364412"/>
                <a:gd name="connsiteY54" fmla="*/ 1245577 h 2543915"/>
                <a:gd name="connsiteX55" fmla="*/ 1159001 w 1364412"/>
                <a:gd name="connsiteY55" fmla="*/ 1245577 h 2543915"/>
                <a:gd name="connsiteX56" fmla="*/ 1214153 w 1364412"/>
                <a:gd name="connsiteY56" fmla="*/ 1410166 h 2543915"/>
                <a:gd name="connsiteX57" fmla="*/ 1278967 w 1364412"/>
                <a:gd name="connsiteY57" fmla="*/ 1739118 h 2543915"/>
                <a:gd name="connsiteX58" fmla="*/ 1363373 w 1364412"/>
                <a:gd name="connsiteY58" fmla="*/ 2264703 h 2543915"/>
                <a:gd name="connsiteX59" fmla="*/ 1322733 w 1364412"/>
                <a:gd name="connsiteY59" fmla="*/ 1746348 h 2543915"/>
                <a:gd name="connsiteX60" fmla="*/ 1273496 w 1364412"/>
                <a:gd name="connsiteY60" fmla="*/ 1448971 h 2543915"/>
                <a:gd name="connsiteX61" fmla="*/ 1229535 w 1364412"/>
                <a:gd name="connsiteY61" fmla="*/ 1223108 h 2543915"/>
                <a:gd name="connsiteX62" fmla="*/ 1353026 w 1364412"/>
                <a:gd name="connsiteY62" fmla="*/ 1283801 h 2543915"/>
                <a:gd name="connsiteX63" fmla="*/ 1353739 w 1364412"/>
                <a:gd name="connsiteY63" fmla="*/ 1251247 h 2543915"/>
                <a:gd name="connsiteX64" fmla="*/ 1235201 w 1364412"/>
                <a:gd name="connsiteY64" fmla="*/ 1155310 h 2543915"/>
                <a:gd name="connsiteX65" fmla="*/ 1143368 w 1364412"/>
                <a:gd name="connsiteY65" fmla="*/ 1007402 h 2543915"/>
                <a:gd name="connsiteX66" fmla="*/ 985305 w 1364412"/>
                <a:gd name="connsiteY66" fmla="*/ 812604 h 2543915"/>
                <a:gd name="connsiteX67" fmla="*/ 753477 w 1364412"/>
                <a:gd name="connsiteY67" fmla="*/ 795384 h 2543915"/>
                <a:gd name="connsiteX68" fmla="*/ 631294 w 1364412"/>
                <a:gd name="connsiteY68" fmla="*/ 784873 h 2543915"/>
                <a:gd name="connsiteX69" fmla="*/ 584765 w 1364412"/>
                <a:gd name="connsiteY69" fmla="*/ 563098 h 2543915"/>
                <a:gd name="connsiteX70" fmla="*/ 626969 w 1364412"/>
                <a:gd name="connsiteY70" fmla="*/ 252242 h 2543915"/>
                <a:gd name="connsiteX71" fmla="*/ 752601 w 1364412"/>
                <a:gd name="connsiteY71" fmla="*/ 102577 h 2543915"/>
                <a:gd name="connsiteX72" fmla="*/ 1032001 w 1364412"/>
                <a:gd name="connsiteY72" fmla="*/ 89877 h 2543915"/>
                <a:gd name="connsiteX73" fmla="*/ 1032001 w 1364412"/>
                <a:gd name="connsiteY73"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91193 w 1364412"/>
                <a:gd name="connsiteY25" fmla="*/ 1009237 h 2543915"/>
                <a:gd name="connsiteX26" fmla="*/ 461868 w 1364412"/>
                <a:gd name="connsiteY26" fmla="*/ 966342 h 2543915"/>
                <a:gd name="connsiteX27" fmla="*/ 612626 w 1364412"/>
                <a:gd name="connsiteY27" fmla="*/ 970861 h 2543915"/>
                <a:gd name="connsiteX28" fmla="*/ 643967 w 1364412"/>
                <a:gd name="connsiteY28" fmla="*/ 847969 h 2543915"/>
                <a:gd name="connsiteX29" fmla="*/ 739901 w 1364412"/>
                <a:gd name="connsiteY29" fmla="*/ 864968 h 2543915"/>
                <a:gd name="connsiteX30" fmla="*/ 704267 w 1364412"/>
                <a:gd name="connsiteY30" fmla="*/ 1103277 h 2543915"/>
                <a:gd name="connsiteX31" fmla="*/ 724271 w 1364412"/>
                <a:gd name="connsiteY31" fmla="*/ 1238543 h 2543915"/>
                <a:gd name="connsiteX32" fmla="*/ 790701 w 1364412"/>
                <a:gd name="connsiteY32" fmla="*/ 1397977 h 2543915"/>
                <a:gd name="connsiteX33" fmla="*/ 892301 w 1364412"/>
                <a:gd name="connsiteY33" fmla="*/ 1474177 h 2543915"/>
                <a:gd name="connsiteX34" fmla="*/ 943101 w 1364412"/>
                <a:gd name="connsiteY34" fmla="*/ 1601177 h 2543915"/>
                <a:gd name="connsiteX35" fmla="*/ 964202 w 1364412"/>
                <a:gd name="connsiteY35" fmla="*/ 1791482 h 2543915"/>
                <a:gd name="connsiteX36" fmla="*/ 927666 w 1364412"/>
                <a:gd name="connsiteY36" fmla="*/ 1975144 h 2543915"/>
                <a:gd name="connsiteX37" fmla="*/ 831927 w 1364412"/>
                <a:gd name="connsiteY37" fmla="*/ 2200226 h 2543915"/>
                <a:gd name="connsiteX38" fmla="*/ 960934 w 1364412"/>
                <a:gd name="connsiteY38" fmla="*/ 2015078 h 2543915"/>
                <a:gd name="connsiteX39" fmla="*/ 1002302 w 1364412"/>
                <a:gd name="connsiteY39" fmla="*/ 2319411 h 2543915"/>
                <a:gd name="connsiteX40" fmla="*/ 1036104 w 1364412"/>
                <a:gd name="connsiteY40" fmla="*/ 2543712 h 2543915"/>
                <a:gd name="connsiteX41" fmla="*/ 1020669 w 1364412"/>
                <a:gd name="connsiteY41" fmla="*/ 2281506 h 2543915"/>
                <a:gd name="connsiteX42" fmla="*/ 1012462 w 1364412"/>
                <a:gd name="connsiteY42" fmla="*/ 2001911 h 2543915"/>
                <a:gd name="connsiteX43" fmla="*/ 1025163 w 1364412"/>
                <a:gd name="connsiteY43" fmla="*/ 1625209 h 2543915"/>
                <a:gd name="connsiteX44" fmla="*/ 1061895 w 1364412"/>
                <a:gd name="connsiteY44" fmla="*/ 1512277 h 2543915"/>
                <a:gd name="connsiteX45" fmla="*/ 1129746 w 1364412"/>
                <a:gd name="connsiteY45" fmla="*/ 1698553 h 2543915"/>
                <a:gd name="connsiteX46" fmla="*/ 1200085 w 1364412"/>
                <a:gd name="connsiteY46" fmla="*/ 1923637 h 2543915"/>
                <a:gd name="connsiteX47" fmla="*/ 1291667 w 1364412"/>
                <a:gd name="connsiteY47" fmla="*/ 2137118 h 2543915"/>
                <a:gd name="connsiteX48" fmla="*/ 1214153 w 1364412"/>
                <a:gd name="connsiteY48" fmla="*/ 1853298 h 2543915"/>
                <a:gd name="connsiteX49" fmla="*/ 1163104 w 1364412"/>
                <a:gd name="connsiteY49" fmla="*/ 1661160 h 2543915"/>
                <a:gd name="connsiteX50" fmla="*/ 1073032 w 1364412"/>
                <a:gd name="connsiteY50" fmla="*/ 1416342 h 2543915"/>
                <a:gd name="connsiteX51" fmla="*/ 1041965 w 1364412"/>
                <a:gd name="connsiteY51" fmla="*/ 1300283 h 2543915"/>
                <a:gd name="connsiteX52" fmla="*/ 1030633 w 1364412"/>
                <a:gd name="connsiteY52" fmla="*/ 1145344 h 2543915"/>
                <a:gd name="connsiteX53" fmla="*/ 939194 w 1364412"/>
                <a:gd name="connsiteY53" fmla="*/ 1011702 h 2543915"/>
                <a:gd name="connsiteX54" fmla="*/ 1159001 w 1364412"/>
                <a:gd name="connsiteY54" fmla="*/ 1245577 h 2543915"/>
                <a:gd name="connsiteX55" fmla="*/ 1159001 w 1364412"/>
                <a:gd name="connsiteY55" fmla="*/ 1245577 h 2543915"/>
                <a:gd name="connsiteX56" fmla="*/ 1214153 w 1364412"/>
                <a:gd name="connsiteY56" fmla="*/ 1410166 h 2543915"/>
                <a:gd name="connsiteX57" fmla="*/ 1278967 w 1364412"/>
                <a:gd name="connsiteY57" fmla="*/ 1739118 h 2543915"/>
                <a:gd name="connsiteX58" fmla="*/ 1363373 w 1364412"/>
                <a:gd name="connsiteY58" fmla="*/ 2264703 h 2543915"/>
                <a:gd name="connsiteX59" fmla="*/ 1322733 w 1364412"/>
                <a:gd name="connsiteY59" fmla="*/ 1746348 h 2543915"/>
                <a:gd name="connsiteX60" fmla="*/ 1273496 w 1364412"/>
                <a:gd name="connsiteY60" fmla="*/ 1448971 h 2543915"/>
                <a:gd name="connsiteX61" fmla="*/ 1229535 w 1364412"/>
                <a:gd name="connsiteY61" fmla="*/ 1223108 h 2543915"/>
                <a:gd name="connsiteX62" fmla="*/ 1353026 w 1364412"/>
                <a:gd name="connsiteY62" fmla="*/ 1283801 h 2543915"/>
                <a:gd name="connsiteX63" fmla="*/ 1353739 w 1364412"/>
                <a:gd name="connsiteY63" fmla="*/ 1251247 h 2543915"/>
                <a:gd name="connsiteX64" fmla="*/ 1235201 w 1364412"/>
                <a:gd name="connsiteY64" fmla="*/ 1155310 h 2543915"/>
                <a:gd name="connsiteX65" fmla="*/ 1143368 w 1364412"/>
                <a:gd name="connsiteY65" fmla="*/ 1007402 h 2543915"/>
                <a:gd name="connsiteX66" fmla="*/ 985305 w 1364412"/>
                <a:gd name="connsiteY66" fmla="*/ 812604 h 2543915"/>
                <a:gd name="connsiteX67" fmla="*/ 753477 w 1364412"/>
                <a:gd name="connsiteY67" fmla="*/ 795384 h 2543915"/>
                <a:gd name="connsiteX68" fmla="*/ 631294 w 1364412"/>
                <a:gd name="connsiteY68" fmla="*/ 784873 h 2543915"/>
                <a:gd name="connsiteX69" fmla="*/ 584765 w 1364412"/>
                <a:gd name="connsiteY69" fmla="*/ 563098 h 2543915"/>
                <a:gd name="connsiteX70" fmla="*/ 626969 w 1364412"/>
                <a:gd name="connsiteY70" fmla="*/ 252242 h 2543915"/>
                <a:gd name="connsiteX71" fmla="*/ 752601 w 1364412"/>
                <a:gd name="connsiteY71" fmla="*/ 102577 h 2543915"/>
                <a:gd name="connsiteX72" fmla="*/ 1032001 w 1364412"/>
                <a:gd name="connsiteY72" fmla="*/ 89877 h 2543915"/>
                <a:gd name="connsiteX73" fmla="*/ 1032001 w 1364412"/>
                <a:gd name="connsiteY73"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91193 w 1364412"/>
                <a:gd name="connsiteY25" fmla="*/ 1009237 h 2543915"/>
                <a:gd name="connsiteX26" fmla="*/ 461868 w 1364412"/>
                <a:gd name="connsiteY26" fmla="*/ 966342 h 2543915"/>
                <a:gd name="connsiteX27" fmla="*/ 612626 w 1364412"/>
                <a:gd name="connsiteY27" fmla="*/ 970861 h 2543915"/>
                <a:gd name="connsiteX28" fmla="*/ 643967 w 1364412"/>
                <a:gd name="connsiteY28" fmla="*/ 847969 h 2543915"/>
                <a:gd name="connsiteX29" fmla="*/ 739901 w 1364412"/>
                <a:gd name="connsiteY29" fmla="*/ 864968 h 2543915"/>
                <a:gd name="connsiteX30" fmla="*/ 704267 w 1364412"/>
                <a:gd name="connsiteY30" fmla="*/ 1103277 h 2543915"/>
                <a:gd name="connsiteX31" fmla="*/ 724271 w 1364412"/>
                <a:gd name="connsiteY31" fmla="*/ 1238543 h 2543915"/>
                <a:gd name="connsiteX32" fmla="*/ 790701 w 1364412"/>
                <a:gd name="connsiteY32" fmla="*/ 1397977 h 2543915"/>
                <a:gd name="connsiteX33" fmla="*/ 892301 w 1364412"/>
                <a:gd name="connsiteY33" fmla="*/ 1474177 h 2543915"/>
                <a:gd name="connsiteX34" fmla="*/ 943101 w 1364412"/>
                <a:gd name="connsiteY34" fmla="*/ 1601177 h 2543915"/>
                <a:gd name="connsiteX35" fmla="*/ 964202 w 1364412"/>
                <a:gd name="connsiteY35" fmla="*/ 1791482 h 2543915"/>
                <a:gd name="connsiteX36" fmla="*/ 927666 w 1364412"/>
                <a:gd name="connsiteY36" fmla="*/ 1975144 h 2543915"/>
                <a:gd name="connsiteX37" fmla="*/ 831927 w 1364412"/>
                <a:gd name="connsiteY37" fmla="*/ 2200226 h 2543915"/>
                <a:gd name="connsiteX38" fmla="*/ 960934 w 1364412"/>
                <a:gd name="connsiteY38" fmla="*/ 2015078 h 2543915"/>
                <a:gd name="connsiteX39" fmla="*/ 1002302 w 1364412"/>
                <a:gd name="connsiteY39" fmla="*/ 2319411 h 2543915"/>
                <a:gd name="connsiteX40" fmla="*/ 1036104 w 1364412"/>
                <a:gd name="connsiteY40" fmla="*/ 2543712 h 2543915"/>
                <a:gd name="connsiteX41" fmla="*/ 1020669 w 1364412"/>
                <a:gd name="connsiteY41" fmla="*/ 2281506 h 2543915"/>
                <a:gd name="connsiteX42" fmla="*/ 1012462 w 1364412"/>
                <a:gd name="connsiteY42" fmla="*/ 2001911 h 2543915"/>
                <a:gd name="connsiteX43" fmla="*/ 1025163 w 1364412"/>
                <a:gd name="connsiteY43" fmla="*/ 1625209 h 2543915"/>
                <a:gd name="connsiteX44" fmla="*/ 1061895 w 1364412"/>
                <a:gd name="connsiteY44" fmla="*/ 1512277 h 2543915"/>
                <a:gd name="connsiteX45" fmla="*/ 1129746 w 1364412"/>
                <a:gd name="connsiteY45" fmla="*/ 1698553 h 2543915"/>
                <a:gd name="connsiteX46" fmla="*/ 1200085 w 1364412"/>
                <a:gd name="connsiteY46" fmla="*/ 1923637 h 2543915"/>
                <a:gd name="connsiteX47" fmla="*/ 1291667 w 1364412"/>
                <a:gd name="connsiteY47" fmla="*/ 2137118 h 2543915"/>
                <a:gd name="connsiteX48" fmla="*/ 1214153 w 1364412"/>
                <a:gd name="connsiteY48" fmla="*/ 1853298 h 2543915"/>
                <a:gd name="connsiteX49" fmla="*/ 1163104 w 1364412"/>
                <a:gd name="connsiteY49" fmla="*/ 1661160 h 2543915"/>
                <a:gd name="connsiteX50" fmla="*/ 1073032 w 1364412"/>
                <a:gd name="connsiteY50" fmla="*/ 1416342 h 2543915"/>
                <a:gd name="connsiteX51" fmla="*/ 1041965 w 1364412"/>
                <a:gd name="connsiteY51" fmla="*/ 1300283 h 2543915"/>
                <a:gd name="connsiteX52" fmla="*/ 1030633 w 1364412"/>
                <a:gd name="connsiteY52" fmla="*/ 1145344 h 2543915"/>
                <a:gd name="connsiteX53" fmla="*/ 939194 w 1364412"/>
                <a:gd name="connsiteY53" fmla="*/ 1011702 h 2543915"/>
                <a:gd name="connsiteX54" fmla="*/ 1159001 w 1364412"/>
                <a:gd name="connsiteY54" fmla="*/ 1245577 h 2543915"/>
                <a:gd name="connsiteX55" fmla="*/ 1159001 w 1364412"/>
                <a:gd name="connsiteY55" fmla="*/ 1245577 h 2543915"/>
                <a:gd name="connsiteX56" fmla="*/ 1214153 w 1364412"/>
                <a:gd name="connsiteY56" fmla="*/ 1410166 h 2543915"/>
                <a:gd name="connsiteX57" fmla="*/ 1278967 w 1364412"/>
                <a:gd name="connsiteY57" fmla="*/ 1739118 h 2543915"/>
                <a:gd name="connsiteX58" fmla="*/ 1363373 w 1364412"/>
                <a:gd name="connsiteY58" fmla="*/ 2264703 h 2543915"/>
                <a:gd name="connsiteX59" fmla="*/ 1322733 w 1364412"/>
                <a:gd name="connsiteY59" fmla="*/ 1746348 h 2543915"/>
                <a:gd name="connsiteX60" fmla="*/ 1273496 w 1364412"/>
                <a:gd name="connsiteY60" fmla="*/ 1448971 h 2543915"/>
                <a:gd name="connsiteX61" fmla="*/ 1229535 w 1364412"/>
                <a:gd name="connsiteY61" fmla="*/ 1223108 h 2543915"/>
                <a:gd name="connsiteX62" fmla="*/ 1353026 w 1364412"/>
                <a:gd name="connsiteY62" fmla="*/ 1283801 h 2543915"/>
                <a:gd name="connsiteX63" fmla="*/ 1353739 w 1364412"/>
                <a:gd name="connsiteY63" fmla="*/ 1251247 h 2543915"/>
                <a:gd name="connsiteX64" fmla="*/ 1235201 w 1364412"/>
                <a:gd name="connsiteY64" fmla="*/ 1155310 h 2543915"/>
                <a:gd name="connsiteX65" fmla="*/ 1143368 w 1364412"/>
                <a:gd name="connsiteY65" fmla="*/ 1007402 h 2543915"/>
                <a:gd name="connsiteX66" fmla="*/ 985305 w 1364412"/>
                <a:gd name="connsiteY66" fmla="*/ 812604 h 2543915"/>
                <a:gd name="connsiteX67" fmla="*/ 753477 w 1364412"/>
                <a:gd name="connsiteY67" fmla="*/ 795384 h 2543915"/>
                <a:gd name="connsiteX68" fmla="*/ 631294 w 1364412"/>
                <a:gd name="connsiteY68" fmla="*/ 784873 h 2543915"/>
                <a:gd name="connsiteX69" fmla="*/ 584765 w 1364412"/>
                <a:gd name="connsiteY69" fmla="*/ 563098 h 2543915"/>
                <a:gd name="connsiteX70" fmla="*/ 626969 w 1364412"/>
                <a:gd name="connsiteY70" fmla="*/ 252242 h 2543915"/>
                <a:gd name="connsiteX71" fmla="*/ 752601 w 1364412"/>
                <a:gd name="connsiteY71" fmla="*/ 102577 h 2543915"/>
                <a:gd name="connsiteX72" fmla="*/ 1032001 w 1364412"/>
                <a:gd name="connsiteY72" fmla="*/ 89877 h 2543915"/>
                <a:gd name="connsiteX73" fmla="*/ 1032001 w 1364412"/>
                <a:gd name="connsiteY73"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91193 w 1364412"/>
                <a:gd name="connsiteY25" fmla="*/ 1009237 h 2543915"/>
                <a:gd name="connsiteX26" fmla="*/ 461868 w 1364412"/>
                <a:gd name="connsiteY26" fmla="*/ 966342 h 2543915"/>
                <a:gd name="connsiteX27" fmla="*/ 622315 w 1364412"/>
                <a:gd name="connsiteY27" fmla="*/ 956327 h 2543915"/>
                <a:gd name="connsiteX28" fmla="*/ 643967 w 1364412"/>
                <a:gd name="connsiteY28" fmla="*/ 847969 h 2543915"/>
                <a:gd name="connsiteX29" fmla="*/ 739901 w 1364412"/>
                <a:gd name="connsiteY29" fmla="*/ 864968 h 2543915"/>
                <a:gd name="connsiteX30" fmla="*/ 704267 w 1364412"/>
                <a:gd name="connsiteY30" fmla="*/ 1103277 h 2543915"/>
                <a:gd name="connsiteX31" fmla="*/ 724271 w 1364412"/>
                <a:gd name="connsiteY31" fmla="*/ 1238543 h 2543915"/>
                <a:gd name="connsiteX32" fmla="*/ 790701 w 1364412"/>
                <a:gd name="connsiteY32" fmla="*/ 1397977 h 2543915"/>
                <a:gd name="connsiteX33" fmla="*/ 892301 w 1364412"/>
                <a:gd name="connsiteY33" fmla="*/ 1474177 h 2543915"/>
                <a:gd name="connsiteX34" fmla="*/ 943101 w 1364412"/>
                <a:gd name="connsiteY34" fmla="*/ 1601177 h 2543915"/>
                <a:gd name="connsiteX35" fmla="*/ 964202 w 1364412"/>
                <a:gd name="connsiteY35" fmla="*/ 1791482 h 2543915"/>
                <a:gd name="connsiteX36" fmla="*/ 927666 w 1364412"/>
                <a:gd name="connsiteY36" fmla="*/ 1975144 h 2543915"/>
                <a:gd name="connsiteX37" fmla="*/ 831927 w 1364412"/>
                <a:gd name="connsiteY37" fmla="*/ 2200226 h 2543915"/>
                <a:gd name="connsiteX38" fmla="*/ 960934 w 1364412"/>
                <a:gd name="connsiteY38" fmla="*/ 2015078 h 2543915"/>
                <a:gd name="connsiteX39" fmla="*/ 1002302 w 1364412"/>
                <a:gd name="connsiteY39" fmla="*/ 2319411 h 2543915"/>
                <a:gd name="connsiteX40" fmla="*/ 1036104 w 1364412"/>
                <a:gd name="connsiteY40" fmla="*/ 2543712 h 2543915"/>
                <a:gd name="connsiteX41" fmla="*/ 1020669 w 1364412"/>
                <a:gd name="connsiteY41" fmla="*/ 2281506 h 2543915"/>
                <a:gd name="connsiteX42" fmla="*/ 1012462 w 1364412"/>
                <a:gd name="connsiteY42" fmla="*/ 2001911 h 2543915"/>
                <a:gd name="connsiteX43" fmla="*/ 1025163 w 1364412"/>
                <a:gd name="connsiteY43" fmla="*/ 1625209 h 2543915"/>
                <a:gd name="connsiteX44" fmla="*/ 1061895 w 1364412"/>
                <a:gd name="connsiteY44" fmla="*/ 1512277 h 2543915"/>
                <a:gd name="connsiteX45" fmla="*/ 1129746 w 1364412"/>
                <a:gd name="connsiteY45" fmla="*/ 1698553 h 2543915"/>
                <a:gd name="connsiteX46" fmla="*/ 1200085 w 1364412"/>
                <a:gd name="connsiteY46" fmla="*/ 1923637 h 2543915"/>
                <a:gd name="connsiteX47" fmla="*/ 1291667 w 1364412"/>
                <a:gd name="connsiteY47" fmla="*/ 2137118 h 2543915"/>
                <a:gd name="connsiteX48" fmla="*/ 1214153 w 1364412"/>
                <a:gd name="connsiteY48" fmla="*/ 1853298 h 2543915"/>
                <a:gd name="connsiteX49" fmla="*/ 1163104 w 1364412"/>
                <a:gd name="connsiteY49" fmla="*/ 1661160 h 2543915"/>
                <a:gd name="connsiteX50" fmla="*/ 1073032 w 1364412"/>
                <a:gd name="connsiteY50" fmla="*/ 1416342 h 2543915"/>
                <a:gd name="connsiteX51" fmla="*/ 1041965 w 1364412"/>
                <a:gd name="connsiteY51" fmla="*/ 1300283 h 2543915"/>
                <a:gd name="connsiteX52" fmla="*/ 1030633 w 1364412"/>
                <a:gd name="connsiteY52" fmla="*/ 1145344 h 2543915"/>
                <a:gd name="connsiteX53" fmla="*/ 939194 w 1364412"/>
                <a:gd name="connsiteY53" fmla="*/ 1011702 h 2543915"/>
                <a:gd name="connsiteX54" fmla="*/ 1159001 w 1364412"/>
                <a:gd name="connsiteY54" fmla="*/ 1245577 h 2543915"/>
                <a:gd name="connsiteX55" fmla="*/ 1159001 w 1364412"/>
                <a:gd name="connsiteY55" fmla="*/ 1245577 h 2543915"/>
                <a:gd name="connsiteX56" fmla="*/ 1214153 w 1364412"/>
                <a:gd name="connsiteY56" fmla="*/ 1410166 h 2543915"/>
                <a:gd name="connsiteX57" fmla="*/ 1278967 w 1364412"/>
                <a:gd name="connsiteY57" fmla="*/ 1739118 h 2543915"/>
                <a:gd name="connsiteX58" fmla="*/ 1363373 w 1364412"/>
                <a:gd name="connsiteY58" fmla="*/ 2264703 h 2543915"/>
                <a:gd name="connsiteX59" fmla="*/ 1322733 w 1364412"/>
                <a:gd name="connsiteY59" fmla="*/ 1746348 h 2543915"/>
                <a:gd name="connsiteX60" fmla="*/ 1273496 w 1364412"/>
                <a:gd name="connsiteY60" fmla="*/ 1448971 h 2543915"/>
                <a:gd name="connsiteX61" fmla="*/ 1229535 w 1364412"/>
                <a:gd name="connsiteY61" fmla="*/ 1223108 h 2543915"/>
                <a:gd name="connsiteX62" fmla="*/ 1353026 w 1364412"/>
                <a:gd name="connsiteY62" fmla="*/ 1283801 h 2543915"/>
                <a:gd name="connsiteX63" fmla="*/ 1353739 w 1364412"/>
                <a:gd name="connsiteY63" fmla="*/ 1251247 h 2543915"/>
                <a:gd name="connsiteX64" fmla="*/ 1235201 w 1364412"/>
                <a:gd name="connsiteY64" fmla="*/ 1155310 h 2543915"/>
                <a:gd name="connsiteX65" fmla="*/ 1143368 w 1364412"/>
                <a:gd name="connsiteY65" fmla="*/ 1007402 h 2543915"/>
                <a:gd name="connsiteX66" fmla="*/ 985305 w 1364412"/>
                <a:gd name="connsiteY66" fmla="*/ 812604 h 2543915"/>
                <a:gd name="connsiteX67" fmla="*/ 753477 w 1364412"/>
                <a:gd name="connsiteY67" fmla="*/ 795384 h 2543915"/>
                <a:gd name="connsiteX68" fmla="*/ 631294 w 1364412"/>
                <a:gd name="connsiteY68" fmla="*/ 784873 h 2543915"/>
                <a:gd name="connsiteX69" fmla="*/ 584765 w 1364412"/>
                <a:gd name="connsiteY69" fmla="*/ 563098 h 2543915"/>
                <a:gd name="connsiteX70" fmla="*/ 626969 w 1364412"/>
                <a:gd name="connsiteY70" fmla="*/ 252242 h 2543915"/>
                <a:gd name="connsiteX71" fmla="*/ 752601 w 1364412"/>
                <a:gd name="connsiteY71" fmla="*/ 102577 h 2543915"/>
                <a:gd name="connsiteX72" fmla="*/ 1032001 w 1364412"/>
                <a:gd name="connsiteY72" fmla="*/ 89877 h 2543915"/>
                <a:gd name="connsiteX73" fmla="*/ 1032001 w 1364412"/>
                <a:gd name="connsiteY73"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91193 w 1364412"/>
                <a:gd name="connsiteY25" fmla="*/ 1009237 h 2543915"/>
                <a:gd name="connsiteX26" fmla="*/ 432800 w 1364412"/>
                <a:gd name="connsiteY26" fmla="*/ 937274 h 2543915"/>
                <a:gd name="connsiteX27" fmla="*/ 622315 w 1364412"/>
                <a:gd name="connsiteY27" fmla="*/ 956327 h 2543915"/>
                <a:gd name="connsiteX28" fmla="*/ 643967 w 1364412"/>
                <a:gd name="connsiteY28" fmla="*/ 847969 h 2543915"/>
                <a:gd name="connsiteX29" fmla="*/ 739901 w 1364412"/>
                <a:gd name="connsiteY29" fmla="*/ 864968 h 2543915"/>
                <a:gd name="connsiteX30" fmla="*/ 704267 w 1364412"/>
                <a:gd name="connsiteY30" fmla="*/ 1103277 h 2543915"/>
                <a:gd name="connsiteX31" fmla="*/ 724271 w 1364412"/>
                <a:gd name="connsiteY31" fmla="*/ 1238543 h 2543915"/>
                <a:gd name="connsiteX32" fmla="*/ 790701 w 1364412"/>
                <a:gd name="connsiteY32" fmla="*/ 1397977 h 2543915"/>
                <a:gd name="connsiteX33" fmla="*/ 892301 w 1364412"/>
                <a:gd name="connsiteY33" fmla="*/ 1474177 h 2543915"/>
                <a:gd name="connsiteX34" fmla="*/ 943101 w 1364412"/>
                <a:gd name="connsiteY34" fmla="*/ 1601177 h 2543915"/>
                <a:gd name="connsiteX35" fmla="*/ 964202 w 1364412"/>
                <a:gd name="connsiteY35" fmla="*/ 1791482 h 2543915"/>
                <a:gd name="connsiteX36" fmla="*/ 927666 w 1364412"/>
                <a:gd name="connsiteY36" fmla="*/ 1975144 h 2543915"/>
                <a:gd name="connsiteX37" fmla="*/ 831927 w 1364412"/>
                <a:gd name="connsiteY37" fmla="*/ 2200226 h 2543915"/>
                <a:gd name="connsiteX38" fmla="*/ 960934 w 1364412"/>
                <a:gd name="connsiteY38" fmla="*/ 2015078 h 2543915"/>
                <a:gd name="connsiteX39" fmla="*/ 1002302 w 1364412"/>
                <a:gd name="connsiteY39" fmla="*/ 2319411 h 2543915"/>
                <a:gd name="connsiteX40" fmla="*/ 1036104 w 1364412"/>
                <a:gd name="connsiteY40" fmla="*/ 2543712 h 2543915"/>
                <a:gd name="connsiteX41" fmla="*/ 1020669 w 1364412"/>
                <a:gd name="connsiteY41" fmla="*/ 2281506 h 2543915"/>
                <a:gd name="connsiteX42" fmla="*/ 1012462 w 1364412"/>
                <a:gd name="connsiteY42" fmla="*/ 2001911 h 2543915"/>
                <a:gd name="connsiteX43" fmla="*/ 1025163 w 1364412"/>
                <a:gd name="connsiteY43" fmla="*/ 1625209 h 2543915"/>
                <a:gd name="connsiteX44" fmla="*/ 1061895 w 1364412"/>
                <a:gd name="connsiteY44" fmla="*/ 1512277 h 2543915"/>
                <a:gd name="connsiteX45" fmla="*/ 1129746 w 1364412"/>
                <a:gd name="connsiteY45" fmla="*/ 1698553 h 2543915"/>
                <a:gd name="connsiteX46" fmla="*/ 1200085 w 1364412"/>
                <a:gd name="connsiteY46" fmla="*/ 1923637 h 2543915"/>
                <a:gd name="connsiteX47" fmla="*/ 1291667 w 1364412"/>
                <a:gd name="connsiteY47" fmla="*/ 2137118 h 2543915"/>
                <a:gd name="connsiteX48" fmla="*/ 1214153 w 1364412"/>
                <a:gd name="connsiteY48" fmla="*/ 1853298 h 2543915"/>
                <a:gd name="connsiteX49" fmla="*/ 1163104 w 1364412"/>
                <a:gd name="connsiteY49" fmla="*/ 1661160 h 2543915"/>
                <a:gd name="connsiteX50" fmla="*/ 1073032 w 1364412"/>
                <a:gd name="connsiteY50" fmla="*/ 1416342 h 2543915"/>
                <a:gd name="connsiteX51" fmla="*/ 1041965 w 1364412"/>
                <a:gd name="connsiteY51" fmla="*/ 1300283 h 2543915"/>
                <a:gd name="connsiteX52" fmla="*/ 1030633 w 1364412"/>
                <a:gd name="connsiteY52" fmla="*/ 1145344 h 2543915"/>
                <a:gd name="connsiteX53" fmla="*/ 939194 w 1364412"/>
                <a:gd name="connsiteY53" fmla="*/ 1011702 h 2543915"/>
                <a:gd name="connsiteX54" fmla="*/ 1159001 w 1364412"/>
                <a:gd name="connsiteY54" fmla="*/ 1245577 h 2543915"/>
                <a:gd name="connsiteX55" fmla="*/ 1159001 w 1364412"/>
                <a:gd name="connsiteY55" fmla="*/ 1245577 h 2543915"/>
                <a:gd name="connsiteX56" fmla="*/ 1214153 w 1364412"/>
                <a:gd name="connsiteY56" fmla="*/ 1410166 h 2543915"/>
                <a:gd name="connsiteX57" fmla="*/ 1278967 w 1364412"/>
                <a:gd name="connsiteY57" fmla="*/ 1739118 h 2543915"/>
                <a:gd name="connsiteX58" fmla="*/ 1363373 w 1364412"/>
                <a:gd name="connsiteY58" fmla="*/ 2264703 h 2543915"/>
                <a:gd name="connsiteX59" fmla="*/ 1322733 w 1364412"/>
                <a:gd name="connsiteY59" fmla="*/ 1746348 h 2543915"/>
                <a:gd name="connsiteX60" fmla="*/ 1273496 w 1364412"/>
                <a:gd name="connsiteY60" fmla="*/ 1448971 h 2543915"/>
                <a:gd name="connsiteX61" fmla="*/ 1229535 w 1364412"/>
                <a:gd name="connsiteY61" fmla="*/ 1223108 h 2543915"/>
                <a:gd name="connsiteX62" fmla="*/ 1353026 w 1364412"/>
                <a:gd name="connsiteY62" fmla="*/ 1283801 h 2543915"/>
                <a:gd name="connsiteX63" fmla="*/ 1353739 w 1364412"/>
                <a:gd name="connsiteY63" fmla="*/ 1251247 h 2543915"/>
                <a:gd name="connsiteX64" fmla="*/ 1235201 w 1364412"/>
                <a:gd name="connsiteY64" fmla="*/ 1155310 h 2543915"/>
                <a:gd name="connsiteX65" fmla="*/ 1143368 w 1364412"/>
                <a:gd name="connsiteY65" fmla="*/ 1007402 h 2543915"/>
                <a:gd name="connsiteX66" fmla="*/ 985305 w 1364412"/>
                <a:gd name="connsiteY66" fmla="*/ 812604 h 2543915"/>
                <a:gd name="connsiteX67" fmla="*/ 753477 w 1364412"/>
                <a:gd name="connsiteY67" fmla="*/ 795384 h 2543915"/>
                <a:gd name="connsiteX68" fmla="*/ 631294 w 1364412"/>
                <a:gd name="connsiteY68" fmla="*/ 784873 h 2543915"/>
                <a:gd name="connsiteX69" fmla="*/ 584765 w 1364412"/>
                <a:gd name="connsiteY69" fmla="*/ 563098 h 2543915"/>
                <a:gd name="connsiteX70" fmla="*/ 626969 w 1364412"/>
                <a:gd name="connsiteY70" fmla="*/ 252242 h 2543915"/>
                <a:gd name="connsiteX71" fmla="*/ 752601 w 1364412"/>
                <a:gd name="connsiteY71" fmla="*/ 102577 h 2543915"/>
                <a:gd name="connsiteX72" fmla="*/ 1032001 w 1364412"/>
                <a:gd name="connsiteY72" fmla="*/ 89877 h 2543915"/>
                <a:gd name="connsiteX73" fmla="*/ 1032001 w 1364412"/>
                <a:gd name="connsiteY73"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91193 w 1364412"/>
                <a:gd name="connsiteY25" fmla="*/ 1009237 h 2543915"/>
                <a:gd name="connsiteX26" fmla="*/ 432800 w 1364412"/>
                <a:gd name="connsiteY26" fmla="*/ 937274 h 2543915"/>
                <a:gd name="connsiteX27" fmla="*/ 515678 w 1364412"/>
                <a:gd name="connsiteY27" fmla="*/ 970229 h 2543915"/>
                <a:gd name="connsiteX28" fmla="*/ 622315 w 1364412"/>
                <a:gd name="connsiteY28" fmla="*/ 956327 h 2543915"/>
                <a:gd name="connsiteX29" fmla="*/ 643967 w 1364412"/>
                <a:gd name="connsiteY29" fmla="*/ 847969 h 2543915"/>
                <a:gd name="connsiteX30" fmla="*/ 739901 w 1364412"/>
                <a:gd name="connsiteY30" fmla="*/ 864968 h 2543915"/>
                <a:gd name="connsiteX31" fmla="*/ 704267 w 1364412"/>
                <a:gd name="connsiteY31" fmla="*/ 1103277 h 2543915"/>
                <a:gd name="connsiteX32" fmla="*/ 724271 w 1364412"/>
                <a:gd name="connsiteY32" fmla="*/ 1238543 h 2543915"/>
                <a:gd name="connsiteX33" fmla="*/ 790701 w 1364412"/>
                <a:gd name="connsiteY33" fmla="*/ 1397977 h 2543915"/>
                <a:gd name="connsiteX34" fmla="*/ 892301 w 1364412"/>
                <a:gd name="connsiteY34" fmla="*/ 1474177 h 2543915"/>
                <a:gd name="connsiteX35" fmla="*/ 943101 w 1364412"/>
                <a:gd name="connsiteY35" fmla="*/ 1601177 h 2543915"/>
                <a:gd name="connsiteX36" fmla="*/ 964202 w 1364412"/>
                <a:gd name="connsiteY36" fmla="*/ 1791482 h 2543915"/>
                <a:gd name="connsiteX37" fmla="*/ 927666 w 1364412"/>
                <a:gd name="connsiteY37" fmla="*/ 1975144 h 2543915"/>
                <a:gd name="connsiteX38" fmla="*/ 831927 w 1364412"/>
                <a:gd name="connsiteY38" fmla="*/ 2200226 h 2543915"/>
                <a:gd name="connsiteX39" fmla="*/ 960934 w 1364412"/>
                <a:gd name="connsiteY39" fmla="*/ 2015078 h 2543915"/>
                <a:gd name="connsiteX40" fmla="*/ 1002302 w 1364412"/>
                <a:gd name="connsiteY40" fmla="*/ 2319411 h 2543915"/>
                <a:gd name="connsiteX41" fmla="*/ 1036104 w 1364412"/>
                <a:gd name="connsiteY41" fmla="*/ 2543712 h 2543915"/>
                <a:gd name="connsiteX42" fmla="*/ 1020669 w 1364412"/>
                <a:gd name="connsiteY42" fmla="*/ 2281506 h 2543915"/>
                <a:gd name="connsiteX43" fmla="*/ 1012462 w 1364412"/>
                <a:gd name="connsiteY43" fmla="*/ 2001911 h 2543915"/>
                <a:gd name="connsiteX44" fmla="*/ 1025163 w 1364412"/>
                <a:gd name="connsiteY44" fmla="*/ 1625209 h 2543915"/>
                <a:gd name="connsiteX45" fmla="*/ 1061895 w 1364412"/>
                <a:gd name="connsiteY45" fmla="*/ 1512277 h 2543915"/>
                <a:gd name="connsiteX46" fmla="*/ 1129746 w 1364412"/>
                <a:gd name="connsiteY46" fmla="*/ 1698553 h 2543915"/>
                <a:gd name="connsiteX47" fmla="*/ 1200085 w 1364412"/>
                <a:gd name="connsiteY47" fmla="*/ 1923637 h 2543915"/>
                <a:gd name="connsiteX48" fmla="*/ 1291667 w 1364412"/>
                <a:gd name="connsiteY48" fmla="*/ 2137118 h 2543915"/>
                <a:gd name="connsiteX49" fmla="*/ 1214153 w 1364412"/>
                <a:gd name="connsiteY49" fmla="*/ 1853298 h 2543915"/>
                <a:gd name="connsiteX50" fmla="*/ 1163104 w 1364412"/>
                <a:gd name="connsiteY50" fmla="*/ 1661160 h 2543915"/>
                <a:gd name="connsiteX51" fmla="*/ 1073032 w 1364412"/>
                <a:gd name="connsiteY51" fmla="*/ 1416342 h 2543915"/>
                <a:gd name="connsiteX52" fmla="*/ 1041965 w 1364412"/>
                <a:gd name="connsiteY52" fmla="*/ 1300283 h 2543915"/>
                <a:gd name="connsiteX53" fmla="*/ 1030633 w 1364412"/>
                <a:gd name="connsiteY53" fmla="*/ 1145344 h 2543915"/>
                <a:gd name="connsiteX54" fmla="*/ 939194 w 1364412"/>
                <a:gd name="connsiteY54" fmla="*/ 1011702 h 2543915"/>
                <a:gd name="connsiteX55" fmla="*/ 1159001 w 1364412"/>
                <a:gd name="connsiteY55" fmla="*/ 1245577 h 2543915"/>
                <a:gd name="connsiteX56" fmla="*/ 1159001 w 1364412"/>
                <a:gd name="connsiteY56" fmla="*/ 1245577 h 2543915"/>
                <a:gd name="connsiteX57" fmla="*/ 1214153 w 1364412"/>
                <a:gd name="connsiteY57" fmla="*/ 1410166 h 2543915"/>
                <a:gd name="connsiteX58" fmla="*/ 1278967 w 1364412"/>
                <a:gd name="connsiteY58" fmla="*/ 1739118 h 2543915"/>
                <a:gd name="connsiteX59" fmla="*/ 1363373 w 1364412"/>
                <a:gd name="connsiteY59" fmla="*/ 2264703 h 2543915"/>
                <a:gd name="connsiteX60" fmla="*/ 1322733 w 1364412"/>
                <a:gd name="connsiteY60" fmla="*/ 1746348 h 2543915"/>
                <a:gd name="connsiteX61" fmla="*/ 1273496 w 1364412"/>
                <a:gd name="connsiteY61" fmla="*/ 1448971 h 2543915"/>
                <a:gd name="connsiteX62" fmla="*/ 1229535 w 1364412"/>
                <a:gd name="connsiteY62" fmla="*/ 1223108 h 2543915"/>
                <a:gd name="connsiteX63" fmla="*/ 1353026 w 1364412"/>
                <a:gd name="connsiteY63" fmla="*/ 1283801 h 2543915"/>
                <a:gd name="connsiteX64" fmla="*/ 1353739 w 1364412"/>
                <a:gd name="connsiteY64" fmla="*/ 1251247 h 2543915"/>
                <a:gd name="connsiteX65" fmla="*/ 1235201 w 1364412"/>
                <a:gd name="connsiteY65" fmla="*/ 1155310 h 2543915"/>
                <a:gd name="connsiteX66" fmla="*/ 1143368 w 1364412"/>
                <a:gd name="connsiteY66" fmla="*/ 1007402 h 2543915"/>
                <a:gd name="connsiteX67" fmla="*/ 985305 w 1364412"/>
                <a:gd name="connsiteY67" fmla="*/ 812604 h 2543915"/>
                <a:gd name="connsiteX68" fmla="*/ 753477 w 1364412"/>
                <a:gd name="connsiteY68" fmla="*/ 795384 h 2543915"/>
                <a:gd name="connsiteX69" fmla="*/ 631294 w 1364412"/>
                <a:gd name="connsiteY69" fmla="*/ 784873 h 2543915"/>
                <a:gd name="connsiteX70" fmla="*/ 584765 w 1364412"/>
                <a:gd name="connsiteY70" fmla="*/ 563098 h 2543915"/>
                <a:gd name="connsiteX71" fmla="*/ 626969 w 1364412"/>
                <a:gd name="connsiteY71" fmla="*/ 252242 h 2543915"/>
                <a:gd name="connsiteX72" fmla="*/ 752601 w 1364412"/>
                <a:gd name="connsiteY72" fmla="*/ 102577 h 2543915"/>
                <a:gd name="connsiteX73" fmla="*/ 1032001 w 1364412"/>
                <a:gd name="connsiteY73" fmla="*/ 89877 h 2543915"/>
                <a:gd name="connsiteX74" fmla="*/ 1032001 w 1364412"/>
                <a:gd name="connsiteY74"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91193 w 1364412"/>
                <a:gd name="connsiteY25" fmla="*/ 1009237 h 2543915"/>
                <a:gd name="connsiteX26" fmla="*/ 432800 w 1364412"/>
                <a:gd name="connsiteY26" fmla="*/ 937274 h 2543915"/>
                <a:gd name="connsiteX27" fmla="*/ 515678 w 1364412"/>
                <a:gd name="connsiteY27" fmla="*/ 1004141 h 2543915"/>
                <a:gd name="connsiteX28" fmla="*/ 622315 w 1364412"/>
                <a:gd name="connsiteY28" fmla="*/ 956327 h 2543915"/>
                <a:gd name="connsiteX29" fmla="*/ 643967 w 1364412"/>
                <a:gd name="connsiteY29" fmla="*/ 847969 h 2543915"/>
                <a:gd name="connsiteX30" fmla="*/ 739901 w 1364412"/>
                <a:gd name="connsiteY30" fmla="*/ 864968 h 2543915"/>
                <a:gd name="connsiteX31" fmla="*/ 704267 w 1364412"/>
                <a:gd name="connsiteY31" fmla="*/ 1103277 h 2543915"/>
                <a:gd name="connsiteX32" fmla="*/ 724271 w 1364412"/>
                <a:gd name="connsiteY32" fmla="*/ 1238543 h 2543915"/>
                <a:gd name="connsiteX33" fmla="*/ 790701 w 1364412"/>
                <a:gd name="connsiteY33" fmla="*/ 1397977 h 2543915"/>
                <a:gd name="connsiteX34" fmla="*/ 892301 w 1364412"/>
                <a:gd name="connsiteY34" fmla="*/ 1474177 h 2543915"/>
                <a:gd name="connsiteX35" fmla="*/ 943101 w 1364412"/>
                <a:gd name="connsiteY35" fmla="*/ 1601177 h 2543915"/>
                <a:gd name="connsiteX36" fmla="*/ 964202 w 1364412"/>
                <a:gd name="connsiteY36" fmla="*/ 1791482 h 2543915"/>
                <a:gd name="connsiteX37" fmla="*/ 927666 w 1364412"/>
                <a:gd name="connsiteY37" fmla="*/ 1975144 h 2543915"/>
                <a:gd name="connsiteX38" fmla="*/ 831927 w 1364412"/>
                <a:gd name="connsiteY38" fmla="*/ 2200226 h 2543915"/>
                <a:gd name="connsiteX39" fmla="*/ 960934 w 1364412"/>
                <a:gd name="connsiteY39" fmla="*/ 2015078 h 2543915"/>
                <a:gd name="connsiteX40" fmla="*/ 1002302 w 1364412"/>
                <a:gd name="connsiteY40" fmla="*/ 2319411 h 2543915"/>
                <a:gd name="connsiteX41" fmla="*/ 1036104 w 1364412"/>
                <a:gd name="connsiteY41" fmla="*/ 2543712 h 2543915"/>
                <a:gd name="connsiteX42" fmla="*/ 1020669 w 1364412"/>
                <a:gd name="connsiteY42" fmla="*/ 2281506 h 2543915"/>
                <a:gd name="connsiteX43" fmla="*/ 1012462 w 1364412"/>
                <a:gd name="connsiteY43" fmla="*/ 2001911 h 2543915"/>
                <a:gd name="connsiteX44" fmla="*/ 1025163 w 1364412"/>
                <a:gd name="connsiteY44" fmla="*/ 1625209 h 2543915"/>
                <a:gd name="connsiteX45" fmla="*/ 1061895 w 1364412"/>
                <a:gd name="connsiteY45" fmla="*/ 1512277 h 2543915"/>
                <a:gd name="connsiteX46" fmla="*/ 1129746 w 1364412"/>
                <a:gd name="connsiteY46" fmla="*/ 1698553 h 2543915"/>
                <a:gd name="connsiteX47" fmla="*/ 1200085 w 1364412"/>
                <a:gd name="connsiteY47" fmla="*/ 1923637 h 2543915"/>
                <a:gd name="connsiteX48" fmla="*/ 1291667 w 1364412"/>
                <a:gd name="connsiteY48" fmla="*/ 2137118 h 2543915"/>
                <a:gd name="connsiteX49" fmla="*/ 1214153 w 1364412"/>
                <a:gd name="connsiteY49" fmla="*/ 1853298 h 2543915"/>
                <a:gd name="connsiteX50" fmla="*/ 1163104 w 1364412"/>
                <a:gd name="connsiteY50" fmla="*/ 1661160 h 2543915"/>
                <a:gd name="connsiteX51" fmla="*/ 1073032 w 1364412"/>
                <a:gd name="connsiteY51" fmla="*/ 1416342 h 2543915"/>
                <a:gd name="connsiteX52" fmla="*/ 1041965 w 1364412"/>
                <a:gd name="connsiteY52" fmla="*/ 1300283 h 2543915"/>
                <a:gd name="connsiteX53" fmla="*/ 1030633 w 1364412"/>
                <a:gd name="connsiteY53" fmla="*/ 1145344 h 2543915"/>
                <a:gd name="connsiteX54" fmla="*/ 939194 w 1364412"/>
                <a:gd name="connsiteY54" fmla="*/ 1011702 h 2543915"/>
                <a:gd name="connsiteX55" fmla="*/ 1159001 w 1364412"/>
                <a:gd name="connsiteY55" fmla="*/ 1245577 h 2543915"/>
                <a:gd name="connsiteX56" fmla="*/ 1159001 w 1364412"/>
                <a:gd name="connsiteY56" fmla="*/ 1245577 h 2543915"/>
                <a:gd name="connsiteX57" fmla="*/ 1214153 w 1364412"/>
                <a:gd name="connsiteY57" fmla="*/ 1410166 h 2543915"/>
                <a:gd name="connsiteX58" fmla="*/ 1278967 w 1364412"/>
                <a:gd name="connsiteY58" fmla="*/ 1739118 h 2543915"/>
                <a:gd name="connsiteX59" fmla="*/ 1363373 w 1364412"/>
                <a:gd name="connsiteY59" fmla="*/ 2264703 h 2543915"/>
                <a:gd name="connsiteX60" fmla="*/ 1322733 w 1364412"/>
                <a:gd name="connsiteY60" fmla="*/ 1746348 h 2543915"/>
                <a:gd name="connsiteX61" fmla="*/ 1273496 w 1364412"/>
                <a:gd name="connsiteY61" fmla="*/ 1448971 h 2543915"/>
                <a:gd name="connsiteX62" fmla="*/ 1229535 w 1364412"/>
                <a:gd name="connsiteY62" fmla="*/ 1223108 h 2543915"/>
                <a:gd name="connsiteX63" fmla="*/ 1353026 w 1364412"/>
                <a:gd name="connsiteY63" fmla="*/ 1283801 h 2543915"/>
                <a:gd name="connsiteX64" fmla="*/ 1353739 w 1364412"/>
                <a:gd name="connsiteY64" fmla="*/ 1251247 h 2543915"/>
                <a:gd name="connsiteX65" fmla="*/ 1235201 w 1364412"/>
                <a:gd name="connsiteY65" fmla="*/ 1155310 h 2543915"/>
                <a:gd name="connsiteX66" fmla="*/ 1143368 w 1364412"/>
                <a:gd name="connsiteY66" fmla="*/ 1007402 h 2543915"/>
                <a:gd name="connsiteX67" fmla="*/ 985305 w 1364412"/>
                <a:gd name="connsiteY67" fmla="*/ 812604 h 2543915"/>
                <a:gd name="connsiteX68" fmla="*/ 753477 w 1364412"/>
                <a:gd name="connsiteY68" fmla="*/ 795384 h 2543915"/>
                <a:gd name="connsiteX69" fmla="*/ 631294 w 1364412"/>
                <a:gd name="connsiteY69" fmla="*/ 784873 h 2543915"/>
                <a:gd name="connsiteX70" fmla="*/ 584765 w 1364412"/>
                <a:gd name="connsiteY70" fmla="*/ 563098 h 2543915"/>
                <a:gd name="connsiteX71" fmla="*/ 626969 w 1364412"/>
                <a:gd name="connsiteY71" fmla="*/ 252242 h 2543915"/>
                <a:gd name="connsiteX72" fmla="*/ 752601 w 1364412"/>
                <a:gd name="connsiteY72" fmla="*/ 102577 h 2543915"/>
                <a:gd name="connsiteX73" fmla="*/ 1032001 w 1364412"/>
                <a:gd name="connsiteY73" fmla="*/ 89877 h 2543915"/>
                <a:gd name="connsiteX74" fmla="*/ 1032001 w 1364412"/>
                <a:gd name="connsiteY74"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91193 w 1364412"/>
                <a:gd name="connsiteY25" fmla="*/ 1009237 h 2543915"/>
                <a:gd name="connsiteX26" fmla="*/ 432800 w 1364412"/>
                <a:gd name="connsiteY26" fmla="*/ 937274 h 2543915"/>
                <a:gd name="connsiteX27" fmla="*/ 496298 w 1364412"/>
                <a:gd name="connsiteY27" fmla="*/ 989607 h 2543915"/>
                <a:gd name="connsiteX28" fmla="*/ 622315 w 1364412"/>
                <a:gd name="connsiteY28" fmla="*/ 956327 h 2543915"/>
                <a:gd name="connsiteX29" fmla="*/ 643967 w 1364412"/>
                <a:gd name="connsiteY29" fmla="*/ 847969 h 2543915"/>
                <a:gd name="connsiteX30" fmla="*/ 739901 w 1364412"/>
                <a:gd name="connsiteY30" fmla="*/ 864968 h 2543915"/>
                <a:gd name="connsiteX31" fmla="*/ 704267 w 1364412"/>
                <a:gd name="connsiteY31" fmla="*/ 1103277 h 2543915"/>
                <a:gd name="connsiteX32" fmla="*/ 724271 w 1364412"/>
                <a:gd name="connsiteY32" fmla="*/ 1238543 h 2543915"/>
                <a:gd name="connsiteX33" fmla="*/ 790701 w 1364412"/>
                <a:gd name="connsiteY33" fmla="*/ 1397977 h 2543915"/>
                <a:gd name="connsiteX34" fmla="*/ 892301 w 1364412"/>
                <a:gd name="connsiteY34" fmla="*/ 1474177 h 2543915"/>
                <a:gd name="connsiteX35" fmla="*/ 943101 w 1364412"/>
                <a:gd name="connsiteY35" fmla="*/ 1601177 h 2543915"/>
                <a:gd name="connsiteX36" fmla="*/ 964202 w 1364412"/>
                <a:gd name="connsiteY36" fmla="*/ 1791482 h 2543915"/>
                <a:gd name="connsiteX37" fmla="*/ 927666 w 1364412"/>
                <a:gd name="connsiteY37" fmla="*/ 1975144 h 2543915"/>
                <a:gd name="connsiteX38" fmla="*/ 831927 w 1364412"/>
                <a:gd name="connsiteY38" fmla="*/ 2200226 h 2543915"/>
                <a:gd name="connsiteX39" fmla="*/ 960934 w 1364412"/>
                <a:gd name="connsiteY39" fmla="*/ 2015078 h 2543915"/>
                <a:gd name="connsiteX40" fmla="*/ 1002302 w 1364412"/>
                <a:gd name="connsiteY40" fmla="*/ 2319411 h 2543915"/>
                <a:gd name="connsiteX41" fmla="*/ 1036104 w 1364412"/>
                <a:gd name="connsiteY41" fmla="*/ 2543712 h 2543915"/>
                <a:gd name="connsiteX42" fmla="*/ 1020669 w 1364412"/>
                <a:gd name="connsiteY42" fmla="*/ 2281506 h 2543915"/>
                <a:gd name="connsiteX43" fmla="*/ 1012462 w 1364412"/>
                <a:gd name="connsiteY43" fmla="*/ 2001911 h 2543915"/>
                <a:gd name="connsiteX44" fmla="*/ 1025163 w 1364412"/>
                <a:gd name="connsiteY44" fmla="*/ 1625209 h 2543915"/>
                <a:gd name="connsiteX45" fmla="*/ 1061895 w 1364412"/>
                <a:gd name="connsiteY45" fmla="*/ 1512277 h 2543915"/>
                <a:gd name="connsiteX46" fmla="*/ 1129746 w 1364412"/>
                <a:gd name="connsiteY46" fmla="*/ 1698553 h 2543915"/>
                <a:gd name="connsiteX47" fmla="*/ 1200085 w 1364412"/>
                <a:gd name="connsiteY47" fmla="*/ 1923637 h 2543915"/>
                <a:gd name="connsiteX48" fmla="*/ 1291667 w 1364412"/>
                <a:gd name="connsiteY48" fmla="*/ 2137118 h 2543915"/>
                <a:gd name="connsiteX49" fmla="*/ 1214153 w 1364412"/>
                <a:gd name="connsiteY49" fmla="*/ 1853298 h 2543915"/>
                <a:gd name="connsiteX50" fmla="*/ 1163104 w 1364412"/>
                <a:gd name="connsiteY50" fmla="*/ 1661160 h 2543915"/>
                <a:gd name="connsiteX51" fmla="*/ 1073032 w 1364412"/>
                <a:gd name="connsiteY51" fmla="*/ 1416342 h 2543915"/>
                <a:gd name="connsiteX52" fmla="*/ 1041965 w 1364412"/>
                <a:gd name="connsiteY52" fmla="*/ 1300283 h 2543915"/>
                <a:gd name="connsiteX53" fmla="*/ 1030633 w 1364412"/>
                <a:gd name="connsiteY53" fmla="*/ 1145344 h 2543915"/>
                <a:gd name="connsiteX54" fmla="*/ 939194 w 1364412"/>
                <a:gd name="connsiteY54" fmla="*/ 1011702 h 2543915"/>
                <a:gd name="connsiteX55" fmla="*/ 1159001 w 1364412"/>
                <a:gd name="connsiteY55" fmla="*/ 1245577 h 2543915"/>
                <a:gd name="connsiteX56" fmla="*/ 1159001 w 1364412"/>
                <a:gd name="connsiteY56" fmla="*/ 1245577 h 2543915"/>
                <a:gd name="connsiteX57" fmla="*/ 1214153 w 1364412"/>
                <a:gd name="connsiteY57" fmla="*/ 1410166 h 2543915"/>
                <a:gd name="connsiteX58" fmla="*/ 1278967 w 1364412"/>
                <a:gd name="connsiteY58" fmla="*/ 1739118 h 2543915"/>
                <a:gd name="connsiteX59" fmla="*/ 1363373 w 1364412"/>
                <a:gd name="connsiteY59" fmla="*/ 2264703 h 2543915"/>
                <a:gd name="connsiteX60" fmla="*/ 1322733 w 1364412"/>
                <a:gd name="connsiteY60" fmla="*/ 1746348 h 2543915"/>
                <a:gd name="connsiteX61" fmla="*/ 1273496 w 1364412"/>
                <a:gd name="connsiteY61" fmla="*/ 1448971 h 2543915"/>
                <a:gd name="connsiteX62" fmla="*/ 1229535 w 1364412"/>
                <a:gd name="connsiteY62" fmla="*/ 1223108 h 2543915"/>
                <a:gd name="connsiteX63" fmla="*/ 1353026 w 1364412"/>
                <a:gd name="connsiteY63" fmla="*/ 1283801 h 2543915"/>
                <a:gd name="connsiteX64" fmla="*/ 1353739 w 1364412"/>
                <a:gd name="connsiteY64" fmla="*/ 1251247 h 2543915"/>
                <a:gd name="connsiteX65" fmla="*/ 1235201 w 1364412"/>
                <a:gd name="connsiteY65" fmla="*/ 1155310 h 2543915"/>
                <a:gd name="connsiteX66" fmla="*/ 1143368 w 1364412"/>
                <a:gd name="connsiteY66" fmla="*/ 1007402 h 2543915"/>
                <a:gd name="connsiteX67" fmla="*/ 985305 w 1364412"/>
                <a:gd name="connsiteY67" fmla="*/ 812604 h 2543915"/>
                <a:gd name="connsiteX68" fmla="*/ 753477 w 1364412"/>
                <a:gd name="connsiteY68" fmla="*/ 795384 h 2543915"/>
                <a:gd name="connsiteX69" fmla="*/ 631294 w 1364412"/>
                <a:gd name="connsiteY69" fmla="*/ 784873 h 2543915"/>
                <a:gd name="connsiteX70" fmla="*/ 584765 w 1364412"/>
                <a:gd name="connsiteY70" fmla="*/ 563098 h 2543915"/>
                <a:gd name="connsiteX71" fmla="*/ 626969 w 1364412"/>
                <a:gd name="connsiteY71" fmla="*/ 252242 h 2543915"/>
                <a:gd name="connsiteX72" fmla="*/ 752601 w 1364412"/>
                <a:gd name="connsiteY72" fmla="*/ 102577 h 2543915"/>
                <a:gd name="connsiteX73" fmla="*/ 1032001 w 1364412"/>
                <a:gd name="connsiteY73" fmla="*/ 89877 h 2543915"/>
                <a:gd name="connsiteX74" fmla="*/ 1032001 w 1364412"/>
                <a:gd name="connsiteY74"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91193 w 1364412"/>
                <a:gd name="connsiteY25" fmla="*/ 1009237 h 2543915"/>
                <a:gd name="connsiteX26" fmla="*/ 432800 w 1364412"/>
                <a:gd name="connsiteY26" fmla="*/ 937274 h 2543915"/>
                <a:gd name="connsiteX27" fmla="*/ 496298 w 1364412"/>
                <a:gd name="connsiteY27" fmla="*/ 989607 h 2543915"/>
                <a:gd name="connsiteX28" fmla="*/ 636848 w 1364412"/>
                <a:gd name="connsiteY28" fmla="*/ 941793 h 2543915"/>
                <a:gd name="connsiteX29" fmla="*/ 643967 w 1364412"/>
                <a:gd name="connsiteY29" fmla="*/ 847969 h 2543915"/>
                <a:gd name="connsiteX30" fmla="*/ 739901 w 1364412"/>
                <a:gd name="connsiteY30" fmla="*/ 864968 h 2543915"/>
                <a:gd name="connsiteX31" fmla="*/ 704267 w 1364412"/>
                <a:gd name="connsiteY31" fmla="*/ 1103277 h 2543915"/>
                <a:gd name="connsiteX32" fmla="*/ 724271 w 1364412"/>
                <a:gd name="connsiteY32" fmla="*/ 1238543 h 2543915"/>
                <a:gd name="connsiteX33" fmla="*/ 790701 w 1364412"/>
                <a:gd name="connsiteY33" fmla="*/ 1397977 h 2543915"/>
                <a:gd name="connsiteX34" fmla="*/ 892301 w 1364412"/>
                <a:gd name="connsiteY34" fmla="*/ 1474177 h 2543915"/>
                <a:gd name="connsiteX35" fmla="*/ 943101 w 1364412"/>
                <a:gd name="connsiteY35" fmla="*/ 1601177 h 2543915"/>
                <a:gd name="connsiteX36" fmla="*/ 964202 w 1364412"/>
                <a:gd name="connsiteY36" fmla="*/ 1791482 h 2543915"/>
                <a:gd name="connsiteX37" fmla="*/ 927666 w 1364412"/>
                <a:gd name="connsiteY37" fmla="*/ 1975144 h 2543915"/>
                <a:gd name="connsiteX38" fmla="*/ 831927 w 1364412"/>
                <a:gd name="connsiteY38" fmla="*/ 2200226 h 2543915"/>
                <a:gd name="connsiteX39" fmla="*/ 960934 w 1364412"/>
                <a:gd name="connsiteY39" fmla="*/ 2015078 h 2543915"/>
                <a:gd name="connsiteX40" fmla="*/ 1002302 w 1364412"/>
                <a:gd name="connsiteY40" fmla="*/ 2319411 h 2543915"/>
                <a:gd name="connsiteX41" fmla="*/ 1036104 w 1364412"/>
                <a:gd name="connsiteY41" fmla="*/ 2543712 h 2543915"/>
                <a:gd name="connsiteX42" fmla="*/ 1020669 w 1364412"/>
                <a:gd name="connsiteY42" fmla="*/ 2281506 h 2543915"/>
                <a:gd name="connsiteX43" fmla="*/ 1012462 w 1364412"/>
                <a:gd name="connsiteY43" fmla="*/ 2001911 h 2543915"/>
                <a:gd name="connsiteX44" fmla="*/ 1025163 w 1364412"/>
                <a:gd name="connsiteY44" fmla="*/ 1625209 h 2543915"/>
                <a:gd name="connsiteX45" fmla="*/ 1061895 w 1364412"/>
                <a:gd name="connsiteY45" fmla="*/ 1512277 h 2543915"/>
                <a:gd name="connsiteX46" fmla="*/ 1129746 w 1364412"/>
                <a:gd name="connsiteY46" fmla="*/ 1698553 h 2543915"/>
                <a:gd name="connsiteX47" fmla="*/ 1200085 w 1364412"/>
                <a:gd name="connsiteY47" fmla="*/ 1923637 h 2543915"/>
                <a:gd name="connsiteX48" fmla="*/ 1291667 w 1364412"/>
                <a:gd name="connsiteY48" fmla="*/ 2137118 h 2543915"/>
                <a:gd name="connsiteX49" fmla="*/ 1214153 w 1364412"/>
                <a:gd name="connsiteY49" fmla="*/ 1853298 h 2543915"/>
                <a:gd name="connsiteX50" fmla="*/ 1163104 w 1364412"/>
                <a:gd name="connsiteY50" fmla="*/ 1661160 h 2543915"/>
                <a:gd name="connsiteX51" fmla="*/ 1073032 w 1364412"/>
                <a:gd name="connsiteY51" fmla="*/ 1416342 h 2543915"/>
                <a:gd name="connsiteX52" fmla="*/ 1041965 w 1364412"/>
                <a:gd name="connsiteY52" fmla="*/ 1300283 h 2543915"/>
                <a:gd name="connsiteX53" fmla="*/ 1030633 w 1364412"/>
                <a:gd name="connsiteY53" fmla="*/ 1145344 h 2543915"/>
                <a:gd name="connsiteX54" fmla="*/ 939194 w 1364412"/>
                <a:gd name="connsiteY54" fmla="*/ 1011702 h 2543915"/>
                <a:gd name="connsiteX55" fmla="*/ 1159001 w 1364412"/>
                <a:gd name="connsiteY55" fmla="*/ 1245577 h 2543915"/>
                <a:gd name="connsiteX56" fmla="*/ 1159001 w 1364412"/>
                <a:gd name="connsiteY56" fmla="*/ 1245577 h 2543915"/>
                <a:gd name="connsiteX57" fmla="*/ 1214153 w 1364412"/>
                <a:gd name="connsiteY57" fmla="*/ 1410166 h 2543915"/>
                <a:gd name="connsiteX58" fmla="*/ 1278967 w 1364412"/>
                <a:gd name="connsiteY58" fmla="*/ 1739118 h 2543915"/>
                <a:gd name="connsiteX59" fmla="*/ 1363373 w 1364412"/>
                <a:gd name="connsiteY59" fmla="*/ 2264703 h 2543915"/>
                <a:gd name="connsiteX60" fmla="*/ 1322733 w 1364412"/>
                <a:gd name="connsiteY60" fmla="*/ 1746348 h 2543915"/>
                <a:gd name="connsiteX61" fmla="*/ 1273496 w 1364412"/>
                <a:gd name="connsiteY61" fmla="*/ 1448971 h 2543915"/>
                <a:gd name="connsiteX62" fmla="*/ 1229535 w 1364412"/>
                <a:gd name="connsiteY62" fmla="*/ 1223108 h 2543915"/>
                <a:gd name="connsiteX63" fmla="*/ 1353026 w 1364412"/>
                <a:gd name="connsiteY63" fmla="*/ 1283801 h 2543915"/>
                <a:gd name="connsiteX64" fmla="*/ 1353739 w 1364412"/>
                <a:gd name="connsiteY64" fmla="*/ 1251247 h 2543915"/>
                <a:gd name="connsiteX65" fmla="*/ 1235201 w 1364412"/>
                <a:gd name="connsiteY65" fmla="*/ 1155310 h 2543915"/>
                <a:gd name="connsiteX66" fmla="*/ 1143368 w 1364412"/>
                <a:gd name="connsiteY66" fmla="*/ 1007402 h 2543915"/>
                <a:gd name="connsiteX67" fmla="*/ 985305 w 1364412"/>
                <a:gd name="connsiteY67" fmla="*/ 812604 h 2543915"/>
                <a:gd name="connsiteX68" fmla="*/ 753477 w 1364412"/>
                <a:gd name="connsiteY68" fmla="*/ 795384 h 2543915"/>
                <a:gd name="connsiteX69" fmla="*/ 631294 w 1364412"/>
                <a:gd name="connsiteY69" fmla="*/ 784873 h 2543915"/>
                <a:gd name="connsiteX70" fmla="*/ 584765 w 1364412"/>
                <a:gd name="connsiteY70" fmla="*/ 563098 h 2543915"/>
                <a:gd name="connsiteX71" fmla="*/ 626969 w 1364412"/>
                <a:gd name="connsiteY71" fmla="*/ 252242 h 2543915"/>
                <a:gd name="connsiteX72" fmla="*/ 752601 w 1364412"/>
                <a:gd name="connsiteY72" fmla="*/ 102577 h 2543915"/>
                <a:gd name="connsiteX73" fmla="*/ 1032001 w 1364412"/>
                <a:gd name="connsiteY73" fmla="*/ 89877 h 2543915"/>
                <a:gd name="connsiteX74" fmla="*/ 1032001 w 1364412"/>
                <a:gd name="connsiteY74"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76659 w 1364412"/>
                <a:gd name="connsiteY25" fmla="*/ 1023771 h 2543915"/>
                <a:gd name="connsiteX26" fmla="*/ 432800 w 1364412"/>
                <a:gd name="connsiteY26" fmla="*/ 937274 h 2543915"/>
                <a:gd name="connsiteX27" fmla="*/ 496298 w 1364412"/>
                <a:gd name="connsiteY27" fmla="*/ 989607 h 2543915"/>
                <a:gd name="connsiteX28" fmla="*/ 636848 w 1364412"/>
                <a:gd name="connsiteY28" fmla="*/ 941793 h 2543915"/>
                <a:gd name="connsiteX29" fmla="*/ 643967 w 1364412"/>
                <a:gd name="connsiteY29" fmla="*/ 847969 h 2543915"/>
                <a:gd name="connsiteX30" fmla="*/ 739901 w 1364412"/>
                <a:gd name="connsiteY30" fmla="*/ 864968 h 2543915"/>
                <a:gd name="connsiteX31" fmla="*/ 704267 w 1364412"/>
                <a:gd name="connsiteY31" fmla="*/ 1103277 h 2543915"/>
                <a:gd name="connsiteX32" fmla="*/ 724271 w 1364412"/>
                <a:gd name="connsiteY32" fmla="*/ 1238543 h 2543915"/>
                <a:gd name="connsiteX33" fmla="*/ 790701 w 1364412"/>
                <a:gd name="connsiteY33" fmla="*/ 1397977 h 2543915"/>
                <a:gd name="connsiteX34" fmla="*/ 892301 w 1364412"/>
                <a:gd name="connsiteY34" fmla="*/ 1474177 h 2543915"/>
                <a:gd name="connsiteX35" fmla="*/ 943101 w 1364412"/>
                <a:gd name="connsiteY35" fmla="*/ 1601177 h 2543915"/>
                <a:gd name="connsiteX36" fmla="*/ 964202 w 1364412"/>
                <a:gd name="connsiteY36" fmla="*/ 1791482 h 2543915"/>
                <a:gd name="connsiteX37" fmla="*/ 927666 w 1364412"/>
                <a:gd name="connsiteY37" fmla="*/ 1975144 h 2543915"/>
                <a:gd name="connsiteX38" fmla="*/ 831927 w 1364412"/>
                <a:gd name="connsiteY38" fmla="*/ 2200226 h 2543915"/>
                <a:gd name="connsiteX39" fmla="*/ 960934 w 1364412"/>
                <a:gd name="connsiteY39" fmla="*/ 2015078 h 2543915"/>
                <a:gd name="connsiteX40" fmla="*/ 1002302 w 1364412"/>
                <a:gd name="connsiteY40" fmla="*/ 2319411 h 2543915"/>
                <a:gd name="connsiteX41" fmla="*/ 1036104 w 1364412"/>
                <a:gd name="connsiteY41" fmla="*/ 2543712 h 2543915"/>
                <a:gd name="connsiteX42" fmla="*/ 1020669 w 1364412"/>
                <a:gd name="connsiteY42" fmla="*/ 2281506 h 2543915"/>
                <a:gd name="connsiteX43" fmla="*/ 1012462 w 1364412"/>
                <a:gd name="connsiteY43" fmla="*/ 2001911 h 2543915"/>
                <a:gd name="connsiteX44" fmla="*/ 1025163 w 1364412"/>
                <a:gd name="connsiteY44" fmla="*/ 1625209 h 2543915"/>
                <a:gd name="connsiteX45" fmla="*/ 1061895 w 1364412"/>
                <a:gd name="connsiteY45" fmla="*/ 1512277 h 2543915"/>
                <a:gd name="connsiteX46" fmla="*/ 1129746 w 1364412"/>
                <a:gd name="connsiteY46" fmla="*/ 1698553 h 2543915"/>
                <a:gd name="connsiteX47" fmla="*/ 1200085 w 1364412"/>
                <a:gd name="connsiteY47" fmla="*/ 1923637 h 2543915"/>
                <a:gd name="connsiteX48" fmla="*/ 1291667 w 1364412"/>
                <a:gd name="connsiteY48" fmla="*/ 2137118 h 2543915"/>
                <a:gd name="connsiteX49" fmla="*/ 1214153 w 1364412"/>
                <a:gd name="connsiteY49" fmla="*/ 1853298 h 2543915"/>
                <a:gd name="connsiteX50" fmla="*/ 1163104 w 1364412"/>
                <a:gd name="connsiteY50" fmla="*/ 1661160 h 2543915"/>
                <a:gd name="connsiteX51" fmla="*/ 1073032 w 1364412"/>
                <a:gd name="connsiteY51" fmla="*/ 1416342 h 2543915"/>
                <a:gd name="connsiteX52" fmla="*/ 1041965 w 1364412"/>
                <a:gd name="connsiteY52" fmla="*/ 1300283 h 2543915"/>
                <a:gd name="connsiteX53" fmla="*/ 1030633 w 1364412"/>
                <a:gd name="connsiteY53" fmla="*/ 1145344 h 2543915"/>
                <a:gd name="connsiteX54" fmla="*/ 939194 w 1364412"/>
                <a:gd name="connsiteY54" fmla="*/ 1011702 h 2543915"/>
                <a:gd name="connsiteX55" fmla="*/ 1159001 w 1364412"/>
                <a:gd name="connsiteY55" fmla="*/ 1245577 h 2543915"/>
                <a:gd name="connsiteX56" fmla="*/ 1159001 w 1364412"/>
                <a:gd name="connsiteY56" fmla="*/ 1245577 h 2543915"/>
                <a:gd name="connsiteX57" fmla="*/ 1214153 w 1364412"/>
                <a:gd name="connsiteY57" fmla="*/ 1410166 h 2543915"/>
                <a:gd name="connsiteX58" fmla="*/ 1278967 w 1364412"/>
                <a:gd name="connsiteY58" fmla="*/ 1739118 h 2543915"/>
                <a:gd name="connsiteX59" fmla="*/ 1363373 w 1364412"/>
                <a:gd name="connsiteY59" fmla="*/ 2264703 h 2543915"/>
                <a:gd name="connsiteX60" fmla="*/ 1322733 w 1364412"/>
                <a:gd name="connsiteY60" fmla="*/ 1746348 h 2543915"/>
                <a:gd name="connsiteX61" fmla="*/ 1273496 w 1364412"/>
                <a:gd name="connsiteY61" fmla="*/ 1448971 h 2543915"/>
                <a:gd name="connsiteX62" fmla="*/ 1229535 w 1364412"/>
                <a:gd name="connsiteY62" fmla="*/ 1223108 h 2543915"/>
                <a:gd name="connsiteX63" fmla="*/ 1353026 w 1364412"/>
                <a:gd name="connsiteY63" fmla="*/ 1283801 h 2543915"/>
                <a:gd name="connsiteX64" fmla="*/ 1353739 w 1364412"/>
                <a:gd name="connsiteY64" fmla="*/ 1251247 h 2543915"/>
                <a:gd name="connsiteX65" fmla="*/ 1235201 w 1364412"/>
                <a:gd name="connsiteY65" fmla="*/ 1155310 h 2543915"/>
                <a:gd name="connsiteX66" fmla="*/ 1143368 w 1364412"/>
                <a:gd name="connsiteY66" fmla="*/ 1007402 h 2543915"/>
                <a:gd name="connsiteX67" fmla="*/ 985305 w 1364412"/>
                <a:gd name="connsiteY67" fmla="*/ 812604 h 2543915"/>
                <a:gd name="connsiteX68" fmla="*/ 753477 w 1364412"/>
                <a:gd name="connsiteY68" fmla="*/ 795384 h 2543915"/>
                <a:gd name="connsiteX69" fmla="*/ 631294 w 1364412"/>
                <a:gd name="connsiteY69" fmla="*/ 784873 h 2543915"/>
                <a:gd name="connsiteX70" fmla="*/ 584765 w 1364412"/>
                <a:gd name="connsiteY70" fmla="*/ 563098 h 2543915"/>
                <a:gd name="connsiteX71" fmla="*/ 626969 w 1364412"/>
                <a:gd name="connsiteY71" fmla="*/ 252242 h 2543915"/>
                <a:gd name="connsiteX72" fmla="*/ 752601 w 1364412"/>
                <a:gd name="connsiteY72" fmla="*/ 102577 h 2543915"/>
                <a:gd name="connsiteX73" fmla="*/ 1032001 w 1364412"/>
                <a:gd name="connsiteY73" fmla="*/ 89877 h 2543915"/>
                <a:gd name="connsiteX74" fmla="*/ 1032001 w 1364412"/>
                <a:gd name="connsiteY74"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76659 w 1364412"/>
                <a:gd name="connsiteY25" fmla="*/ 1023771 h 2543915"/>
                <a:gd name="connsiteX26" fmla="*/ 432800 w 1364412"/>
                <a:gd name="connsiteY26" fmla="*/ 937274 h 2543915"/>
                <a:gd name="connsiteX27" fmla="*/ 496298 w 1364412"/>
                <a:gd name="connsiteY27" fmla="*/ 989607 h 2543915"/>
                <a:gd name="connsiteX28" fmla="*/ 636848 w 1364412"/>
                <a:gd name="connsiteY28" fmla="*/ 941793 h 2543915"/>
                <a:gd name="connsiteX29" fmla="*/ 643967 w 1364412"/>
                <a:gd name="connsiteY29" fmla="*/ 847969 h 2543915"/>
                <a:gd name="connsiteX30" fmla="*/ 739901 w 1364412"/>
                <a:gd name="connsiteY30" fmla="*/ 864968 h 2543915"/>
                <a:gd name="connsiteX31" fmla="*/ 704267 w 1364412"/>
                <a:gd name="connsiteY31" fmla="*/ 1103277 h 2543915"/>
                <a:gd name="connsiteX32" fmla="*/ 724271 w 1364412"/>
                <a:gd name="connsiteY32" fmla="*/ 1238543 h 2543915"/>
                <a:gd name="connsiteX33" fmla="*/ 790701 w 1364412"/>
                <a:gd name="connsiteY33" fmla="*/ 1397977 h 2543915"/>
                <a:gd name="connsiteX34" fmla="*/ 892301 w 1364412"/>
                <a:gd name="connsiteY34" fmla="*/ 1474177 h 2543915"/>
                <a:gd name="connsiteX35" fmla="*/ 943101 w 1364412"/>
                <a:gd name="connsiteY35" fmla="*/ 1601177 h 2543915"/>
                <a:gd name="connsiteX36" fmla="*/ 964202 w 1364412"/>
                <a:gd name="connsiteY36" fmla="*/ 1791482 h 2543915"/>
                <a:gd name="connsiteX37" fmla="*/ 927666 w 1364412"/>
                <a:gd name="connsiteY37" fmla="*/ 1975144 h 2543915"/>
                <a:gd name="connsiteX38" fmla="*/ 831927 w 1364412"/>
                <a:gd name="connsiteY38" fmla="*/ 2200226 h 2543915"/>
                <a:gd name="connsiteX39" fmla="*/ 960934 w 1364412"/>
                <a:gd name="connsiteY39" fmla="*/ 2015078 h 2543915"/>
                <a:gd name="connsiteX40" fmla="*/ 1002302 w 1364412"/>
                <a:gd name="connsiteY40" fmla="*/ 2319411 h 2543915"/>
                <a:gd name="connsiteX41" fmla="*/ 1036104 w 1364412"/>
                <a:gd name="connsiteY41" fmla="*/ 2543712 h 2543915"/>
                <a:gd name="connsiteX42" fmla="*/ 1020669 w 1364412"/>
                <a:gd name="connsiteY42" fmla="*/ 2281506 h 2543915"/>
                <a:gd name="connsiteX43" fmla="*/ 1012462 w 1364412"/>
                <a:gd name="connsiteY43" fmla="*/ 2001911 h 2543915"/>
                <a:gd name="connsiteX44" fmla="*/ 1025163 w 1364412"/>
                <a:gd name="connsiteY44" fmla="*/ 1625209 h 2543915"/>
                <a:gd name="connsiteX45" fmla="*/ 1061895 w 1364412"/>
                <a:gd name="connsiteY45" fmla="*/ 1512277 h 2543915"/>
                <a:gd name="connsiteX46" fmla="*/ 1129746 w 1364412"/>
                <a:gd name="connsiteY46" fmla="*/ 1698553 h 2543915"/>
                <a:gd name="connsiteX47" fmla="*/ 1200085 w 1364412"/>
                <a:gd name="connsiteY47" fmla="*/ 1923637 h 2543915"/>
                <a:gd name="connsiteX48" fmla="*/ 1291667 w 1364412"/>
                <a:gd name="connsiteY48" fmla="*/ 2137118 h 2543915"/>
                <a:gd name="connsiteX49" fmla="*/ 1214153 w 1364412"/>
                <a:gd name="connsiteY49" fmla="*/ 1853298 h 2543915"/>
                <a:gd name="connsiteX50" fmla="*/ 1163104 w 1364412"/>
                <a:gd name="connsiteY50" fmla="*/ 1661160 h 2543915"/>
                <a:gd name="connsiteX51" fmla="*/ 1073032 w 1364412"/>
                <a:gd name="connsiteY51" fmla="*/ 1416342 h 2543915"/>
                <a:gd name="connsiteX52" fmla="*/ 1041965 w 1364412"/>
                <a:gd name="connsiteY52" fmla="*/ 1300283 h 2543915"/>
                <a:gd name="connsiteX53" fmla="*/ 1030633 w 1364412"/>
                <a:gd name="connsiteY53" fmla="*/ 1145344 h 2543915"/>
                <a:gd name="connsiteX54" fmla="*/ 939194 w 1364412"/>
                <a:gd name="connsiteY54" fmla="*/ 1011702 h 2543915"/>
                <a:gd name="connsiteX55" fmla="*/ 1159001 w 1364412"/>
                <a:gd name="connsiteY55" fmla="*/ 1245577 h 2543915"/>
                <a:gd name="connsiteX56" fmla="*/ 1159001 w 1364412"/>
                <a:gd name="connsiteY56" fmla="*/ 1245577 h 2543915"/>
                <a:gd name="connsiteX57" fmla="*/ 1214153 w 1364412"/>
                <a:gd name="connsiteY57" fmla="*/ 1410166 h 2543915"/>
                <a:gd name="connsiteX58" fmla="*/ 1278967 w 1364412"/>
                <a:gd name="connsiteY58" fmla="*/ 1739118 h 2543915"/>
                <a:gd name="connsiteX59" fmla="*/ 1363373 w 1364412"/>
                <a:gd name="connsiteY59" fmla="*/ 2264703 h 2543915"/>
                <a:gd name="connsiteX60" fmla="*/ 1322733 w 1364412"/>
                <a:gd name="connsiteY60" fmla="*/ 1746348 h 2543915"/>
                <a:gd name="connsiteX61" fmla="*/ 1273496 w 1364412"/>
                <a:gd name="connsiteY61" fmla="*/ 1448971 h 2543915"/>
                <a:gd name="connsiteX62" fmla="*/ 1229535 w 1364412"/>
                <a:gd name="connsiteY62" fmla="*/ 1223108 h 2543915"/>
                <a:gd name="connsiteX63" fmla="*/ 1353026 w 1364412"/>
                <a:gd name="connsiteY63" fmla="*/ 1283801 h 2543915"/>
                <a:gd name="connsiteX64" fmla="*/ 1353739 w 1364412"/>
                <a:gd name="connsiteY64" fmla="*/ 1251247 h 2543915"/>
                <a:gd name="connsiteX65" fmla="*/ 1235201 w 1364412"/>
                <a:gd name="connsiteY65" fmla="*/ 1155310 h 2543915"/>
                <a:gd name="connsiteX66" fmla="*/ 1143368 w 1364412"/>
                <a:gd name="connsiteY66" fmla="*/ 1007402 h 2543915"/>
                <a:gd name="connsiteX67" fmla="*/ 985305 w 1364412"/>
                <a:gd name="connsiteY67" fmla="*/ 812604 h 2543915"/>
                <a:gd name="connsiteX68" fmla="*/ 753477 w 1364412"/>
                <a:gd name="connsiteY68" fmla="*/ 795384 h 2543915"/>
                <a:gd name="connsiteX69" fmla="*/ 631294 w 1364412"/>
                <a:gd name="connsiteY69" fmla="*/ 784873 h 2543915"/>
                <a:gd name="connsiteX70" fmla="*/ 584765 w 1364412"/>
                <a:gd name="connsiteY70" fmla="*/ 475893 h 2543915"/>
                <a:gd name="connsiteX71" fmla="*/ 626969 w 1364412"/>
                <a:gd name="connsiteY71" fmla="*/ 252242 h 2543915"/>
                <a:gd name="connsiteX72" fmla="*/ 752601 w 1364412"/>
                <a:gd name="connsiteY72" fmla="*/ 102577 h 2543915"/>
                <a:gd name="connsiteX73" fmla="*/ 1032001 w 1364412"/>
                <a:gd name="connsiteY73" fmla="*/ 89877 h 2543915"/>
                <a:gd name="connsiteX74" fmla="*/ 1032001 w 1364412"/>
                <a:gd name="connsiteY74"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76659 w 1364412"/>
                <a:gd name="connsiteY25" fmla="*/ 1023771 h 2543915"/>
                <a:gd name="connsiteX26" fmla="*/ 432800 w 1364412"/>
                <a:gd name="connsiteY26" fmla="*/ 937274 h 2543915"/>
                <a:gd name="connsiteX27" fmla="*/ 496298 w 1364412"/>
                <a:gd name="connsiteY27" fmla="*/ 989607 h 2543915"/>
                <a:gd name="connsiteX28" fmla="*/ 636848 w 1364412"/>
                <a:gd name="connsiteY28" fmla="*/ 941793 h 2543915"/>
                <a:gd name="connsiteX29" fmla="*/ 643967 w 1364412"/>
                <a:gd name="connsiteY29" fmla="*/ 847969 h 2543915"/>
                <a:gd name="connsiteX30" fmla="*/ 739901 w 1364412"/>
                <a:gd name="connsiteY30" fmla="*/ 864968 h 2543915"/>
                <a:gd name="connsiteX31" fmla="*/ 704267 w 1364412"/>
                <a:gd name="connsiteY31" fmla="*/ 1103277 h 2543915"/>
                <a:gd name="connsiteX32" fmla="*/ 724271 w 1364412"/>
                <a:gd name="connsiteY32" fmla="*/ 1238543 h 2543915"/>
                <a:gd name="connsiteX33" fmla="*/ 790701 w 1364412"/>
                <a:gd name="connsiteY33" fmla="*/ 1397977 h 2543915"/>
                <a:gd name="connsiteX34" fmla="*/ 892301 w 1364412"/>
                <a:gd name="connsiteY34" fmla="*/ 1474177 h 2543915"/>
                <a:gd name="connsiteX35" fmla="*/ 943101 w 1364412"/>
                <a:gd name="connsiteY35" fmla="*/ 1601177 h 2543915"/>
                <a:gd name="connsiteX36" fmla="*/ 964202 w 1364412"/>
                <a:gd name="connsiteY36" fmla="*/ 1791482 h 2543915"/>
                <a:gd name="connsiteX37" fmla="*/ 927666 w 1364412"/>
                <a:gd name="connsiteY37" fmla="*/ 1975144 h 2543915"/>
                <a:gd name="connsiteX38" fmla="*/ 831927 w 1364412"/>
                <a:gd name="connsiteY38" fmla="*/ 2200226 h 2543915"/>
                <a:gd name="connsiteX39" fmla="*/ 960934 w 1364412"/>
                <a:gd name="connsiteY39" fmla="*/ 2015078 h 2543915"/>
                <a:gd name="connsiteX40" fmla="*/ 1002302 w 1364412"/>
                <a:gd name="connsiteY40" fmla="*/ 2319411 h 2543915"/>
                <a:gd name="connsiteX41" fmla="*/ 1036104 w 1364412"/>
                <a:gd name="connsiteY41" fmla="*/ 2543712 h 2543915"/>
                <a:gd name="connsiteX42" fmla="*/ 1020669 w 1364412"/>
                <a:gd name="connsiteY42" fmla="*/ 2281506 h 2543915"/>
                <a:gd name="connsiteX43" fmla="*/ 1012462 w 1364412"/>
                <a:gd name="connsiteY43" fmla="*/ 2001911 h 2543915"/>
                <a:gd name="connsiteX44" fmla="*/ 1025163 w 1364412"/>
                <a:gd name="connsiteY44" fmla="*/ 1625209 h 2543915"/>
                <a:gd name="connsiteX45" fmla="*/ 1061895 w 1364412"/>
                <a:gd name="connsiteY45" fmla="*/ 1512277 h 2543915"/>
                <a:gd name="connsiteX46" fmla="*/ 1129746 w 1364412"/>
                <a:gd name="connsiteY46" fmla="*/ 1698553 h 2543915"/>
                <a:gd name="connsiteX47" fmla="*/ 1200085 w 1364412"/>
                <a:gd name="connsiteY47" fmla="*/ 1923637 h 2543915"/>
                <a:gd name="connsiteX48" fmla="*/ 1291667 w 1364412"/>
                <a:gd name="connsiteY48" fmla="*/ 2137118 h 2543915"/>
                <a:gd name="connsiteX49" fmla="*/ 1214153 w 1364412"/>
                <a:gd name="connsiteY49" fmla="*/ 1853298 h 2543915"/>
                <a:gd name="connsiteX50" fmla="*/ 1163104 w 1364412"/>
                <a:gd name="connsiteY50" fmla="*/ 1661160 h 2543915"/>
                <a:gd name="connsiteX51" fmla="*/ 1073032 w 1364412"/>
                <a:gd name="connsiteY51" fmla="*/ 1416342 h 2543915"/>
                <a:gd name="connsiteX52" fmla="*/ 1041965 w 1364412"/>
                <a:gd name="connsiteY52" fmla="*/ 1300283 h 2543915"/>
                <a:gd name="connsiteX53" fmla="*/ 1030633 w 1364412"/>
                <a:gd name="connsiteY53" fmla="*/ 1145344 h 2543915"/>
                <a:gd name="connsiteX54" fmla="*/ 939194 w 1364412"/>
                <a:gd name="connsiteY54" fmla="*/ 1011702 h 2543915"/>
                <a:gd name="connsiteX55" fmla="*/ 1159001 w 1364412"/>
                <a:gd name="connsiteY55" fmla="*/ 1245577 h 2543915"/>
                <a:gd name="connsiteX56" fmla="*/ 1159001 w 1364412"/>
                <a:gd name="connsiteY56" fmla="*/ 1245577 h 2543915"/>
                <a:gd name="connsiteX57" fmla="*/ 1214153 w 1364412"/>
                <a:gd name="connsiteY57" fmla="*/ 1410166 h 2543915"/>
                <a:gd name="connsiteX58" fmla="*/ 1278967 w 1364412"/>
                <a:gd name="connsiteY58" fmla="*/ 1739118 h 2543915"/>
                <a:gd name="connsiteX59" fmla="*/ 1363373 w 1364412"/>
                <a:gd name="connsiteY59" fmla="*/ 2264703 h 2543915"/>
                <a:gd name="connsiteX60" fmla="*/ 1322733 w 1364412"/>
                <a:gd name="connsiteY60" fmla="*/ 1746348 h 2543915"/>
                <a:gd name="connsiteX61" fmla="*/ 1273496 w 1364412"/>
                <a:gd name="connsiteY61" fmla="*/ 1448971 h 2543915"/>
                <a:gd name="connsiteX62" fmla="*/ 1229535 w 1364412"/>
                <a:gd name="connsiteY62" fmla="*/ 1223108 h 2543915"/>
                <a:gd name="connsiteX63" fmla="*/ 1353026 w 1364412"/>
                <a:gd name="connsiteY63" fmla="*/ 1283801 h 2543915"/>
                <a:gd name="connsiteX64" fmla="*/ 1353739 w 1364412"/>
                <a:gd name="connsiteY64" fmla="*/ 1251247 h 2543915"/>
                <a:gd name="connsiteX65" fmla="*/ 1235201 w 1364412"/>
                <a:gd name="connsiteY65" fmla="*/ 1155310 h 2543915"/>
                <a:gd name="connsiteX66" fmla="*/ 1143368 w 1364412"/>
                <a:gd name="connsiteY66" fmla="*/ 1007402 h 2543915"/>
                <a:gd name="connsiteX67" fmla="*/ 985305 w 1364412"/>
                <a:gd name="connsiteY67" fmla="*/ 812604 h 2543915"/>
                <a:gd name="connsiteX68" fmla="*/ 753477 w 1364412"/>
                <a:gd name="connsiteY68" fmla="*/ 795384 h 2543915"/>
                <a:gd name="connsiteX69" fmla="*/ 631294 w 1364412"/>
                <a:gd name="connsiteY69" fmla="*/ 784873 h 2543915"/>
                <a:gd name="connsiteX70" fmla="*/ 631951 w 1364412"/>
                <a:gd name="connsiteY70" fmla="*/ 689234 h 2543915"/>
                <a:gd name="connsiteX71" fmla="*/ 584765 w 1364412"/>
                <a:gd name="connsiteY71" fmla="*/ 475893 h 2543915"/>
                <a:gd name="connsiteX72" fmla="*/ 626969 w 1364412"/>
                <a:gd name="connsiteY72" fmla="*/ 252242 h 2543915"/>
                <a:gd name="connsiteX73" fmla="*/ 752601 w 1364412"/>
                <a:gd name="connsiteY73" fmla="*/ 102577 h 2543915"/>
                <a:gd name="connsiteX74" fmla="*/ 1032001 w 1364412"/>
                <a:gd name="connsiteY74" fmla="*/ 89877 h 2543915"/>
                <a:gd name="connsiteX75" fmla="*/ 1032001 w 1364412"/>
                <a:gd name="connsiteY75"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76659 w 1364412"/>
                <a:gd name="connsiteY25" fmla="*/ 1023771 h 2543915"/>
                <a:gd name="connsiteX26" fmla="*/ 432800 w 1364412"/>
                <a:gd name="connsiteY26" fmla="*/ 937274 h 2543915"/>
                <a:gd name="connsiteX27" fmla="*/ 496298 w 1364412"/>
                <a:gd name="connsiteY27" fmla="*/ 989607 h 2543915"/>
                <a:gd name="connsiteX28" fmla="*/ 636848 w 1364412"/>
                <a:gd name="connsiteY28" fmla="*/ 941793 h 2543915"/>
                <a:gd name="connsiteX29" fmla="*/ 643967 w 1364412"/>
                <a:gd name="connsiteY29" fmla="*/ 847969 h 2543915"/>
                <a:gd name="connsiteX30" fmla="*/ 739901 w 1364412"/>
                <a:gd name="connsiteY30" fmla="*/ 864968 h 2543915"/>
                <a:gd name="connsiteX31" fmla="*/ 704267 w 1364412"/>
                <a:gd name="connsiteY31" fmla="*/ 1103277 h 2543915"/>
                <a:gd name="connsiteX32" fmla="*/ 724271 w 1364412"/>
                <a:gd name="connsiteY32" fmla="*/ 1238543 h 2543915"/>
                <a:gd name="connsiteX33" fmla="*/ 790701 w 1364412"/>
                <a:gd name="connsiteY33" fmla="*/ 1397977 h 2543915"/>
                <a:gd name="connsiteX34" fmla="*/ 892301 w 1364412"/>
                <a:gd name="connsiteY34" fmla="*/ 1474177 h 2543915"/>
                <a:gd name="connsiteX35" fmla="*/ 943101 w 1364412"/>
                <a:gd name="connsiteY35" fmla="*/ 1601177 h 2543915"/>
                <a:gd name="connsiteX36" fmla="*/ 964202 w 1364412"/>
                <a:gd name="connsiteY36" fmla="*/ 1791482 h 2543915"/>
                <a:gd name="connsiteX37" fmla="*/ 927666 w 1364412"/>
                <a:gd name="connsiteY37" fmla="*/ 1975144 h 2543915"/>
                <a:gd name="connsiteX38" fmla="*/ 831927 w 1364412"/>
                <a:gd name="connsiteY38" fmla="*/ 2200226 h 2543915"/>
                <a:gd name="connsiteX39" fmla="*/ 960934 w 1364412"/>
                <a:gd name="connsiteY39" fmla="*/ 2015078 h 2543915"/>
                <a:gd name="connsiteX40" fmla="*/ 1002302 w 1364412"/>
                <a:gd name="connsiteY40" fmla="*/ 2319411 h 2543915"/>
                <a:gd name="connsiteX41" fmla="*/ 1036104 w 1364412"/>
                <a:gd name="connsiteY41" fmla="*/ 2543712 h 2543915"/>
                <a:gd name="connsiteX42" fmla="*/ 1020669 w 1364412"/>
                <a:gd name="connsiteY42" fmla="*/ 2281506 h 2543915"/>
                <a:gd name="connsiteX43" fmla="*/ 1012462 w 1364412"/>
                <a:gd name="connsiteY43" fmla="*/ 2001911 h 2543915"/>
                <a:gd name="connsiteX44" fmla="*/ 1025163 w 1364412"/>
                <a:gd name="connsiteY44" fmla="*/ 1625209 h 2543915"/>
                <a:gd name="connsiteX45" fmla="*/ 1061895 w 1364412"/>
                <a:gd name="connsiteY45" fmla="*/ 1512277 h 2543915"/>
                <a:gd name="connsiteX46" fmla="*/ 1129746 w 1364412"/>
                <a:gd name="connsiteY46" fmla="*/ 1698553 h 2543915"/>
                <a:gd name="connsiteX47" fmla="*/ 1200085 w 1364412"/>
                <a:gd name="connsiteY47" fmla="*/ 1923637 h 2543915"/>
                <a:gd name="connsiteX48" fmla="*/ 1291667 w 1364412"/>
                <a:gd name="connsiteY48" fmla="*/ 2137118 h 2543915"/>
                <a:gd name="connsiteX49" fmla="*/ 1214153 w 1364412"/>
                <a:gd name="connsiteY49" fmla="*/ 1853298 h 2543915"/>
                <a:gd name="connsiteX50" fmla="*/ 1163104 w 1364412"/>
                <a:gd name="connsiteY50" fmla="*/ 1661160 h 2543915"/>
                <a:gd name="connsiteX51" fmla="*/ 1073032 w 1364412"/>
                <a:gd name="connsiteY51" fmla="*/ 1416342 h 2543915"/>
                <a:gd name="connsiteX52" fmla="*/ 1041965 w 1364412"/>
                <a:gd name="connsiteY52" fmla="*/ 1300283 h 2543915"/>
                <a:gd name="connsiteX53" fmla="*/ 1030633 w 1364412"/>
                <a:gd name="connsiteY53" fmla="*/ 1145344 h 2543915"/>
                <a:gd name="connsiteX54" fmla="*/ 939194 w 1364412"/>
                <a:gd name="connsiteY54" fmla="*/ 1011702 h 2543915"/>
                <a:gd name="connsiteX55" fmla="*/ 1159001 w 1364412"/>
                <a:gd name="connsiteY55" fmla="*/ 1245577 h 2543915"/>
                <a:gd name="connsiteX56" fmla="*/ 1159001 w 1364412"/>
                <a:gd name="connsiteY56" fmla="*/ 1245577 h 2543915"/>
                <a:gd name="connsiteX57" fmla="*/ 1214153 w 1364412"/>
                <a:gd name="connsiteY57" fmla="*/ 1410166 h 2543915"/>
                <a:gd name="connsiteX58" fmla="*/ 1278967 w 1364412"/>
                <a:gd name="connsiteY58" fmla="*/ 1739118 h 2543915"/>
                <a:gd name="connsiteX59" fmla="*/ 1363373 w 1364412"/>
                <a:gd name="connsiteY59" fmla="*/ 2264703 h 2543915"/>
                <a:gd name="connsiteX60" fmla="*/ 1322733 w 1364412"/>
                <a:gd name="connsiteY60" fmla="*/ 1746348 h 2543915"/>
                <a:gd name="connsiteX61" fmla="*/ 1273496 w 1364412"/>
                <a:gd name="connsiteY61" fmla="*/ 1448971 h 2543915"/>
                <a:gd name="connsiteX62" fmla="*/ 1229535 w 1364412"/>
                <a:gd name="connsiteY62" fmla="*/ 1223108 h 2543915"/>
                <a:gd name="connsiteX63" fmla="*/ 1353026 w 1364412"/>
                <a:gd name="connsiteY63" fmla="*/ 1283801 h 2543915"/>
                <a:gd name="connsiteX64" fmla="*/ 1353739 w 1364412"/>
                <a:gd name="connsiteY64" fmla="*/ 1251247 h 2543915"/>
                <a:gd name="connsiteX65" fmla="*/ 1235201 w 1364412"/>
                <a:gd name="connsiteY65" fmla="*/ 1155310 h 2543915"/>
                <a:gd name="connsiteX66" fmla="*/ 1143368 w 1364412"/>
                <a:gd name="connsiteY66" fmla="*/ 1007402 h 2543915"/>
                <a:gd name="connsiteX67" fmla="*/ 985305 w 1364412"/>
                <a:gd name="connsiteY67" fmla="*/ 812604 h 2543915"/>
                <a:gd name="connsiteX68" fmla="*/ 753477 w 1364412"/>
                <a:gd name="connsiteY68" fmla="*/ 795384 h 2543915"/>
                <a:gd name="connsiteX69" fmla="*/ 636139 w 1364412"/>
                <a:gd name="connsiteY69" fmla="*/ 770339 h 2543915"/>
                <a:gd name="connsiteX70" fmla="*/ 631951 w 1364412"/>
                <a:gd name="connsiteY70" fmla="*/ 689234 h 2543915"/>
                <a:gd name="connsiteX71" fmla="*/ 584765 w 1364412"/>
                <a:gd name="connsiteY71" fmla="*/ 475893 h 2543915"/>
                <a:gd name="connsiteX72" fmla="*/ 626969 w 1364412"/>
                <a:gd name="connsiteY72" fmla="*/ 252242 h 2543915"/>
                <a:gd name="connsiteX73" fmla="*/ 752601 w 1364412"/>
                <a:gd name="connsiteY73" fmla="*/ 102577 h 2543915"/>
                <a:gd name="connsiteX74" fmla="*/ 1032001 w 1364412"/>
                <a:gd name="connsiteY74" fmla="*/ 89877 h 2543915"/>
                <a:gd name="connsiteX75" fmla="*/ 1032001 w 1364412"/>
                <a:gd name="connsiteY75"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76659 w 1364412"/>
                <a:gd name="connsiteY25" fmla="*/ 1023771 h 2543915"/>
                <a:gd name="connsiteX26" fmla="*/ 432800 w 1364412"/>
                <a:gd name="connsiteY26" fmla="*/ 937274 h 2543915"/>
                <a:gd name="connsiteX27" fmla="*/ 496298 w 1364412"/>
                <a:gd name="connsiteY27" fmla="*/ 989607 h 2543915"/>
                <a:gd name="connsiteX28" fmla="*/ 636848 w 1364412"/>
                <a:gd name="connsiteY28" fmla="*/ 941793 h 2543915"/>
                <a:gd name="connsiteX29" fmla="*/ 643967 w 1364412"/>
                <a:gd name="connsiteY29" fmla="*/ 847969 h 2543915"/>
                <a:gd name="connsiteX30" fmla="*/ 739901 w 1364412"/>
                <a:gd name="connsiteY30" fmla="*/ 864968 h 2543915"/>
                <a:gd name="connsiteX31" fmla="*/ 704267 w 1364412"/>
                <a:gd name="connsiteY31" fmla="*/ 1103277 h 2543915"/>
                <a:gd name="connsiteX32" fmla="*/ 724271 w 1364412"/>
                <a:gd name="connsiteY32" fmla="*/ 1238543 h 2543915"/>
                <a:gd name="connsiteX33" fmla="*/ 790701 w 1364412"/>
                <a:gd name="connsiteY33" fmla="*/ 1397977 h 2543915"/>
                <a:gd name="connsiteX34" fmla="*/ 892301 w 1364412"/>
                <a:gd name="connsiteY34" fmla="*/ 1474177 h 2543915"/>
                <a:gd name="connsiteX35" fmla="*/ 943101 w 1364412"/>
                <a:gd name="connsiteY35" fmla="*/ 1601177 h 2543915"/>
                <a:gd name="connsiteX36" fmla="*/ 964202 w 1364412"/>
                <a:gd name="connsiteY36" fmla="*/ 1791482 h 2543915"/>
                <a:gd name="connsiteX37" fmla="*/ 927666 w 1364412"/>
                <a:gd name="connsiteY37" fmla="*/ 1975144 h 2543915"/>
                <a:gd name="connsiteX38" fmla="*/ 831927 w 1364412"/>
                <a:gd name="connsiteY38" fmla="*/ 2200226 h 2543915"/>
                <a:gd name="connsiteX39" fmla="*/ 960934 w 1364412"/>
                <a:gd name="connsiteY39" fmla="*/ 2015078 h 2543915"/>
                <a:gd name="connsiteX40" fmla="*/ 1002302 w 1364412"/>
                <a:gd name="connsiteY40" fmla="*/ 2319411 h 2543915"/>
                <a:gd name="connsiteX41" fmla="*/ 1036104 w 1364412"/>
                <a:gd name="connsiteY41" fmla="*/ 2543712 h 2543915"/>
                <a:gd name="connsiteX42" fmla="*/ 1020669 w 1364412"/>
                <a:gd name="connsiteY42" fmla="*/ 2281506 h 2543915"/>
                <a:gd name="connsiteX43" fmla="*/ 1012462 w 1364412"/>
                <a:gd name="connsiteY43" fmla="*/ 2001911 h 2543915"/>
                <a:gd name="connsiteX44" fmla="*/ 1025163 w 1364412"/>
                <a:gd name="connsiteY44" fmla="*/ 1625209 h 2543915"/>
                <a:gd name="connsiteX45" fmla="*/ 1061895 w 1364412"/>
                <a:gd name="connsiteY45" fmla="*/ 1512277 h 2543915"/>
                <a:gd name="connsiteX46" fmla="*/ 1129746 w 1364412"/>
                <a:gd name="connsiteY46" fmla="*/ 1698553 h 2543915"/>
                <a:gd name="connsiteX47" fmla="*/ 1200085 w 1364412"/>
                <a:gd name="connsiteY47" fmla="*/ 1923637 h 2543915"/>
                <a:gd name="connsiteX48" fmla="*/ 1291667 w 1364412"/>
                <a:gd name="connsiteY48" fmla="*/ 2137118 h 2543915"/>
                <a:gd name="connsiteX49" fmla="*/ 1214153 w 1364412"/>
                <a:gd name="connsiteY49" fmla="*/ 1853298 h 2543915"/>
                <a:gd name="connsiteX50" fmla="*/ 1163104 w 1364412"/>
                <a:gd name="connsiteY50" fmla="*/ 1661160 h 2543915"/>
                <a:gd name="connsiteX51" fmla="*/ 1073032 w 1364412"/>
                <a:gd name="connsiteY51" fmla="*/ 1416342 h 2543915"/>
                <a:gd name="connsiteX52" fmla="*/ 1041965 w 1364412"/>
                <a:gd name="connsiteY52" fmla="*/ 1300283 h 2543915"/>
                <a:gd name="connsiteX53" fmla="*/ 1030633 w 1364412"/>
                <a:gd name="connsiteY53" fmla="*/ 1145344 h 2543915"/>
                <a:gd name="connsiteX54" fmla="*/ 939194 w 1364412"/>
                <a:gd name="connsiteY54" fmla="*/ 1011702 h 2543915"/>
                <a:gd name="connsiteX55" fmla="*/ 1159001 w 1364412"/>
                <a:gd name="connsiteY55" fmla="*/ 1245577 h 2543915"/>
                <a:gd name="connsiteX56" fmla="*/ 1159001 w 1364412"/>
                <a:gd name="connsiteY56" fmla="*/ 1245577 h 2543915"/>
                <a:gd name="connsiteX57" fmla="*/ 1214153 w 1364412"/>
                <a:gd name="connsiteY57" fmla="*/ 1410166 h 2543915"/>
                <a:gd name="connsiteX58" fmla="*/ 1278967 w 1364412"/>
                <a:gd name="connsiteY58" fmla="*/ 1739118 h 2543915"/>
                <a:gd name="connsiteX59" fmla="*/ 1363373 w 1364412"/>
                <a:gd name="connsiteY59" fmla="*/ 2264703 h 2543915"/>
                <a:gd name="connsiteX60" fmla="*/ 1322733 w 1364412"/>
                <a:gd name="connsiteY60" fmla="*/ 1746348 h 2543915"/>
                <a:gd name="connsiteX61" fmla="*/ 1273496 w 1364412"/>
                <a:gd name="connsiteY61" fmla="*/ 1448971 h 2543915"/>
                <a:gd name="connsiteX62" fmla="*/ 1229535 w 1364412"/>
                <a:gd name="connsiteY62" fmla="*/ 1223108 h 2543915"/>
                <a:gd name="connsiteX63" fmla="*/ 1353026 w 1364412"/>
                <a:gd name="connsiteY63" fmla="*/ 1283801 h 2543915"/>
                <a:gd name="connsiteX64" fmla="*/ 1353739 w 1364412"/>
                <a:gd name="connsiteY64" fmla="*/ 1251247 h 2543915"/>
                <a:gd name="connsiteX65" fmla="*/ 1235201 w 1364412"/>
                <a:gd name="connsiteY65" fmla="*/ 1155310 h 2543915"/>
                <a:gd name="connsiteX66" fmla="*/ 1143368 w 1364412"/>
                <a:gd name="connsiteY66" fmla="*/ 1007402 h 2543915"/>
                <a:gd name="connsiteX67" fmla="*/ 985305 w 1364412"/>
                <a:gd name="connsiteY67" fmla="*/ 812604 h 2543915"/>
                <a:gd name="connsiteX68" fmla="*/ 753477 w 1364412"/>
                <a:gd name="connsiteY68" fmla="*/ 795384 h 2543915"/>
                <a:gd name="connsiteX69" fmla="*/ 655517 w 1364412"/>
                <a:gd name="connsiteY69" fmla="*/ 780028 h 2543915"/>
                <a:gd name="connsiteX70" fmla="*/ 631951 w 1364412"/>
                <a:gd name="connsiteY70" fmla="*/ 689234 h 2543915"/>
                <a:gd name="connsiteX71" fmla="*/ 584765 w 1364412"/>
                <a:gd name="connsiteY71" fmla="*/ 475893 h 2543915"/>
                <a:gd name="connsiteX72" fmla="*/ 626969 w 1364412"/>
                <a:gd name="connsiteY72" fmla="*/ 252242 h 2543915"/>
                <a:gd name="connsiteX73" fmla="*/ 752601 w 1364412"/>
                <a:gd name="connsiteY73" fmla="*/ 102577 h 2543915"/>
                <a:gd name="connsiteX74" fmla="*/ 1032001 w 1364412"/>
                <a:gd name="connsiteY74" fmla="*/ 89877 h 2543915"/>
                <a:gd name="connsiteX75" fmla="*/ 1032001 w 1364412"/>
                <a:gd name="connsiteY75"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76659 w 1364412"/>
                <a:gd name="connsiteY25" fmla="*/ 1023771 h 2543915"/>
                <a:gd name="connsiteX26" fmla="*/ 432800 w 1364412"/>
                <a:gd name="connsiteY26" fmla="*/ 937274 h 2543915"/>
                <a:gd name="connsiteX27" fmla="*/ 496298 w 1364412"/>
                <a:gd name="connsiteY27" fmla="*/ 989607 h 2543915"/>
                <a:gd name="connsiteX28" fmla="*/ 636848 w 1364412"/>
                <a:gd name="connsiteY28" fmla="*/ 941793 h 2543915"/>
                <a:gd name="connsiteX29" fmla="*/ 643967 w 1364412"/>
                <a:gd name="connsiteY29" fmla="*/ 828589 h 2543915"/>
                <a:gd name="connsiteX30" fmla="*/ 739901 w 1364412"/>
                <a:gd name="connsiteY30" fmla="*/ 864968 h 2543915"/>
                <a:gd name="connsiteX31" fmla="*/ 704267 w 1364412"/>
                <a:gd name="connsiteY31" fmla="*/ 1103277 h 2543915"/>
                <a:gd name="connsiteX32" fmla="*/ 724271 w 1364412"/>
                <a:gd name="connsiteY32" fmla="*/ 1238543 h 2543915"/>
                <a:gd name="connsiteX33" fmla="*/ 790701 w 1364412"/>
                <a:gd name="connsiteY33" fmla="*/ 1397977 h 2543915"/>
                <a:gd name="connsiteX34" fmla="*/ 892301 w 1364412"/>
                <a:gd name="connsiteY34" fmla="*/ 1474177 h 2543915"/>
                <a:gd name="connsiteX35" fmla="*/ 943101 w 1364412"/>
                <a:gd name="connsiteY35" fmla="*/ 1601177 h 2543915"/>
                <a:gd name="connsiteX36" fmla="*/ 964202 w 1364412"/>
                <a:gd name="connsiteY36" fmla="*/ 1791482 h 2543915"/>
                <a:gd name="connsiteX37" fmla="*/ 927666 w 1364412"/>
                <a:gd name="connsiteY37" fmla="*/ 1975144 h 2543915"/>
                <a:gd name="connsiteX38" fmla="*/ 831927 w 1364412"/>
                <a:gd name="connsiteY38" fmla="*/ 2200226 h 2543915"/>
                <a:gd name="connsiteX39" fmla="*/ 960934 w 1364412"/>
                <a:gd name="connsiteY39" fmla="*/ 2015078 h 2543915"/>
                <a:gd name="connsiteX40" fmla="*/ 1002302 w 1364412"/>
                <a:gd name="connsiteY40" fmla="*/ 2319411 h 2543915"/>
                <a:gd name="connsiteX41" fmla="*/ 1036104 w 1364412"/>
                <a:gd name="connsiteY41" fmla="*/ 2543712 h 2543915"/>
                <a:gd name="connsiteX42" fmla="*/ 1020669 w 1364412"/>
                <a:gd name="connsiteY42" fmla="*/ 2281506 h 2543915"/>
                <a:gd name="connsiteX43" fmla="*/ 1012462 w 1364412"/>
                <a:gd name="connsiteY43" fmla="*/ 2001911 h 2543915"/>
                <a:gd name="connsiteX44" fmla="*/ 1025163 w 1364412"/>
                <a:gd name="connsiteY44" fmla="*/ 1625209 h 2543915"/>
                <a:gd name="connsiteX45" fmla="*/ 1061895 w 1364412"/>
                <a:gd name="connsiteY45" fmla="*/ 1512277 h 2543915"/>
                <a:gd name="connsiteX46" fmla="*/ 1129746 w 1364412"/>
                <a:gd name="connsiteY46" fmla="*/ 1698553 h 2543915"/>
                <a:gd name="connsiteX47" fmla="*/ 1200085 w 1364412"/>
                <a:gd name="connsiteY47" fmla="*/ 1923637 h 2543915"/>
                <a:gd name="connsiteX48" fmla="*/ 1291667 w 1364412"/>
                <a:gd name="connsiteY48" fmla="*/ 2137118 h 2543915"/>
                <a:gd name="connsiteX49" fmla="*/ 1214153 w 1364412"/>
                <a:gd name="connsiteY49" fmla="*/ 1853298 h 2543915"/>
                <a:gd name="connsiteX50" fmla="*/ 1163104 w 1364412"/>
                <a:gd name="connsiteY50" fmla="*/ 1661160 h 2543915"/>
                <a:gd name="connsiteX51" fmla="*/ 1073032 w 1364412"/>
                <a:gd name="connsiteY51" fmla="*/ 1416342 h 2543915"/>
                <a:gd name="connsiteX52" fmla="*/ 1041965 w 1364412"/>
                <a:gd name="connsiteY52" fmla="*/ 1300283 h 2543915"/>
                <a:gd name="connsiteX53" fmla="*/ 1030633 w 1364412"/>
                <a:gd name="connsiteY53" fmla="*/ 1145344 h 2543915"/>
                <a:gd name="connsiteX54" fmla="*/ 939194 w 1364412"/>
                <a:gd name="connsiteY54" fmla="*/ 1011702 h 2543915"/>
                <a:gd name="connsiteX55" fmla="*/ 1159001 w 1364412"/>
                <a:gd name="connsiteY55" fmla="*/ 1245577 h 2543915"/>
                <a:gd name="connsiteX56" fmla="*/ 1159001 w 1364412"/>
                <a:gd name="connsiteY56" fmla="*/ 1245577 h 2543915"/>
                <a:gd name="connsiteX57" fmla="*/ 1214153 w 1364412"/>
                <a:gd name="connsiteY57" fmla="*/ 1410166 h 2543915"/>
                <a:gd name="connsiteX58" fmla="*/ 1278967 w 1364412"/>
                <a:gd name="connsiteY58" fmla="*/ 1739118 h 2543915"/>
                <a:gd name="connsiteX59" fmla="*/ 1363373 w 1364412"/>
                <a:gd name="connsiteY59" fmla="*/ 2264703 h 2543915"/>
                <a:gd name="connsiteX60" fmla="*/ 1322733 w 1364412"/>
                <a:gd name="connsiteY60" fmla="*/ 1746348 h 2543915"/>
                <a:gd name="connsiteX61" fmla="*/ 1273496 w 1364412"/>
                <a:gd name="connsiteY61" fmla="*/ 1448971 h 2543915"/>
                <a:gd name="connsiteX62" fmla="*/ 1229535 w 1364412"/>
                <a:gd name="connsiteY62" fmla="*/ 1223108 h 2543915"/>
                <a:gd name="connsiteX63" fmla="*/ 1353026 w 1364412"/>
                <a:gd name="connsiteY63" fmla="*/ 1283801 h 2543915"/>
                <a:gd name="connsiteX64" fmla="*/ 1353739 w 1364412"/>
                <a:gd name="connsiteY64" fmla="*/ 1251247 h 2543915"/>
                <a:gd name="connsiteX65" fmla="*/ 1235201 w 1364412"/>
                <a:gd name="connsiteY65" fmla="*/ 1155310 h 2543915"/>
                <a:gd name="connsiteX66" fmla="*/ 1143368 w 1364412"/>
                <a:gd name="connsiteY66" fmla="*/ 1007402 h 2543915"/>
                <a:gd name="connsiteX67" fmla="*/ 985305 w 1364412"/>
                <a:gd name="connsiteY67" fmla="*/ 812604 h 2543915"/>
                <a:gd name="connsiteX68" fmla="*/ 753477 w 1364412"/>
                <a:gd name="connsiteY68" fmla="*/ 795384 h 2543915"/>
                <a:gd name="connsiteX69" fmla="*/ 655517 w 1364412"/>
                <a:gd name="connsiteY69" fmla="*/ 780028 h 2543915"/>
                <a:gd name="connsiteX70" fmla="*/ 631951 w 1364412"/>
                <a:gd name="connsiteY70" fmla="*/ 689234 h 2543915"/>
                <a:gd name="connsiteX71" fmla="*/ 584765 w 1364412"/>
                <a:gd name="connsiteY71" fmla="*/ 475893 h 2543915"/>
                <a:gd name="connsiteX72" fmla="*/ 626969 w 1364412"/>
                <a:gd name="connsiteY72" fmla="*/ 252242 h 2543915"/>
                <a:gd name="connsiteX73" fmla="*/ 752601 w 1364412"/>
                <a:gd name="connsiteY73" fmla="*/ 102577 h 2543915"/>
                <a:gd name="connsiteX74" fmla="*/ 1032001 w 1364412"/>
                <a:gd name="connsiteY74" fmla="*/ 89877 h 2543915"/>
                <a:gd name="connsiteX75" fmla="*/ 1032001 w 1364412"/>
                <a:gd name="connsiteY75"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76659 w 1364412"/>
                <a:gd name="connsiteY25" fmla="*/ 1023771 h 2543915"/>
                <a:gd name="connsiteX26" fmla="*/ 432800 w 1364412"/>
                <a:gd name="connsiteY26" fmla="*/ 937274 h 2543915"/>
                <a:gd name="connsiteX27" fmla="*/ 496298 w 1364412"/>
                <a:gd name="connsiteY27" fmla="*/ 989607 h 2543915"/>
                <a:gd name="connsiteX28" fmla="*/ 617470 w 1364412"/>
                <a:gd name="connsiteY28" fmla="*/ 956328 h 2543915"/>
                <a:gd name="connsiteX29" fmla="*/ 643967 w 1364412"/>
                <a:gd name="connsiteY29" fmla="*/ 828589 h 2543915"/>
                <a:gd name="connsiteX30" fmla="*/ 739901 w 1364412"/>
                <a:gd name="connsiteY30" fmla="*/ 864968 h 2543915"/>
                <a:gd name="connsiteX31" fmla="*/ 704267 w 1364412"/>
                <a:gd name="connsiteY31" fmla="*/ 1103277 h 2543915"/>
                <a:gd name="connsiteX32" fmla="*/ 724271 w 1364412"/>
                <a:gd name="connsiteY32" fmla="*/ 1238543 h 2543915"/>
                <a:gd name="connsiteX33" fmla="*/ 790701 w 1364412"/>
                <a:gd name="connsiteY33" fmla="*/ 1397977 h 2543915"/>
                <a:gd name="connsiteX34" fmla="*/ 892301 w 1364412"/>
                <a:gd name="connsiteY34" fmla="*/ 1474177 h 2543915"/>
                <a:gd name="connsiteX35" fmla="*/ 943101 w 1364412"/>
                <a:gd name="connsiteY35" fmla="*/ 1601177 h 2543915"/>
                <a:gd name="connsiteX36" fmla="*/ 964202 w 1364412"/>
                <a:gd name="connsiteY36" fmla="*/ 1791482 h 2543915"/>
                <a:gd name="connsiteX37" fmla="*/ 927666 w 1364412"/>
                <a:gd name="connsiteY37" fmla="*/ 1975144 h 2543915"/>
                <a:gd name="connsiteX38" fmla="*/ 831927 w 1364412"/>
                <a:gd name="connsiteY38" fmla="*/ 2200226 h 2543915"/>
                <a:gd name="connsiteX39" fmla="*/ 960934 w 1364412"/>
                <a:gd name="connsiteY39" fmla="*/ 2015078 h 2543915"/>
                <a:gd name="connsiteX40" fmla="*/ 1002302 w 1364412"/>
                <a:gd name="connsiteY40" fmla="*/ 2319411 h 2543915"/>
                <a:gd name="connsiteX41" fmla="*/ 1036104 w 1364412"/>
                <a:gd name="connsiteY41" fmla="*/ 2543712 h 2543915"/>
                <a:gd name="connsiteX42" fmla="*/ 1020669 w 1364412"/>
                <a:gd name="connsiteY42" fmla="*/ 2281506 h 2543915"/>
                <a:gd name="connsiteX43" fmla="*/ 1012462 w 1364412"/>
                <a:gd name="connsiteY43" fmla="*/ 2001911 h 2543915"/>
                <a:gd name="connsiteX44" fmla="*/ 1025163 w 1364412"/>
                <a:gd name="connsiteY44" fmla="*/ 1625209 h 2543915"/>
                <a:gd name="connsiteX45" fmla="*/ 1061895 w 1364412"/>
                <a:gd name="connsiteY45" fmla="*/ 1512277 h 2543915"/>
                <a:gd name="connsiteX46" fmla="*/ 1129746 w 1364412"/>
                <a:gd name="connsiteY46" fmla="*/ 1698553 h 2543915"/>
                <a:gd name="connsiteX47" fmla="*/ 1200085 w 1364412"/>
                <a:gd name="connsiteY47" fmla="*/ 1923637 h 2543915"/>
                <a:gd name="connsiteX48" fmla="*/ 1291667 w 1364412"/>
                <a:gd name="connsiteY48" fmla="*/ 2137118 h 2543915"/>
                <a:gd name="connsiteX49" fmla="*/ 1214153 w 1364412"/>
                <a:gd name="connsiteY49" fmla="*/ 1853298 h 2543915"/>
                <a:gd name="connsiteX50" fmla="*/ 1163104 w 1364412"/>
                <a:gd name="connsiteY50" fmla="*/ 1661160 h 2543915"/>
                <a:gd name="connsiteX51" fmla="*/ 1073032 w 1364412"/>
                <a:gd name="connsiteY51" fmla="*/ 1416342 h 2543915"/>
                <a:gd name="connsiteX52" fmla="*/ 1041965 w 1364412"/>
                <a:gd name="connsiteY52" fmla="*/ 1300283 h 2543915"/>
                <a:gd name="connsiteX53" fmla="*/ 1030633 w 1364412"/>
                <a:gd name="connsiteY53" fmla="*/ 1145344 h 2543915"/>
                <a:gd name="connsiteX54" fmla="*/ 939194 w 1364412"/>
                <a:gd name="connsiteY54" fmla="*/ 1011702 h 2543915"/>
                <a:gd name="connsiteX55" fmla="*/ 1159001 w 1364412"/>
                <a:gd name="connsiteY55" fmla="*/ 1245577 h 2543915"/>
                <a:gd name="connsiteX56" fmla="*/ 1159001 w 1364412"/>
                <a:gd name="connsiteY56" fmla="*/ 1245577 h 2543915"/>
                <a:gd name="connsiteX57" fmla="*/ 1214153 w 1364412"/>
                <a:gd name="connsiteY57" fmla="*/ 1410166 h 2543915"/>
                <a:gd name="connsiteX58" fmla="*/ 1278967 w 1364412"/>
                <a:gd name="connsiteY58" fmla="*/ 1739118 h 2543915"/>
                <a:gd name="connsiteX59" fmla="*/ 1363373 w 1364412"/>
                <a:gd name="connsiteY59" fmla="*/ 2264703 h 2543915"/>
                <a:gd name="connsiteX60" fmla="*/ 1322733 w 1364412"/>
                <a:gd name="connsiteY60" fmla="*/ 1746348 h 2543915"/>
                <a:gd name="connsiteX61" fmla="*/ 1273496 w 1364412"/>
                <a:gd name="connsiteY61" fmla="*/ 1448971 h 2543915"/>
                <a:gd name="connsiteX62" fmla="*/ 1229535 w 1364412"/>
                <a:gd name="connsiteY62" fmla="*/ 1223108 h 2543915"/>
                <a:gd name="connsiteX63" fmla="*/ 1353026 w 1364412"/>
                <a:gd name="connsiteY63" fmla="*/ 1283801 h 2543915"/>
                <a:gd name="connsiteX64" fmla="*/ 1353739 w 1364412"/>
                <a:gd name="connsiteY64" fmla="*/ 1251247 h 2543915"/>
                <a:gd name="connsiteX65" fmla="*/ 1235201 w 1364412"/>
                <a:gd name="connsiteY65" fmla="*/ 1155310 h 2543915"/>
                <a:gd name="connsiteX66" fmla="*/ 1143368 w 1364412"/>
                <a:gd name="connsiteY66" fmla="*/ 1007402 h 2543915"/>
                <a:gd name="connsiteX67" fmla="*/ 985305 w 1364412"/>
                <a:gd name="connsiteY67" fmla="*/ 812604 h 2543915"/>
                <a:gd name="connsiteX68" fmla="*/ 753477 w 1364412"/>
                <a:gd name="connsiteY68" fmla="*/ 795384 h 2543915"/>
                <a:gd name="connsiteX69" fmla="*/ 655517 w 1364412"/>
                <a:gd name="connsiteY69" fmla="*/ 780028 h 2543915"/>
                <a:gd name="connsiteX70" fmla="*/ 631951 w 1364412"/>
                <a:gd name="connsiteY70" fmla="*/ 689234 h 2543915"/>
                <a:gd name="connsiteX71" fmla="*/ 584765 w 1364412"/>
                <a:gd name="connsiteY71" fmla="*/ 475893 h 2543915"/>
                <a:gd name="connsiteX72" fmla="*/ 626969 w 1364412"/>
                <a:gd name="connsiteY72" fmla="*/ 252242 h 2543915"/>
                <a:gd name="connsiteX73" fmla="*/ 752601 w 1364412"/>
                <a:gd name="connsiteY73" fmla="*/ 102577 h 2543915"/>
                <a:gd name="connsiteX74" fmla="*/ 1032001 w 1364412"/>
                <a:gd name="connsiteY74" fmla="*/ 89877 h 2543915"/>
                <a:gd name="connsiteX75" fmla="*/ 1032001 w 1364412"/>
                <a:gd name="connsiteY75"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76659 w 1364412"/>
                <a:gd name="connsiteY25" fmla="*/ 1023771 h 2543915"/>
                <a:gd name="connsiteX26" fmla="*/ 432800 w 1364412"/>
                <a:gd name="connsiteY26" fmla="*/ 937274 h 2543915"/>
                <a:gd name="connsiteX27" fmla="*/ 447851 w 1364412"/>
                <a:gd name="connsiteY27" fmla="*/ 984762 h 2543915"/>
                <a:gd name="connsiteX28" fmla="*/ 496298 w 1364412"/>
                <a:gd name="connsiteY28" fmla="*/ 989607 h 2543915"/>
                <a:gd name="connsiteX29" fmla="*/ 617470 w 1364412"/>
                <a:gd name="connsiteY29" fmla="*/ 956328 h 2543915"/>
                <a:gd name="connsiteX30" fmla="*/ 643967 w 1364412"/>
                <a:gd name="connsiteY30" fmla="*/ 828589 h 2543915"/>
                <a:gd name="connsiteX31" fmla="*/ 739901 w 1364412"/>
                <a:gd name="connsiteY31" fmla="*/ 864968 h 2543915"/>
                <a:gd name="connsiteX32" fmla="*/ 704267 w 1364412"/>
                <a:gd name="connsiteY32" fmla="*/ 1103277 h 2543915"/>
                <a:gd name="connsiteX33" fmla="*/ 724271 w 1364412"/>
                <a:gd name="connsiteY33" fmla="*/ 1238543 h 2543915"/>
                <a:gd name="connsiteX34" fmla="*/ 790701 w 1364412"/>
                <a:gd name="connsiteY34" fmla="*/ 1397977 h 2543915"/>
                <a:gd name="connsiteX35" fmla="*/ 892301 w 1364412"/>
                <a:gd name="connsiteY35" fmla="*/ 1474177 h 2543915"/>
                <a:gd name="connsiteX36" fmla="*/ 943101 w 1364412"/>
                <a:gd name="connsiteY36" fmla="*/ 1601177 h 2543915"/>
                <a:gd name="connsiteX37" fmla="*/ 964202 w 1364412"/>
                <a:gd name="connsiteY37" fmla="*/ 1791482 h 2543915"/>
                <a:gd name="connsiteX38" fmla="*/ 927666 w 1364412"/>
                <a:gd name="connsiteY38" fmla="*/ 1975144 h 2543915"/>
                <a:gd name="connsiteX39" fmla="*/ 831927 w 1364412"/>
                <a:gd name="connsiteY39" fmla="*/ 2200226 h 2543915"/>
                <a:gd name="connsiteX40" fmla="*/ 960934 w 1364412"/>
                <a:gd name="connsiteY40" fmla="*/ 2015078 h 2543915"/>
                <a:gd name="connsiteX41" fmla="*/ 1002302 w 1364412"/>
                <a:gd name="connsiteY41" fmla="*/ 2319411 h 2543915"/>
                <a:gd name="connsiteX42" fmla="*/ 1036104 w 1364412"/>
                <a:gd name="connsiteY42" fmla="*/ 2543712 h 2543915"/>
                <a:gd name="connsiteX43" fmla="*/ 1020669 w 1364412"/>
                <a:gd name="connsiteY43" fmla="*/ 2281506 h 2543915"/>
                <a:gd name="connsiteX44" fmla="*/ 1012462 w 1364412"/>
                <a:gd name="connsiteY44" fmla="*/ 2001911 h 2543915"/>
                <a:gd name="connsiteX45" fmla="*/ 1025163 w 1364412"/>
                <a:gd name="connsiteY45" fmla="*/ 1625209 h 2543915"/>
                <a:gd name="connsiteX46" fmla="*/ 1061895 w 1364412"/>
                <a:gd name="connsiteY46" fmla="*/ 1512277 h 2543915"/>
                <a:gd name="connsiteX47" fmla="*/ 1129746 w 1364412"/>
                <a:gd name="connsiteY47" fmla="*/ 1698553 h 2543915"/>
                <a:gd name="connsiteX48" fmla="*/ 1200085 w 1364412"/>
                <a:gd name="connsiteY48" fmla="*/ 1923637 h 2543915"/>
                <a:gd name="connsiteX49" fmla="*/ 1291667 w 1364412"/>
                <a:gd name="connsiteY49" fmla="*/ 2137118 h 2543915"/>
                <a:gd name="connsiteX50" fmla="*/ 1214153 w 1364412"/>
                <a:gd name="connsiteY50" fmla="*/ 1853298 h 2543915"/>
                <a:gd name="connsiteX51" fmla="*/ 1163104 w 1364412"/>
                <a:gd name="connsiteY51" fmla="*/ 1661160 h 2543915"/>
                <a:gd name="connsiteX52" fmla="*/ 1073032 w 1364412"/>
                <a:gd name="connsiteY52" fmla="*/ 1416342 h 2543915"/>
                <a:gd name="connsiteX53" fmla="*/ 1041965 w 1364412"/>
                <a:gd name="connsiteY53" fmla="*/ 1300283 h 2543915"/>
                <a:gd name="connsiteX54" fmla="*/ 1030633 w 1364412"/>
                <a:gd name="connsiteY54" fmla="*/ 1145344 h 2543915"/>
                <a:gd name="connsiteX55" fmla="*/ 939194 w 1364412"/>
                <a:gd name="connsiteY55" fmla="*/ 1011702 h 2543915"/>
                <a:gd name="connsiteX56" fmla="*/ 1159001 w 1364412"/>
                <a:gd name="connsiteY56" fmla="*/ 1245577 h 2543915"/>
                <a:gd name="connsiteX57" fmla="*/ 1159001 w 1364412"/>
                <a:gd name="connsiteY57" fmla="*/ 1245577 h 2543915"/>
                <a:gd name="connsiteX58" fmla="*/ 1214153 w 1364412"/>
                <a:gd name="connsiteY58" fmla="*/ 1410166 h 2543915"/>
                <a:gd name="connsiteX59" fmla="*/ 1278967 w 1364412"/>
                <a:gd name="connsiteY59" fmla="*/ 1739118 h 2543915"/>
                <a:gd name="connsiteX60" fmla="*/ 1363373 w 1364412"/>
                <a:gd name="connsiteY60" fmla="*/ 2264703 h 2543915"/>
                <a:gd name="connsiteX61" fmla="*/ 1322733 w 1364412"/>
                <a:gd name="connsiteY61" fmla="*/ 1746348 h 2543915"/>
                <a:gd name="connsiteX62" fmla="*/ 1273496 w 1364412"/>
                <a:gd name="connsiteY62" fmla="*/ 1448971 h 2543915"/>
                <a:gd name="connsiteX63" fmla="*/ 1229535 w 1364412"/>
                <a:gd name="connsiteY63" fmla="*/ 1223108 h 2543915"/>
                <a:gd name="connsiteX64" fmla="*/ 1353026 w 1364412"/>
                <a:gd name="connsiteY64" fmla="*/ 1283801 h 2543915"/>
                <a:gd name="connsiteX65" fmla="*/ 1353739 w 1364412"/>
                <a:gd name="connsiteY65" fmla="*/ 1251247 h 2543915"/>
                <a:gd name="connsiteX66" fmla="*/ 1235201 w 1364412"/>
                <a:gd name="connsiteY66" fmla="*/ 1155310 h 2543915"/>
                <a:gd name="connsiteX67" fmla="*/ 1143368 w 1364412"/>
                <a:gd name="connsiteY67" fmla="*/ 1007402 h 2543915"/>
                <a:gd name="connsiteX68" fmla="*/ 985305 w 1364412"/>
                <a:gd name="connsiteY68" fmla="*/ 812604 h 2543915"/>
                <a:gd name="connsiteX69" fmla="*/ 753477 w 1364412"/>
                <a:gd name="connsiteY69" fmla="*/ 795384 h 2543915"/>
                <a:gd name="connsiteX70" fmla="*/ 655517 w 1364412"/>
                <a:gd name="connsiteY70" fmla="*/ 780028 h 2543915"/>
                <a:gd name="connsiteX71" fmla="*/ 631951 w 1364412"/>
                <a:gd name="connsiteY71" fmla="*/ 689234 h 2543915"/>
                <a:gd name="connsiteX72" fmla="*/ 584765 w 1364412"/>
                <a:gd name="connsiteY72" fmla="*/ 475893 h 2543915"/>
                <a:gd name="connsiteX73" fmla="*/ 626969 w 1364412"/>
                <a:gd name="connsiteY73" fmla="*/ 252242 h 2543915"/>
                <a:gd name="connsiteX74" fmla="*/ 752601 w 1364412"/>
                <a:gd name="connsiteY74" fmla="*/ 102577 h 2543915"/>
                <a:gd name="connsiteX75" fmla="*/ 1032001 w 1364412"/>
                <a:gd name="connsiteY75" fmla="*/ 89877 h 2543915"/>
                <a:gd name="connsiteX76" fmla="*/ 1032001 w 1364412"/>
                <a:gd name="connsiteY76"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42225 w 1364412"/>
                <a:gd name="connsiteY3" fmla="*/ 878105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76659 w 1364412"/>
                <a:gd name="connsiteY25" fmla="*/ 1023771 h 2543915"/>
                <a:gd name="connsiteX26" fmla="*/ 432800 w 1364412"/>
                <a:gd name="connsiteY26" fmla="*/ 937274 h 2543915"/>
                <a:gd name="connsiteX27" fmla="*/ 447851 w 1364412"/>
                <a:gd name="connsiteY27" fmla="*/ 984762 h 2543915"/>
                <a:gd name="connsiteX28" fmla="*/ 496298 w 1364412"/>
                <a:gd name="connsiteY28" fmla="*/ 989607 h 2543915"/>
                <a:gd name="connsiteX29" fmla="*/ 617470 w 1364412"/>
                <a:gd name="connsiteY29" fmla="*/ 956328 h 2543915"/>
                <a:gd name="connsiteX30" fmla="*/ 643967 w 1364412"/>
                <a:gd name="connsiteY30" fmla="*/ 828589 h 2543915"/>
                <a:gd name="connsiteX31" fmla="*/ 739901 w 1364412"/>
                <a:gd name="connsiteY31" fmla="*/ 864968 h 2543915"/>
                <a:gd name="connsiteX32" fmla="*/ 704267 w 1364412"/>
                <a:gd name="connsiteY32" fmla="*/ 1103277 h 2543915"/>
                <a:gd name="connsiteX33" fmla="*/ 724271 w 1364412"/>
                <a:gd name="connsiteY33" fmla="*/ 1238543 h 2543915"/>
                <a:gd name="connsiteX34" fmla="*/ 790701 w 1364412"/>
                <a:gd name="connsiteY34" fmla="*/ 1397977 h 2543915"/>
                <a:gd name="connsiteX35" fmla="*/ 892301 w 1364412"/>
                <a:gd name="connsiteY35" fmla="*/ 1474177 h 2543915"/>
                <a:gd name="connsiteX36" fmla="*/ 943101 w 1364412"/>
                <a:gd name="connsiteY36" fmla="*/ 1601177 h 2543915"/>
                <a:gd name="connsiteX37" fmla="*/ 964202 w 1364412"/>
                <a:gd name="connsiteY37" fmla="*/ 1791482 h 2543915"/>
                <a:gd name="connsiteX38" fmla="*/ 927666 w 1364412"/>
                <a:gd name="connsiteY38" fmla="*/ 1975144 h 2543915"/>
                <a:gd name="connsiteX39" fmla="*/ 831927 w 1364412"/>
                <a:gd name="connsiteY39" fmla="*/ 2200226 h 2543915"/>
                <a:gd name="connsiteX40" fmla="*/ 960934 w 1364412"/>
                <a:gd name="connsiteY40" fmla="*/ 2015078 h 2543915"/>
                <a:gd name="connsiteX41" fmla="*/ 1002302 w 1364412"/>
                <a:gd name="connsiteY41" fmla="*/ 2319411 h 2543915"/>
                <a:gd name="connsiteX42" fmla="*/ 1036104 w 1364412"/>
                <a:gd name="connsiteY42" fmla="*/ 2543712 h 2543915"/>
                <a:gd name="connsiteX43" fmla="*/ 1020669 w 1364412"/>
                <a:gd name="connsiteY43" fmla="*/ 2281506 h 2543915"/>
                <a:gd name="connsiteX44" fmla="*/ 1012462 w 1364412"/>
                <a:gd name="connsiteY44" fmla="*/ 2001911 h 2543915"/>
                <a:gd name="connsiteX45" fmla="*/ 1025163 w 1364412"/>
                <a:gd name="connsiteY45" fmla="*/ 1625209 h 2543915"/>
                <a:gd name="connsiteX46" fmla="*/ 1061895 w 1364412"/>
                <a:gd name="connsiteY46" fmla="*/ 1512277 h 2543915"/>
                <a:gd name="connsiteX47" fmla="*/ 1129746 w 1364412"/>
                <a:gd name="connsiteY47" fmla="*/ 1698553 h 2543915"/>
                <a:gd name="connsiteX48" fmla="*/ 1200085 w 1364412"/>
                <a:gd name="connsiteY48" fmla="*/ 1923637 h 2543915"/>
                <a:gd name="connsiteX49" fmla="*/ 1291667 w 1364412"/>
                <a:gd name="connsiteY49" fmla="*/ 2137118 h 2543915"/>
                <a:gd name="connsiteX50" fmla="*/ 1214153 w 1364412"/>
                <a:gd name="connsiteY50" fmla="*/ 1853298 h 2543915"/>
                <a:gd name="connsiteX51" fmla="*/ 1163104 w 1364412"/>
                <a:gd name="connsiteY51" fmla="*/ 1661160 h 2543915"/>
                <a:gd name="connsiteX52" fmla="*/ 1073032 w 1364412"/>
                <a:gd name="connsiteY52" fmla="*/ 1416342 h 2543915"/>
                <a:gd name="connsiteX53" fmla="*/ 1041965 w 1364412"/>
                <a:gd name="connsiteY53" fmla="*/ 1300283 h 2543915"/>
                <a:gd name="connsiteX54" fmla="*/ 1030633 w 1364412"/>
                <a:gd name="connsiteY54" fmla="*/ 1145344 h 2543915"/>
                <a:gd name="connsiteX55" fmla="*/ 939194 w 1364412"/>
                <a:gd name="connsiteY55" fmla="*/ 1011702 h 2543915"/>
                <a:gd name="connsiteX56" fmla="*/ 1159001 w 1364412"/>
                <a:gd name="connsiteY56" fmla="*/ 1245577 h 2543915"/>
                <a:gd name="connsiteX57" fmla="*/ 1159001 w 1364412"/>
                <a:gd name="connsiteY57" fmla="*/ 1245577 h 2543915"/>
                <a:gd name="connsiteX58" fmla="*/ 1214153 w 1364412"/>
                <a:gd name="connsiteY58" fmla="*/ 1410166 h 2543915"/>
                <a:gd name="connsiteX59" fmla="*/ 1278967 w 1364412"/>
                <a:gd name="connsiteY59" fmla="*/ 1739118 h 2543915"/>
                <a:gd name="connsiteX60" fmla="*/ 1363373 w 1364412"/>
                <a:gd name="connsiteY60" fmla="*/ 2264703 h 2543915"/>
                <a:gd name="connsiteX61" fmla="*/ 1322733 w 1364412"/>
                <a:gd name="connsiteY61" fmla="*/ 1746348 h 2543915"/>
                <a:gd name="connsiteX62" fmla="*/ 1273496 w 1364412"/>
                <a:gd name="connsiteY62" fmla="*/ 1448971 h 2543915"/>
                <a:gd name="connsiteX63" fmla="*/ 1229535 w 1364412"/>
                <a:gd name="connsiteY63" fmla="*/ 1223108 h 2543915"/>
                <a:gd name="connsiteX64" fmla="*/ 1353026 w 1364412"/>
                <a:gd name="connsiteY64" fmla="*/ 1283801 h 2543915"/>
                <a:gd name="connsiteX65" fmla="*/ 1353739 w 1364412"/>
                <a:gd name="connsiteY65" fmla="*/ 1251247 h 2543915"/>
                <a:gd name="connsiteX66" fmla="*/ 1235201 w 1364412"/>
                <a:gd name="connsiteY66" fmla="*/ 1155310 h 2543915"/>
                <a:gd name="connsiteX67" fmla="*/ 1143368 w 1364412"/>
                <a:gd name="connsiteY67" fmla="*/ 1007402 h 2543915"/>
                <a:gd name="connsiteX68" fmla="*/ 985305 w 1364412"/>
                <a:gd name="connsiteY68" fmla="*/ 812604 h 2543915"/>
                <a:gd name="connsiteX69" fmla="*/ 753477 w 1364412"/>
                <a:gd name="connsiteY69" fmla="*/ 795384 h 2543915"/>
                <a:gd name="connsiteX70" fmla="*/ 655517 w 1364412"/>
                <a:gd name="connsiteY70" fmla="*/ 780028 h 2543915"/>
                <a:gd name="connsiteX71" fmla="*/ 631951 w 1364412"/>
                <a:gd name="connsiteY71" fmla="*/ 689234 h 2543915"/>
                <a:gd name="connsiteX72" fmla="*/ 584765 w 1364412"/>
                <a:gd name="connsiteY72" fmla="*/ 475893 h 2543915"/>
                <a:gd name="connsiteX73" fmla="*/ 626969 w 1364412"/>
                <a:gd name="connsiteY73" fmla="*/ 252242 h 2543915"/>
                <a:gd name="connsiteX74" fmla="*/ 752601 w 1364412"/>
                <a:gd name="connsiteY74" fmla="*/ 102577 h 2543915"/>
                <a:gd name="connsiteX75" fmla="*/ 1032001 w 1364412"/>
                <a:gd name="connsiteY75" fmla="*/ 89877 h 2543915"/>
                <a:gd name="connsiteX76" fmla="*/ 1032001 w 1364412"/>
                <a:gd name="connsiteY76"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10460 w 1364412"/>
                <a:gd name="connsiteY3" fmla="*/ 815198 h 2543915"/>
                <a:gd name="connsiteX4" fmla="*/ 242225 w 1364412"/>
                <a:gd name="connsiteY4" fmla="*/ 878105 h 2543915"/>
                <a:gd name="connsiteX5" fmla="*/ 164103 w 1364412"/>
                <a:gd name="connsiteY5" fmla="*/ 1016586 h 2543915"/>
                <a:gd name="connsiteX6" fmla="*/ 53904 w 1364412"/>
                <a:gd name="connsiteY6" fmla="*/ 1080477 h 2543915"/>
                <a:gd name="connsiteX7" fmla="*/ 7 w 1364412"/>
                <a:gd name="connsiteY7" fmla="*/ 1238455 h 2543915"/>
                <a:gd name="connsiteX8" fmla="*/ 92200 w 1364412"/>
                <a:gd name="connsiteY8" fmla="*/ 1386448 h 2543915"/>
                <a:gd name="connsiteX9" fmla="*/ 31436 w 1364412"/>
                <a:gd name="connsiteY9" fmla="*/ 1698478 h 2543915"/>
                <a:gd name="connsiteX10" fmla="*/ 106269 w 1364412"/>
                <a:gd name="connsiteY10" fmla="*/ 1983545 h 2543915"/>
                <a:gd name="connsiteX11" fmla="*/ 196732 w 1364412"/>
                <a:gd name="connsiteY11" fmla="*/ 2168770 h 2543915"/>
                <a:gd name="connsiteX12" fmla="*/ 320801 w 1364412"/>
                <a:gd name="connsiteY12" fmla="*/ 2426677 h 2543915"/>
                <a:gd name="connsiteX13" fmla="*/ 275863 w 1364412"/>
                <a:gd name="connsiteY13" fmla="*/ 2254739 h 2543915"/>
                <a:gd name="connsiteX14" fmla="*/ 218031 w 1364412"/>
                <a:gd name="connsiteY14" fmla="*/ 2085535 h 2543915"/>
                <a:gd name="connsiteX15" fmla="*/ 380198 w 1364412"/>
                <a:gd name="connsiteY15" fmla="*/ 2167011 h 2543915"/>
                <a:gd name="connsiteX16" fmla="*/ 549401 w 1364412"/>
                <a:gd name="connsiteY16" fmla="*/ 2223477 h 2543915"/>
                <a:gd name="connsiteX17" fmla="*/ 392702 w 1364412"/>
                <a:gd name="connsiteY17" fmla="*/ 2133014 h 2543915"/>
                <a:gd name="connsiteX18" fmla="*/ 227798 w 1364412"/>
                <a:gd name="connsiteY18" fmla="*/ 2013242 h 2543915"/>
                <a:gd name="connsiteX19" fmla="*/ 145736 w 1364412"/>
                <a:gd name="connsiteY19" fmla="*/ 1812583 h 2543915"/>
                <a:gd name="connsiteX20" fmla="*/ 124635 w 1364412"/>
                <a:gd name="connsiteY20" fmla="*/ 1657254 h 2543915"/>
                <a:gd name="connsiteX21" fmla="*/ 181101 w 1364412"/>
                <a:gd name="connsiteY21" fmla="*/ 1444284 h 2543915"/>
                <a:gd name="connsiteX22" fmla="*/ 286804 w 1364412"/>
                <a:gd name="connsiteY22" fmla="*/ 1354211 h 2543915"/>
                <a:gd name="connsiteX23" fmla="*/ 345028 w 1364412"/>
                <a:gd name="connsiteY23" fmla="*/ 1201623 h 2543915"/>
                <a:gd name="connsiteX24" fmla="*/ 259281 w 1364412"/>
                <a:gd name="connsiteY24" fmla="*/ 1047228 h 2543915"/>
                <a:gd name="connsiteX25" fmla="*/ 301485 w 1364412"/>
                <a:gd name="connsiteY25" fmla="*/ 986788 h 2543915"/>
                <a:gd name="connsiteX26" fmla="*/ 376659 w 1364412"/>
                <a:gd name="connsiteY26" fmla="*/ 1023771 h 2543915"/>
                <a:gd name="connsiteX27" fmla="*/ 432800 w 1364412"/>
                <a:gd name="connsiteY27" fmla="*/ 937274 h 2543915"/>
                <a:gd name="connsiteX28" fmla="*/ 447851 w 1364412"/>
                <a:gd name="connsiteY28" fmla="*/ 984762 h 2543915"/>
                <a:gd name="connsiteX29" fmla="*/ 496298 w 1364412"/>
                <a:gd name="connsiteY29" fmla="*/ 989607 h 2543915"/>
                <a:gd name="connsiteX30" fmla="*/ 617470 w 1364412"/>
                <a:gd name="connsiteY30" fmla="*/ 956328 h 2543915"/>
                <a:gd name="connsiteX31" fmla="*/ 643967 w 1364412"/>
                <a:gd name="connsiteY31" fmla="*/ 828589 h 2543915"/>
                <a:gd name="connsiteX32" fmla="*/ 739901 w 1364412"/>
                <a:gd name="connsiteY32" fmla="*/ 864968 h 2543915"/>
                <a:gd name="connsiteX33" fmla="*/ 704267 w 1364412"/>
                <a:gd name="connsiteY33" fmla="*/ 1103277 h 2543915"/>
                <a:gd name="connsiteX34" fmla="*/ 724271 w 1364412"/>
                <a:gd name="connsiteY34" fmla="*/ 1238543 h 2543915"/>
                <a:gd name="connsiteX35" fmla="*/ 790701 w 1364412"/>
                <a:gd name="connsiteY35" fmla="*/ 1397977 h 2543915"/>
                <a:gd name="connsiteX36" fmla="*/ 892301 w 1364412"/>
                <a:gd name="connsiteY36" fmla="*/ 1474177 h 2543915"/>
                <a:gd name="connsiteX37" fmla="*/ 943101 w 1364412"/>
                <a:gd name="connsiteY37" fmla="*/ 1601177 h 2543915"/>
                <a:gd name="connsiteX38" fmla="*/ 964202 w 1364412"/>
                <a:gd name="connsiteY38" fmla="*/ 1791482 h 2543915"/>
                <a:gd name="connsiteX39" fmla="*/ 927666 w 1364412"/>
                <a:gd name="connsiteY39" fmla="*/ 1975144 h 2543915"/>
                <a:gd name="connsiteX40" fmla="*/ 831927 w 1364412"/>
                <a:gd name="connsiteY40" fmla="*/ 2200226 h 2543915"/>
                <a:gd name="connsiteX41" fmla="*/ 960934 w 1364412"/>
                <a:gd name="connsiteY41" fmla="*/ 2015078 h 2543915"/>
                <a:gd name="connsiteX42" fmla="*/ 1002302 w 1364412"/>
                <a:gd name="connsiteY42" fmla="*/ 2319411 h 2543915"/>
                <a:gd name="connsiteX43" fmla="*/ 1036104 w 1364412"/>
                <a:gd name="connsiteY43" fmla="*/ 2543712 h 2543915"/>
                <a:gd name="connsiteX44" fmla="*/ 1020669 w 1364412"/>
                <a:gd name="connsiteY44" fmla="*/ 2281506 h 2543915"/>
                <a:gd name="connsiteX45" fmla="*/ 1012462 w 1364412"/>
                <a:gd name="connsiteY45" fmla="*/ 2001911 h 2543915"/>
                <a:gd name="connsiteX46" fmla="*/ 1025163 w 1364412"/>
                <a:gd name="connsiteY46" fmla="*/ 1625209 h 2543915"/>
                <a:gd name="connsiteX47" fmla="*/ 1061895 w 1364412"/>
                <a:gd name="connsiteY47" fmla="*/ 1512277 h 2543915"/>
                <a:gd name="connsiteX48" fmla="*/ 1129746 w 1364412"/>
                <a:gd name="connsiteY48" fmla="*/ 1698553 h 2543915"/>
                <a:gd name="connsiteX49" fmla="*/ 1200085 w 1364412"/>
                <a:gd name="connsiteY49" fmla="*/ 1923637 h 2543915"/>
                <a:gd name="connsiteX50" fmla="*/ 1291667 w 1364412"/>
                <a:gd name="connsiteY50" fmla="*/ 2137118 h 2543915"/>
                <a:gd name="connsiteX51" fmla="*/ 1214153 w 1364412"/>
                <a:gd name="connsiteY51" fmla="*/ 1853298 h 2543915"/>
                <a:gd name="connsiteX52" fmla="*/ 1163104 w 1364412"/>
                <a:gd name="connsiteY52" fmla="*/ 1661160 h 2543915"/>
                <a:gd name="connsiteX53" fmla="*/ 1073032 w 1364412"/>
                <a:gd name="connsiteY53" fmla="*/ 1416342 h 2543915"/>
                <a:gd name="connsiteX54" fmla="*/ 1041965 w 1364412"/>
                <a:gd name="connsiteY54" fmla="*/ 1300283 h 2543915"/>
                <a:gd name="connsiteX55" fmla="*/ 1030633 w 1364412"/>
                <a:gd name="connsiteY55" fmla="*/ 1145344 h 2543915"/>
                <a:gd name="connsiteX56" fmla="*/ 939194 w 1364412"/>
                <a:gd name="connsiteY56" fmla="*/ 1011702 h 2543915"/>
                <a:gd name="connsiteX57" fmla="*/ 1159001 w 1364412"/>
                <a:gd name="connsiteY57" fmla="*/ 1245577 h 2543915"/>
                <a:gd name="connsiteX58" fmla="*/ 1159001 w 1364412"/>
                <a:gd name="connsiteY58" fmla="*/ 1245577 h 2543915"/>
                <a:gd name="connsiteX59" fmla="*/ 1214153 w 1364412"/>
                <a:gd name="connsiteY59" fmla="*/ 1410166 h 2543915"/>
                <a:gd name="connsiteX60" fmla="*/ 1278967 w 1364412"/>
                <a:gd name="connsiteY60" fmla="*/ 1739118 h 2543915"/>
                <a:gd name="connsiteX61" fmla="*/ 1363373 w 1364412"/>
                <a:gd name="connsiteY61" fmla="*/ 2264703 h 2543915"/>
                <a:gd name="connsiteX62" fmla="*/ 1322733 w 1364412"/>
                <a:gd name="connsiteY62" fmla="*/ 1746348 h 2543915"/>
                <a:gd name="connsiteX63" fmla="*/ 1273496 w 1364412"/>
                <a:gd name="connsiteY63" fmla="*/ 1448971 h 2543915"/>
                <a:gd name="connsiteX64" fmla="*/ 1229535 w 1364412"/>
                <a:gd name="connsiteY64" fmla="*/ 1223108 h 2543915"/>
                <a:gd name="connsiteX65" fmla="*/ 1353026 w 1364412"/>
                <a:gd name="connsiteY65" fmla="*/ 1283801 h 2543915"/>
                <a:gd name="connsiteX66" fmla="*/ 1353739 w 1364412"/>
                <a:gd name="connsiteY66" fmla="*/ 1251247 h 2543915"/>
                <a:gd name="connsiteX67" fmla="*/ 1235201 w 1364412"/>
                <a:gd name="connsiteY67" fmla="*/ 1155310 h 2543915"/>
                <a:gd name="connsiteX68" fmla="*/ 1143368 w 1364412"/>
                <a:gd name="connsiteY68" fmla="*/ 1007402 h 2543915"/>
                <a:gd name="connsiteX69" fmla="*/ 985305 w 1364412"/>
                <a:gd name="connsiteY69" fmla="*/ 812604 h 2543915"/>
                <a:gd name="connsiteX70" fmla="*/ 753477 w 1364412"/>
                <a:gd name="connsiteY70" fmla="*/ 795384 h 2543915"/>
                <a:gd name="connsiteX71" fmla="*/ 655517 w 1364412"/>
                <a:gd name="connsiteY71" fmla="*/ 780028 h 2543915"/>
                <a:gd name="connsiteX72" fmla="*/ 631951 w 1364412"/>
                <a:gd name="connsiteY72" fmla="*/ 689234 h 2543915"/>
                <a:gd name="connsiteX73" fmla="*/ 584765 w 1364412"/>
                <a:gd name="connsiteY73" fmla="*/ 475893 h 2543915"/>
                <a:gd name="connsiteX74" fmla="*/ 626969 w 1364412"/>
                <a:gd name="connsiteY74" fmla="*/ 252242 h 2543915"/>
                <a:gd name="connsiteX75" fmla="*/ 752601 w 1364412"/>
                <a:gd name="connsiteY75" fmla="*/ 102577 h 2543915"/>
                <a:gd name="connsiteX76" fmla="*/ 1032001 w 1364412"/>
                <a:gd name="connsiteY76" fmla="*/ 89877 h 2543915"/>
                <a:gd name="connsiteX77" fmla="*/ 1032001 w 1364412"/>
                <a:gd name="connsiteY77" fmla="*/ 89877 h 2543915"/>
                <a:gd name="connsiteX0" fmla="*/ 219201 w 1364412"/>
                <a:gd name="connsiteY0" fmla="*/ 308608 h 2457846"/>
                <a:gd name="connsiteX1" fmla="*/ 184032 w 1364412"/>
                <a:gd name="connsiteY1" fmla="*/ 600708 h 2457846"/>
                <a:gd name="connsiteX2" fmla="*/ 210460 w 1364412"/>
                <a:gd name="connsiteY2" fmla="*/ 729129 h 2457846"/>
                <a:gd name="connsiteX3" fmla="*/ 242225 w 1364412"/>
                <a:gd name="connsiteY3" fmla="*/ 792036 h 2457846"/>
                <a:gd name="connsiteX4" fmla="*/ 164103 w 1364412"/>
                <a:gd name="connsiteY4" fmla="*/ 930517 h 2457846"/>
                <a:gd name="connsiteX5" fmla="*/ 53904 w 1364412"/>
                <a:gd name="connsiteY5" fmla="*/ 994408 h 2457846"/>
                <a:gd name="connsiteX6" fmla="*/ 7 w 1364412"/>
                <a:gd name="connsiteY6" fmla="*/ 1152386 h 2457846"/>
                <a:gd name="connsiteX7" fmla="*/ 92200 w 1364412"/>
                <a:gd name="connsiteY7" fmla="*/ 1300379 h 2457846"/>
                <a:gd name="connsiteX8" fmla="*/ 31436 w 1364412"/>
                <a:gd name="connsiteY8" fmla="*/ 1612409 h 2457846"/>
                <a:gd name="connsiteX9" fmla="*/ 106269 w 1364412"/>
                <a:gd name="connsiteY9" fmla="*/ 1897476 h 2457846"/>
                <a:gd name="connsiteX10" fmla="*/ 196732 w 1364412"/>
                <a:gd name="connsiteY10" fmla="*/ 2082701 h 2457846"/>
                <a:gd name="connsiteX11" fmla="*/ 320801 w 1364412"/>
                <a:gd name="connsiteY11" fmla="*/ 2340608 h 2457846"/>
                <a:gd name="connsiteX12" fmla="*/ 275863 w 1364412"/>
                <a:gd name="connsiteY12" fmla="*/ 2168670 h 2457846"/>
                <a:gd name="connsiteX13" fmla="*/ 218031 w 1364412"/>
                <a:gd name="connsiteY13" fmla="*/ 1999466 h 2457846"/>
                <a:gd name="connsiteX14" fmla="*/ 380198 w 1364412"/>
                <a:gd name="connsiteY14" fmla="*/ 2080942 h 2457846"/>
                <a:gd name="connsiteX15" fmla="*/ 549401 w 1364412"/>
                <a:gd name="connsiteY15" fmla="*/ 2137408 h 2457846"/>
                <a:gd name="connsiteX16" fmla="*/ 392702 w 1364412"/>
                <a:gd name="connsiteY16" fmla="*/ 2046945 h 2457846"/>
                <a:gd name="connsiteX17" fmla="*/ 227798 w 1364412"/>
                <a:gd name="connsiteY17" fmla="*/ 1927173 h 2457846"/>
                <a:gd name="connsiteX18" fmla="*/ 145736 w 1364412"/>
                <a:gd name="connsiteY18" fmla="*/ 1726514 h 2457846"/>
                <a:gd name="connsiteX19" fmla="*/ 124635 w 1364412"/>
                <a:gd name="connsiteY19" fmla="*/ 1571185 h 2457846"/>
                <a:gd name="connsiteX20" fmla="*/ 181101 w 1364412"/>
                <a:gd name="connsiteY20" fmla="*/ 1358215 h 2457846"/>
                <a:gd name="connsiteX21" fmla="*/ 286804 w 1364412"/>
                <a:gd name="connsiteY21" fmla="*/ 1268142 h 2457846"/>
                <a:gd name="connsiteX22" fmla="*/ 345028 w 1364412"/>
                <a:gd name="connsiteY22" fmla="*/ 1115554 h 2457846"/>
                <a:gd name="connsiteX23" fmla="*/ 259281 w 1364412"/>
                <a:gd name="connsiteY23" fmla="*/ 961159 h 2457846"/>
                <a:gd name="connsiteX24" fmla="*/ 301485 w 1364412"/>
                <a:gd name="connsiteY24" fmla="*/ 900719 h 2457846"/>
                <a:gd name="connsiteX25" fmla="*/ 376659 w 1364412"/>
                <a:gd name="connsiteY25" fmla="*/ 937702 h 2457846"/>
                <a:gd name="connsiteX26" fmla="*/ 432800 w 1364412"/>
                <a:gd name="connsiteY26" fmla="*/ 851205 h 2457846"/>
                <a:gd name="connsiteX27" fmla="*/ 447851 w 1364412"/>
                <a:gd name="connsiteY27" fmla="*/ 898693 h 2457846"/>
                <a:gd name="connsiteX28" fmla="*/ 496298 w 1364412"/>
                <a:gd name="connsiteY28" fmla="*/ 903538 h 2457846"/>
                <a:gd name="connsiteX29" fmla="*/ 617470 w 1364412"/>
                <a:gd name="connsiteY29" fmla="*/ 870259 h 2457846"/>
                <a:gd name="connsiteX30" fmla="*/ 643967 w 1364412"/>
                <a:gd name="connsiteY30" fmla="*/ 742520 h 2457846"/>
                <a:gd name="connsiteX31" fmla="*/ 739901 w 1364412"/>
                <a:gd name="connsiteY31" fmla="*/ 778899 h 2457846"/>
                <a:gd name="connsiteX32" fmla="*/ 704267 w 1364412"/>
                <a:gd name="connsiteY32" fmla="*/ 1017208 h 2457846"/>
                <a:gd name="connsiteX33" fmla="*/ 724271 w 1364412"/>
                <a:gd name="connsiteY33" fmla="*/ 1152474 h 2457846"/>
                <a:gd name="connsiteX34" fmla="*/ 790701 w 1364412"/>
                <a:gd name="connsiteY34" fmla="*/ 1311908 h 2457846"/>
                <a:gd name="connsiteX35" fmla="*/ 892301 w 1364412"/>
                <a:gd name="connsiteY35" fmla="*/ 1388108 h 2457846"/>
                <a:gd name="connsiteX36" fmla="*/ 943101 w 1364412"/>
                <a:gd name="connsiteY36" fmla="*/ 1515108 h 2457846"/>
                <a:gd name="connsiteX37" fmla="*/ 964202 w 1364412"/>
                <a:gd name="connsiteY37" fmla="*/ 1705413 h 2457846"/>
                <a:gd name="connsiteX38" fmla="*/ 927666 w 1364412"/>
                <a:gd name="connsiteY38" fmla="*/ 1889075 h 2457846"/>
                <a:gd name="connsiteX39" fmla="*/ 831927 w 1364412"/>
                <a:gd name="connsiteY39" fmla="*/ 2114157 h 2457846"/>
                <a:gd name="connsiteX40" fmla="*/ 960934 w 1364412"/>
                <a:gd name="connsiteY40" fmla="*/ 1929009 h 2457846"/>
                <a:gd name="connsiteX41" fmla="*/ 1002302 w 1364412"/>
                <a:gd name="connsiteY41" fmla="*/ 2233342 h 2457846"/>
                <a:gd name="connsiteX42" fmla="*/ 1036104 w 1364412"/>
                <a:gd name="connsiteY42" fmla="*/ 2457643 h 2457846"/>
                <a:gd name="connsiteX43" fmla="*/ 1020669 w 1364412"/>
                <a:gd name="connsiteY43" fmla="*/ 2195437 h 2457846"/>
                <a:gd name="connsiteX44" fmla="*/ 1012462 w 1364412"/>
                <a:gd name="connsiteY44" fmla="*/ 1915842 h 2457846"/>
                <a:gd name="connsiteX45" fmla="*/ 1025163 w 1364412"/>
                <a:gd name="connsiteY45" fmla="*/ 1539140 h 2457846"/>
                <a:gd name="connsiteX46" fmla="*/ 1061895 w 1364412"/>
                <a:gd name="connsiteY46" fmla="*/ 1426208 h 2457846"/>
                <a:gd name="connsiteX47" fmla="*/ 1129746 w 1364412"/>
                <a:gd name="connsiteY47" fmla="*/ 1612484 h 2457846"/>
                <a:gd name="connsiteX48" fmla="*/ 1200085 w 1364412"/>
                <a:gd name="connsiteY48" fmla="*/ 1837568 h 2457846"/>
                <a:gd name="connsiteX49" fmla="*/ 1291667 w 1364412"/>
                <a:gd name="connsiteY49" fmla="*/ 2051049 h 2457846"/>
                <a:gd name="connsiteX50" fmla="*/ 1214153 w 1364412"/>
                <a:gd name="connsiteY50" fmla="*/ 1767229 h 2457846"/>
                <a:gd name="connsiteX51" fmla="*/ 1163104 w 1364412"/>
                <a:gd name="connsiteY51" fmla="*/ 1575091 h 2457846"/>
                <a:gd name="connsiteX52" fmla="*/ 1073032 w 1364412"/>
                <a:gd name="connsiteY52" fmla="*/ 1330273 h 2457846"/>
                <a:gd name="connsiteX53" fmla="*/ 1041965 w 1364412"/>
                <a:gd name="connsiteY53" fmla="*/ 1214214 h 2457846"/>
                <a:gd name="connsiteX54" fmla="*/ 1030633 w 1364412"/>
                <a:gd name="connsiteY54" fmla="*/ 1059275 h 2457846"/>
                <a:gd name="connsiteX55" fmla="*/ 939194 w 1364412"/>
                <a:gd name="connsiteY55" fmla="*/ 925633 h 2457846"/>
                <a:gd name="connsiteX56" fmla="*/ 1159001 w 1364412"/>
                <a:gd name="connsiteY56" fmla="*/ 1159508 h 2457846"/>
                <a:gd name="connsiteX57" fmla="*/ 1159001 w 1364412"/>
                <a:gd name="connsiteY57" fmla="*/ 1159508 h 2457846"/>
                <a:gd name="connsiteX58" fmla="*/ 1214153 w 1364412"/>
                <a:gd name="connsiteY58" fmla="*/ 1324097 h 2457846"/>
                <a:gd name="connsiteX59" fmla="*/ 1278967 w 1364412"/>
                <a:gd name="connsiteY59" fmla="*/ 1653049 h 2457846"/>
                <a:gd name="connsiteX60" fmla="*/ 1363373 w 1364412"/>
                <a:gd name="connsiteY60" fmla="*/ 2178634 h 2457846"/>
                <a:gd name="connsiteX61" fmla="*/ 1322733 w 1364412"/>
                <a:gd name="connsiteY61" fmla="*/ 1660279 h 2457846"/>
                <a:gd name="connsiteX62" fmla="*/ 1273496 w 1364412"/>
                <a:gd name="connsiteY62" fmla="*/ 1362902 h 2457846"/>
                <a:gd name="connsiteX63" fmla="*/ 1229535 w 1364412"/>
                <a:gd name="connsiteY63" fmla="*/ 1137039 h 2457846"/>
                <a:gd name="connsiteX64" fmla="*/ 1353026 w 1364412"/>
                <a:gd name="connsiteY64" fmla="*/ 1197732 h 2457846"/>
                <a:gd name="connsiteX65" fmla="*/ 1353739 w 1364412"/>
                <a:gd name="connsiteY65" fmla="*/ 1165178 h 2457846"/>
                <a:gd name="connsiteX66" fmla="*/ 1235201 w 1364412"/>
                <a:gd name="connsiteY66" fmla="*/ 1069241 h 2457846"/>
                <a:gd name="connsiteX67" fmla="*/ 1143368 w 1364412"/>
                <a:gd name="connsiteY67" fmla="*/ 921333 h 2457846"/>
                <a:gd name="connsiteX68" fmla="*/ 985305 w 1364412"/>
                <a:gd name="connsiteY68" fmla="*/ 726535 h 2457846"/>
                <a:gd name="connsiteX69" fmla="*/ 753477 w 1364412"/>
                <a:gd name="connsiteY69" fmla="*/ 709315 h 2457846"/>
                <a:gd name="connsiteX70" fmla="*/ 655517 w 1364412"/>
                <a:gd name="connsiteY70" fmla="*/ 693959 h 2457846"/>
                <a:gd name="connsiteX71" fmla="*/ 631951 w 1364412"/>
                <a:gd name="connsiteY71" fmla="*/ 603165 h 2457846"/>
                <a:gd name="connsiteX72" fmla="*/ 584765 w 1364412"/>
                <a:gd name="connsiteY72" fmla="*/ 389824 h 2457846"/>
                <a:gd name="connsiteX73" fmla="*/ 626969 w 1364412"/>
                <a:gd name="connsiteY73" fmla="*/ 166173 h 2457846"/>
                <a:gd name="connsiteX74" fmla="*/ 752601 w 1364412"/>
                <a:gd name="connsiteY74" fmla="*/ 16508 h 2457846"/>
                <a:gd name="connsiteX75" fmla="*/ 1032001 w 1364412"/>
                <a:gd name="connsiteY75" fmla="*/ 3808 h 2457846"/>
                <a:gd name="connsiteX76" fmla="*/ 1032001 w 1364412"/>
                <a:gd name="connsiteY76" fmla="*/ 3808 h 2457846"/>
                <a:gd name="connsiteX0" fmla="*/ 184032 w 1364412"/>
                <a:gd name="connsiteY0" fmla="*/ 600708 h 2457846"/>
                <a:gd name="connsiteX1" fmla="*/ 210460 w 1364412"/>
                <a:gd name="connsiteY1" fmla="*/ 729129 h 2457846"/>
                <a:gd name="connsiteX2" fmla="*/ 242225 w 1364412"/>
                <a:gd name="connsiteY2" fmla="*/ 792036 h 2457846"/>
                <a:gd name="connsiteX3" fmla="*/ 164103 w 1364412"/>
                <a:gd name="connsiteY3" fmla="*/ 930517 h 2457846"/>
                <a:gd name="connsiteX4" fmla="*/ 53904 w 1364412"/>
                <a:gd name="connsiteY4" fmla="*/ 994408 h 2457846"/>
                <a:gd name="connsiteX5" fmla="*/ 7 w 1364412"/>
                <a:gd name="connsiteY5" fmla="*/ 1152386 h 2457846"/>
                <a:gd name="connsiteX6" fmla="*/ 92200 w 1364412"/>
                <a:gd name="connsiteY6" fmla="*/ 1300379 h 2457846"/>
                <a:gd name="connsiteX7" fmla="*/ 31436 w 1364412"/>
                <a:gd name="connsiteY7" fmla="*/ 1612409 h 2457846"/>
                <a:gd name="connsiteX8" fmla="*/ 106269 w 1364412"/>
                <a:gd name="connsiteY8" fmla="*/ 1897476 h 2457846"/>
                <a:gd name="connsiteX9" fmla="*/ 196732 w 1364412"/>
                <a:gd name="connsiteY9" fmla="*/ 2082701 h 2457846"/>
                <a:gd name="connsiteX10" fmla="*/ 320801 w 1364412"/>
                <a:gd name="connsiteY10" fmla="*/ 2340608 h 2457846"/>
                <a:gd name="connsiteX11" fmla="*/ 275863 w 1364412"/>
                <a:gd name="connsiteY11" fmla="*/ 2168670 h 2457846"/>
                <a:gd name="connsiteX12" fmla="*/ 218031 w 1364412"/>
                <a:gd name="connsiteY12" fmla="*/ 1999466 h 2457846"/>
                <a:gd name="connsiteX13" fmla="*/ 380198 w 1364412"/>
                <a:gd name="connsiteY13" fmla="*/ 2080942 h 2457846"/>
                <a:gd name="connsiteX14" fmla="*/ 549401 w 1364412"/>
                <a:gd name="connsiteY14" fmla="*/ 2137408 h 2457846"/>
                <a:gd name="connsiteX15" fmla="*/ 392702 w 1364412"/>
                <a:gd name="connsiteY15" fmla="*/ 2046945 h 2457846"/>
                <a:gd name="connsiteX16" fmla="*/ 227798 w 1364412"/>
                <a:gd name="connsiteY16" fmla="*/ 1927173 h 2457846"/>
                <a:gd name="connsiteX17" fmla="*/ 145736 w 1364412"/>
                <a:gd name="connsiteY17" fmla="*/ 1726514 h 2457846"/>
                <a:gd name="connsiteX18" fmla="*/ 124635 w 1364412"/>
                <a:gd name="connsiteY18" fmla="*/ 1571185 h 2457846"/>
                <a:gd name="connsiteX19" fmla="*/ 181101 w 1364412"/>
                <a:gd name="connsiteY19" fmla="*/ 1358215 h 2457846"/>
                <a:gd name="connsiteX20" fmla="*/ 286804 w 1364412"/>
                <a:gd name="connsiteY20" fmla="*/ 1268142 h 2457846"/>
                <a:gd name="connsiteX21" fmla="*/ 345028 w 1364412"/>
                <a:gd name="connsiteY21" fmla="*/ 1115554 h 2457846"/>
                <a:gd name="connsiteX22" fmla="*/ 259281 w 1364412"/>
                <a:gd name="connsiteY22" fmla="*/ 961159 h 2457846"/>
                <a:gd name="connsiteX23" fmla="*/ 301485 w 1364412"/>
                <a:gd name="connsiteY23" fmla="*/ 900719 h 2457846"/>
                <a:gd name="connsiteX24" fmla="*/ 376659 w 1364412"/>
                <a:gd name="connsiteY24" fmla="*/ 937702 h 2457846"/>
                <a:gd name="connsiteX25" fmla="*/ 432800 w 1364412"/>
                <a:gd name="connsiteY25" fmla="*/ 851205 h 2457846"/>
                <a:gd name="connsiteX26" fmla="*/ 447851 w 1364412"/>
                <a:gd name="connsiteY26" fmla="*/ 898693 h 2457846"/>
                <a:gd name="connsiteX27" fmla="*/ 496298 w 1364412"/>
                <a:gd name="connsiteY27" fmla="*/ 903538 h 2457846"/>
                <a:gd name="connsiteX28" fmla="*/ 617470 w 1364412"/>
                <a:gd name="connsiteY28" fmla="*/ 870259 h 2457846"/>
                <a:gd name="connsiteX29" fmla="*/ 643967 w 1364412"/>
                <a:gd name="connsiteY29" fmla="*/ 742520 h 2457846"/>
                <a:gd name="connsiteX30" fmla="*/ 739901 w 1364412"/>
                <a:gd name="connsiteY30" fmla="*/ 778899 h 2457846"/>
                <a:gd name="connsiteX31" fmla="*/ 704267 w 1364412"/>
                <a:gd name="connsiteY31" fmla="*/ 1017208 h 2457846"/>
                <a:gd name="connsiteX32" fmla="*/ 724271 w 1364412"/>
                <a:gd name="connsiteY32" fmla="*/ 1152474 h 2457846"/>
                <a:gd name="connsiteX33" fmla="*/ 790701 w 1364412"/>
                <a:gd name="connsiteY33" fmla="*/ 1311908 h 2457846"/>
                <a:gd name="connsiteX34" fmla="*/ 892301 w 1364412"/>
                <a:gd name="connsiteY34" fmla="*/ 1388108 h 2457846"/>
                <a:gd name="connsiteX35" fmla="*/ 943101 w 1364412"/>
                <a:gd name="connsiteY35" fmla="*/ 1515108 h 2457846"/>
                <a:gd name="connsiteX36" fmla="*/ 964202 w 1364412"/>
                <a:gd name="connsiteY36" fmla="*/ 1705413 h 2457846"/>
                <a:gd name="connsiteX37" fmla="*/ 927666 w 1364412"/>
                <a:gd name="connsiteY37" fmla="*/ 1889075 h 2457846"/>
                <a:gd name="connsiteX38" fmla="*/ 831927 w 1364412"/>
                <a:gd name="connsiteY38" fmla="*/ 2114157 h 2457846"/>
                <a:gd name="connsiteX39" fmla="*/ 960934 w 1364412"/>
                <a:gd name="connsiteY39" fmla="*/ 1929009 h 2457846"/>
                <a:gd name="connsiteX40" fmla="*/ 1002302 w 1364412"/>
                <a:gd name="connsiteY40" fmla="*/ 2233342 h 2457846"/>
                <a:gd name="connsiteX41" fmla="*/ 1036104 w 1364412"/>
                <a:gd name="connsiteY41" fmla="*/ 2457643 h 2457846"/>
                <a:gd name="connsiteX42" fmla="*/ 1020669 w 1364412"/>
                <a:gd name="connsiteY42" fmla="*/ 2195437 h 2457846"/>
                <a:gd name="connsiteX43" fmla="*/ 1012462 w 1364412"/>
                <a:gd name="connsiteY43" fmla="*/ 1915842 h 2457846"/>
                <a:gd name="connsiteX44" fmla="*/ 1025163 w 1364412"/>
                <a:gd name="connsiteY44" fmla="*/ 1539140 h 2457846"/>
                <a:gd name="connsiteX45" fmla="*/ 1061895 w 1364412"/>
                <a:gd name="connsiteY45" fmla="*/ 1426208 h 2457846"/>
                <a:gd name="connsiteX46" fmla="*/ 1129746 w 1364412"/>
                <a:gd name="connsiteY46" fmla="*/ 1612484 h 2457846"/>
                <a:gd name="connsiteX47" fmla="*/ 1200085 w 1364412"/>
                <a:gd name="connsiteY47" fmla="*/ 1837568 h 2457846"/>
                <a:gd name="connsiteX48" fmla="*/ 1291667 w 1364412"/>
                <a:gd name="connsiteY48" fmla="*/ 2051049 h 2457846"/>
                <a:gd name="connsiteX49" fmla="*/ 1214153 w 1364412"/>
                <a:gd name="connsiteY49" fmla="*/ 1767229 h 2457846"/>
                <a:gd name="connsiteX50" fmla="*/ 1163104 w 1364412"/>
                <a:gd name="connsiteY50" fmla="*/ 1575091 h 2457846"/>
                <a:gd name="connsiteX51" fmla="*/ 1073032 w 1364412"/>
                <a:gd name="connsiteY51" fmla="*/ 1330273 h 2457846"/>
                <a:gd name="connsiteX52" fmla="*/ 1041965 w 1364412"/>
                <a:gd name="connsiteY52" fmla="*/ 1214214 h 2457846"/>
                <a:gd name="connsiteX53" fmla="*/ 1030633 w 1364412"/>
                <a:gd name="connsiteY53" fmla="*/ 1059275 h 2457846"/>
                <a:gd name="connsiteX54" fmla="*/ 939194 w 1364412"/>
                <a:gd name="connsiteY54" fmla="*/ 925633 h 2457846"/>
                <a:gd name="connsiteX55" fmla="*/ 1159001 w 1364412"/>
                <a:gd name="connsiteY55" fmla="*/ 1159508 h 2457846"/>
                <a:gd name="connsiteX56" fmla="*/ 1159001 w 1364412"/>
                <a:gd name="connsiteY56" fmla="*/ 1159508 h 2457846"/>
                <a:gd name="connsiteX57" fmla="*/ 1214153 w 1364412"/>
                <a:gd name="connsiteY57" fmla="*/ 1324097 h 2457846"/>
                <a:gd name="connsiteX58" fmla="*/ 1278967 w 1364412"/>
                <a:gd name="connsiteY58" fmla="*/ 1653049 h 2457846"/>
                <a:gd name="connsiteX59" fmla="*/ 1363373 w 1364412"/>
                <a:gd name="connsiteY59" fmla="*/ 2178634 h 2457846"/>
                <a:gd name="connsiteX60" fmla="*/ 1322733 w 1364412"/>
                <a:gd name="connsiteY60" fmla="*/ 1660279 h 2457846"/>
                <a:gd name="connsiteX61" fmla="*/ 1273496 w 1364412"/>
                <a:gd name="connsiteY61" fmla="*/ 1362902 h 2457846"/>
                <a:gd name="connsiteX62" fmla="*/ 1229535 w 1364412"/>
                <a:gd name="connsiteY62" fmla="*/ 1137039 h 2457846"/>
                <a:gd name="connsiteX63" fmla="*/ 1353026 w 1364412"/>
                <a:gd name="connsiteY63" fmla="*/ 1197732 h 2457846"/>
                <a:gd name="connsiteX64" fmla="*/ 1353739 w 1364412"/>
                <a:gd name="connsiteY64" fmla="*/ 1165178 h 2457846"/>
                <a:gd name="connsiteX65" fmla="*/ 1235201 w 1364412"/>
                <a:gd name="connsiteY65" fmla="*/ 1069241 h 2457846"/>
                <a:gd name="connsiteX66" fmla="*/ 1143368 w 1364412"/>
                <a:gd name="connsiteY66" fmla="*/ 921333 h 2457846"/>
                <a:gd name="connsiteX67" fmla="*/ 985305 w 1364412"/>
                <a:gd name="connsiteY67" fmla="*/ 726535 h 2457846"/>
                <a:gd name="connsiteX68" fmla="*/ 753477 w 1364412"/>
                <a:gd name="connsiteY68" fmla="*/ 709315 h 2457846"/>
                <a:gd name="connsiteX69" fmla="*/ 655517 w 1364412"/>
                <a:gd name="connsiteY69" fmla="*/ 693959 h 2457846"/>
                <a:gd name="connsiteX70" fmla="*/ 631951 w 1364412"/>
                <a:gd name="connsiteY70" fmla="*/ 603165 h 2457846"/>
                <a:gd name="connsiteX71" fmla="*/ 584765 w 1364412"/>
                <a:gd name="connsiteY71" fmla="*/ 389824 h 2457846"/>
                <a:gd name="connsiteX72" fmla="*/ 626969 w 1364412"/>
                <a:gd name="connsiteY72" fmla="*/ 166173 h 2457846"/>
                <a:gd name="connsiteX73" fmla="*/ 752601 w 1364412"/>
                <a:gd name="connsiteY73" fmla="*/ 16508 h 2457846"/>
                <a:gd name="connsiteX74" fmla="*/ 1032001 w 1364412"/>
                <a:gd name="connsiteY74" fmla="*/ 3808 h 2457846"/>
                <a:gd name="connsiteX75" fmla="*/ 1032001 w 1364412"/>
                <a:gd name="connsiteY75" fmla="*/ 3808 h 2457846"/>
                <a:gd name="connsiteX0" fmla="*/ 210460 w 1364412"/>
                <a:gd name="connsiteY0" fmla="*/ 729129 h 2457846"/>
                <a:gd name="connsiteX1" fmla="*/ 242225 w 1364412"/>
                <a:gd name="connsiteY1" fmla="*/ 792036 h 2457846"/>
                <a:gd name="connsiteX2" fmla="*/ 164103 w 1364412"/>
                <a:gd name="connsiteY2" fmla="*/ 930517 h 2457846"/>
                <a:gd name="connsiteX3" fmla="*/ 53904 w 1364412"/>
                <a:gd name="connsiteY3" fmla="*/ 994408 h 2457846"/>
                <a:gd name="connsiteX4" fmla="*/ 7 w 1364412"/>
                <a:gd name="connsiteY4" fmla="*/ 1152386 h 2457846"/>
                <a:gd name="connsiteX5" fmla="*/ 92200 w 1364412"/>
                <a:gd name="connsiteY5" fmla="*/ 1300379 h 2457846"/>
                <a:gd name="connsiteX6" fmla="*/ 31436 w 1364412"/>
                <a:gd name="connsiteY6" fmla="*/ 1612409 h 2457846"/>
                <a:gd name="connsiteX7" fmla="*/ 106269 w 1364412"/>
                <a:gd name="connsiteY7" fmla="*/ 1897476 h 2457846"/>
                <a:gd name="connsiteX8" fmla="*/ 196732 w 1364412"/>
                <a:gd name="connsiteY8" fmla="*/ 2082701 h 2457846"/>
                <a:gd name="connsiteX9" fmla="*/ 320801 w 1364412"/>
                <a:gd name="connsiteY9" fmla="*/ 2340608 h 2457846"/>
                <a:gd name="connsiteX10" fmla="*/ 275863 w 1364412"/>
                <a:gd name="connsiteY10" fmla="*/ 2168670 h 2457846"/>
                <a:gd name="connsiteX11" fmla="*/ 218031 w 1364412"/>
                <a:gd name="connsiteY11" fmla="*/ 1999466 h 2457846"/>
                <a:gd name="connsiteX12" fmla="*/ 380198 w 1364412"/>
                <a:gd name="connsiteY12" fmla="*/ 2080942 h 2457846"/>
                <a:gd name="connsiteX13" fmla="*/ 549401 w 1364412"/>
                <a:gd name="connsiteY13" fmla="*/ 2137408 h 2457846"/>
                <a:gd name="connsiteX14" fmla="*/ 392702 w 1364412"/>
                <a:gd name="connsiteY14" fmla="*/ 2046945 h 2457846"/>
                <a:gd name="connsiteX15" fmla="*/ 227798 w 1364412"/>
                <a:gd name="connsiteY15" fmla="*/ 1927173 h 2457846"/>
                <a:gd name="connsiteX16" fmla="*/ 145736 w 1364412"/>
                <a:gd name="connsiteY16" fmla="*/ 1726514 h 2457846"/>
                <a:gd name="connsiteX17" fmla="*/ 124635 w 1364412"/>
                <a:gd name="connsiteY17" fmla="*/ 1571185 h 2457846"/>
                <a:gd name="connsiteX18" fmla="*/ 181101 w 1364412"/>
                <a:gd name="connsiteY18" fmla="*/ 1358215 h 2457846"/>
                <a:gd name="connsiteX19" fmla="*/ 286804 w 1364412"/>
                <a:gd name="connsiteY19" fmla="*/ 1268142 h 2457846"/>
                <a:gd name="connsiteX20" fmla="*/ 345028 w 1364412"/>
                <a:gd name="connsiteY20" fmla="*/ 1115554 h 2457846"/>
                <a:gd name="connsiteX21" fmla="*/ 259281 w 1364412"/>
                <a:gd name="connsiteY21" fmla="*/ 961159 h 2457846"/>
                <a:gd name="connsiteX22" fmla="*/ 301485 w 1364412"/>
                <a:gd name="connsiteY22" fmla="*/ 900719 h 2457846"/>
                <a:gd name="connsiteX23" fmla="*/ 376659 w 1364412"/>
                <a:gd name="connsiteY23" fmla="*/ 937702 h 2457846"/>
                <a:gd name="connsiteX24" fmla="*/ 432800 w 1364412"/>
                <a:gd name="connsiteY24" fmla="*/ 851205 h 2457846"/>
                <a:gd name="connsiteX25" fmla="*/ 447851 w 1364412"/>
                <a:gd name="connsiteY25" fmla="*/ 898693 h 2457846"/>
                <a:gd name="connsiteX26" fmla="*/ 496298 w 1364412"/>
                <a:gd name="connsiteY26" fmla="*/ 903538 h 2457846"/>
                <a:gd name="connsiteX27" fmla="*/ 617470 w 1364412"/>
                <a:gd name="connsiteY27" fmla="*/ 870259 h 2457846"/>
                <a:gd name="connsiteX28" fmla="*/ 643967 w 1364412"/>
                <a:gd name="connsiteY28" fmla="*/ 742520 h 2457846"/>
                <a:gd name="connsiteX29" fmla="*/ 739901 w 1364412"/>
                <a:gd name="connsiteY29" fmla="*/ 778899 h 2457846"/>
                <a:gd name="connsiteX30" fmla="*/ 704267 w 1364412"/>
                <a:gd name="connsiteY30" fmla="*/ 1017208 h 2457846"/>
                <a:gd name="connsiteX31" fmla="*/ 724271 w 1364412"/>
                <a:gd name="connsiteY31" fmla="*/ 1152474 h 2457846"/>
                <a:gd name="connsiteX32" fmla="*/ 790701 w 1364412"/>
                <a:gd name="connsiteY32" fmla="*/ 1311908 h 2457846"/>
                <a:gd name="connsiteX33" fmla="*/ 892301 w 1364412"/>
                <a:gd name="connsiteY33" fmla="*/ 1388108 h 2457846"/>
                <a:gd name="connsiteX34" fmla="*/ 943101 w 1364412"/>
                <a:gd name="connsiteY34" fmla="*/ 1515108 h 2457846"/>
                <a:gd name="connsiteX35" fmla="*/ 964202 w 1364412"/>
                <a:gd name="connsiteY35" fmla="*/ 1705413 h 2457846"/>
                <a:gd name="connsiteX36" fmla="*/ 927666 w 1364412"/>
                <a:gd name="connsiteY36" fmla="*/ 1889075 h 2457846"/>
                <a:gd name="connsiteX37" fmla="*/ 831927 w 1364412"/>
                <a:gd name="connsiteY37" fmla="*/ 2114157 h 2457846"/>
                <a:gd name="connsiteX38" fmla="*/ 960934 w 1364412"/>
                <a:gd name="connsiteY38" fmla="*/ 1929009 h 2457846"/>
                <a:gd name="connsiteX39" fmla="*/ 1002302 w 1364412"/>
                <a:gd name="connsiteY39" fmla="*/ 2233342 h 2457846"/>
                <a:gd name="connsiteX40" fmla="*/ 1036104 w 1364412"/>
                <a:gd name="connsiteY40" fmla="*/ 2457643 h 2457846"/>
                <a:gd name="connsiteX41" fmla="*/ 1020669 w 1364412"/>
                <a:gd name="connsiteY41" fmla="*/ 2195437 h 2457846"/>
                <a:gd name="connsiteX42" fmla="*/ 1012462 w 1364412"/>
                <a:gd name="connsiteY42" fmla="*/ 1915842 h 2457846"/>
                <a:gd name="connsiteX43" fmla="*/ 1025163 w 1364412"/>
                <a:gd name="connsiteY43" fmla="*/ 1539140 h 2457846"/>
                <a:gd name="connsiteX44" fmla="*/ 1061895 w 1364412"/>
                <a:gd name="connsiteY44" fmla="*/ 1426208 h 2457846"/>
                <a:gd name="connsiteX45" fmla="*/ 1129746 w 1364412"/>
                <a:gd name="connsiteY45" fmla="*/ 1612484 h 2457846"/>
                <a:gd name="connsiteX46" fmla="*/ 1200085 w 1364412"/>
                <a:gd name="connsiteY46" fmla="*/ 1837568 h 2457846"/>
                <a:gd name="connsiteX47" fmla="*/ 1291667 w 1364412"/>
                <a:gd name="connsiteY47" fmla="*/ 2051049 h 2457846"/>
                <a:gd name="connsiteX48" fmla="*/ 1214153 w 1364412"/>
                <a:gd name="connsiteY48" fmla="*/ 1767229 h 2457846"/>
                <a:gd name="connsiteX49" fmla="*/ 1163104 w 1364412"/>
                <a:gd name="connsiteY49" fmla="*/ 1575091 h 2457846"/>
                <a:gd name="connsiteX50" fmla="*/ 1073032 w 1364412"/>
                <a:gd name="connsiteY50" fmla="*/ 1330273 h 2457846"/>
                <a:gd name="connsiteX51" fmla="*/ 1041965 w 1364412"/>
                <a:gd name="connsiteY51" fmla="*/ 1214214 h 2457846"/>
                <a:gd name="connsiteX52" fmla="*/ 1030633 w 1364412"/>
                <a:gd name="connsiteY52" fmla="*/ 1059275 h 2457846"/>
                <a:gd name="connsiteX53" fmla="*/ 939194 w 1364412"/>
                <a:gd name="connsiteY53" fmla="*/ 925633 h 2457846"/>
                <a:gd name="connsiteX54" fmla="*/ 1159001 w 1364412"/>
                <a:gd name="connsiteY54" fmla="*/ 1159508 h 2457846"/>
                <a:gd name="connsiteX55" fmla="*/ 1159001 w 1364412"/>
                <a:gd name="connsiteY55" fmla="*/ 1159508 h 2457846"/>
                <a:gd name="connsiteX56" fmla="*/ 1214153 w 1364412"/>
                <a:gd name="connsiteY56" fmla="*/ 1324097 h 2457846"/>
                <a:gd name="connsiteX57" fmla="*/ 1278967 w 1364412"/>
                <a:gd name="connsiteY57" fmla="*/ 1653049 h 2457846"/>
                <a:gd name="connsiteX58" fmla="*/ 1363373 w 1364412"/>
                <a:gd name="connsiteY58" fmla="*/ 2178634 h 2457846"/>
                <a:gd name="connsiteX59" fmla="*/ 1322733 w 1364412"/>
                <a:gd name="connsiteY59" fmla="*/ 1660279 h 2457846"/>
                <a:gd name="connsiteX60" fmla="*/ 1273496 w 1364412"/>
                <a:gd name="connsiteY60" fmla="*/ 1362902 h 2457846"/>
                <a:gd name="connsiteX61" fmla="*/ 1229535 w 1364412"/>
                <a:gd name="connsiteY61" fmla="*/ 1137039 h 2457846"/>
                <a:gd name="connsiteX62" fmla="*/ 1353026 w 1364412"/>
                <a:gd name="connsiteY62" fmla="*/ 1197732 h 2457846"/>
                <a:gd name="connsiteX63" fmla="*/ 1353739 w 1364412"/>
                <a:gd name="connsiteY63" fmla="*/ 1165178 h 2457846"/>
                <a:gd name="connsiteX64" fmla="*/ 1235201 w 1364412"/>
                <a:gd name="connsiteY64" fmla="*/ 1069241 h 2457846"/>
                <a:gd name="connsiteX65" fmla="*/ 1143368 w 1364412"/>
                <a:gd name="connsiteY65" fmla="*/ 921333 h 2457846"/>
                <a:gd name="connsiteX66" fmla="*/ 985305 w 1364412"/>
                <a:gd name="connsiteY66" fmla="*/ 726535 h 2457846"/>
                <a:gd name="connsiteX67" fmla="*/ 753477 w 1364412"/>
                <a:gd name="connsiteY67" fmla="*/ 709315 h 2457846"/>
                <a:gd name="connsiteX68" fmla="*/ 655517 w 1364412"/>
                <a:gd name="connsiteY68" fmla="*/ 693959 h 2457846"/>
                <a:gd name="connsiteX69" fmla="*/ 631951 w 1364412"/>
                <a:gd name="connsiteY69" fmla="*/ 603165 h 2457846"/>
                <a:gd name="connsiteX70" fmla="*/ 584765 w 1364412"/>
                <a:gd name="connsiteY70" fmla="*/ 389824 h 2457846"/>
                <a:gd name="connsiteX71" fmla="*/ 626969 w 1364412"/>
                <a:gd name="connsiteY71" fmla="*/ 166173 h 2457846"/>
                <a:gd name="connsiteX72" fmla="*/ 752601 w 1364412"/>
                <a:gd name="connsiteY72" fmla="*/ 16508 h 2457846"/>
                <a:gd name="connsiteX73" fmla="*/ 1032001 w 1364412"/>
                <a:gd name="connsiteY73" fmla="*/ 3808 h 2457846"/>
                <a:gd name="connsiteX74" fmla="*/ 1032001 w 1364412"/>
                <a:gd name="connsiteY74" fmla="*/ 3808 h 2457846"/>
                <a:gd name="connsiteX0" fmla="*/ 242225 w 1364412"/>
                <a:gd name="connsiteY0" fmla="*/ 792036 h 2457846"/>
                <a:gd name="connsiteX1" fmla="*/ 164103 w 1364412"/>
                <a:gd name="connsiteY1" fmla="*/ 930517 h 2457846"/>
                <a:gd name="connsiteX2" fmla="*/ 53904 w 1364412"/>
                <a:gd name="connsiteY2" fmla="*/ 994408 h 2457846"/>
                <a:gd name="connsiteX3" fmla="*/ 7 w 1364412"/>
                <a:gd name="connsiteY3" fmla="*/ 1152386 h 2457846"/>
                <a:gd name="connsiteX4" fmla="*/ 92200 w 1364412"/>
                <a:gd name="connsiteY4" fmla="*/ 1300379 h 2457846"/>
                <a:gd name="connsiteX5" fmla="*/ 31436 w 1364412"/>
                <a:gd name="connsiteY5" fmla="*/ 1612409 h 2457846"/>
                <a:gd name="connsiteX6" fmla="*/ 106269 w 1364412"/>
                <a:gd name="connsiteY6" fmla="*/ 1897476 h 2457846"/>
                <a:gd name="connsiteX7" fmla="*/ 196732 w 1364412"/>
                <a:gd name="connsiteY7" fmla="*/ 2082701 h 2457846"/>
                <a:gd name="connsiteX8" fmla="*/ 320801 w 1364412"/>
                <a:gd name="connsiteY8" fmla="*/ 2340608 h 2457846"/>
                <a:gd name="connsiteX9" fmla="*/ 275863 w 1364412"/>
                <a:gd name="connsiteY9" fmla="*/ 2168670 h 2457846"/>
                <a:gd name="connsiteX10" fmla="*/ 218031 w 1364412"/>
                <a:gd name="connsiteY10" fmla="*/ 1999466 h 2457846"/>
                <a:gd name="connsiteX11" fmla="*/ 380198 w 1364412"/>
                <a:gd name="connsiteY11" fmla="*/ 2080942 h 2457846"/>
                <a:gd name="connsiteX12" fmla="*/ 549401 w 1364412"/>
                <a:gd name="connsiteY12" fmla="*/ 2137408 h 2457846"/>
                <a:gd name="connsiteX13" fmla="*/ 392702 w 1364412"/>
                <a:gd name="connsiteY13" fmla="*/ 2046945 h 2457846"/>
                <a:gd name="connsiteX14" fmla="*/ 227798 w 1364412"/>
                <a:gd name="connsiteY14" fmla="*/ 1927173 h 2457846"/>
                <a:gd name="connsiteX15" fmla="*/ 145736 w 1364412"/>
                <a:gd name="connsiteY15" fmla="*/ 1726514 h 2457846"/>
                <a:gd name="connsiteX16" fmla="*/ 124635 w 1364412"/>
                <a:gd name="connsiteY16" fmla="*/ 1571185 h 2457846"/>
                <a:gd name="connsiteX17" fmla="*/ 181101 w 1364412"/>
                <a:gd name="connsiteY17" fmla="*/ 1358215 h 2457846"/>
                <a:gd name="connsiteX18" fmla="*/ 286804 w 1364412"/>
                <a:gd name="connsiteY18" fmla="*/ 1268142 h 2457846"/>
                <a:gd name="connsiteX19" fmla="*/ 345028 w 1364412"/>
                <a:gd name="connsiteY19" fmla="*/ 1115554 h 2457846"/>
                <a:gd name="connsiteX20" fmla="*/ 259281 w 1364412"/>
                <a:gd name="connsiteY20" fmla="*/ 961159 h 2457846"/>
                <a:gd name="connsiteX21" fmla="*/ 301485 w 1364412"/>
                <a:gd name="connsiteY21" fmla="*/ 900719 h 2457846"/>
                <a:gd name="connsiteX22" fmla="*/ 376659 w 1364412"/>
                <a:gd name="connsiteY22" fmla="*/ 937702 h 2457846"/>
                <a:gd name="connsiteX23" fmla="*/ 432800 w 1364412"/>
                <a:gd name="connsiteY23" fmla="*/ 851205 h 2457846"/>
                <a:gd name="connsiteX24" fmla="*/ 447851 w 1364412"/>
                <a:gd name="connsiteY24" fmla="*/ 898693 h 2457846"/>
                <a:gd name="connsiteX25" fmla="*/ 496298 w 1364412"/>
                <a:gd name="connsiteY25" fmla="*/ 903538 h 2457846"/>
                <a:gd name="connsiteX26" fmla="*/ 617470 w 1364412"/>
                <a:gd name="connsiteY26" fmla="*/ 870259 h 2457846"/>
                <a:gd name="connsiteX27" fmla="*/ 643967 w 1364412"/>
                <a:gd name="connsiteY27" fmla="*/ 742520 h 2457846"/>
                <a:gd name="connsiteX28" fmla="*/ 739901 w 1364412"/>
                <a:gd name="connsiteY28" fmla="*/ 778899 h 2457846"/>
                <a:gd name="connsiteX29" fmla="*/ 704267 w 1364412"/>
                <a:gd name="connsiteY29" fmla="*/ 1017208 h 2457846"/>
                <a:gd name="connsiteX30" fmla="*/ 724271 w 1364412"/>
                <a:gd name="connsiteY30" fmla="*/ 1152474 h 2457846"/>
                <a:gd name="connsiteX31" fmla="*/ 790701 w 1364412"/>
                <a:gd name="connsiteY31" fmla="*/ 1311908 h 2457846"/>
                <a:gd name="connsiteX32" fmla="*/ 892301 w 1364412"/>
                <a:gd name="connsiteY32" fmla="*/ 1388108 h 2457846"/>
                <a:gd name="connsiteX33" fmla="*/ 943101 w 1364412"/>
                <a:gd name="connsiteY33" fmla="*/ 1515108 h 2457846"/>
                <a:gd name="connsiteX34" fmla="*/ 964202 w 1364412"/>
                <a:gd name="connsiteY34" fmla="*/ 1705413 h 2457846"/>
                <a:gd name="connsiteX35" fmla="*/ 927666 w 1364412"/>
                <a:gd name="connsiteY35" fmla="*/ 1889075 h 2457846"/>
                <a:gd name="connsiteX36" fmla="*/ 831927 w 1364412"/>
                <a:gd name="connsiteY36" fmla="*/ 2114157 h 2457846"/>
                <a:gd name="connsiteX37" fmla="*/ 960934 w 1364412"/>
                <a:gd name="connsiteY37" fmla="*/ 1929009 h 2457846"/>
                <a:gd name="connsiteX38" fmla="*/ 1002302 w 1364412"/>
                <a:gd name="connsiteY38" fmla="*/ 2233342 h 2457846"/>
                <a:gd name="connsiteX39" fmla="*/ 1036104 w 1364412"/>
                <a:gd name="connsiteY39" fmla="*/ 2457643 h 2457846"/>
                <a:gd name="connsiteX40" fmla="*/ 1020669 w 1364412"/>
                <a:gd name="connsiteY40" fmla="*/ 2195437 h 2457846"/>
                <a:gd name="connsiteX41" fmla="*/ 1012462 w 1364412"/>
                <a:gd name="connsiteY41" fmla="*/ 1915842 h 2457846"/>
                <a:gd name="connsiteX42" fmla="*/ 1025163 w 1364412"/>
                <a:gd name="connsiteY42" fmla="*/ 1539140 h 2457846"/>
                <a:gd name="connsiteX43" fmla="*/ 1061895 w 1364412"/>
                <a:gd name="connsiteY43" fmla="*/ 1426208 h 2457846"/>
                <a:gd name="connsiteX44" fmla="*/ 1129746 w 1364412"/>
                <a:gd name="connsiteY44" fmla="*/ 1612484 h 2457846"/>
                <a:gd name="connsiteX45" fmla="*/ 1200085 w 1364412"/>
                <a:gd name="connsiteY45" fmla="*/ 1837568 h 2457846"/>
                <a:gd name="connsiteX46" fmla="*/ 1291667 w 1364412"/>
                <a:gd name="connsiteY46" fmla="*/ 2051049 h 2457846"/>
                <a:gd name="connsiteX47" fmla="*/ 1214153 w 1364412"/>
                <a:gd name="connsiteY47" fmla="*/ 1767229 h 2457846"/>
                <a:gd name="connsiteX48" fmla="*/ 1163104 w 1364412"/>
                <a:gd name="connsiteY48" fmla="*/ 1575091 h 2457846"/>
                <a:gd name="connsiteX49" fmla="*/ 1073032 w 1364412"/>
                <a:gd name="connsiteY49" fmla="*/ 1330273 h 2457846"/>
                <a:gd name="connsiteX50" fmla="*/ 1041965 w 1364412"/>
                <a:gd name="connsiteY50" fmla="*/ 1214214 h 2457846"/>
                <a:gd name="connsiteX51" fmla="*/ 1030633 w 1364412"/>
                <a:gd name="connsiteY51" fmla="*/ 1059275 h 2457846"/>
                <a:gd name="connsiteX52" fmla="*/ 939194 w 1364412"/>
                <a:gd name="connsiteY52" fmla="*/ 925633 h 2457846"/>
                <a:gd name="connsiteX53" fmla="*/ 1159001 w 1364412"/>
                <a:gd name="connsiteY53" fmla="*/ 1159508 h 2457846"/>
                <a:gd name="connsiteX54" fmla="*/ 1159001 w 1364412"/>
                <a:gd name="connsiteY54" fmla="*/ 1159508 h 2457846"/>
                <a:gd name="connsiteX55" fmla="*/ 1214153 w 1364412"/>
                <a:gd name="connsiteY55" fmla="*/ 1324097 h 2457846"/>
                <a:gd name="connsiteX56" fmla="*/ 1278967 w 1364412"/>
                <a:gd name="connsiteY56" fmla="*/ 1653049 h 2457846"/>
                <a:gd name="connsiteX57" fmla="*/ 1363373 w 1364412"/>
                <a:gd name="connsiteY57" fmla="*/ 2178634 h 2457846"/>
                <a:gd name="connsiteX58" fmla="*/ 1322733 w 1364412"/>
                <a:gd name="connsiteY58" fmla="*/ 1660279 h 2457846"/>
                <a:gd name="connsiteX59" fmla="*/ 1273496 w 1364412"/>
                <a:gd name="connsiteY59" fmla="*/ 1362902 h 2457846"/>
                <a:gd name="connsiteX60" fmla="*/ 1229535 w 1364412"/>
                <a:gd name="connsiteY60" fmla="*/ 1137039 h 2457846"/>
                <a:gd name="connsiteX61" fmla="*/ 1353026 w 1364412"/>
                <a:gd name="connsiteY61" fmla="*/ 1197732 h 2457846"/>
                <a:gd name="connsiteX62" fmla="*/ 1353739 w 1364412"/>
                <a:gd name="connsiteY62" fmla="*/ 1165178 h 2457846"/>
                <a:gd name="connsiteX63" fmla="*/ 1235201 w 1364412"/>
                <a:gd name="connsiteY63" fmla="*/ 1069241 h 2457846"/>
                <a:gd name="connsiteX64" fmla="*/ 1143368 w 1364412"/>
                <a:gd name="connsiteY64" fmla="*/ 921333 h 2457846"/>
                <a:gd name="connsiteX65" fmla="*/ 985305 w 1364412"/>
                <a:gd name="connsiteY65" fmla="*/ 726535 h 2457846"/>
                <a:gd name="connsiteX66" fmla="*/ 753477 w 1364412"/>
                <a:gd name="connsiteY66" fmla="*/ 709315 h 2457846"/>
                <a:gd name="connsiteX67" fmla="*/ 655517 w 1364412"/>
                <a:gd name="connsiteY67" fmla="*/ 693959 h 2457846"/>
                <a:gd name="connsiteX68" fmla="*/ 631951 w 1364412"/>
                <a:gd name="connsiteY68" fmla="*/ 603165 h 2457846"/>
                <a:gd name="connsiteX69" fmla="*/ 584765 w 1364412"/>
                <a:gd name="connsiteY69" fmla="*/ 389824 h 2457846"/>
                <a:gd name="connsiteX70" fmla="*/ 626969 w 1364412"/>
                <a:gd name="connsiteY70" fmla="*/ 166173 h 2457846"/>
                <a:gd name="connsiteX71" fmla="*/ 752601 w 1364412"/>
                <a:gd name="connsiteY71" fmla="*/ 16508 h 2457846"/>
                <a:gd name="connsiteX72" fmla="*/ 1032001 w 1364412"/>
                <a:gd name="connsiteY72" fmla="*/ 3808 h 2457846"/>
                <a:gd name="connsiteX73" fmla="*/ 1032001 w 1364412"/>
                <a:gd name="connsiteY73" fmla="*/ 3808 h 2457846"/>
                <a:gd name="connsiteX0" fmla="*/ 242225 w 1364412"/>
                <a:gd name="connsiteY0" fmla="*/ 792036 h 2457846"/>
                <a:gd name="connsiteX1" fmla="*/ 164103 w 1364412"/>
                <a:gd name="connsiteY1" fmla="*/ 930517 h 2457846"/>
                <a:gd name="connsiteX2" fmla="*/ 53904 w 1364412"/>
                <a:gd name="connsiteY2" fmla="*/ 994408 h 2457846"/>
                <a:gd name="connsiteX3" fmla="*/ 7 w 1364412"/>
                <a:gd name="connsiteY3" fmla="*/ 1152386 h 2457846"/>
                <a:gd name="connsiteX4" fmla="*/ 92200 w 1364412"/>
                <a:gd name="connsiteY4" fmla="*/ 1300379 h 2457846"/>
                <a:gd name="connsiteX5" fmla="*/ 31436 w 1364412"/>
                <a:gd name="connsiteY5" fmla="*/ 1612409 h 2457846"/>
                <a:gd name="connsiteX6" fmla="*/ 106269 w 1364412"/>
                <a:gd name="connsiteY6" fmla="*/ 1897476 h 2457846"/>
                <a:gd name="connsiteX7" fmla="*/ 196732 w 1364412"/>
                <a:gd name="connsiteY7" fmla="*/ 2082701 h 2457846"/>
                <a:gd name="connsiteX8" fmla="*/ 320801 w 1364412"/>
                <a:gd name="connsiteY8" fmla="*/ 2340608 h 2457846"/>
                <a:gd name="connsiteX9" fmla="*/ 275863 w 1364412"/>
                <a:gd name="connsiteY9" fmla="*/ 2168670 h 2457846"/>
                <a:gd name="connsiteX10" fmla="*/ 218031 w 1364412"/>
                <a:gd name="connsiteY10" fmla="*/ 1999466 h 2457846"/>
                <a:gd name="connsiteX11" fmla="*/ 380198 w 1364412"/>
                <a:gd name="connsiteY11" fmla="*/ 2080942 h 2457846"/>
                <a:gd name="connsiteX12" fmla="*/ 549401 w 1364412"/>
                <a:gd name="connsiteY12" fmla="*/ 2137408 h 2457846"/>
                <a:gd name="connsiteX13" fmla="*/ 392702 w 1364412"/>
                <a:gd name="connsiteY13" fmla="*/ 2046945 h 2457846"/>
                <a:gd name="connsiteX14" fmla="*/ 227798 w 1364412"/>
                <a:gd name="connsiteY14" fmla="*/ 1927173 h 2457846"/>
                <a:gd name="connsiteX15" fmla="*/ 145736 w 1364412"/>
                <a:gd name="connsiteY15" fmla="*/ 1726514 h 2457846"/>
                <a:gd name="connsiteX16" fmla="*/ 124635 w 1364412"/>
                <a:gd name="connsiteY16" fmla="*/ 1571185 h 2457846"/>
                <a:gd name="connsiteX17" fmla="*/ 181101 w 1364412"/>
                <a:gd name="connsiteY17" fmla="*/ 1358215 h 2457846"/>
                <a:gd name="connsiteX18" fmla="*/ 286804 w 1364412"/>
                <a:gd name="connsiteY18" fmla="*/ 1268142 h 2457846"/>
                <a:gd name="connsiteX19" fmla="*/ 345028 w 1364412"/>
                <a:gd name="connsiteY19" fmla="*/ 1115554 h 2457846"/>
                <a:gd name="connsiteX20" fmla="*/ 259281 w 1364412"/>
                <a:gd name="connsiteY20" fmla="*/ 961159 h 2457846"/>
                <a:gd name="connsiteX21" fmla="*/ 301485 w 1364412"/>
                <a:gd name="connsiteY21" fmla="*/ 871650 h 2457846"/>
                <a:gd name="connsiteX22" fmla="*/ 376659 w 1364412"/>
                <a:gd name="connsiteY22" fmla="*/ 937702 h 2457846"/>
                <a:gd name="connsiteX23" fmla="*/ 432800 w 1364412"/>
                <a:gd name="connsiteY23" fmla="*/ 851205 h 2457846"/>
                <a:gd name="connsiteX24" fmla="*/ 447851 w 1364412"/>
                <a:gd name="connsiteY24" fmla="*/ 898693 h 2457846"/>
                <a:gd name="connsiteX25" fmla="*/ 496298 w 1364412"/>
                <a:gd name="connsiteY25" fmla="*/ 903538 h 2457846"/>
                <a:gd name="connsiteX26" fmla="*/ 617470 w 1364412"/>
                <a:gd name="connsiteY26" fmla="*/ 870259 h 2457846"/>
                <a:gd name="connsiteX27" fmla="*/ 643967 w 1364412"/>
                <a:gd name="connsiteY27" fmla="*/ 742520 h 2457846"/>
                <a:gd name="connsiteX28" fmla="*/ 739901 w 1364412"/>
                <a:gd name="connsiteY28" fmla="*/ 778899 h 2457846"/>
                <a:gd name="connsiteX29" fmla="*/ 704267 w 1364412"/>
                <a:gd name="connsiteY29" fmla="*/ 1017208 h 2457846"/>
                <a:gd name="connsiteX30" fmla="*/ 724271 w 1364412"/>
                <a:gd name="connsiteY30" fmla="*/ 1152474 h 2457846"/>
                <a:gd name="connsiteX31" fmla="*/ 790701 w 1364412"/>
                <a:gd name="connsiteY31" fmla="*/ 1311908 h 2457846"/>
                <a:gd name="connsiteX32" fmla="*/ 892301 w 1364412"/>
                <a:gd name="connsiteY32" fmla="*/ 1388108 h 2457846"/>
                <a:gd name="connsiteX33" fmla="*/ 943101 w 1364412"/>
                <a:gd name="connsiteY33" fmla="*/ 1515108 h 2457846"/>
                <a:gd name="connsiteX34" fmla="*/ 964202 w 1364412"/>
                <a:gd name="connsiteY34" fmla="*/ 1705413 h 2457846"/>
                <a:gd name="connsiteX35" fmla="*/ 927666 w 1364412"/>
                <a:gd name="connsiteY35" fmla="*/ 1889075 h 2457846"/>
                <a:gd name="connsiteX36" fmla="*/ 831927 w 1364412"/>
                <a:gd name="connsiteY36" fmla="*/ 2114157 h 2457846"/>
                <a:gd name="connsiteX37" fmla="*/ 960934 w 1364412"/>
                <a:gd name="connsiteY37" fmla="*/ 1929009 h 2457846"/>
                <a:gd name="connsiteX38" fmla="*/ 1002302 w 1364412"/>
                <a:gd name="connsiteY38" fmla="*/ 2233342 h 2457846"/>
                <a:gd name="connsiteX39" fmla="*/ 1036104 w 1364412"/>
                <a:gd name="connsiteY39" fmla="*/ 2457643 h 2457846"/>
                <a:gd name="connsiteX40" fmla="*/ 1020669 w 1364412"/>
                <a:gd name="connsiteY40" fmla="*/ 2195437 h 2457846"/>
                <a:gd name="connsiteX41" fmla="*/ 1012462 w 1364412"/>
                <a:gd name="connsiteY41" fmla="*/ 1915842 h 2457846"/>
                <a:gd name="connsiteX42" fmla="*/ 1025163 w 1364412"/>
                <a:gd name="connsiteY42" fmla="*/ 1539140 h 2457846"/>
                <a:gd name="connsiteX43" fmla="*/ 1061895 w 1364412"/>
                <a:gd name="connsiteY43" fmla="*/ 1426208 h 2457846"/>
                <a:gd name="connsiteX44" fmla="*/ 1129746 w 1364412"/>
                <a:gd name="connsiteY44" fmla="*/ 1612484 h 2457846"/>
                <a:gd name="connsiteX45" fmla="*/ 1200085 w 1364412"/>
                <a:gd name="connsiteY45" fmla="*/ 1837568 h 2457846"/>
                <a:gd name="connsiteX46" fmla="*/ 1291667 w 1364412"/>
                <a:gd name="connsiteY46" fmla="*/ 2051049 h 2457846"/>
                <a:gd name="connsiteX47" fmla="*/ 1214153 w 1364412"/>
                <a:gd name="connsiteY47" fmla="*/ 1767229 h 2457846"/>
                <a:gd name="connsiteX48" fmla="*/ 1163104 w 1364412"/>
                <a:gd name="connsiteY48" fmla="*/ 1575091 h 2457846"/>
                <a:gd name="connsiteX49" fmla="*/ 1073032 w 1364412"/>
                <a:gd name="connsiteY49" fmla="*/ 1330273 h 2457846"/>
                <a:gd name="connsiteX50" fmla="*/ 1041965 w 1364412"/>
                <a:gd name="connsiteY50" fmla="*/ 1214214 h 2457846"/>
                <a:gd name="connsiteX51" fmla="*/ 1030633 w 1364412"/>
                <a:gd name="connsiteY51" fmla="*/ 1059275 h 2457846"/>
                <a:gd name="connsiteX52" fmla="*/ 939194 w 1364412"/>
                <a:gd name="connsiteY52" fmla="*/ 925633 h 2457846"/>
                <a:gd name="connsiteX53" fmla="*/ 1159001 w 1364412"/>
                <a:gd name="connsiteY53" fmla="*/ 1159508 h 2457846"/>
                <a:gd name="connsiteX54" fmla="*/ 1159001 w 1364412"/>
                <a:gd name="connsiteY54" fmla="*/ 1159508 h 2457846"/>
                <a:gd name="connsiteX55" fmla="*/ 1214153 w 1364412"/>
                <a:gd name="connsiteY55" fmla="*/ 1324097 h 2457846"/>
                <a:gd name="connsiteX56" fmla="*/ 1278967 w 1364412"/>
                <a:gd name="connsiteY56" fmla="*/ 1653049 h 2457846"/>
                <a:gd name="connsiteX57" fmla="*/ 1363373 w 1364412"/>
                <a:gd name="connsiteY57" fmla="*/ 2178634 h 2457846"/>
                <a:gd name="connsiteX58" fmla="*/ 1322733 w 1364412"/>
                <a:gd name="connsiteY58" fmla="*/ 1660279 h 2457846"/>
                <a:gd name="connsiteX59" fmla="*/ 1273496 w 1364412"/>
                <a:gd name="connsiteY59" fmla="*/ 1362902 h 2457846"/>
                <a:gd name="connsiteX60" fmla="*/ 1229535 w 1364412"/>
                <a:gd name="connsiteY60" fmla="*/ 1137039 h 2457846"/>
                <a:gd name="connsiteX61" fmla="*/ 1353026 w 1364412"/>
                <a:gd name="connsiteY61" fmla="*/ 1197732 h 2457846"/>
                <a:gd name="connsiteX62" fmla="*/ 1353739 w 1364412"/>
                <a:gd name="connsiteY62" fmla="*/ 1165178 h 2457846"/>
                <a:gd name="connsiteX63" fmla="*/ 1235201 w 1364412"/>
                <a:gd name="connsiteY63" fmla="*/ 1069241 h 2457846"/>
                <a:gd name="connsiteX64" fmla="*/ 1143368 w 1364412"/>
                <a:gd name="connsiteY64" fmla="*/ 921333 h 2457846"/>
                <a:gd name="connsiteX65" fmla="*/ 985305 w 1364412"/>
                <a:gd name="connsiteY65" fmla="*/ 726535 h 2457846"/>
                <a:gd name="connsiteX66" fmla="*/ 753477 w 1364412"/>
                <a:gd name="connsiteY66" fmla="*/ 709315 h 2457846"/>
                <a:gd name="connsiteX67" fmla="*/ 655517 w 1364412"/>
                <a:gd name="connsiteY67" fmla="*/ 693959 h 2457846"/>
                <a:gd name="connsiteX68" fmla="*/ 631951 w 1364412"/>
                <a:gd name="connsiteY68" fmla="*/ 603165 h 2457846"/>
                <a:gd name="connsiteX69" fmla="*/ 584765 w 1364412"/>
                <a:gd name="connsiteY69" fmla="*/ 389824 h 2457846"/>
                <a:gd name="connsiteX70" fmla="*/ 626969 w 1364412"/>
                <a:gd name="connsiteY70" fmla="*/ 166173 h 2457846"/>
                <a:gd name="connsiteX71" fmla="*/ 752601 w 1364412"/>
                <a:gd name="connsiteY71" fmla="*/ 16508 h 2457846"/>
                <a:gd name="connsiteX72" fmla="*/ 1032001 w 1364412"/>
                <a:gd name="connsiteY72" fmla="*/ 3808 h 2457846"/>
                <a:gd name="connsiteX73" fmla="*/ 1032001 w 1364412"/>
                <a:gd name="connsiteY73" fmla="*/ 3808 h 2457846"/>
                <a:gd name="connsiteX0" fmla="*/ 242225 w 1364412"/>
                <a:gd name="connsiteY0" fmla="*/ 792036 h 2457846"/>
                <a:gd name="connsiteX1" fmla="*/ 164103 w 1364412"/>
                <a:gd name="connsiteY1" fmla="*/ 930517 h 2457846"/>
                <a:gd name="connsiteX2" fmla="*/ 53904 w 1364412"/>
                <a:gd name="connsiteY2" fmla="*/ 994408 h 2457846"/>
                <a:gd name="connsiteX3" fmla="*/ 7 w 1364412"/>
                <a:gd name="connsiteY3" fmla="*/ 1152386 h 2457846"/>
                <a:gd name="connsiteX4" fmla="*/ 92200 w 1364412"/>
                <a:gd name="connsiteY4" fmla="*/ 1300379 h 2457846"/>
                <a:gd name="connsiteX5" fmla="*/ 31436 w 1364412"/>
                <a:gd name="connsiteY5" fmla="*/ 1612409 h 2457846"/>
                <a:gd name="connsiteX6" fmla="*/ 106269 w 1364412"/>
                <a:gd name="connsiteY6" fmla="*/ 1897476 h 2457846"/>
                <a:gd name="connsiteX7" fmla="*/ 196732 w 1364412"/>
                <a:gd name="connsiteY7" fmla="*/ 2082701 h 2457846"/>
                <a:gd name="connsiteX8" fmla="*/ 320801 w 1364412"/>
                <a:gd name="connsiteY8" fmla="*/ 2340608 h 2457846"/>
                <a:gd name="connsiteX9" fmla="*/ 275863 w 1364412"/>
                <a:gd name="connsiteY9" fmla="*/ 2168670 h 2457846"/>
                <a:gd name="connsiteX10" fmla="*/ 218031 w 1364412"/>
                <a:gd name="connsiteY10" fmla="*/ 1999466 h 2457846"/>
                <a:gd name="connsiteX11" fmla="*/ 380198 w 1364412"/>
                <a:gd name="connsiteY11" fmla="*/ 2080942 h 2457846"/>
                <a:gd name="connsiteX12" fmla="*/ 549401 w 1364412"/>
                <a:gd name="connsiteY12" fmla="*/ 2137408 h 2457846"/>
                <a:gd name="connsiteX13" fmla="*/ 392702 w 1364412"/>
                <a:gd name="connsiteY13" fmla="*/ 2046945 h 2457846"/>
                <a:gd name="connsiteX14" fmla="*/ 227798 w 1364412"/>
                <a:gd name="connsiteY14" fmla="*/ 1927173 h 2457846"/>
                <a:gd name="connsiteX15" fmla="*/ 145736 w 1364412"/>
                <a:gd name="connsiteY15" fmla="*/ 1726514 h 2457846"/>
                <a:gd name="connsiteX16" fmla="*/ 124635 w 1364412"/>
                <a:gd name="connsiteY16" fmla="*/ 1571185 h 2457846"/>
                <a:gd name="connsiteX17" fmla="*/ 181101 w 1364412"/>
                <a:gd name="connsiteY17" fmla="*/ 1358215 h 2457846"/>
                <a:gd name="connsiteX18" fmla="*/ 286804 w 1364412"/>
                <a:gd name="connsiteY18" fmla="*/ 1268142 h 2457846"/>
                <a:gd name="connsiteX19" fmla="*/ 345028 w 1364412"/>
                <a:gd name="connsiteY19" fmla="*/ 1115554 h 2457846"/>
                <a:gd name="connsiteX20" fmla="*/ 259281 w 1364412"/>
                <a:gd name="connsiteY20" fmla="*/ 961159 h 2457846"/>
                <a:gd name="connsiteX21" fmla="*/ 301485 w 1364412"/>
                <a:gd name="connsiteY21" fmla="*/ 871650 h 2457846"/>
                <a:gd name="connsiteX22" fmla="*/ 432800 w 1364412"/>
                <a:gd name="connsiteY22" fmla="*/ 851205 h 2457846"/>
                <a:gd name="connsiteX23" fmla="*/ 447851 w 1364412"/>
                <a:gd name="connsiteY23" fmla="*/ 898693 h 2457846"/>
                <a:gd name="connsiteX24" fmla="*/ 496298 w 1364412"/>
                <a:gd name="connsiteY24" fmla="*/ 903538 h 2457846"/>
                <a:gd name="connsiteX25" fmla="*/ 617470 w 1364412"/>
                <a:gd name="connsiteY25" fmla="*/ 870259 h 2457846"/>
                <a:gd name="connsiteX26" fmla="*/ 643967 w 1364412"/>
                <a:gd name="connsiteY26" fmla="*/ 742520 h 2457846"/>
                <a:gd name="connsiteX27" fmla="*/ 739901 w 1364412"/>
                <a:gd name="connsiteY27" fmla="*/ 778899 h 2457846"/>
                <a:gd name="connsiteX28" fmla="*/ 704267 w 1364412"/>
                <a:gd name="connsiteY28" fmla="*/ 1017208 h 2457846"/>
                <a:gd name="connsiteX29" fmla="*/ 724271 w 1364412"/>
                <a:gd name="connsiteY29" fmla="*/ 1152474 h 2457846"/>
                <a:gd name="connsiteX30" fmla="*/ 790701 w 1364412"/>
                <a:gd name="connsiteY30" fmla="*/ 1311908 h 2457846"/>
                <a:gd name="connsiteX31" fmla="*/ 892301 w 1364412"/>
                <a:gd name="connsiteY31" fmla="*/ 1388108 h 2457846"/>
                <a:gd name="connsiteX32" fmla="*/ 943101 w 1364412"/>
                <a:gd name="connsiteY32" fmla="*/ 1515108 h 2457846"/>
                <a:gd name="connsiteX33" fmla="*/ 964202 w 1364412"/>
                <a:gd name="connsiteY33" fmla="*/ 1705413 h 2457846"/>
                <a:gd name="connsiteX34" fmla="*/ 927666 w 1364412"/>
                <a:gd name="connsiteY34" fmla="*/ 1889075 h 2457846"/>
                <a:gd name="connsiteX35" fmla="*/ 831927 w 1364412"/>
                <a:gd name="connsiteY35" fmla="*/ 2114157 h 2457846"/>
                <a:gd name="connsiteX36" fmla="*/ 960934 w 1364412"/>
                <a:gd name="connsiteY36" fmla="*/ 1929009 h 2457846"/>
                <a:gd name="connsiteX37" fmla="*/ 1002302 w 1364412"/>
                <a:gd name="connsiteY37" fmla="*/ 2233342 h 2457846"/>
                <a:gd name="connsiteX38" fmla="*/ 1036104 w 1364412"/>
                <a:gd name="connsiteY38" fmla="*/ 2457643 h 2457846"/>
                <a:gd name="connsiteX39" fmla="*/ 1020669 w 1364412"/>
                <a:gd name="connsiteY39" fmla="*/ 2195437 h 2457846"/>
                <a:gd name="connsiteX40" fmla="*/ 1012462 w 1364412"/>
                <a:gd name="connsiteY40" fmla="*/ 1915842 h 2457846"/>
                <a:gd name="connsiteX41" fmla="*/ 1025163 w 1364412"/>
                <a:gd name="connsiteY41" fmla="*/ 1539140 h 2457846"/>
                <a:gd name="connsiteX42" fmla="*/ 1061895 w 1364412"/>
                <a:gd name="connsiteY42" fmla="*/ 1426208 h 2457846"/>
                <a:gd name="connsiteX43" fmla="*/ 1129746 w 1364412"/>
                <a:gd name="connsiteY43" fmla="*/ 1612484 h 2457846"/>
                <a:gd name="connsiteX44" fmla="*/ 1200085 w 1364412"/>
                <a:gd name="connsiteY44" fmla="*/ 1837568 h 2457846"/>
                <a:gd name="connsiteX45" fmla="*/ 1291667 w 1364412"/>
                <a:gd name="connsiteY45" fmla="*/ 2051049 h 2457846"/>
                <a:gd name="connsiteX46" fmla="*/ 1214153 w 1364412"/>
                <a:gd name="connsiteY46" fmla="*/ 1767229 h 2457846"/>
                <a:gd name="connsiteX47" fmla="*/ 1163104 w 1364412"/>
                <a:gd name="connsiteY47" fmla="*/ 1575091 h 2457846"/>
                <a:gd name="connsiteX48" fmla="*/ 1073032 w 1364412"/>
                <a:gd name="connsiteY48" fmla="*/ 1330273 h 2457846"/>
                <a:gd name="connsiteX49" fmla="*/ 1041965 w 1364412"/>
                <a:gd name="connsiteY49" fmla="*/ 1214214 h 2457846"/>
                <a:gd name="connsiteX50" fmla="*/ 1030633 w 1364412"/>
                <a:gd name="connsiteY50" fmla="*/ 1059275 h 2457846"/>
                <a:gd name="connsiteX51" fmla="*/ 939194 w 1364412"/>
                <a:gd name="connsiteY51" fmla="*/ 925633 h 2457846"/>
                <a:gd name="connsiteX52" fmla="*/ 1159001 w 1364412"/>
                <a:gd name="connsiteY52" fmla="*/ 1159508 h 2457846"/>
                <a:gd name="connsiteX53" fmla="*/ 1159001 w 1364412"/>
                <a:gd name="connsiteY53" fmla="*/ 1159508 h 2457846"/>
                <a:gd name="connsiteX54" fmla="*/ 1214153 w 1364412"/>
                <a:gd name="connsiteY54" fmla="*/ 1324097 h 2457846"/>
                <a:gd name="connsiteX55" fmla="*/ 1278967 w 1364412"/>
                <a:gd name="connsiteY55" fmla="*/ 1653049 h 2457846"/>
                <a:gd name="connsiteX56" fmla="*/ 1363373 w 1364412"/>
                <a:gd name="connsiteY56" fmla="*/ 2178634 h 2457846"/>
                <a:gd name="connsiteX57" fmla="*/ 1322733 w 1364412"/>
                <a:gd name="connsiteY57" fmla="*/ 1660279 h 2457846"/>
                <a:gd name="connsiteX58" fmla="*/ 1273496 w 1364412"/>
                <a:gd name="connsiteY58" fmla="*/ 1362902 h 2457846"/>
                <a:gd name="connsiteX59" fmla="*/ 1229535 w 1364412"/>
                <a:gd name="connsiteY59" fmla="*/ 1137039 h 2457846"/>
                <a:gd name="connsiteX60" fmla="*/ 1353026 w 1364412"/>
                <a:gd name="connsiteY60" fmla="*/ 1197732 h 2457846"/>
                <a:gd name="connsiteX61" fmla="*/ 1353739 w 1364412"/>
                <a:gd name="connsiteY61" fmla="*/ 1165178 h 2457846"/>
                <a:gd name="connsiteX62" fmla="*/ 1235201 w 1364412"/>
                <a:gd name="connsiteY62" fmla="*/ 1069241 h 2457846"/>
                <a:gd name="connsiteX63" fmla="*/ 1143368 w 1364412"/>
                <a:gd name="connsiteY63" fmla="*/ 921333 h 2457846"/>
                <a:gd name="connsiteX64" fmla="*/ 985305 w 1364412"/>
                <a:gd name="connsiteY64" fmla="*/ 726535 h 2457846"/>
                <a:gd name="connsiteX65" fmla="*/ 753477 w 1364412"/>
                <a:gd name="connsiteY65" fmla="*/ 709315 h 2457846"/>
                <a:gd name="connsiteX66" fmla="*/ 655517 w 1364412"/>
                <a:gd name="connsiteY66" fmla="*/ 693959 h 2457846"/>
                <a:gd name="connsiteX67" fmla="*/ 631951 w 1364412"/>
                <a:gd name="connsiteY67" fmla="*/ 603165 h 2457846"/>
                <a:gd name="connsiteX68" fmla="*/ 584765 w 1364412"/>
                <a:gd name="connsiteY68" fmla="*/ 389824 h 2457846"/>
                <a:gd name="connsiteX69" fmla="*/ 626969 w 1364412"/>
                <a:gd name="connsiteY69" fmla="*/ 166173 h 2457846"/>
                <a:gd name="connsiteX70" fmla="*/ 752601 w 1364412"/>
                <a:gd name="connsiteY70" fmla="*/ 16508 h 2457846"/>
                <a:gd name="connsiteX71" fmla="*/ 1032001 w 1364412"/>
                <a:gd name="connsiteY71" fmla="*/ 3808 h 2457846"/>
                <a:gd name="connsiteX72" fmla="*/ 1032001 w 1364412"/>
                <a:gd name="connsiteY72" fmla="*/ 3808 h 2457846"/>
                <a:gd name="connsiteX0" fmla="*/ 242225 w 1364412"/>
                <a:gd name="connsiteY0" fmla="*/ 792036 h 2457846"/>
                <a:gd name="connsiteX1" fmla="*/ 164103 w 1364412"/>
                <a:gd name="connsiteY1" fmla="*/ 930517 h 2457846"/>
                <a:gd name="connsiteX2" fmla="*/ 53904 w 1364412"/>
                <a:gd name="connsiteY2" fmla="*/ 994408 h 2457846"/>
                <a:gd name="connsiteX3" fmla="*/ 7 w 1364412"/>
                <a:gd name="connsiteY3" fmla="*/ 1152386 h 2457846"/>
                <a:gd name="connsiteX4" fmla="*/ 92200 w 1364412"/>
                <a:gd name="connsiteY4" fmla="*/ 1300379 h 2457846"/>
                <a:gd name="connsiteX5" fmla="*/ 31436 w 1364412"/>
                <a:gd name="connsiteY5" fmla="*/ 1612409 h 2457846"/>
                <a:gd name="connsiteX6" fmla="*/ 106269 w 1364412"/>
                <a:gd name="connsiteY6" fmla="*/ 1897476 h 2457846"/>
                <a:gd name="connsiteX7" fmla="*/ 196732 w 1364412"/>
                <a:gd name="connsiteY7" fmla="*/ 2082701 h 2457846"/>
                <a:gd name="connsiteX8" fmla="*/ 320801 w 1364412"/>
                <a:gd name="connsiteY8" fmla="*/ 2340608 h 2457846"/>
                <a:gd name="connsiteX9" fmla="*/ 275863 w 1364412"/>
                <a:gd name="connsiteY9" fmla="*/ 2168670 h 2457846"/>
                <a:gd name="connsiteX10" fmla="*/ 218031 w 1364412"/>
                <a:gd name="connsiteY10" fmla="*/ 1999466 h 2457846"/>
                <a:gd name="connsiteX11" fmla="*/ 380198 w 1364412"/>
                <a:gd name="connsiteY11" fmla="*/ 2080942 h 2457846"/>
                <a:gd name="connsiteX12" fmla="*/ 549401 w 1364412"/>
                <a:gd name="connsiteY12" fmla="*/ 2137408 h 2457846"/>
                <a:gd name="connsiteX13" fmla="*/ 392702 w 1364412"/>
                <a:gd name="connsiteY13" fmla="*/ 2046945 h 2457846"/>
                <a:gd name="connsiteX14" fmla="*/ 227798 w 1364412"/>
                <a:gd name="connsiteY14" fmla="*/ 1927173 h 2457846"/>
                <a:gd name="connsiteX15" fmla="*/ 145736 w 1364412"/>
                <a:gd name="connsiteY15" fmla="*/ 1726514 h 2457846"/>
                <a:gd name="connsiteX16" fmla="*/ 124635 w 1364412"/>
                <a:gd name="connsiteY16" fmla="*/ 1571185 h 2457846"/>
                <a:gd name="connsiteX17" fmla="*/ 181101 w 1364412"/>
                <a:gd name="connsiteY17" fmla="*/ 1358215 h 2457846"/>
                <a:gd name="connsiteX18" fmla="*/ 286804 w 1364412"/>
                <a:gd name="connsiteY18" fmla="*/ 1268142 h 2457846"/>
                <a:gd name="connsiteX19" fmla="*/ 345028 w 1364412"/>
                <a:gd name="connsiteY19" fmla="*/ 1115554 h 2457846"/>
                <a:gd name="connsiteX20" fmla="*/ 259281 w 1364412"/>
                <a:gd name="connsiteY20" fmla="*/ 961159 h 2457846"/>
                <a:gd name="connsiteX21" fmla="*/ 301485 w 1364412"/>
                <a:gd name="connsiteY21" fmla="*/ 871650 h 2457846"/>
                <a:gd name="connsiteX22" fmla="*/ 394043 w 1364412"/>
                <a:gd name="connsiteY22" fmla="*/ 894807 h 2457846"/>
                <a:gd name="connsiteX23" fmla="*/ 447851 w 1364412"/>
                <a:gd name="connsiteY23" fmla="*/ 898693 h 2457846"/>
                <a:gd name="connsiteX24" fmla="*/ 496298 w 1364412"/>
                <a:gd name="connsiteY24" fmla="*/ 903538 h 2457846"/>
                <a:gd name="connsiteX25" fmla="*/ 617470 w 1364412"/>
                <a:gd name="connsiteY25" fmla="*/ 870259 h 2457846"/>
                <a:gd name="connsiteX26" fmla="*/ 643967 w 1364412"/>
                <a:gd name="connsiteY26" fmla="*/ 742520 h 2457846"/>
                <a:gd name="connsiteX27" fmla="*/ 739901 w 1364412"/>
                <a:gd name="connsiteY27" fmla="*/ 778899 h 2457846"/>
                <a:gd name="connsiteX28" fmla="*/ 704267 w 1364412"/>
                <a:gd name="connsiteY28" fmla="*/ 1017208 h 2457846"/>
                <a:gd name="connsiteX29" fmla="*/ 724271 w 1364412"/>
                <a:gd name="connsiteY29" fmla="*/ 1152474 h 2457846"/>
                <a:gd name="connsiteX30" fmla="*/ 790701 w 1364412"/>
                <a:gd name="connsiteY30" fmla="*/ 1311908 h 2457846"/>
                <a:gd name="connsiteX31" fmla="*/ 892301 w 1364412"/>
                <a:gd name="connsiteY31" fmla="*/ 1388108 h 2457846"/>
                <a:gd name="connsiteX32" fmla="*/ 943101 w 1364412"/>
                <a:gd name="connsiteY32" fmla="*/ 1515108 h 2457846"/>
                <a:gd name="connsiteX33" fmla="*/ 964202 w 1364412"/>
                <a:gd name="connsiteY33" fmla="*/ 1705413 h 2457846"/>
                <a:gd name="connsiteX34" fmla="*/ 927666 w 1364412"/>
                <a:gd name="connsiteY34" fmla="*/ 1889075 h 2457846"/>
                <a:gd name="connsiteX35" fmla="*/ 831927 w 1364412"/>
                <a:gd name="connsiteY35" fmla="*/ 2114157 h 2457846"/>
                <a:gd name="connsiteX36" fmla="*/ 960934 w 1364412"/>
                <a:gd name="connsiteY36" fmla="*/ 1929009 h 2457846"/>
                <a:gd name="connsiteX37" fmla="*/ 1002302 w 1364412"/>
                <a:gd name="connsiteY37" fmla="*/ 2233342 h 2457846"/>
                <a:gd name="connsiteX38" fmla="*/ 1036104 w 1364412"/>
                <a:gd name="connsiteY38" fmla="*/ 2457643 h 2457846"/>
                <a:gd name="connsiteX39" fmla="*/ 1020669 w 1364412"/>
                <a:gd name="connsiteY39" fmla="*/ 2195437 h 2457846"/>
                <a:gd name="connsiteX40" fmla="*/ 1012462 w 1364412"/>
                <a:gd name="connsiteY40" fmla="*/ 1915842 h 2457846"/>
                <a:gd name="connsiteX41" fmla="*/ 1025163 w 1364412"/>
                <a:gd name="connsiteY41" fmla="*/ 1539140 h 2457846"/>
                <a:gd name="connsiteX42" fmla="*/ 1061895 w 1364412"/>
                <a:gd name="connsiteY42" fmla="*/ 1426208 h 2457846"/>
                <a:gd name="connsiteX43" fmla="*/ 1129746 w 1364412"/>
                <a:gd name="connsiteY43" fmla="*/ 1612484 h 2457846"/>
                <a:gd name="connsiteX44" fmla="*/ 1200085 w 1364412"/>
                <a:gd name="connsiteY44" fmla="*/ 1837568 h 2457846"/>
                <a:gd name="connsiteX45" fmla="*/ 1291667 w 1364412"/>
                <a:gd name="connsiteY45" fmla="*/ 2051049 h 2457846"/>
                <a:gd name="connsiteX46" fmla="*/ 1214153 w 1364412"/>
                <a:gd name="connsiteY46" fmla="*/ 1767229 h 2457846"/>
                <a:gd name="connsiteX47" fmla="*/ 1163104 w 1364412"/>
                <a:gd name="connsiteY47" fmla="*/ 1575091 h 2457846"/>
                <a:gd name="connsiteX48" fmla="*/ 1073032 w 1364412"/>
                <a:gd name="connsiteY48" fmla="*/ 1330273 h 2457846"/>
                <a:gd name="connsiteX49" fmla="*/ 1041965 w 1364412"/>
                <a:gd name="connsiteY49" fmla="*/ 1214214 h 2457846"/>
                <a:gd name="connsiteX50" fmla="*/ 1030633 w 1364412"/>
                <a:gd name="connsiteY50" fmla="*/ 1059275 h 2457846"/>
                <a:gd name="connsiteX51" fmla="*/ 939194 w 1364412"/>
                <a:gd name="connsiteY51" fmla="*/ 925633 h 2457846"/>
                <a:gd name="connsiteX52" fmla="*/ 1159001 w 1364412"/>
                <a:gd name="connsiteY52" fmla="*/ 1159508 h 2457846"/>
                <a:gd name="connsiteX53" fmla="*/ 1159001 w 1364412"/>
                <a:gd name="connsiteY53" fmla="*/ 1159508 h 2457846"/>
                <a:gd name="connsiteX54" fmla="*/ 1214153 w 1364412"/>
                <a:gd name="connsiteY54" fmla="*/ 1324097 h 2457846"/>
                <a:gd name="connsiteX55" fmla="*/ 1278967 w 1364412"/>
                <a:gd name="connsiteY55" fmla="*/ 1653049 h 2457846"/>
                <a:gd name="connsiteX56" fmla="*/ 1363373 w 1364412"/>
                <a:gd name="connsiteY56" fmla="*/ 2178634 h 2457846"/>
                <a:gd name="connsiteX57" fmla="*/ 1322733 w 1364412"/>
                <a:gd name="connsiteY57" fmla="*/ 1660279 h 2457846"/>
                <a:gd name="connsiteX58" fmla="*/ 1273496 w 1364412"/>
                <a:gd name="connsiteY58" fmla="*/ 1362902 h 2457846"/>
                <a:gd name="connsiteX59" fmla="*/ 1229535 w 1364412"/>
                <a:gd name="connsiteY59" fmla="*/ 1137039 h 2457846"/>
                <a:gd name="connsiteX60" fmla="*/ 1353026 w 1364412"/>
                <a:gd name="connsiteY60" fmla="*/ 1197732 h 2457846"/>
                <a:gd name="connsiteX61" fmla="*/ 1353739 w 1364412"/>
                <a:gd name="connsiteY61" fmla="*/ 1165178 h 2457846"/>
                <a:gd name="connsiteX62" fmla="*/ 1235201 w 1364412"/>
                <a:gd name="connsiteY62" fmla="*/ 1069241 h 2457846"/>
                <a:gd name="connsiteX63" fmla="*/ 1143368 w 1364412"/>
                <a:gd name="connsiteY63" fmla="*/ 921333 h 2457846"/>
                <a:gd name="connsiteX64" fmla="*/ 985305 w 1364412"/>
                <a:gd name="connsiteY64" fmla="*/ 726535 h 2457846"/>
                <a:gd name="connsiteX65" fmla="*/ 753477 w 1364412"/>
                <a:gd name="connsiteY65" fmla="*/ 709315 h 2457846"/>
                <a:gd name="connsiteX66" fmla="*/ 655517 w 1364412"/>
                <a:gd name="connsiteY66" fmla="*/ 693959 h 2457846"/>
                <a:gd name="connsiteX67" fmla="*/ 631951 w 1364412"/>
                <a:gd name="connsiteY67" fmla="*/ 603165 h 2457846"/>
                <a:gd name="connsiteX68" fmla="*/ 584765 w 1364412"/>
                <a:gd name="connsiteY68" fmla="*/ 389824 h 2457846"/>
                <a:gd name="connsiteX69" fmla="*/ 626969 w 1364412"/>
                <a:gd name="connsiteY69" fmla="*/ 166173 h 2457846"/>
                <a:gd name="connsiteX70" fmla="*/ 752601 w 1364412"/>
                <a:gd name="connsiteY70" fmla="*/ 16508 h 2457846"/>
                <a:gd name="connsiteX71" fmla="*/ 1032001 w 1364412"/>
                <a:gd name="connsiteY71" fmla="*/ 3808 h 2457846"/>
                <a:gd name="connsiteX72" fmla="*/ 1032001 w 1364412"/>
                <a:gd name="connsiteY72" fmla="*/ 3808 h 2457846"/>
                <a:gd name="connsiteX0" fmla="*/ 242225 w 1364412"/>
                <a:gd name="connsiteY0" fmla="*/ 792036 h 2457846"/>
                <a:gd name="connsiteX1" fmla="*/ 164103 w 1364412"/>
                <a:gd name="connsiteY1" fmla="*/ 930517 h 2457846"/>
                <a:gd name="connsiteX2" fmla="*/ 53904 w 1364412"/>
                <a:gd name="connsiteY2" fmla="*/ 994408 h 2457846"/>
                <a:gd name="connsiteX3" fmla="*/ 7 w 1364412"/>
                <a:gd name="connsiteY3" fmla="*/ 1152386 h 2457846"/>
                <a:gd name="connsiteX4" fmla="*/ 92200 w 1364412"/>
                <a:gd name="connsiteY4" fmla="*/ 1300379 h 2457846"/>
                <a:gd name="connsiteX5" fmla="*/ 31436 w 1364412"/>
                <a:gd name="connsiteY5" fmla="*/ 1612409 h 2457846"/>
                <a:gd name="connsiteX6" fmla="*/ 106269 w 1364412"/>
                <a:gd name="connsiteY6" fmla="*/ 1897476 h 2457846"/>
                <a:gd name="connsiteX7" fmla="*/ 196732 w 1364412"/>
                <a:gd name="connsiteY7" fmla="*/ 2082701 h 2457846"/>
                <a:gd name="connsiteX8" fmla="*/ 320801 w 1364412"/>
                <a:gd name="connsiteY8" fmla="*/ 2340608 h 2457846"/>
                <a:gd name="connsiteX9" fmla="*/ 275863 w 1364412"/>
                <a:gd name="connsiteY9" fmla="*/ 2168670 h 2457846"/>
                <a:gd name="connsiteX10" fmla="*/ 218031 w 1364412"/>
                <a:gd name="connsiteY10" fmla="*/ 1999466 h 2457846"/>
                <a:gd name="connsiteX11" fmla="*/ 380198 w 1364412"/>
                <a:gd name="connsiteY11" fmla="*/ 2080942 h 2457846"/>
                <a:gd name="connsiteX12" fmla="*/ 549401 w 1364412"/>
                <a:gd name="connsiteY12" fmla="*/ 2137408 h 2457846"/>
                <a:gd name="connsiteX13" fmla="*/ 392702 w 1364412"/>
                <a:gd name="connsiteY13" fmla="*/ 2046945 h 2457846"/>
                <a:gd name="connsiteX14" fmla="*/ 227798 w 1364412"/>
                <a:gd name="connsiteY14" fmla="*/ 1927173 h 2457846"/>
                <a:gd name="connsiteX15" fmla="*/ 145736 w 1364412"/>
                <a:gd name="connsiteY15" fmla="*/ 1726514 h 2457846"/>
                <a:gd name="connsiteX16" fmla="*/ 124635 w 1364412"/>
                <a:gd name="connsiteY16" fmla="*/ 1571185 h 2457846"/>
                <a:gd name="connsiteX17" fmla="*/ 181101 w 1364412"/>
                <a:gd name="connsiteY17" fmla="*/ 1358215 h 2457846"/>
                <a:gd name="connsiteX18" fmla="*/ 286804 w 1364412"/>
                <a:gd name="connsiteY18" fmla="*/ 1268142 h 2457846"/>
                <a:gd name="connsiteX19" fmla="*/ 345028 w 1364412"/>
                <a:gd name="connsiteY19" fmla="*/ 1115554 h 2457846"/>
                <a:gd name="connsiteX20" fmla="*/ 259281 w 1364412"/>
                <a:gd name="connsiteY20" fmla="*/ 961159 h 2457846"/>
                <a:gd name="connsiteX21" fmla="*/ 301485 w 1364412"/>
                <a:gd name="connsiteY21" fmla="*/ 871650 h 2457846"/>
                <a:gd name="connsiteX22" fmla="*/ 394043 w 1364412"/>
                <a:gd name="connsiteY22" fmla="*/ 894807 h 2457846"/>
                <a:gd name="connsiteX23" fmla="*/ 447851 w 1364412"/>
                <a:gd name="connsiteY23" fmla="*/ 898693 h 2457846"/>
                <a:gd name="connsiteX24" fmla="*/ 496298 w 1364412"/>
                <a:gd name="connsiteY24" fmla="*/ 903538 h 2457846"/>
                <a:gd name="connsiteX25" fmla="*/ 617470 w 1364412"/>
                <a:gd name="connsiteY25" fmla="*/ 855725 h 2457846"/>
                <a:gd name="connsiteX26" fmla="*/ 643967 w 1364412"/>
                <a:gd name="connsiteY26" fmla="*/ 742520 h 2457846"/>
                <a:gd name="connsiteX27" fmla="*/ 739901 w 1364412"/>
                <a:gd name="connsiteY27" fmla="*/ 778899 h 2457846"/>
                <a:gd name="connsiteX28" fmla="*/ 704267 w 1364412"/>
                <a:gd name="connsiteY28" fmla="*/ 1017208 h 2457846"/>
                <a:gd name="connsiteX29" fmla="*/ 724271 w 1364412"/>
                <a:gd name="connsiteY29" fmla="*/ 1152474 h 2457846"/>
                <a:gd name="connsiteX30" fmla="*/ 790701 w 1364412"/>
                <a:gd name="connsiteY30" fmla="*/ 1311908 h 2457846"/>
                <a:gd name="connsiteX31" fmla="*/ 892301 w 1364412"/>
                <a:gd name="connsiteY31" fmla="*/ 1388108 h 2457846"/>
                <a:gd name="connsiteX32" fmla="*/ 943101 w 1364412"/>
                <a:gd name="connsiteY32" fmla="*/ 1515108 h 2457846"/>
                <a:gd name="connsiteX33" fmla="*/ 964202 w 1364412"/>
                <a:gd name="connsiteY33" fmla="*/ 1705413 h 2457846"/>
                <a:gd name="connsiteX34" fmla="*/ 927666 w 1364412"/>
                <a:gd name="connsiteY34" fmla="*/ 1889075 h 2457846"/>
                <a:gd name="connsiteX35" fmla="*/ 831927 w 1364412"/>
                <a:gd name="connsiteY35" fmla="*/ 2114157 h 2457846"/>
                <a:gd name="connsiteX36" fmla="*/ 960934 w 1364412"/>
                <a:gd name="connsiteY36" fmla="*/ 1929009 h 2457846"/>
                <a:gd name="connsiteX37" fmla="*/ 1002302 w 1364412"/>
                <a:gd name="connsiteY37" fmla="*/ 2233342 h 2457846"/>
                <a:gd name="connsiteX38" fmla="*/ 1036104 w 1364412"/>
                <a:gd name="connsiteY38" fmla="*/ 2457643 h 2457846"/>
                <a:gd name="connsiteX39" fmla="*/ 1020669 w 1364412"/>
                <a:gd name="connsiteY39" fmla="*/ 2195437 h 2457846"/>
                <a:gd name="connsiteX40" fmla="*/ 1012462 w 1364412"/>
                <a:gd name="connsiteY40" fmla="*/ 1915842 h 2457846"/>
                <a:gd name="connsiteX41" fmla="*/ 1025163 w 1364412"/>
                <a:gd name="connsiteY41" fmla="*/ 1539140 h 2457846"/>
                <a:gd name="connsiteX42" fmla="*/ 1061895 w 1364412"/>
                <a:gd name="connsiteY42" fmla="*/ 1426208 h 2457846"/>
                <a:gd name="connsiteX43" fmla="*/ 1129746 w 1364412"/>
                <a:gd name="connsiteY43" fmla="*/ 1612484 h 2457846"/>
                <a:gd name="connsiteX44" fmla="*/ 1200085 w 1364412"/>
                <a:gd name="connsiteY44" fmla="*/ 1837568 h 2457846"/>
                <a:gd name="connsiteX45" fmla="*/ 1291667 w 1364412"/>
                <a:gd name="connsiteY45" fmla="*/ 2051049 h 2457846"/>
                <a:gd name="connsiteX46" fmla="*/ 1214153 w 1364412"/>
                <a:gd name="connsiteY46" fmla="*/ 1767229 h 2457846"/>
                <a:gd name="connsiteX47" fmla="*/ 1163104 w 1364412"/>
                <a:gd name="connsiteY47" fmla="*/ 1575091 h 2457846"/>
                <a:gd name="connsiteX48" fmla="*/ 1073032 w 1364412"/>
                <a:gd name="connsiteY48" fmla="*/ 1330273 h 2457846"/>
                <a:gd name="connsiteX49" fmla="*/ 1041965 w 1364412"/>
                <a:gd name="connsiteY49" fmla="*/ 1214214 h 2457846"/>
                <a:gd name="connsiteX50" fmla="*/ 1030633 w 1364412"/>
                <a:gd name="connsiteY50" fmla="*/ 1059275 h 2457846"/>
                <a:gd name="connsiteX51" fmla="*/ 939194 w 1364412"/>
                <a:gd name="connsiteY51" fmla="*/ 925633 h 2457846"/>
                <a:gd name="connsiteX52" fmla="*/ 1159001 w 1364412"/>
                <a:gd name="connsiteY52" fmla="*/ 1159508 h 2457846"/>
                <a:gd name="connsiteX53" fmla="*/ 1159001 w 1364412"/>
                <a:gd name="connsiteY53" fmla="*/ 1159508 h 2457846"/>
                <a:gd name="connsiteX54" fmla="*/ 1214153 w 1364412"/>
                <a:gd name="connsiteY54" fmla="*/ 1324097 h 2457846"/>
                <a:gd name="connsiteX55" fmla="*/ 1278967 w 1364412"/>
                <a:gd name="connsiteY55" fmla="*/ 1653049 h 2457846"/>
                <a:gd name="connsiteX56" fmla="*/ 1363373 w 1364412"/>
                <a:gd name="connsiteY56" fmla="*/ 2178634 h 2457846"/>
                <a:gd name="connsiteX57" fmla="*/ 1322733 w 1364412"/>
                <a:gd name="connsiteY57" fmla="*/ 1660279 h 2457846"/>
                <a:gd name="connsiteX58" fmla="*/ 1273496 w 1364412"/>
                <a:gd name="connsiteY58" fmla="*/ 1362902 h 2457846"/>
                <a:gd name="connsiteX59" fmla="*/ 1229535 w 1364412"/>
                <a:gd name="connsiteY59" fmla="*/ 1137039 h 2457846"/>
                <a:gd name="connsiteX60" fmla="*/ 1353026 w 1364412"/>
                <a:gd name="connsiteY60" fmla="*/ 1197732 h 2457846"/>
                <a:gd name="connsiteX61" fmla="*/ 1353739 w 1364412"/>
                <a:gd name="connsiteY61" fmla="*/ 1165178 h 2457846"/>
                <a:gd name="connsiteX62" fmla="*/ 1235201 w 1364412"/>
                <a:gd name="connsiteY62" fmla="*/ 1069241 h 2457846"/>
                <a:gd name="connsiteX63" fmla="*/ 1143368 w 1364412"/>
                <a:gd name="connsiteY63" fmla="*/ 921333 h 2457846"/>
                <a:gd name="connsiteX64" fmla="*/ 985305 w 1364412"/>
                <a:gd name="connsiteY64" fmla="*/ 726535 h 2457846"/>
                <a:gd name="connsiteX65" fmla="*/ 753477 w 1364412"/>
                <a:gd name="connsiteY65" fmla="*/ 709315 h 2457846"/>
                <a:gd name="connsiteX66" fmla="*/ 655517 w 1364412"/>
                <a:gd name="connsiteY66" fmla="*/ 693959 h 2457846"/>
                <a:gd name="connsiteX67" fmla="*/ 631951 w 1364412"/>
                <a:gd name="connsiteY67" fmla="*/ 603165 h 2457846"/>
                <a:gd name="connsiteX68" fmla="*/ 584765 w 1364412"/>
                <a:gd name="connsiteY68" fmla="*/ 389824 h 2457846"/>
                <a:gd name="connsiteX69" fmla="*/ 626969 w 1364412"/>
                <a:gd name="connsiteY69" fmla="*/ 166173 h 2457846"/>
                <a:gd name="connsiteX70" fmla="*/ 752601 w 1364412"/>
                <a:gd name="connsiteY70" fmla="*/ 16508 h 2457846"/>
                <a:gd name="connsiteX71" fmla="*/ 1032001 w 1364412"/>
                <a:gd name="connsiteY71" fmla="*/ 3808 h 2457846"/>
                <a:gd name="connsiteX72" fmla="*/ 1032001 w 1364412"/>
                <a:gd name="connsiteY72" fmla="*/ 3808 h 2457846"/>
                <a:gd name="connsiteX0" fmla="*/ 242225 w 1364412"/>
                <a:gd name="connsiteY0" fmla="*/ 792036 h 2457846"/>
                <a:gd name="connsiteX1" fmla="*/ 164103 w 1364412"/>
                <a:gd name="connsiteY1" fmla="*/ 930517 h 2457846"/>
                <a:gd name="connsiteX2" fmla="*/ 53904 w 1364412"/>
                <a:gd name="connsiteY2" fmla="*/ 994408 h 2457846"/>
                <a:gd name="connsiteX3" fmla="*/ 7 w 1364412"/>
                <a:gd name="connsiteY3" fmla="*/ 1152386 h 2457846"/>
                <a:gd name="connsiteX4" fmla="*/ 92200 w 1364412"/>
                <a:gd name="connsiteY4" fmla="*/ 1300379 h 2457846"/>
                <a:gd name="connsiteX5" fmla="*/ 31436 w 1364412"/>
                <a:gd name="connsiteY5" fmla="*/ 1612409 h 2457846"/>
                <a:gd name="connsiteX6" fmla="*/ 106269 w 1364412"/>
                <a:gd name="connsiteY6" fmla="*/ 1897476 h 2457846"/>
                <a:gd name="connsiteX7" fmla="*/ 196732 w 1364412"/>
                <a:gd name="connsiteY7" fmla="*/ 2082701 h 2457846"/>
                <a:gd name="connsiteX8" fmla="*/ 320801 w 1364412"/>
                <a:gd name="connsiteY8" fmla="*/ 2340608 h 2457846"/>
                <a:gd name="connsiteX9" fmla="*/ 275863 w 1364412"/>
                <a:gd name="connsiteY9" fmla="*/ 2168670 h 2457846"/>
                <a:gd name="connsiteX10" fmla="*/ 218031 w 1364412"/>
                <a:gd name="connsiteY10" fmla="*/ 1999466 h 2457846"/>
                <a:gd name="connsiteX11" fmla="*/ 380198 w 1364412"/>
                <a:gd name="connsiteY11" fmla="*/ 2080942 h 2457846"/>
                <a:gd name="connsiteX12" fmla="*/ 549401 w 1364412"/>
                <a:gd name="connsiteY12" fmla="*/ 2137408 h 2457846"/>
                <a:gd name="connsiteX13" fmla="*/ 392702 w 1364412"/>
                <a:gd name="connsiteY13" fmla="*/ 2046945 h 2457846"/>
                <a:gd name="connsiteX14" fmla="*/ 227798 w 1364412"/>
                <a:gd name="connsiteY14" fmla="*/ 1927173 h 2457846"/>
                <a:gd name="connsiteX15" fmla="*/ 145736 w 1364412"/>
                <a:gd name="connsiteY15" fmla="*/ 1726514 h 2457846"/>
                <a:gd name="connsiteX16" fmla="*/ 124635 w 1364412"/>
                <a:gd name="connsiteY16" fmla="*/ 1571185 h 2457846"/>
                <a:gd name="connsiteX17" fmla="*/ 181101 w 1364412"/>
                <a:gd name="connsiteY17" fmla="*/ 1358215 h 2457846"/>
                <a:gd name="connsiteX18" fmla="*/ 286804 w 1364412"/>
                <a:gd name="connsiteY18" fmla="*/ 1268142 h 2457846"/>
                <a:gd name="connsiteX19" fmla="*/ 345028 w 1364412"/>
                <a:gd name="connsiteY19" fmla="*/ 1115554 h 2457846"/>
                <a:gd name="connsiteX20" fmla="*/ 259281 w 1364412"/>
                <a:gd name="connsiteY20" fmla="*/ 961159 h 2457846"/>
                <a:gd name="connsiteX21" fmla="*/ 301485 w 1364412"/>
                <a:gd name="connsiteY21" fmla="*/ 871650 h 2457846"/>
                <a:gd name="connsiteX22" fmla="*/ 394043 w 1364412"/>
                <a:gd name="connsiteY22" fmla="*/ 894807 h 2457846"/>
                <a:gd name="connsiteX23" fmla="*/ 394559 w 1364412"/>
                <a:gd name="connsiteY23" fmla="*/ 874470 h 2457846"/>
                <a:gd name="connsiteX24" fmla="*/ 496298 w 1364412"/>
                <a:gd name="connsiteY24" fmla="*/ 903538 h 2457846"/>
                <a:gd name="connsiteX25" fmla="*/ 617470 w 1364412"/>
                <a:gd name="connsiteY25" fmla="*/ 855725 h 2457846"/>
                <a:gd name="connsiteX26" fmla="*/ 643967 w 1364412"/>
                <a:gd name="connsiteY26" fmla="*/ 742520 h 2457846"/>
                <a:gd name="connsiteX27" fmla="*/ 739901 w 1364412"/>
                <a:gd name="connsiteY27" fmla="*/ 778899 h 2457846"/>
                <a:gd name="connsiteX28" fmla="*/ 704267 w 1364412"/>
                <a:gd name="connsiteY28" fmla="*/ 1017208 h 2457846"/>
                <a:gd name="connsiteX29" fmla="*/ 724271 w 1364412"/>
                <a:gd name="connsiteY29" fmla="*/ 1152474 h 2457846"/>
                <a:gd name="connsiteX30" fmla="*/ 790701 w 1364412"/>
                <a:gd name="connsiteY30" fmla="*/ 1311908 h 2457846"/>
                <a:gd name="connsiteX31" fmla="*/ 892301 w 1364412"/>
                <a:gd name="connsiteY31" fmla="*/ 1388108 h 2457846"/>
                <a:gd name="connsiteX32" fmla="*/ 943101 w 1364412"/>
                <a:gd name="connsiteY32" fmla="*/ 1515108 h 2457846"/>
                <a:gd name="connsiteX33" fmla="*/ 964202 w 1364412"/>
                <a:gd name="connsiteY33" fmla="*/ 1705413 h 2457846"/>
                <a:gd name="connsiteX34" fmla="*/ 927666 w 1364412"/>
                <a:gd name="connsiteY34" fmla="*/ 1889075 h 2457846"/>
                <a:gd name="connsiteX35" fmla="*/ 831927 w 1364412"/>
                <a:gd name="connsiteY35" fmla="*/ 2114157 h 2457846"/>
                <a:gd name="connsiteX36" fmla="*/ 960934 w 1364412"/>
                <a:gd name="connsiteY36" fmla="*/ 1929009 h 2457846"/>
                <a:gd name="connsiteX37" fmla="*/ 1002302 w 1364412"/>
                <a:gd name="connsiteY37" fmla="*/ 2233342 h 2457846"/>
                <a:gd name="connsiteX38" fmla="*/ 1036104 w 1364412"/>
                <a:gd name="connsiteY38" fmla="*/ 2457643 h 2457846"/>
                <a:gd name="connsiteX39" fmla="*/ 1020669 w 1364412"/>
                <a:gd name="connsiteY39" fmla="*/ 2195437 h 2457846"/>
                <a:gd name="connsiteX40" fmla="*/ 1012462 w 1364412"/>
                <a:gd name="connsiteY40" fmla="*/ 1915842 h 2457846"/>
                <a:gd name="connsiteX41" fmla="*/ 1025163 w 1364412"/>
                <a:gd name="connsiteY41" fmla="*/ 1539140 h 2457846"/>
                <a:gd name="connsiteX42" fmla="*/ 1061895 w 1364412"/>
                <a:gd name="connsiteY42" fmla="*/ 1426208 h 2457846"/>
                <a:gd name="connsiteX43" fmla="*/ 1129746 w 1364412"/>
                <a:gd name="connsiteY43" fmla="*/ 1612484 h 2457846"/>
                <a:gd name="connsiteX44" fmla="*/ 1200085 w 1364412"/>
                <a:gd name="connsiteY44" fmla="*/ 1837568 h 2457846"/>
                <a:gd name="connsiteX45" fmla="*/ 1291667 w 1364412"/>
                <a:gd name="connsiteY45" fmla="*/ 2051049 h 2457846"/>
                <a:gd name="connsiteX46" fmla="*/ 1214153 w 1364412"/>
                <a:gd name="connsiteY46" fmla="*/ 1767229 h 2457846"/>
                <a:gd name="connsiteX47" fmla="*/ 1163104 w 1364412"/>
                <a:gd name="connsiteY47" fmla="*/ 1575091 h 2457846"/>
                <a:gd name="connsiteX48" fmla="*/ 1073032 w 1364412"/>
                <a:gd name="connsiteY48" fmla="*/ 1330273 h 2457846"/>
                <a:gd name="connsiteX49" fmla="*/ 1041965 w 1364412"/>
                <a:gd name="connsiteY49" fmla="*/ 1214214 h 2457846"/>
                <a:gd name="connsiteX50" fmla="*/ 1030633 w 1364412"/>
                <a:gd name="connsiteY50" fmla="*/ 1059275 h 2457846"/>
                <a:gd name="connsiteX51" fmla="*/ 939194 w 1364412"/>
                <a:gd name="connsiteY51" fmla="*/ 925633 h 2457846"/>
                <a:gd name="connsiteX52" fmla="*/ 1159001 w 1364412"/>
                <a:gd name="connsiteY52" fmla="*/ 1159508 h 2457846"/>
                <a:gd name="connsiteX53" fmla="*/ 1159001 w 1364412"/>
                <a:gd name="connsiteY53" fmla="*/ 1159508 h 2457846"/>
                <a:gd name="connsiteX54" fmla="*/ 1214153 w 1364412"/>
                <a:gd name="connsiteY54" fmla="*/ 1324097 h 2457846"/>
                <a:gd name="connsiteX55" fmla="*/ 1278967 w 1364412"/>
                <a:gd name="connsiteY55" fmla="*/ 1653049 h 2457846"/>
                <a:gd name="connsiteX56" fmla="*/ 1363373 w 1364412"/>
                <a:gd name="connsiteY56" fmla="*/ 2178634 h 2457846"/>
                <a:gd name="connsiteX57" fmla="*/ 1322733 w 1364412"/>
                <a:gd name="connsiteY57" fmla="*/ 1660279 h 2457846"/>
                <a:gd name="connsiteX58" fmla="*/ 1273496 w 1364412"/>
                <a:gd name="connsiteY58" fmla="*/ 1362902 h 2457846"/>
                <a:gd name="connsiteX59" fmla="*/ 1229535 w 1364412"/>
                <a:gd name="connsiteY59" fmla="*/ 1137039 h 2457846"/>
                <a:gd name="connsiteX60" fmla="*/ 1353026 w 1364412"/>
                <a:gd name="connsiteY60" fmla="*/ 1197732 h 2457846"/>
                <a:gd name="connsiteX61" fmla="*/ 1353739 w 1364412"/>
                <a:gd name="connsiteY61" fmla="*/ 1165178 h 2457846"/>
                <a:gd name="connsiteX62" fmla="*/ 1235201 w 1364412"/>
                <a:gd name="connsiteY62" fmla="*/ 1069241 h 2457846"/>
                <a:gd name="connsiteX63" fmla="*/ 1143368 w 1364412"/>
                <a:gd name="connsiteY63" fmla="*/ 921333 h 2457846"/>
                <a:gd name="connsiteX64" fmla="*/ 985305 w 1364412"/>
                <a:gd name="connsiteY64" fmla="*/ 726535 h 2457846"/>
                <a:gd name="connsiteX65" fmla="*/ 753477 w 1364412"/>
                <a:gd name="connsiteY65" fmla="*/ 709315 h 2457846"/>
                <a:gd name="connsiteX66" fmla="*/ 655517 w 1364412"/>
                <a:gd name="connsiteY66" fmla="*/ 693959 h 2457846"/>
                <a:gd name="connsiteX67" fmla="*/ 631951 w 1364412"/>
                <a:gd name="connsiteY67" fmla="*/ 603165 h 2457846"/>
                <a:gd name="connsiteX68" fmla="*/ 584765 w 1364412"/>
                <a:gd name="connsiteY68" fmla="*/ 389824 h 2457846"/>
                <a:gd name="connsiteX69" fmla="*/ 626969 w 1364412"/>
                <a:gd name="connsiteY69" fmla="*/ 166173 h 2457846"/>
                <a:gd name="connsiteX70" fmla="*/ 752601 w 1364412"/>
                <a:gd name="connsiteY70" fmla="*/ 16508 h 2457846"/>
                <a:gd name="connsiteX71" fmla="*/ 1032001 w 1364412"/>
                <a:gd name="connsiteY71" fmla="*/ 3808 h 2457846"/>
                <a:gd name="connsiteX72" fmla="*/ 1032001 w 1364412"/>
                <a:gd name="connsiteY72" fmla="*/ 3808 h 2457846"/>
                <a:gd name="connsiteX0" fmla="*/ 242225 w 1364412"/>
                <a:gd name="connsiteY0" fmla="*/ 792036 h 2457846"/>
                <a:gd name="connsiteX1" fmla="*/ 164103 w 1364412"/>
                <a:gd name="connsiteY1" fmla="*/ 930517 h 2457846"/>
                <a:gd name="connsiteX2" fmla="*/ 53904 w 1364412"/>
                <a:gd name="connsiteY2" fmla="*/ 994408 h 2457846"/>
                <a:gd name="connsiteX3" fmla="*/ 7 w 1364412"/>
                <a:gd name="connsiteY3" fmla="*/ 1152386 h 2457846"/>
                <a:gd name="connsiteX4" fmla="*/ 92200 w 1364412"/>
                <a:gd name="connsiteY4" fmla="*/ 1300379 h 2457846"/>
                <a:gd name="connsiteX5" fmla="*/ 31436 w 1364412"/>
                <a:gd name="connsiteY5" fmla="*/ 1612409 h 2457846"/>
                <a:gd name="connsiteX6" fmla="*/ 106269 w 1364412"/>
                <a:gd name="connsiteY6" fmla="*/ 1897476 h 2457846"/>
                <a:gd name="connsiteX7" fmla="*/ 196732 w 1364412"/>
                <a:gd name="connsiteY7" fmla="*/ 2082701 h 2457846"/>
                <a:gd name="connsiteX8" fmla="*/ 320801 w 1364412"/>
                <a:gd name="connsiteY8" fmla="*/ 2340608 h 2457846"/>
                <a:gd name="connsiteX9" fmla="*/ 275863 w 1364412"/>
                <a:gd name="connsiteY9" fmla="*/ 2168670 h 2457846"/>
                <a:gd name="connsiteX10" fmla="*/ 218031 w 1364412"/>
                <a:gd name="connsiteY10" fmla="*/ 1999466 h 2457846"/>
                <a:gd name="connsiteX11" fmla="*/ 380198 w 1364412"/>
                <a:gd name="connsiteY11" fmla="*/ 2080942 h 2457846"/>
                <a:gd name="connsiteX12" fmla="*/ 549401 w 1364412"/>
                <a:gd name="connsiteY12" fmla="*/ 2137408 h 2457846"/>
                <a:gd name="connsiteX13" fmla="*/ 392702 w 1364412"/>
                <a:gd name="connsiteY13" fmla="*/ 2046945 h 2457846"/>
                <a:gd name="connsiteX14" fmla="*/ 227798 w 1364412"/>
                <a:gd name="connsiteY14" fmla="*/ 1927173 h 2457846"/>
                <a:gd name="connsiteX15" fmla="*/ 145736 w 1364412"/>
                <a:gd name="connsiteY15" fmla="*/ 1726514 h 2457846"/>
                <a:gd name="connsiteX16" fmla="*/ 124635 w 1364412"/>
                <a:gd name="connsiteY16" fmla="*/ 1571185 h 2457846"/>
                <a:gd name="connsiteX17" fmla="*/ 181101 w 1364412"/>
                <a:gd name="connsiteY17" fmla="*/ 1358215 h 2457846"/>
                <a:gd name="connsiteX18" fmla="*/ 286804 w 1364412"/>
                <a:gd name="connsiteY18" fmla="*/ 1268142 h 2457846"/>
                <a:gd name="connsiteX19" fmla="*/ 345028 w 1364412"/>
                <a:gd name="connsiteY19" fmla="*/ 1115554 h 2457846"/>
                <a:gd name="connsiteX20" fmla="*/ 259281 w 1364412"/>
                <a:gd name="connsiteY20" fmla="*/ 961159 h 2457846"/>
                <a:gd name="connsiteX21" fmla="*/ 301485 w 1364412"/>
                <a:gd name="connsiteY21" fmla="*/ 871650 h 2457846"/>
                <a:gd name="connsiteX22" fmla="*/ 394043 w 1364412"/>
                <a:gd name="connsiteY22" fmla="*/ 894807 h 2457846"/>
                <a:gd name="connsiteX23" fmla="*/ 394559 w 1364412"/>
                <a:gd name="connsiteY23" fmla="*/ 874470 h 2457846"/>
                <a:gd name="connsiteX24" fmla="*/ 486609 w 1364412"/>
                <a:gd name="connsiteY24" fmla="*/ 922917 h 2457846"/>
                <a:gd name="connsiteX25" fmla="*/ 617470 w 1364412"/>
                <a:gd name="connsiteY25" fmla="*/ 855725 h 2457846"/>
                <a:gd name="connsiteX26" fmla="*/ 643967 w 1364412"/>
                <a:gd name="connsiteY26" fmla="*/ 742520 h 2457846"/>
                <a:gd name="connsiteX27" fmla="*/ 739901 w 1364412"/>
                <a:gd name="connsiteY27" fmla="*/ 778899 h 2457846"/>
                <a:gd name="connsiteX28" fmla="*/ 704267 w 1364412"/>
                <a:gd name="connsiteY28" fmla="*/ 1017208 h 2457846"/>
                <a:gd name="connsiteX29" fmla="*/ 724271 w 1364412"/>
                <a:gd name="connsiteY29" fmla="*/ 1152474 h 2457846"/>
                <a:gd name="connsiteX30" fmla="*/ 790701 w 1364412"/>
                <a:gd name="connsiteY30" fmla="*/ 1311908 h 2457846"/>
                <a:gd name="connsiteX31" fmla="*/ 892301 w 1364412"/>
                <a:gd name="connsiteY31" fmla="*/ 1388108 h 2457846"/>
                <a:gd name="connsiteX32" fmla="*/ 943101 w 1364412"/>
                <a:gd name="connsiteY32" fmla="*/ 1515108 h 2457846"/>
                <a:gd name="connsiteX33" fmla="*/ 964202 w 1364412"/>
                <a:gd name="connsiteY33" fmla="*/ 1705413 h 2457846"/>
                <a:gd name="connsiteX34" fmla="*/ 927666 w 1364412"/>
                <a:gd name="connsiteY34" fmla="*/ 1889075 h 2457846"/>
                <a:gd name="connsiteX35" fmla="*/ 831927 w 1364412"/>
                <a:gd name="connsiteY35" fmla="*/ 2114157 h 2457846"/>
                <a:gd name="connsiteX36" fmla="*/ 960934 w 1364412"/>
                <a:gd name="connsiteY36" fmla="*/ 1929009 h 2457846"/>
                <a:gd name="connsiteX37" fmla="*/ 1002302 w 1364412"/>
                <a:gd name="connsiteY37" fmla="*/ 2233342 h 2457846"/>
                <a:gd name="connsiteX38" fmla="*/ 1036104 w 1364412"/>
                <a:gd name="connsiteY38" fmla="*/ 2457643 h 2457846"/>
                <a:gd name="connsiteX39" fmla="*/ 1020669 w 1364412"/>
                <a:gd name="connsiteY39" fmla="*/ 2195437 h 2457846"/>
                <a:gd name="connsiteX40" fmla="*/ 1012462 w 1364412"/>
                <a:gd name="connsiteY40" fmla="*/ 1915842 h 2457846"/>
                <a:gd name="connsiteX41" fmla="*/ 1025163 w 1364412"/>
                <a:gd name="connsiteY41" fmla="*/ 1539140 h 2457846"/>
                <a:gd name="connsiteX42" fmla="*/ 1061895 w 1364412"/>
                <a:gd name="connsiteY42" fmla="*/ 1426208 h 2457846"/>
                <a:gd name="connsiteX43" fmla="*/ 1129746 w 1364412"/>
                <a:gd name="connsiteY43" fmla="*/ 1612484 h 2457846"/>
                <a:gd name="connsiteX44" fmla="*/ 1200085 w 1364412"/>
                <a:gd name="connsiteY44" fmla="*/ 1837568 h 2457846"/>
                <a:gd name="connsiteX45" fmla="*/ 1291667 w 1364412"/>
                <a:gd name="connsiteY45" fmla="*/ 2051049 h 2457846"/>
                <a:gd name="connsiteX46" fmla="*/ 1214153 w 1364412"/>
                <a:gd name="connsiteY46" fmla="*/ 1767229 h 2457846"/>
                <a:gd name="connsiteX47" fmla="*/ 1163104 w 1364412"/>
                <a:gd name="connsiteY47" fmla="*/ 1575091 h 2457846"/>
                <a:gd name="connsiteX48" fmla="*/ 1073032 w 1364412"/>
                <a:gd name="connsiteY48" fmla="*/ 1330273 h 2457846"/>
                <a:gd name="connsiteX49" fmla="*/ 1041965 w 1364412"/>
                <a:gd name="connsiteY49" fmla="*/ 1214214 h 2457846"/>
                <a:gd name="connsiteX50" fmla="*/ 1030633 w 1364412"/>
                <a:gd name="connsiteY50" fmla="*/ 1059275 h 2457846"/>
                <a:gd name="connsiteX51" fmla="*/ 939194 w 1364412"/>
                <a:gd name="connsiteY51" fmla="*/ 925633 h 2457846"/>
                <a:gd name="connsiteX52" fmla="*/ 1159001 w 1364412"/>
                <a:gd name="connsiteY52" fmla="*/ 1159508 h 2457846"/>
                <a:gd name="connsiteX53" fmla="*/ 1159001 w 1364412"/>
                <a:gd name="connsiteY53" fmla="*/ 1159508 h 2457846"/>
                <a:gd name="connsiteX54" fmla="*/ 1214153 w 1364412"/>
                <a:gd name="connsiteY54" fmla="*/ 1324097 h 2457846"/>
                <a:gd name="connsiteX55" fmla="*/ 1278967 w 1364412"/>
                <a:gd name="connsiteY55" fmla="*/ 1653049 h 2457846"/>
                <a:gd name="connsiteX56" fmla="*/ 1363373 w 1364412"/>
                <a:gd name="connsiteY56" fmla="*/ 2178634 h 2457846"/>
                <a:gd name="connsiteX57" fmla="*/ 1322733 w 1364412"/>
                <a:gd name="connsiteY57" fmla="*/ 1660279 h 2457846"/>
                <a:gd name="connsiteX58" fmla="*/ 1273496 w 1364412"/>
                <a:gd name="connsiteY58" fmla="*/ 1362902 h 2457846"/>
                <a:gd name="connsiteX59" fmla="*/ 1229535 w 1364412"/>
                <a:gd name="connsiteY59" fmla="*/ 1137039 h 2457846"/>
                <a:gd name="connsiteX60" fmla="*/ 1353026 w 1364412"/>
                <a:gd name="connsiteY60" fmla="*/ 1197732 h 2457846"/>
                <a:gd name="connsiteX61" fmla="*/ 1353739 w 1364412"/>
                <a:gd name="connsiteY61" fmla="*/ 1165178 h 2457846"/>
                <a:gd name="connsiteX62" fmla="*/ 1235201 w 1364412"/>
                <a:gd name="connsiteY62" fmla="*/ 1069241 h 2457846"/>
                <a:gd name="connsiteX63" fmla="*/ 1143368 w 1364412"/>
                <a:gd name="connsiteY63" fmla="*/ 921333 h 2457846"/>
                <a:gd name="connsiteX64" fmla="*/ 985305 w 1364412"/>
                <a:gd name="connsiteY64" fmla="*/ 726535 h 2457846"/>
                <a:gd name="connsiteX65" fmla="*/ 753477 w 1364412"/>
                <a:gd name="connsiteY65" fmla="*/ 709315 h 2457846"/>
                <a:gd name="connsiteX66" fmla="*/ 655517 w 1364412"/>
                <a:gd name="connsiteY66" fmla="*/ 693959 h 2457846"/>
                <a:gd name="connsiteX67" fmla="*/ 631951 w 1364412"/>
                <a:gd name="connsiteY67" fmla="*/ 603165 h 2457846"/>
                <a:gd name="connsiteX68" fmla="*/ 584765 w 1364412"/>
                <a:gd name="connsiteY68" fmla="*/ 389824 h 2457846"/>
                <a:gd name="connsiteX69" fmla="*/ 626969 w 1364412"/>
                <a:gd name="connsiteY69" fmla="*/ 166173 h 2457846"/>
                <a:gd name="connsiteX70" fmla="*/ 752601 w 1364412"/>
                <a:gd name="connsiteY70" fmla="*/ 16508 h 2457846"/>
                <a:gd name="connsiteX71" fmla="*/ 1032001 w 1364412"/>
                <a:gd name="connsiteY71" fmla="*/ 3808 h 2457846"/>
                <a:gd name="connsiteX72" fmla="*/ 1032001 w 1364412"/>
                <a:gd name="connsiteY72" fmla="*/ 3808 h 2457846"/>
                <a:gd name="connsiteX0" fmla="*/ 242225 w 1364412"/>
                <a:gd name="connsiteY0" fmla="*/ 792036 h 2457846"/>
                <a:gd name="connsiteX1" fmla="*/ 164103 w 1364412"/>
                <a:gd name="connsiteY1" fmla="*/ 930517 h 2457846"/>
                <a:gd name="connsiteX2" fmla="*/ 53904 w 1364412"/>
                <a:gd name="connsiteY2" fmla="*/ 994408 h 2457846"/>
                <a:gd name="connsiteX3" fmla="*/ 7 w 1364412"/>
                <a:gd name="connsiteY3" fmla="*/ 1152386 h 2457846"/>
                <a:gd name="connsiteX4" fmla="*/ 92200 w 1364412"/>
                <a:gd name="connsiteY4" fmla="*/ 1300379 h 2457846"/>
                <a:gd name="connsiteX5" fmla="*/ 31436 w 1364412"/>
                <a:gd name="connsiteY5" fmla="*/ 1612409 h 2457846"/>
                <a:gd name="connsiteX6" fmla="*/ 106269 w 1364412"/>
                <a:gd name="connsiteY6" fmla="*/ 1897476 h 2457846"/>
                <a:gd name="connsiteX7" fmla="*/ 196732 w 1364412"/>
                <a:gd name="connsiteY7" fmla="*/ 2082701 h 2457846"/>
                <a:gd name="connsiteX8" fmla="*/ 320801 w 1364412"/>
                <a:gd name="connsiteY8" fmla="*/ 2340608 h 2457846"/>
                <a:gd name="connsiteX9" fmla="*/ 275863 w 1364412"/>
                <a:gd name="connsiteY9" fmla="*/ 2168670 h 2457846"/>
                <a:gd name="connsiteX10" fmla="*/ 218031 w 1364412"/>
                <a:gd name="connsiteY10" fmla="*/ 1999466 h 2457846"/>
                <a:gd name="connsiteX11" fmla="*/ 380198 w 1364412"/>
                <a:gd name="connsiteY11" fmla="*/ 2080942 h 2457846"/>
                <a:gd name="connsiteX12" fmla="*/ 549401 w 1364412"/>
                <a:gd name="connsiteY12" fmla="*/ 2137408 h 2457846"/>
                <a:gd name="connsiteX13" fmla="*/ 392702 w 1364412"/>
                <a:gd name="connsiteY13" fmla="*/ 2046945 h 2457846"/>
                <a:gd name="connsiteX14" fmla="*/ 227798 w 1364412"/>
                <a:gd name="connsiteY14" fmla="*/ 1927173 h 2457846"/>
                <a:gd name="connsiteX15" fmla="*/ 145736 w 1364412"/>
                <a:gd name="connsiteY15" fmla="*/ 1726514 h 2457846"/>
                <a:gd name="connsiteX16" fmla="*/ 124635 w 1364412"/>
                <a:gd name="connsiteY16" fmla="*/ 1571185 h 2457846"/>
                <a:gd name="connsiteX17" fmla="*/ 181101 w 1364412"/>
                <a:gd name="connsiteY17" fmla="*/ 1358215 h 2457846"/>
                <a:gd name="connsiteX18" fmla="*/ 286804 w 1364412"/>
                <a:gd name="connsiteY18" fmla="*/ 1268142 h 2457846"/>
                <a:gd name="connsiteX19" fmla="*/ 345028 w 1364412"/>
                <a:gd name="connsiteY19" fmla="*/ 1115554 h 2457846"/>
                <a:gd name="connsiteX20" fmla="*/ 259281 w 1364412"/>
                <a:gd name="connsiteY20" fmla="*/ 961159 h 2457846"/>
                <a:gd name="connsiteX21" fmla="*/ 301485 w 1364412"/>
                <a:gd name="connsiteY21" fmla="*/ 871650 h 2457846"/>
                <a:gd name="connsiteX22" fmla="*/ 394043 w 1364412"/>
                <a:gd name="connsiteY22" fmla="*/ 894807 h 2457846"/>
                <a:gd name="connsiteX23" fmla="*/ 394559 w 1364412"/>
                <a:gd name="connsiteY23" fmla="*/ 874470 h 2457846"/>
                <a:gd name="connsiteX24" fmla="*/ 491454 w 1364412"/>
                <a:gd name="connsiteY24" fmla="*/ 913227 h 2457846"/>
                <a:gd name="connsiteX25" fmla="*/ 617470 w 1364412"/>
                <a:gd name="connsiteY25" fmla="*/ 855725 h 2457846"/>
                <a:gd name="connsiteX26" fmla="*/ 643967 w 1364412"/>
                <a:gd name="connsiteY26" fmla="*/ 742520 h 2457846"/>
                <a:gd name="connsiteX27" fmla="*/ 739901 w 1364412"/>
                <a:gd name="connsiteY27" fmla="*/ 778899 h 2457846"/>
                <a:gd name="connsiteX28" fmla="*/ 704267 w 1364412"/>
                <a:gd name="connsiteY28" fmla="*/ 1017208 h 2457846"/>
                <a:gd name="connsiteX29" fmla="*/ 724271 w 1364412"/>
                <a:gd name="connsiteY29" fmla="*/ 1152474 h 2457846"/>
                <a:gd name="connsiteX30" fmla="*/ 790701 w 1364412"/>
                <a:gd name="connsiteY30" fmla="*/ 1311908 h 2457846"/>
                <a:gd name="connsiteX31" fmla="*/ 892301 w 1364412"/>
                <a:gd name="connsiteY31" fmla="*/ 1388108 h 2457846"/>
                <a:gd name="connsiteX32" fmla="*/ 943101 w 1364412"/>
                <a:gd name="connsiteY32" fmla="*/ 1515108 h 2457846"/>
                <a:gd name="connsiteX33" fmla="*/ 964202 w 1364412"/>
                <a:gd name="connsiteY33" fmla="*/ 1705413 h 2457846"/>
                <a:gd name="connsiteX34" fmla="*/ 927666 w 1364412"/>
                <a:gd name="connsiteY34" fmla="*/ 1889075 h 2457846"/>
                <a:gd name="connsiteX35" fmla="*/ 831927 w 1364412"/>
                <a:gd name="connsiteY35" fmla="*/ 2114157 h 2457846"/>
                <a:gd name="connsiteX36" fmla="*/ 960934 w 1364412"/>
                <a:gd name="connsiteY36" fmla="*/ 1929009 h 2457846"/>
                <a:gd name="connsiteX37" fmla="*/ 1002302 w 1364412"/>
                <a:gd name="connsiteY37" fmla="*/ 2233342 h 2457846"/>
                <a:gd name="connsiteX38" fmla="*/ 1036104 w 1364412"/>
                <a:gd name="connsiteY38" fmla="*/ 2457643 h 2457846"/>
                <a:gd name="connsiteX39" fmla="*/ 1020669 w 1364412"/>
                <a:gd name="connsiteY39" fmla="*/ 2195437 h 2457846"/>
                <a:gd name="connsiteX40" fmla="*/ 1012462 w 1364412"/>
                <a:gd name="connsiteY40" fmla="*/ 1915842 h 2457846"/>
                <a:gd name="connsiteX41" fmla="*/ 1025163 w 1364412"/>
                <a:gd name="connsiteY41" fmla="*/ 1539140 h 2457846"/>
                <a:gd name="connsiteX42" fmla="*/ 1061895 w 1364412"/>
                <a:gd name="connsiteY42" fmla="*/ 1426208 h 2457846"/>
                <a:gd name="connsiteX43" fmla="*/ 1129746 w 1364412"/>
                <a:gd name="connsiteY43" fmla="*/ 1612484 h 2457846"/>
                <a:gd name="connsiteX44" fmla="*/ 1200085 w 1364412"/>
                <a:gd name="connsiteY44" fmla="*/ 1837568 h 2457846"/>
                <a:gd name="connsiteX45" fmla="*/ 1291667 w 1364412"/>
                <a:gd name="connsiteY45" fmla="*/ 2051049 h 2457846"/>
                <a:gd name="connsiteX46" fmla="*/ 1214153 w 1364412"/>
                <a:gd name="connsiteY46" fmla="*/ 1767229 h 2457846"/>
                <a:gd name="connsiteX47" fmla="*/ 1163104 w 1364412"/>
                <a:gd name="connsiteY47" fmla="*/ 1575091 h 2457846"/>
                <a:gd name="connsiteX48" fmla="*/ 1073032 w 1364412"/>
                <a:gd name="connsiteY48" fmla="*/ 1330273 h 2457846"/>
                <a:gd name="connsiteX49" fmla="*/ 1041965 w 1364412"/>
                <a:gd name="connsiteY49" fmla="*/ 1214214 h 2457846"/>
                <a:gd name="connsiteX50" fmla="*/ 1030633 w 1364412"/>
                <a:gd name="connsiteY50" fmla="*/ 1059275 h 2457846"/>
                <a:gd name="connsiteX51" fmla="*/ 939194 w 1364412"/>
                <a:gd name="connsiteY51" fmla="*/ 925633 h 2457846"/>
                <a:gd name="connsiteX52" fmla="*/ 1159001 w 1364412"/>
                <a:gd name="connsiteY52" fmla="*/ 1159508 h 2457846"/>
                <a:gd name="connsiteX53" fmla="*/ 1159001 w 1364412"/>
                <a:gd name="connsiteY53" fmla="*/ 1159508 h 2457846"/>
                <a:gd name="connsiteX54" fmla="*/ 1214153 w 1364412"/>
                <a:gd name="connsiteY54" fmla="*/ 1324097 h 2457846"/>
                <a:gd name="connsiteX55" fmla="*/ 1278967 w 1364412"/>
                <a:gd name="connsiteY55" fmla="*/ 1653049 h 2457846"/>
                <a:gd name="connsiteX56" fmla="*/ 1363373 w 1364412"/>
                <a:gd name="connsiteY56" fmla="*/ 2178634 h 2457846"/>
                <a:gd name="connsiteX57" fmla="*/ 1322733 w 1364412"/>
                <a:gd name="connsiteY57" fmla="*/ 1660279 h 2457846"/>
                <a:gd name="connsiteX58" fmla="*/ 1273496 w 1364412"/>
                <a:gd name="connsiteY58" fmla="*/ 1362902 h 2457846"/>
                <a:gd name="connsiteX59" fmla="*/ 1229535 w 1364412"/>
                <a:gd name="connsiteY59" fmla="*/ 1137039 h 2457846"/>
                <a:gd name="connsiteX60" fmla="*/ 1353026 w 1364412"/>
                <a:gd name="connsiteY60" fmla="*/ 1197732 h 2457846"/>
                <a:gd name="connsiteX61" fmla="*/ 1353739 w 1364412"/>
                <a:gd name="connsiteY61" fmla="*/ 1165178 h 2457846"/>
                <a:gd name="connsiteX62" fmla="*/ 1235201 w 1364412"/>
                <a:gd name="connsiteY62" fmla="*/ 1069241 h 2457846"/>
                <a:gd name="connsiteX63" fmla="*/ 1143368 w 1364412"/>
                <a:gd name="connsiteY63" fmla="*/ 921333 h 2457846"/>
                <a:gd name="connsiteX64" fmla="*/ 985305 w 1364412"/>
                <a:gd name="connsiteY64" fmla="*/ 726535 h 2457846"/>
                <a:gd name="connsiteX65" fmla="*/ 753477 w 1364412"/>
                <a:gd name="connsiteY65" fmla="*/ 709315 h 2457846"/>
                <a:gd name="connsiteX66" fmla="*/ 655517 w 1364412"/>
                <a:gd name="connsiteY66" fmla="*/ 693959 h 2457846"/>
                <a:gd name="connsiteX67" fmla="*/ 631951 w 1364412"/>
                <a:gd name="connsiteY67" fmla="*/ 603165 h 2457846"/>
                <a:gd name="connsiteX68" fmla="*/ 584765 w 1364412"/>
                <a:gd name="connsiteY68" fmla="*/ 389824 h 2457846"/>
                <a:gd name="connsiteX69" fmla="*/ 626969 w 1364412"/>
                <a:gd name="connsiteY69" fmla="*/ 166173 h 2457846"/>
                <a:gd name="connsiteX70" fmla="*/ 752601 w 1364412"/>
                <a:gd name="connsiteY70" fmla="*/ 16508 h 2457846"/>
                <a:gd name="connsiteX71" fmla="*/ 1032001 w 1364412"/>
                <a:gd name="connsiteY71" fmla="*/ 3808 h 2457846"/>
                <a:gd name="connsiteX72" fmla="*/ 1032001 w 1364412"/>
                <a:gd name="connsiteY72" fmla="*/ 3808 h 2457846"/>
                <a:gd name="connsiteX0" fmla="*/ 242225 w 1364412"/>
                <a:gd name="connsiteY0" fmla="*/ 792036 h 2457846"/>
                <a:gd name="connsiteX1" fmla="*/ 164103 w 1364412"/>
                <a:gd name="connsiteY1" fmla="*/ 930517 h 2457846"/>
                <a:gd name="connsiteX2" fmla="*/ 53904 w 1364412"/>
                <a:gd name="connsiteY2" fmla="*/ 994408 h 2457846"/>
                <a:gd name="connsiteX3" fmla="*/ 7 w 1364412"/>
                <a:gd name="connsiteY3" fmla="*/ 1152386 h 2457846"/>
                <a:gd name="connsiteX4" fmla="*/ 92200 w 1364412"/>
                <a:gd name="connsiteY4" fmla="*/ 1300379 h 2457846"/>
                <a:gd name="connsiteX5" fmla="*/ 31436 w 1364412"/>
                <a:gd name="connsiteY5" fmla="*/ 1612409 h 2457846"/>
                <a:gd name="connsiteX6" fmla="*/ 106269 w 1364412"/>
                <a:gd name="connsiteY6" fmla="*/ 1897476 h 2457846"/>
                <a:gd name="connsiteX7" fmla="*/ 196732 w 1364412"/>
                <a:gd name="connsiteY7" fmla="*/ 2082701 h 2457846"/>
                <a:gd name="connsiteX8" fmla="*/ 320801 w 1364412"/>
                <a:gd name="connsiteY8" fmla="*/ 2340608 h 2457846"/>
                <a:gd name="connsiteX9" fmla="*/ 275863 w 1364412"/>
                <a:gd name="connsiteY9" fmla="*/ 2168670 h 2457846"/>
                <a:gd name="connsiteX10" fmla="*/ 218031 w 1364412"/>
                <a:gd name="connsiteY10" fmla="*/ 1999466 h 2457846"/>
                <a:gd name="connsiteX11" fmla="*/ 380198 w 1364412"/>
                <a:gd name="connsiteY11" fmla="*/ 2080942 h 2457846"/>
                <a:gd name="connsiteX12" fmla="*/ 549401 w 1364412"/>
                <a:gd name="connsiteY12" fmla="*/ 2137408 h 2457846"/>
                <a:gd name="connsiteX13" fmla="*/ 392702 w 1364412"/>
                <a:gd name="connsiteY13" fmla="*/ 2046945 h 2457846"/>
                <a:gd name="connsiteX14" fmla="*/ 227798 w 1364412"/>
                <a:gd name="connsiteY14" fmla="*/ 1927173 h 2457846"/>
                <a:gd name="connsiteX15" fmla="*/ 145736 w 1364412"/>
                <a:gd name="connsiteY15" fmla="*/ 1726514 h 2457846"/>
                <a:gd name="connsiteX16" fmla="*/ 124635 w 1364412"/>
                <a:gd name="connsiteY16" fmla="*/ 1571185 h 2457846"/>
                <a:gd name="connsiteX17" fmla="*/ 181101 w 1364412"/>
                <a:gd name="connsiteY17" fmla="*/ 1358215 h 2457846"/>
                <a:gd name="connsiteX18" fmla="*/ 286804 w 1364412"/>
                <a:gd name="connsiteY18" fmla="*/ 1268142 h 2457846"/>
                <a:gd name="connsiteX19" fmla="*/ 345028 w 1364412"/>
                <a:gd name="connsiteY19" fmla="*/ 1115554 h 2457846"/>
                <a:gd name="connsiteX20" fmla="*/ 259281 w 1364412"/>
                <a:gd name="connsiteY20" fmla="*/ 961159 h 2457846"/>
                <a:gd name="connsiteX21" fmla="*/ 301485 w 1364412"/>
                <a:gd name="connsiteY21" fmla="*/ 871650 h 2457846"/>
                <a:gd name="connsiteX22" fmla="*/ 394043 w 1364412"/>
                <a:gd name="connsiteY22" fmla="*/ 894807 h 2457846"/>
                <a:gd name="connsiteX23" fmla="*/ 394559 w 1364412"/>
                <a:gd name="connsiteY23" fmla="*/ 874470 h 2457846"/>
                <a:gd name="connsiteX24" fmla="*/ 491454 w 1364412"/>
                <a:gd name="connsiteY24" fmla="*/ 913227 h 2457846"/>
                <a:gd name="connsiteX25" fmla="*/ 617470 w 1364412"/>
                <a:gd name="connsiteY25" fmla="*/ 855725 h 2457846"/>
                <a:gd name="connsiteX26" fmla="*/ 643967 w 1364412"/>
                <a:gd name="connsiteY26" fmla="*/ 742520 h 2457846"/>
                <a:gd name="connsiteX27" fmla="*/ 739901 w 1364412"/>
                <a:gd name="connsiteY27" fmla="*/ 778899 h 2457846"/>
                <a:gd name="connsiteX28" fmla="*/ 704267 w 1364412"/>
                <a:gd name="connsiteY28" fmla="*/ 1017208 h 2457846"/>
                <a:gd name="connsiteX29" fmla="*/ 724271 w 1364412"/>
                <a:gd name="connsiteY29" fmla="*/ 1152474 h 2457846"/>
                <a:gd name="connsiteX30" fmla="*/ 790701 w 1364412"/>
                <a:gd name="connsiteY30" fmla="*/ 1311908 h 2457846"/>
                <a:gd name="connsiteX31" fmla="*/ 892301 w 1364412"/>
                <a:gd name="connsiteY31" fmla="*/ 1388108 h 2457846"/>
                <a:gd name="connsiteX32" fmla="*/ 943101 w 1364412"/>
                <a:gd name="connsiteY32" fmla="*/ 1515108 h 2457846"/>
                <a:gd name="connsiteX33" fmla="*/ 964202 w 1364412"/>
                <a:gd name="connsiteY33" fmla="*/ 1705413 h 2457846"/>
                <a:gd name="connsiteX34" fmla="*/ 927666 w 1364412"/>
                <a:gd name="connsiteY34" fmla="*/ 1889075 h 2457846"/>
                <a:gd name="connsiteX35" fmla="*/ 831927 w 1364412"/>
                <a:gd name="connsiteY35" fmla="*/ 2114157 h 2457846"/>
                <a:gd name="connsiteX36" fmla="*/ 960934 w 1364412"/>
                <a:gd name="connsiteY36" fmla="*/ 1929009 h 2457846"/>
                <a:gd name="connsiteX37" fmla="*/ 1002302 w 1364412"/>
                <a:gd name="connsiteY37" fmla="*/ 2233342 h 2457846"/>
                <a:gd name="connsiteX38" fmla="*/ 1036104 w 1364412"/>
                <a:gd name="connsiteY38" fmla="*/ 2457643 h 2457846"/>
                <a:gd name="connsiteX39" fmla="*/ 1020669 w 1364412"/>
                <a:gd name="connsiteY39" fmla="*/ 2195437 h 2457846"/>
                <a:gd name="connsiteX40" fmla="*/ 1012462 w 1364412"/>
                <a:gd name="connsiteY40" fmla="*/ 1915842 h 2457846"/>
                <a:gd name="connsiteX41" fmla="*/ 1025163 w 1364412"/>
                <a:gd name="connsiteY41" fmla="*/ 1539140 h 2457846"/>
                <a:gd name="connsiteX42" fmla="*/ 1061895 w 1364412"/>
                <a:gd name="connsiteY42" fmla="*/ 1426208 h 2457846"/>
                <a:gd name="connsiteX43" fmla="*/ 1129746 w 1364412"/>
                <a:gd name="connsiteY43" fmla="*/ 1612484 h 2457846"/>
                <a:gd name="connsiteX44" fmla="*/ 1200085 w 1364412"/>
                <a:gd name="connsiteY44" fmla="*/ 1837568 h 2457846"/>
                <a:gd name="connsiteX45" fmla="*/ 1291667 w 1364412"/>
                <a:gd name="connsiteY45" fmla="*/ 2051049 h 2457846"/>
                <a:gd name="connsiteX46" fmla="*/ 1214153 w 1364412"/>
                <a:gd name="connsiteY46" fmla="*/ 1767229 h 2457846"/>
                <a:gd name="connsiteX47" fmla="*/ 1163104 w 1364412"/>
                <a:gd name="connsiteY47" fmla="*/ 1575091 h 2457846"/>
                <a:gd name="connsiteX48" fmla="*/ 1073032 w 1364412"/>
                <a:gd name="connsiteY48" fmla="*/ 1330273 h 2457846"/>
                <a:gd name="connsiteX49" fmla="*/ 1041965 w 1364412"/>
                <a:gd name="connsiteY49" fmla="*/ 1214214 h 2457846"/>
                <a:gd name="connsiteX50" fmla="*/ 1030633 w 1364412"/>
                <a:gd name="connsiteY50" fmla="*/ 1059275 h 2457846"/>
                <a:gd name="connsiteX51" fmla="*/ 939194 w 1364412"/>
                <a:gd name="connsiteY51" fmla="*/ 925633 h 2457846"/>
                <a:gd name="connsiteX52" fmla="*/ 1159001 w 1364412"/>
                <a:gd name="connsiteY52" fmla="*/ 1159508 h 2457846"/>
                <a:gd name="connsiteX53" fmla="*/ 1159001 w 1364412"/>
                <a:gd name="connsiteY53" fmla="*/ 1159508 h 2457846"/>
                <a:gd name="connsiteX54" fmla="*/ 1214153 w 1364412"/>
                <a:gd name="connsiteY54" fmla="*/ 1324097 h 2457846"/>
                <a:gd name="connsiteX55" fmla="*/ 1278967 w 1364412"/>
                <a:gd name="connsiteY55" fmla="*/ 1653049 h 2457846"/>
                <a:gd name="connsiteX56" fmla="*/ 1363373 w 1364412"/>
                <a:gd name="connsiteY56" fmla="*/ 2178634 h 2457846"/>
                <a:gd name="connsiteX57" fmla="*/ 1322733 w 1364412"/>
                <a:gd name="connsiteY57" fmla="*/ 1660279 h 2457846"/>
                <a:gd name="connsiteX58" fmla="*/ 1273496 w 1364412"/>
                <a:gd name="connsiteY58" fmla="*/ 1362902 h 2457846"/>
                <a:gd name="connsiteX59" fmla="*/ 1229535 w 1364412"/>
                <a:gd name="connsiteY59" fmla="*/ 1137039 h 2457846"/>
                <a:gd name="connsiteX60" fmla="*/ 1353026 w 1364412"/>
                <a:gd name="connsiteY60" fmla="*/ 1197732 h 2457846"/>
                <a:gd name="connsiteX61" fmla="*/ 1353739 w 1364412"/>
                <a:gd name="connsiteY61" fmla="*/ 1165178 h 2457846"/>
                <a:gd name="connsiteX62" fmla="*/ 1235201 w 1364412"/>
                <a:gd name="connsiteY62" fmla="*/ 1069241 h 2457846"/>
                <a:gd name="connsiteX63" fmla="*/ 1143368 w 1364412"/>
                <a:gd name="connsiteY63" fmla="*/ 921333 h 2457846"/>
                <a:gd name="connsiteX64" fmla="*/ 985305 w 1364412"/>
                <a:gd name="connsiteY64" fmla="*/ 726535 h 2457846"/>
                <a:gd name="connsiteX65" fmla="*/ 753477 w 1364412"/>
                <a:gd name="connsiteY65" fmla="*/ 709315 h 2457846"/>
                <a:gd name="connsiteX66" fmla="*/ 655517 w 1364412"/>
                <a:gd name="connsiteY66" fmla="*/ 693959 h 2457846"/>
                <a:gd name="connsiteX67" fmla="*/ 631951 w 1364412"/>
                <a:gd name="connsiteY67" fmla="*/ 603165 h 2457846"/>
                <a:gd name="connsiteX68" fmla="*/ 584765 w 1364412"/>
                <a:gd name="connsiteY68" fmla="*/ 389824 h 2457846"/>
                <a:gd name="connsiteX69" fmla="*/ 626969 w 1364412"/>
                <a:gd name="connsiteY69" fmla="*/ 166173 h 2457846"/>
                <a:gd name="connsiteX70" fmla="*/ 752601 w 1364412"/>
                <a:gd name="connsiteY70" fmla="*/ 16508 h 2457846"/>
                <a:gd name="connsiteX71" fmla="*/ 1032001 w 1364412"/>
                <a:gd name="connsiteY71" fmla="*/ 3808 h 2457846"/>
                <a:gd name="connsiteX72" fmla="*/ 1032001 w 1364412"/>
                <a:gd name="connsiteY72" fmla="*/ 3808 h 2457846"/>
                <a:gd name="connsiteX0" fmla="*/ 242225 w 1364412"/>
                <a:gd name="connsiteY0" fmla="*/ 792036 h 2457846"/>
                <a:gd name="connsiteX1" fmla="*/ 164103 w 1364412"/>
                <a:gd name="connsiteY1" fmla="*/ 930517 h 2457846"/>
                <a:gd name="connsiteX2" fmla="*/ 53904 w 1364412"/>
                <a:gd name="connsiteY2" fmla="*/ 994408 h 2457846"/>
                <a:gd name="connsiteX3" fmla="*/ 7 w 1364412"/>
                <a:gd name="connsiteY3" fmla="*/ 1152386 h 2457846"/>
                <a:gd name="connsiteX4" fmla="*/ 92200 w 1364412"/>
                <a:gd name="connsiteY4" fmla="*/ 1300379 h 2457846"/>
                <a:gd name="connsiteX5" fmla="*/ 31436 w 1364412"/>
                <a:gd name="connsiteY5" fmla="*/ 1612409 h 2457846"/>
                <a:gd name="connsiteX6" fmla="*/ 106269 w 1364412"/>
                <a:gd name="connsiteY6" fmla="*/ 1897476 h 2457846"/>
                <a:gd name="connsiteX7" fmla="*/ 196732 w 1364412"/>
                <a:gd name="connsiteY7" fmla="*/ 2082701 h 2457846"/>
                <a:gd name="connsiteX8" fmla="*/ 320801 w 1364412"/>
                <a:gd name="connsiteY8" fmla="*/ 2340608 h 2457846"/>
                <a:gd name="connsiteX9" fmla="*/ 275863 w 1364412"/>
                <a:gd name="connsiteY9" fmla="*/ 2168670 h 2457846"/>
                <a:gd name="connsiteX10" fmla="*/ 218031 w 1364412"/>
                <a:gd name="connsiteY10" fmla="*/ 1999466 h 2457846"/>
                <a:gd name="connsiteX11" fmla="*/ 380198 w 1364412"/>
                <a:gd name="connsiteY11" fmla="*/ 2080942 h 2457846"/>
                <a:gd name="connsiteX12" fmla="*/ 549401 w 1364412"/>
                <a:gd name="connsiteY12" fmla="*/ 2137408 h 2457846"/>
                <a:gd name="connsiteX13" fmla="*/ 392702 w 1364412"/>
                <a:gd name="connsiteY13" fmla="*/ 2046945 h 2457846"/>
                <a:gd name="connsiteX14" fmla="*/ 227798 w 1364412"/>
                <a:gd name="connsiteY14" fmla="*/ 1927173 h 2457846"/>
                <a:gd name="connsiteX15" fmla="*/ 145736 w 1364412"/>
                <a:gd name="connsiteY15" fmla="*/ 1726514 h 2457846"/>
                <a:gd name="connsiteX16" fmla="*/ 124635 w 1364412"/>
                <a:gd name="connsiteY16" fmla="*/ 1571185 h 2457846"/>
                <a:gd name="connsiteX17" fmla="*/ 181101 w 1364412"/>
                <a:gd name="connsiteY17" fmla="*/ 1358215 h 2457846"/>
                <a:gd name="connsiteX18" fmla="*/ 286804 w 1364412"/>
                <a:gd name="connsiteY18" fmla="*/ 1268142 h 2457846"/>
                <a:gd name="connsiteX19" fmla="*/ 345028 w 1364412"/>
                <a:gd name="connsiteY19" fmla="*/ 1115554 h 2457846"/>
                <a:gd name="connsiteX20" fmla="*/ 259281 w 1364412"/>
                <a:gd name="connsiteY20" fmla="*/ 961159 h 2457846"/>
                <a:gd name="connsiteX21" fmla="*/ 301485 w 1364412"/>
                <a:gd name="connsiteY21" fmla="*/ 871650 h 2457846"/>
                <a:gd name="connsiteX22" fmla="*/ 394043 w 1364412"/>
                <a:gd name="connsiteY22" fmla="*/ 894807 h 2457846"/>
                <a:gd name="connsiteX23" fmla="*/ 491454 w 1364412"/>
                <a:gd name="connsiteY23" fmla="*/ 913227 h 2457846"/>
                <a:gd name="connsiteX24" fmla="*/ 617470 w 1364412"/>
                <a:gd name="connsiteY24" fmla="*/ 855725 h 2457846"/>
                <a:gd name="connsiteX25" fmla="*/ 643967 w 1364412"/>
                <a:gd name="connsiteY25" fmla="*/ 742520 h 2457846"/>
                <a:gd name="connsiteX26" fmla="*/ 739901 w 1364412"/>
                <a:gd name="connsiteY26" fmla="*/ 778899 h 2457846"/>
                <a:gd name="connsiteX27" fmla="*/ 704267 w 1364412"/>
                <a:gd name="connsiteY27" fmla="*/ 1017208 h 2457846"/>
                <a:gd name="connsiteX28" fmla="*/ 724271 w 1364412"/>
                <a:gd name="connsiteY28" fmla="*/ 1152474 h 2457846"/>
                <a:gd name="connsiteX29" fmla="*/ 790701 w 1364412"/>
                <a:gd name="connsiteY29" fmla="*/ 1311908 h 2457846"/>
                <a:gd name="connsiteX30" fmla="*/ 892301 w 1364412"/>
                <a:gd name="connsiteY30" fmla="*/ 1388108 h 2457846"/>
                <a:gd name="connsiteX31" fmla="*/ 943101 w 1364412"/>
                <a:gd name="connsiteY31" fmla="*/ 1515108 h 2457846"/>
                <a:gd name="connsiteX32" fmla="*/ 964202 w 1364412"/>
                <a:gd name="connsiteY32" fmla="*/ 1705413 h 2457846"/>
                <a:gd name="connsiteX33" fmla="*/ 927666 w 1364412"/>
                <a:gd name="connsiteY33" fmla="*/ 1889075 h 2457846"/>
                <a:gd name="connsiteX34" fmla="*/ 831927 w 1364412"/>
                <a:gd name="connsiteY34" fmla="*/ 2114157 h 2457846"/>
                <a:gd name="connsiteX35" fmla="*/ 960934 w 1364412"/>
                <a:gd name="connsiteY35" fmla="*/ 1929009 h 2457846"/>
                <a:gd name="connsiteX36" fmla="*/ 1002302 w 1364412"/>
                <a:gd name="connsiteY36" fmla="*/ 2233342 h 2457846"/>
                <a:gd name="connsiteX37" fmla="*/ 1036104 w 1364412"/>
                <a:gd name="connsiteY37" fmla="*/ 2457643 h 2457846"/>
                <a:gd name="connsiteX38" fmla="*/ 1020669 w 1364412"/>
                <a:gd name="connsiteY38" fmla="*/ 2195437 h 2457846"/>
                <a:gd name="connsiteX39" fmla="*/ 1012462 w 1364412"/>
                <a:gd name="connsiteY39" fmla="*/ 1915842 h 2457846"/>
                <a:gd name="connsiteX40" fmla="*/ 1025163 w 1364412"/>
                <a:gd name="connsiteY40" fmla="*/ 1539140 h 2457846"/>
                <a:gd name="connsiteX41" fmla="*/ 1061895 w 1364412"/>
                <a:gd name="connsiteY41" fmla="*/ 1426208 h 2457846"/>
                <a:gd name="connsiteX42" fmla="*/ 1129746 w 1364412"/>
                <a:gd name="connsiteY42" fmla="*/ 1612484 h 2457846"/>
                <a:gd name="connsiteX43" fmla="*/ 1200085 w 1364412"/>
                <a:gd name="connsiteY43" fmla="*/ 1837568 h 2457846"/>
                <a:gd name="connsiteX44" fmla="*/ 1291667 w 1364412"/>
                <a:gd name="connsiteY44" fmla="*/ 2051049 h 2457846"/>
                <a:gd name="connsiteX45" fmla="*/ 1214153 w 1364412"/>
                <a:gd name="connsiteY45" fmla="*/ 1767229 h 2457846"/>
                <a:gd name="connsiteX46" fmla="*/ 1163104 w 1364412"/>
                <a:gd name="connsiteY46" fmla="*/ 1575091 h 2457846"/>
                <a:gd name="connsiteX47" fmla="*/ 1073032 w 1364412"/>
                <a:gd name="connsiteY47" fmla="*/ 1330273 h 2457846"/>
                <a:gd name="connsiteX48" fmla="*/ 1041965 w 1364412"/>
                <a:gd name="connsiteY48" fmla="*/ 1214214 h 2457846"/>
                <a:gd name="connsiteX49" fmla="*/ 1030633 w 1364412"/>
                <a:gd name="connsiteY49" fmla="*/ 1059275 h 2457846"/>
                <a:gd name="connsiteX50" fmla="*/ 939194 w 1364412"/>
                <a:gd name="connsiteY50" fmla="*/ 925633 h 2457846"/>
                <a:gd name="connsiteX51" fmla="*/ 1159001 w 1364412"/>
                <a:gd name="connsiteY51" fmla="*/ 1159508 h 2457846"/>
                <a:gd name="connsiteX52" fmla="*/ 1159001 w 1364412"/>
                <a:gd name="connsiteY52" fmla="*/ 1159508 h 2457846"/>
                <a:gd name="connsiteX53" fmla="*/ 1214153 w 1364412"/>
                <a:gd name="connsiteY53" fmla="*/ 1324097 h 2457846"/>
                <a:gd name="connsiteX54" fmla="*/ 1278967 w 1364412"/>
                <a:gd name="connsiteY54" fmla="*/ 1653049 h 2457846"/>
                <a:gd name="connsiteX55" fmla="*/ 1363373 w 1364412"/>
                <a:gd name="connsiteY55" fmla="*/ 2178634 h 2457846"/>
                <a:gd name="connsiteX56" fmla="*/ 1322733 w 1364412"/>
                <a:gd name="connsiteY56" fmla="*/ 1660279 h 2457846"/>
                <a:gd name="connsiteX57" fmla="*/ 1273496 w 1364412"/>
                <a:gd name="connsiteY57" fmla="*/ 1362902 h 2457846"/>
                <a:gd name="connsiteX58" fmla="*/ 1229535 w 1364412"/>
                <a:gd name="connsiteY58" fmla="*/ 1137039 h 2457846"/>
                <a:gd name="connsiteX59" fmla="*/ 1353026 w 1364412"/>
                <a:gd name="connsiteY59" fmla="*/ 1197732 h 2457846"/>
                <a:gd name="connsiteX60" fmla="*/ 1353739 w 1364412"/>
                <a:gd name="connsiteY60" fmla="*/ 1165178 h 2457846"/>
                <a:gd name="connsiteX61" fmla="*/ 1235201 w 1364412"/>
                <a:gd name="connsiteY61" fmla="*/ 1069241 h 2457846"/>
                <a:gd name="connsiteX62" fmla="*/ 1143368 w 1364412"/>
                <a:gd name="connsiteY62" fmla="*/ 921333 h 2457846"/>
                <a:gd name="connsiteX63" fmla="*/ 985305 w 1364412"/>
                <a:gd name="connsiteY63" fmla="*/ 726535 h 2457846"/>
                <a:gd name="connsiteX64" fmla="*/ 753477 w 1364412"/>
                <a:gd name="connsiteY64" fmla="*/ 709315 h 2457846"/>
                <a:gd name="connsiteX65" fmla="*/ 655517 w 1364412"/>
                <a:gd name="connsiteY65" fmla="*/ 693959 h 2457846"/>
                <a:gd name="connsiteX66" fmla="*/ 631951 w 1364412"/>
                <a:gd name="connsiteY66" fmla="*/ 603165 h 2457846"/>
                <a:gd name="connsiteX67" fmla="*/ 584765 w 1364412"/>
                <a:gd name="connsiteY67" fmla="*/ 389824 h 2457846"/>
                <a:gd name="connsiteX68" fmla="*/ 626969 w 1364412"/>
                <a:gd name="connsiteY68" fmla="*/ 166173 h 2457846"/>
                <a:gd name="connsiteX69" fmla="*/ 752601 w 1364412"/>
                <a:gd name="connsiteY69" fmla="*/ 16508 h 2457846"/>
                <a:gd name="connsiteX70" fmla="*/ 1032001 w 1364412"/>
                <a:gd name="connsiteY70" fmla="*/ 3808 h 2457846"/>
                <a:gd name="connsiteX71" fmla="*/ 1032001 w 1364412"/>
                <a:gd name="connsiteY71" fmla="*/ 3808 h 2457846"/>
                <a:gd name="connsiteX0" fmla="*/ 242225 w 1364412"/>
                <a:gd name="connsiteY0" fmla="*/ 792036 h 2457846"/>
                <a:gd name="connsiteX1" fmla="*/ 164103 w 1364412"/>
                <a:gd name="connsiteY1" fmla="*/ 930517 h 2457846"/>
                <a:gd name="connsiteX2" fmla="*/ 53904 w 1364412"/>
                <a:gd name="connsiteY2" fmla="*/ 994408 h 2457846"/>
                <a:gd name="connsiteX3" fmla="*/ 7 w 1364412"/>
                <a:gd name="connsiteY3" fmla="*/ 1152386 h 2457846"/>
                <a:gd name="connsiteX4" fmla="*/ 92200 w 1364412"/>
                <a:gd name="connsiteY4" fmla="*/ 1300379 h 2457846"/>
                <a:gd name="connsiteX5" fmla="*/ 31436 w 1364412"/>
                <a:gd name="connsiteY5" fmla="*/ 1612409 h 2457846"/>
                <a:gd name="connsiteX6" fmla="*/ 106269 w 1364412"/>
                <a:gd name="connsiteY6" fmla="*/ 1897476 h 2457846"/>
                <a:gd name="connsiteX7" fmla="*/ 196732 w 1364412"/>
                <a:gd name="connsiteY7" fmla="*/ 2082701 h 2457846"/>
                <a:gd name="connsiteX8" fmla="*/ 320801 w 1364412"/>
                <a:gd name="connsiteY8" fmla="*/ 2340608 h 2457846"/>
                <a:gd name="connsiteX9" fmla="*/ 275863 w 1364412"/>
                <a:gd name="connsiteY9" fmla="*/ 2168670 h 2457846"/>
                <a:gd name="connsiteX10" fmla="*/ 218031 w 1364412"/>
                <a:gd name="connsiteY10" fmla="*/ 1999466 h 2457846"/>
                <a:gd name="connsiteX11" fmla="*/ 380198 w 1364412"/>
                <a:gd name="connsiteY11" fmla="*/ 2080942 h 2457846"/>
                <a:gd name="connsiteX12" fmla="*/ 549401 w 1364412"/>
                <a:gd name="connsiteY12" fmla="*/ 2137408 h 2457846"/>
                <a:gd name="connsiteX13" fmla="*/ 392702 w 1364412"/>
                <a:gd name="connsiteY13" fmla="*/ 2046945 h 2457846"/>
                <a:gd name="connsiteX14" fmla="*/ 227798 w 1364412"/>
                <a:gd name="connsiteY14" fmla="*/ 1927173 h 2457846"/>
                <a:gd name="connsiteX15" fmla="*/ 145736 w 1364412"/>
                <a:gd name="connsiteY15" fmla="*/ 1726514 h 2457846"/>
                <a:gd name="connsiteX16" fmla="*/ 124635 w 1364412"/>
                <a:gd name="connsiteY16" fmla="*/ 1571185 h 2457846"/>
                <a:gd name="connsiteX17" fmla="*/ 181101 w 1364412"/>
                <a:gd name="connsiteY17" fmla="*/ 1358215 h 2457846"/>
                <a:gd name="connsiteX18" fmla="*/ 286804 w 1364412"/>
                <a:gd name="connsiteY18" fmla="*/ 1268142 h 2457846"/>
                <a:gd name="connsiteX19" fmla="*/ 345028 w 1364412"/>
                <a:gd name="connsiteY19" fmla="*/ 1115554 h 2457846"/>
                <a:gd name="connsiteX20" fmla="*/ 259281 w 1364412"/>
                <a:gd name="connsiteY20" fmla="*/ 961159 h 2457846"/>
                <a:gd name="connsiteX21" fmla="*/ 301485 w 1364412"/>
                <a:gd name="connsiteY21" fmla="*/ 852272 h 2457846"/>
                <a:gd name="connsiteX22" fmla="*/ 394043 w 1364412"/>
                <a:gd name="connsiteY22" fmla="*/ 894807 h 2457846"/>
                <a:gd name="connsiteX23" fmla="*/ 491454 w 1364412"/>
                <a:gd name="connsiteY23" fmla="*/ 913227 h 2457846"/>
                <a:gd name="connsiteX24" fmla="*/ 617470 w 1364412"/>
                <a:gd name="connsiteY24" fmla="*/ 855725 h 2457846"/>
                <a:gd name="connsiteX25" fmla="*/ 643967 w 1364412"/>
                <a:gd name="connsiteY25" fmla="*/ 742520 h 2457846"/>
                <a:gd name="connsiteX26" fmla="*/ 739901 w 1364412"/>
                <a:gd name="connsiteY26" fmla="*/ 778899 h 2457846"/>
                <a:gd name="connsiteX27" fmla="*/ 704267 w 1364412"/>
                <a:gd name="connsiteY27" fmla="*/ 1017208 h 2457846"/>
                <a:gd name="connsiteX28" fmla="*/ 724271 w 1364412"/>
                <a:gd name="connsiteY28" fmla="*/ 1152474 h 2457846"/>
                <a:gd name="connsiteX29" fmla="*/ 790701 w 1364412"/>
                <a:gd name="connsiteY29" fmla="*/ 1311908 h 2457846"/>
                <a:gd name="connsiteX30" fmla="*/ 892301 w 1364412"/>
                <a:gd name="connsiteY30" fmla="*/ 1388108 h 2457846"/>
                <a:gd name="connsiteX31" fmla="*/ 943101 w 1364412"/>
                <a:gd name="connsiteY31" fmla="*/ 1515108 h 2457846"/>
                <a:gd name="connsiteX32" fmla="*/ 964202 w 1364412"/>
                <a:gd name="connsiteY32" fmla="*/ 1705413 h 2457846"/>
                <a:gd name="connsiteX33" fmla="*/ 927666 w 1364412"/>
                <a:gd name="connsiteY33" fmla="*/ 1889075 h 2457846"/>
                <a:gd name="connsiteX34" fmla="*/ 831927 w 1364412"/>
                <a:gd name="connsiteY34" fmla="*/ 2114157 h 2457846"/>
                <a:gd name="connsiteX35" fmla="*/ 960934 w 1364412"/>
                <a:gd name="connsiteY35" fmla="*/ 1929009 h 2457846"/>
                <a:gd name="connsiteX36" fmla="*/ 1002302 w 1364412"/>
                <a:gd name="connsiteY36" fmla="*/ 2233342 h 2457846"/>
                <a:gd name="connsiteX37" fmla="*/ 1036104 w 1364412"/>
                <a:gd name="connsiteY37" fmla="*/ 2457643 h 2457846"/>
                <a:gd name="connsiteX38" fmla="*/ 1020669 w 1364412"/>
                <a:gd name="connsiteY38" fmla="*/ 2195437 h 2457846"/>
                <a:gd name="connsiteX39" fmla="*/ 1012462 w 1364412"/>
                <a:gd name="connsiteY39" fmla="*/ 1915842 h 2457846"/>
                <a:gd name="connsiteX40" fmla="*/ 1025163 w 1364412"/>
                <a:gd name="connsiteY40" fmla="*/ 1539140 h 2457846"/>
                <a:gd name="connsiteX41" fmla="*/ 1061895 w 1364412"/>
                <a:gd name="connsiteY41" fmla="*/ 1426208 h 2457846"/>
                <a:gd name="connsiteX42" fmla="*/ 1129746 w 1364412"/>
                <a:gd name="connsiteY42" fmla="*/ 1612484 h 2457846"/>
                <a:gd name="connsiteX43" fmla="*/ 1200085 w 1364412"/>
                <a:gd name="connsiteY43" fmla="*/ 1837568 h 2457846"/>
                <a:gd name="connsiteX44" fmla="*/ 1291667 w 1364412"/>
                <a:gd name="connsiteY44" fmla="*/ 2051049 h 2457846"/>
                <a:gd name="connsiteX45" fmla="*/ 1214153 w 1364412"/>
                <a:gd name="connsiteY45" fmla="*/ 1767229 h 2457846"/>
                <a:gd name="connsiteX46" fmla="*/ 1163104 w 1364412"/>
                <a:gd name="connsiteY46" fmla="*/ 1575091 h 2457846"/>
                <a:gd name="connsiteX47" fmla="*/ 1073032 w 1364412"/>
                <a:gd name="connsiteY47" fmla="*/ 1330273 h 2457846"/>
                <a:gd name="connsiteX48" fmla="*/ 1041965 w 1364412"/>
                <a:gd name="connsiteY48" fmla="*/ 1214214 h 2457846"/>
                <a:gd name="connsiteX49" fmla="*/ 1030633 w 1364412"/>
                <a:gd name="connsiteY49" fmla="*/ 1059275 h 2457846"/>
                <a:gd name="connsiteX50" fmla="*/ 939194 w 1364412"/>
                <a:gd name="connsiteY50" fmla="*/ 925633 h 2457846"/>
                <a:gd name="connsiteX51" fmla="*/ 1159001 w 1364412"/>
                <a:gd name="connsiteY51" fmla="*/ 1159508 h 2457846"/>
                <a:gd name="connsiteX52" fmla="*/ 1159001 w 1364412"/>
                <a:gd name="connsiteY52" fmla="*/ 1159508 h 2457846"/>
                <a:gd name="connsiteX53" fmla="*/ 1214153 w 1364412"/>
                <a:gd name="connsiteY53" fmla="*/ 1324097 h 2457846"/>
                <a:gd name="connsiteX54" fmla="*/ 1278967 w 1364412"/>
                <a:gd name="connsiteY54" fmla="*/ 1653049 h 2457846"/>
                <a:gd name="connsiteX55" fmla="*/ 1363373 w 1364412"/>
                <a:gd name="connsiteY55" fmla="*/ 2178634 h 2457846"/>
                <a:gd name="connsiteX56" fmla="*/ 1322733 w 1364412"/>
                <a:gd name="connsiteY56" fmla="*/ 1660279 h 2457846"/>
                <a:gd name="connsiteX57" fmla="*/ 1273496 w 1364412"/>
                <a:gd name="connsiteY57" fmla="*/ 1362902 h 2457846"/>
                <a:gd name="connsiteX58" fmla="*/ 1229535 w 1364412"/>
                <a:gd name="connsiteY58" fmla="*/ 1137039 h 2457846"/>
                <a:gd name="connsiteX59" fmla="*/ 1353026 w 1364412"/>
                <a:gd name="connsiteY59" fmla="*/ 1197732 h 2457846"/>
                <a:gd name="connsiteX60" fmla="*/ 1353739 w 1364412"/>
                <a:gd name="connsiteY60" fmla="*/ 1165178 h 2457846"/>
                <a:gd name="connsiteX61" fmla="*/ 1235201 w 1364412"/>
                <a:gd name="connsiteY61" fmla="*/ 1069241 h 2457846"/>
                <a:gd name="connsiteX62" fmla="*/ 1143368 w 1364412"/>
                <a:gd name="connsiteY62" fmla="*/ 921333 h 2457846"/>
                <a:gd name="connsiteX63" fmla="*/ 985305 w 1364412"/>
                <a:gd name="connsiteY63" fmla="*/ 726535 h 2457846"/>
                <a:gd name="connsiteX64" fmla="*/ 753477 w 1364412"/>
                <a:gd name="connsiteY64" fmla="*/ 709315 h 2457846"/>
                <a:gd name="connsiteX65" fmla="*/ 655517 w 1364412"/>
                <a:gd name="connsiteY65" fmla="*/ 693959 h 2457846"/>
                <a:gd name="connsiteX66" fmla="*/ 631951 w 1364412"/>
                <a:gd name="connsiteY66" fmla="*/ 603165 h 2457846"/>
                <a:gd name="connsiteX67" fmla="*/ 584765 w 1364412"/>
                <a:gd name="connsiteY67" fmla="*/ 389824 h 2457846"/>
                <a:gd name="connsiteX68" fmla="*/ 626969 w 1364412"/>
                <a:gd name="connsiteY68" fmla="*/ 166173 h 2457846"/>
                <a:gd name="connsiteX69" fmla="*/ 752601 w 1364412"/>
                <a:gd name="connsiteY69" fmla="*/ 16508 h 2457846"/>
                <a:gd name="connsiteX70" fmla="*/ 1032001 w 1364412"/>
                <a:gd name="connsiteY70" fmla="*/ 3808 h 2457846"/>
                <a:gd name="connsiteX71" fmla="*/ 1032001 w 1364412"/>
                <a:gd name="connsiteY71" fmla="*/ 3808 h 2457846"/>
                <a:gd name="connsiteX0" fmla="*/ 242225 w 1364412"/>
                <a:gd name="connsiteY0" fmla="*/ 792036 h 2457846"/>
                <a:gd name="connsiteX1" fmla="*/ 164103 w 1364412"/>
                <a:gd name="connsiteY1" fmla="*/ 930517 h 2457846"/>
                <a:gd name="connsiteX2" fmla="*/ 53904 w 1364412"/>
                <a:gd name="connsiteY2" fmla="*/ 994408 h 2457846"/>
                <a:gd name="connsiteX3" fmla="*/ 7 w 1364412"/>
                <a:gd name="connsiteY3" fmla="*/ 1152386 h 2457846"/>
                <a:gd name="connsiteX4" fmla="*/ 92200 w 1364412"/>
                <a:gd name="connsiteY4" fmla="*/ 1300379 h 2457846"/>
                <a:gd name="connsiteX5" fmla="*/ 31436 w 1364412"/>
                <a:gd name="connsiteY5" fmla="*/ 1612409 h 2457846"/>
                <a:gd name="connsiteX6" fmla="*/ 106269 w 1364412"/>
                <a:gd name="connsiteY6" fmla="*/ 1897476 h 2457846"/>
                <a:gd name="connsiteX7" fmla="*/ 196732 w 1364412"/>
                <a:gd name="connsiteY7" fmla="*/ 2082701 h 2457846"/>
                <a:gd name="connsiteX8" fmla="*/ 320801 w 1364412"/>
                <a:gd name="connsiteY8" fmla="*/ 2340608 h 2457846"/>
                <a:gd name="connsiteX9" fmla="*/ 275863 w 1364412"/>
                <a:gd name="connsiteY9" fmla="*/ 2168670 h 2457846"/>
                <a:gd name="connsiteX10" fmla="*/ 218031 w 1364412"/>
                <a:gd name="connsiteY10" fmla="*/ 1999466 h 2457846"/>
                <a:gd name="connsiteX11" fmla="*/ 380198 w 1364412"/>
                <a:gd name="connsiteY11" fmla="*/ 2080942 h 2457846"/>
                <a:gd name="connsiteX12" fmla="*/ 549401 w 1364412"/>
                <a:gd name="connsiteY12" fmla="*/ 2137408 h 2457846"/>
                <a:gd name="connsiteX13" fmla="*/ 392702 w 1364412"/>
                <a:gd name="connsiteY13" fmla="*/ 2046945 h 2457846"/>
                <a:gd name="connsiteX14" fmla="*/ 227798 w 1364412"/>
                <a:gd name="connsiteY14" fmla="*/ 1927173 h 2457846"/>
                <a:gd name="connsiteX15" fmla="*/ 145736 w 1364412"/>
                <a:gd name="connsiteY15" fmla="*/ 1726514 h 2457846"/>
                <a:gd name="connsiteX16" fmla="*/ 124635 w 1364412"/>
                <a:gd name="connsiteY16" fmla="*/ 1571185 h 2457846"/>
                <a:gd name="connsiteX17" fmla="*/ 181101 w 1364412"/>
                <a:gd name="connsiteY17" fmla="*/ 1358215 h 2457846"/>
                <a:gd name="connsiteX18" fmla="*/ 286804 w 1364412"/>
                <a:gd name="connsiteY18" fmla="*/ 1268142 h 2457846"/>
                <a:gd name="connsiteX19" fmla="*/ 345028 w 1364412"/>
                <a:gd name="connsiteY19" fmla="*/ 1115554 h 2457846"/>
                <a:gd name="connsiteX20" fmla="*/ 259281 w 1364412"/>
                <a:gd name="connsiteY20" fmla="*/ 961159 h 2457846"/>
                <a:gd name="connsiteX21" fmla="*/ 301485 w 1364412"/>
                <a:gd name="connsiteY21" fmla="*/ 852272 h 2457846"/>
                <a:gd name="connsiteX22" fmla="*/ 389199 w 1364412"/>
                <a:gd name="connsiteY22" fmla="*/ 904496 h 2457846"/>
                <a:gd name="connsiteX23" fmla="*/ 491454 w 1364412"/>
                <a:gd name="connsiteY23" fmla="*/ 913227 h 2457846"/>
                <a:gd name="connsiteX24" fmla="*/ 617470 w 1364412"/>
                <a:gd name="connsiteY24" fmla="*/ 855725 h 2457846"/>
                <a:gd name="connsiteX25" fmla="*/ 643967 w 1364412"/>
                <a:gd name="connsiteY25" fmla="*/ 742520 h 2457846"/>
                <a:gd name="connsiteX26" fmla="*/ 739901 w 1364412"/>
                <a:gd name="connsiteY26" fmla="*/ 778899 h 2457846"/>
                <a:gd name="connsiteX27" fmla="*/ 704267 w 1364412"/>
                <a:gd name="connsiteY27" fmla="*/ 1017208 h 2457846"/>
                <a:gd name="connsiteX28" fmla="*/ 724271 w 1364412"/>
                <a:gd name="connsiteY28" fmla="*/ 1152474 h 2457846"/>
                <a:gd name="connsiteX29" fmla="*/ 790701 w 1364412"/>
                <a:gd name="connsiteY29" fmla="*/ 1311908 h 2457846"/>
                <a:gd name="connsiteX30" fmla="*/ 892301 w 1364412"/>
                <a:gd name="connsiteY30" fmla="*/ 1388108 h 2457846"/>
                <a:gd name="connsiteX31" fmla="*/ 943101 w 1364412"/>
                <a:gd name="connsiteY31" fmla="*/ 1515108 h 2457846"/>
                <a:gd name="connsiteX32" fmla="*/ 964202 w 1364412"/>
                <a:gd name="connsiteY32" fmla="*/ 1705413 h 2457846"/>
                <a:gd name="connsiteX33" fmla="*/ 927666 w 1364412"/>
                <a:gd name="connsiteY33" fmla="*/ 1889075 h 2457846"/>
                <a:gd name="connsiteX34" fmla="*/ 831927 w 1364412"/>
                <a:gd name="connsiteY34" fmla="*/ 2114157 h 2457846"/>
                <a:gd name="connsiteX35" fmla="*/ 960934 w 1364412"/>
                <a:gd name="connsiteY35" fmla="*/ 1929009 h 2457846"/>
                <a:gd name="connsiteX36" fmla="*/ 1002302 w 1364412"/>
                <a:gd name="connsiteY36" fmla="*/ 2233342 h 2457846"/>
                <a:gd name="connsiteX37" fmla="*/ 1036104 w 1364412"/>
                <a:gd name="connsiteY37" fmla="*/ 2457643 h 2457846"/>
                <a:gd name="connsiteX38" fmla="*/ 1020669 w 1364412"/>
                <a:gd name="connsiteY38" fmla="*/ 2195437 h 2457846"/>
                <a:gd name="connsiteX39" fmla="*/ 1012462 w 1364412"/>
                <a:gd name="connsiteY39" fmla="*/ 1915842 h 2457846"/>
                <a:gd name="connsiteX40" fmla="*/ 1025163 w 1364412"/>
                <a:gd name="connsiteY40" fmla="*/ 1539140 h 2457846"/>
                <a:gd name="connsiteX41" fmla="*/ 1061895 w 1364412"/>
                <a:gd name="connsiteY41" fmla="*/ 1426208 h 2457846"/>
                <a:gd name="connsiteX42" fmla="*/ 1129746 w 1364412"/>
                <a:gd name="connsiteY42" fmla="*/ 1612484 h 2457846"/>
                <a:gd name="connsiteX43" fmla="*/ 1200085 w 1364412"/>
                <a:gd name="connsiteY43" fmla="*/ 1837568 h 2457846"/>
                <a:gd name="connsiteX44" fmla="*/ 1291667 w 1364412"/>
                <a:gd name="connsiteY44" fmla="*/ 2051049 h 2457846"/>
                <a:gd name="connsiteX45" fmla="*/ 1214153 w 1364412"/>
                <a:gd name="connsiteY45" fmla="*/ 1767229 h 2457846"/>
                <a:gd name="connsiteX46" fmla="*/ 1163104 w 1364412"/>
                <a:gd name="connsiteY46" fmla="*/ 1575091 h 2457846"/>
                <a:gd name="connsiteX47" fmla="*/ 1073032 w 1364412"/>
                <a:gd name="connsiteY47" fmla="*/ 1330273 h 2457846"/>
                <a:gd name="connsiteX48" fmla="*/ 1041965 w 1364412"/>
                <a:gd name="connsiteY48" fmla="*/ 1214214 h 2457846"/>
                <a:gd name="connsiteX49" fmla="*/ 1030633 w 1364412"/>
                <a:gd name="connsiteY49" fmla="*/ 1059275 h 2457846"/>
                <a:gd name="connsiteX50" fmla="*/ 939194 w 1364412"/>
                <a:gd name="connsiteY50" fmla="*/ 925633 h 2457846"/>
                <a:gd name="connsiteX51" fmla="*/ 1159001 w 1364412"/>
                <a:gd name="connsiteY51" fmla="*/ 1159508 h 2457846"/>
                <a:gd name="connsiteX52" fmla="*/ 1159001 w 1364412"/>
                <a:gd name="connsiteY52" fmla="*/ 1159508 h 2457846"/>
                <a:gd name="connsiteX53" fmla="*/ 1214153 w 1364412"/>
                <a:gd name="connsiteY53" fmla="*/ 1324097 h 2457846"/>
                <a:gd name="connsiteX54" fmla="*/ 1278967 w 1364412"/>
                <a:gd name="connsiteY54" fmla="*/ 1653049 h 2457846"/>
                <a:gd name="connsiteX55" fmla="*/ 1363373 w 1364412"/>
                <a:gd name="connsiteY55" fmla="*/ 2178634 h 2457846"/>
                <a:gd name="connsiteX56" fmla="*/ 1322733 w 1364412"/>
                <a:gd name="connsiteY56" fmla="*/ 1660279 h 2457846"/>
                <a:gd name="connsiteX57" fmla="*/ 1273496 w 1364412"/>
                <a:gd name="connsiteY57" fmla="*/ 1362902 h 2457846"/>
                <a:gd name="connsiteX58" fmla="*/ 1229535 w 1364412"/>
                <a:gd name="connsiteY58" fmla="*/ 1137039 h 2457846"/>
                <a:gd name="connsiteX59" fmla="*/ 1353026 w 1364412"/>
                <a:gd name="connsiteY59" fmla="*/ 1197732 h 2457846"/>
                <a:gd name="connsiteX60" fmla="*/ 1353739 w 1364412"/>
                <a:gd name="connsiteY60" fmla="*/ 1165178 h 2457846"/>
                <a:gd name="connsiteX61" fmla="*/ 1235201 w 1364412"/>
                <a:gd name="connsiteY61" fmla="*/ 1069241 h 2457846"/>
                <a:gd name="connsiteX62" fmla="*/ 1143368 w 1364412"/>
                <a:gd name="connsiteY62" fmla="*/ 921333 h 2457846"/>
                <a:gd name="connsiteX63" fmla="*/ 985305 w 1364412"/>
                <a:gd name="connsiteY63" fmla="*/ 726535 h 2457846"/>
                <a:gd name="connsiteX64" fmla="*/ 753477 w 1364412"/>
                <a:gd name="connsiteY64" fmla="*/ 709315 h 2457846"/>
                <a:gd name="connsiteX65" fmla="*/ 655517 w 1364412"/>
                <a:gd name="connsiteY65" fmla="*/ 693959 h 2457846"/>
                <a:gd name="connsiteX66" fmla="*/ 631951 w 1364412"/>
                <a:gd name="connsiteY66" fmla="*/ 603165 h 2457846"/>
                <a:gd name="connsiteX67" fmla="*/ 584765 w 1364412"/>
                <a:gd name="connsiteY67" fmla="*/ 389824 h 2457846"/>
                <a:gd name="connsiteX68" fmla="*/ 626969 w 1364412"/>
                <a:gd name="connsiteY68" fmla="*/ 166173 h 2457846"/>
                <a:gd name="connsiteX69" fmla="*/ 752601 w 1364412"/>
                <a:gd name="connsiteY69" fmla="*/ 16508 h 2457846"/>
                <a:gd name="connsiteX70" fmla="*/ 1032001 w 1364412"/>
                <a:gd name="connsiteY70" fmla="*/ 3808 h 2457846"/>
                <a:gd name="connsiteX71" fmla="*/ 1032001 w 1364412"/>
                <a:gd name="connsiteY71" fmla="*/ 3808 h 2457846"/>
                <a:gd name="connsiteX0" fmla="*/ 242225 w 1364412"/>
                <a:gd name="connsiteY0" fmla="*/ 792036 h 2457846"/>
                <a:gd name="connsiteX1" fmla="*/ 164103 w 1364412"/>
                <a:gd name="connsiteY1" fmla="*/ 930517 h 2457846"/>
                <a:gd name="connsiteX2" fmla="*/ 53904 w 1364412"/>
                <a:gd name="connsiteY2" fmla="*/ 994408 h 2457846"/>
                <a:gd name="connsiteX3" fmla="*/ 7 w 1364412"/>
                <a:gd name="connsiteY3" fmla="*/ 1152386 h 2457846"/>
                <a:gd name="connsiteX4" fmla="*/ 92200 w 1364412"/>
                <a:gd name="connsiteY4" fmla="*/ 1300379 h 2457846"/>
                <a:gd name="connsiteX5" fmla="*/ 31436 w 1364412"/>
                <a:gd name="connsiteY5" fmla="*/ 1612409 h 2457846"/>
                <a:gd name="connsiteX6" fmla="*/ 106269 w 1364412"/>
                <a:gd name="connsiteY6" fmla="*/ 1897476 h 2457846"/>
                <a:gd name="connsiteX7" fmla="*/ 196732 w 1364412"/>
                <a:gd name="connsiteY7" fmla="*/ 2082701 h 2457846"/>
                <a:gd name="connsiteX8" fmla="*/ 320801 w 1364412"/>
                <a:gd name="connsiteY8" fmla="*/ 2340608 h 2457846"/>
                <a:gd name="connsiteX9" fmla="*/ 275863 w 1364412"/>
                <a:gd name="connsiteY9" fmla="*/ 2168670 h 2457846"/>
                <a:gd name="connsiteX10" fmla="*/ 218031 w 1364412"/>
                <a:gd name="connsiteY10" fmla="*/ 1999466 h 2457846"/>
                <a:gd name="connsiteX11" fmla="*/ 380198 w 1364412"/>
                <a:gd name="connsiteY11" fmla="*/ 2080942 h 2457846"/>
                <a:gd name="connsiteX12" fmla="*/ 549401 w 1364412"/>
                <a:gd name="connsiteY12" fmla="*/ 2137408 h 2457846"/>
                <a:gd name="connsiteX13" fmla="*/ 392702 w 1364412"/>
                <a:gd name="connsiteY13" fmla="*/ 2046945 h 2457846"/>
                <a:gd name="connsiteX14" fmla="*/ 227798 w 1364412"/>
                <a:gd name="connsiteY14" fmla="*/ 1927173 h 2457846"/>
                <a:gd name="connsiteX15" fmla="*/ 145736 w 1364412"/>
                <a:gd name="connsiteY15" fmla="*/ 1726514 h 2457846"/>
                <a:gd name="connsiteX16" fmla="*/ 124635 w 1364412"/>
                <a:gd name="connsiteY16" fmla="*/ 1571185 h 2457846"/>
                <a:gd name="connsiteX17" fmla="*/ 181101 w 1364412"/>
                <a:gd name="connsiteY17" fmla="*/ 1358215 h 2457846"/>
                <a:gd name="connsiteX18" fmla="*/ 286804 w 1364412"/>
                <a:gd name="connsiteY18" fmla="*/ 1268142 h 2457846"/>
                <a:gd name="connsiteX19" fmla="*/ 345028 w 1364412"/>
                <a:gd name="connsiteY19" fmla="*/ 1115554 h 2457846"/>
                <a:gd name="connsiteX20" fmla="*/ 259281 w 1364412"/>
                <a:gd name="connsiteY20" fmla="*/ 961159 h 2457846"/>
                <a:gd name="connsiteX21" fmla="*/ 301485 w 1364412"/>
                <a:gd name="connsiteY21" fmla="*/ 852272 h 2457846"/>
                <a:gd name="connsiteX22" fmla="*/ 491454 w 1364412"/>
                <a:gd name="connsiteY22" fmla="*/ 913227 h 2457846"/>
                <a:gd name="connsiteX23" fmla="*/ 617470 w 1364412"/>
                <a:gd name="connsiteY23" fmla="*/ 855725 h 2457846"/>
                <a:gd name="connsiteX24" fmla="*/ 643967 w 1364412"/>
                <a:gd name="connsiteY24" fmla="*/ 742520 h 2457846"/>
                <a:gd name="connsiteX25" fmla="*/ 739901 w 1364412"/>
                <a:gd name="connsiteY25" fmla="*/ 778899 h 2457846"/>
                <a:gd name="connsiteX26" fmla="*/ 704267 w 1364412"/>
                <a:gd name="connsiteY26" fmla="*/ 1017208 h 2457846"/>
                <a:gd name="connsiteX27" fmla="*/ 724271 w 1364412"/>
                <a:gd name="connsiteY27" fmla="*/ 1152474 h 2457846"/>
                <a:gd name="connsiteX28" fmla="*/ 790701 w 1364412"/>
                <a:gd name="connsiteY28" fmla="*/ 1311908 h 2457846"/>
                <a:gd name="connsiteX29" fmla="*/ 892301 w 1364412"/>
                <a:gd name="connsiteY29" fmla="*/ 1388108 h 2457846"/>
                <a:gd name="connsiteX30" fmla="*/ 943101 w 1364412"/>
                <a:gd name="connsiteY30" fmla="*/ 1515108 h 2457846"/>
                <a:gd name="connsiteX31" fmla="*/ 964202 w 1364412"/>
                <a:gd name="connsiteY31" fmla="*/ 1705413 h 2457846"/>
                <a:gd name="connsiteX32" fmla="*/ 927666 w 1364412"/>
                <a:gd name="connsiteY32" fmla="*/ 1889075 h 2457846"/>
                <a:gd name="connsiteX33" fmla="*/ 831927 w 1364412"/>
                <a:gd name="connsiteY33" fmla="*/ 2114157 h 2457846"/>
                <a:gd name="connsiteX34" fmla="*/ 960934 w 1364412"/>
                <a:gd name="connsiteY34" fmla="*/ 1929009 h 2457846"/>
                <a:gd name="connsiteX35" fmla="*/ 1002302 w 1364412"/>
                <a:gd name="connsiteY35" fmla="*/ 2233342 h 2457846"/>
                <a:gd name="connsiteX36" fmla="*/ 1036104 w 1364412"/>
                <a:gd name="connsiteY36" fmla="*/ 2457643 h 2457846"/>
                <a:gd name="connsiteX37" fmla="*/ 1020669 w 1364412"/>
                <a:gd name="connsiteY37" fmla="*/ 2195437 h 2457846"/>
                <a:gd name="connsiteX38" fmla="*/ 1012462 w 1364412"/>
                <a:gd name="connsiteY38" fmla="*/ 1915842 h 2457846"/>
                <a:gd name="connsiteX39" fmla="*/ 1025163 w 1364412"/>
                <a:gd name="connsiteY39" fmla="*/ 1539140 h 2457846"/>
                <a:gd name="connsiteX40" fmla="*/ 1061895 w 1364412"/>
                <a:gd name="connsiteY40" fmla="*/ 1426208 h 2457846"/>
                <a:gd name="connsiteX41" fmla="*/ 1129746 w 1364412"/>
                <a:gd name="connsiteY41" fmla="*/ 1612484 h 2457846"/>
                <a:gd name="connsiteX42" fmla="*/ 1200085 w 1364412"/>
                <a:gd name="connsiteY42" fmla="*/ 1837568 h 2457846"/>
                <a:gd name="connsiteX43" fmla="*/ 1291667 w 1364412"/>
                <a:gd name="connsiteY43" fmla="*/ 2051049 h 2457846"/>
                <a:gd name="connsiteX44" fmla="*/ 1214153 w 1364412"/>
                <a:gd name="connsiteY44" fmla="*/ 1767229 h 2457846"/>
                <a:gd name="connsiteX45" fmla="*/ 1163104 w 1364412"/>
                <a:gd name="connsiteY45" fmla="*/ 1575091 h 2457846"/>
                <a:gd name="connsiteX46" fmla="*/ 1073032 w 1364412"/>
                <a:gd name="connsiteY46" fmla="*/ 1330273 h 2457846"/>
                <a:gd name="connsiteX47" fmla="*/ 1041965 w 1364412"/>
                <a:gd name="connsiteY47" fmla="*/ 1214214 h 2457846"/>
                <a:gd name="connsiteX48" fmla="*/ 1030633 w 1364412"/>
                <a:gd name="connsiteY48" fmla="*/ 1059275 h 2457846"/>
                <a:gd name="connsiteX49" fmla="*/ 939194 w 1364412"/>
                <a:gd name="connsiteY49" fmla="*/ 925633 h 2457846"/>
                <a:gd name="connsiteX50" fmla="*/ 1159001 w 1364412"/>
                <a:gd name="connsiteY50" fmla="*/ 1159508 h 2457846"/>
                <a:gd name="connsiteX51" fmla="*/ 1159001 w 1364412"/>
                <a:gd name="connsiteY51" fmla="*/ 1159508 h 2457846"/>
                <a:gd name="connsiteX52" fmla="*/ 1214153 w 1364412"/>
                <a:gd name="connsiteY52" fmla="*/ 1324097 h 2457846"/>
                <a:gd name="connsiteX53" fmla="*/ 1278967 w 1364412"/>
                <a:gd name="connsiteY53" fmla="*/ 1653049 h 2457846"/>
                <a:gd name="connsiteX54" fmla="*/ 1363373 w 1364412"/>
                <a:gd name="connsiteY54" fmla="*/ 2178634 h 2457846"/>
                <a:gd name="connsiteX55" fmla="*/ 1322733 w 1364412"/>
                <a:gd name="connsiteY55" fmla="*/ 1660279 h 2457846"/>
                <a:gd name="connsiteX56" fmla="*/ 1273496 w 1364412"/>
                <a:gd name="connsiteY56" fmla="*/ 1362902 h 2457846"/>
                <a:gd name="connsiteX57" fmla="*/ 1229535 w 1364412"/>
                <a:gd name="connsiteY57" fmla="*/ 1137039 h 2457846"/>
                <a:gd name="connsiteX58" fmla="*/ 1353026 w 1364412"/>
                <a:gd name="connsiteY58" fmla="*/ 1197732 h 2457846"/>
                <a:gd name="connsiteX59" fmla="*/ 1353739 w 1364412"/>
                <a:gd name="connsiteY59" fmla="*/ 1165178 h 2457846"/>
                <a:gd name="connsiteX60" fmla="*/ 1235201 w 1364412"/>
                <a:gd name="connsiteY60" fmla="*/ 1069241 h 2457846"/>
                <a:gd name="connsiteX61" fmla="*/ 1143368 w 1364412"/>
                <a:gd name="connsiteY61" fmla="*/ 921333 h 2457846"/>
                <a:gd name="connsiteX62" fmla="*/ 985305 w 1364412"/>
                <a:gd name="connsiteY62" fmla="*/ 726535 h 2457846"/>
                <a:gd name="connsiteX63" fmla="*/ 753477 w 1364412"/>
                <a:gd name="connsiteY63" fmla="*/ 709315 h 2457846"/>
                <a:gd name="connsiteX64" fmla="*/ 655517 w 1364412"/>
                <a:gd name="connsiteY64" fmla="*/ 693959 h 2457846"/>
                <a:gd name="connsiteX65" fmla="*/ 631951 w 1364412"/>
                <a:gd name="connsiteY65" fmla="*/ 603165 h 2457846"/>
                <a:gd name="connsiteX66" fmla="*/ 584765 w 1364412"/>
                <a:gd name="connsiteY66" fmla="*/ 389824 h 2457846"/>
                <a:gd name="connsiteX67" fmla="*/ 626969 w 1364412"/>
                <a:gd name="connsiteY67" fmla="*/ 166173 h 2457846"/>
                <a:gd name="connsiteX68" fmla="*/ 752601 w 1364412"/>
                <a:gd name="connsiteY68" fmla="*/ 16508 h 2457846"/>
                <a:gd name="connsiteX69" fmla="*/ 1032001 w 1364412"/>
                <a:gd name="connsiteY69" fmla="*/ 3808 h 2457846"/>
                <a:gd name="connsiteX70" fmla="*/ 1032001 w 1364412"/>
                <a:gd name="connsiteY70" fmla="*/ 3808 h 2457846"/>
                <a:gd name="connsiteX0" fmla="*/ 242225 w 1364412"/>
                <a:gd name="connsiteY0" fmla="*/ 792036 h 2457846"/>
                <a:gd name="connsiteX1" fmla="*/ 164103 w 1364412"/>
                <a:gd name="connsiteY1" fmla="*/ 930517 h 2457846"/>
                <a:gd name="connsiteX2" fmla="*/ 53904 w 1364412"/>
                <a:gd name="connsiteY2" fmla="*/ 994408 h 2457846"/>
                <a:gd name="connsiteX3" fmla="*/ 7 w 1364412"/>
                <a:gd name="connsiteY3" fmla="*/ 1152386 h 2457846"/>
                <a:gd name="connsiteX4" fmla="*/ 92200 w 1364412"/>
                <a:gd name="connsiteY4" fmla="*/ 1300379 h 2457846"/>
                <a:gd name="connsiteX5" fmla="*/ 31436 w 1364412"/>
                <a:gd name="connsiteY5" fmla="*/ 1612409 h 2457846"/>
                <a:gd name="connsiteX6" fmla="*/ 106269 w 1364412"/>
                <a:gd name="connsiteY6" fmla="*/ 1897476 h 2457846"/>
                <a:gd name="connsiteX7" fmla="*/ 196732 w 1364412"/>
                <a:gd name="connsiteY7" fmla="*/ 2082701 h 2457846"/>
                <a:gd name="connsiteX8" fmla="*/ 320801 w 1364412"/>
                <a:gd name="connsiteY8" fmla="*/ 2340608 h 2457846"/>
                <a:gd name="connsiteX9" fmla="*/ 275863 w 1364412"/>
                <a:gd name="connsiteY9" fmla="*/ 2168670 h 2457846"/>
                <a:gd name="connsiteX10" fmla="*/ 218031 w 1364412"/>
                <a:gd name="connsiteY10" fmla="*/ 1999466 h 2457846"/>
                <a:gd name="connsiteX11" fmla="*/ 380198 w 1364412"/>
                <a:gd name="connsiteY11" fmla="*/ 2080942 h 2457846"/>
                <a:gd name="connsiteX12" fmla="*/ 549401 w 1364412"/>
                <a:gd name="connsiteY12" fmla="*/ 2137408 h 2457846"/>
                <a:gd name="connsiteX13" fmla="*/ 392702 w 1364412"/>
                <a:gd name="connsiteY13" fmla="*/ 2046945 h 2457846"/>
                <a:gd name="connsiteX14" fmla="*/ 227798 w 1364412"/>
                <a:gd name="connsiteY14" fmla="*/ 1927173 h 2457846"/>
                <a:gd name="connsiteX15" fmla="*/ 145736 w 1364412"/>
                <a:gd name="connsiteY15" fmla="*/ 1726514 h 2457846"/>
                <a:gd name="connsiteX16" fmla="*/ 124635 w 1364412"/>
                <a:gd name="connsiteY16" fmla="*/ 1571185 h 2457846"/>
                <a:gd name="connsiteX17" fmla="*/ 181101 w 1364412"/>
                <a:gd name="connsiteY17" fmla="*/ 1358215 h 2457846"/>
                <a:gd name="connsiteX18" fmla="*/ 286804 w 1364412"/>
                <a:gd name="connsiteY18" fmla="*/ 1268142 h 2457846"/>
                <a:gd name="connsiteX19" fmla="*/ 345028 w 1364412"/>
                <a:gd name="connsiteY19" fmla="*/ 1115554 h 2457846"/>
                <a:gd name="connsiteX20" fmla="*/ 259281 w 1364412"/>
                <a:gd name="connsiteY20" fmla="*/ 961159 h 2457846"/>
                <a:gd name="connsiteX21" fmla="*/ 301485 w 1364412"/>
                <a:gd name="connsiteY21" fmla="*/ 852272 h 2457846"/>
                <a:gd name="connsiteX22" fmla="*/ 491454 w 1364412"/>
                <a:gd name="connsiteY22" fmla="*/ 913227 h 2457846"/>
                <a:gd name="connsiteX23" fmla="*/ 617470 w 1364412"/>
                <a:gd name="connsiteY23" fmla="*/ 855725 h 2457846"/>
                <a:gd name="connsiteX24" fmla="*/ 643967 w 1364412"/>
                <a:gd name="connsiteY24" fmla="*/ 742520 h 2457846"/>
                <a:gd name="connsiteX25" fmla="*/ 739901 w 1364412"/>
                <a:gd name="connsiteY25" fmla="*/ 778899 h 2457846"/>
                <a:gd name="connsiteX26" fmla="*/ 704267 w 1364412"/>
                <a:gd name="connsiteY26" fmla="*/ 1017208 h 2457846"/>
                <a:gd name="connsiteX27" fmla="*/ 724271 w 1364412"/>
                <a:gd name="connsiteY27" fmla="*/ 1152474 h 2457846"/>
                <a:gd name="connsiteX28" fmla="*/ 790701 w 1364412"/>
                <a:gd name="connsiteY28" fmla="*/ 1311908 h 2457846"/>
                <a:gd name="connsiteX29" fmla="*/ 892301 w 1364412"/>
                <a:gd name="connsiteY29" fmla="*/ 1388108 h 2457846"/>
                <a:gd name="connsiteX30" fmla="*/ 943101 w 1364412"/>
                <a:gd name="connsiteY30" fmla="*/ 1515108 h 2457846"/>
                <a:gd name="connsiteX31" fmla="*/ 964202 w 1364412"/>
                <a:gd name="connsiteY31" fmla="*/ 1705413 h 2457846"/>
                <a:gd name="connsiteX32" fmla="*/ 927666 w 1364412"/>
                <a:gd name="connsiteY32" fmla="*/ 1889075 h 2457846"/>
                <a:gd name="connsiteX33" fmla="*/ 831927 w 1364412"/>
                <a:gd name="connsiteY33" fmla="*/ 2114157 h 2457846"/>
                <a:gd name="connsiteX34" fmla="*/ 960934 w 1364412"/>
                <a:gd name="connsiteY34" fmla="*/ 1929009 h 2457846"/>
                <a:gd name="connsiteX35" fmla="*/ 1002302 w 1364412"/>
                <a:gd name="connsiteY35" fmla="*/ 2233342 h 2457846"/>
                <a:gd name="connsiteX36" fmla="*/ 1036104 w 1364412"/>
                <a:gd name="connsiteY36" fmla="*/ 2457643 h 2457846"/>
                <a:gd name="connsiteX37" fmla="*/ 1020669 w 1364412"/>
                <a:gd name="connsiteY37" fmla="*/ 2195437 h 2457846"/>
                <a:gd name="connsiteX38" fmla="*/ 1012462 w 1364412"/>
                <a:gd name="connsiteY38" fmla="*/ 1915842 h 2457846"/>
                <a:gd name="connsiteX39" fmla="*/ 1025163 w 1364412"/>
                <a:gd name="connsiteY39" fmla="*/ 1539140 h 2457846"/>
                <a:gd name="connsiteX40" fmla="*/ 1061895 w 1364412"/>
                <a:gd name="connsiteY40" fmla="*/ 1426208 h 2457846"/>
                <a:gd name="connsiteX41" fmla="*/ 1129746 w 1364412"/>
                <a:gd name="connsiteY41" fmla="*/ 1612484 h 2457846"/>
                <a:gd name="connsiteX42" fmla="*/ 1200085 w 1364412"/>
                <a:gd name="connsiteY42" fmla="*/ 1837568 h 2457846"/>
                <a:gd name="connsiteX43" fmla="*/ 1291667 w 1364412"/>
                <a:gd name="connsiteY43" fmla="*/ 2051049 h 2457846"/>
                <a:gd name="connsiteX44" fmla="*/ 1214153 w 1364412"/>
                <a:gd name="connsiteY44" fmla="*/ 1767229 h 2457846"/>
                <a:gd name="connsiteX45" fmla="*/ 1163104 w 1364412"/>
                <a:gd name="connsiteY45" fmla="*/ 1575091 h 2457846"/>
                <a:gd name="connsiteX46" fmla="*/ 1073032 w 1364412"/>
                <a:gd name="connsiteY46" fmla="*/ 1330273 h 2457846"/>
                <a:gd name="connsiteX47" fmla="*/ 1041965 w 1364412"/>
                <a:gd name="connsiteY47" fmla="*/ 1214214 h 2457846"/>
                <a:gd name="connsiteX48" fmla="*/ 1030633 w 1364412"/>
                <a:gd name="connsiteY48" fmla="*/ 1059275 h 2457846"/>
                <a:gd name="connsiteX49" fmla="*/ 939194 w 1364412"/>
                <a:gd name="connsiteY49" fmla="*/ 925633 h 2457846"/>
                <a:gd name="connsiteX50" fmla="*/ 1159001 w 1364412"/>
                <a:gd name="connsiteY50" fmla="*/ 1159508 h 2457846"/>
                <a:gd name="connsiteX51" fmla="*/ 1159001 w 1364412"/>
                <a:gd name="connsiteY51" fmla="*/ 1159508 h 2457846"/>
                <a:gd name="connsiteX52" fmla="*/ 1214153 w 1364412"/>
                <a:gd name="connsiteY52" fmla="*/ 1324097 h 2457846"/>
                <a:gd name="connsiteX53" fmla="*/ 1278967 w 1364412"/>
                <a:gd name="connsiteY53" fmla="*/ 1653049 h 2457846"/>
                <a:gd name="connsiteX54" fmla="*/ 1363373 w 1364412"/>
                <a:gd name="connsiteY54" fmla="*/ 2178634 h 2457846"/>
                <a:gd name="connsiteX55" fmla="*/ 1322733 w 1364412"/>
                <a:gd name="connsiteY55" fmla="*/ 1660279 h 2457846"/>
                <a:gd name="connsiteX56" fmla="*/ 1273496 w 1364412"/>
                <a:gd name="connsiteY56" fmla="*/ 1362902 h 2457846"/>
                <a:gd name="connsiteX57" fmla="*/ 1229535 w 1364412"/>
                <a:gd name="connsiteY57" fmla="*/ 1137039 h 2457846"/>
                <a:gd name="connsiteX58" fmla="*/ 1353026 w 1364412"/>
                <a:gd name="connsiteY58" fmla="*/ 1197732 h 2457846"/>
                <a:gd name="connsiteX59" fmla="*/ 1353739 w 1364412"/>
                <a:gd name="connsiteY59" fmla="*/ 1165178 h 2457846"/>
                <a:gd name="connsiteX60" fmla="*/ 1235201 w 1364412"/>
                <a:gd name="connsiteY60" fmla="*/ 1069241 h 2457846"/>
                <a:gd name="connsiteX61" fmla="*/ 1143368 w 1364412"/>
                <a:gd name="connsiteY61" fmla="*/ 921333 h 2457846"/>
                <a:gd name="connsiteX62" fmla="*/ 985305 w 1364412"/>
                <a:gd name="connsiteY62" fmla="*/ 726535 h 2457846"/>
                <a:gd name="connsiteX63" fmla="*/ 753477 w 1364412"/>
                <a:gd name="connsiteY63" fmla="*/ 709315 h 2457846"/>
                <a:gd name="connsiteX64" fmla="*/ 655517 w 1364412"/>
                <a:gd name="connsiteY64" fmla="*/ 693959 h 2457846"/>
                <a:gd name="connsiteX65" fmla="*/ 631951 w 1364412"/>
                <a:gd name="connsiteY65" fmla="*/ 603165 h 2457846"/>
                <a:gd name="connsiteX66" fmla="*/ 584765 w 1364412"/>
                <a:gd name="connsiteY66" fmla="*/ 389824 h 2457846"/>
                <a:gd name="connsiteX67" fmla="*/ 626969 w 1364412"/>
                <a:gd name="connsiteY67" fmla="*/ 166173 h 2457846"/>
                <a:gd name="connsiteX68" fmla="*/ 752601 w 1364412"/>
                <a:gd name="connsiteY68" fmla="*/ 16508 h 2457846"/>
                <a:gd name="connsiteX69" fmla="*/ 1032001 w 1364412"/>
                <a:gd name="connsiteY69" fmla="*/ 3808 h 2457846"/>
                <a:gd name="connsiteX70" fmla="*/ 1032001 w 1364412"/>
                <a:gd name="connsiteY70" fmla="*/ 3808 h 2457846"/>
                <a:gd name="connsiteX71" fmla="*/ 242225 w 1364412"/>
                <a:gd name="connsiteY71" fmla="*/ 792036 h 2457846"/>
                <a:gd name="connsiteX0" fmla="*/ 1032001 w 1364412"/>
                <a:gd name="connsiteY0" fmla="*/ 3808 h 2457846"/>
                <a:gd name="connsiteX1" fmla="*/ 242225 w 1364412"/>
                <a:gd name="connsiteY1" fmla="*/ 792036 h 2457846"/>
                <a:gd name="connsiteX2" fmla="*/ 164103 w 1364412"/>
                <a:gd name="connsiteY2" fmla="*/ 930517 h 2457846"/>
                <a:gd name="connsiteX3" fmla="*/ 53904 w 1364412"/>
                <a:gd name="connsiteY3" fmla="*/ 994408 h 2457846"/>
                <a:gd name="connsiteX4" fmla="*/ 7 w 1364412"/>
                <a:gd name="connsiteY4" fmla="*/ 1152386 h 2457846"/>
                <a:gd name="connsiteX5" fmla="*/ 92200 w 1364412"/>
                <a:gd name="connsiteY5" fmla="*/ 1300379 h 2457846"/>
                <a:gd name="connsiteX6" fmla="*/ 31436 w 1364412"/>
                <a:gd name="connsiteY6" fmla="*/ 1612409 h 2457846"/>
                <a:gd name="connsiteX7" fmla="*/ 106269 w 1364412"/>
                <a:gd name="connsiteY7" fmla="*/ 1897476 h 2457846"/>
                <a:gd name="connsiteX8" fmla="*/ 196732 w 1364412"/>
                <a:gd name="connsiteY8" fmla="*/ 2082701 h 2457846"/>
                <a:gd name="connsiteX9" fmla="*/ 320801 w 1364412"/>
                <a:gd name="connsiteY9" fmla="*/ 2340608 h 2457846"/>
                <a:gd name="connsiteX10" fmla="*/ 275863 w 1364412"/>
                <a:gd name="connsiteY10" fmla="*/ 2168670 h 2457846"/>
                <a:gd name="connsiteX11" fmla="*/ 218031 w 1364412"/>
                <a:gd name="connsiteY11" fmla="*/ 1999466 h 2457846"/>
                <a:gd name="connsiteX12" fmla="*/ 380198 w 1364412"/>
                <a:gd name="connsiteY12" fmla="*/ 2080942 h 2457846"/>
                <a:gd name="connsiteX13" fmla="*/ 549401 w 1364412"/>
                <a:gd name="connsiteY13" fmla="*/ 2137408 h 2457846"/>
                <a:gd name="connsiteX14" fmla="*/ 392702 w 1364412"/>
                <a:gd name="connsiteY14" fmla="*/ 2046945 h 2457846"/>
                <a:gd name="connsiteX15" fmla="*/ 227798 w 1364412"/>
                <a:gd name="connsiteY15" fmla="*/ 1927173 h 2457846"/>
                <a:gd name="connsiteX16" fmla="*/ 145736 w 1364412"/>
                <a:gd name="connsiteY16" fmla="*/ 1726514 h 2457846"/>
                <a:gd name="connsiteX17" fmla="*/ 124635 w 1364412"/>
                <a:gd name="connsiteY17" fmla="*/ 1571185 h 2457846"/>
                <a:gd name="connsiteX18" fmla="*/ 181101 w 1364412"/>
                <a:gd name="connsiteY18" fmla="*/ 1358215 h 2457846"/>
                <a:gd name="connsiteX19" fmla="*/ 286804 w 1364412"/>
                <a:gd name="connsiteY19" fmla="*/ 1268142 h 2457846"/>
                <a:gd name="connsiteX20" fmla="*/ 345028 w 1364412"/>
                <a:gd name="connsiteY20" fmla="*/ 1115554 h 2457846"/>
                <a:gd name="connsiteX21" fmla="*/ 259281 w 1364412"/>
                <a:gd name="connsiteY21" fmla="*/ 961159 h 2457846"/>
                <a:gd name="connsiteX22" fmla="*/ 301485 w 1364412"/>
                <a:gd name="connsiteY22" fmla="*/ 852272 h 2457846"/>
                <a:gd name="connsiteX23" fmla="*/ 491454 w 1364412"/>
                <a:gd name="connsiteY23" fmla="*/ 913227 h 2457846"/>
                <a:gd name="connsiteX24" fmla="*/ 617470 w 1364412"/>
                <a:gd name="connsiteY24" fmla="*/ 855725 h 2457846"/>
                <a:gd name="connsiteX25" fmla="*/ 643967 w 1364412"/>
                <a:gd name="connsiteY25" fmla="*/ 742520 h 2457846"/>
                <a:gd name="connsiteX26" fmla="*/ 739901 w 1364412"/>
                <a:gd name="connsiteY26" fmla="*/ 778899 h 2457846"/>
                <a:gd name="connsiteX27" fmla="*/ 704267 w 1364412"/>
                <a:gd name="connsiteY27" fmla="*/ 1017208 h 2457846"/>
                <a:gd name="connsiteX28" fmla="*/ 724271 w 1364412"/>
                <a:gd name="connsiteY28" fmla="*/ 1152474 h 2457846"/>
                <a:gd name="connsiteX29" fmla="*/ 790701 w 1364412"/>
                <a:gd name="connsiteY29" fmla="*/ 1311908 h 2457846"/>
                <a:gd name="connsiteX30" fmla="*/ 892301 w 1364412"/>
                <a:gd name="connsiteY30" fmla="*/ 1388108 h 2457846"/>
                <a:gd name="connsiteX31" fmla="*/ 943101 w 1364412"/>
                <a:gd name="connsiteY31" fmla="*/ 1515108 h 2457846"/>
                <a:gd name="connsiteX32" fmla="*/ 964202 w 1364412"/>
                <a:gd name="connsiteY32" fmla="*/ 1705413 h 2457846"/>
                <a:gd name="connsiteX33" fmla="*/ 927666 w 1364412"/>
                <a:gd name="connsiteY33" fmla="*/ 1889075 h 2457846"/>
                <a:gd name="connsiteX34" fmla="*/ 831927 w 1364412"/>
                <a:gd name="connsiteY34" fmla="*/ 2114157 h 2457846"/>
                <a:gd name="connsiteX35" fmla="*/ 960934 w 1364412"/>
                <a:gd name="connsiteY35" fmla="*/ 1929009 h 2457846"/>
                <a:gd name="connsiteX36" fmla="*/ 1002302 w 1364412"/>
                <a:gd name="connsiteY36" fmla="*/ 2233342 h 2457846"/>
                <a:gd name="connsiteX37" fmla="*/ 1036104 w 1364412"/>
                <a:gd name="connsiteY37" fmla="*/ 2457643 h 2457846"/>
                <a:gd name="connsiteX38" fmla="*/ 1020669 w 1364412"/>
                <a:gd name="connsiteY38" fmla="*/ 2195437 h 2457846"/>
                <a:gd name="connsiteX39" fmla="*/ 1012462 w 1364412"/>
                <a:gd name="connsiteY39" fmla="*/ 1915842 h 2457846"/>
                <a:gd name="connsiteX40" fmla="*/ 1025163 w 1364412"/>
                <a:gd name="connsiteY40" fmla="*/ 1539140 h 2457846"/>
                <a:gd name="connsiteX41" fmla="*/ 1061895 w 1364412"/>
                <a:gd name="connsiteY41" fmla="*/ 1426208 h 2457846"/>
                <a:gd name="connsiteX42" fmla="*/ 1129746 w 1364412"/>
                <a:gd name="connsiteY42" fmla="*/ 1612484 h 2457846"/>
                <a:gd name="connsiteX43" fmla="*/ 1200085 w 1364412"/>
                <a:gd name="connsiteY43" fmla="*/ 1837568 h 2457846"/>
                <a:gd name="connsiteX44" fmla="*/ 1291667 w 1364412"/>
                <a:gd name="connsiteY44" fmla="*/ 2051049 h 2457846"/>
                <a:gd name="connsiteX45" fmla="*/ 1214153 w 1364412"/>
                <a:gd name="connsiteY45" fmla="*/ 1767229 h 2457846"/>
                <a:gd name="connsiteX46" fmla="*/ 1163104 w 1364412"/>
                <a:gd name="connsiteY46" fmla="*/ 1575091 h 2457846"/>
                <a:gd name="connsiteX47" fmla="*/ 1073032 w 1364412"/>
                <a:gd name="connsiteY47" fmla="*/ 1330273 h 2457846"/>
                <a:gd name="connsiteX48" fmla="*/ 1041965 w 1364412"/>
                <a:gd name="connsiteY48" fmla="*/ 1214214 h 2457846"/>
                <a:gd name="connsiteX49" fmla="*/ 1030633 w 1364412"/>
                <a:gd name="connsiteY49" fmla="*/ 1059275 h 2457846"/>
                <a:gd name="connsiteX50" fmla="*/ 939194 w 1364412"/>
                <a:gd name="connsiteY50" fmla="*/ 925633 h 2457846"/>
                <a:gd name="connsiteX51" fmla="*/ 1159001 w 1364412"/>
                <a:gd name="connsiteY51" fmla="*/ 1159508 h 2457846"/>
                <a:gd name="connsiteX52" fmla="*/ 1159001 w 1364412"/>
                <a:gd name="connsiteY52" fmla="*/ 1159508 h 2457846"/>
                <a:gd name="connsiteX53" fmla="*/ 1214153 w 1364412"/>
                <a:gd name="connsiteY53" fmla="*/ 1324097 h 2457846"/>
                <a:gd name="connsiteX54" fmla="*/ 1278967 w 1364412"/>
                <a:gd name="connsiteY54" fmla="*/ 1653049 h 2457846"/>
                <a:gd name="connsiteX55" fmla="*/ 1363373 w 1364412"/>
                <a:gd name="connsiteY55" fmla="*/ 2178634 h 2457846"/>
                <a:gd name="connsiteX56" fmla="*/ 1322733 w 1364412"/>
                <a:gd name="connsiteY56" fmla="*/ 1660279 h 2457846"/>
                <a:gd name="connsiteX57" fmla="*/ 1273496 w 1364412"/>
                <a:gd name="connsiteY57" fmla="*/ 1362902 h 2457846"/>
                <a:gd name="connsiteX58" fmla="*/ 1229535 w 1364412"/>
                <a:gd name="connsiteY58" fmla="*/ 1137039 h 2457846"/>
                <a:gd name="connsiteX59" fmla="*/ 1353026 w 1364412"/>
                <a:gd name="connsiteY59" fmla="*/ 1197732 h 2457846"/>
                <a:gd name="connsiteX60" fmla="*/ 1353739 w 1364412"/>
                <a:gd name="connsiteY60" fmla="*/ 1165178 h 2457846"/>
                <a:gd name="connsiteX61" fmla="*/ 1235201 w 1364412"/>
                <a:gd name="connsiteY61" fmla="*/ 1069241 h 2457846"/>
                <a:gd name="connsiteX62" fmla="*/ 1143368 w 1364412"/>
                <a:gd name="connsiteY62" fmla="*/ 921333 h 2457846"/>
                <a:gd name="connsiteX63" fmla="*/ 985305 w 1364412"/>
                <a:gd name="connsiteY63" fmla="*/ 726535 h 2457846"/>
                <a:gd name="connsiteX64" fmla="*/ 753477 w 1364412"/>
                <a:gd name="connsiteY64" fmla="*/ 709315 h 2457846"/>
                <a:gd name="connsiteX65" fmla="*/ 655517 w 1364412"/>
                <a:gd name="connsiteY65" fmla="*/ 693959 h 2457846"/>
                <a:gd name="connsiteX66" fmla="*/ 631951 w 1364412"/>
                <a:gd name="connsiteY66" fmla="*/ 603165 h 2457846"/>
                <a:gd name="connsiteX67" fmla="*/ 584765 w 1364412"/>
                <a:gd name="connsiteY67" fmla="*/ 389824 h 2457846"/>
                <a:gd name="connsiteX68" fmla="*/ 626969 w 1364412"/>
                <a:gd name="connsiteY68" fmla="*/ 166173 h 2457846"/>
                <a:gd name="connsiteX69" fmla="*/ 752601 w 1364412"/>
                <a:gd name="connsiteY69" fmla="*/ 16508 h 2457846"/>
                <a:gd name="connsiteX70" fmla="*/ 1032001 w 1364412"/>
                <a:gd name="connsiteY70" fmla="*/ 3808 h 2457846"/>
                <a:gd name="connsiteX71" fmla="*/ 1114361 w 1364412"/>
                <a:gd name="connsiteY71" fmla="*/ 86168 h 2457846"/>
                <a:gd name="connsiteX0" fmla="*/ 1032001 w 1364412"/>
                <a:gd name="connsiteY0" fmla="*/ 0 h 2454038"/>
                <a:gd name="connsiteX1" fmla="*/ 242225 w 1364412"/>
                <a:gd name="connsiteY1" fmla="*/ 788228 h 2454038"/>
                <a:gd name="connsiteX2" fmla="*/ 164103 w 1364412"/>
                <a:gd name="connsiteY2" fmla="*/ 926709 h 2454038"/>
                <a:gd name="connsiteX3" fmla="*/ 53904 w 1364412"/>
                <a:gd name="connsiteY3" fmla="*/ 990600 h 2454038"/>
                <a:gd name="connsiteX4" fmla="*/ 7 w 1364412"/>
                <a:gd name="connsiteY4" fmla="*/ 1148578 h 2454038"/>
                <a:gd name="connsiteX5" fmla="*/ 92200 w 1364412"/>
                <a:gd name="connsiteY5" fmla="*/ 1296571 h 2454038"/>
                <a:gd name="connsiteX6" fmla="*/ 31436 w 1364412"/>
                <a:gd name="connsiteY6" fmla="*/ 1608601 h 2454038"/>
                <a:gd name="connsiteX7" fmla="*/ 106269 w 1364412"/>
                <a:gd name="connsiteY7" fmla="*/ 1893668 h 2454038"/>
                <a:gd name="connsiteX8" fmla="*/ 196732 w 1364412"/>
                <a:gd name="connsiteY8" fmla="*/ 2078893 h 2454038"/>
                <a:gd name="connsiteX9" fmla="*/ 320801 w 1364412"/>
                <a:gd name="connsiteY9" fmla="*/ 2336800 h 2454038"/>
                <a:gd name="connsiteX10" fmla="*/ 275863 w 1364412"/>
                <a:gd name="connsiteY10" fmla="*/ 2164862 h 2454038"/>
                <a:gd name="connsiteX11" fmla="*/ 218031 w 1364412"/>
                <a:gd name="connsiteY11" fmla="*/ 1995658 h 2454038"/>
                <a:gd name="connsiteX12" fmla="*/ 380198 w 1364412"/>
                <a:gd name="connsiteY12" fmla="*/ 2077134 h 2454038"/>
                <a:gd name="connsiteX13" fmla="*/ 549401 w 1364412"/>
                <a:gd name="connsiteY13" fmla="*/ 2133600 h 2454038"/>
                <a:gd name="connsiteX14" fmla="*/ 392702 w 1364412"/>
                <a:gd name="connsiteY14" fmla="*/ 2043137 h 2454038"/>
                <a:gd name="connsiteX15" fmla="*/ 227798 w 1364412"/>
                <a:gd name="connsiteY15" fmla="*/ 1923365 h 2454038"/>
                <a:gd name="connsiteX16" fmla="*/ 145736 w 1364412"/>
                <a:gd name="connsiteY16" fmla="*/ 1722706 h 2454038"/>
                <a:gd name="connsiteX17" fmla="*/ 124635 w 1364412"/>
                <a:gd name="connsiteY17" fmla="*/ 1567377 h 2454038"/>
                <a:gd name="connsiteX18" fmla="*/ 181101 w 1364412"/>
                <a:gd name="connsiteY18" fmla="*/ 1354407 h 2454038"/>
                <a:gd name="connsiteX19" fmla="*/ 286804 w 1364412"/>
                <a:gd name="connsiteY19" fmla="*/ 1264334 h 2454038"/>
                <a:gd name="connsiteX20" fmla="*/ 345028 w 1364412"/>
                <a:gd name="connsiteY20" fmla="*/ 1111746 h 2454038"/>
                <a:gd name="connsiteX21" fmla="*/ 259281 w 1364412"/>
                <a:gd name="connsiteY21" fmla="*/ 957351 h 2454038"/>
                <a:gd name="connsiteX22" fmla="*/ 301485 w 1364412"/>
                <a:gd name="connsiteY22" fmla="*/ 848464 h 2454038"/>
                <a:gd name="connsiteX23" fmla="*/ 491454 w 1364412"/>
                <a:gd name="connsiteY23" fmla="*/ 909419 h 2454038"/>
                <a:gd name="connsiteX24" fmla="*/ 617470 w 1364412"/>
                <a:gd name="connsiteY24" fmla="*/ 851917 h 2454038"/>
                <a:gd name="connsiteX25" fmla="*/ 643967 w 1364412"/>
                <a:gd name="connsiteY25" fmla="*/ 738712 h 2454038"/>
                <a:gd name="connsiteX26" fmla="*/ 739901 w 1364412"/>
                <a:gd name="connsiteY26" fmla="*/ 775091 h 2454038"/>
                <a:gd name="connsiteX27" fmla="*/ 704267 w 1364412"/>
                <a:gd name="connsiteY27" fmla="*/ 1013400 h 2454038"/>
                <a:gd name="connsiteX28" fmla="*/ 724271 w 1364412"/>
                <a:gd name="connsiteY28" fmla="*/ 1148666 h 2454038"/>
                <a:gd name="connsiteX29" fmla="*/ 790701 w 1364412"/>
                <a:gd name="connsiteY29" fmla="*/ 1308100 h 2454038"/>
                <a:gd name="connsiteX30" fmla="*/ 892301 w 1364412"/>
                <a:gd name="connsiteY30" fmla="*/ 1384300 h 2454038"/>
                <a:gd name="connsiteX31" fmla="*/ 943101 w 1364412"/>
                <a:gd name="connsiteY31" fmla="*/ 1511300 h 2454038"/>
                <a:gd name="connsiteX32" fmla="*/ 964202 w 1364412"/>
                <a:gd name="connsiteY32" fmla="*/ 1701605 h 2454038"/>
                <a:gd name="connsiteX33" fmla="*/ 927666 w 1364412"/>
                <a:gd name="connsiteY33" fmla="*/ 1885267 h 2454038"/>
                <a:gd name="connsiteX34" fmla="*/ 831927 w 1364412"/>
                <a:gd name="connsiteY34" fmla="*/ 2110349 h 2454038"/>
                <a:gd name="connsiteX35" fmla="*/ 960934 w 1364412"/>
                <a:gd name="connsiteY35" fmla="*/ 1925201 h 2454038"/>
                <a:gd name="connsiteX36" fmla="*/ 1002302 w 1364412"/>
                <a:gd name="connsiteY36" fmla="*/ 2229534 h 2454038"/>
                <a:gd name="connsiteX37" fmla="*/ 1036104 w 1364412"/>
                <a:gd name="connsiteY37" fmla="*/ 2453835 h 2454038"/>
                <a:gd name="connsiteX38" fmla="*/ 1020669 w 1364412"/>
                <a:gd name="connsiteY38" fmla="*/ 2191629 h 2454038"/>
                <a:gd name="connsiteX39" fmla="*/ 1012462 w 1364412"/>
                <a:gd name="connsiteY39" fmla="*/ 1912034 h 2454038"/>
                <a:gd name="connsiteX40" fmla="*/ 1025163 w 1364412"/>
                <a:gd name="connsiteY40" fmla="*/ 1535332 h 2454038"/>
                <a:gd name="connsiteX41" fmla="*/ 1061895 w 1364412"/>
                <a:gd name="connsiteY41" fmla="*/ 1422400 h 2454038"/>
                <a:gd name="connsiteX42" fmla="*/ 1129746 w 1364412"/>
                <a:gd name="connsiteY42" fmla="*/ 1608676 h 2454038"/>
                <a:gd name="connsiteX43" fmla="*/ 1200085 w 1364412"/>
                <a:gd name="connsiteY43" fmla="*/ 1833760 h 2454038"/>
                <a:gd name="connsiteX44" fmla="*/ 1291667 w 1364412"/>
                <a:gd name="connsiteY44" fmla="*/ 2047241 h 2454038"/>
                <a:gd name="connsiteX45" fmla="*/ 1214153 w 1364412"/>
                <a:gd name="connsiteY45" fmla="*/ 1763421 h 2454038"/>
                <a:gd name="connsiteX46" fmla="*/ 1163104 w 1364412"/>
                <a:gd name="connsiteY46" fmla="*/ 1571283 h 2454038"/>
                <a:gd name="connsiteX47" fmla="*/ 1073032 w 1364412"/>
                <a:gd name="connsiteY47" fmla="*/ 1326465 h 2454038"/>
                <a:gd name="connsiteX48" fmla="*/ 1041965 w 1364412"/>
                <a:gd name="connsiteY48" fmla="*/ 1210406 h 2454038"/>
                <a:gd name="connsiteX49" fmla="*/ 1030633 w 1364412"/>
                <a:gd name="connsiteY49" fmla="*/ 1055467 h 2454038"/>
                <a:gd name="connsiteX50" fmla="*/ 939194 w 1364412"/>
                <a:gd name="connsiteY50" fmla="*/ 921825 h 2454038"/>
                <a:gd name="connsiteX51" fmla="*/ 1159001 w 1364412"/>
                <a:gd name="connsiteY51" fmla="*/ 1155700 h 2454038"/>
                <a:gd name="connsiteX52" fmla="*/ 1159001 w 1364412"/>
                <a:gd name="connsiteY52" fmla="*/ 1155700 h 2454038"/>
                <a:gd name="connsiteX53" fmla="*/ 1214153 w 1364412"/>
                <a:gd name="connsiteY53" fmla="*/ 1320289 h 2454038"/>
                <a:gd name="connsiteX54" fmla="*/ 1278967 w 1364412"/>
                <a:gd name="connsiteY54" fmla="*/ 1649241 h 2454038"/>
                <a:gd name="connsiteX55" fmla="*/ 1363373 w 1364412"/>
                <a:gd name="connsiteY55" fmla="*/ 2174826 h 2454038"/>
                <a:gd name="connsiteX56" fmla="*/ 1322733 w 1364412"/>
                <a:gd name="connsiteY56" fmla="*/ 1656471 h 2454038"/>
                <a:gd name="connsiteX57" fmla="*/ 1273496 w 1364412"/>
                <a:gd name="connsiteY57" fmla="*/ 1359094 h 2454038"/>
                <a:gd name="connsiteX58" fmla="*/ 1229535 w 1364412"/>
                <a:gd name="connsiteY58" fmla="*/ 1133231 h 2454038"/>
                <a:gd name="connsiteX59" fmla="*/ 1353026 w 1364412"/>
                <a:gd name="connsiteY59" fmla="*/ 1193924 h 2454038"/>
                <a:gd name="connsiteX60" fmla="*/ 1353739 w 1364412"/>
                <a:gd name="connsiteY60" fmla="*/ 1161370 h 2454038"/>
                <a:gd name="connsiteX61" fmla="*/ 1235201 w 1364412"/>
                <a:gd name="connsiteY61" fmla="*/ 1065433 h 2454038"/>
                <a:gd name="connsiteX62" fmla="*/ 1143368 w 1364412"/>
                <a:gd name="connsiteY62" fmla="*/ 917525 h 2454038"/>
                <a:gd name="connsiteX63" fmla="*/ 985305 w 1364412"/>
                <a:gd name="connsiteY63" fmla="*/ 722727 h 2454038"/>
                <a:gd name="connsiteX64" fmla="*/ 753477 w 1364412"/>
                <a:gd name="connsiteY64" fmla="*/ 705507 h 2454038"/>
                <a:gd name="connsiteX65" fmla="*/ 655517 w 1364412"/>
                <a:gd name="connsiteY65" fmla="*/ 690151 h 2454038"/>
                <a:gd name="connsiteX66" fmla="*/ 631951 w 1364412"/>
                <a:gd name="connsiteY66" fmla="*/ 599357 h 2454038"/>
                <a:gd name="connsiteX67" fmla="*/ 584765 w 1364412"/>
                <a:gd name="connsiteY67" fmla="*/ 386016 h 2454038"/>
                <a:gd name="connsiteX68" fmla="*/ 626969 w 1364412"/>
                <a:gd name="connsiteY68" fmla="*/ 162365 h 2454038"/>
                <a:gd name="connsiteX69" fmla="*/ 752601 w 1364412"/>
                <a:gd name="connsiteY69" fmla="*/ 12700 h 2454038"/>
                <a:gd name="connsiteX70" fmla="*/ 1114361 w 1364412"/>
                <a:gd name="connsiteY70" fmla="*/ 82360 h 2454038"/>
                <a:gd name="connsiteX0" fmla="*/ 242225 w 1364412"/>
                <a:gd name="connsiteY0" fmla="*/ 777240 h 2443050"/>
                <a:gd name="connsiteX1" fmla="*/ 164103 w 1364412"/>
                <a:gd name="connsiteY1" fmla="*/ 915721 h 2443050"/>
                <a:gd name="connsiteX2" fmla="*/ 53904 w 1364412"/>
                <a:gd name="connsiteY2" fmla="*/ 979612 h 2443050"/>
                <a:gd name="connsiteX3" fmla="*/ 7 w 1364412"/>
                <a:gd name="connsiteY3" fmla="*/ 1137590 h 2443050"/>
                <a:gd name="connsiteX4" fmla="*/ 92200 w 1364412"/>
                <a:gd name="connsiteY4" fmla="*/ 1285583 h 2443050"/>
                <a:gd name="connsiteX5" fmla="*/ 31436 w 1364412"/>
                <a:gd name="connsiteY5" fmla="*/ 1597613 h 2443050"/>
                <a:gd name="connsiteX6" fmla="*/ 106269 w 1364412"/>
                <a:gd name="connsiteY6" fmla="*/ 1882680 h 2443050"/>
                <a:gd name="connsiteX7" fmla="*/ 196732 w 1364412"/>
                <a:gd name="connsiteY7" fmla="*/ 2067905 h 2443050"/>
                <a:gd name="connsiteX8" fmla="*/ 320801 w 1364412"/>
                <a:gd name="connsiteY8" fmla="*/ 2325812 h 2443050"/>
                <a:gd name="connsiteX9" fmla="*/ 275863 w 1364412"/>
                <a:gd name="connsiteY9" fmla="*/ 2153874 h 2443050"/>
                <a:gd name="connsiteX10" fmla="*/ 218031 w 1364412"/>
                <a:gd name="connsiteY10" fmla="*/ 1984670 h 2443050"/>
                <a:gd name="connsiteX11" fmla="*/ 380198 w 1364412"/>
                <a:gd name="connsiteY11" fmla="*/ 2066146 h 2443050"/>
                <a:gd name="connsiteX12" fmla="*/ 549401 w 1364412"/>
                <a:gd name="connsiteY12" fmla="*/ 2122612 h 2443050"/>
                <a:gd name="connsiteX13" fmla="*/ 392702 w 1364412"/>
                <a:gd name="connsiteY13" fmla="*/ 2032149 h 2443050"/>
                <a:gd name="connsiteX14" fmla="*/ 227798 w 1364412"/>
                <a:gd name="connsiteY14" fmla="*/ 1912377 h 2443050"/>
                <a:gd name="connsiteX15" fmla="*/ 145736 w 1364412"/>
                <a:gd name="connsiteY15" fmla="*/ 1711718 h 2443050"/>
                <a:gd name="connsiteX16" fmla="*/ 124635 w 1364412"/>
                <a:gd name="connsiteY16" fmla="*/ 1556389 h 2443050"/>
                <a:gd name="connsiteX17" fmla="*/ 181101 w 1364412"/>
                <a:gd name="connsiteY17" fmla="*/ 1343419 h 2443050"/>
                <a:gd name="connsiteX18" fmla="*/ 286804 w 1364412"/>
                <a:gd name="connsiteY18" fmla="*/ 1253346 h 2443050"/>
                <a:gd name="connsiteX19" fmla="*/ 345028 w 1364412"/>
                <a:gd name="connsiteY19" fmla="*/ 1100758 h 2443050"/>
                <a:gd name="connsiteX20" fmla="*/ 259281 w 1364412"/>
                <a:gd name="connsiteY20" fmla="*/ 946363 h 2443050"/>
                <a:gd name="connsiteX21" fmla="*/ 301485 w 1364412"/>
                <a:gd name="connsiteY21" fmla="*/ 837476 h 2443050"/>
                <a:gd name="connsiteX22" fmla="*/ 491454 w 1364412"/>
                <a:gd name="connsiteY22" fmla="*/ 898431 h 2443050"/>
                <a:gd name="connsiteX23" fmla="*/ 617470 w 1364412"/>
                <a:gd name="connsiteY23" fmla="*/ 840929 h 2443050"/>
                <a:gd name="connsiteX24" fmla="*/ 643967 w 1364412"/>
                <a:gd name="connsiteY24" fmla="*/ 727724 h 2443050"/>
                <a:gd name="connsiteX25" fmla="*/ 739901 w 1364412"/>
                <a:gd name="connsiteY25" fmla="*/ 764103 h 2443050"/>
                <a:gd name="connsiteX26" fmla="*/ 704267 w 1364412"/>
                <a:gd name="connsiteY26" fmla="*/ 1002412 h 2443050"/>
                <a:gd name="connsiteX27" fmla="*/ 724271 w 1364412"/>
                <a:gd name="connsiteY27" fmla="*/ 1137678 h 2443050"/>
                <a:gd name="connsiteX28" fmla="*/ 790701 w 1364412"/>
                <a:gd name="connsiteY28" fmla="*/ 1297112 h 2443050"/>
                <a:gd name="connsiteX29" fmla="*/ 892301 w 1364412"/>
                <a:gd name="connsiteY29" fmla="*/ 1373312 h 2443050"/>
                <a:gd name="connsiteX30" fmla="*/ 943101 w 1364412"/>
                <a:gd name="connsiteY30" fmla="*/ 1500312 h 2443050"/>
                <a:gd name="connsiteX31" fmla="*/ 964202 w 1364412"/>
                <a:gd name="connsiteY31" fmla="*/ 1690617 h 2443050"/>
                <a:gd name="connsiteX32" fmla="*/ 927666 w 1364412"/>
                <a:gd name="connsiteY32" fmla="*/ 1874279 h 2443050"/>
                <a:gd name="connsiteX33" fmla="*/ 831927 w 1364412"/>
                <a:gd name="connsiteY33" fmla="*/ 2099361 h 2443050"/>
                <a:gd name="connsiteX34" fmla="*/ 960934 w 1364412"/>
                <a:gd name="connsiteY34" fmla="*/ 1914213 h 2443050"/>
                <a:gd name="connsiteX35" fmla="*/ 1002302 w 1364412"/>
                <a:gd name="connsiteY35" fmla="*/ 2218546 h 2443050"/>
                <a:gd name="connsiteX36" fmla="*/ 1036104 w 1364412"/>
                <a:gd name="connsiteY36" fmla="*/ 2442847 h 2443050"/>
                <a:gd name="connsiteX37" fmla="*/ 1020669 w 1364412"/>
                <a:gd name="connsiteY37" fmla="*/ 2180641 h 2443050"/>
                <a:gd name="connsiteX38" fmla="*/ 1012462 w 1364412"/>
                <a:gd name="connsiteY38" fmla="*/ 1901046 h 2443050"/>
                <a:gd name="connsiteX39" fmla="*/ 1025163 w 1364412"/>
                <a:gd name="connsiteY39" fmla="*/ 1524344 h 2443050"/>
                <a:gd name="connsiteX40" fmla="*/ 1061895 w 1364412"/>
                <a:gd name="connsiteY40" fmla="*/ 1411412 h 2443050"/>
                <a:gd name="connsiteX41" fmla="*/ 1129746 w 1364412"/>
                <a:gd name="connsiteY41" fmla="*/ 1597688 h 2443050"/>
                <a:gd name="connsiteX42" fmla="*/ 1200085 w 1364412"/>
                <a:gd name="connsiteY42" fmla="*/ 1822772 h 2443050"/>
                <a:gd name="connsiteX43" fmla="*/ 1291667 w 1364412"/>
                <a:gd name="connsiteY43" fmla="*/ 2036253 h 2443050"/>
                <a:gd name="connsiteX44" fmla="*/ 1214153 w 1364412"/>
                <a:gd name="connsiteY44" fmla="*/ 1752433 h 2443050"/>
                <a:gd name="connsiteX45" fmla="*/ 1163104 w 1364412"/>
                <a:gd name="connsiteY45" fmla="*/ 1560295 h 2443050"/>
                <a:gd name="connsiteX46" fmla="*/ 1073032 w 1364412"/>
                <a:gd name="connsiteY46" fmla="*/ 1315477 h 2443050"/>
                <a:gd name="connsiteX47" fmla="*/ 1041965 w 1364412"/>
                <a:gd name="connsiteY47" fmla="*/ 1199418 h 2443050"/>
                <a:gd name="connsiteX48" fmla="*/ 1030633 w 1364412"/>
                <a:gd name="connsiteY48" fmla="*/ 1044479 h 2443050"/>
                <a:gd name="connsiteX49" fmla="*/ 939194 w 1364412"/>
                <a:gd name="connsiteY49" fmla="*/ 910837 h 2443050"/>
                <a:gd name="connsiteX50" fmla="*/ 1159001 w 1364412"/>
                <a:gd name="connsiteY50" fmla="*/ 1144712 h 2443050"/>
                <a:gd name="connsiteX51" fmla="*/ 1159001 w 1364412"/>
                <a:gd name="connsiteY51" fmla="*/ 1144712 h 2443050"/>
                <a:gd name="connsiteX52" fmla="*/ 1214153 w 1364412"/>
                <a:gd name="connsiteY52" fmla="*/ 1309301 h 2443050"/>
                <a:gd name="connsiteX53" fmla="*/ 1278967 w 1364412"/>
                <a:gd name="connsiteY53" fmla="*/ 1638253 h 2443050"/>
                <a:gd name="connsiteX54" fmla="*/ 1363373 w 1364412"/>
                <a:gd name="connsiteY54" fmla="*/ 2163838 h 2443050"/>
                <a:gd name="connsiteX55" fmla="*/ 1322733 w 1364412"/>
                <a:gd name="connsiteY55" fmla="*/ 1645483 h 2443050"/>
                <a:gd name="connsiteX56" fmla="*/ 1273496 w 1364412"/>
                <a:gd name="connsiteY56" fmla="*/ 1348106 h 2443050"/>
                <a:gd name="connsiteX57" fmla="*/ 1229535 w 1364412"/>
                <a:gd name="connsiteY57" fmla="*/ 1122243 h 2443050"/>
                <a:gd name="connsiteX58" fmla="*/ 1353026 w 1364412"/>
                <a:gd name="connsiteY58" fmla="*/ 1182936 h 2443050"/>
                <a:gd name="connsiteX59" fmla="*/ 1353739 w 1364412"/>
                <a:gd name="connsiteY59" fmla="*/ 1150382 h 2443050"/>
                <a:gd name="connsiteX60" fmla="*/ 1235201 w 1364412"/>
                <a:gd name="connsiteY60" fmla="*/ 1054445 h 2443050"/>
                <a:gd name="connsiteX61" fmla="*/ 1143368 w 1364412"/>
                <a:gd name="connsiteY61" fmla="*/ 906537 h 2443050"/>
                <a:gd name="connsiteX62" fmla="*/ 985305 w 1364412"/>
                <a:gd name="connsiteY62" fmla="*/ 711739 h 2443050"/>
                <a:gd name="connsiteX63" fmla="*/ 753477 w 1364412"/>
                <a:gd name="connsiteY63" fmla="*/ 694519 h 2443050"/>
                <a:gd name="connsiteX64" fmla="*/ 655517 w 1364412"/>
                <a:gd name="connsiteY64" fmla="*/ 679163 h 2443050"/>
                <a:gd name="connsiteX65" fmla="*/ 631951 w 1364412"/>
                <a:gd name="connsiteY65" fmla="*/ 588369 h 2443050"/>
                <a:gd name="connsiteX66" fmla="*/ 584765 w 1364412"/>
                <a:gd name="connsiteY66" fmla="*/ 375028 h 2443050"/>
                <a:gd name="connsiteX67" fmla="*/ 626969 w 1364412"/>
                <a:gd name="connsiteY67" fmla="*/ 151377 h 2443050"/>
                <a:gd name="connsiteX68" fmla="*/ 752601 w 1364412"/>
                <a:gd name="connsiteY68" fmla="*/ 1712 h 2443050"/>
                <a:gd name="connsiteX69" fmla="*/ 1114361 w 1364412"/>
                <a:gd name="connsiteY69" fmla="*/ 71372 h 2443050"/>
                <a:gd name="connsiteX0" fmla="*/ 242225 w 1364412"/>
                <a:gd name="connsiteY0" fmla="*/ 775528 h 2441338"/>
                <a:gd name="connsiteX1" fmla="*/ 164103 w 1364412"/>
                <a:gd name="connsiteY1" fmla="*/ 914009 h 2441338"/>
                <a:gd name="connsiteX2" fmla="*/ 53904 w 1364412"/>
                <a:gd name="connsiteY2" fmla="*/ 977900 h 2441338"/>
                <a:gd name="connsiteX3" fmla="*/ 7 w 1364412"/>
                <a:gd name="connsiteY3" fmla="*/ 1135878 h 2441338"/>
                <a:gd name="connsiteX4" fmla="*/ 92200 w 1364412"/>
                <a:gd name="connsiteY4" fmla="*/ 1283871 h 2441338"/>
                <a:gd name="connsiteX5" fmla="*/ 31436 w 1364412"/>
                <a:gd name="connsiteY5" fmla="*/ 1595901 h 2441338"/>
                <a:gd name="connsiteX6" fmla="*/ 106269 w 1364412"/>
                <a:gd name="connsiteY6" fmla="*/ 1880968 h 2441338"/>
                <a:gd name="connsiteX7" fmla="*/ 196732 w 1364412"/>
                <a:gd name="connsiteY7" fmla="*/ 2066193 h 2441338"/>
                <a:gd name="connsiteX8" fmla="*/ 320801 w 1364412"/>
                <a:gd name="connsiteY8" fmla="*/ 2324100 h 2441338"/>
                <a:gd name="connsiteX9" fmla="*/ 275863 w 1364412"/>
                <a:gd name="connsiteY9" fmla="*/ 2152162 h 2441338"/>
                <a:gd name="connsiteX10" fmla="*/ 218031 w 1364412"/>
                <a:gd name="connsiteY10" fmla="*/ 1982958 h 2441338"/>
                <a:gd name="connsiteX11" fmla="*/ 380198 w 1364412"/>
                <a:gd name="connsiteY11" fmla="*/ 2064434 h 2441338"/>
                <a:gd name="connsiteX12" fmla="*/ 549401 w 1364412"/>
                <a:gd name="connsiteY12" fmla="*/ 2120900 h 2441338"/>
                <a:gd name="connsiteX13" fmla="*/ 392702 w 1364412"/>
                <a:gd name="connsiteY13" fmla="*/ 2030437 h 2441338"/>
                <a:gd name="connsiteX14" fmla="*/ 227798 w 1364412"/>
                <a:gd name="connsiteY14" fmla="*/ 1910665 h 2441338"/>
                <a:gd name="connsiteX15" fmla="*/ 145736 w 1364412"/>
                <a:gd name="connsiteY15" fmla="*/ 1710006 h 2441338"/>
                <a:gd name="connsiteX16" fmla="*/ 124635 w 1364412"/>
                <a:gd name="connsiteY16" fmla="*/ 1554677 h 2441338"/>
                <a:gd name="connsiteX17" fmla="*/ 181101 w 1364412"/>
                <a:gd name="connsiteY17" fmla="*/ 1341707 h 2441338"/>
                <a:gd name="connsiteX18" fmla="*/ 286804 w 1364412"/>
                <a:gd name="connsiteY18" fmla="*/ 1251634 h 2441338"/>
                <a:gd name="connsiteX19" fmla="*/ 345028 w 1364412"/>
                <a:gd name="connsiteY19" fmla="*/ 1099046 h 2441338"/>
                <a:gd name="connsiteX20" fmla="*/ 259281 w 1364412"/>
                <a:gd name="connsiteY20" fmla="*/ 944651 h 2441338"/>
                <a:gd name="connsiteX21" fmla="*/ 301485 w 1364412"/>
                <a:gd name="connsiteY21" fmla="*/ 835764 h 2441338"/>
                <a:gd name="connsiteX22" fmla="*/ 491454 w 1364412"/>
                <a:gd name="connsiteY22" fmla="*/ 896719 h 2441338"/>
                <a:gd name="connsiteX23" fmla="*/ 617470 w 1364412"/>
                <a:gd name="connsiteY23" fmla="*/ 839217 h 2441338"/>
                <a:gd name="connsiteX24" fmla="*/ 643967 w 1364412"/>
                <a:gd name="connsiteY24" fmla="*/ 726012 h 2441338"/>
                <a:gd name="connsiteX25" fmla="*/ 739901 w 1364412"/>
                <a:gd name="connsiteY25" fmla="*/ 762391 h 2441338"/>
                <a:gd name="connsiteX26" fmla="*/ 704267 w 1364412"/>
                <a:gd name="connsiteY26" fmla="*/ 1000700 h 2441338"/>
                <a:gd name="connsiteX27" fmla="*/ 724271 w 1364412"/>
                <a:gd name="connsiteY27" fmla="*/ 1135966 h 2441338"/>
                <a:gd name="connsiteX28" fmla="*/ 790701 w 1364412"/>
                <a:gd name="connsiteY28" fmla="*/ 1295400 h 2441338"/>
                <a:gd name="connsiteX29" fmla="*/ 892301 w 1364412"/>
                <a:gd name="connsiteY29" fmla="*/ 1371600 h 2441338"/>
                <a:gd name="connsiteX30" fmla="*/ 943101 w 1364412"/>
                <a:gd name="connsiteY30" fmla="*/ 1498600 h 2441338"/>
                <a:gd name="connsiteX31" fmla="*/ 964202 w 1364412"/>
                <a:gd name="connsiteY31" fmla="*/ 1688905 h 2441338"/>
                <a:gd name="connsiteX32" fmla="*/ 927666 w 1364412"/>
                <a:gd name="connsiteY32" fmla="*/ 1872567 h 2441338"/>
                <a:gd name="connsiteX33" fmla="*/ 831927 w 1364412"/>
                <a:gd name="connsiteY33" fmla="*/ 2097649 h 2441338"/>
                <a:gd name="connsiteX34" fmla="*/ 960934 w 1364412"/>
                <a:gd name="connsiteY34" fmla="*/ 1912501 h 2441338"/>
                <a:gd name="connsiteX35" fmla="*/ 1002302 w 1364412"/>
                <a:gd name="connsiteY35" fmla="*/ 2216834 h 2441338"/>
                <a:gd name="connsiteX36" fmla="*/ 1036104 w 1364412"/>
                <a:gd name="connsiteY36" fmla="*/ 2441135 h 2441338"/>
                <a:gd name="connsiteX37" fmla="*/ 1020669 w 1364412"/>
                <a:gd name="connsiteY37" fmla="*/ 2178929 h 2441338"/>
                <a:gd name="connsiteX38" fmla="*/ 1012462 w 1364412"/>
                <a:gd name="connsiteY38" fmla="*/ 1899334 h 2441338"/>
                <a:gd name="connsiteX39" fmla="*/ 1025163 w 1364412"/>
                <a:gd name="connsiteY39" fmla="*/ 1522632 h 2441338"/>
                <a:gd name="connsiteX40" fmla="*/ 1061895 w 1364412"/>
                <a:gd name="connsiteY40" fmla="*/ 1409700 h 2441338"/>
                <a:gd name="connsiteX41" fmla="*/ 1129746 w 1364412"/>
                <a:gd name="connsiteY41" fmla="*/ 1595976 h 2441338"/>
                <a:gd name="connsiteX42" fmla="*/ 1200085 w 1364412"/>
                <a:gd name="connsiteY42" fmla="*/ 1821060 h 2441338"/>
                <a:gd name="connsiteX43" fmla="*/ 1291667 w 1364412"/>
                <a:gd name="connsiteY43" fmla="*/ 2034541 h 2441338"/>
                <a:gd name="connsiteX44" fmla="*/ 1214153 w 1364412"/>
                <a:gd name="connsiteY44" fmla="*/ 1750721 h 2441338"/>
                <a:gd name="connsiteX45" fmla="*/ 1163104 w 1364412"/>
                <a:gd name="connsiteY45" fmla="*/ 1558583 h 2441338"/>
                <a:gd name="connsiteX46" fmla="*/ 1073032 w 1364412"/>
                <a:gd name="connsiteY46" fmla="*/ 1313765 h 2441338"/>
                <a:gd name="connsiteX47" fmla="*/ 1041965 w 1364412"/>
                <a:gd name="connsiteY47" fmla="*/ 1197706 h 2441338"/>
                <a:gd name="connsiteX48" fmla="*/ 1030633 w 1364412"/>
                <a:gd name="connsiteY48" fmla="*/ 1042767 h 2441338"/>
                <a:gd name="connsiteX49" fmla="*/ 939194 w 1364412"/>
                <a:gd name="connsiteY49" fmla="*/ 909125 h 2441338"/>
                <a:gd name="connsiteX50" fmla="*/ 1159001 w 1364412"/>
                <a:gd name="connsiteY50" fmla="*/ 1143000 h 2441338"/>
                <a:gd name="connsiteX51" fmla="*/ 1159001 w 1364412"/>
                <a:gd name="connsiteY51" fmla="*/ 1143000 h 2441338"/>
                <a:gd name="connsiteX52" fmla="*/ 1214153 w 1364412"/>
                <a:gd name="connsiteY52" fmla="*/ 1307589 h 2441338"/>
                <a:gd name="connsiteX53" fmla="*/ 1278967 w 1364412"/>
                <a:gd name="connsiteY53" fmla="*/ 1636541 h 2441338"/>
                <a:gd name="connsiteX54" fmla="*/ 1363373 w 1364412"/>
                <a:gd name="connsiteY54" fmla="*/ 2162126 h 2441338"/>
                <a:gd name="connsiteX55" fmla="*/ 1322733 w 1364412"/>
                <a:gd name="connsiteY55" fmla="*/ 1643771 h 2441338"/>
                <a:gd name="connsiteX56" fmla="*/ 1273496 w 1364412"/>
                <a:gd name="connsiteY56" fmla="*/ 1346394 h 2441338"/>
                <a:gd name="connsiteX57" fmla="*/ 1229535 w 1364412"/>
                <a:gd name="connsiteY57" fmla="*/ 1120531 h 2441338"/>
                <a:gd name="connsiteX58" fmla="*/ 1353026 w 1364412"/>
                <a:gd name="connsiteY58" fmla="*/ 1181224 h 2441338"/>
                <a:gd name="connsiteX59" fmla="*/ 1353739 w 1364412"/>
                <a:gd name="connsiteY59" fmla="*/ 1148670 h 2441338"/>
                <a:gd name="connsiteX60" fmla="*/ 1235201 w 1364412"/>
                <a:gd name="connsiteY60" fmla="*/ 1052733 h 2441338"/>
                <a:gd name="connsiteX61" fmla="*/ 1143368 w 1364412"/>
                <a:gd name="connsiteY61" fmla="*/ 904825 h 2441338"/>
                <a:gd name="connsiteX62" fmla="*/ 985305 w 1364412"/>
                <a:gd name="connsiteY62" fmla="*/ 710027 h 2441338"/>
                <a:gd name="connsiteX63" fmla="*/ 753477 w 1364412"/>
                <a:gd name="connsiteY63" fmla="*/ 692807 h 2441338"/>
                <a:gd name="connsiteX64" fmla="*/ 655517 w 1364412"/>
                <a:gd name="connsiteY64" fmla="*/ 677451 h 2441338"/>
                <a:gd name="connsiteX65" fmla="*/ 631951 w 1364412"/>
                <a:gd name="connsiteY65" fmla="*/ 586657 h 2441338"/>
                <a:gd name="connsiteX66" fmla="*/ 584765 w 1364412"/>
                <a:gd name="connsiteY66" fmla="*/ 373316 h 2441338"/>
                <a:gd name="connsiteX67" fmla="*/ 626969 w 1364412"/>
                <a:gd name="connsiteY67" fmla="*/ 149665 h 2441338"/>
                <a:gd name="connsiteX68" fmla="*/ 752601 w 1364412"/>
                <a:gd name="connsiteY68" fmla="*/ 0 h 2441338"/>
                <a:gd name="connsiteX0" fmla="*/ 242225 w 1364412"/>
                <a:gd name="connsiteY0" fmla="*/ 625863 h 2291673"/>
                <a:gd name="connsiteX1" fmla="*/ 164103 w 1364412"/>
                <a:gd name="connsiteY1" fmla="*/ 764344 h 2291673"/>
                <a:gd name="connsiteX2" fmla="*/ 53904 w 1364412"/>
                <a:gd name="connsiteY2" fmla="*/ 828235 h 2291673"/>
                <a:gd name="connsiteX3" fmla="*/ 7 w 1364412"/>
                <a:gd name="connsiteY3" fmla="*/ 986213 h 2291673"/>
                <a:gd name="connsiteX4" fmla="*/ 92200 w 1364412"/>
                <a:gd name="connsiteY4" fmla="*/ 1134206 h 2291673"/>
                <a:gd name="connsiteX5" fmla="*/ 31436 w 1364412"/>
                <a:gd name="connsiteY5" fmla="*/ 1446236 h 2291673"/>
                <a:gd name="connsiteX6" fmla="*/ 106269 w 1364412"/>
                <a:gd name="connsiteY6" fmla="*/ 1731303 h 2291673"/>
                <a:gd name="connsiteX7" fmla="*/ 196732 w 1364412"/>
                <a:gd name="connsiteY7" fmla="*/ 1916528 h 2291673"/>
                <a:gd name="connsiteX8" fmla="*/ 320801 w 1364412"/>
                <a:gd name="connsiteY8" fmla="*/ 2174435 h 2291673"/>
                <a:gd name="connsiteX9" fmla="*/ 275863 w 1364412"/>
                <a:gd name="connsiteY9" fmla="*/ 2002497 h 2291673"/>
                <a:gd name="connsiteX10" fmla="*/ 218031 w 1364412"/>
                <a:gd name="connsiteY10" fmla="*/ 1833293 h 2291673"/>
                <a:gd name="connsiteX11" fmla="*/ 380198 w 1364412"/>
                <a:gd name="connsiteY11" fmla="*/ 1914769 h 2291673"/>
                <a:gd name="connsiteX12" fmla="*/ 549401 w 1364412"/>
                <a:gd name="connsiteY12" fmla="*/ 1971235 h 2291673"/>
                <a:gd name="connsiteX13" fmla="*/ 392702 w 1364412"/>
                <a:gd name="connsiteY13" fmla="*/ 1880772 h 2291673"/>
                <a:gd name="connsiteX14" fmla="*/ 227798 w 1364412"/>
                <a:gd name="connsiteY14" fmla="*/ 1761000 h 2291673"/>
                <a:gd name="connsiteX15" fmla="*/ 145736 w 1364412"/>
                <a:gd name="connsiteY15" fmla="*/ 1560341 h 2291673"/>
                <a:gd name="connsiteX16" fmla="*/ 124635 w 1364412"/>
                <a:gd name="connsiteY16" fmla="*/ 1405012 h 2291673"/>
                <a:gd name="connsiteX17" fmla="*/ 181101 w 1364412"/>
                <a:gd name="connsiteY17" fmla="*/ 1192042 h 2291673"/>
                <a:gd name="connsiteX18" fmla="*/ 286804 w 1364412"/>
                <a:gd name="connsiteY18" fmla="*/ 1101969 h 2291673"/>
                <a:gd name="connsiteX19" fmla="*/ 345028 w 1364412"/>
                <a:gd name="connsiteY19" fmla="*/ 949381 h 2291673"/>
                <a:gd name="connsiteX20" fmla="*/ 259281 w 1364412"/>
                <a:gd name="connsiteY20" fmla="*/ 794986 h 2291673"/>
                <a:gd name="connsiteX21" fmla="*/ 301485 w 1364412"/>
                <a:gd name="connsiteY21" fmla="*/ 686099 h 2291673"/>
                <a:gd name="connsiteX22" fmla="*/ 491454 w 1364412"/>
                <a:gd name="connsiteY22" fmla="*/ 747054 h 2291673"/>
                <a:gd name="connsiteX23" fmla="*/ 617470 w 1364412"/>
                <a:gd name="connsiteY23" fmla="*/ 689552 h 2291673"/>
                <a:gd name="connsiteX24" fmla="*/ 643967 w 1364412"/>
                <a:gd name="connsiteY24" fmla="*/ 576347 h 2291673"/>
                <a:gd name="connsiteX25" fmla="*/ 739901 w 1364412"/>
                <a:gd name="connsiteY25" fmla="*/ 612726 h 2291673"/>
                <a:gd name="connsiteX26" fmla="*/ 704267 w 1364412"/>
                <a:gd name="connsiteY26" fmla="*/ 851035 h 2291673"/>
                <a:gd name="connsiteX27" fmla="*/ 724271 w 1364412"/>
                <a:gd name="connsiteY27" fmla="*/ 986301 h 2291673"/>
                <a:gd name="connsiteX28" fmla="*/ 790701 w 1364412"/>
                <a:gd name="connsiteY28" fmla="*/ 1145735 h 2291673"/>
                <a:gd name="connsiteX29" fmla="*/ 892301 w 1364412"/>
                <a:gd name="connsiteY29" fmla="*/ 1221935 h 2291673"/>
                <a:gd name="connsiteX30" fmla="*/ 943101 w 1364412"/>
                <a:gd name="connsiteY30" fmla="*/ 1348935 h 2291673"/>
                <a:gd name="connsiteX31" fmla="*/ 964202 w 1364412"/>
                <a:gd name="connsiteY31" fmla="*/ 1539240 h 2291673"/>
                <a:gd name="connsiteX32" fmla="*/ 927666 w 1364412"/>
                <a:gd name="connsiteY32" fmla="*/ 1722902 h 2291673"/>
                <a:gd name="connsiteX33" fmla="*/ 831927 w 1364412"/>
                <a:gd name="connsiteY33" fmla="*/ 1947984 h 2291673"/>
                <a:gd name="connsiteX34" fmla="*/ 960934 w 1364412"/>
                <a:gd name="connsiteY34" fmla="*/ 1762836 h 2291673"/>
                <a:gd name="connsiteX35" fmla="*/ 1002302 w 1364412"/>
                <a:gd name="connsiteY35" fmla="*/ 2067169 h 2291673"/>
                <a:gd name="connsiteX36" fmla="*/ 1036104 w 1364412"/>
                <a:gd name="connsiteY36" fmla="*/ 2291470 h 2291673"/>
                <a:gd name="connsiteX37" fmla="*/ 1020669 w 1364412"/>
                <a:gd name="connsiteY37" fmla="*/ 2029264 h 2291673"/>
                <a:gd name="connsiteX38" fmla="*/ 1012462 w 1364412"/>
                <a:gd name="connsiteY38" fmla="*/ 1749669 h 2291673"/>
                <a:gd name="connsiteX39" fmla="*/ 1025163 w 1364412"/>
                <a:gd name="connsiteY39" fmla="*/ 1372967 h 2291673"/>
                <a:gd name="connsiteX40" fmla="*/ 1061895 w 1364412"/>
                <a:gd name="connsiteY40" fmla="*/ 1260035 h 2291673"/>
                <a:gd name="connsiteX41" fmla="*/ 1129746 w 1364412"/>
                <a:gd name="connsiteY41" fmla="*/ 1446311 h 2291673"/>
                <a:gd name="connsiteX42" fmla="*/ 1200085 w 1364412"/>
                <a:gd name="connsiteY42" fmla="*/ 1671395 h 2291673"/>
                <a:gd name="connsiteX43" fmla="*/ 1291667 w 1364412"/>
                <a:gd name="connsiteY43" fmla="*/ 1884876 h 2291673"/>
                <a:gd name="connsiteX44" fmla="*/ 1214153 w 1364412"/>
                <a:gd name="connsiteY44" fmla="*/ 1601056 h 2291673"/>
                <a:gd name="connsiteX45" fmla="*/ 1163104 w 1364412"/>
                <a:gd name="connsiteY45" fmla="*/ 1408918 h 2291673"/>
                <a:gd name="connsiteX46" fmla="*/ 1073032 w 1364412"/>
                <a:gd name="connsiteY46" fmla="*/ 1164100 h 2291673"/>
                <a:gd name="connsiteX47" fmla="*/ 1041965 w 1364412"/>
                <a:gd name="connsiteY47" fmla="*/ 1048041 h 2291673"/>
                <a:gd name="connsiteX48" fmla="*/ 1030633 w 1364412"/>
                <a:gd name="connsiteY48" fmla="*/ 893102 h 2291673"/>
                <a:gd name="connsiteX49" fmla="*/ 939194 w 1364412"/>
                <a:gd name="connsiteY49" fmla="*/ 759460 h 2291673"/>
                <a:gd name="connsiteX50" fmla="*/ 1159001 w 1364412"/>
                <a:gd name="connsiteY50" fmla="*/ 993335 h 2291673"/>
                <a:gd name="connsiteX51" fmla="*/ 1159001 w 1364412"/>
                <a:gd name="connsiteY51" fmla="*/ 993335 h 2291673"/>
                <a:gd name="connsiteX52" fmla="*/ 1214153 w 1364412"/>
                <a:gd name="connsiteY52" fmla="*/ 1157924 h 2291673"/>
                <a:gd name="connsiteX53" fmla="*/ 1278967 w 1364412"/>
                <a:gd name="connsiteY53" fmla="*/ 1486876 h 2291673"/>
                <a:gd name="connsiteX54" fmla="*/ 1363373 w 1364412"/>
                <a:gd name="connsiteY54" fmla="*/ 2012461 h 2291673"/>
                <a:gd name="connsiteX55" fmla="*/ 1322733 w 1364412"/>
                <a:gd name="connsiteY55" fmla="*/ 1494106 h 2291673"/>
                <a:gd name="connsiteX56" fmla="*/ 1273496 w 1364412"/>
                <a:gd name="connsiteY56" fmla="*/ 1196729 h 2291673"/>
                <a:gd name="connsiteX57" fmla="*/ 1229535 w 1364412"/>
                <a:gd name="connsiteY57" fmla="*/ 970866 h 2291673"/>
                <a:gd name="connsiteX58" fmla="*/ 1353026 w 1364412"/>
                <a:gd name="connsiteY58" fmla="*/ 1031559 h 2291673"/>
                <a:gd name="connsiteX59" fmla="*/ 1353739 w 1364412"/>
                <a:gd name="connsiteY59" fmla="*/ 999005 h 2291673"/>
                <a:gd name="connsiteX60" fmla="*/ 1235201 w 1364412"/>
                <a:gd name="connsiteY60" fmla="*/ 903068 h 2291673"/>
                <a:gd name="connsiteX61" fmla="*/ 1143368 w 1364412"/>
                <a:gd name="connsiteY61" fmla="*/ 755160 h 2291673"/>
                <a:gd name="connsiteX62" fmla="*/ 985305 w 1364412"/>
                <a:gd name="connsiteY62" fmla="*/ 560362 h 2291673"/>
                <a:gd name="connsiteX63" fmla="*/ 753477 w 1364412"/>
                <a:gd name="connsiteY63" fmla="*/ 543142 h 2291673"/>
                <a:gd name="connsiteX64" fmla="*/ 655517 w 1364412"/>
                <a:gd name="connsiteY64" fmla="*/ 527786 h 2291673"/>
                <a:gd name="connsiteX65" fmla="*/ 631951 w 1364412"/>
                <a:gd name="connsiteY65" fmla="*/ 436992 h 2291673"/>
                <a:gd name="connsiteX66" fmla="*/ 584765 w 1364412"/>
                <a:gd name="connsiteY66" fmla="*/ 223651 h 2291673"/>
                <a:gd name="connsiteX67" fmla="*/ 626969 w 1364412"/>
                <a:gd name="connsiteY67" fmla="*/ 0 h 2291673"/>
                <a:gd name="connsiteX0" fmla="*/ 242225 w 1364412"/>
                <a:gd name="connsiteY0" fmla="*/ 402212 h 2068022"/>
                <a:gd name="connsiteX1" fmla="*/ 164103 w 1364412"/>
                <a:gd name="connsiteY1" fmla="*/ 540693 h 2068022"/>
                <a:gd name="connsiteX2" fmla="*/ 53904 w 1364412"/>
                <a:gd name="connsiteY2" fmla="*/ 604584 h 2068022"/>
                <a:gd name="connsiteX3" fmla="*/ 7 w 1364412"/>
                <a:gd name="connsiteY3" fmla="*/ 762562 h 2068022"/>
                <a:gd name="connsiteX4" fmla="*/ 92200 w 1364412"/>
                <a:gd name="connsiteY4" fmla="*/ 910555 h 2068022"/>
                <a:gd name="connsiteX5" fmla="*/ 31436 w 1364412"/>
                <a:gd name="connsiteY5" fmla="*/ 1222585 h 2068022"/>
                <a:gd name="connsiteX6" fmla="*/ 106269 w 1364412"/>
                <a:gd name="connsiteY6" fmla="*/ 1507652 h 2068022"/>
                <a:gd name="connsiteX7" fmla="*/ 196732 w 1364412"/>
                <a:gd name="connsiteY7" fmla="*/ 1692877 h 2068022"/>
                <a:gd name="connsiteX8" fmla="*/ 320801 w 1364412"/>
                <a:gd name="connsiteY8" fmla="*/ 1950784 h 2068022"/>
                <a:gd name="connsiteX9" fmla="*/ 275863 w 1364412"/>
                <a:gd name="connsiteY9" fmla="*/ 1778846 h 2068022"/>
                <a:gd name="connsiteX10" fmla="*/ 218031 w 1364412"/>
                <a:gd name="connsiteY10" fmla="*/ 1609642 h 2068022"/>
                <a:gd name="connsiteX11" fmla="*/ 380198 w 1364412"/>
                <a:gd name="connsiteY11" fmla="*/ 1691118 h 2068022"/>
                <a:gd name="connsiteX12" fmla="*/ 549401 w 1364412"/>
                <a:gd name="connsiteY12" fmla="*/ 1747584 h 2068022"/>
                <a:gd name="connsiteX13" fmla="*/ 392702 w 1364412"/>
                <a:gd name="connsiteY13" fmla="*/ 1657121 h 2068022"/>
                <a:gd name="connsiteX14" fmla="*/ 227798 w 1364412"/>
                <a:gd name="connsiteY14" fmla="*/ 1537349 h 2068022"/>
                <a:gd name="connsiteX15" fmla="*/ 145736 w 1364412"/>
                <a:gd name="connsiteY15" fmla="*/ 1336690 h 2068022"/>
                <a:gd name="connsiteX16" fmla="*/ 124635 w 1364412"/>
                <a:gd name="connsiteY16" fmla="*/ 1181361 h 2068022"/>
                <a:gd name="connsiteX17" fmla="*/ 181101 w 1364412"/>
                <a:gd name="connsiteY17" fmla="*/ 968391 h 2068022"/>
                <a:gd name="connsiteX18" fmla="*/ 286804 w 1364412"/>
                <a:gd name="connsiteY18" fmla="*/ 878318 h 2068022"/>
                <a:gd name="connsiteX19" fmla="*/ 345028 w 1364412"/>
                <a:gd name="connsiteY19" fmla="*/ 725730 h 2068022"/>
                <a:gd name="connsiteX20" fmla="*/ 259281 w 1364412"/>
                <a:gd name="connsiteY20" fmla="*/ 571335 h 2068022"/>
                <a:gd name="connsiteX21" fmla="*/ 301485 w 1364412"/>
                <a:gd name="connsiteY21" fmla="*/ 462448 h 2068022"/>
                <a:gd name="connsiteX22" fmla="*/ 491454 w 1364412"/>
                <a:gd name="connsiteY22" fmla="*/ 523403 h 2068022"/>
                <a:gd name="connsiteX23" fmla="*/ 617470 w 1364412"/>
                <a:gd name="connsiteY23" fmla="*/ 465901 h 2068022"/>
                <a:gd name="connsiteX24" fmla="*/ 643967 w 1364412"/>
                <a:gd name="connsiteY24" fmla="*/ 352696 h 2068022"/>
                <a:gd name="connsiteX25" fmla="*/ 739901 w 1364412"/>
                <a:gd name="connsiteY25" fmla="*/ 389075 h 2068022"/>
                <a:gd name="connsiteX26" fmla="*/ 704267 w 1364412"/>
                <a:gd name="connsiteY26" fmla="*/ 627384 h 2068022"/>
                <a:gd name="connsiteX27" fmla="*/ 724271 w 1364412"/>
                <a:gd name="connsiteY27" fmla="*/ 762650 h 2068022"/>
                <a:gd name="connsiteX28" fmla="*/ 790701 w 1364412"/>
                <a:gd name="connsiteY28" fmla="*/ 922084 h 2068022"/>
                <a:gd name="connsiteX29" fmla="*/ 892301 w 1364412"/>
                <a:gd name="connsiteY29" fmla="*/ 998284 h 2068022"/>
                <a:gd name="connsiteX30" fmla="*/ 943101 w 1364412"/>
                <a:gd name="connsiteY30" fmla="*/ 1125284 h 2068022"/>
                <a:gd name="connsiteX31" fmla="*/ 964202 w 1364412"/>
                <a:gd name="connsiteY31" fmla="*/ 1315589 h 2068022"/>
                <a:gd name="connsiteX32" fmla="*/ 927666 w 1364412"/>
                <a:gd name="connsiteY32" fmla="*/ 1499251 h 2068022"/>
                <a:gd name="connsiteX33" fmla="*/ 831927 w 1364412"/>
                <a:gd name="connsiteY33" fmla="*/ 1724333 h 2068022"/>
                <a:gd name="connsiteX34" fmla="*/ 960934 w 1364412"/>
                <a:gd name="connsiteY34" fmla="*/ 1539185 h 2068022"/>
                <a:gd name="connsiteX35" fmla="*/ 1002302 w 1364412"/>
                <a:gd name="connsiteY35" fmla="*/ 1843518 h 2068022"/>
                <a:gd name="connsiteX36" fmla="*/ 1036104 w 1364412"/>
                <a:gd name="connsiteY36" fmla="*/ 2067819 h 2068022"/>
                <a:gd name="connsiteX37" fmla="*/ 1020669 w 1364412"/>
                <a:gd name="connsiteY37" fmla="*/ 1805613 h 2068022"/>
                <a:gd name="connsiteX38" fmla="*/ 1012462 w 1364412"/>
                <a:gd name="connsiteY38" fmla="*/ 1526018 h 2068022"/>
                <a:gd name="connsiteX39" fmla="*/ 1025163 w 1364412"/>
                <a:gd name="connsiteY39" fmla="*/ 1149316 h 2068022"/>
                <a:gd name="connsiteX40" fmla="*/ 1061895 w 1364412"/>
                <a:gd name="connsiteY40" fmla="*/ 1036384 h 2068022"/>
                <a:gd name="connsiteX41" fmla="*/ 1129746 w 1364412"/>
                <a:gd name="connsiteY41" fmla="*/ 1222660 h 2068022"/>
                <a:gd name="connsiteX42" fmla="*/ 1200085 w 1364412"/>
                <a:gd name="connsiteY42" fmla="*/ 1447744 h 2068022"/>
                <a:gd name="connsiteX43" fmla="*/ 1291667 w 1364412"/>
                <a:gd name="connsiteY43" fmla="*/ 1661225 h 2068022"/>
                <a:gd name="connsiteX44" fmla="*/ 1214153 w 1364412"/>
                <a:gd name="connsiteY44" fmla="*/ 1377405 h 2068022"/>
                <a:gd name="connsiteX45" fmla="*/ 1163104 w 1364412"/>
                <a:gd name="connsiteY45" fmla="*/ 1185267 h 2068022"/>
                <a:gd name="connsiteX46" fmla="*/ 1073032 w 1364412"/>
                <a:gd name="connsiteY46" fmla="*/ 940449 h 2068022"/>
                <a:gd name="connsiteX47" fmla="*/ 1041965 w 1364412"/>
                <a:gd name="connsiteY47" fmla="*/ 824390 h 2068022"/>
                <a:gd name="connsiteX48" fmla="*/ 1030633 w 1364412"/>
                <a:gd name="connsiteY48" fmla="*/ 669451 h 2068022"/>
                <a:gd name="connsiteX49" fmla="*/ 939194 w 1364412"/>
                <a:gd name="connsiteY49" fmla="*/ 535809 h 2068022"/>
                <a:gd name="connsiteX50" fmla="*/ 1159001 w 1364412"/>
                <a:gd name="connsiteY50" fmla="*/ 769684 h 2068022"/>
                <a:gd name="connsiteX51" fmla="*/ 1159001 w 1364412"/>
                <a:gd name="connsiteY51" fmla="*/ 769684 h 2068022"/>
                <a:gd name="connsiteX52" fmla="*/ 1214153 w 1364412"/>
                <a:gd name="connsiteY52" fmla="*/ 934273 h 2068022"/>
                <a:gd name="connsiteX53" fmla="*/ 1278967 w 1364412"/>
                <a:gd name="connsiteY53" fmla="*/ 1263225 h 2068022"/>
                <a:gd name="connsiteX54" fmla="*/ 1363373 w 1364412"/>
                <a:gd name="connsiteY54" fmla="*/ 1788810 h 2068022"/>
                <a:gd name="connsiteX55" fmla="*/ 1322733 w 1364412"/>
                <a:gd name="connsiteY55" fmla="*/ 1270455 h 2068022"/>
                <a:gd name="connsiteX56" fmla="*/ 1273496 w 1364412"/>
                <a:gd name="connsiteY56" fmla="*/ 973078 h 2068022"/>
                <a:gd name="connsiteX57" fmla="*/ 1229535 w 1364412"/>
                <a:gd name="connsiteY57" fmla="*/ 747215 h 2068022"/>
                <a:gd name="connsiteX58" fmla="*/ 1353026 w 1364412"/>
                <a:gd name="connsiteY58" fmla="*/ 807908 h 2068022"/>
                <a:gd name="connsiteX59" fmla="*/ 1353739 w 1364412"/>
                <a:gd name="connsiteY59" fmla="*/ 775354 h 2068022"/>
                <a:gd name="connsiteX60" fmla="*/ 1235201 w 1364412"/>
                <a:gd name="connsiteY60" fmla="*/ 679417 h 2068022"/>
                <a:gd name="connsiteX61" fmla="*/ 1143368 w 1364412"/>
                <a:gd name="connsiteY61" fmla="*/ 531509 h 2068022"/>
                <a:gd name="connsiteX62" fmla="*/ 985305 w 1364412"/>
                <a:gd name="connsiteY62" fmla="*/ 336711 h 2068022"/>
                <a:gd name="connsiteX63" fmla="*/ 753477 w 1364412"/>
                <a:gd name="connsiteY63" fmla="*/ 319491 h 2068022"/>
                <a:gd name="connsiteX64" fmla="*/ 655517 w 1364412"/>
                <a:gd name="connsiteY64" fmla="*/ 304135 h 2068022"/>
                <a:gd name="connsiteX65" fmla="*/ 631951 w 1364412"/>
                <a:gd name="connsiteY65" fmla="*/ 213341 h 2068022"/>
                <a:gd name="connsiteX66" fmla="*/ 584765 w 1364412"/>
                <a:gd name="connsiteY66" fmla="*/ 0 h 2068022"/>
                <a:gd name="connsiteX0" fmla="*/ 242225 w 1364412"/>
                <a:gd name="connsiteY0" fmla="*/ 402212 h 2068022"/>
                <a:gd name="connsiteX1" fmla="*/ 164103 w 1364412"/>
                <a:gd name="connsiteY1" fmla="*/ 540693 h 2068022"/>
                <a:gd name="connsiteX2" fmla="*/ 53904 w 1364412"/>
                <a:gd name="connsiteY2" fmla="*/ 604584 h 2068022"/>
                <a:gd name="connsiteX3" fmla="*/ 7 w 1364412"/>
                <a:gd name="connsiteY3" fmla="*/ 762562 h 2068022"/>
                <a:gd name="connsiteX4" fmla="*/ 92200 w 1364412"/>
                <a:gd name="connsiteY4" fmla="*/ 910555 h 2068022"/>
                <a:gd name="connsiteX5" fmla="*/ 31436 w 1364412"/>
                <a:gd name="connsiteY5" fmla="*/ 1222585 h 2068022"/>
                <a:gd name="connsiteX6" fmla="*/ 106269 w 1364412"/>
                <a:gd name="connsiteY6" fmla="*/ 1507652 h 2068022"/>
                <a:gd name="connsiteX7" fmla="*/ 196732 w 1364412"/>
                <a:gd name="connsiteY7" fmla="*/ 1692877 h 2068022"/>
                <a:gd name="connsiteX8" fmla="*/ 320801 w 1364412"/>
                <a:gd name="connsiteY8" fmla="*/ 1950784 h 2068022"/>
                <a:gd name="connsiteX9" fmla="*/ 275863 w 1364412"/>
                <a:gd name="connsiteY9" fmla="*/ 1778846 h 2068022"/>
                <a:gd name="connsiteX10" fmla="*/ 218031 w 1364412"/>
                <a:gd name="connsiteY10" fmla="*/ 1609642 h 2068022"/>
                <a:gd name="connsiteX11" fmla="*/ 380198 w 1364412"/>
                <a:gd name="connsiteY11" fmla="*/ 1691118 h 2068022"/>
                <a:gd name="connsiteX12" fmla="*/ 549401 w 1364412"/>
                <a:gd name="connsiteY12" fmla="*/ 1747584 h 2068022"/>
                <a:gd name="connsiteX13" fmla="*/ 392702 w 1364412"/>
                <a:gd name="connsiteY13" fmla="*/ 1657121 h 2068022"/>
                <a:gd name="connsiteX14" fmla="*/ 227798 w 1364412"/>
                <a:gd name="connsiteY14" fmla="*/ 1537349 h 2068022"/>
                <a:gd name="connsiteX15" fmla="*/ 145736 w 1364412"/>
                <a:gd name="connsiteY15" fmla="*/ 1336690 h 2068022"/>
                <a:gd name="connsiteX16" fmla="*/ 124635 w 1364412"/>
                <a:gd name="connsiteY16" fmla="*/ 1181361 h 2068022"/>
                <a:gd name="connsiteX17" fmla="*/ 181101 w 1364412"/>
                <a:gd name="connsiteY17" fmla="*/ 968391 h 2068022"/>
                <a:gd name="connsiteX18" fmla="*/ 286804 w 1364412"/>
                <a:gd name="connsiteY18" fmla="*/ 878318 h 2068022"/>
                <a:gd name="connsiteX19" fmla="*/ 345028 w 1364412"/>
                <a:gd name="connsiteY19" fmla="*/ 725730 h 2068022"/>
                <a:gd name="connsiteX20" fmla="*/ 259281 w 1364412"/>
                <a:gd name="connsiteY20" fmla="*/ 571335 h 2068022"/>
                <a:gd name="connsiteX21" fmla="*/ 301485 w 1364412"/>
                <a:gd name="connsiteY21" fmla="*/ 462448 h 2068022"/>
                <a:gd name="connsiteX22" fmla="*/ 491454 w 1364412"/>
                <a:gd name="connsiteY22" fmla="*/ 523403 h 2068022"/>
                <a:gd name="connsiteX23" fmla="*/ 617470 w 1364412"/>
                <a:gd name="connsiteY23" fmla="*/ 465901 h 2068022"/>
                <a:gd name="connsiteX24" fmla="*/ 643967 w 1364412"/>
                <a:gd name="connsiteY24" fmla="*/ 352696 h 2068022"/>
                <a:gd name="connsiteX25" fmla="*/ 739901 w 1364412"/>
                <a:gd name="connsiteY25" fmla="*/ 389075 h 2068022"/>
                <a:gd name="connsiteX26" fmla="*/ 704267 w 1364412"/>
                <a:gd name="connsiteY26" fmla="*/ 627384 h 2068022"/>
                <a:gd name="connsiteX27" fmla="*/ 724271 w 1364412"/>
                <a:gd name="connsiteY27" fmla="*/ 762650 h 2068022"/>
                <a:gd name="connsiteX28" fmla="*/ 790701 w 1364412"/>
                <a:gd name="connsiteY28" fmla="*/ 922084 h 2068022"/>
                <a:gd name="connsiteX29" fmla="*/ 892301 w 1364412"/>
                <a:gd name="connsiteY29" fmla="*/ 998284 h 2068022"/>
                <a:gd name="connsiteX30" fmla="*/ 943101 w 1364412"/>
                <a:gd name="connsiteY30" fmla="*/ 1125284 h 2068022"/>
                <a:gd name="connsiteX31" fmla="*/ 964202 w 1364412"/>
                <a:gd name="connsiteY31" fmla="*/ 1315589 h 2068022"/>
                <a:gd name="connsiteX32" fmla="*/ 927666 w 1364412"/>
                <a:gd name="connsiteY32" fmla="*/ 1499251 h 2068022"/>
                <a:gd name="connsiteX33" fmla="*/ 831927 w 1364412"/>
                <a:gd name="connsiteY33" fmla="*/ 1724333 h 2068022"/>
                <a:gd name="connsiteX34" fmla="*/ 960934 w 1364412"/>
                <a:gd name="connsiteY34" fmla="*/ 1539185 h 2068022"/>
                <a:gd name="connsiteX35" fmla="*/ 1002302 w 1364412"/>
                <a:gd name="connsiteY35" fmla="*/ 1843518 h 2068022"/>
                <a:gd name="connsiteX36" fmla="*/ 1036104 w 1364412"/>
                <a:gd name="connsiteY36" fmla="*/ 2067819 h 2068022"/>
                <a:gd name="connsiteX37" fmla="*/ 1020669 w 1364412"/>
                <a:gd name="connsiteY37" fmla="*/ 1805613 h 2068022"/>
                <a:gd name="connsiteX38" fmla="*/ 1012462 w 1364412"/>
                <a:gd name="connsiteY38" fmla="*/ 1526018 h 2068022"/>
                <a:gd name="connsiteX39" fmla="*/ 1025163 w 1364412"/>
                <a:gd name="connsiteY39" fmla="*/ 1149316 h 2068022"/>
                <a:gd name="connsiteX40" fmla="*/ 1061895 w 1364412"/>
                <a:gd name="connsiteY40" fmla="*/ 1036384 h 2068022"/>
                <a:gd name="connsiteX41" fmla="*/ 1129746 w 1364412"/>
                <a:gd name="connsiteY41" fmla="*/ 1222660 h 2068022"/>
                <a:gd name="connsiteX42" fmla="*/ 1200085 w 1364412"/>
                <a:gd name="connsiteY42" fmla="*/ 1447744 h 2068022"/>
                <a:gd name="connsiteX43" fmla="*/ 1291667 w 1364412"/>
                <a:gd name="connsiteY43" fmla="*/ 1661225 h 2068022"/>
                <a:gd name="connsiteX44" fmla="*/ 1214153 w 1364412"/>
                <a:gd name="connsiteY44" fmla="*/ 1377405 h 2068022"/>
                <a:gd name="connsiteX45" fmla="*/ 1163104 w 1364412"/>
                <a:gd name="connsiteY45" fmla="*/ 1185267 h 2068022"/>
                <a:gd name="connsiteX46" fmla="*/ 1073032 w 1364412"/>
                <a:gd name="connsiteY46" fmla="*/ 940449 h 2068022"/>
                <a:gd name="connsiteX47" fmla="*/ 1041965 w 1364412"/>
                <a:gd name="connsiteY47" fmla="*/ 824390 h 2068022"/>
                <a:gd name="connsiteX48" fmla="*/ 1030633 w 1364412"/>
                <a:gd name="connsiteY48" fmla="*/ 669451 h 2068022"/>
                <a:gd name="connsiteX49" fmla="*/ 939194 w 1364412"/>
                <a:gd name="connsiteY49" fmla="*/ 535809 h 2068022"/>
                <a:gd name="connsiteX50" fmla="*/ 1159001 w 1364412"/>
                <a:gd name="connsiteY50" fmla="*/ 769684 h 2068022"/>
                <a:gd name="connsiteX51" fmla="*/ 1159001 w 1364412"/>
                <a:gd name="connsiteY51" fmla="*/ 769684 h 2068022"/>
                <a:gd name="connsiteX52" fmla="*/ 1214153 w 1364412"/>
                <a:gd name="connsiteY52" fmla="*/ 934273 h 2068022"/>
                <a:gd name="connsiteX53" fmla="*/ 1278967 w 1364412"/>
                <a:gd name="connsiteY53" fmla="*/ 1263225 h 2068022"/>
                <a:gd name="connsiteX54" fmla="*/ 1363373 w 1364412"/>
                <a:gd name="connsiteY54" fmla="*/ 1788810 h 2068022"/>
                <a:gd name="connsiteX55" fmla="*/ 1322733 w 1364412"/>
                <a:gd name="connsiteY55" fmla="*/ 1270455 h 2068022"/>
                <a:gd name="connsiteX56" fmla="*/ 1273496 w 1364412"/>
                <a:gd name="connsiteY56" fmla="*/ 973078 h 2068022"/>
                <a:gd name="connsiteX57" fmla="*/ 1229535 w 1364412"/>
                <a:gd name="connsiteY57" fmla="*/ 747215 h 2068022"/>
                <a:gd name="connsiteX58" fmla="*/ 1353026 w 1364412"/>
                <a:gd name="connsiteY58" fmla="*/ 807908 h 2068022"/>
                <a:gd name="connsiteX59" fmla="*/ 1353739 w 1364412"/>
                <a:gd name="connsiteY59" fmla="*/ 775354 h 2068022"/>
                <a:gd name="connsiteX60" fmla="*/ 1235201 w 1364412"/>
                <a:gd name="connsiteY60" fmla="*/ 679417 h 2068022"/>
                <a:gd name="connsiteX61" fmla="*/ 1143368 w 1364412"/>
                <a:gd name="connsiteY61" fmla="*/ 531509 h 2068022"/>
                <a:gd name="connsiteX62" fmla="*/ 985305 w 1364412"/>
                <a:gd name="connsiteY62" fmla="*/ 336711 h 2068022"/>
                <a:gd name="connsiteX63" fmla="*/ 753477 w 1364412"/>
                <a:gd name="connsiteY63" fmla="*/ 319491 h 2068022"/>
                <a:gd name="connsiteX64" fmla="*/ 655517 w 1364412"/>
                <a:gd name="connsiteY64" fmla="*/ 304135 h 2068022"/>
                <a:gd name="connsiteX65" fmla="*/ 584765 w 1364412"/>
                <a:gd name="connsiteY65" fmla="*/ 0 h 2068022"/>
                <a:gd name="connsiteX0" fmla="*/ 242225 w 1364412"/>
                <a:gd name="connsiteY0" fmla="*/ 98077 h 1763887"/>
                <a:gd name="connsiteX1" fmla="*/ 164103 w 1364412"/>
                <a:gd name="connsiteY1" fmla="*/ 236558 h 1763887"/>
                <a:gd name="connsiteX2" fmla="*/ 53904 w 1364412"/>
                <a:gd name="connsiteY2" fmla="*/ 300449 h 1763887"/>
                <a:gd name="connsiteX3" fmla="*/ 7 w 1364412"/>
                <a:gd name="connsiteY3" fmla="*/ 458427 h 1763887"/>
                <a:gd name="connsiteX4" fmla="*/ 92200 w 1364412"/>
                <a:gd name="connsiteY4" fmla="*/ 606420 h 1763887"/>
                <a:gd name="connsiteX5" fmla="*/ 31436 w 1364412"/>
                <a:gd name="connsiteY5" fmla="*/ 918450 h 1763887"/>
                <a:gd name="connsiteX6" fmla="*/ 106269 w 1364412"/>
                <a:gd name="connsiteY6" fmla="*/ 1203517 h 1763887"/>
                <a:gd name="connsiteX7" fmla="*/ 196732 w 1364412"/>
                <a:gd name="connsiteY7" fmla="*/ 1388742 h 1763887"/>
                <a:gd name="connsiteX8" fmla="*/ 320801 w 1364412"/>
                <a:gd name="connsiteY8" fmla="*/ 1646649 h 1763887"/>
                <a:gd name="connsiteX9" fmla="*/ 275863 w 1364412"/>
                <a:gd name="connsiteY9" fmla="*/ 1474711 h 1763887"/>
                <a:gd name="connsiteX10" fmla="*/ 218031 w 1364412"/>
                <a:gd name="connsiteY10" fmla="*/ 1305507 h 1763887"/>
                <a:gd name="connsiteX11" fmla="*/ 380198 w 1364412"/>
                <a:gd name="connsiteY11" fmla="*/ 1386983 h 1763887"/>
                <a:gd name="connsiteX12" fmla="*/ 549401 w 1364412"/>
                <a:gd name="connsiteY12" fmla="*/ 1443449 h 1763887"/>
                <a:gd name="connsiteX13" fmla="*/ 392702 w 1364412"/>
                <a:gd name="connsiteY13" fmla="*/ 1352986 h 1763887"/>
                <a:gd name="connsiteX14" fmla="*/ 227798 w 1364412"/>
                <a:gd name="connsiteY14" fmla="*/ 1233214 h 1763887"/>
                <a:gd name="connsiteX15" fmla="*/ 145736 w 1364412"/>
                <a:gd name="connsiteY15" fmla="*/ 1032555 h 1763887"/>
                <a:gd name="connsiteX16" fmla="*/ 124635 w 1364412"/>
                <a:gd name="connsiteY16" fmla="*/ 877226 h 1763887"/>
                <a:gd name="connsiteX17" fmla="*/ 181101 w 1364412"/>
                <a:gd name="connsiteY17" fmla="*/ 664256 h 1763887"/>
                <a:gd name="connsiteX18" fmla="*/ 286804 w 1364412"/>
                <a:gd name="connsiteY18" fmla="*/ 574183 h 1763887"/>
                <a:gd name="connsiteX19" fmla="*/ 345028 w 1364412"/>
                <a:gd name="connsiteY19" fmla="*/ 421595 h 1763887"/>
                <a:gd name="connsiteX20" fmla="*/ 259281 w 1364412"/>
                <a:gd name="connsiteY20" fmla="*/ 267200 h 1763887"/>
                <a:gd name="connsiteX21" fmla="*/ 301485 w 1364412"/>
                <a:gd name="connsiteY21" fmla="*/ 158313 h 1763887"/>
                <a:gd name="connsiteX22" fmla="*/ 491454 w 1364412"/>
                <a:gd name="connsiteY22" fmla="*/ 219268 h 1763887"/>
                <a:gd name="connsiteX23" fmla="*/ 617470 w 1364412"/>
                <a:gd name="connsiteY23" fmla="*/ 161766 h 1763887"/>
                <a:gd name="connsiteX24" fmla="*/ 643967 w 1364412"/>
                <a:gd name="connsiteY24" fmla="*/ 48561 h 1763887"/>
                <a:gd name="connsiteX25" fmla="*/ 739901 w 1364412"/>
                <a:gd name="connsiteY25" fmla="*/ 84940 h 1763887"/>
                <a:gd name="connsiteX26" fmla="*/ 704267 w 1364412"/>
                <a:gd name="connsiteY26" fmla="*/ 323249 h 1763887"/>
                <a:gd name="connsiteX27" fmla="*/ 724271 w 1364412"/>
                <a:gd name="connsiteY27" fmla="*/ 458515 h 1763887"/>
                <a:gd name="connsiteX28" fmla="*/ 790701 w 1364412"/>
                <a:gd name="connsiteY28" fmla="*/ 617949 h 1763887"/>
                <a:gd name="connsiteX29" fmla="*/ 892301 w 1364412"/>
                <a:gd name="connsiteY29" fmla="*/ 694149 h 1763887"/>
                <a:gd name="connsiteX30" fmla="*/ 943101 w 1364412"/>
                <a:gd name="connsiteY30" fmla="*/ 821149 h 1763887"/>
                <a:gd name="connsiteX31" fmla="*/ 964202 w 1364412"/>
                <a:gd name="connsiteY31" fmla="*/ 1011454 h 1763887"/>
                <a:gd name="connsiteX32" fmla="*/ 927666 w 1364412"/>
                <a:gd name="connsiteY32" fmla="*/ 1195116 h 1763887"/>
                <a:gd name="connsiteX33" fmla="*/ 831927 w 1364412"/>
                <a:gd name="connsiteY33" fmla="*/ 1420198 h 1763887"/>
                <a:gd name="connsiteX34" fmla="*/ 960934 w 1364412"/>
                <a:gd name="connsiteY34" fmla="*/ 1235050 h 1763887"/>
                <a:gd name="connsiteX35" fmla="*/ 1002302 w 1364412"/>
                <a:gd name="connsiteY35" fmla="*/ 1539383 h 1763887"/>
                <a:gd name="connsiteX36" fmla="*/ 1036104 w 1364412"/>
                <a:gd name="connsiteY36" fmla="*/ 1763684 h 1763887"/>
                <a:gd name="connsiteX37" fmla="*/ 1020669 w 1364412"/>
                <a:gd name="connsiteY37" fmla="*/ 1501478 h 1763887"/>
                <a:gd name="connsiteX38" fmla="*/ 1012462 w 1364412"/>
                <a:gd name="connsiteY38" fmla="*/ 1221883 h 1763887"/>
                <a:gd name="connsiteX39" fmla="*/ 1025163 w 1364412"/>
                <a:gd name="connsiteY39" fmla="*/ 845181 h 1763887"/>
                <a:gd name="connsiteX40" fmla="*/ 1061895 w 1364412"/>
                <a:gd name="connsiteY40" fmla="*/ 732249 h 1763887"/>
                <a:gd name="connsiteX41" fmla="*/ 1129746 w 1364412"/>
                <a:gd name="connsiteY41" fmla="*/ 918525 h 1763887"/>
                <a:gd name="connsiteX42" fmla="*/ 1200085 w 1364412"/>
                <a:gd name="connsiteY42" fmla="*/ 1143609 h 1763887"/>
                <a:gd name="connsiteX43" fmla="*/ 1291667 w 1364412"/>
                <a:gd name="connsiteY43" fmla="*/ 1357090 h 1763887"/>
                <a:gd name="connsiteX44" fmla="*/ 1214153 w 1364412"/>
                <a:gd name="connsiteY44" fmla="*/ 1073270 h 1763887"/>
                <a:gd name="connsiteX45" fmla="*/ 1163104 w 1364412"/>
                <a:gd name="connsiteY45" fmla="*/ 881132 h 1763887"/>
                <a:gd name="connsiteX46" fmla="*/ 1073032 w 1364412"/>
                <a:gd name="connsiteY46" fmla="*/ 636314 h 1763887"/>
                <a:gd name="connsiteX47" fmla="*/ 1041965 w 1364412"/>
                <a:gd name="connsiteY47" fmla="*/ 520255 h 1763887"/>
                <a:gd name="connsiteX48" fmla="*/ 1030633 w 1364412"/>
                <a:gd name="connsiteY48" fmla="*/ 365316 h 1763887"/>
                <a:gd name="connsiteX49" fmla="*/ 939194 w 1364412"/>
                <a:gd name="connsiteY49" fmla="*/ 231674 h 1763887"/>
                <a:gd name="connsiteX50" fmla="*/ 1159001 w 1364412"/>
                <a:gd name="connsiteY50" fmla="*/ 465549 h 1763887"/>
                <a:gd name="connsiteX51" fmla="*/ 1159001 w 1364412"/>
                <a:gd name="connsiteY51" fmla="*/ 465549 h 1763887"/>
                <a:gd name="connsiteX52" fmla="*/ 1214153 w 1364412"/>
                <a:gd name="connsiteY52" fmla="*/ 630138 h 1763887"/>
                <a:gd name="connsiteX53" fmla="*/ 1278967 w 1364412"/>
                <a:gd name="connsiteY53" fmla="*/ 959090 h 1763887"/>
                <a:gd name="connsiteX54" fmla="*/ 1363373 w 1364412"/>
                <a:gd name="connsiteY54" fmla="*/ 1484675 h 1763887"/>
                <a:gd name="connsiteX55" fmla="*/ 1322733 w 1364412"/>
                <a:gd name="connsiteY55" fmla="*/ 966320 h 1763887"/>
                <a:gd name="connsiteX56" fmla="*/ 1273496 w 1364412"/>
                <a:gd name="connsiteY56" fmla="*/ 668943 h 1763887"/>
                <a:gd name="connsiteX57" fmla="*/ 1229535 w 1364412"/>
                <a:gd name="connsiteY57" fmla="*/ 443080 h 1763887"/>
                <a:gd name="connsiteX58" fmla="*/ 1353026 w 1364412"/>
                <a:gd name="connsiteY58" fmla="*/ 503773 h 1763887"/>
                <a:gd name="connsiteX59" fmla="*/ 1353739 w 1364412"/>
                <a:gd name="connsiteY59" fmla="*/ 471219 h 1763887"/>
                <a:gd name="connsiteX60" fmla="*/ 1235201 w 1364412"/>
                <a:gd name="connsiteY60" fmla="*/ 375282 h 1763887"/>
                <a:gd name="connsiteX61" fmla="*/ 1143368 w 1364412"/>
                <a:gd name="connsiteY61" fmla="*/ 227374 h 1763887"/>
                <a:gd name="connsiteX62" fmla="*/ 985305 w 1364412"/>
                <a:gd name="connsiteY62" fmla="*/ 32576 h 1763887"/>
                <a:gd name="connsiteX63" fmla="*/ 753477 w 1364412"/>
                <a:gd name="connsiteY63" fmla="*/ 15356 h 1763887"/>
                <a:gd name="connsiteX64" fmla="*/ 655517 w 1364412"/>
                <a:gd name="connsiteY64" fmla="*/ 0 h 1763887"/>
                <a:gd name="connsiteX0" fmla="*/ 242225 w 1364412"/>
                <a:gd name="connsiteY0" fmla="*/ 93404 h 1759214"/>
                <a:gd name="connsiteX1" fmla="*/ 164103 w 1364412"/>
                <a:gd name="connsiteY1" fmla="*/ 231885 h 1759214"/>
                <a:gd name="connsiteX2" fmla="*/ 53904 w 1364412"/>
                <a:gd name="connsiteY2" fmla="*/ 295776 h 1759214"/>
                <a:gd name="connsiteX3" fmla="*/ 7 w 1364412"/>
                <a:gd name="connsiteY3" fmla="*/ 453754 h 1759214"/>
                <a:gd name="connsiteX4" fmla="*/ 92200 w 1364412"/>
                <a:gd name="connsiteY4" fmla="*/ 601747 h 1759214"/>
                <a:gd name="connsiteX5" fmla="*/ 31436 w 1364412"/>
                <a:gd name="connsiteY5" fmla="*/ 913777 h 1759214"/>
                <a:gd name="connsiteX6" fmla="*/ 106269 w 1364412"/>
                <a:gd name="connsiteY6" fmla="*/ 1198844 h 1759214"/>
                <a:gd name="connsiteX7" fmla="*/ 196732 w 1364412"/>
                <a:gd name="connsiteY7" fmla="*/ 1384069 h 1759214"/>
                <a:gd name="connsiteX8" fmla="*/ 320801 w 1364412"/>
                <a:gd name="connsiteY8" fmla="*/ 1641976 h 1759214"/>
                <a:gd name="connsiteX9" fmla="*/ 275863 w 1364412"/>
                <a:gd name="connsiteY9" fmla="*/ 1470038 h 1759214"/>
                <a:gd name="connsiteX10" fmla="*/ 218031 w 1364412"/>
                <a:gd name="connsiteY10" fmla="*/ 1300834 h 1759214"/>
                <a:gd name="connsiteX11" fmla="*/ 380198 w 1364412"/>
                <a:gd name="connsiteY11" fmla="*/ 1382310 h 1759214"/>
                <a:gd name="connsiteX12" fmla="*/ 549401 w 1364412"/>
                <a:gd name="connsiteY12" fmla="*/ 1438776 h 1759214"/>
                <a:gd name="connsiteX13" fmla="*/ 392702 w 1364412"/>
                <a:gd name="connsiteY13" fmla="*/ 1348313 h 1759214"/>
                <a:gd name="connsiteX14" fmla="*/ 227798 w 1364412"/>
                <a:gd name="connsiteY14" fmla="*/ 1228541 h 1759214"/>
                <a:gd name="connsiteX15" fmla="*/ 145736 w 1364412"/>
                <a:gd name="connsiteY15" fmla="*/ 1027882 h 1759214"/>
                <a:gd name="connsiteX16" fmla="*/ 124635 w 1364412"/>
                <a:gd name="connsiteY16" fmla="*/ 872553 h 1759214"/>
                <a:gd name="connsiteX17" fmla="*/ 181101 w 1364412"/>
                <a:gd name="connsiteY17" fmla="*/ 659583 h 1759214"/>
                <a:gd name="connsiteX18" fmla="*/ 286804 w 1364412"/>
                <a:gd name="connsiteY18" fmla="*/ 569510 h 1759214"/>
                <a:gd name="connsiteX19" fmla="*/ 345028 w 1364412"/>
                <a:gd name="connsiteY19" fmla="*/ 416922 h 1759214"/>
                <a:gd name="connsiteX20" fmla="*/ 259281 w 1364412"/>
                <a:gd name="connsiteY20" fmla="*/ 262527 h 1759214"/>
                <a:gd name="connsiteX21" fmla="*/ 301485 w 1364412"/>
                <a:gd name="connsiteY21" fmla="*/ 153640 h 1759214"/>
                <a:gd name="connsiteX22" fmla="*/ 491454 w 1364412"/>
                <a:gd name="connsiteY22" fmla="*/ 214595 h 1759214"/>
                <a:gd name="connsiteX23" fmla="*/ 617470 w 1364412"/>
                <a:gd name="connsiteY23" fmla="*/ 157093 h 1759214"/>
                <a:gd name="connsiteX24" fmla="*/ 643967 w 1364412"/>
                <a:gd name="connsiteY24" fmla="*/ 43888 h 1759214"/>
                <a:gd name="connsiteX25" fmla="*/ 739901 w 1364412"/>
                <a:gd name="connsiteY25" fmla="*/ 80267 h 1759214"/>
                <a:gd name="connsiteX26" fmla="*/ 704267 w 1364412"/>
                <a:gd name="connsiteY26" fmla="*/ 318576 h 1759214"/>
                <a:gd name="connsiteX27" fmla="*/ 724271 w 1364412"/>
                <a:gd name="connsiteY27" fmla="*/ 453842 h 1759214"/>
                <a:gd name="connsiteX28" fmla="*/ 790701 w 1364412"/>
                <a:gd name="connsiteY28" fmla="*/ 613276 h 1759214"/>
                <a:gd name="connsiteX29" fmla="*/ 892301 w 1364412"/>
                <a:gd name="connsiteY29" fmla="*/ 689476 h 1759214"/>
                <a:gd name="connsiteX30" fmla="*/ 943101 w 1364412"/>
                <a:gd name="connsiteY30" fmla="*/ 816476 h 1759214"/>
                <a:gd name="connsiteX31" fmla="*/ 964202 w 1364412"/>
                <a:gd name="connsiteY31" fmla="*/ 1006781 h 1759214"/>
                <a:gd name="connsiteX32" fmla="*/ 927666 w 1364412"/>
                <a:gd name="connsiteY32" fmla="*/ 1190443 h 1759214"/>
                <a:gd name="connsiteX33" fmla="*/ 831927 w 1364412"/>
                <a:gd name="connsiteY33" fmla="*/ 1415525 h 1759214"/>
                <a:gd name="connsiteX34" fmla="*/ 960934 w 1364412"/>
                <a:gd name="connsiteY34" fmla="*/ 1230377 h 1759214"/>
                <a:gd name="connsiteX35" fmla="*/ 1002302 w 1364412"/>
                <a:gd name="connsiteY35" fmla="*/ 1534710 h 1759214"/>
                <a:gd name="connsiteX36" fmla="*/ 1036104 w 1364412"/>
                <a:gd name="connsiteY36" fmla="*/ 1759011 h 1759214"/>
                <a:gd name="connsiteX37" fmla="*/ 1020669 w 1364412"/>
                <a:gd name="connsiteY37" fmla="*/ 1496805 h 1759214"/>
                <a:gd name="connsiteX38" fmla="*/ 1012462 w 1364412"/>
                <a:gd name="connsiteY38" fmla="*/ 1217210 h 1759214"/>
                <a:gd name="connsiteX39" fmla="*/ 1025163 w 1364412"/>
                <a:gd name="connsiteY39" fmla="*/ 840508 h 1759214"/>
                <a:gd name="connsiteX40" fmla="*/ 1061895 w 1364412"/>
                <a:gd name="connsiteY40" fmla="*/ 727576 h 1759214"/>
                <a:gd name="connsiteX41" fmla="*/ 1129746 w 1364412"/>
                <a:gd name="connsiteY41" fmla="*/ 913852 h 1759214"/>
                <a:gd name="connsiteX42" fmla="*/ 1200085 w 1364412"/>
                <a:gd name="connsiteY42" fmla="*/ 1138936 h 1759214"/>
                <a:gd name="connsiteX43" fmla="*/ 1291667 w 1364412"/>
                <a:gd name="connsiteY43" fmla="*/ 1352417 h 1759214"/>
                <a:gd name="connsiteX44" fmla="*/ 1214153 w 1364412"/>
                <a:gd name="connsiteY44" fmla="*/ 1068597 h 1759214"/>
                <a:gd name="connsiteX45" fmla="*/ 1163104 w 1364412"/>
                <a:gd name="connsiteY45" fmla="*/ 876459 h 1759214"/>
                <a:gd name="connsiteX46" fmla="*/ 1073032 w 1364412"/>
                <a:gd name="connsiteY46" fmla="*/ 631641 h 1759214"/>
                <a:gd name="connsiteX47" fmla="*/ 1041965 w 1364412"/>
                <a:gd name="connsiteY47" fmla="*/ 515582 h 1759214"/>
                <a:gd name="connsiteX48" fmla="*/ 1030633 w 1364412"/>
                <a:gd name="connsiteY48" fmla="*/ 360643 h 1759214"/>
                <a:gd name="connsiteX49" fmla="*/ 939194 w 1364412"/>
                <a:gd name="connsiteY49" fmla="*/ 227001 h 1759214"/>
                <a:gd name="connsiteX50" fmla="*/ 1159001 w 1364412"/>
                <a:gd name="connsiteY50" fmla="*/ 460876 h 1759214"/>
                <a:gd name="connsiteX51" fmla="*/ 1159001 w 1364412"/>
                <a:gd name="connsiteY51" fmla="*/ 460876 h 1759214"/>
                <a:gd name="connsiteX52" fmla="*/ 1214153 w 1364412"/>
                <a:gd name="connsiteY52" fmla="*/ 625465 h 1759214"/>
                <a:gd name="connsiteX53" fmla="*/ 1278967 w 1364412"/>
                <a:gd name="connsiteY53" fmla="*/ 954417 h 1759214"/>
                <a:gd name="connsiteX54" fmla="*/ 1363373 w 1364412"/>
                <a:gd name="connsiteY54" fmla="*/ 1480002 h 1759214"/>
                <a:gd name="connsiteX55" fmla="*/ 1322733 w 1364412"/>
                <a:gd name="connsiteY55" fmla="*/ 961647 h 1759214"/>
                <a:gd name="connsiteX56" fmla="*/ 1273496 w 1364412"/>
                <a:gd name="connsiteY56" fmla="*/ 664270 h 1759214"/>
                <a:gd name="connsiteX57" fmla="*/ 1229535 w 1364412"/>
                <a:gd name="connsiteY57" fmla="*/ 438407 h 1759214"/>
                <a:gd name="connsiteX58" fmla="*/ 1353026 w 1364412"/>
                <a:gd name="connsiteY58" fmla="*/ 499100 h 1759214"/>
                <a:gd name="connsiteX59" fmla="*/ 1353739 w 1364412"/>
                <a:gd name="connsiteY59" fmla="*/ 466546 h 1759214"/>
                <a:gd name="connsiteX60" fmla="*/ 1235201 w 1364412"/>
                <a:gd name="connsiteY60" fmla="*/ 370609 h 1759214"/>
                <a:gd name="connsiteX61" fmla="*/ 1143368 w 1364412"/>
                <a:gd name="connsiteY61" fmla="*/ 222701 h 1759214"/>
                <a:gd name="connsiteX62" fmla="*/ 985305 w 1364412"/>
                <a:gd name="connsiteY62" fmla="*/ 27903 h 1759214"/>
                <a:gd name="connsiteX63" fmla="*/ 753477 w 1364412"/>
                <a:gd name="connsiteY63" fmla="*/ 10683 h 1759214"/>
                <a:gd name="connsiteX0" fmla="*/ 242225 w 1364412"/>
                <a:gd name="connsiteY0" fmla="*/ 65501 h 1731311"/>
                <a:gd name="connsiteX1" fmla="*/ 164103 w 1364412"/>
                <a:gd name="connsiteY1" fmla="*/ 203982 h 1731311"/>
                <a:gd name="connsiteX2" fmla="*/ 53904 w 1364412"/>
                <a:gd name="connsiteY2" fmla="*/ 267873 h 1731311"/>
                <a:gd name="connsiteX3" fmla="*/ 7 w 1364412"/>
                <a:gd name="connsiteY3" fmla="*/ 425851 h 1731311"/>
                <a:gd name="connsiteX4" fmla="*/ 92200 w 1364412"/>
                <a:gd name="connsiteY4" fmla="*/ 573844 h 1731311"/>
                <a:gd name="connsiteX5" fmla="*/ 31436 w 1364412"/>
                <a:gd name="connsiteY5" fmla="*/ 885874 h 1731311"/>
                <a:gd name="connsiteX6" fmla="*/ 106269 w 1364412"/>
                <a:gd name="connsiteY6" fmla="*/ 1170941 h 1731311"/>
                <a:gd name="connsiteX7" fmla="*/ 196732 w 1364412"/>
                <a:gd name="connsiteY7" fmla="*/ 1356166 h 1731311"/>
                <a:gd name="connsiteX8" fmla="*/ 320801 w 1364412"/>
                <a:gd name="connsiteY8" fmla="*/ 1614073 h 1731311"/>
                <a:gd name="connsiteX9" fmla="*/ 275863 w 1364412"/>
                <a:gd name="connsiteY9" fmla="*/ 1442135 h 1731311"/>
                <a:gd name="connsiteX10" fmla="*/ 218031 w 1364412"/>
                <a:gd name="connsiteY10" fmla="*/ 1272931 h 1731311"/>
                <a:gd name="connsiteX11" fmla="*/ 380198 w 1364412"/>
                <a:gd name="connsiteY11" fmla="*/ 1354407 h 1731311"/>
                <a:gd name="connsiteX12" fmla="*/ 549401 w 1364412"/>
                <a:gd name="connsiteY12" fmla="*/ 1410873 h 1731311"/>
                <a:gd name="connsiteX13" fmla="*/ 392702 w 1364412"/>
                <a:gd name="connsiteY13" fmla="*/ 1320410 h 1731311"/>
                <a:gd name="connsiteX14" fmla="*/ 227798 w 1364412"/>
                <a:gd name="connsiteY14" fmla="*/ 1200638 h 1731311"/>
                <a:gd name="connsiteX15" fmla="*/ 145736 w 1364412"/>
                <a:gd name="connsiteY15" fmla="*/ 999979 h 1731311"/>
                <a:gd name="connsiteX16" fmla="*/ 124635 w 1364412"/>
                <a:gd name="connsiteY16" fmla="*/ 844650 h 1731311"/>
                <a:gd name="connsiteX17" fmla="*/ 181101 w 1364412"/>
                <a:gd name="connsiteY17" fmla="*/ 631680 h 1731311"/>
                <a:gd name="connsiteX18" fmla="*/ 286804 w 1364412"/>
                <a:gd name="connsiteY18" fmla="*/ 541607 h 1731311"/>
                <a:gd name="connsiteX19" fmla="*/ 345028 w 1364412"/>
                <a:gd name="connsiteY19" fmla="*/ 389019 h 1731311"/>
                <a:gd name="connsiteX20" fmla="*/ 259281 w 1364412"/>
                <a:gd name="connsiteY20" fmla="*/ 234624 h 1731311"/>
                <a:gd name="connsiteX21" fmla="*/ 301485 w 1364412"/>
                <a:gd name="connsiteY21" fmla="*/ 125737 h 1731311"/>
                <a:gd name="connsiteX22" fmla="*/ 491454 w 1364412"/>
                <a:gd name="connsiteY22" fmla="*/ 186692 h 1731311"/>
                <a:gd name="connsiteX23" fmla="*/ 617470 w 1364412"/>
                <a:gd name="connsiteY23" fmla="*/ 129190 h 1731311"/>
                <a:gd name="connsiteX24" fmla="*/ 643967 w 1364412"/>
                <a:gd name="connsiteY24" fmla="*/ 15985 h 1731311"/>
                <a:gd name="connsiteX25" fmla="*/ 739901 w 1364412"/>
                <a:gd name="connsiteY25" fmla="*/ 52364 h 1731311"/>
                <a:gd name="connsiteX26" fmla="*/ 704267 w 1364412"/>
                <a:gd name="connsiteY26" fmla="*/ 290673 h 1731311"/>
                <a:gd name="connsiteX27" fmla="*/ 724271 w 1364412"/>
                <a:gd name="connsiteY27" fmla="*/ 425939 h 1731311"/>
                <a:gd name="connsiteX28" fmla="*/ 790701 w 1364412"/>
                <a:gd name="connsiteY28" fmla="*/ 585373 h 1731311"/>
                <a:gd name="connsiteX29" fmla="*/ 892301 w 1364412"/>
                <a:gd name="connsiteY29" fmla="*/ 661573 h 1731311"/>
                <a:gd name="connsiteX30" fmla="*/ 943101 w 1364412"/>
                <a:gd name="connsiteY30" fmla="*/ 788573 h 1731311"/>
                <a:gd name="connsiteX31" fmla="*/ 964202 w 1364412"/>
                <a:gd name="connsiteY31" fmla="*/ 978878 h 1731311"/>
                <a:gd name="connsiteX32" fmla="*/ 927666 w 1364412"/>
                <a:gd name="connsiteY32" fmla="*/ 1162540 h 1731311"/>
                <a:gd name="connsiteX33" fmla="*/ 831927 w 1364412"/>
                <a:gd name="connsiteY33" fmla="*/ 1387622 h 1731311"/>
                <a:gd name="connsiteX34" fmla="*/ 960934 w 1364412"/>
                <a:gd name="connsiteY34" fmla="*/ 1202474 h 1731311"/>
                <a:gd name="connsiteX35" fmla="*/ 1002302 w 1364412"/>
                <a:gd name="connsiteY35" fmla="*/ 1506807 h 1731311"/>
                <a:gd name="connsiteX36" fmla="*/ 1036104 w 1364412"/>
                <a:gd name="connsiteY36" fmla="*/ 1731108 h 1731311"/>
                <a:gd name="connsiteX37" fmla="*/ 1020669 w 1364412"/>
                <a:gd name="connsiteY37" fmla="*/ 1468902 h 1731311"/>
                <a:gd name="connsiteX38" fmla="*/ 1012462 w 1364412"/>
                <a:gd name="connsiteY38" fmla="*/ 1189307 h 1731311"/>
                <a:gd name="connsiteX39" fmla="*/ 1025163 w 1364412"/>
                <a:gd name="connsiteY39" fmla="*/ 812605 h 1731311"/>
                <a:gd name="connsiteX40" fmla="*/ 1061895 w 1364412"/>
                <a:gd name="connsiteY40" fmla="*/ 699673 h 1731311"/>
                <a:gd name="connsiteX41" fmla="*/ 1129746 w 1364412"/>
                <a:gd name="connsiteY41" fmla="*/ 885949 h 1731311"/>
                <a:gd name="connsiteX42" fmla="*/ 1200085 w 1364412"/>
                <a:gd name="connsiteY42" fmla="*/ 1111033 h 1731311"/>
                <a:gd name="connsiteX43" fmla="*/ 1291667 w 1364412"/>
                <a:gd name="connsiteY43" fmla="*/ 1324514 h 1731311"/>
                <a:gd name="connsiteX44" fmla="*/ 1214153 w 1364412"/>
                <a:gd name="connsiteY44" fmla="*/ 1040694 h 1731311"/>
                <a:gd name="connsiteX45" fmla="*/ 1163104 w 1364412"/>
                <a:gd name="connsiteY45" fmla="*/ 848556 h 1731311"/>
                <a:gd name="connsiteX46" fmla="*/ 1073032 w 1364412"/>
                <a:gd name="connsiteY46" fmla="*/ 603738 h 1731311"/>
                <a:gd name="connsiteX47" fmla="*/ 1041965 w 1364412"/>
                <a:gd name="connsiteY47" fmla="*/ 487679 h 1731311"/>
                <a:gd name="connsiteX48" fmla="*/ 1030633 w 1364412"/>
                <a:gd name="connsiteY48" fmla="*/ 332740 h 1731311"/>
                <a:gd name="connsiteX49" fmla="*/ 939194 w 1364412"/>
                <a:gd name="connsiteY49" fmla="*/ 199098 h 1731311"/>
                <a:gd name="connsiteX50" fmla="*/ 1159001 w 1364412"/>
                <a:gd name="connsiteY50" fmla="*/ 432973 h 1731311"/>
                <a:gd name="connsiteX51" fmla="*/ 1159001 w 1364412"/>
                <a:gd name="connsiteY51" fmla="*/ 432973 h 1731311"/>
                <a:gd name="connsiteX52" fmla="*/ 1214153 w 1364412"/>
                <a:gd name="connsiteY52" fmla="*/ 597562 h 1731311"/>
                <a:gd name="connsiteX53" fmla="*/ 1278967 w 1364412"/>
                <a:gd name="connsiteY53" fmla="*/ 926514 h 1731311"/>
                <a:gd name="connsiteX54" fmla="*/ 1363373 w 1364412"/>
                <a:gd name="connsiteY54" fmla="*/ 1452099 h 1731311"/>
                <a:gd name="connsiteX55" fmla="*/ 1322733 w 1364412"/>
                <a:gd name="connsiteY55" fmla="*/ 933744 h 1731311"/>
                <a:gd name="connsiteX56" fmla="*/ 1273496 w 1364412"/>
                <a:gd name="connsiteY56" fmla="*/ 636367 h 1731311"/>
                <a:gd name="connsiteX57" fmla="*/ 1229535 w 1364412"/>
                <a:gd name="connsiteY57" fmla="*/ 410504 h 1731311"/>
                <a:gd name="connsiteX58" fmla="*/ 1353026 w 1364412"/>
                <a:gd name="connsiteY58" fmla="*/ 471197 h 1731311"/>
                <a:gd name="connsiteX59" fmla="*/ 1353739 w 1364412"/>
                <a:gd name="connsiteY59" fmla="*/ 438643 h 1731311"/>
                <a:gd name="connsiteX60" fmla="*/ 1235201 w 1364412"/>
                <a:gd name="connsiteY60" fmla="*/ 342706 h 1731311"/>
                <a:gd name="connsiteX61" fmla="*/ 1143368 w 1364412"/>
                <a:gd name="connsiteY61" fmla="*/ 194798 h 1731311"/>
                <a:gd name="connsiteX62" fmla="*/ 985305 w 1364412"/>
                <a:gd name="connsiteY62" fmla="*/ 0 h 1731311"/>
                <a:gd name="connsiteX0" fmla="*/ 242225 w 1364412"/>
                <a:gd name="connsiteY0" fmla="*/ 65501 h 1731311"/>
                <a:gd name="connsiteX1" fmla="*/ 164103 w 1364412"/>
                <a:gd name="connsiteY1" fmla="*/ 203982 h 1731311"/>
                <a:gd name="connsiteX2" fmla="*/ 53904 w 1364412"/>
                <a:gd name="connsiteY2" fmla="*/ 267873 h 1731311"/>
                <a:gd name="connsiteX3" fmla="*/ 7 w 1364412"/>
                <a:gd name="connsiteY3" fmla="*/ 425851 h 1731311"/>
                <a:gd name="connsiteX4" fmla="*/ 92200 w 1364412"/>
                <a:gd name="connsiteY4" fmla="*/ 573844 h 1731311"/>
                <a:gd name="connsiteX5" fmla="*/ 31436 w 1364412"/>
                <a:gd name="connsiteY5" fmla="*/ 885874 h 1731311"/>
                <a:gd name="connsiteX6" fmla="*/ 106269 w 1364412"/>
                <a:gd name="connsiteY6" fmla="*/ 1170941 h 1731311"/>
                <a:gd name="connsiteX7" fmla="*/ 196732 w 1364412"/>
                <a:gd name="connsiteY7" fmla="*/ 1356166 h 1731311"/>
                <a:gd name="connsiteX8" fmla="*/ 320801 w 1364412"/>
                <a:gd name="connsiteY8" fmla="*/ 1614073 h 1731311"/>
                <a:gd name="connsiteX9" fmla="*/ 275863 w 1364412"/>
                <a:gd name="connsiteY9" fmla="*/ 1442135 h 1731311"/>
                <a:gd name="connsiteX10" fmla="*/ 218031 w 1364412"/>
                <a:gd name="connsiteY10" fmla="*/ 1272931 h 1731311"/>
                <a:gd name="connsiteX11" fmla="*/ 380198 w 1364412"/>
                <a:gd name="connsiteY11" fmla="*/ 1354407 h 1731311"/>
                <a:gd name="connsiteX12" fmla="*/ 549401 w 1364412"/>
                <a:gd name="connsiteY12" fmla="*/ 1410873 h 1731311"/>
                <a:gd name="connsiteX13" fmla="*/ 392702 w 1364412"/>
                <a:gd name="connsiteY13" fmla="*/ 1320410 h 1731311"/>
                <a:gd name="connsiteX14" fmla="*/ 227798 w 1364412"/>
                <a:gd name="connsiteY14" fmla="*/ 1200638 h 1731311"/>
                <a:gd name="connsiteX15" fmla="*/ 145736 w 1364412"/>
                <a:gd name="connsiteY15" fmla="*/ 999979 h 1731311"/>
                <a:gd name="connsiteX16" fmla="*/ 124635 w 1364412"/>
                <a:gd name="connsiteY16" fmla="*/ 844650 h 1731311"/>
                <a:gd name="connsiteX17" fmla="*/ 181101 w 1364412"/>
                <a:gd name="connsiteY17" fmla="*/ 631680 h 1731311"/>
                <a:gd name="connsiteX18" fmla="*/ 286804 w 1364412"/>
                <a:gd name="connsiteY18" fmla="*/ 541607 h 1731311"/>
                <a:gd name="connsiteX19" fmla="*/ 345028 w 1364412"/>
                <a:gd name="connsiteY19" fmla="*/ 389019 h 1731311"/>
                <a:gd name="connsiteX20" fmla="*/ 259281 w 1364412"/>
                <a:gd name="connsiteY20" fmla="*/ 234624 h 1731311"/>
                <a:gd name="connsiteX21" fmla="*/ 301485 w 1364412"/>
                <a:gd name="connsiteY21" fmla="*/ 125737 h 1731311"/>
                <a:gd name="connsiteX22" fmla="*/ 617470 w 1364412"/>
                <a:gd name="connsiteY22" fmla="*/ 129190 h 1731311"/>
                <a:gd name="connsiteX23" fmla="*/ 643967 w 1364412"/>
                <a:gd name="connsiteY23" fmla="*/ 15985 h 1731311"/>
                <a:gd name="connsiteX24" fmla="*/ 739901 w 1364412"/>
                <a:gd name="connsiteY24" fmla="*/ 52364 h 1731311"/>
                <a:gd name="connsiteX25" fmla="*/ 704267 w 1364412"/>
                <a:gd name="connsiteY25" fmla="*/ 290673 h 1731311"/>
                <a:gd name="connsiteX26" fmla="*/ 724271 w 1364412"/>
                <a:gd name="connsiteY26" fmla="*/ 425939 h 1731311"/>
                <a:gd name="connsiteX27" fmla="*/ 790701 w 1364412"/>
                <a:gd name="connsiteY27" fmla="*/ 585373 h 1731311"/>
                <a:gd name="connsiteX28" fmla="*/ 892301 w 1364412"/>
                <a:gd name="connsiteY28" fmla="*/ 661573 h 1731311"/>
                <a:gd name="connsiteX29" fmla="*/ 943101 w 1364412"/>
                <a:gd name="connsiteY29" fmla="*/ 788573 h 1731311"/>
                <a:gd name="connsiteX30" fmla="*/ 964202 w 1364412"/>
                <a:gd name="connsiteY30" fmla="*/ 978878 h 1731311"/>
                <a:gd name="connsiteX31" fmla="*/ 927666 w 1364412"/>
                <a:gd name="connsiteY31" fmla="*/ 1162540 h 1731311"/>
                <a:gd name="connsiteX32" fmla="*/ 831927 w 1364412"/>
                <a:gd name="connsiteY32" fmla="*/ 1387622 h 1731311"/>
                <a:gd name="connsiteX33" fmla="*/ 960934 w 1364412"/>
                <a:gd name="connsiteY33" fmla="*/ 1202474 h 1731311"/>
                <a:gd name="connsiteX34" fmla="*/ 1002302 w 1364412"/>
                <a:gd name="connsiteY34" fmla="*/ 1506807 h 1731311"/>
                <a:gd name="connsiteX35" fmla="*/ 1036104 w 1364412"/>
                <a:gd name="connsiteY35" fmla="*/ 1731108 h 1731311"/>
                <a:gd name="connsiteX36" fmla="*/ 1020669 w 1364412"/>
                <a:gd name="connsiteY36" fmla="*/ 1468902 h 1731311"/>
                <a:gd name="connsiteX37" fmla="*/ 1012462 w 1364412"/>
                <a:gd name="connsiteY37" fmla="*/ 1189307 h 1731311"/>
                <a:gd name="connsiteX38" fmla="*/ 1025163 w 1364412"/>
                <a:gd name="connsiteY38" fmla="*/ 812605 h 1731311"/>
                <a:gd name="connsiteX39" fmla="*/ 1061895 w 1364412"/>
                <a:gd name="connsiteY39" fmla="*/ 699673 h 1731311"/>
                <a:gd name="connsiteX40" fmla="*/ 1129746 w 1364412"/>
                <a:gd name="connsiteY40" fmla="*/ 885949 h 1731311"/>
                <a:gd name="connsiteX41" fmla="*/ 1200085 w 1364412"/>
                <a:gd name="connsiteY41" fmla="*/ 1111033 h 1731311"/>
                <a:gd name="connsiteX42" fmla="*/ 1291667 w 1364412"/>
                <a:gd name="connsiteY42" fmla="*/ 1324514 h 1731311"/>
                <a:gd name="connsiteX43" fmla="*/ 1214153 w 1364412"/>
                <a:gd name="connsiteY43" fmla="*/ 1040694 h 1731311"/>
                <a:gd name="connsiteX44" fmla="*/ 1163104 w 1364412"/>
                <a:gd name="connsiteY44" fmla="*/ 848556 h 1731311"/>
                <a:gd name="connsiteX45" fmla="*/ 1073032 w 1364412"/>
                <a:gd name="connsiteY45" fmla="*/ 603738 h 1731311"/>
                <a:gd name="connsiteX46" fmla="*/ 1041965 w 1364412"/>
                <a:gd name="connsiteY46" fmla="*/ 487679 h 1731311"/>
                <a:gd name="connsiteX47" fmla="*/ 1030633 w 1364412"/>
                <a:gd name="connsiteY47" fmla="*/ 332740 h 1731311"/>
                <a:gd name="connsiteX48" fmla="*/ 939194 w 1364412"/>
                <a:gd name="connsiteY48" fmla="*/ 199098 h 1731311"/>
                <a:gd name="connsiteX49" fmla="*/ 1159001 w 1364412"/>
                <a:gd name="connsiteY49" fmla="*/ 432973 h 1731311"/>
                <a:gd name="connsiteX50" fmla="*/ 1159001 w 1364412"/>
                <a:gd name="connsiteY50" fmla="*/ 432973 h 1731311"/>
                <a:gd name="connsiteX51" fmla="*/ 1214153 w 1364412"/>
                <a:gd name="connsiteY51" fmla="*/ 597562 h 1731311"/>
                <a:gd name="connsiteX52" fmla="*/ 1278967 w 1364412"/>
                <a:gd name="connsiteY52" fmla="*/ 926514 h 1731311"/>
                <a:gd name="connsiteX53" fmla="*/ 1363373 w 1364412"/>
                <a:gd name="connsiteY53" fmla="*/ 1452099 h 1731311"/>
                <a:gd name="connsiteX54" fmla="*/ 1322733 w 1364412"/>
                <a:gd name="connsiteY54" fmla="*/ 933744 h 1731311"/>
                <a:gd name="connsiteX55" fmla="*/ 1273496 w 1364412"/>
                <a:gd name="connsiteY55" fmla="*/ 636367 h 1731311"/>
                <a:gd name="connsiteX56" fmla="*/ 1229535 w 1364412"/>
                <a:gd name="connsiteY56" fmla="*/ 410504 h 1731311"/>
                <a:gd name="connsiteX57" fmla="*/ 1353026 w 1364412"/>
                <a:gd name="connsiteY57" fmla="*/ 471197 h 1731311"/>
                <a:gd name="connsiteX58" fmla="*/ 1353739 w 1364412"/>
                <a:gd name="connsiteY58" fmla="*/ 438643 h 1731311"/>
                <a:gd name="connsiteX59" fmla="*/ 1235201 w 1364412"/>
                <a:gd name="connsiteY59" fmla="*/ 342706 h 1731311"/>
                <a:gd name="connsiteX60" fmla="*/ 1143368 w 1364412"/>
                <a:gd name="connsiteY60" fmla="*/ 194798 h 1731311"/>
                <a:gd name="connsiteX61" fmla="*/ 985305 w 1364412"/>
                <a:gd name="connsiteY61" fmla="*/ 0 h 1731311"/>
                <a:gd name="connsiteX0" fmla="*/ 242225 w 1364412"/>
                <a:gd name="connsiteY0" fmla="*/ 65501 h 1731311"/>
                <a:gd name="connsiteX1" fmla="*/ 164103 w 1364412"/>
                <a:gd name="connsiteY1" fmla="*/ 203982 h 1731311"/>
                <a:gd name="connsiteX2" fmla="*/ 53904 w 1364412"/>
                <a:gd name="connsiteY2" fmla="*/ 267873 h 1731311"/>
                <a:gd name="connsiteX3" fmla="*/ 7 w 1364412"/>
                <a:gd name="connsiteY3" fmla="*/ 425851 h 1731311"/>
                <a:gd name="connsiteX4" fmla="*/ 92200 w 1364412"/>
                <a:gd name="connsiteY4" fmla="*/ 573844 h 1731311"/>
                <a:gd name="connsiteX5" fmla="*/ 31436 w 1364412"/>
                <a:gd name="connsiteY5" fmla="*/ 885874 h 1731311"/>
                <a:gd name="connsiteX6" fmla="*/ 106269 w 1364412"/>
                <a:gd name="connsiteY6" fmla="*/ 1170941 h 1731311"/>
                <a:gd name="connsiteX7" fmla="*/ 196732 w 1364412"/>
                <a:gd name="connsiteY7" fmla="*/ 1356166 h 1731311"/>
                <a:gd name="connsiteX8" fmla="*/ 320801 w 1364412"/>
                <a:gd name="connsiteY8" fmla="*/ 1614073 h 1731311"/>
                <a:gd name="connsiteX9" fmla="*/ 275863 w 1364412"/>
                <a:gd name="connsiteY9" fmla="*/ 1442135 h 1731311"/>
                <a:gd name="connsiteX10" fmla="*/ 218031 w 1364412"/>
                <a:gd name="connsiteY10" fmla="*/ 1272931 h 1731311"/>
                <a:gd name="connsiteX11" fmla="*/ 380198 w 1364412"/>
                <a:gd name="connsiteY11" fmla="*/ 1354407 h 1731311"/>
                <a:gd name="connsiteX12" fmla="*/ 549401 w 1364412"/>
                <a:gd name="connsiteY12" fmla="*/ 1410873 h 1731311"/>
                <a:gd name="connsiteX13" fmla="*/ 392702 w 1364412"/>
                <a:gd name="connsiteY13" fmla="*/ 1320410 h 1731311"/>
                <a:gd name="connsiteX14" fmla="*/ 227798 w 1364412"/>
                <a:gd name="connsiteY14" fmla="*/ 1200638 h 1731311"/>
                <a:gd name="connsiteX15" fmla="*/ 145736 w 1364412"/>
                <a:gd name="connsiteY15" fmla="*/ 999979 h 1731311"/>
                <a:gd name="connsiteX16" fmla="*/ 124635 w 1364412"/>
                <a:gd name="connsiteY16" fmla="*/ 844650 h 1731311"/>
                <a:gd name="connsiteX17" fmla="*/ 181101 w 1364412"/>
                <a:gd name="connsiteY17" fmla="*/ 631680 h 1731311"/>
                <a:gd name="connsiteX18" fmla="*/ 286804 w 1364412"/>
                <a:gd name="connsiteY18" fmla="*/ 541607 h 1731311"/>
                <a:gd name="connsiteX19" fmla="*/ 345028 w 1364412"/>
                <a:gd name="connsiteY19" fmla="*/ 389019 h 1731311"/>
                <a:gd name="connsiteX20" fmla="*/ 259281 w 1364412"/>
                <a:gd name="connsiteY20" fmla="*/ 234624 h 1731311"/>
                <a:gd name="connsiteX21" fmla="*/ 301485 w 1364412"/>
                <a:gd name="connsiteY21" fmla="*/ 125737 h 1731311"/>
                <a:gd name="connsiteX22" fmla="*/ 643967 w 1364412"/>
                <a:gd name="connsiteY22" fmla="*/ 15985 h 1731311"/>
                <a:gd name="connsiteX23" fmla="*/ 739901 w 1364412"/>
                <a:gd name="connsiteY23" fmla="*/ 52364 h 1731311"/>
                <a:gd name="connsiteX24" fmla="*/ 704267 w 1364412"/>
                <a:gd name="connsiteY24" fmla="*/ 290673 h 1731311"/>
                <a:gd name="connsiteX25" fmla="*/ 724271 w 1364412"/>
                <a:gd name="connsiteY25" fmla="*/ 425939 h 1731311"/>
                <a:gd name="connsiteX26" fmla="*/ 790701 w 1364412"/>
                <a:gd name="connsiteY26" fmla="*/ 585373 h 1731311"/>
                <a:gd name="connsiteX27" fmla="*/ 892301 w 1364412"/>
                <a:gd name="connsiteY27" fmla="*/ 661573 h 1731311"/>
                <a:gd name="connsiteX28" fmla="*/ 943101 w 1364412"/>
                <a:gd name="connsiteY28" fmla="*/ 788573 h 1731311"/>
                <a:gd name="connsiteX29" fmla="*/ 964202 w 1364412"/>
                <a:gd name="connsiteY29" fmla="*/ 978878 h 1731311"/>
                <a:gd name="connsiteX30" fmla="*/ 927666 w 1364412"/>
                <a:gd name="connsiteY30" fmla="*/ 1162540 h 1731311"/>
                <a:gd name="connsiteX31" fmla="*/ 831927 w 1364412"/>
                <a:gd name="connsiteY31" fmla="*/ 1387622 h 1731311"/>
                <a:gd name="connsiteX32" fmla="*/ 960934 w 1364412"/>
                <a:gd name="connsiteY32" fmla="*/ 1202474 h 1731311"/>
                <a:gd name="connsiteX33" fmla="*/ 1002302 w 1364412"/>
                <a:gd name="connsiteY33" fmla="*/ 1506807 h 1731311"/>
                <a:gd name="connsiteX34" fmla="*/ 1036104 w 1364412"/>
                <a:gd name="connsiteY34" fmla="*/ 1731108 h 1731311"/>
                <a:gd name="connsiteX35" fmla="*/ 1020669 w 1364412"/>
                <a:gd name="connsiteY35" fmla="*/ 1468902 h 1731311"/>
                <a:gd name="connsiteX36" fmla="*/ 1012462 w 1364412"/>
                <a:gd name="connsiteY36" fmla="*/ 1189307 h 1731311"/>
                <a:gd name="connsiteX37" fmla="*/ 1025163 w 1364412"/>
                <a:gd name="connsiteY37" fmla="*/ 812605 h 1731311"/>
                <a:gd name="connsiteX38" fmla="*/ 1061895 w 1364412"/>
                <a:gd name="connsiteY38" fmla="*/ 699673 h 1731311"/>
                <a:gd name="connsiteX39" fmla="*/ 1129746 w 1364412"/>
                <a:gd name="connsiteY39" fmla="*/ 885949 h 1731311"/>
                <a:gd name="connsiteX40" fmla="*/ 1200085 w 1364412"/>
                <a:gd name="connsiteY40" fmla="*/ 1111033 h 1731311"/>
                <a:gd name="connsiteX41" fmla="*/ 1291667 w 1364412"/>
                <a:gd name="connsiteY41" fmla="*/ 1324514 h 1731311"/>
                <a:gd name="connsiteX42" fmla="*/ 1214153 w 1364412"/>
                <a:gd name="connsiteY42" fmla="*/ 1040694 h 1731311"/>
                <a:gd name="connsiteX43" fmla="*/ 1163104 w 1364412"/>
                <a:gd name="connsiteY43" fmla="*/ 848556 h 1731311"/>
                <a:gd name="connsiteX44" fmla="*/ 1073032 w 1364412"/>
                <a:gd name="connsiteY44" fmla="*/ 603738 h 1731311"/>
                <a:gd name="connsiteX45" fmla="*/ 1041965 w 1364412"/>
                <a:gd name="connsiteY45" fmla="*/ 487679 h 1731311"/>
                <a:gd name="connsiteX46" fmla="*/ 1030633 w 1364412"/>
                <a:gd name="connsiteY46" fmla="*/ 332740 h 1731311"/>
                <a:gd name="connsiteX47" fmla="*/ 939194 w 1364412"/>
                <a:gd name="connsiteY47" fmla="*/ 199098 h 1731311"/>
                <a:gd name="connsiteX48" fmla="*/ 1159001 w 1364412"/>
                <a:gd name="connsiteY48" fmla="*/ 432973 h 1731311"/>
                <a:gd name="connsiteX49" fmla="*/ 1159001 w 1364412"/>
                <a:gd name="connsiteY49" fmla="*/ 432973 h 1731311"/>
                <a:gd name="connsiteX50" fmla="*/ 1214153 w 1364412"/>
                <a:gd name="connsiteY50" fmla="*/ 597562 h 1731311"/>
                <a:gd name="connsiteX51" fmla="*/ 1278967 w 1364412"/>
                <a:gd name="connsiteY51" fmla="*/ 926514 h 1731311"/>
                <a:gd name="connsiteX52" fmla="*/ 1363373 w 1364412"/>
                <a:gd name="connsiteY52" fmla="*/ 1452099 h 1731311"/>
                <a:gd name="connsiteX53" fmla="*/ 1322733 w 1364412"/>
                <a:gd name="connsiteY53" fmla="*/ 933744 h 1731311"/>
                <a:gd name="connsiteX54" fmla="*/ 1273496 w 1364412"/>
                <a:gd name="connsiteY54" fmla="*/ 636367 h 1731311"/>
                <a:gd name="connsiteX55" fmla="*/ 1229535 w 1364412"/>
                <a:gd name="connsiteY55" fmla="*/ 410504 h 1731311"/>
                <a:gd name="connsiteX56" fmla="*/ 1353026 w 1364412"/>
                <a:gd name="connsiteY56" fmla="*/ 471197 h 1731311"/>
                <a:gd name="connsiteX57" fmla="*/ 1353739 w 1364412"/>
                <a:gd name="connsiteY57" fmla="*/ 438643 h 1731311"/>
                <a:gd name="connsiteX58" fmla="*/ 1235201 w 1364412"/>
                <a:gd name="connsiteY58" fmla="*/ 342706 h 1731311"/>
                <a:gd name="connsiteX59" fmla="*/ 1143368 w 1364412"/>
                <a:gd name="connsiteY59" fmla="*/ 194798 h 1731311"/>
                <a:gd name="connsiteX60" fmla="*/ 985305 w 1364412"/>
                <a:gd name="connsiteY60" fmla="*/ 0 h 1731311"/>
                <a:gd name="connsiteX0" fmla="*/ 242225 w 1364412"/>
                <a:gd name="connsiteY0" fmla="*/ 65501 h 1731311"/>
                <a:gd name="connsiteX1" fmla="*/ 164103 w 1364412"/>
                <a:gd name="connsiteY1" fmla="*/ 203982 h 1731311"/>
                <a:gd name="connsiteX2" fmla="*/ 53904 w 1364412"/>
                <a:gd name="connsiteY2" fmla="*/ 267873 h 1731311"/>
                <a:gd name="connsiteX3" fmla="*/ 7 w 1364412"/>
                <a:gd name="connsiteY3" fmla="*/ 425851 h 1731311"/>
                <a:gd name="connsiteX4" fmla="*/ 92200 w 1364412"/>
                <a:gd name="connsiteY4" fmla="*/ 573844 h 1731311"/>
                <a:gd name="connsiteX5" fmla="*/ 31436 w 1364412"/>
                <a:gd name="connsiteY5" fmla="*/ 885874 h 1731311"/>
                <a:gd name="connsiteX6" fmla="*/ 106269 w 1364412"/>
                <a:gd name="connsiteY6" fmla="*/ 1170941 h 1731311"/>
                <a:gd name="connsiteX7" fmla="*/ 196732 w 1364412"/>
                <a:gd name="connsiteY7" fmla="*/ 1356166 h 1731311"/>
                <a:gd name="connsiteX8" fmla="*/ 320801 w 1364412"/>
                <a:gd name="connsiteY8" fmla="*/ 1614073 h 1731311"/>
                <a:gd name="connsiteX9" fmla="*/ 275863 w 1364412"/>
                <a:gd name="connsiteY9" fmla="*/ 1442135 h 1731311"/>
                <a:gd name="connsiteX10" fmla="*/ 218031 w 1364412"/>
                <a:gd name="connsiteY10" fmla="*/ 1272931 h 1731311"/>
                <a:gd name="connsiteX11" fmla="*/ 380198 w 1364412"/>
                <a:gd name="connsiteY11" fmla="*/ 1354407 h 1731311"/>
                <a:gd name="connsiteX12" fmla="*/ 549401 w 1364412"/>
                <a:gd name="connsiteY12" fmla="*/ 1410873 h 1731311"/>
                <a:gd name="connsiteX13" fmla="*/ 392702 w 1364412"/>
                <a:gd name="connsiteY13" fmla="*/ 1320410 h 1731311"/>
                <a:gd name="connsiteX14" fmla="*/ 227798 w 1364412"/>
                <a:gd name="connsiteY14" fmla="*/ 1200638 h 1731311"/>
                <a:gd name="connsiteX15" fmla="*/ 145736 w 1364412"/>
                <a:gd name="connsiteY15" fmla="*/ 999979 h 1731311"/>
                <a:gd name="connsiteX16" fmla="*/ 124635 w 1364412"/>
                <a:gd name="connsiteY16" fmla="*/ 844650 h 1731311"/>
                <a:gd name="connsiteX17" fmla="*/ 181101 w 1364412"/>
                <a:gd name="connsiteY17" fmla="*/ 631680 h 1731311"/>
                <a:gd name="connsiteX18" fmla="*/ 286804 w 1364412"/>
                <a:gd name="connsiteY18" fmla="*/ 541607 h 1731311"/>
                <a:gd name="connsiteX19" fmla="*/ 345028 w 1364412"/>
                <a:gd name="connsiteY19" fmla="*/ 389019 h 1731311"/>
                <a:gd name="connsiteX20" fmla="*/ 259281 w 1364412"/>
                <a:gd name="connsiteY20" fmla="*/ 234624 h 1731311"/>
                <a:gd name="connsiteX21" fmla="*/ 301485 w 1364412"/>
                <a:gd name="connsiteY21" fmla="*/ 125737 h 1731311"/>
                <a:gd name="connsiteX22" fmla="*/ 739901 w 1364412"/>
                <a:gd name="connsiteY22" fmla="*/ 52364 h 1731311"/>
                <a:gd name="connsiteX23" fmla="*/ 704267 w 1364412"/>
                <a:gd name="connsiteY23" fmla="*/ 290673 h 1731311"/>
                <a:gd name="connsiteX24" fmla="*/ 724271 w 1364412"/>
                <a:gd name="connsiteY24" fmla="*/ 425939 h 1731311"/>
                <a:gd name="connsiteX25" fmla="*/ 790701 w 1364412"/>
                <a:gd name="connsiteY25" fmla="*/ 585373 h 1731311"/>
                <a:gd name="connsiteX26" fmla="*/ 892301 w 1364412"/>
                <a:gd name="connsiteY26" fmla="*/ 661573 h 1731311"/>
                <a:gd name="connsiteX27" fmla="*/ 943101 w 1364412"/>
                <a:gd name="connsiteY27" fmla="*/ 788573 h 1731311"/>
                <a:gd name="connsiteX28" fmla="*/ 964202 w 1364412"/>
                <a:gd name="connsiteY28" fmla="*/ 978878 h 1731311"/>
                <a:gd name="connsiteX29" fmla="*/ 927666 w 1364412"/>
                <a:gd name="connsiteY29" fmla="*/ 1162540 h 1731311"/>
                <a:gd name="connsiteX30" fmla="*/ 831927 w 1364412"/>
                <a:gd name="connsiteY30" fmla="*/ 1387622 h 1731311"/>
                <a:gd name="connsiteX31" fmla="*/ 960934 w 1364412"/>
                <a:gd name="connsiteY31" fmla="*/ 1202474 h 1731311"/>
                <a:gd name="connsiteX32" fmla="*/ 1002302 w 1364412"/>
                <a:gd name="connsiteY32" fmla="*/ 1506807 h 1731311"/>
                <a:gd name="connsiteX33" fmla="*/ 1036104 w 1364412"/>
                <a:gd name="connsiteY33" fmla="*/ 1731108 h 1731311"/>
                <a:gd name="connsiteX34" fmla="*/ 1020669 w 1364412"/>
                <a:gd name="connsiteY34" fmla="*/ 1468902 h 1731311"/>
                <a:gd name="connsiteX35" fmla="*/ 1012462 w 1364412"/>
                <a:gd name="connsiteY35" fmla="*/ 1189307 h 1731311"/>
                <a:gd name="connsiteX36" fmla="*/ 1025163 w 1364412"/>
                <a:gd name="connsiteY36" fmla="*/ 812605 h 1731311"/>
                <a:gd name="connsiteX37" fmla="*/ 1061895 w 1364412"/>
                <a:gd name="connsiteY37" fmla="*/ 699673 h 1731311"/>
                <a:gd name="connsiteX38" fmla="*/ 1129746 w 1364412"/>
                <a:gd name="connsiteY38" fmla="*/ 885949 h 1731311"/>
                <a:gd name="connsiteX39" fmla="*/ 1200085 w 1364412"/>
                <a:gd name="connsiteY39" fmla="*/ 1111033 h 1731311"/>
                <a:gd name="connsiteX40" fmla="*/ 1291667 w 1364412"/>
                <a:gd name="connsiteY40" fmla="*/ 1324514 h 1731311"/>
                <a:gd name="connsiteX41" fmla="*/ 1214153 w 1364412"/>
                <a:gd name="connsiteY41" fmla="*/ 1040694 h 1731311"/>
                <a:gd name="connsiteX42" fmla="*/ 1163104 w 1364412"/>
                <a:gd name="connsiteY42" fmla="*/ 848556 h 1731311"/>
                <a:gd name="connsiteX43" fmla="*/ 1073032 w 1364412"/>
                <a:gd name="connsiteY43" fmla="*/ 603738 h 1731311"/>
                <a:gd name="connsiteX44" fmla="*/ 1041965 w 1364412"/>
                <a:gd name="connsiteY44" fmla="*/ 487679 h 1731311"/>
                <a:gd name="connsiteX45" fmla="*/ 1030633 w 1364412"/>
                <a:gd name="connsiteY45" fmla="*/ 332740 h 1731311"/>
                <a:gd name="connsiteX46" fmla="*/ 939194 w 1364412"/>
                <a:gd name="connsiteY46" fmla="*/ 199098 h 1731311"/>
                <a:gd name="connsiteX47" fmla="*/ 1159001 w 1364412"/>
                <a:gd name="connsiteY47" fmla="*/ 432973 h 1731311"/>
                <a:gd name="connsiteX48" fmla="*/ 1159001 w 1364412"/>
                <a:gd name="connsiteY48" fmla="*/ 432973 h 1731311"/>
                <a:gd name="connsiteX49" fmla="*/ 1214153 w 1364412"/>
                <a:gd name="connsiteY49" fmla="*/ 597562 h 1731311"/>
                <a:gd name="connsiteX50" fmla="*/ 1278967 w 1364412"/>
                <a:gd name="connsiteY50" fmla="*/ 926514 h 1731311"/>
                <a:gd name="connsiteX51" fmla="*/ 1363373 w 1364412"/>
                <a:gd name="connsiteY51" fmla="*/ 1452099 h 1731311"/>
                <a:gd name="connsiteX52" fmla="*/ 1322733 w 1364412"/>
                <a:gd name="connsiteY52" fmla="*/ 933744 h 1731311"/>
                <a:gd name="connsiteX53" fmla="*/ 1273496 w 1364412"/>
                <a:gd name="connsiteY53" fmla="*/ 636367 h 1731311"/>
                <a:gd name="connsiteX54" fmla="*/ 1229535 w 1364412"/>
                <a:gd name="connsiteY54" fmla="*/ 410504 h 1731311"/>
                <a:gd name="connsiteX55" fmla="*/ 1353026 w 1364412"/>
                <a:gd name="connsiteY55" fmla="*/ 471197 h 1731311"/>
                <a:gd name="connsiteX56" fmla="*/ 1353739 w 1364412"/>
                <a:gd name="connsiteY56" fmla="*/ 438643 h 1731311"/>
                <a:gd name="connsiteX57" fmla="*/ 1235201 w 1364412"/>
                <a:gd name="connsiteY57" fmla="*/ 342706 h 1731311"/>
                <a:gd name="connsiteX58" fmla="*/ 1143368 w 1364412"/>
                <a:gd name="connsiteY58" fmla="*/ 194798 h 1731311"/>
                <a:gd name="connsiteX59" fmla="*/ 985305 w 1364412"/>
                <a:gd name="connsiteY59" fmla="*/ 0 h 1731311"/>
                <a:gd name="connsiteX0" fmla="*/ 242225 w 1364412"/>
                <a:gd name="connsiteY0" fmla="*/ 65501 h 1731311"/>
                <a:gd name="connsiteX1" fmla="*/ 164103 w 1364412"/>
                <a:gd name="connsiteY1" fmla="*/ 203982 h 1731311"/>
                <a:gd name="connsiteX2" fmla="*/ 53904 w 1364412"/>
                <a:gd name="connsiteY2" fmla="*/ 267873 h 1731311"/>
                <a:gd name="connsiteX3" fmla="*/ 7 w 1364412"/>
                <a:gd name="connsiteY3" fmla="*/ 425851 h 1731311"/>
                <a:gd name="connsiteX4" fmla="*/ 92200 w 1364412"/>
                <a:gd name="connsiteY4" fmla="*/ 573844 h 1731311"/>
                <a:gd name="connsiteX5" fmla="*/ 31436 w 1364412"/>
                <a:gd name="connsiteY5" fmla="*/ 885874 h 1731311"/>
                <a:gd name="connsiteX6" fmla="*/ 106269 w 1364412"/>
                <a:gd name="connsiteY6" fmla="*/ 1170941 h 1731311"/>
                <a:gd name="connsiteX7" fmla="*/ 196732 w 1364412"/>
                <a:gd name="connsiteY7" fmla="*/ 1356166 h 1731311"/>
                <a:gd name="connsiteX8" fmla="*/ 320801 w 1364412"/>
                <a:gd name="connsiteY8" fmla="*/ 1614073 h 1731311"/>
                <a:gd name="connsiteX9" fmla="*/ 275863 w 1364412"/>
                <a:gd name="connsiteY9" fmla="*/ 1442135 h 1731311"/>
                <a:gd name="connsiteX10" fmla="*/ 218031 w 1364412"/>
                <a:gd name="connsiteY10" fmla="*/ 1272931 h 1731311"/>
                <a:gd name="connsiteX11" fmla="*/ 380198 w 1364412"/>
                <a:gd name="connsiteY11" fmla="*/ 1354407 h 1731311"/>
                <a:gd name="connsiteX12" fmla="*/ 549401 w 1364412"/>
                <a:gd name="connsiteY12" fmla="*/ 1410873 h 1731311"/>
                <a:gd name="connsiteX13" fmla="*/ 392702 w 1364412"/>
                <a:gd name="connsiteY13" fmla="*/ 1320410 h 1731311"/>
                <a:gd name="connsiteX14" fmla="*/ 227798 w 1364412"/>
                <a:gd name="connsiteY14" fmla="*/ 1200638 h 1731311"/>
                <a:gd name="connsiteX15" fmla="*/ 145736 w 1364412"/>
                <a:gd name="connsiteY15" fmla="*/ 999979 h 1731311"/>
                <a:gd name="connsiteX16" fmla="*/ 124635 w 1364412"/>
                <a:gd name="connsiteY16" fmla="*/ 844650 h 1731311"/>
                <a:gd name="connsiteX17" fmla="*/ 181101 w 1364412"/>
                <a:gd name="connsiteY17" fmla="*/ 631680 h 1731311"/>
                <a:gd name="connsiteX18" fmla="*/ 286804 w 1364412"/>
                <a:gd name="connsiteY18" fmla="*/ 541607 h 1731311"/>
                <a:gd name="connsiteX19" fmla="*/ 345028 w 1364412"/>
                <a:gd name="connsiteY19" fmla="*/ 389019 h 1731311"/>
                <a:gd name="connsiteX20" fmla="*/ 259281 w 1364412"/>
                <a:gd name="connsiteY20" fmla="*/ 234624 h 1731311"/>
                <a:gd name="connsiteX21" fmla="*/ 301485 w 1364412"/>
                <a:gd name="connsiteY21" fmla="*/ 125737 h 1731311"/>
                <a:gd name="connsiteX22" fmla="*/ 704267 w 1364412"/>
                <a:gd name="connsiteY22" fmla="*/ 290673 h 1731311"/>
                <a:gd name="connsiteX23" fmla="*/ 724271 w 1364412"/>
                <a:gd name="connsiteY23" fmla="*/ 425939 h 1731311"/>
                <a:gd name="connsiteX24" fmla="*/ 790701 w 1364412"/>
                <a:gd name="connsiteY24" fmla="*/ 585373 h 1731311"/>
                <a:gd name="connsiteX25" fmla="*/ 892301 w 1364412"/>
                <a:gd name="connsiteY25" fmla="*/ 661573 h 1731311"/>
                <a:gd name="connsiteX26" fmla="*/ 943101 w 1364412"/>
                <a:gd name="connsiteY26" fmla="*/ 788573 h 1731311"/>
                <a:gd name="connsiteX27" fmla="*/ 964202 w 1364412"/>
                <a:gd name="connsiteY27" fmla="*/ 978878 h 1731311"/>
                <a:gd name="connsiteX28" fmla="*/ 927666 w 1364412"/>
                <a:gd name="connsiteY28" fmla="*/ 1162540 h 1731311"/>
                <a:gd name="connsiteX29" fmla="*/ 831927 w 1364412"/>
                <a:gd name="connsiteY29" fmla="*/ 1387622 h 1731311"/>
                <a:gd name="connsiteX30" fmla="*/ 960934 w 1364412"/>
                <a:gd name="connsiteY30" fmla="*/ 1202474 h 1731311"/>
                <a:gd name="connsiteX31" fmla="*/ 1002302 w 1364412"/>
                <a:gd name="connsiteY31" fmla="*/ 1506807 h 1731311"/>
                <a:gd name="connsiteX32" fmla="*/ 1036104 w 1364412"/>
                <a:gd name="connsiteY32" fmla="*/ 1731108 h 1731311"/>
                <a:gd name="connsiteX33" fmla="*/ 1020669 w 1364412"/>
                <a:gd name="connsiteY33" fmla="*/ 1468902 h 1731311"/>
                <a:gd name="connsiteX34" fmla="*/ 1012462 w 1364412"/>
                <a:gd name="connsiteY34" fmla="*/ 1189307 h 1731311"/>
                <a:gd name="connsiteX35" fmla="*/ 1025163 w 1364412"/>
                <a:gd name="connsiteY35" fmla="*/ 812605 h 1731311"/>
                <a:gd name="connsiteX36" fmla="*/ 1061895 w 1364412"/>
                <a:gd name="connsiteY36" fmla="*/ 699673 h 1731311"/>
                <a:gd name="connsiteX37" fmla="*/ 1129746 w 1364412"/>
                <a:gd name="connsiteY37" fmla="*/ 885949 h 1731311"/>
                <a:gd name="connsiteX38" fmla="*/ 1200085 w 1364412"/>
                <a:gd name="connsiteY38" fmla="*/ 1111033 h 1731311"/>
                <a:gd name="connsiteX39" fmla="*/ 1291667 w 1364412"/>
                <a:gd name="connsiteY39" fmla="*/ 1324514 h 1731311"/>
                <a:gd name="connsiteX40" fmla="*/ 1214153 w 1364412"/>
                <a:gd name="connsiteY40" fmla="*/ 1040694 h 1731311"/>
                <a:gd name="connsiteX41" fmla="*/ 1163104 w 1364412"/>
                <a:gd name="connsiteY41" fmla="*/ 848556 h 1731311"/>
                <a:gd name="connsiteX42" fmla="*/ 1073032 w 1364412"/>
                <a:gd name="connsiteY42" fmla="*/ 603738 h 1731311"/>
                <a:gd name="connsiteX43" fmla="*/ 1041965 w 1364412"/>
                <a:gd name="connsiteY43" fmla="*/ 487679 h 1731311"/>
                <a:gd name="connsiteX44" fmla="*/ 1030633 w 1364412"/>
                <a:gd name="connsiteY44" fmla="*/ 332740 h 1731311"/>
                <a:gd name="connsiteX45" fmla="*/ 939194 w 1364412"/>
                <a:gd name="connsiteY45" fmla="*/ 199098 h 1731311"/>
                <a:gd name="connsiteX46" fmla="*/ 1159001 w 1364412"/>
                <a:gd name="connsiteY46" fmla="*/ 432973 h 1731311"/>
                <a:gd name="connsiteX47" fmla="*/ 1159001 w 1364412"/>
                <a:gd name="connsiteY47" fmla="*/ 432973 h 1731311"/>
                <a:gd name="connsiteX48" fmla="*/ 1214153 w 1364412"/>
                <a:gd name="connsiteY48" fmla="*/ 597562 h 1731311"/>
                <a:gd name="connsiteX49" fmla="*/ 1278967 w 1364412"/>
                <a:gd name="connsiteY49" fmla="*/ 926514 h 1731311"/>
                <a:gd name="connsiteX50" fmla="*/ 1363373 w 1364412"/>
                <a:gd name="connsiteY50" fmla="*/ 1452099 h 1731311"/>
                <a:gd name="connsiteX51" fmla="*/ 1322733 w 1364412"/>
                <a:gd name="connsiteY51" fmla="*/ 933744 h 1731311"/>
                <a:gd name="connsiteX52" fmla="*/ 1273496 w 1364412"/>
                <a:gd name="connsiteY52" fmla="*/ 636367 h 1731311"/>
                <a:gd name="connsiteX53" fmla="*/ 1229535 w 1364412"/>
                <a:gd name="connsiteY53" fmla="*/ 410504 h 1731311"/>
                <a:gd name="connsiteX54" fmla="*/ 1353026 w 1364412"/>
                <a:gd name="connsiteY54" fmla="*/ 471197 h 1731311"/>
                <a:gd name="connsiteX55" fmla="*/ 1353739 w 1364412"/>
                <a:gd name="connsiteY55" fmla="*/ 438643 h 1731311"/>
                <a:gd name="connsiteX56" fmla="*/ 1235201 w 1364412"/>
                <a:gd name="connsiteY56" fmla="*/ 342706 h 1731311"/>
                <a:gd name="connsiteX57" fmla="*/ 1143368 w 1364412"/>
                <a:gd name="connsiteY57" fmla="*/ 194798 h 1731311"/>
                <a:gd name="connsiteX58" fmla="*/ 985305 w 1364412"/>
                <a:gd name="connsiteY58" fmla="*/ 0 h 1731311"/>
                <a:gd name="connsiteX0" fmla="*/ 242225 w 1364412"/>
                <a:gd name="connsiteY0" fmla="*/ 65501 h 1731311"/>
                <a:gd name="connsiteX1" fmla="*/ 164103 w 1364412"/>
                <a:gd name="connsiteY1" fmla="*/ 203982 h 1731311"/>
                <a:gd name="connsiteX2" fmla="*/ 53904 w 1364412"/>
                <a:gd name="connsiteY2" fmla="*/ 267873 h 1731311"/>
                <a:gd name="connsiteX3" fmla="*/ 7 w 1364412"/>
                <a:gd name="connsiteY3" fmla="*/ 425851 h 1731311"/>
                <a:gd name="connsiteX4" fmla="*/ 92200 w 1364412"/>
                <a:gd name="connsiteY4" fmla="*/ 573844 h 1731311"/>
                <a:gd name="connsiteX5" fmla="*/ 31436 w 1364412"/>
                <a:gd name="connsiteY5" fmla="*/ 885874 h 1731311"/>
                <a:gd name="connsiteX6" fmla="*/ 106269 w 1364412"/>
                <a:gd name="connsiteY6" fmla="*/ 1170941 h 1731311"/>
                <a:gd name="connsiteX7" fmla="*/ 196732 w 1364412"/>
                <a:gd name="connsiteY7" fmla="*/ 1356166 h 1731311"/>
                <a:gd name="connsiteX8" fmla="*/ 320801 w 1364412"/>
                <a:gd name="connsiteY8" fmla="*/ 1614073 h 1731311"/>
                <a:gd name="connsiteX9" fmla="*/ 275863 w 1364412"/>
                <a:gd name="connsiteY9" fmla="*/ 1442135 h 1731311"/>
                <a:gd name="connsiteX10" fmla="*/ 218031 w 1364412"/>
                <a:gd name="connsiteY10" fmla="*/ 1272931 h 1731311"/>
                <a:gd name="connsiteX11" fmla="*/ 380198 w 1364412"/>
                <a:gd name="connsiteY11" fmla="*/ 1354407 h 1731311"/>
                <a:gd name="connsiteX12" fmla="*/ 549401 w 1364412"/>
                <a:gd name="connsiteY12" fmla="*/ 1410873 h 1731311"/>
                <a:gd name="connsiteX13" fmla="*/ 392702 w 1364412"/>
                <a:gd name="connsiteY13" fmla="*/ 1320410 h 1731311"/>
                <a:gd name="connsiteX14" fmla="*/ 227798 w 1364412"/>
                <a:gd name="connsiteY14" fmla="*/ 1200638 h 1731311"/>
                <a:gd name="connsiteX15" fmla="*/ 145736 w 1364412"/>
                <a:gd name="connsiteY15" fmla="*/ 999979 h 1731311"/>
                <a:gd name="connsiteX16" fmla="*/ 124635 w 1364412"/>
                <a:gd name="connsiteY16" fmla="*/ 844650 h 1731311"/>
                <a:gd name="connsiteX17" fmla="*/ 181101 w 1364412"/>
                <a:gd name="connsiteY17" fmla="*/ 631680 h 1731311"/>
                <a:gd name="connsiteX18" fmla="*/ 286804 w 1364412"/>
                <a:gd name="connsiteY18" fmla="*/ 541607 h 1731311"/>
                <a:gd name="connsiteX19" fmla="*/ 345028 w 1364412"/>
                <a:gd name="connsiteY19" fmla="*/ 389019 h 1731311"/>
                <a:gd name="connsiteX20" fmla="*/ 259281 w 1364412"/>
                <a:gd name="connsiteY20" fmla="*/ 234624 h 1731311"/>
                <a:gd name="connsiteX21" fmla="*/ 301485 w 1364412"/>
                <a:gd name="connsiteY21" fmla="*/ 125737 h 1731311"/>
                <a:gd name="connsiteX22" fmla="*/ 704267 w 1364412"/>
                <a:gd name="connsiteY22" fmla="*/ 290673 h 1731311"/>
                <a:gd name="connsiteX23" fmla="*/ 790701 w 1364412"/>
                <a:gd name="connsiteY23" fmla="*/ 585373 h 1731311"/>
                <a:gd name="connsiteX24" fmla="*/ 892301 w 1364412"/>
                <a:gd name="connsiteY24" fmla="*/ 661573 h 1731311"/>
                <a:gd name="connsiteX25" fmla="*/ 943101 w 1364412"/>
                <a:gd name="connsiteY25" fmla="*/ 788573 h 1731311"/>
                <a:gd name="connsiteX26" fmla="*/ 964202 w 1364412"/>
                <a:gd name="connsiteY26" fmla="*/ 978878 h 1731311"/>
                <a:gd name="connsiteX27" fmla="*/ 927666 w 1364412"/>
                <a:gd name="connsiteY27" fmla="*/ 1162540 h 1731311"/>
                <a:gd name="connsiteX28" fmla="*/ 831927 w 1364412"/>
                <a:gd name="connsiteY28" fmla="*/ 1387622 h 1731311"/>
                <a:gd name="connsiteX29" fmla="*/ 960934 w 1364412"/>
                <a:gd name="connsiteY29" fmla="*/ 1202474 h 1731311"/>
                <a:gd name="connsiteX30" fmla="*/ 1002302 w 1364412"/>
                <a:gd name="connsiteY30" fmla="*/ 1506807 h 1731311"/>
                <a:gd name="connsiteX31" fmla="*/ 1036104 w 1364412"/>
                <a:gd name="connsiteY31" fmla="*/ 1731108 h 1731311"/>
                <a:gd name="connsiteX32" fmla="*/ 1020669 w 1364412"/>
                <a:gd name="connsiteY32" fmla="*/ 1468902 h 1731311"/>
                <a:gd name="connsiteX33" fmla="*/ 1012462 w 1364412"/>
                <a:gd name="connsiteY33" fmla="*/ 1189307 h 1731311"/>
                <a:gd name="connsiteX34" fmla="*/ 1025163 w 1364412"/>
                <a:gd name="connsiteY34" fmla="*/ 812605 h 1731311"/>
                <a:gd name="connsiteX35" fmla="*/ 1061895 w 1364412"/>
                <a:gd name="connsiteY35" fmla="*/ 699673 h 1731311"/>
                <a:gd name="connsiteX36" fmla="*/ 1129746 w 1364412"/>
                <a:gd name="connsiteY36" fmla="*/ 885949 h 1731311"/>
                <a:gd name="connsiteX37" fmla="*/ 1200085 w 1364412"/>
                <a:gd name="connsiteY37" fmla="*/ 1111033 h 1731311"/>
                <a:gd name="connsiteX38" fmla="*/ 1291667 w 1364412"/>
                <a:gd name="connsiteY38" fmla="*/ 1324514 h 1731311"/>
                <a:gd name="connsiteX39" fmla="*/ 1214153 w 1364412"/>
                <a:gd name="connsiteY39" fmla="*/ 1040694 h 1731311"/>
                <a:gd name="connsiteX40" fmla="*/ 1163104 w 1364412"/>
                <a:gd name="connsiteY40" fmla="*/ 848556 h 1731311"/>
                <a:gd name="connsiteX41" fmla="*/ 1073032 w 1364412"/>
                <a:gd name="connsiteY41" fmla="*/ 603738 h 1731311"/>
                <a:gd name="connsiteX42" fmla="*/ 1041965 w 1364412"/>
                <a:gd name="connsiteY42" fmla="*/ 487679 h 1731311"/>
                <a:gd name="connsiteX43" fmla="*/ 1030633 w 1364412"/>
                <a:gd name="connsiteY43" fmla="*/ 332740 h 1731311"/>
                <a:gd name="connsiteX44" fmla="*/ 939194 w 1364412"/>
                <a:gd name="connsiteY44" fmla="*/ 199098 h 1731311"/>
                <a:gd name="connsiteX45" fmla="*/ 1159001 w 1364412"/>
                <a:gd name="connsiteY45" fmla="*/ 432973 h 1731311"/>
                <a:gd name="connsiteX46" fmla="*/ 1159001 w 1364412"/>
                <a:gd name="connsiteY46" fmla="*/ 432973 h 1731311"/>
                <a:gd name="connsiteX47" fmla="*/ 1214153 w 1364412"/>
                <a:gd name="connsiteY47" fmla="*/ 597562 h 1731311"/>
                <a:gd name="connsiteX48" fmla="*/ 1278967 w 1364412"/>
                <a:gd name="connsiteY48" fmla="*/ 926514 h 1731311"/>
                <a:gd name="connsiteX49" fmla="*/ 1363373 w 1364412"/>
                <a:gd name="connsiteY49" fmla="*/ 1452099 h 1731311"/>
                <a:gd name="connsiteX50" fmla="*/ 1322733 w 1364412"/>
                <a:gd name="connsiteY50" fmla="*/ 933744 h 1731311"/>
                <a:gd name="connsiteX51" fmla="*/ 1273496 w 1364412"/>
                <a:gd name="connsiteY51" fmla="*/ 636367 h 1731311"/>
                <a:gd name="connsiteX52" fmla="*/ 1229535 w 1364412"/>
                <a:gd name="connsiteY52" fmla="*/ 410504 h 1731311"/>
                <a:gd name="connsiteX53" fmla="*/ 1353026 w 1364412"/>
                <a:gd name="connsiteY53" fmla="*/ 471197 h 1731311"/>
                <a:gd name="connsiteX54" fmla="*/ 1353739 w 1364412"/>
                <a:gd name="connsiteY54" fmla="*/ 438643 h 1731311"/>
                <a:gd name="connsiteX55" fmla="*/ 1235201 w 1364412"/>
                <a:gd name="connsiteY55" fmla="*/ 342706 h 1731311"/>
                <a:gd name="connsiteX56" fmla="*/ 1143368 w 1364412"/>
                <a:gd name="connsiteY56" fmla="*/ 194798 h 1731311"/>
                <a:gd name="connsiteX57" fmla="*/ 985305 w 1364412"/>
                <a:gd name="connsiteY57" fmla="*/ 0 h 1731311"/>
                <a:gd name="connsiteX0" fmla="*/ 242225 w 1364412"/>
                <a:gd name="connsiteY0" fmla="*/ 65501 h 1731311"/>
                <a:gd name="connsiteX1" fmla="*/ 164103 w 1364412"/>
                <a:gd name="connsiteY1" fmla="*/ 203982 h 1731311"/>
                <a:gd name="connsiteX2" fmla="*/ 53904 w 1364412"/>
                <a:gd name="connsiteY2" fmla="*/ 267873 h 1731311"/>
                <a:gd name="connsiteX3" fmla="*/ 7 w 1364412"/>
                <a:gd name="connsiteY3" fmla="*/ 425851 h 1731311"/>
                <a:gd name="connsiteX4" fmla="*/ 92200 w 1364412"/>
                <a:gd name="connsiteY4" fmla="*/ 573844 h 1731311"/>
                <a:gd name="connsiteX5" fmla="*/ 31436 w 1364412"/>
                <a:gd name="connsiteY5" fmla="*/ 885874 h 1731311"/>
                <a:gd name="connsiteX6" fmla="*/ 106269 w 1364412"/>
                <a:gd name="connsiteY6" fmla="*/ 1170941 h 1731311"/>
                <a:gd name="connsiteX7" fmla="*/ 196732 w 1364412"/>
                <a:gd name="connsiteY7" fmla="*/ 1356166 h 1731311"/>
                <a:gd name="connsiteX8" fmla="*/ 320801 w 1364412"/>
                <a:gd name="connsiteY8" fmla="*/ 1614073 h 1731311"/>
                <a:gd name="connsiteX9" fmla="*/ 275863 w 1364412"/>
                <a:gd name="connsiteY9" fmla="*/ 1442135 h 1731311"/>
                <a:gd name="connsiteX10" fmla="*/ 218031 w 1364412"/>
                <a:gd name="connsiteY10" fmla="*/ 1272931 h 1731311"/>
                <a:gd name="connsiteX11" fmla="*/ 380198 w 1364412"/>
                <a:gd name="connsiteY11" fmla="*/ 1354407 h 1731311"/>
                <a:gd name="connsiteX12" fmla="*/ 549401 w 1364412"/>
                <a:gd name="connsiteY12" fmla="*/ 1410873 h 1731311"/>
                <a:gd name="connsiteX13" fmla="*/ 392702 w 1364412"/>
                <a:gd name="connsiteY13" fmla="*/ 1320410 h 1731311"/>
                <a:gd name="connsiteX14" fmla="*/ 227798 w 1364412"/>
                <a:gd name="connsiteY14" fmla="*/ 1200638 h 1731311"/>
                <a:gd name="connsiteX15" fmla="*/ 145736 w 1364412"/>
                <a:gd name="connsiteY15" fmla="*/ 999979 h 1731311"/>
                <a:gd name="connsiteX16" fmla="*/ 124635 w 1364412"/>
                <a:gd name="connsiteY16" fmla="*/ 844650 h 1731311"/>
                <a:gd name="connsiteX17" fmla="*/ 181101 w 1364412"/>
                <a:gd name="connsiteY17" fmla="*/ 631680 h 1731311"/>
                <a:gd name="connsiteX18" fmla="*/ 286804 w 1364412"/>
                <a:gd name="connsiteY18" fmla="*/ 541607 h 1731311"/>
                <a:gd name="connsiteX19" fmla="*/ 345028 w 1364412"/>
                <a:gd name="connsiteY19" fmla="*/ 389019 h 1731311"/>
                <a:gd name="connsiteX20" fmla="*/ 259281 w 1364412"/>
                <a:gd name="connsiteY20" fmla="*/ 234624 h 1731311"/>
                <a:gd name="connsiteX21" fmla="*/ 301485 w 1364412"/>
                <a:gd name="connsiteY21" fmla="*/ 125737 h 1731311"/>
                <a:gd name="connsiteX22" fmla="*/ 790701 w 1364412"/>
                <a:gd name="connsiteY22" fmla="*/ 585373 h 1731311"/>
                <a:gd name="connsiteX23" fmla="*/ 892301 w 1364412"/>
                <a:gd name="connsiteY23" fmla="*/ 661573 h 1731311"/>
                <a:gd name="connsiteX24" fmla="*/ 943101 w 1364412"/>
                <a:gd name="connsiteY24" fmla="*/ 788573 h 1731311"/>
                <a:gd name="connsiteX25" fmla="*/ 964202 w 1364412"/>
                <a:gd name="connsiteY25" fmla="*/ 978878 h 1731311"/>
                <a:gd name="connsiteX26" fmla="*/ 927666 w 1364412"/>
                <a:gd name="connsiteY26" fmla="*/ 1162540 h 1731311"/>
                <a:gd name="connsiteX27" fmla="*/ 831927 w 1364412"/>
                <a:gd name="connsiteY27" fmla="*/ 1387622 h 1731311"/>
                <a:gd name="connsiteX28" fmla="*/ 960934 w 1364412"/>
                <a:gd name="connsiteY28" fmla="*/ 1202474 h 1731311"/>
                <a:gd name="connsiteX29" fmla="*/ 1002302 w 1364412"/>
                <a:gd name="connsiteY29" fmla="*/ 1506807 h 1731311"/>
                <a:gd name="connsiteX30" fmla="*/ 1036104 w 1364412"/>
                <a:gd name="connsiteY30" fmla="*/ 1731108 h 1731311"/>
                <a:gd name="connsiteX31" fmla="*/ 1020669 w 1364412"/>
                <a:gd name="connsiteY31" fmla="*/ 1468902 h 1731311"/>
                <a:gd name="connsiteX32" fmla="*/ 1012462 w 1364412"/>
                <a:gd name="connsiteY32" fmla="*/ 1189307 h 1731311"/>
                <a:gd name="connsiteX33" fmla="*/ 1025163 w 1364412"/>
                <a:gd name="connsiteY33" fmla="*/ 812605 h 1731311"/>
                <a:gd name="connsiteX34" fmla="*/ 1061895 w 1364412"/>
                <a:gd name="connsiteY34" fmla="*/ 699673 h 1731311"/>
                <a:gd name="connsiteX35" fmla="*/ 1129746 w 1364412"/>
                <a:gd name="connsiteY35" fmla="*/ 885949 h 1731311"/>
                <a:gd name="connsiteX36" fmla="*/ 1200085 w 1364412"/>
                <a:gd name="connsiteY36" fmla="*/ 1111033 h 1731311"/>
                <a:gd name="connsiteX37" fmla="*/ 1291667 w 1364412"/>
                <a:gd name="connsiteY37" fmla="*/ 1324514 h 1731311"/>
                <a:gd name="connsiteX38" fmla="*/ 1214153 w 1364412"/>
                <a:gd name="connsiteY38" fmla="*/ 1040694 h 1731311"/>
                <a:gd name="connsiteX39" fmla="*/ 1163104 w 1364412"/>
                <a:gd name="connsiteY39" fmla="*/ 848556 h 1731311"/>
                <a:gd name="connsiteX40" fmla="*/ 1073032 w 1364412"/>
                <a:gd name="connsiteY40" fmla="*/ 603738 h 1731311"/>
                <a:gd name="connsiteX41" fmla="*/ 1041965 w 1364412"/>
                <a:gd name="connsiteY41" fmla="*/ 487679 h 1731311"/>
                <a:gd name="connsiteX42" fmla="*/ 1030633 w 1364412"/>
                <a:gd name="connsiteY42" fmla="*/ 332740 h 1731311"/>
                <a:gd name="connsiteX43" fmla="*/ 939194 w 1364412"/>
                <a:gd name="connsiteY43" fmla="*/ 199098 h 1731311"/>
                <a:gd name="connsiteX44" fmla="*/ 1159001 w 1364412"/>
                <a:gd name="connsiteY44" fmla="*/ 432973 h 1731311"/>
                <a:gd name="connsiteX45" fmla="*/ 1159001 w 1364412"/>
                <a:gd name="connsiteY45" fmla="*/ 432973 h 1731311"/>
                <a:gd name="connsiteX46" fmla="*/ 1214153 w 1364412"/>
                <a:gd name="connsiteY46" fmla="*/ 597562 h 1731311"/>
                <a:gd name="connsiteX47" fmla="*/ 1278967 w 1364412"/>
                <a:gd name="connsiteY47" fmla="*/ 926514 h 1731311"/>
                <a:gd name="connsiteX48" fmla="*/ 1363373 w 1364412"/>
                <a:gd name="connsiteY48" fmla="*/ 1452099 h 1731311"/>
                <a:gd name="connsiteX49" fmla="*/ 1322733 w 1364412"/>
                <a:gd name="connsiteY49" fmla="*/ 933744 h 1731311"/>
                <a:gd name="connsiteX50" fmla="*/ 1273496 w 1364412"/>
                <a:gd name="connsiteY50" fmla="*/ 636367 h 1731311"/>
                <a:gd name="connsiteX51" fmla="*/ 1229535 w 1364412"/>
                <a:gd name="connsiteY51" fmla="*/ 410504 h 1731311"/>
                <a:gd name="connsiteX52" fmla="*/ 1353026 w 1364412"/>
                <a:gd name="connsiteY52" fmla="*/ 471197 h 1731311"/>
                <a:gd name="connsiteX53" fmla="*/ 1353739 w 1364412"/>
                <a:gd name="connsiteY53" fmla="*/ 438643 h 1731311"/>
                <a:gd name="connsiteX54" fmla="*/ 1235201 w 1364412"/>
                <a:gd name="connsiteY54" fmla="*/ 342706 h 1731311"/>
                <a:gd name="connsiteX55" fmla="*/ 1143368 w 1364412"/>
                <a:gd name="connsiteY55" fmla="*/ 194798 h 1731311"/>
                <a:gd name="connsiteX56" fmla="*/ 985305 w 1364412"/>
                <a:gd name="connsiteY56" fmla="*/ 0 h 1731311"/>
                <a:gd name="connsiteX0" fmla="*/ 242225 w 1364412"/>
                <a:gd name="connsiteY0" fmla="*/ 65501 h 1731311"/>
                <a:gd name="connsiteX1" fmla="*/ 164103 w 1364412"/>
                <a:gd name="connsiteY1" fmla="*/ 203982 h 1731311"/>
                <a:gd name="connsiteX2" fmla="*/ 53904 w 1364412"/>
                <a:gd name="connsiteY2" fmla="*/ 267873 h 1731311"/>
                <a:gd name="connsiteX3" fmla="*/ 7 w 1364412"/>
                <a:gd name="connsiteY3" fmla="*/ 425851 h 1731311"/>
                <a:gd name="connsiteX4" fmla="*/ 92200 w 1364412"/>
                <a:gd name="connsiteY4" fmla="*/ 573844 h 1731311"/>
                <a:gd name="connsiteX5" fmla="*/ 31436 w 1364412"/>
                <a:gd name="connsiteY5" fmla="*/ 885874 h 1731311"/>
                <a:gd name="connsiteX6" fmla="*/ 106269 w 1364412"/>
                <a:gd name="connsiteY6" fmla="*/ 1170941 h 1731311"/>
                <a:gd name="connsiteX7" fmla="*/ 196732 w 1364412"/>
                <a:gd name="connsiteY7" fmla="*/ 1356166 h 1731311"/>
                <a:gd name="connsiteX8" fmla="*/ 320801 w 1364412"/>
                <a:gd name="connsiteY8" fmla="*/ 1614073 h 1731311"/>
                <a:gd name="connsiteX9" fmla="*/ 275863 w 1364412"/>
                <a:gd name="connsiteY9" fmla="*/ 1442135 h 1731311"/>
                <a:gd name="connsiteX10" fmla="*/ 218031 w 1364412"/>
                <a:gd name="connsiteY10" fmla="*/ 1272931 h 1731311"/>
                <a:gd name="connsiteX11" fmla="*/ 380198 w 1364412"/>
                <a:gd name="connsiteY11" fmla="*/ 1354407 h 1731311"/>
                <a:gd name="connsiteX12" fmla="*/ 549401 w 1364412"/>
                <a:gd name="connsiteY12" fmla="*/ 1410873 h 1731311"/>
                <a:gd name="connsiteX13" fmla="*/ 392702 w 1364412"/>
                <a:gd name="connsiteY13" fmla="*/ 1320410 h 1731311"/>
                <a:gd name="connsiteX14" fmla="*/ 227798 w 1364412"/>
                <a:gd name="connsiteY14" fmla="*/ 1200638 h 1731311"/>
                <a:gd name="connsiteX15" fmla="*/ 145736 w 1364412"/>
                <a:gd name="connsiteY15" fmla="*/ 999979 h 1731311"/>
                <a:gd name="connsiteX16" fmla="*/ 124635 w 1364412"/>
                <a:gd name="connsiteY16" fmla="*/ 844650 h 1731311"/>
                <a:gd name="connsiteX17" fmla="*/ 181101 w 1364412"/>
                <a:gd name="connsiteY17" fmla="*/ 631680 h 1731311"/>
                <a:gd name="connsiteX18" fmla="*/ 286804 w 1364412"/>
                <a:gd name="connsiteY18" fmla="*/ 541607 h 1731311"/>
                <a:gd name="connsiteX19" fmla="*/ 345028 w 1364412"/>
                <a:gd name="connsiteY19" fmla="*/ 389019 h 1731311"/>
                <a:gd name="connsiteX20" fmla="*/ 259281 w 1364412"/>
                <a:gd name="connsiteY20" fmla="*/ 234624 h 1731311"/>
                <a:gd name="connsiteX21" fmla="*/ 301485 w 1364412"/>
                <a:gd name="connsiteY21" fmla="*/ 125737 h 1731311"/>
                <a:gd name="connsiteX22" fmla="*/ 892301 w 1364412"/>
                <a:gd name="connsiteY22" fmla="*/ 661573 h 1731311"/>
                <a:gd name="connsiteX23" fmla="*/ 943101 w 1364412"/>
                <a:gd name="connsiteY23" fmla="*/ 788573 h 1731311"/>
                <a:gd name="connsiteX24" fmla="*/ 964202 w 1364412"/>
                <a:gd name="connsiteY24" fmla="*/ 978878 h 1731311"/>
                <a:gd name="connsiteX25" fmla="*/ 927666 w 1364412"/>
                <a:gd name="connsiteY25" fmla="*/ 1162540 h 1731311"/>
                <a:gd name="connsiteX26" fmla="*/ 831927 w 1364412"/>
                <a:gd name="connsiteY26" fmla="*/ 1387622 h 1731311"/>
                <a:gd name="connsiteX27" fmla="*/ 960934 w 1364412"/>
                <a:gd name="connsiteY27" fmla="*/ 1202474 h 1731311"/>
                <a:gd name="connsiteX28" fmla="*/ 1002302 w 1364412"/>
                <a:gd name="connsiteY28" fmla="*/ 1506807 h 1731311"/>
                <a:gd name="connsiteX29" fmla="*/ 1036104 w 1364412"/>
                <a:gd name="connsiteY29" fmla="*/ 1731108 h 1731311"/>
                <a:gd name="connsiteX30" fmla="*/ 1020669 w 1364412"/>
                <a:gd name="connsiteY30" fmla="*/ 1468902 h 1731311"/>
                <a:gd name="connsiteX31" fmla="*/ 1012462 w 1364412"/>
                <a:gd name="connsiteY31" fmla="*/ 1189307 h 1731311"/>
                <a:gd name="connsiteX32" fmla="*/ 1025163 w 1364412"/>
                <a:gd name="connsiteY32" fmla="*/ 812605 h 1731311"/>
                <a:gd name="connsiteX33" fmla="*/ 1061895 w 1364412"/>
                <a:gd name="connsiteY33" fmla="*/ 699673 h 1731311"/>
                <a:gd name="connsiteX34" fmla="*/ 1129746 w 1364412"/>
                <a:gd name="connsiteY34" fmla="*/ 885949 h 1731311"/>
                <a:gd name="connsiteX35" fmla="*/ 1200085 w 1364412"/>
                <a:gd name="connsiteY35" fmla="*/ 1111033 h 1731311"/>
                <a:gd name="connsiteX36" fmla="*/ 1291667 w 1364412"/>
                <a:gd name="connsiteY36" fmla="*/ 1324514 h 1731311"/>
                <a:gd name="connsiteX37" fmla="*/ 1214153 w 1364412"/>
                <a:gd name="connsiteY37" fmla="*/ 1040694 h 1731311"/>
                <a:gd name="connsiteX38" fmla="*/ 1163104 w 1364412"/>
                <a:gd name="connsiteY38" fmla="*/ 848556 h 1731311"/>
                <a:gd name="connsiteX39" fmla="*/ 1073032 w 1364412"/>
                <a:gd name="connsiteY39" fmla="*/ 603738 h 1731311"/>
                <a:gd name="connsiteX40" fmla="*/ 1041965 w 1364412"/>
                <a:gd name="connsiteY40" fmla="*/ 487679 h 1731311"/>
                <a:gd name="connsiteX41" fmla="*/ 1030633 w 1364412"/>
                <a:gd name="connsiteY41" fmla="*/ 332740 h 1731311"/>
                <a:gd name="connsiteX42" fmla="*/ 939194 w 1364412"/>
                <a:gd name="connsiteY42" fmla="*/ 199098 h 1731311"/>
                <a:gd name="connsiteX43" fmla="*/ 1159001 w 1364412"/>
                <a:gd name="connsiteY43" fmla="*/ 432973 h 1731311"/>
                <a:gd name="connsiteX44" fmla="*/ 1159001 w 1364412"/>
                <a:gd name="connsiteY44" fmla="*/ 432973 h 1731311"/>
                <a:gd name="connsiteX45" fmla="*/ 1214153 w 1364412"/>
                <a:gd name="connsiteY45" fmla="*/ 597562 h 1731311"/>
                <a:gd name="connsiteX46" fmla="*/ 1278967 w 1364412"/>
                <a:gd name="connsiteY46" fmla="*/ 926514 h 1731311"/>
                <a:gd name="connsiteX47" fmla="*/ 1363373 w 1364412"/>
                <a:gd name="connsiteY47" fmla="*/ 1452099 h 1731311"/>
                <a:gd name="connsiteX48" fmla="*/ 1322733 w 1364412"/>
                <a:gd name="connsiteY48" fmla="*/ 933744 h 1731311"/>
                <a:gd name="connsiteX49" fmla="*/ 1273496 w 1364412"/>
                <a:gd name="connsiteY49" fmla="*/ 636367 h 1731311"/>
                <a:gd name="connsiteX50" fmla="*/ 1229535 w 1364412"/>
                <a:gd name="connsiteY50" fmla="*/ 410504 h 1731311"/>
                <a:gd name="connsiteX51" fmla="*/ 1353026 w 1364412"/>
                <a:gd name="connsiteY51" fmla="*/ 471197 h 1731311"/>
                <a:gd name="connsiteX52" fmla="*/ 1353739 w 1364412"/>
                <a:gd name="connsiteY52" fmla="*/ 438643 h 1731311"/>
                <a:gd name="connsiteX53" fmla="*/ 1235201 w 1364412"/>
                <a:gd name="connsiteY53" fmla="*/ 342706 h 1731311"/>
                <a:gd name="connsiteX54" fmla="*/ 1143368 w 1364412"/>
                <a:gd name="connsiteY54" fmla="*/ 194798 h 1731311"/>
                <a:gd name="connsiteX55" fmla="*/ 985305 w 1364412"/>
                <a:gd name="connsiteY55" fmla="*/ 0 h 1731311"/>
                <a:gd name="connsiteX0" fmla="*/ 242225 w 1364412"/>
                <a:gd name="connsiteY0" fmla="*/ 65501 h 1731311"/>
                <a:gd name="connsiteX1" fmla="*/ 164103 w 1364412"/>
                <a:gd name="connsiteY1" fmla="*/ 203982 h 1731311"/>
                <a:gd name="connsiteX2" fmla="*/ 53904 w 1364412"/>
                <a:gd name="connsiteY2" fmla="*/ 267873 h 1731311"/>
                <a:gd name="connsiteX3" fmla="*/ 7 w 1364412"/>
                <a:gd name="connsiteY3" fmla="*/ 425851 h 1731311"/>
                <a:gd name="connsiteX4" fmla="*/ 92200 w 1364412"/>
                <a:gd name="connsiteY4" fmla="*/ 573844 h 1731311"/>
                <a:gd name="connsiteX5" fmla="*/ 31436 w 1364412"/>
                <a:gd name="connsiteY5" fmla="*/ 885874 h 1731311"/>
                <a:gd name="connsiteX6" fmla="*/ 106269 w 1364412"/>
                <a:gd name="connsiteY6" fmla="*/ 1170941 h 1731311"/>
                <a:gd name="connsiteX7" fmla="*/ 196732 w 1364412"/>
                <a:gd name="connsiteY7" fmla="*/ 1356166 h 1731311"/>
                <a:gd name="connsiteX8" fmla="*/ 320801 w 1364412"/>
                <a:gd name="connsiteY8" fmla="*/ 1614073 h 1731311"/>
                <a:gd name="connsiteX9" fmla="*/ 275863 w 1364412"/>
                <a:gd name="connsiteY9" fmla="*/ 1442135 h 1731311"/>
                <a:gd name="connsiteX10" fmla="*/ 218031 w 1364412"/>
                <a:gd name="connsiteY10" fmla="*/ 1272931 h 1731311"/>
                <a:gd name="connsiteX11" fmla="*/ 380198 w 1364412"/>
                <a:gd name="connsiteY11" fmla="*/ 1354407 h 1731311"/>
                <a:gd name="connsiteX12" fmla="*/ 549401 w 1364412"/>
                <a:gd name="connsiteY12" fmla="*/ 1410873 h 1731311"/>
                <a:gd name="connsiteX13" fmla="*/ 392702 w 1364412"/>
                <a:gd name="connsiteY13" fmla="*/ 1320410 h 1731311"/>
                <a:gd name="connsiteX14" fmla="*/ 227798 w 1364412"/>
                <a:gd name="connsiteY14" fmla="*/ 1200638 h 1731311"/>
                <a:gd name="connsiteX15" fmla="*/ 145736 w 1364412"/>
                <a:gd name="connsiteY15" fmla="*/ 999979 h 1731311"/>
                <a:gd name="connsiteX16" fmla="*/ 124635 w 1364412"/>
                <a:gd name="connsiteY16" fmla="*/ 844650 h 1731311"/>
                <a:gd name="connsiteX17" fmla="*/ 181101 w 1364412"/>
                <a:gd name="connsiteY17" fmla="*/ 631680 h 1731311"/>
                <a:gd name="connsiteX18" fmla="*/ 286804 w 1364412"/>
                <a:gd name="connsiteY18" fmla="*/ 541607 h 1731311"/>
                <a:gd name="connsiteX19" fmla="*/ 345028 w 1364412"/>
                <a:gd name="connsiteY19" fmla="*/ 389019 h 1731311"/>
                <a:gd name="connsiteX20" fmla="*/ 259281 w 1364412"/>
                <a:gd name="connsiteY20" fmla="*/ 234624 h 1731311"/>
                <a:gd name="connsiteX21" fmla="*/ 301485 w 1364412"/>
                <a:gd name="connsiteY21" fmla="*/ 125737 h 1731311"/>
                <a:gd name="connsiteX22" fmla="*/ 943101 w 1364412"/>
                <a:gd name="connsiteY22" fmla="*/ 788573 h 1731311"/>
                <a:gd name="connsiteX23" fmla="*/ 964202 w 1364412"/>
                <a:gd name="connsiteY23" fmla="*/ 978878 h 1731311"/>
                <a:gd name="connsiteX24" fmla="*/ 927666 w 1364412"/>
                <a:gd name="connsiteY24" fmla="*/ 1162540 h 1731311"/>
                <a:gd name="connsiteX25" fmla="*/ 831927 w 1364412"/>
                <a:gd name="connsiteY25" fmla="*/ 1387622 h 1731311"/>
                <a:gd name="connsiteX26" fmla="*/ 960934 w 1364412"/>
                <a:gd name="connsiteY26" fmla="*/ 1202474 h 1731311"/>
                <a:gd name="connsiteX27" fmla="*/ 1002302 w 1364412"/>
                <a:gd name="connsiteY27" fmla="*/ 1506807 h 1731311"/>
                <a:gd name="connsiteX28" fmla="*/ 1036104 w 1364412"/>
                <a:gd name="connsiteY28" fmla="*/ 1731108 h 1731311"/>
                <a:gd name="connsiteX29" fmla="*/ 1020669 w 1364412"/>
                <a:gd name="connsiteY29" fmla="*/ 1468902 h 1731311"/>
                <a:gd name="connsiteX30" fmla="*/ 1012462 w 1364412"/>
                <a:gd name="connsiteY30" fmla="*/ 1189307 h 1731311"/>
                <a:gd name="connsiteX31" fmla="*/ 1025163 w 1364412"/>
                <a:gd name="connsiteY31" fmla="*/ 812605 h 1731311"/>
                <a:gd name="connsiteX32" fmla="*/ 1061895 w 1364412"/>
                <a:gd name="connsiteY32" fmla="*/ 699673 h 1731311"/>
                <a:gd name="connsiteX33" fmla="*/ 1129746 w 1364412"/>
                <a:gd name="connsiteY33" fmla="*/ 885949 h 1731311"/>
                <a:gd name="connsiteX34" fmla="*/ 1200085 w 1364412"/>
                <a:gd name="connsiteY34" fmla="*/ 1111033 h 1731311"/>
                <a:gd name="connsiteX35" fmla="*/ 1291667 w 1364412"/>
                <a:gd name="connsiteY35" fmla="*/ 1324514 h 1731311"/>
                <a:gd name="connsiteX36" fmla="*/ 1214153 w 1364412"/>
                <a:gd name="connsiteY36" fmla="*/ 1040694 h 1731311"/>
                <a:gd name="connsiteX37" fmla="*/ 1163104 w 1364412"/>
                <a:gd name="connsiteY37" fmla="*/ 848556 h 1731311"/>
                <a:gd name="connsiteX38" fmla="*/ 1073032 w 1364412"/>
                <a:gd name="connsiteY38" fmla="*/ 603738 h 1731311"/>
                <a:gd name="connsiteX39" fmla="*/ 1041965 w 1364412"/>
                <a:gd name="connsiteY39" fmla="*/ 487679 h 1731311"/>
                <a:gd name="connsiteX40" fmla="*/ 1030633 w 1364412"/>
                <a:gd name="connsiteY40" fmla="*/ 332740 h 1731311"/>
                <a:gd name="connsiteX41" fmla="*/ 939194 w 1364412"/>
                <a:gd name="connsiteY41" fmla="*/ 199098 h 1731311"/>
                <a:gd name="connsiteX42" fmla="*/ 1159001 w 1364412"/>
                <a:gd name="connsiteY42" fmla="*/ 432973 h 1731311"/>
                <a:gd name="connsiteX43" fmla="*/ 1159001 w 1364412"/>
                <a:gd name="connsiteY43" fmla="*/ 432973 h 1731311"/>
                <a:gd name="connsiteX44" fmla="*/ 1214153 w 1364412"/>
                <a:gd name="connsiteY44" fmla="*/ 597562 h 1731311"/>
                <a:gd name="connsiteX45" fmla="*/ 1278967 w 1364412"/>
                <a:gd name="connsiteY45" fmla="*/ 926514 h 1731311"/>
                <a:gd name="connsiteX46" fmla="*/ 1363373 w 1364412"/>
                <a:gd name="connsiteY46" fmla="*/ 1452099 h 1731311"/>
                <a:gd name="connsiteX47" fmla="*/ 1322733 w 1364412"/>
                <a:gd name="connsiteY47" fmla="*/ 933744 h 1731311"/>
                <a:gd name="connsiteX48" fmla="*/ 1273496 w 1364412"/>
                <a:gd name="connsiteY48" fmla="*/ 636367 h 1731311"/>
                <a:gd name="connsiteX49" fmla="*/ 1229535 w 1364412"/>
                <a:gd name="connsiteY49" fmla="*/ 410504 h 1731311"/>
                <a:gd name="connsiteX50" fmla="*/ 1353026 w 1364412"/>
                <a:gd name="connsiteY50" fmla="*/ 471197 h 1731311"/>
                <a:gd name="connsiteX51" fmla="*/ 1353739 w 1364412"/>
                <a:gd name="connsiteY51" fmla="*/ 438643 h 1731311"/>
                <a:gd name="connsiteX52" fmla="*/ 1235201 w 1364412"/>
                <a:gd name="connsiteY52" fmla="*/ 342706 h 1731311"/>
                <a:gd name="connsiteX53" fmla="*/ 1143368 w 1364412"/>
                <a:gd name="connsiteY53" fmla="*/ 194798 h 1731311"/>
                <a:gd name="connsiteX54" fmla="*/ 985305 w 1364412"/>
                <a:gd name="connsiteY54" fmla="*/ 0 h 1731311"/>
                <a:gd name="connsiteX0" fmla="*/ 242225 w 1364412"/>
                <a:gd name="connsiteY0" fmla="*/ 65501 h 1731311"/>
                <a:gd name="connsiteX1" fmla="*/ 164103 w 1364412"/>
                <a:gd name="connsiteY1" fmla="*/ 203982 h 1731311"/>
                <a:gd name="connsiteX2" fmla="*/ 53904 w 1364412"/>
                <a:gd name="connsiteY2" fmla="*/ 267873 h 1731311"/>
                <a:gd name="connsiteX3" fmla="*/ 7 w 1364412"/>
                <a:gd name="connsiteY3" fmla="*/ 425851 h 1731311"/>
                <a:gd name="connsiteX4" fmla="*/ 92200 w 1364412"/>
                <a:gd name="connsiteY4" fmla="*/ 573844 h 1731311"/>
                <a:gd name="connsiteX5" fmla="*/ 31436 w 1364412"/>
                <a:gd name="connsiteY5" fmla="*/ 885874 h 1731311"/>
                <a:gd name="connsiteX6" fmla="*/ 106269 w 1364412"/>
                <a:gd name="connsiteY6" fmla="*/ 1170941 h 1731311"/>
                <a:gd name="connsiteX7" fmla="*/ 196732 w 1364412"/>
                <a:gd name="connsiteY7" fmla="*/ 1356166 h 1731311"/>
                <a:gd name="connsiteX8" fmla="*/ 320801 w 1364412"/>
                <a:gd name="connsiteY8" fmla="*/ 1614073 h 1731311"/>
                <a:gd name="connsiteX9" fmla="*/ 275863 w 1364412"/>
                <a:gd name="connsiteY9" fmla="*/ 1442135 h 1731311"/>
                <a:gd name="connsiteX10" fmla="*/ 218031 w 1364412"/>
                <a:gd name="connsiteY10" fmla="*/ 1272931 h 1731311"/>
                <a:gd name="connsiteX11" fmla="*/ 380198 w 1364412"/>
                <a:gd name="connsiteY11" fmla="*/ 1354407 h 1731311"/>
                <a:gd name="connsiteX12" fmla="*/ 549401 w 1364412"/>
                <a:gd name="connsiteY12" fmla="*/ 1410873 h 1731311"/>
                <a:gd name="connsiteX13" fmla="*/ 392702 w 1364412"/>
                <a:gd name="connsiteY13" fmla="*/ 1320410 h 1731311"/>
                <a:gd name="connsiteX14" fmla="*/ 227798 w 1364412"/>
                <a:gd name="connsiteY14" fmla="*/ 1200638 h 1731311"/>
                <a:gd name="connsiteX15" fmla="*/ 145736 w 1364412"/>
                <a:gd name="connsiteY15" fmla="*/ 999979 h 1731311"/>
                <a:gd name="connsiteX16" fmla="*/ 124635 w 1364412"/>
                <a:gd name="connsiteY16" fmla="*/ 844650 h 1731311"/>
                <a:gd name="connsiteX17" fmla="*/ 181101 w 1364412"/>
                <a:gd name="connsiteY17" fmla="*/ 631680 h 1731311"/>
                <a:gd name="connsiteX18" fmla="*/ 286804 w 1364412"/>
                <a:gd name="connsiteY18" fmla="*/ 541607 h 1731311"/>
                <a:gd name="connsiteX19" fmla="*/ 345028 w 1364412"/>
                <a:gd name="connsiteY19" fmla="*/ 389019 h 1731311"/>
                <a:gd name="connsiteX20" fmla="*/ 259281 w 1364412"/>
                <a:gd name="connsiteY20" fmla="*/ 234624 h 1731311"/>
                <a:gd name="connsiteX21" fmla="*/ 301485 w 1364412"/>
                <a:gd name="connsiteY21" fmla="*/ 125737 h 1731311"/>
                <a:gd name="connsiteX22" fmla="*/ 964202 w 1364412"/>
                <a:gd name="connsiteY22" fmla="*/ 978878 h 1731311"/>
                <a:gd name="connsiteX23" fmla="*/ 927666 w 1364412"/>
                <a:gd name="connsiteY23" fmla="*/ 1162540 h 1731311"/>
                <a:gd name="connsiteX24" fmla="*/ 831927 w 1364412"/>
                <a:gd name="connsiteY24" fmla="*/ 1387622 h 1731311"/>
                <a:gd name="connsiteX25" fmla="*/ 960934 w 1364412"/>
                <a:gd name="connsiteY25" fmla="*/ 1202474 h 1731311"/>
                <a:gd name="connsiteX26" fmla="*/ 1002302 w 1364412"/>
                <a:gd name="connsiteY26" fmla="*/ 1506807 h 1731311"/>
                <a:gd name="connsiteX27" fmla="*/ 1036104 w 1364412"/>
                <a:gd name="connsiteY27" fmla="*/ 1731108 h 1731311"/>
                <a:gd name="connsiteX28" fmla="*/ 1020669 w 1364412"/>
                <a:gd name="connsiteY28" fmla="*/ 1468902 h 1731311"/>
                <a:gd name="connsiteX29" fmla="*/ 1012462 w 1364412"/>
                <a:gd name="connsiteY29" fmla="*/ 1189307 h 1731311"/>
                <a:gd name="connsiteX30" fmla="*/ 1025163 w 1364412"/>
                <a:gd name="connsiteY30" fmla="*/ 812605 h 1731311"/>
                <a:gd name="connsiteX31" fmla="*/ 1061895 w 1364412"/>
                <a:gd name="connsiteY31" fmla="*/ 699673 h 1731311"/>
                <a:gd name="connsiteX32" fmla="*/ 1129746 w 1364412"/>
                <a:gd name="connsiteY32" fmla="*/ 885949 h 1731311"/>
                <a:gd name="connsiteX33" fmla="*/ 1200085 w 1364412"/>
                <a:gd name="connsiteY33" fmla="*/ 1111033 h 1731311"/>
                <a:gd name="connsiteX34" fmla="*/ 1291667 w 1364412"/>
                <a:gd name="connsiteY34" fmla="*/ 1324514 h 1731311"/>
                <a:gd name="connsiteX35" fmla="*/ 1214153 w 1364412"/>
                <a:gd name="connsiteY35" fmla="*/ 1040694 h 1731311"/>
                <a:gd name="connsiteX36" fmla="*/ 1163104 w 1364412"/>
                <a:gd name="connsiteY36" fmla="*/ 848556 h 1731311"/>
                <a:gd name="connsiteX37" fmla="*/ 1073032 w 1364412"/>
                <a:gd name="connsiteY37" fmla="*/ 603738 h 1731311"/>
                <a:gd name="connsiteX38" fmla="*/ 1041965 w 1364412"/>
                <a:gd name="connsiteY38" fmla="*/ 487679 h 1731311"/>
                <a:gd name="connsiteX39" fmla="*/ 1030633 w 1364412"/>
                <a:gd name="connsiteY39" fmla="*/ 332740 h 1731311"/>
                <a:gd name="connsiteX40" fmla="*/ 939194 w 1364412"/>
                <a:gd name="connsiteY40" fmla="*/ 199098 h 1731311"/>
                <a:gd name="connsiteX41" fmla="*/ 1159001 w 1364412"/>
                <a:gd name="connsiteY41" fmla="*/ 432973 h 1731311"/>
                <a:gd name="connsiteX42" fmla="*/ 1159001 w 1364412"/>
                <a:gd name="connsiteY42" fmla="*/ 432973 h 1731311"/>
                <a:gd name="connsiteX43" fmla="*/ 1214153 w 1364412"/>
                <a:gd name="connsiteY43" fmla="*/ 597562 h 1731311"/>
                <a:gd name="connsiteX44" fmla="*/ 1278967 w 1364412"/>
                <a:gd name="connsiteY44" fmla="*/ 926514 h 1731311"/>
                <a:gd name="connsiteX45" fmla="*/ 1363373 w 1364412"/>
                <a:gd name="connsiteY45" fmla="*/ 1452099 h 1731311"/>
                <a:gd name="connsiteX46" fmla="*/ 1322733 w 1364412"/>
                <a:gd name="connsiteY46" fmla="*/ 933744 h 1731311"/>
                <a:gd name="connsiteX47" fmla="*/ 1273496 w 1364412"/>
                <a:gd name="connsiteY47" fmla="*/ 636367 h 1731311"/>
                <a:gd name="connsiteX48" fmla="*/ 1229535 w 1364412"/>
                <a:gd name="connsiteY48" fmla="*/ 410504 h 1731311"/>
                <a:gd name="connsiteX49" fmla="*/ 1353026 w 1364412"/>
                <a:gd name="connsiteY49" fmla="*/ 471197 h 1731311"/>
                <a:gd name="connsiteX50" fmla="*/ 1353739 w 1364412"/>
                <a:gd name="connsiteY50" fmla="*/ 438643 h 1731311"/>
                <a:gd name="connsiteX51" fmla="*/ 1235201 w 1364412"/>
                <a:gd name="connsiteY51" fmla="*/ 342706 h 1731311"/>
                <a:gd name="connsiteX52" fmla="*/ 1143368 w 1364412"/>
                <a:gd name="connsiteY52" fmla="*/ 194798 h 1731311"/>
                <a:gd name="connsiteX53" fmla="*/ 985305 w 1364412"/>
                <a:gd name="connsiteY53" fmla="*/ 0 h 1731311"/>
                <a:gd name="connsiteX0" fmla="*/ 242225 w 1364412"/>
                <a:gd name="connsiteY0" fmla="*/ 65501 h 1731311"/>
                <a:gd name="connsiteX1" fmla="*/ 164103 w 1364412"/>
                <a:gd name="connsiteY1" fmla="*/ 203982 h 1731311"/>
                <a:gd name="connsiteX2" fmla="*/ 53904 w 1364412"/>
                <a:gd name="connsiteY2" fmla="*/ 267873 h 1731311"/>
                <a:gd name="connsiteX3" fmla="*/ 7 w 1364412"/>
                <a:gd name="connsiteY3" fmla="*/ 425851 h 1731311"/>
                <a:gd name="connsiteX4" fmla="*/ 92200 w 1364412"/>
                <a:gd name="connsiteY4" fmla="*/ 573844 h 1731311"/>
                <a:gd name="connsiteX5" fmla="*/ 31436 w 1364412"/>
                <a:gd name="connsiteY5" fmla="*/ 885874 h 1731311"/>
                <a:gd name="connsiteX6" fmla="*/ 106269 w 1364412"/>
                <a:gd name="connsiteY6" fmla="*/ 1170941 h 1731311"/>
                <a:gd name="connsiteX7" fmla="*/ 196732 w 1364412"/>
                <a:gd name="connsiteY7" fmla="*/ 1356166 h 1731311"/>
                <a:gd name="connsiteX8" fmla="*/ 320801 w 1364412"/>
                <a:gd name="connsiteY8" fmla="*/ 1614073 h 1731311"/>
                <a:gd name="connsiteX9" fmla="*/ 275863 w 1364412"/>
                <a:gd name="connsiteY9" fmla="*/ 1442135 h 1731311"/>
                <a:gd name="connsiteX10" fmla="*/ 218031 w 1364412"/>
                <a:gd name="connsiteY10" fmla="*/ 1272931 h 1731311"/>
                <a:gd name="connsiteX11" fmla="*/ 380198 w 1364412"/>
                <a:gd name="connsiteY11" fmla="*/ 1354407 h 1731311"/>
                <a:gd name="connsiteX12" fmla="*/ 549401 w 1364412"/>
                <a:gd name="connsiteY12" fmla="*/ 1410873 h 1731311"/>
                <a:gd name="connsiteX13" fmla="*/ 392702 w 1364412"/>
                <a:gd name="connsiteY13" fmla="*/ 1320410 h 1731311"/>
                <a:gd name="connsiteX14" fmla="*/ 227798 w 1364412"/>
                <a:gd name="connsiteY14" fmla="*/ 1200638 h 1731311"/>
                <a:gd name="connsiteX15" fmla="*/ 145736 w 1364412"/>
                <a:gd name="connsiteY15" fmla="*/ 999979 h 1731311"/>
                <a:gd name="connsiteX16" fmla="*/ 124635 w 1364412"/>
                <a:gd name="connsiteY16" fmla="*/ 844650 h 1731311"/>
                <a:gd name="connsiteX17" fmla="*/ 181101 w 1364412"/>
                <a:gd name="connsiteY17" fmla="*/ 631680 h 1731311"/>
                <a:gd name="connsiteX18" fmla="*/ 286804 w 1364412"/>
                <a:gd name="connsiteY18" fmla="*/ 541607 h 1731311"/>
                <a:gd name="connsiteX19" fmla="*/ 345028 w 1364412"/>
                <a:gd name="connsiteY19" fmla="*/ 389019 h 1731311"/>
                <a:gd name="connsiteX20" fmla="*/ 259281 w 1364412"/>
                <a:gd name="connsiteY20" fmla="*/ 234624 h 1731311"/>
                <a:gd name="connsiteX21" fmla="*/ 301485 w 1364412"/>
                <a:gd name="connsiteY21" fmla="*/ 125737 h 1731311"/>
                <a:gd name="connsiteX22" fmla="*/ 927666 w 1364412"/>
                <a:gd name="connsiteY22" fmla="*/ 1162540 h 1731311"/>
                <a:gd name="connsiteX23" fmla="*/ 831927 w 1364412"/>
                <a:gd name="connsiteY23" fmla="*/ 1387622 h 1731311"/>
                <a:gd name="connsiteX24" fmla="*/ 960934 w 1364412"/>
                <a:gd name="connsiteY24" fmla="*/ 1202474 h 1731311"/>
                <a:gd name="connsiteX25" fmla="*/ 1002302 w 1364412"/>
                <a:gd name="connsiteY25" fmla="*/ 1506807 h 1731311"/>
                <a:gd name="connsiteX26" fmla="*/ 1036104 w 1364412"/>
                <a:gd name="connsiteY26" fmla="*/ 1731108 h 1731311"/>
                <a:gd name="connsiteX27" fmla="*/ 1020669 w 1364412"/>
                <a:gd name="connsiteY27" fmla="*/ 1468902 h 1731311"/>
                <a:gd name="connsiteX28" fmla="*/ 1012462 w 1364412"/>
                <a:gd name="connsiteY28" fmla="*/ 1189307 h 1731311"/>
                <a:gd name="connsiteX29" fmla="*/ 1025163 w 1364412"/>
                <a:gd name="connsiteY29" fmla="*/ 812605 h 1731311"/>
                <a:gd name="connsiteX30" fmla="*/ 1061895 w 1364412"/>
                <a:gd name="connsiteY30" fmla="*/ 699673 h 1731311"/>
                <a:gd name="connsiteX31" fmla="*/ 1129746 w 1364412"/>
                <a:gd name="connsiteY31" fmla="*/ 885949 h 1731311"/>
                <a:gd name="connsiteX32" fmla="*/ 1200085 w 1364412"/>
                <a:gd name="connsiteY32" fmla="*/ 1111033 h 1731311"/>
                <a:gd name="connsiteX33" fmla="*/ 1291667 w 1364412"/>
                <a:gd name="connsiteY33" fmla="*/ 1324514 h 1731311"/>
                <a:gd name="connsiteX34" fmla="*/ 1214153 w 1364412"/>
                <a:gd name="connsiteY34" fmla="*/ 1040694 h 1731311"/>
                <a:gd name="connsiteX35" fmla="*/ 1163104 w 1364412"/>
                <a:gd name="connsiteY35" fmla="*/ 848556 h 1731311"/>
                <a:gd name="connsiteX36" fmla="*/ 1073032 w 1364412"/>
                <a:gd name="connsiteY36" fmla="*/ 603738 h 1731311"/>
                <a:gd name="connsiteX37" fmla="*/ 1041965 w 1364412"/>
                <a:gd name="connsiteY37" fmla="*/ 487679 h 1731311"/>
                <a:gd name="connsiteX38" fmla="*/ 1030633 w 1364412"/>
                <a:gd name="connsiteY38" fmla="*/ 332740 h 1731311"/>
                <a:gd name="connsiteX39" fmla="*/ 939194 w 1364412"/>
                <a:gd name="connsiteY39" fmla="*/ 199098 h 1731311"/>
                <a:gd name="connsiteX40" fmla="*/ 1159001 w 1364412"/>
                <a:gd name="connsiteY40" fmla="*/ 432973 h 1731311"/>
                <a:gd name="connsiteX41" fmla="*/ 1159001 w 1364412"/>
                <a:gd name="connsiteY41" fmla="*/ 432973 h 1731311"/>
                <a:gd name="connsiteX42" fmla="*/ 1214153 w 1364412"/>
                <a:gd name="connsiteY42" fmla="*/ 597562 h 1731311"/>
                <a:gd name="connsiteX43" fmla="*/ 1278967 w 1364412"/>
                <a:gd name="connsiteY43" fmla="*/ 926514 h 1731311"/>
                <a:gd name="connsiteX44" fmla="*/ 1363373 w 1364412"/>
                <a:gd name="connsiteY44" fmla="*/ 1452099 h 1731311"/>
                <a:gd name="connsiteX45" fmla="*/ 1322733 w 1364412"/>
                <a:gd name="connsiteY45" fmla="*/ 933744 h 1731311"/>
                <a:gd name="connsiteX46" fmla="*/ 1273496 w 1364412"/>
                <a:gd name="connsiteY46" fmla="*/ 636367 h 1731311"/>
                <a:gd name="connsiteX47" fmla="*/ 1229535 w 1364412"/>
                <a:gd name="connsiteY47" fmla="*/ 410504 h 1731311"/>
                <a:gd name="connsiteX48" fmla="*/ 1353026 w 1364412"/>
                <a:gd name="connsiteY48" fmla="*/ 471197 h 1731311"/>
                <a:gd name="connsiteX49" fmla="*/ 1353739 w 1364412"/>
                <a:gd name="connsiteY49" fmla="*/ 438643 h 1731311"/>
                <a:gd name="connsiteX50" fmla="*/ 1235201 w 1364412"/>
                <a:gd name="connsiteY50" fmla="*/ 342706 h 1731311"/>
                <a:gd name="connsiteX51" fmla="*/ 1143368 w 1364412"/>
                <a:gd name="connsiteY51" fmla="*/ 194798 h 1731311"/>
                <a:gd name="connsiteX52" fmla="*/ 985305 w 1364412"/>
                <a:gd name="connsiteY52" fmla="*/ 0 h 1731311"/>
                <a:gd name="connsiteX0" fmla="*/ 242225 w 1364412"/>
                <a:gd name="connsiteY0" fmla="*/ 65501 h 1731311"/>
                <a:gd name="connsiteX1" fmla="*/ 164103 w 1364412"/>
                <a:gd name="connsiteY1" fmla="*/ 203982 h 1731311"/>
                <a:gd name="connsiteX2" fmla="*/ 53904 w 1364412"/>
                <a:gd name="connsiteY2" fmla="*/ 267873 h 1731311"/>
                <a:gd name="connsiteX3" fmla="*/ 7 w 1364412"/>
                <a:gd name="connsiteY3" fmla="*/ 425851 h 1731311"/>
                <a:gd name="connsiteX4" fmla="*/ 92200 w 1364412"/>
                <a:gd name="connsiteY4" fmla="*/ 573844 h 1731311"/>
                <a:gd name="connsiteX5" fmla="*/ 31436 w 1364412"/>
                <a:gd name="connsiteY5" fmla="*/ 885874 h 1731311"/>
                <a:gd name="connsiteX6" fmla="*/ 106269 w 1364412"/>
                <a:gd name="connsiteY6" fmla="*/ 1170941 h 1731311"/>
                <a:gd name="connsiteX7" fmla="*/ 196732 w 1364412"/>
                <a:gd name="connsiteY7" fmla="*/ 1356166 h 1731311"/>
                <a:gd name="connsiteX8" fmla="*/ 320801 w 1364412"/>
                <a:gd name="connsiteY8" fmla="*/ 1614073 h 1731311"/>
                <a:gd name="connsiteX9" fmla="*/ 275863 w 1364412"/>
                <a:gd name="connsiteY9" fmla="*/ 1442135 h 1731311"/>
                <a:gd name="connsiteX10" fmla="*/ 218031 w 1364412"/>
                <a:gd name="connsiteY10" fmla="*/ 1272931 h 1731311"/>
                <a:gd name="connsiteX11" fmla="*/ 380198 w 1364412"/>
                <a:gd name="connsiteY11" fmla="*/ 1354407 h 1731311"/>
                <a:gd name="connsiteX12" fmla="*/ 549401 w 1364412"/>
                <a:gd name="connsiteY12" fmla="*/ 1410873 h 1731311"/>
                <a:gd name="connsiteX13" fmla="*/ 392702 w 1364412"/>
                <a:gd name="connsiteY13" fmla="*/ 1320410 h 1731311"/>
                <a:gd name="connsiteX14" fmla="*/ 227798 w 1364412"/>
                <a:gd name="connsiteY14" fmla="*/ 1200638 h 1731311"/>
                <a:gd name="connsiteX15" fmla="*/ 145736 w 1364412"/>
                <a:gd name="connsiteY15" fmla="*/ 999979 h 1731311"/>
                <a:gd name="connsiteX16" fmla="*/ 124635 w 1364412"/>
                <a:gd name="connsiteY16" fmla="*/ 844650 h 1731311"/>
                <a:gd name="connsiteX17" fmla="*/ 181101 w 1364412"/>
                <a:gd name="connsiteY17" fmla="*/ 631680 h 1731311"/>
                <a:gd name="connsiteX18" fmla="*/ 286804 w 1364412"/>
                <a:gd name="connsiteY18" fmla="*/ 541607 h 1731311"/>
                <a:gd name="connsiteX19" fmla="*/ 345028 w 1364412"/>
                <a:gd name="connsiteY19" fmla="*/ 389019 h 1731311"/>
                <a:gd name="connsiteX20" fmla="*/ 259281 w 1364412"/>
                <a:gd name="connsiteY20" fmla="*/ 234624 h 1731311"/>
                <a:gd name="connsiteX21" fmla="*/ 301485 w 1364412"/>
                <a:gd name="connsiteY21" fmla="*/ 125737 h 1731311"/>
                <a:gd name="connsiteX22" fmla="*/ 831927 w 1364412"/>
                <a:gd name="connsiteY22" fmla="*/ 1387622 h 1731311"/>
                <a:gd name="connsiteX23" fmla="*/ 960934 w 1364412"/>
                <a:gd name="connsiteY23" fmla="*/ 1202474 h 1731311"/>
                <a:gd name="connsiteX24" fmla="*/ 1002302 w 1364412"/>
                <a:gd name="connsiteY24" fmla="*/ 1506807 h 1731311"/>
                <a:gd name="connsiteX25" fmla="*/ 1036104 w 1364412"/>
                <a:gd name="connsiteY25" fmla="*/ 1731108 h 1731311"/>
                <a:gd name="connsiteX26" fmla="*/ 1020669 w 1364412"/>
                <a:gd name="connsiteY26" fmla="*/ 1468902 h 1731311"/>
                <a:gd name="connsiteX27" fmla="*/ 1012462 w 1364412"/>
                <a:gd name="connsiteY27" fmla="*/ 1189307 h 1731311"/>
                <a:gd name="connsiteX28" fmla="*/ 1025163 w 1364412"/>
                <a:gd name="connsiteY28" fmla="*/ 812605 h 1731311"/>
                <a:gd name="connsiteX29" fmla="*/ 1061895 w 1364412"/>
                <a:gd name="connsiteY29" fmla="*/ 699673 h 1731311"/>
                <a:gd name="connsiteX30" fmla="*/ 1129746 w 1364412"/>
                <a:gd name="connsiteY30" fmla="*/ 885949 h 1731311"/>
                <a:gd name="connsiteX31" fmla="*/ 1200085 w 1364412"/>
                <a:gd name="connsiteY31" fmla="*/ 1111033 h 1731311"/>
                <a:gd name="connsiteX32" fmla="*/ 1291667 w 1364412"/>
                <a:gd name="connsiteY32" fmla="*/ 1324514 h 1731311"/>
                <a:gd name="connsiteX33" fmla="*/ 1214153 w 1364412"/>
                <a:gd name="connsiteY33" fmla="*/ 1040694 h 1731311"/>
                <a:gd name="connsiteX34" fmla="*/ 1163104 w 1364412"/>
                <a:gd name="connsiteY34" fmla="*/ 848556 h 1731311"/>
                <a:gd name="connsiteX35" fmla="*/ 1073032 w 1364412"/>
                <a:gd name="connsiteY35" fmla="*/ 603738 h 1731311"/>
                <a:gd name="connsiteX36" fmla="*/ 1041965 w 1364412"/>
                <a:gd name="connsiteY36" fmla="*/ 487679 h 1731311"/>
                <a:gd name="connsiteX37" fmla="*/ 1030633 w 1364412"/>
                <a:gd name="connsiteY37" fmla="*/ 332740 h 1731311"/>
                <a:gd name="connsiteX38" fmla="*/ 939194 w 1364412"/>
                <a:gd name="connsiteY38" fmla="*/ 199098 h 1731311"/>
                <a:gd name="connsiteX39" fmla="*/ 1159001 w 1364412"/>
                <a:gd name="connsiteY39" fmla="*/ 432973 h 1731311"/>
                <a:gd name="connsiteX40" fmla="*/ 1159001 w 1364412"/>
                <a:gd name="connsiteY40" fmla="*/ 432973 h 1731311"/>
                <a:gd name="connsiteX41" fmla="*/ 1214153 w 1364412"/>
                <a:gd name="connsiteY41" fmla="*/ 597562 h 1731311"/>
                <a:gd name="connsiteX42" fmla="*/ 1278967 w 1364412"/>
                <a:gd name="connsiteY42" fmla="*/ 926514 h 1731311"/>
                <a:gd name="connsiteX43" fmla="*/ 1363373 w 1364412"/>
                <a:gd name="connsiteY43" fmla="*/ 1452099 h 1731311"/>
                <a:gd name="connsiteX44" fmla="*/ 1322733 w 1364412"/>
                <a:gd name="connsiteY44" fmla="*/ 933744 h 1731311"/>
                <a:gd name="connsiteX45" fmla="*/ 1273496 w 1364412"/>
                <a:gd name="connsiteY45" fmla="*/ 636367 h 1731311"/>
                <a:gd name="connsiteX46" fmla="*/ 1229535 w 1364412"/>
                <a:gd name="connsiteY46" fmla="*/ 410504 h 1731311"/>
                <a:gd name="connsiteX47" fmla="*/ 1353026 w 1364412"/>
                <a:gd name="connsiteY47" fmla="*/ 471197 h 1731311"/>
                <a:gd name="connsiteX48" fmla="*/ 1353739 w 1364412"/>
                <a:gd name="connsiteY48" fmla="*/ 438643 h 1731311"/>
                <a:gd name="connsiteX49" fmla="*/ 1235201 w 1364412"/>
                <a:gd name="connsiteY49" fmla="*/ 342706 h 1731311"/>
                <a:gd name="connsiteX50" fmla="*/ 1143368 w 1364412"/>
                <a:gd name="connsiteY50" fmla="*/ 194798 h 1731311"/>
                <a:gd name="connsiteX51" fmla="*/ 985305 w 1364412"/>
                <a:gd name="connsiteY51" fmla="*/ 0 h 1731311"/>
                <a:gd name="connsiteX0" fmla="*/ 242225 w 1364412"/>
                <a:gd name="connsiteY0" fmla="*/ 65501 h 1731276"/>
                <a:gd name="connsiteX1" fmla="*/ 164103 w 1364412"/>
                <a:gd name="connsiteY1" fmla="*/ 203982 h 1731276"/>
                <a:gd name="connsiteX2" fmla="*/ 53904 w 1364412"/>
                <a:gd name="connsiteY2" fmla="*/ 267873 h 1731276"/>
                <a:gd name="connsiteX3" fmla="*/ 7 w 1364412"/>
                <a:gd name="connsiteY3" fmla="*/ 425851 h 1731276"/>
                <a:gd name="connsiteX4" fmla="*/ 92200 w 1364412"/>
                <a:gd name="connsiteY4" fmla="*/ 573844 h 1731276"/>
                <a:gd name="connsiteX5" fmla="*/ 31436 w 1364412"/>
                <a:gd name="connsiteY5" fmla="*/ 885874 h 1731276"/>
                <a:gd name="connsiteX6" fmla="*/ 106269 w 1364412"/>
                <a:gd name="connsiteY6" fmla="*/ 1170941 h 1731276"/>
                <a:gd name="connsiteX7" fmla="*/ 196732 w 1364412"/>
                <a:gd name="connsiteY7" fmla="*/ 1356166 h 1731276"/>
                <a:gd name="connsiteX8" fmla="*/ 320801 w 1364412"/>
                <a:gd name="connsiteY8" fmla="*/ 1614073 h 1731276"/>
                <a:gd name="connsiteX9" fmla="*/ 275863 w 1364412"/>
                <a:gd name="connsiteY9" fmla="*/ 1442135 h 1731276"/>
                <a:gd name="connsiteX10" fmla="*/ 218031 w 1364412"/>
                <a:gd name="connsiteY10" fmla="*/ 1272931 h 1731276"/>
                <a:gd name="connsiteX11" fmla="*/ 380198 w 1364412"/>
                <a:gd name="connsiteY11" fmla="*/ 1354407 h 1731276"/>
                <a:gd name="connsiteX12" fmla="*/ 549401 w 1364412"/>
                <a:gd name="connsiteY12" fmla="*/ 1410873 h 1731276"/>
                <a:gd name="connsiteX13" fmla="*/ 392702 w 1364412"/>
                <a:gd name="connsiteY13" fmla="*/ 1320410 h 1731276"/>
                <a:gd name="connsiteX14" fmla="*/ 227798 w 1364412"/>
                <a:gd name="connsiteY14" fmla="*/ 1200638 h 1731276"/>
                <a:gd name="connsiteX15" fmla="*/ 145736 w 1364412"/>
                <a:gd name="connsiteY15" fmla="*/ 999979 h 1731276"/>
                <a:gd name="connsiteX16" fmla="*/ 124635 w 1364412"/>
                <a:gd name="connsiteY16" fmla="*/ 844650 h 1731276"/>
                <a:gd name="connsiteX17" fmla="*/ 181101 w 1364412"/>
                <a:gd name="connsiteY17" fmla="*/ 631680 h 1731276"/>
                <a:gd name="connsiteX18" fmla="*/ 286804 w 1364412"/>
                <a:gd name="connsiteY18" fmla="*/ 541607 h 1731276"/>
                <a:gd name="connsiteX19" fmla="*/ 345028 w 1364412"/>
                <a:gd name="connsiteY19" fmla="*/ 389019 h 1731276"/>
                <a:gd name="connsiteX20" fmla="*/ 259281 w 1364412"/>
                <a:gd name="connsiteY20" fmla="*/ 234624 h 1731276"/>
                <a:gd name="connsiteX21" fmla="*/ 301485 w 1364412"/>
                <a:gd name="connsiteY21" fmla="*/ 125737 h 1731276"/>
                <a:gd name="connsiteX22" fmla="*/ 831927 w 1364412"/>
                <a:gd name="connsiteY22" fmla="*/ 1387622 h 1731276"/>
                <a:gd name="connsiteX23" fmla="*/ 1002302 w 1364412"/>
                <a:gd name="connsiteY23" fmla="*/ 1506807 h 1731276"/>
                <a:gd name="connsiteX24" fmla="*/ 1036104 w 1364412"/>
                <a:gd name="connsiteY24" fmla="*/ 1731108 h 1731276"/>
                <a:gd name="connsiteX25" fmla="*/ 1020669 w 1364412"/>
                <a:gd name="connsiteY25" fmla="*/ 1468902 h 1731276"/>
                <a:gd name="connsiteX26" fmla="*/ 1012462 w 1364412"/>
                <a:gd name="connsiteY26" fmla="*/ 1189307 h 1731276"/>
                <a:gd name="connsiteX27" fmla="*/ 1025163 w 1364412"/>
                <a:gd name="connsiteY27" fmla="*/ 812605 h 1731276"/>
                <a:gd name="connsiteX28" fmla="*/ 1061895 w 1364412"/>
                <a:gd name="connsiteY28" fmla="*/ 699673 h 1731276"/>
                <a:gd name="connsiteX29" fmla="*/ 1129746 w 1364412"/>
                <a:gd name="connsiteY29" fmla="*/ 885949 h 1731276"/>
                <a:gd name="connsiteX30" fmla="*/ 1200085 w 1364412"/>
                <a:gd name="connsiteY30" fmla="*/ 1111033 h 1731276"/>
                <a:gd name="connsiteX31" fmla="*/ 1291667 w 1364412"/>
                <a:gd name="connsiteY31" fmla="*/ 1324514 h 1731276"/>
                <a:gd name="connsiteX32" fmla="*/ 1214153 w 1364412"/>
                <a:gd name="connsiteY32" fmla="*/ 1040694 h 1731276"/>
                <a:gd name="connsiteX33" fmla="*/ 1163104 w 1364412"/>
                <a:gd name="connsiteY33" fmla="*/ 848556 h 1731276"/>
                <a:gd name="connsiteX34" fmla="*/ 1073032 w 1364412"/>
                <a:gd name="connsiteY34" fmla="*/ 603738 h 1731276"/>
                <a:gd name="connsiteX35" fmla="*/ 1041965 w 1364412"/>
                <a:gd name="connsiteY35" fmla="*/ 487679 h 1731276"/>
                <a:gd name="connsiteX36" fmla="*/ 1030633 w 1364412"/>
                <a:gd name="connsiteY36" fmla="*/ 332740 h 1731276"/>
                <a:gd name="connsiteX37" fmla="*/ 939194 w 1364412"/>
                <a:gd name="connsiteY37" fmla="*/ 199098 h 1731276"/>
                <a:gd name="connsiteX38" fmla="*/ 1159001 w 1364412"/>
                <a:gd name="connsiteY38" fmla="*/ 432973 h 1731276"/>
                <a:gd name="connsiteX39" fmla="*/ 1159001 w 1364412"/>
                <a:gd name="connsiteY39" fmla="*/ 432973 h 1731276"/>
                <a:gd name="connsiteX40" fmla="*/ 1214153 w 1364412"/>
                <a:gd name="connsiteY40" fmla="*/ 597562 h 1731276"/>
                <a:gd name="connsiteX41" fmla="*/ 1278967 w 1364412"/>
                <a:gd name="connsiteY41" fmla="*/ 926514 h 1731276"/>
                <a:gd name="connsiteX42" fmla="*/ 1363373 w 1364412"/>
                <a:gd name="connsiteY42" fmla="*/ 1452099 h 1731276"/>
                <a:gd name="connsiteX43" fmla="*/ 1322733 w 1364412"/>
                <a:gd name="connsiteY43" fmla="*/ 933744 h 1731276"/>
                <a:gd name="connsiteX44" fmla="*/ 1273496 w 1364412"/>
                <a:gd name="connsiteY44" fmla="*/ 636367 h 1731276"/>
                <a:gd name="connsiteX45" fmla="*/ 1229535 w 1364412"/>
                <a:gd name="connsiteY45" fmla="*/ 410504 h 1731276"/>
                <a:gd name="connsiteX46" fmla="*/ 1353026 w 1364412"/>
                <a:gd name="connsiteY46" fmla="*/ 471197 h 1731276"/>
                <a:gd name="connsiteX47" fmla="*/ 1353739 w 1364412"/>
                <a:gd name="connsiteY47" fmla="*/ 438643 h 1731276"/>
                <a:gd name="connsiteX48" fmla="*/ 1235201 w 1364412"/>
                <a:gd name="connsiteY48" fmla="*/ 342706 h 1731276"/>
                <a:gd name="connsiteX49" fmla="*/ 1143368 w 1364412"/>
                <a:gd name="connsiteY49" fmla="*/ 194798 h 1731276"/>
                <a:gd name="connsiteX50" fmla="*/ 985305 w 1364412"/>
                <a:gd name="connsiteY50" fmla="*/ 0 h 1731276"/>
                <a:gd name="connsiteX0" fmla="*/ 242225 w 1364412"/>
                <a:gd name="connsiteY0" fmla="*/ 65501 h 1736358"/>
                <a:gd name="connsiteX1" fmla="*/ 164103 w 1364412"/>
                <a:gd name="connsiteY1" fmla="*/ 203982 h 1736358"/>
                <a:gd name="connsiteX2" fmla="*/ 53904 w 1364412"/>
                <a:gd name="connsiteY2" fmla="*/ 267873 h 1736358"/>
                <a:gd name="connsiteX3" fmla="*/ 7 w 1364412"/>
                <a:gd name="connsiteY3" fmla="*/ 425851 h 1736358"/>
                <a:gd name="connsiteX4" fmla="*/ 92200 w 1364412"/>
                <a:gd name="connsiteY4" fmla="*/ 573844 h 1736358"/>
                <a:gd name="connsiteX5" fmla="*/ 31436 w 1364412"/>
                <a:gd name="connsiteY5" fmla="*/ 885874 h 1736358"/>
                <a:gd name="connsiteX6" fmla="*/ 106269 w 1364412"/>
                <a:gd name="connsiteY6" fmla="*/ 1170941 h 1736358"/>
                <a:gd name="connsiteX7" fmla="*/ 196732 w 1364412"/>
                <a:gd name="connsiteY7" fmla="*/ 1356166 h 1736358"/>
                <a:gd name="connsiteX8" fmla="*/ 320801 w 1364412"/>
                <a:gd name="connsiteY8" fmla="*/ 1614073 h 1736358"/>
                <a:gd name="connsiteX9" fmla="*/ 275863 w 1364412"/>
                <a:gd name="connsiteY9" fmla="*/ 1442135 h 1736358"/>
                <a:gd name="connsiteX10" fmla="*/ 218031 w 1364412"/>
                <a:gd name="connsiteY10" fmla="*/ 1272931 h 1736358"/>
                <a:gd name="connsiteX11" fmla="*/ 380198 w 1364412"/>
                <a:gd name="connsiteY11" fmla="*/ 1354407 h 1736358"/>
                <a:gd name="connsiteX12" fmla="*/ 549401 w 1364412"/>
                <a:gd name="connsiteY12" fmla="*/ 1410873 h 1736358"/>
                <a:gd name="connsiteX13" fmla="*/ 392702 w 1364412"/>
                <a:gd name="connsiteY13" fmla="*/ 1320410 h 1736358"/>
                <a:gd name="connsiteX14" fmla="*/ 227798 w 1364412"/>
                <a:gd name="connsiteY14" fmla="*/ 1200638 h 1736358"/>
                <a:gd name="connsiteX15" fmla="*/ 145736 w 1364412"/>
                <a:gd name="connsiteY15" fmla="*/ 999979 h 1736358"/>
                <a:gd name="connsiteX16" fmla="*/ 124635 w 1364412"/>
                <a:gd name="connsiteY16" fmla="*/ 844650 h 1736358"/>
                <a:gd name="connsiteX17" fmla="*/ 181101 w 1364412"/>
                <a:gd name="connsiteY17" fmla="*/ 631680 h 1736358"/>
                <a:gd name="connsiteX18" fmla="*/ 286804 w 1364412"/>
                <a:gd name="connsiteY18" fmla="*/ 541607 h 1736358"/>
                <a:gd name="connsiteX19" fmla="*/ 345028 w 1364412"/>
                <a:gd name="connsiteY19" fmla="*/ 389019 h 1736358"/>
                <a:gd name="connsiteX20" fmla="*/ 259281 w 1364412"/>
                <a:gd name="connsiteY20" fmla="*/ 234624 h 1736358"/>
                <a:gd name="connsiteX21" fmla="*/ 301485 w 1364412"/>
                <a:gd name="connsiteY21" fmla="*/ 125737 h 1736358"/>
                <a:gd name="connsiteX22" fmla="*/ 1002302 w 1364412"/>
                <a:gd name="connsiteY22" fmla="*/ 1506807 h 1736358"/>
                <a:gd name="connsiteX23" fmla="*/ 1036104 w 1364412"/>
                <a:gd name="connsiteY23" fmla="*/ 1731108 h 1736358"/>
                <a:gd name="connsiteX24" fmla="*/ 1020669 w 1364412"/>
                <a:gd name="connsiteY24" fmla="*/ 1468902 h 1736358"/>
                <a:gd name="connsiteX25" fmla="*/ 1012462 w 1364412"/>
                <a:gd name="connsiteY25" fmla="*/ 1189307 h 1736358"/>
                <a:gd name="connsiteX26" fmla="*/ 1025163 w 1364412"/>
                <a:gd name="connsiteY26" fmla="*/ 812605 h 1736358"/>
                <a:gd name="connsiteX27" fmla="*/ 1061895 w 1364412"/>
                <a:gd name="connsiteY27" fmla="*/ 699673 h 1736358"/>
                <a:gd name="connsiteX28" fmla="*/ 1129746 w 1364412"/>
                <a:gd name="connsiteY28" fmla="*/ 885949 h 1736358"/>
                <a:gd name="connsiteX29" fmla="*/ 1200085 w 1364412"/>
                <a:gd name="connsiteY29" fmla="*/ 1111033 h 1736358"/>
                <a:gd name="connsiteX30" fmla="*/ 1291667 w 1364412"/>
                <a:gd name="connsiteY30" fmla="*/ 1324514 h 1736358"/>
                <a:gd name="connsiteX31" fmla="*/ 1214153 w 1364412"/>
                <a:gd name="connsiteY31" fmla="*/ 1040694 h 1736358"/>
                <a:gd name="connsiteX32" fmla="*/ 1163104 w 1364412"/>
                <a:gd name="connsiteY32" fmla="*/ 848556 h 1736358"/>
                <a:gd name="connsiteX33" fmla="*/ 1073032 w 1364412"/>
                <a:gd name="connsiteY33" fmla="*/ 603738 h 1736358"/>
                <a:gd name="connsiteX34" fmla="*/ 1041965 w 1364412"/>
                <a:gd name="connsiteY34" fmla="*/ 487679 h 1736358"/>
                <a:gd name="connsiteX35" fmla="*/ 1030633 w 1364412"/>
                <a:gd name="connsiteY35" fmla="*/ 332740 h 1736358"/>
                <a:gd name="connsiteX36" fmla="*/ 939194 w 1364412"/>
                <a:gd name="connsiteY36" fmla="*/ 199098 h 1736358"/>
                <a:gd name="connsiteX37" fmla="*/ 1159001 w 1364412"/>
                <a:gd name="connsiteY37" fmla="*/ 432973 h 1736358"/>
                <a:gd name="connsiteX38" fmla="*/ 1159001 w 1364412"/>
                <a:gd name="connsiteY38" fmla="*/ 432973 h 1736358"/>
                <a:gd name="connsiteX39" fmla="*/ 1214153 w 1364412"/>
                <a:gd name="connsiteY39" fmla="*/ 597562 h 1736358"/>
                <a:gd name="connsiteX40" fmla="*/ 1278967 w 1364412"/>
                <a:gd name="connsiteY40" fmla="*/ 926514 h 1736358"/>
                <a:gd name="connsiteX41" fmla="*/ 1363373 w 1364412"/>
                <a:gd name="connsiteY41" fmla="*/ 1452099 h 1736358"/>
                <a:gd name="connsiteX42" fmla="*/ 1322733 w 1364412"/>
                <a:gd name="connsiteY42" fmla="*/ 933744 h 1736358"/>
                <a:gd name="connsiteX43" fmla="*/ 1273496 w 1364412"/>
                <a:gd name="connsiteY43" fmla="*/ 636367 h 1736358"/>
                <a:gd name="connsiteX44" fmla="*/ 1229535 w 1364412"/>
                <a:gd name="connsiteY44" fmla="*/ 410504 h 1736358"/>
                <a:gd name="connsiteX45" fmla="*/ 1353026 w 1364412"/>
                <a:gd name="connsiteY45" fmla="*/ 471197 h 1736358"/>
                <a:gd name="connsiteX46" fmla="*/ 1353739 w 1364412"/>
                <a:gd name="connsiteY46" fmla="*/ 438643 h 1736358"/>
                <a:gd name="connsiteX47" fmla="*/ 1235201 w 1364412"/>
                <a:gd name="connsiteY47" fmla="*/ 342706 h 1736358"/>
                <a:gd name="connsiteX48" fmla="*/ 1143368 w 1364412"/>
                <a:gd name="connsiteY48" fmla="*/ 194798 h 1736358"/>
                <a:gd name="connsiteX49" fmla="*/ 985305 w 1364412"/>
                <a:gd name="connsiteY49" fmla="*/ 0 h 1736358"/>
                <a:gd name="connsiteX0" fmla="*/ 242225 w 1364412"/>
                <a:gd name="connsiteY0" fmla="*/ 65501 h 1798765"/>
                <a:gd name="connsiteX1" fmla="*/ 164103 w 1364412"/>
                <a:gd name="connsiteY1" fmla="*/ 203982 h 1798765"/>
                <a:gd name="connsiteX2" fmla="*/ 53904 w 1364412"/>
                <a:gd name="connsiteY2" fmla="*/ 267873 h 1798765"/>
                <a:gd name="connsiteX3" fmla="*/ 7 w 1364412"/>
                <a:gd name="connsiteY3" fmla="*/ 425851 h 1798765"/>
                <a:gd name="connsiteX4" fmla="*/ 92200 w 1364412"/>
                <a:gd name="connsiteY4" fmla="*/ 573844 h 1798765"/>
                <a:gd name="connsiteX5" fmla="*/ 31436 w 1364412"/>
                <a:gd name="connsiteY5" fmla="*/ 885874 h 1798765"/>
                <a:gd name="connsiteX6" fmla="*/ 106269 w 1364412"/>
                <a:gd name="connsiteY6" fmla="*/ 1170941 h 1798765"/>
                <a:gd name="connsiteX7" fmla="*/ 196732 w 1364412"/>
                <a:gd name="connsiteY7" fmla="*/ 1356166 h 1798765"/>
                <a:gd name="connsiteX8" fmla="*/ 320801 w 1364412"/>
                <a:gd name="connsiteY8" fmla="*/ 1614073 h 1798765"/>
                <a:gd name="connsiteX9" fmla="*/ 275863 w 1364412"/>
                <a:gd name="connsiteY9" fmla="*/ 1442135 h 1798765"/>
                <a:gd name="connsiteX10" fmla="*/ 218031 w 1364412"/>
                <a:gd name="connsiteY10" fmla="*/ 1272931 h 1798765"/>
                <a:gd name="connsiteX11" fmla="*/ 380198 w 1364412"/>
                <a:gd name="connsiteY11" fmla="*/ 1354407 h 1798765"/>
                <a:gd name="connsiteX12" fmla="*/ 549401 w 1364412"/>
                <a:gd name="connsiteY12" fmla="*/ 1410873 h 1798765"/>
                <a:gd name="connsiteX13" fmla="*/ 392702 w 1364412"/>
                <a:gd name="connsiteY13" fmla="*/ 1320410 h 1798765"/>
                <a:gd name="connsiteX14" fmla="*/ 227798 w 1364412"/>
                <a:gd name="connsiteY14" fmla="*/ 1200638 h 1798765"/>
                <a:gd name="connsiteX15" fmla="*/ 145736 w 1364412"/>
                <a:gd name="connsiteY15" fmla="*/ 999979 h 1798765"/>
                <a:gd name="connsiteX16" fmla="*/ 124635 w 1364412"/>
                <a:gd name="connsiteY16" fmla="*/ 844650 h 1798765"/>
                <a:gd name="connsiteX17" fmla="*/ 181101 w 1364412"/>
                <a:gd name="connsiteY17" fmla="*/ 631680 h 1798765"/>
                <a:gd name="connsiteX18" fmla="*/ 286804 w 1364412"/>
                <a:gd name="connsiteY18" fmla="*/ 541607 h 1798765"/>
                <a:gd name="connsiteX19" fmla="*/ 345028 w 1364412"/>
                <a:gd name="connsiteY19" fmla="*/ 389019 h 1798765"/>
                <a:gd name="connsiteX20" fmla="*/ 259281 w 1364412"/>
                <a:gd name="connsiteY20" fmla="*/ 234624 h 1798765"/>
                <a:gd name="connsiteX21" fmla="*/ 301485 w 1364412"/>
                <a:gd name="connsiteY21" fmla="*/ 125737 h 1798765"/>
                <a:gd name="connsiteX22" fmla="*/ 1036104 w 1364412"/>
                <a:gd name="connsiteY22" fmla="*/ 1731108 h 1798765"/>
                <a:gd name="connsiteX23" fmla="*/ 1020669 w 1364412"/>
                <a:gd name="connsiteY23" fmla="*/ 1468902 h 1798765"/>
                <a:gd name="connsiteX24" fmla="*/ 1012462 w 1364412"/>
                <a:gd name="connsiteY24" fmla="*/ 1189307 h 1798765"/>
                <a:gd name="connsiteX25" fmla="*/ 1025163 w 1364412"/>
                <a:gd name="connsiteY25" fmla="*/ 812605 h 1798765"/>
                <a:gd name="connsiteX26" fmla="*/ 1061895 w 1364412"/>
                <a:gd name="connsiteY26" fmla="*/ 699673 h 1798765"/>
                <a:gd name="connsiteX27" fmla="*/ 1129746 w 1364412"/>
                <a:gd name="connsiteY27" fmla="*/ 885949 h 1798765"/>
                <a:gd name="connsiteX28" fmla="*/ 1200085 w 1364412"/>
                <a:gd name="connsiteY28" fmla="*/ 1111033 h 1798765"/>
                <a:gd name="connsiteX29" fmla="*/ 1291667 w 1364412"/>
                <a:gd name="connsiteY29" fmla="*/ 1324514 h 1798765"/>
                <a:gd name="connsiteX30" fmla="*/ 1214153 w 1364412"/>
                <a:gd name="connsiteY30" fmla="*/ 1040694 h 1798765"/>
                <a:gd name="connsiteX31" fmla="*/ 1163104 w 1364412"/>
                <a:gd name="connsiteY31" fmla="*/ 848556 h 1798765"/>
                <a:gd name="connsiteX32" fmla="*/ 1073032 w 1364412"/>
                <a:gd name="connsiteY32" fmla="*/ 603738 h 1798765"/>
                <a:gd name="connsiteX33" fmla="*/ 1041965 w 1364412"/>
                <a:gd name="connsiteY33" fmla="*/ 487679 h 1798765"/>
                <a:gd name="connsiteX34" fmla="*/ 1030633 w 1364412"/>
                <a:gd name="connsiteY34" fmla="*/ 332740 h 1798765"/>
                <a:gd name="connsiteX35" fmla="*/ 939194 w 1364412"/>
                <a:gd name="connsiteY35" fmla="*/ 199098 h 1798765"/>
                <a:gd name="connsiteX36" fmla="*/ 1159001 w 1364412"/>
                <a:gd name="connsiteY36" fmla="*/ 432973 h 1798765"/>
                <a:gd name="connsiteX37" fmla="*/ 1159001 w 1364412"/>
                <a:gd name="connsiteY37" fmla="*/ 432973 h 1798765"/>
                <a:gd name="connsiteX38" fmla="*/ 1214153 w 1364412"/>
                <a:gd name="connsiteY38" fmla="*/ 597562 h 1798765"/>
                <a:gd name="connsiteX39" fmla="*/ 1278967 w 1364412"/>
                <a:gd name="connsiteY39" fmla="*/ 926514 h 1798765"/>
                <a:gd name="connsiteX40" fmla="*/ 1363373 w 1364412"/>
                <a:gd name="connsiteY40" fmla="*/ 1452099 h 1798765"/>
                <a:gd name="connsiteX41" fmla="*/ 1322733 w 1364412"/>
                <a:gd name="connsiteY41" fmla="*/ 933744 h 1798765"/>
                <a:gd name="connsiteX42" fmla="*/ 1273496 w 1364412"/>
                <a:gd name="connsiteY42" fmla="*/ 636367 h 1798765"/>
                <a:gd name="connsiteX43" fmla="*/ 1229535 w 1364412"/>
                <a:gd name="connsiteY43" fmla="*/ 410504 h 1798765"/>
                <a:gd name="connsiteX44" fmla="*/ 1353026 w 1364412"/>
                <a:gd name="connsiteY44" fmla="*/ 471197 h 1798765"/>
                <a:gd name="connsiteX45" fmla="*/ 1353739 w 1364412"/>
                <a:gd name="connsiteY45" fmla="*/ 438643 h 1798765"/>
                <a:gd name="connsiteX46" fmla="*/ 1235201 w 1364412"/>
                <a:gd name="connsiteY46" fmla="*/ 342706 h 1798765"/>
                <a:gd name="connsiteX47" fmla="*/ 1143368 w 1364412"/>
                <a:gd name="connsiteY47" fmla="*/ 194798 h 1798765"/>
                <a:gd name="connsiteX48" fmla="*/ 985305 w 1364412"/>
                <a:gd name="connsiteY48" fmla="*/ 0 h 1798765"/>
                <a:gd name="connsiteX0" fmla="*/ 242225 w 1364412"/>
                <a:gd name="connsiteY0" fmla="*/ 65501 h 1765113"/>
                <a:gd name="connsiteX1" fmla="*/ 164103 w 1364412"/>
                <a:gd name="connsiteY1" fmla="*/ 203982 h 1765113"/>
                <a:gd name="connsiteX2" fmla="*/ 53904 w 1364412"/>
                <a:gd name="connsiteY2" fmla="*/ 267873 h 1765113"/>
                <a:gd name="connsiteX3" fmla="*/ 7 w 1364412"/>
                <a:gd name="connsiteY3" fmla="*/ 425851 h 1765113"/>
                <a:gd name="connsiteX4" fmla="*/ 92200 w 1364412"/>
                <a:gd name="connsiteY4" fmla="*/ 573844 h 1765113"/>
                <a:gd name="connsiteX5" fmla="*/ 31436 w 1364412"/>
                <a:gd name="connsiteY5" fmla="*/ 885874 h 1765113"/>
                <a:gd name="connsiteX6" fmla="*/ 106269 w 1364412"/>
                <a:gd name="connsiteY6" fmla="*/ 1170941 h 1765113"/>
                <a:gd name="connsiteX7" fmla="*/ 196732 w 1364412"/>
                <a:gd name="connsiteY7" fmla="*/ 1356166 h 1765113"/>
                <a:gd name="connsiteX8" fmla="*/ 320801 w 1364412"/>
                <a:gd name="connsiteY8" fmla="*/ 1614073 h 1765113"/>
                <a:gd name="connsiteX9" fmla="*/ 275863 w 1364412"/>
                <a:gd name="connsiteY9" fmla="*/ 1442135 h 1765113"/>
                <a:gd name="connsiteX10" fmla="*/ 218031 w 1364412"/>
                <a:gd name="connsiteY10" fmla="*/ 1272931 h 1765113"/>
                <a:gd name="connsiteX11" fmla="*/ 380198 w 1364412"/>
                <a:gd name="connsiteY11" fmla="*/ 1354407 h 1765113"/>
                <a:gd name="connsiteX12" fmla="*/ 549401 w 1364412"/>
                <a:gd name="connsiteY12" fmla="*/ 1410873 h 1765113"/>
                <a:gd name="connsiteX13" fmla="*/ 392702 w 1364412"/>
                <a:gd name="connsiteY13" fmla="*/ 1320410 h 1765113"/>
                <a:gd name="connsiteX14" fmla="*/ 227798 w 1364412"/>
                <a:gd name="connsiteY14" fmla="*/ 1200638 h 1765113"/>
                <a:gd name="connsiteX15" fmla="*/ 145736 w 1364412"/>
                <a:gd name="connsiteY15" fmla="*/ 999979 h 1765113"/>
                <a:gd name="connsiteX16" fmla="*/ 124635 w 1364412"/>
                <a:gd name="connsiteY16" fmla="*/ 844650 h 1765113"/>
                <a:gd name="connsiteX17" fmla="*/ 181101 w 1364412"/>
                <a:gd name="connsiteY17" fmla="*/ 631680 h 1765113"/>
                <a:gd name="connsiteX18" fmla="*/ 286804 w 1364412"/>
                <a:gd name="connsiteY18" fmla="*/ 541607 h 1765113"/>
                <a:gd name="connsiteX19" fmla="*/ 345028 w 1364412"/>
                <a:gd name="connsiteY19" fmla="*/ 389019 h 1765113"/>
                <a:gd name="connsiteX20" fmla="*/ 259281 w 1364412"/>
                <a:gd name="connsiteY20" fmla="*/ 234624 h 1765113"/>
                <a:gd name="connsiteX21" fmla="*/ 301485 w 1364412"/>
                <a:gd name="connsiteY21" fmla="*/ 125737 h 1765113"/>
                <a:gd name="connsiteX22" fmla="*/ 1036104 w 1364412"/>
                <a:gd name="connsiteY22" fmla="*/ 1731108 h 1765113"/>
                <a:gd name="connsiteX23" fmla="*/ 1012462 w 1364412"/>
                <a:gd name="connsiteY23" fmla="*/ 1189307 h 1765113"/>
                <a:gd name="connsiteX24" fmla="*/ 1025163 w 1364412"/>
                <a:gd name="connsiteY24" fmla="*/ 812605 h 1765113"/>
                <a:gd name="connsiteX25" fmla="*/ 1061895 w 1364412"/>
                <a:gd name="connsiteY25" fmla="*/ 699673 h 1765113"/>
                <a:gd name="connsiteX26" fmla="*/ 1129746 w 1364412"/>
                <a:gd name="connsiteY26" fmla="*/ 885949 h 1765113"/>
                <a:gd name="connsiteX27" fmla="*/ 1200085 w 1364412"/>
                <a:gd name="connsiteY27" fmla="*/ 1111033 h 1765113"/>
                <a:gd name="connsiteX28" fmla="*/ 1291667 w 1364412"/>
                <a:gd name="connsiteY28" fmla="*/ 1324514 h 1765113"/>
                <a:gd name="connsiteX29" fmla="*/ 1214153 w 1364412"/>
                <a:gd name="connsiteY29" fmla="*/ 1040694 h 1765113"/>
                <a:gd name="connsiteX30" fmla="*/ 1163104 w 1364412"/>
                <a:gd name="connsiteY30" fmla="*/ 848556 h 1765113"/>
                <a:gd name="connsiteX31" fmla="*/ 1073032 w 1364412"/>
                <a:gd name="connsiteY31" fmla="*/ 603738 h 1765113"/>
                <a:gd name="connsiteX32" fmla="*/ 1041965 w 1364412"/>
                <a:gd name="connsiteY32" fmla="*/ 487679 h 1765113"/>
                <a:gd name="connsiteX33" fmla="*/ 1030633 w 1364412"/>
                <a:gd name="connsiteY33" fmla="*/ 332740 h 1765113"/>
                <a:gd name="connsiteX34" fmla="*/ 939194 w 1364412"/>
                <a:gd name="connsiteY34" fmla="*/ 199098 h 1765113"/>
                <a:gd name="connsiteX35" fmla="*/ 1159001 w 1364412"/>
                <a:gd name="connsiteY35" fmla="*/ 432973 h 1765113"/>
                <a:gd name="connsiteX36" fmla="*/ 1159001 w 1364412"/>
                <a:gd name="connsiteY36" fmla="*/ 432973 h 1765113"/>
                <a:gd name="connsiteX37" fmla="*/ 1214153 w 1364412"/>
                <a:gd name="connsiteY37" fmla="*/ 597562 h 1765113"/>
                <a:gd name="connsiteX38" fmla="*/ 1278967 w 1364412"/>
                <a:gd name="connsiteY38" fmla="*/ 926514 h 1765113"/>
                <a:gd name="connsiteX39" fmla="*/ 1363373 w 1364412"/>
                <a:gd name="connsiteY39" fmla="*/ 1452099 h 1765113"/>
                <a:gd name="connsiteX40" fmla="*/ 1322733 w 1364412"/>
                <a:gd name="connsiteY40" fmla="*/ 933744 h 1765113"/>
                <a:gd name="connsiteX41" fmla="*/ 1273496 w 1364412"/>
                <a:gd name="connsiteY41" fmla="*/ 636367 h 1765113"/>
                <a:gd name="connsiteX42" fmla="*/ 1229535 w 1364412"/>
                <a:gd name="connsiteY42" fmla="*/ 410504 h 1765113"/>
                <a:gd name="connsiteX43" fmla="*/ 1353026 w 1364412"/>
                <a:gd name="connsiteY43" fmla="*/ 471197 h 1765113"/>
                <a:gd name="connsiteX44" fmla="*/ 1353739 w 1364412"/>
                <a:gd name="connsiteY44" fmla="*/ 438643 h 1765113"/>
                <a:gd name="connsiteX45" fmla="*/ 1235201 w 1364412"/>
                <a:gd name="connsiteY45" fmla="*/ 342706 h 1765113"/>
                <a:gd name="connsiteX46" fmla="*/ 1143368 w 1364412"/>
                <a:gd name="connsiteY46" fmla="*/ 194798 h 1765113"/>
                <a:gd name="connsiteX47" fmla="*/ 985305 w 1364412"/>
                <a:gd name="connsiteY47" fmla="*/ 0 h 1765113"/>
                <a:gd name="connsiteX0" fmla="*/ 242225 w 1364412"/>
                <a:gd name="connsiteY0" fmla="*/ 65501 h 1615172"/>
                <a:gd name="connsiteX1" fmla="*/ 164103 w 1364412"/>
                <a:gd name="connsiteY1" fmla="*/ 203982 h 1615172"/>
                <a:gd name="connsiteX2" fmla="*/ 53904 w 1364412"/>
                <a:gd name="connsiteY2" fmla="*/ 267873 h 1615172"/>
                <a:gd name="connsiteX3" fmla="*/ 7 w 1364412"/>
                <a:gd name="connsiteY3" fmla="*/ 425851 h 1615172"/>
                <a:gd name="connsiteX4" fmla="*/ 92200 w 1364412"/>
                <a:gd name="connsiteY4" fmla="*/ 573844 h 1615172"/>
                <a:gd name="connsiteX5" fmla="*/ 31436 w 1364412"/>
                <a:gd name="connsiteY5" fmla="*/ 885874 h 1615172"/>
                <a:gd name="connsiteX6" fmla="*/ 106269 w 1364412"/>
                <a:gd name="connsiteY6" fmla="*/ 1170941 h 1615172"/>
                <a:gd name="connsiteX7" fmla="*/ 196732 w 1364412"/>
                <a:gd name="connsiteY7" fmla="*/ 1356166 h 1615172"/>
                <a:gd name="connsiteX8" fmla="*/ 320801 w 1364412"/>
                <a:gd name="connsiteY8" fmla="*/ 1614073 h 1615172"/>
                <a:gd name="connsiteX9" fmla="*/ 275863 w 1364412"/>
                <a:gd name="connsiteY9" fmla="*/ 1442135 h 1615172"/>
                <a:gd name="connsiteX10" fmla="*/ 218031 w 1364412"/>
                <a:gd name="connsiteY10" fmla="*/ 1272931 h 1615172"/>
                <a:gd name="connsiteX11" fmla="*/ 380198 w 1364412"/>
                <a:gd name="connsiteY11" fmla="*/ 1354407 h 1615172"/>
                <a:gd name="connsiteX12" fmla="*/ 549401 w 1364412"/>
                <a:gd name="connsiteY12" fmla="*/ 1410873 h 1615172"/>
                <a:gd name="connsiteX13" fmla="*/ 392702 w 1364412"/>
                <a:gd name="connsiteY13" fmla="*/ 1320410 h 1615172"/>
                <a:gd name="connsiteX14" fmla="*/ 227798 w 1364412"/>
                <a:gd name="connsiteY14" fmla="*/ 1200638 h 1615172"/>
                <a:gd name="connsiteX15" fmla="*/ 145736 w 1364412"/>
                <a:gd name="connsiteY15" fmla="*/ 999979 h 1615172"/>
                <a:gd name="connsiteX16" fmla="*/ 124635 w 1364412"/>
                <a:gd name="connsiteY16" fmla="*/ 844650 h 1615172"/>
                <a:gd name="connsiteX17" fmla="*/ 181101 w 1364412"/>
                <a:gd name="connsiteY17" fmla="*/ 631680 h 1615172"/>
                <a:gd name="connsiteX18" fmla="*/ 286804 w 1364412"/>
                <a:gd name="connsiteY18" fmla="*/ 541607 h 1615172"/>
                <a:gd name="connsiteX19" fmla="*/ 345028 w 1364412"/>
                <a:gd name="connsiteY19" fmla="*/ 389019 h 1615172"/>
                <a:gd name="connsiteX20" fmla="*/ 259281 w 1364412"/>
                <a:gd name="connsiteY20" fmla="*/ 234624 h 1615172"/>
                <a:gd name="connsiteX21" fmla="*/ 301485 w 1364412"/>
                <a:gd name="connsiteY21" fmla="*/ 125737 h 1615172"/>
                <a:gd name="connsiteX22" fmla="*/ 1012462 w 1364412"/>
                <a:gd name="connsiteY22" fmla="*/ 1189307 h 1615172"/>
                <a:gd name="connsiteX23" fmla="*/ 1025163 w 1364412"/>
                <a:gd name="connsiteY23" fmla="*/ 812605 h 1615172"/>
                <a:gd name="connsiteX24" fmla="*/ 1061895 w 1364412"/>
                <a:gd name="connsiteY24" fmla="*/ 699673 h 1615172"/>
                <a:gd name="connsiteX25" fmla="*/ 1129746 w 1364412"/>
                <a:gd name="connsiteY25" fmla="*/ 885949 h 1615172"/>
                <a:gd name="connsiteX26" fmla="*/ 1200085 w 1364412"/>
                <a:gd name="connsiteY26" fmla="*/ 1111033 h 1615172"/>
                <a:gd name="connsiteX27" fmla="*/ 1291667 w 1364412"/>
                <a:gd name="connsiteY27" fmla="*/ 1324514 h 1615172"/>
                <a:gd name="connsiteX28" fmla="*/ 1214153 w 1364412"/>
                <a:gd name="connsiteY28" fmla="*/ 1040694 h 1615172"/>
                <a:gd name="connsiteX29" fmla="*/ 1163104 w 1364412"/>
                <a:gd name="connsiteY29" fmla="*/ 848556 h 1615172"/>
                <a:gd name="connsiteX30" fmla="*/ 1073032 w 1364412"/>
                <a:gd name="connsiteY30" fmla="*/ 603738 h 1615172"/>
                <a:gd name="connsiteX31" fmla="*/ 1041965 w 1364412"/>
                <a:gd name="connsiteY31" fmla="*/ 487679 h 1615172"/>
                <a:gd name="connsiteX32" fmla="*/ 1030633 w 1364412"/>
                <a:gd name="connsiteY32" fmla="*/ 332740 h 1615172"/>
                <a:gd name="connsiteX33" fmla="*/ 939194 w 1364412"/>
                <a:gd name="connsiteY33" fmla="*/ 199098 h 1615172"/>
                <a:gd name="connsiteX34" fmla="*/ 1159001 w 1364412"/>
                <a:gd name="connsiteY34" fmla="*/ 432973 h 1615172"/>
                <a:gd name="connsiteX35" fmla="*/ 1159001 w 1364412"/>
                <a:gd name="connsiteY35" fmla="*/ 432973 h 1615172"/>
                <a:gd name="connsiteX36" fmla="*/ 1214153 w 1364412"/>
                <a:gd name="connsiteY36" fmla="*/ 597562 h 1615172"/>
                <a:gd name="connsiteX37" fmla="*/ 1278967 w 1364412"/>
                <a:gd name="connsiteY37" fmla="*/ 926514 h 1615172"/>
                <a:gd name="connsiteX38" fmla="*/ 1363373 w 1364412"/>
                <a:gd name="connsiteY38" fmla="*/ 1452099 h 1615172"/>
                <a:gd name="connsiteX39" fmla="*/ 1322733 w 1364412"/>
                <a:gd name="connsiteY39" fmla="*/ 933744 h 1615172"/>
                <a:gd name="connsiteX40" fmla="*/ 1273496 w 1364412"/>
                <a:gd name="connsiteY40" fmla="*/ 636367 h 1615172"/>
                <a:gd name="connsiteX41" fmla="*/ 1229535 w 1364412"/>
                <a:gd name="connsiteY41" fmla="*/ 410504 h 1615172"/>
                <a:gd name="connsiteX42" fmla="*/ 1353026 w 1364412"/>
                <a:gd name="connsiteY42" fmla="*/ 471197 h 1615172"/>
                <a:gd name="connsiteX43" fmla="*/ 1353739 w 1364412"/>
                <a:gd name="connsiteY43" fmla="*/ 438643 h 1615172"/>
                <a:gd name="connsiteX44" fmla="*/ 1235201 w 1364412"/>
                <a:gd name="connsiteY44" fmla="*/ 342706 h 1615172"/>
                <a:gd name="connsiteX45" fmla="*/ 1143368 w 1364412"/>
                <a:gd name="connsiteY45" fmla="*/ 194798 h 1615172"/>
                <a:gd name="connsiteX46" fmla="*/ 985305 w 1364412"/>
                <a:gd name="connsiteY46" fmla="*/ 0 h 1615172"/>
                <a:gd name="connsiteX0" fmla="*/ 242225 w 1364412"/>
                <a:gd name="connsiteY0" fmla="*/ 65501 h 1615172"/>
                <a:gd name="connsiteX1" fmla="*/ 164103 w 1364412"/>
                <a:gd name="connsiteY1" fmla="*/ 203982 h 1615172"/>
                <a:gd name="connsiteX2" fmla="*/ 53904 w 1364412"/>
                <a:gd name="connsiteY2" fmla="*/ 267873 h 1615172"/>
                <a:gd name="connsiteX3" fmla="*/ 7 w 1364412"/>
                <a:gd name="connsiteY3" fmla="*/ 425851 h 1615172"/>
                <a:gd name="connsiteX4" fmla="*/ 92200 w 1364412"/>
                <a:gd name="connsiteY4" fmla="*/ 573844 h 1615172"/>
                <a:gd name="connsiteX5" fmla="*/ 31436 w 1364412"/>
                <a:gd name="connsiteY5" fmla="*/ 885874 h 1615172"/>
                <a:gd name="connsiteX6" fmla="*/ 106269 w 1364412"/>
                <a:gd name="connsiteY6" fmla="*/ 1170941 h 1615172"/>
                <a:gd name="connsiteX7" fmla="*/ 196732 w 1364412"/>
                <a:gd name="connsiteY7" fmla="*/ 1356166 h 1615172"/>
                <a:gd name="connsiteX8" fmla="*/ 320801 w 1364412"/>
                <a:gd name="connsiteY8" fmla="*/ 1614073 h 1615172"/>
                <a:gd name="connsiteX9" fmla="*/ 275863 w 1364412"/>
                <a:gd name="connsiteY9" fmla="*/ 1442135 h 1615172"/>
                <a:gd name="connsiteX10" fmla="*/ 218031 w 1364412"/>
                <a:gd name="connsiteY10" fmla="*/ 1272931 h 1615172"/>
                <a:gd name="connsiteX11" fmla="*/ 380198 w 1364412"/>
                <a:gd name="connsiteY11" fmla="*/ 1354407 h 1615172"/>
                <a:gd name="connsiteX12" fmla="*/ 549401 w 1364412"/>
                <a:gd name="connsiteY12" fmla="*/ 1410873 h 1615172"/>
                <a:gd name="connsiteX13" fmla="*/ 392702 w 1364412"/>
                <a:gd name="connsiteY13" fmla="*/ 1320410 h 1615172"/>
                <a:gd name="connsiteX14" fmla="*/ 227798 w 1364412"/>
                <a:gd name="connsiteY14" fmla="*/ 1200638 h 1615172"/>
                <a:gd name="connsiteX15" fmla="*/ 145736 w 1364412"/>
                <a:gd name="connsiteY15" fmla="*/ 999979 h 1615172"/>
                <a:gd name="connsiteX16" fmla="*/ 124635 w 1364412"/>
                <a:gd name="connsiteY16" fmla="*/ 844650 h 1615172"/>
                <a:gd name="connsiteX17" fmla="*/ 181101 w 1364412"/>
                <a:gd name="connsiteY17" fmla="*/ 631680 h 1615172"/>
                <a:gd name="connsiteX18" fmla="*/ 286804 w 1364412"/>
                <a:gd name="connsiteY18" fmla="*/ 541607 h 1615172"/>
                <a:gd name="connsiteX19" fmla="*/ 345028 w 1364412"/>
                <a:gd name="connsiteY19" fmla="*/ 389019 h 1615172"/>
                <a:gd name="connsiteX20" fmla="*/ 259281 w 1364412"/>
                <a:gd name="connsiteY20" fmla="*/ 234624 h 1615172"/>
                <a:gd name="connsiteX21" fmla="*/ 301485 w 1364412"/>
                <a:gd name="connsiteY21" fmla="*/ 125737 h 1615172"/>
                <a:gd name="connsiteX22" fmla="*/ 1025163 w 1364412"/>
                <a:gd name="connsiteY22" fmla="*/ 812605 h 1615172"/>
                <a:gd name="connsiteX23" fmla="*/ 1061895 w 1364412"/>
                <a:gd name="connsiteY23" fmla="*/ 699673 h 1615172"/>
                <a:gd name="connsiteX24" fmla="*/ 1129746 w 1364412"/>
                <a:gd name="connsiteY24" fmla="*/ 885949 h 1615172"/>
                <a:gd name="connsiteX25" fmla="*/ 1200085 w 1364412"/>
                <a:gd name="connsiteY25" fmla="*/ 1111033 h 1615172"/>
                <a:gd name="connsiteX26" fmla="*/ 1291667 w 1364412"/>
                <a:gd name="connsiteY26" fmla="*/ 1324514 h 1615172"/>
                <a:gd name="connsiteX27" fmla="*/ 1214153 w 1364412"/>
                <a:gd name="connsiteY27" fmla="*/ 1040694 h 1615172"/>
                <a:gd name="connsiteX28" fmla="*/ 1163104 w 1364412"/>
                <a:gd name="connsiteY28" fmla="*/ 848556 h 1615172"/>
                <a:gd name="connsiteX29" fmla="*/ 1073032 w 1364412"/>
                <a:gd name="connsiteY29" fmla="*/ 603738 h 1615172"/>
                <a:gd name="connsiteX30" fmla="*/ 1041965 w 1364412"/>
                <a:gd name="connsiteY30" fmla="*/ 487679 h 1615172"/>
                <a:gd name="connsiteX31" fmla="*/ 1030633 w 1364412"/>
                <a:gd name="connsiteY31" fmla="*/ 332740 h 1615172"/>
                <a:gd name="connsiteX32" fmla="*/ 939194 w 1364412"/>
                <a:gd name="connsiteY32" fmla="*/ 199098 h 1615172"/>
                <a:gd name="connsiteX33" fmla="*/ 1159001 w 1364412"/>
                <a:gd name="connsiteY33" fmla="*/ 432973 h 1615172"/>
                <a:gd name="connsiteX34" fmla="*/ 1159001 w 1364412"/>
                <a:gd name="connsiteY34" fmla="*/ 432973 h 1615172"/>
                <a:gd name="connsiteX35" fmla="*/ 1214153 w 1364412"/>
                <a:gd name="connsiteY35" fmla="*/ 597562 h 1615172"/>
                <a:gd name="connsiteX36" fmla="*/ 1278967 w 1364412"/>
                <a:gd name="connsiteY36" fmla="*/ 926514 h 1615172"/>
                <a:gd name="connsiteX37" fmla="*/ 1363373 w 1364412"/>
                <a:gd name="connsiteY37" fmla="*/ 1452099 h 1615172"/>
                <a:gd name="connsiteX38" fmla="*/ 1322733 w 1364412"/>
                <a:gd name="connsiteY38" fmla="*/ 933744 h 1615172"/>
                <a:gd name="connsiteX39" fmla="*/ 1273496 w 1364412"/>
                <a:gd name="connsiteY39" fmla="*/ 636367 h 1615172"/>
                <a:gd name="connsiteX40" fmla="*/ 1229535 w 1364412"/>
                <a:gd name="connsiteY40" fmla="*/ 410504 h 1615172"/>
                <a:gd name="connsiteX41" fmla="*/ 1353026 w 1364412"/>
                <a:gd name="connsiteY41" fmla="*/ 471197 h 1615172"/>
                <a:gd name="connsiteX42" fmla="*/ 1353739 w 1364412"/>
                <a:gd name="connsiteY42" fmla="*/ 438643 h 1615172"/>
                <a:gd name="connsiteX43" fmla="*/ 1235201 w 1364412"/>
                <a:gd name="connsiteY43" fmla="*/ 342706 h 1615172"/>
                <a:gd name="connsiteX44" fmla="*/ 1143368 w 1364412"/>
                <a:gd name="connsiteY44" fmla="*/ 194798 h 1615172"/>
                <a:gd name="connsiteX45" fmla="*/ 985305 w 1364412"/>
                <a:gd name="connsiteY45" fmla="*/ 0 h 1615172"/>
                <a:gd name="connsiteX0" fmla="*/ 242225 w 1364412"/>
                <a:gd name="connsiteY0" fmla="*/ 65501 h 1615172"/>
                <a:gd name="connsiteX1" fmla="*/ 164103 w 1364412"/>
                <a:gd name="connsiteY1" fmla="*/ 203982 h 1615172"/>
                <a:gd name="connsiteX2" fmla="*/ 53904 w 1364412"/>
                <a:gd name="connsiteY2" fmla="*/ 267873 h 1615172"/>
                <a:gd name="connsiteX3" fmla="*/ 7 w 1364412"/>
                <a:gd name="connsiteY3" fmla="*/ 425851 h 1615172"/>
                <a:gd name="connsiteX4" fmla="*/ 92200 w 1364412"/>
                <a:gd name="connsiteY4" fmla="*/ 573844 h 1615172"/>
                <a:gd name="connsiteX5" fmla="*/ 31436 w 1364412"/>
                <a:gd name="connsiteY5" fmla="*/ 885874 h 1615172"/>
                <a:gd name="connsiteX6" fmla="*/ 106269 w 1364412"/>
                <a:gd name="connsiteY6" fmla="*/ 1170941 h 1615172"/>
                <a:gd name="connsiteX7" fmla="*/ 196732 w 1364412"/>
                <a:gd name="connsiteY7" fmla="*/ 1356166 h 1615172"/>
                <a:gd name="connsiteX8" fmla="*/ 320801 w 1364412"/>
                <a:gd name="connsiteY8" fmla="*/ 1614073 h 1615172"/>
                <a:gd name="connsiteX9" fmla="*/ 275863 w 1364412"/>
                <a:gd name="connsiteY9" fmla="*/ 1442135 h 1615172"/>
                <a:gd name="connsiteX10" fmla="*/ 218031 w 1364412"/>
                <a:gd name="connsiteY10" fmla="*/ 1272931 h 1615172"/>
                <a:gd name="connsiteX11" fmla="*/ 380198 w 1364412"/>
                <a:gd name="connsiteY11" fmla="*/ 1354407 h 1615172"/>
                <a:gd name="connsiteX12" fmla="*/ 549401 w 1364412"/>
                <a:gd name="connsiteY12" fmla="*/ 1410873 h 1615172"/>
                <a:gd name="connsiteX13" fmla="*/ 392702 w 1364412"/>
                <a:gd name="connsiteY13" fmla="*/ 1320410 h 1615172"/>
                <a:gd name="connsiteX14" fmla="*/ 227798 w 1364412"/>
                <a:gd name="connsiteY14" fmla="*/ 1200638 h 1615172"/>
                <a:gd name="connsiteX15" fmla="*/ 145736 w 1364412"/>
                <a:gd name="connsiteY15" fmla="*/ 999979 h 1615172"/>
                <a:gd name="connsiteX16" fmla="*/ 124635 w 1364412"/>
                <a:gd name="connsiteY16" fmla="*/ 844650 h 1615172"/>
                <a:gd name="connsiteX17" fmla="*/ 181101 w 1364412"/>
                <a:gd name="connsiteY17" fmla="*/ 631680 h 1615172"/>
                <a:gd name="connsiteX18" fmla="*/ 286804 w 1364412"/>
                <a:gd name="connsiteY18" fmla="*/ 541607 h 1615172"/>
                <a:gd name="connsiteX19" fmla="*/ 345028 w 1364412"/>
                <a:gd name="connsiteY19" fmla="*/ 389019 h 1615172"/>
                <a:gd name="connsiteX20" fmla="*/ 259281 w 1364412"/>
                <a:gd name="connsiteY20" fmla="*/ 234624 h 1615172"/>
                <a:gd name="connsiteX21" fmla="*/ 301485 w 1364412"/>
                <a:gd name="connsiteY21" fmla="*/ 125737 h 1615172"/>
                <a:gd name="connsiteX22" fmla="*/ 1061895 w 1364412"/>
                <a:gd name="connsiteY22" fmla="*/ 699673 h 1615172"/>
                <a:gd name="connsiteX23" fmla="*/ 1129746 w 1364412"/>
                <a:gd name="connsiteY23" fmla="*/ 885949 h 1615172"/>
                <a:gd name="connsiteX24" fmla="*/ 1200085 w 1364412"/>
                <a:gd name="connsiteY24" fmla="*/ 1111033 h 1615172"/>
                <a:gd name="connsiteX25" fmla="*/ 1291667 w 1364412"/>
                <a:gd name="connsiteY25" fmla="*/ 1324514 h 1615172"/>
                <a:gd name="connsiteX26" fmla="*/ 1214153 w 1364412"/>
                <a:gd name="connsiteY26" fmla="*/ 1040694 h 1615172"/>
                <a:gd name="connsiteX27" fmla="*/ 1163104 w 1364412"/>
                <a:gd name="connsiteY27" fmla="*/ 848556 h 1615172"/>
                <a:gd name="connsiteX28" fmla="*/ 1073032 w 1364412"/>
                <a:gd name="connsiteY28" fmla="*/ 603738 h 1615172"/>
                <a:gd name="connsiteX29" fmla="*/ 1041965 w 1364412"/>
                <a:gd name="connsiteY29" fmla="*/ 487679 h 1615172"/>
                <a:gd name="connsiteX30" fmla="*/ 1030633 w 1364412"/>
                <a:gd name="connsiteY30" fmla="*/ 332740 h 1615172"/>
                <a:gd name="connsiteX31" fmla="*/ 939194 w 1364412"/>
                <a:gd name="connsiteY31" fmla="*/ 199098 h 1615172"/>
                <a:gd name="connsiteX32" fmla="*/ 1159001 w 1364412"/>
                <a:gd name="connsiteY32" fmla="*/ 432973 h 1615172"/>
                <a:gd name="connsiteX33" fmla="*/ 1159001 w 1364412"/>
                <a:gd name="connsiteY33" fmla="*/ 432973 h 1615172"/>
                <a:gd name="connsiteX34" fmla="*/ 1214153 w 1364412"/>
                <a:gd name="connsiteY34" fmla="*/ 597562 h 1615172"/>
                <a:gd name="connsiteX35" fmla="*/ 1278967 w 1364412"/>
                <a:gd name="connsiteY35" fmla="*/ 926514 h 1615172"/>
                <a:gd name="connsiteX36" fmla="*/ 1363373 w 1364412"/>
                <a:gd name="connsiteY36" fmla="*/ 1452099 h 1615172"/>
                <a:gd name="connsiteX37" fmla="*/ 1322733 w 1364412"/>
                <a:gd name="connsiteY37" fmla="*/ 933744 h 1615172"/>
                <a:gd name="connsiteX38" fmla="*/ 1273496 w 1364412"/>
                <a:gd name="connsiteY38" fmla="*/ 636367 h 1615172"/>
                <a:gd name="connsiteX39" fmla="*/ 1229535 w 1364412"/>
                <a:gd name="connsiteY39" fmla="*/ 410504 h 1615172"/>
                <a:gd name="connsiteX40" fmla="*/ 1353026 w 1364412"/>
                <a:gd name="connsiteY40" fmla="*/ 471197 h 1615172"/>
                <a:gd name="connsiteX41" fmla="*/ 1353739 w 1364412"/>
                <a:gd name="connsiteY41" fmla="*/ 438643 h 1615172"/>
                <a:gd name="connsiteX42" fmla="*/ 1235201 w 1364412"/>
                <a:gd name="connsiteY42" fmla="*/ 342706 h 1615172"/>
                <a:gd name="connsiteX43" fmla="*/ 1143368 w 1364412"/>
                <a:gd name="connsiteY43" fmla="*/ 194798 h 1615172"/>
                <a:gd name="connsiteX44" fmla="*/ 985305 w 1364412"/>
                <a:gd name="connsiteY44" fmla="*/ 0 h 1615172"/>
                <a:gd name="connsiteX0" fmla="*/ 242225 w 1364412"/>
                <a:gd name="connsiteY0" fmla="*/ 65501 h 1615172"/>
                <a:gd name="connsiteX1" fmla="*/ 164103 w 1364412"/>
                <a:gd name="connsiteY1" fmla="*/ 203982 h 1615172"/>
                <a:gd name="connsiteX2" fmla="*/ 53904 w 1364412"/>
                <a:gd name="connsiteY2" fmla="*/ 267873 h 1615172"/>
                <a:gd name="connsiteX3" fmla="*/ 7 w 1364412"/>
                <a:gd name="connsiteY3" fmla="*/ 425851 h 1615172"/>
                <a:gd name="connsiteX4" fmla="*/ 92200 w 1364412"/>
                <a:gd name="connsiteY4" fmla="*/ 573844 h 1615172"/>
                <a:gd name="connsiteX5" fmla="*/ 31436 w 1364412"/>
                <a:gd name="connsiteY5" fmla="*/ 885874 h 1615172"/>
                <a:gd name="connsiteX6" fmla="*/ 106269 w 1364412"/>
                <a:gd name="connsiteY6" fmla="*/ 1170941 h 1615172"/>
                <a:gd name="connsiteX7" fmla="*/ 196732 w 1364412"/>
                <a:gd name="connsiteY7" fmla="*/ 1356166 h 1615172"/>
                <a:gd name="connsiteX8" fmla="*/ 320801 w 1364412"/>
                <a:gd name="connsiteY8" fmla="*/ 1614073 h 1615172"/>
                <a:gd name="connsiteX9" fmla="*/ 275863 w 1364412"/>
                <a:gd name="connsiteY9" fmla="*/ 1442135 h 1615172"/>
                <a:gd name="connsiteX10" fmla="*/ 218031 w 1364412"/>
                <a:gd name="connsiteY10" fmla="*/ 1272931 h 1615172"/>
                <a:gd name="connsiteX11" fmla="*/ 380198 w 1364412"/>
                <a:gd name="connsiteY11" fmla="*/ 1354407 h 1615172"/>
                <a:gd name="connsiteX12" fmla="*/ 549401 w 1364412"/>
                <a:gd name="connsiteY12" fmla="*/ 1410873 h 1615172"/>
                <a:gd name="connsiteX13" fmla="*/ 392702 w 1364412"/>
                <a:gd name="connsiteY13" fmla="*/ 1320410 h 1615172"/>
                <a:gd name="connsiteX14" fmla="*/ 227798 w 1364412"/>
                <a:gd name="connsiteY14" fmla="*/ 1200638 h 1615172"/>
                <a:gd name="connsiteX15" fmla="*/ 145736 w 1364412"/>
                <a:gd name="connsiteY15" fmla="*/ 999979 h 1615172"/>
                <a:gd name="connsiteX16" fmla="*/ 124635 w 1364412"/>
                <a:gd name="connsiteY16" fmla="*/ 844650 h 1615172"/>
                <a:gd name="connsiteX17" fmla="*/ 181101 w 1364412"/>
                <a:gd name="connsiteY17" fmla="*/ 631680 h 1615172"/>
                <a:gd name="connsiteX18" fmla="*/ 286804 w 1364412"/>
                <a:gd name="connsiteY18" fmla="*/ 541607 h 1615172"/>
                <a:gd name="connsiteX19" fmla="*/ 345028 w 1364412"/>
                <a:gd name="connsiteY19" fmla="*/ 389019 h 1615172"/>
                <a:gd name="connsiteX20" fmla="*/ 259281 w 1364412"/>
                <a:gd name="connsiteY20" fmla="*/ 234624 h 1615172"/>
                <a:gd name="connsiteX21" fmla="*/ 301485 w 1364412"/>
                <a:gd name="connsiteY21" fmla="*/ 125737 h 1615172"/>
                <a:gd name="connsiteX22" fmla="*/ 1129746 w 1364412"/>
                <a:gd name="connsiteY22" fmla="*/ 885949 h 1615172"/>
                <a:gd name="connsiteX23" fmla="*/ 1200085 w 1364412"/>
                <a:gd name="connsiteY23" fmla="*/ 1111033 h 1615172"/>
                <a:gd name="connsiteX24" fmla="*/ 1291667 w 1364412"/>
                <a:gd name="connsiteY24" fmla="*/ 1324514 h 1615172"/>
                <a:gd name="connsiteX25" fmla="*/ 1214153 w 1364412"/>
                <a:gd name="connsiteY25" fmla="*/ 1040694 h 1615172"/>
                <a:gd name="connsiteX26" fmla="*/ 1163104 w 1364412"/>
                <a:gd name="connsiteY26" fmla="*/ 848556 h 1615172"/>
                <a:gd name="connsiteX27" fmla="*/ 1073032 w 1364412"/>
                <a:gd name="connsiteY27" fmla="*/ 603738 h 1615172"/>
                <a:gd name="connsiteX28" fmla="*/ 1041965 w 1364412"/>
                <a:gd name="connsiteY28" fmla="*/ 487679 h 1615172"/>
                <a:gd name="connsiteX29" fmla="*/ 1030633 w 1364412"/>
                <a:gd name="connsiteY29" fmla="*/ 332740 h 1615172"/>
                <a:gd name="connsiteX30" fmla="*/ 939194 w 1364412"/>
                <a:gd name="connsiteY30" fmla="*/ 199098 h 1615172"/>
                <a:gd name="connsiteX31" fmla="*/ 1159001 w 1364412"/>
                <a:gd name="connsiteY31" fmla="*/ 432973 h 1615172"/>
                <a:gd name="connsiteX32" fmla="*/ 1159001 w 1364412"/>
                <a:gd name="connsiteY32" fmla="*/ 432973 h 1615172"/>
                <a:gd name="connsiteX33" fmla="*/ 1214153 w 1364412"/>
                <a:gd name="connsiteY33" fmla="*/ 597562 h 1615172"/>
                <a:gd name="connsiteX34" fmla="*/ 1278967 w 1364412"/>
                <a:gd name="connsiteY34" fmla="*/ 926514 h 1615172"/>
                <a:gd name="connsiteX35" fmla="*/ 1363373 w 1364412"/>
                <a:gd name="connsiteY35" fmla="*/ 1452099 h 1615172"/>
                <a:gd name="connsiteX36" fmla="*/ 1322733 w 1364412"/>
                <a:gd name="connsiteY36" fmla="*/ 933744 h 1615172"/>
                <a:gd name="connsiteX37" fmla="*/ 1273496 w 1364412"/>
                <a:gd name="connsiteY37" fmla="*/ 636367 h 1615172"/>
                <a:gd name="connsiteX38" fmla="*/ 1229535 w 1364412"/>
                <a:gd name="connsiteY38" fmla="*/ 410504 h 1615172"/>
                <a:gd name="connsiteX39" fmla="*/ 1353026 w 1364412"/>
                <a:gd name="connsiteY39" fmla="*/ 471197 h 1615172"/>
                <a:gd name="connsiteX40" fmla="*/ 1353739 w 1364412"/>
                <a:gd name="connsiteY40" fmla="*/ 438643 h 1615172"/>
                <a:gd name="connsiteX41" fmla="*/ 1235201 w 1364412"/>
                <a:gd name="connsiteY41" fmla="*/ 342706 h 1615172"/>
                <a:gd name="connsiteX42" fmla="*/ 1143368 w 1364412"/>
                <a:gd name="connsiteY42" fmla="*/ 194798 h 1615172"/>
                <a:gd name="connsiteX43" fmla="*/ 985305 w 1364412"/>
                <a:gd name="connsiteY43" fmla="*/ 0 h 1615172"/>
                <a:gd name="connsiteX0" fmla="*/ 242225 w 1364412"/>
                <a:gd name="connsiteY0" fmla="*/ 65501 h 1615172"/>
                <a:gd name="connsiteX1" fmla="*/ 164103 w 1364412"/>
                <a:gd name="connsiteY1" fmla="*/ 203982 h 1615172"/>
                <a:gd name="connsiteX2" fmla="*/ 53904 w 1364412"/>
                <a:gd name="connsiteY2" fmla="*/ 267873 h 1615172"/>
                <a:gd name="connsiteX3" fmla="*/ 7 w 1364412"/>
                <a:gd name="connsiteY3" fmla="*/ 425851 h 1615172"/>
                <a:gd name="connsiteX4" fmla="*/ 92200 w 1364412"/>
                <a:gd name="connsiteY4" fmla="*/ 573844 h 1615172"/>
                <a:gd name="connsiteX5" fmla="*/ 31436 w 1364412"/>
                <a:gd name="connsiteY5" fmla="*/ 885874 h 1615172"/>
                <a:gd name="connsiteX6" fmla="*/ 106269 w 1364412"/>
                <a:gd name="connsiteY6" fmla="*/ 1170941 h 1615172"/>
                <a:gd name="connsiteX7" fmla="*/ 196732 w 1364412"/>
                <a:gd name="connsiteY7" fmla="*/ 1356166 h 1615172"/>
                <a:gd name="connsiteX8" fmla="*/ 320801 w 1364412"/>
                <a:gd name="connsiteY8" fmla="*/ 1614073 h 1615172"/>
                <a:gd name="connsiteX9" fmla="*/ 275863 w 1364412"/>
                <a:gd name="connsiteY9" fmla="*/ 1442135 h 1615172"/>
                <a:gd name="connsiteX10" fmla="*/ 218031 w 1364412"/>
                <a:gd name="connsiteY10" fmla="*/ 1272931 h 1615172"/>
                <a:gd name="connsiteX11" fmla="*/ 380198 w 1364412"/>
                <a:gd name="connsiteY11" fmla="*/ 1354407 h 1615172"/>
                <a:gd name="connsiteX12" fmla="*/ 549401 w 1364412"/>
                <a:gd name="connsiteY12" fmla="*/ 1410873 h 1615172"/>
                <a:gd name="connsiteX13" fmla="*/ 392702 w 1364412"/>
                <a:gd name="connsiteY13" fmla="*/ 1320410 h 1615172"/>
                <a:gd name="connsiteX14" fmla="*/ 227798 w 1364412"/>
                <a:gd name="connsiteY14" fmla="*/ 1200638 h 1615172"/>
                <a:gd name="connsiteX15" fmla="*/ 145736 w 1364412"/>
                <a:gd name="connsiteY15" fmla="*/ 999979 h 1615172"/>
                <a:gd name="connsiteX16" fmla="*/ 124635 w 1364412"/>
                <a:gd name="connsiteY16" fmla="*/ 844650 h 1615172"/>
                <a:gd name="connsiteX17" fmla="*/ 181101 w 1364412"/>
                <a:gd name="connsiteY17" fmla="*/ 631680 h 1615172"/>
                <a:gd name="connsiteX18" fmla="*/ 286804 w 1364412"/>
                <a:gd name="connsiteY18" fmla="*/ 541607 h 1615172"/>
                <a:gd name="connsiteX19" fmla="*/ 345028 w 1364412"/>
                <a:gd name="connsiteY19" fmla="*/ 389019 h 1615172"/>
                <a:gd name="connsiteX20" fmla="*/ 259281 w 1364412"/>
                <a:gd name="connsiteY20" fmla="*/ 234624 h 1615172"/>
                <a:gd name="connsiteX21" fmla="*/ 301485 w 1364412"/>
                <a:gd name="connsiteY21" fmla="*/ 125737 h 1615172"/>
                <a:gd name="connsiteX22" fmla="*/ 1200085 w 1364412"/>
                <a:gd name="connsiteY22" fmla="*/ 1111033 h 1615172"/>
                <a:gd name="connsiteX23" fmla="*/ 1291667 w 1364412"/>
                <a:gd name="connsiteY23" fmla="*/ 1324514 h 1615172"/>
                <a:gd name="connsiteX24" fmla="*/ 1214153 w 1364412"/>
                <a:gd name="connsiteY24" fmla="*/ 1040694 h 1615172"/>
                <a:gd name="connsiteX25" fmla="*/ 1163104 w 1364412"/>
                <a:gd name="connsiteY25" fmla="*/ 848556 h 1615172"/>
                <a:gd name="connsiteX26" fmla="*/ 1073032 w 1364412"/>
                <a:gd name="connsiteY26" fmla="*/ 603738 h 1615172"/>
                <a:gd name="connsiteX27" fmla="*/ 1041965 w 1364412"/>
                <a:gd name="connsiteY27" fmla="*/ 487679 h 1615172"/>
                <a:gd name="connsiteX28" fmla="*/ 1030633 w 1364412"/>
                <a:gd name="connsiteY28" fmla="*/ 332740 h 1615172"/>
                <a:gd name="connsiteX29" fmla="*/ 939194 w 1364412"/>
                <a:gd name="connsiteY29" fmla="*/ 199098 h 1615172"/>
                <a:gd name="connsiteX30" fmla="*/ 1159001 w 1364412"/>
                <a:gd name="connsiteY30" fmla="*/ 432973 h 1615172"/>
                <a:gd name="connsiteX31" fmla="*/ 1159001 w 1364412"/>
                <a:gd name="connsiteY31" fmla="*/ 432973 h 1615172"/>
                <a:gd name="connsiteX32" fmla="*/ 1214153 w 1364412"/>
                <a:gd name="connsiteY32" fmla="*/ 597562 h 1615172"/>
                <a:gd name="connsiteX33" fmla="*/ 1278967 w 1364412"/>
                <a:gd name="connsiteY33" fmla="*/ 926514 h 1615172"/>
                <a:gd name="connsiteX34" fmla="*/ 1363373 w 1364412"/>
                <a:gd name="connsiteY34" fmla="*/ 1452099 h 1615172"/>
                <a:gd name="connsiteX35" fmla="*/ 1322733 w 1364412"/>
                <a:gd name="connsiteY35" fmla="*/ 933744 h 1615172"/>
                <a:gd name="connsiteX36" fmla="*/ 1273496 w 1364412"/>
                <a:gd name="connsiteY36" fmla="*/ 636367 h 1615172"/>
                <a:gd name="connsiteX37" fmla="*/ 1229535 w 1364412"/>
                <a:gd name="connsiteY37" fmla="*/ 410504 h 1615172"/>
                <a:gd name="connsiteX38" fmla="*/ 1353026 w 1364412"/>
                <a:gd name="connsiteY38" fmla="*/ 471197 h 1615172"/>
                <a:gd name="connsiteX39" fmla="*/ 1353739 w 1364412"/>
                <a:gd name="connsiteY39" fmla="*/ 438643 h 1615172"/>
                <a:gd name="connsiteX40" fmla="*/ 1235201 w 1364412"/>
                <a:gd name="connsiteY40" fmla="*/ 342706 h 1615172"/>
                <a:gd name="connsiteX41" fmla="*/ 1143368 w 1364412"/>
                <a:gd name="connsiteY41" fmla="*/ 194798 h 1615172"/>
                <a:gd name="connsiteX42" fmla="*/ 985305 w 1364412"/>
                <a:gd name="connsiteY42" fmla="*/ 0 h 1615172"/>
                <a:gd name="connsiteX0" fmla="*/ 242225 w 1364412"/>
                <a:gd name="connsiteY0" fmla="*/ 65501 h 1615172"/>
                <a:gd name="connsiteX1" fmla="*/ 164103 w 1364412"/>
                <a:gd name="connsiteY1" fmla="*/ 203982 h 1615172"/>
                <a:gd name="connsiteX2" fmla="*/ 53904 w 1364412"/>
                <a:gd name="connsiteY2" fmla="*/ 267873 h 1615172"/>
                <a:gd name="connsiteX3" fmla="*/ 7 w 1364412"/>
                <a:gd name="connsiteY3" fmla="*/ 425851 h 1615172"/>
                <a:gd name="connsiteX4" fmla="*/ 92200 w 1364412"/>
                <a:gd name="connsiteY4" fmla="*/ 573844 h 1615172"/>
                <a:gd name="connsiteX5" fmla="*/ 31436 w 1364412"/>
                <a:gd name="connsiteY5" fmla="*/ 885874 h 1615172"/>
                <a:gd name="connsiteX6" fmla="*/ 106269 w 1364412"/>
                <a:gd name="connsiteY6" fmla="*/ 1170941 h 1615172"/>
                <a:gd name="connsiteX7" fmla="*/ 196732 w 1364412"/>
                <a:gd name="connsiteY7" fmla="*/ 1356166 h 1615172"/>
                <a:gd name="connsiteX8" fmla="*/ 320801 w 1364412"/>
                <a:gd name="connsiteY8" fmla="*/ 1614073 h 1615172"/>
                <a:gd name="connsiteX9" fmla="*/ 275863 w 1364412"/>
                <a:gd name="connsiteY9" fmla="*/ 1442135 h 1615172"/>
                <a:gd name="connsiteX10" fmla="*/ 218031 w 1364412"/>
                <a:gd name="connsiteY10" fmla="*/ 1272931 h 1615172"/>
                <a:gd name="connsiteX11" fmla="*/ 380198 w 1364412"/>
                <a:gd name="connsiteY11" fmla="*/ 1354407 h 1615172"/>
                <a:gd name="connsiteX12" fmla="*/ 549401 w 1364412"/>
                <a:gd name="connsiteY12" fmla="*/ 1410873 h 1615172"/>
                <a:gd name="connsiteX13" fmla="*/ 392702 w 1364412"/>
                <a:gd name="connsiteY13" fmla="*/ 1320410 h 1615172"/>
                <a:gd name="connsiteX14" fmla="*/ 227798 w 1364412"/>
                <a:gd name="connsiteY14" fmla="*/ 1200638 h 1615172"/>
                <a:gd name="connsiteX15" fmla="*/ 145736 w 1364412"/>
                <a:gd name="connsiteY15" fmla="*/ 999979 h 1615172"/>
                <a:gd name="connsiteX16" fmla="*/ 124635 w 1364412"/>
                <a:gd name="connsiteY16" fmla="*/ 844650 h 1615172"/>
                <a:gd name="connsiteX17" fmla="*/ 181101 w 1364412"/>
                <a:gd name="connsiteY17" fmla="*/ 631680 h 1615172"/>
                <a:gd name="connsiteX18" fmla="*/ 286804 w 1364412"/>
                <a:gd name="connsiteY18" fmla="*/ 541607 h 1615172"/>
                <a:gd name="connsiteX19" fmla="*/ 345028 w 1364412"/>
                <a:gd name="connsiteY19" fmla="*/ 389019 h 1615172"/>
                <a:gd name="connsiteX20" fmla="*/ 259281 w 1364412"/>
                <a:gd name="connsiteY20" fmla="*/ 234624 h 1615172"/>
                <a:gd name="connsiteX21" fmla="*/ 301485 w 1364412"/>
                <a:gd name="connsiteY21" fmla="*/ 125737 h 1615172"/>
                <a:gd name="connsiteX22" fmla="*/ 1291667 w 1364412"/>
                <a:gd name="connsiteY22" fmla="*/ 1324514 h 1615172"/>
                <a:gd name="connsiteX23" fmla="*/ 1214153 w 1364412"/>
                <a:gd name="connsiteY23" fmla="*/ 1040694 h 1615172"/>
                <a:gd name="connsiteX24" fmla="*/ 1163104 w 1364412"/>
                <a:gd name="connsiteY24" fmla="*/ 848556 h 1615172"/>
                <a:gd name="connsiteX25" fmla="*/ 1073032 w 1364412"/>
                <a:gd name="connsiteY25" fmla="*/ 603738 h 1615172"/>
                <a:gd name="connsiteX26" fmla="*/ 1041965 w 1364412"/>
                <a:gd name="connsiteY26" fmla="*/ 487679 h 1615172"/>
                <a:gd name="connsiteX27" fmla="*/ 1030633 w 1364412"/>
                <a:gd name="connsiteY27" fmla="*/ 332740 h 1615172"/>
                <a:gd name="connsiteX28" fmla="*/ 939194 w 1364412"/>
                <a:gd name="connsiteY28" fmla="*/ 199098 h 1615172"/>
                <a:gd name="connsiteX29" fmla="*/ 1159001 w 1364412"/>
                <a:gd name="connsiteY29" fmla="*/ 432973 h 1615172"/>
                <a:gd name="connsiteX30" fmla="*/ 1159001 w 1364412"/>
                <a:gd name="connsiteY30" fmla="*/ 432973 h 1615172"/>
                <a:gd name="connsiteX31" fmla="*/ 1214153 w 1364412"/>
                <a:gd name="connsiteY31" fmla="*/ 597562 h 1615172"/>
                <a:gd name="connsiteX32" fmla="*/ 1278967 w 1364412"/>
                <a:gd name="connsiteY32" fmla="*/ 926514 h 1615172"/>
                <a:gd name="connsiteX33" fmla="*/ 1363373 w 1364412"/>
                <a:gd name="connsiteY33" fmla="*/ 1452099 h 1615172"/>
                <a:gd name="connsiteX34" fmla="*/ 1322733 w 1364412"/>
                <a:gd name="connsiteY34" fmla="*/ 933744 h 1615172"/>
                <a:gd name="connsiteX35" fmla="*/ 1273496 w 1364412"/>
                <a:gd name="connsiteY35" fmla="*/ 636367 h 1615172"/>
                <a:gd name="connsiteX36" fmla="*/ 1229535 w 1364412"/>
                <a:gd name="connsiteY36" fmla="*/ 410504 h 1615172"/>
                <a:gd name="connsiteX37" fmla="*/ 1353026 w 1364412"/>
                <a:gd name="connsiteY37" fmla="*/ 471197 h 1615172"/>
                <a:gd name="connsiteX38" fmla="*/ 1353739 w 1364412"/>
                <a:gd name="connsiteY38" fmla="*/ 438643 h 1615172"/>
                <a:gd name="connsiteX39" fmla="*/ 1235201 w 1364412"/>
                <a:gd name="connsiteY39" fmla="*/ 342706 h 1615172"/>
                <a:gd name="connsiteX40" fmla="*/ 1143368 w 1364412"/>
                <a:gd name="connsiteY40" fmla="*/ 194798 h 1615172"/>
                <a:gd name="connsiteX41" fmla="*/ 985305 w 1364412"/>
                <a:gd name="connsiteY41" fmla="*/ 0 h 1615172"/>
                <a:gd name="connsiteX0" fmla="*/ 242225 w 1364412"/>
                <a:gd name="connsiteY0" fmla="*/ 65501 h 1615172"/>
                <a:gd name="connsiteX1" fmla="*/ 164103 w 1364412"/>
                <a:gd name="connsiteY1" fmla="*/ 203982 h 1615172"/>
                <a:gd name="connsiteX2" fmla="*/ 53904 w 1364412"/>
                <a:gd name="connsiteY2" fmla="*/ 267873 h 1615172"/>
                <a:gd name="connsiteX3" fmla="*/ 7 w 1364412"/>
                <a:gd name="connsiteY3" fmla="*/ 425851 h 1615172"/>
                <a:gd name="connsiteX4" fmla="*/ 92200 w 1364412"/>
                <a:gd name="connsiteY4" fmla="*/ 573844 h 1615172"/>
                <a:gd name="connsiteX5" fmla="*/ 31436 w 1364412"/>
                <a:gd name="connsiteY5" fmla="*/ 885874 h 1615172"/>
                <a:gd name="connsiteX6" fmla="*/ 106269 w 1364412"/>
                <a:gd name="connsiteY6" fmla="*/ 1170941 h 1615172"/>
                <a:gd name="connsiteX7" fmla="*/ 196732 w 1364412"/>
                <a:gd name="connsiteY7" fmla="*/ 1356166 h 1615172"/>
                <a:gd name="connsiteX8" fmla="*/ 320801 w 1364412"/>
                <a:gd name="connsiteY8" fmla="*/ 1614073 h 1615172"/>
                <a:gd name="connsiteX9" fmla="*/ 275863 w 1364412"/>
                <a:gd name="connsiteY9" fmla="*/ 1442135 h 1615172"/>
                <a:gd name="connsiteX10" fmla="*/ 218031 w 1364412"/>
                <a:gd name="connsiteY10" fmla="*/ 1272931 h 1615172"/>
                <a:gd name="connsiteX11" fmla="*/ 380198 w 1364412"/>
                <a:gd name="connsiteY11" fmla="*/ 1354407 h 1615172"/>
                <a:gd name="connsiteX12" fmla="*/ 549401 w 1364412"/>
                <a:gd name="connsiteY12" fmla="*/ 1410873 h 1615172"/>
                <a:gd name="connsiteX13" fmla="*/ 392702 w 1364412"/>
                <a:gd name="connsiteY13" fmla="*/ 1320410 h 1615172"/>
                <a:gd name="connsiteX14" fmla="*/ 227798 w 1364412"/>
                <a:gd name="connsiteY14" fmla="*/ 1200638 h 1615172"/>
                <a:gd name="connsiteX15" fmla="*/ 145736 w 1364412"/>
                <a:gd name="connsiteY15" fmla="*/ 999979 h 1615172"/>
                <a:gd name="connsiteX16" fmla="*/ 124635 w 1364412"/>
                <a:gd name="connsiteY16" fmla="*/ 844650 h 1615172"/>
                <a:gd name="connsiteX17" fmla="*/ 181101 w 1364412"/>
                <a:gd name="connsiteY17" fmla="*/ 631680 h 1615172"/>
                <a:gd name="connsiteX18" fmla="*/ 286804 w 1364412"/>
                <a:gd name="connsiteY18" fmla="*/ 541607 h 1615172"/>
                <a:gd name="connsiteX19" fmla="*/ 345028 w 1364412"/>
                <a:gd name="connsiteY19" fmla="*/ 389019 h 1615172"/>
                <a:gd name="connsiteX20" fmla="*/ 259281 w 1364412"/>
                <a:gd name="connsiteY20" fmla="*/ 234624 h 1615172"/>
                <a:gd name="connsiteX21" fmla="*/ 301485 w 1364412"/>
                <a:gd name="connsiteY21" fmla="*/ 125737 h 1615172"/>
                <a:gd name="connsiteX22" fmla="*/ 1291667 w 1364412"/>
                <a:gd name="connsiteY22" fmla="*/ 1324514 h 1615172"/>
                <a:gd name="connsiteX23" fmla="*/ 1163104 w 1364412"/>
                <a:gd name="connsiteY23" fmla="*/ 848556 h 1615172"/>
                <a:gd name="connsiteX24" fmla="*/ 1073032 w 1364412"/>
                <a:gd name="connsiteY24" fmla="*/ 603738 h 1615172"/>
                <a:gd name="connsiteX25" fmla="*/ 1041965 w 1364412"/>
                <a:gd name="connsiteY25" fmla="*/ 487679 h 1615172"/>
                <a:gd name="connsiteX26" fmla="*/ 1030633 w 1364412"/>
                <a:gd name="connsiteY26" fmla="*/ 332740 h 1615172"/>
                <a:gd name="connsiteX27" fmla="*/ 939194 w 1364412"/>
                <a:gd name="connsiteY27" fmla="*/ 199098 h 1615172"/>
                <a:gd name="connsiteX28" fmla="*/ 1159001 w 1364412"/>
                <a:gd name="connsiteY28" fmla="*/ 432973 h 1615172"/>
                <a:gd name="connsiteX29" fmla="*/ 1159001 w 1364412"/>
                <a:gd name="connsiteY29" fmla="*/ 432973 h 1615172"/>
                <a:gd name="connsiteX30" fmla="*/ 1214153 w 1364412"/>
                <a:gd name="connsiteY30" fmla="*/ 597562 h 1615172"/>
                <a:gd name="connsiteX31" fmla="*/ 1278967 w 1364412"/>
                <a:gd name="connsiteY31" fmla="*/ 926514 h 1615172"/>
                <a:gd name="connsiteX32" fmla="*/ 1363373 w 1364412"/>
                <a:gd name="connsiteY32" fmla="*/ 1452099 h 1615172"/>
                <a:gd name="connsiteX33" fmla="*/ 1322733 w 1364412"/>
                <a:gd name="connsiteY33" fmla="*/ 933744 h 1615172"/>
                <a:gd name="connsiteX34" fmla="*/ 1273496 w 1364412"/>
                <a:gd name="connsiteY34" fmla="*/ 636367 h 1615172"/>
                <a:gd name="connsiteX35" fmla="*/ 1229535 w 1364412"/>
                <a:gd name="connsiteY35" fmla="*/ 410504 h 1615172"/>
                <a:gd name="connsiteX36" fmla="*/ 1353026 w 1364412"/>
                <a:gd name="connsiteY36" fmla="*/ 471197 h 1615172"/>
                <a:gd name="connsiteX37" fmla="*/ 1353739 w 1364412"/>
                <a:gd name="connsiteY37" fmla="*/ 438643 h 1615172"/>
                <a:gd name="connsiteX38" fmla="*/ 1235201 w 1364412"/>
                <a:gd name="connsiteY38" fmla="*/ 342706 h 1615172"/>
                <a:gd name="connsiteX39" fmla="*/ 1143368 w 1364412"/>
                <a:gd name="connsiteY39" fmla="*/ 194798 h 1615172"/>
                <a:gd name="connsiteX40" fmla="*/ 985305 w 1364412"/>
                <a:gd name="connsiteY40" fmla="*/ 0 h 1615172"/>
                <a:gd name="connsiteX0" fmla="*/ 242225 w 1364412"/>
                <a:gd name="connsiteY0" fmla="*/ 65501 h 1615172"/>
                <a:gd name="connsiteX1" fmla="*/ 164103 w 1364412"/>
                <a:gd name="connsiteY1" fmla="*/ 203982 h 1615172"/>
                <a:gd name="connsiteX2" fmla="*/ 53904 w 1364412"/>
                <a:gd name="connsiteY2" fmla="*/ 267873 h 1615172"/>
                <a:gd name="connsiteX3" fmla="*/ 7 w 1364412"/>
                <a:gd name="connsiteY3" fmla="*/ 425851 h 1615172"/>
                <a:gd name="connsiteX4" fmla="*/ 92200 w 1364412"/>
                <a:gd name="connsiteY4" fmla="*/ 573844 h 1615172"/>
                <a:gd name="connsiteX5" fmla="*/ 31436 w 1364412"/>
                <a:gd name="connsiteY5" fmla="*/ 885874 h 1615172"/>
                <a:gd name="connsiteX6" fmla="*/ 106269 w 1364412"/>
                <a:gd name="connsiteY6" fmla="*/ 1170941 h 1615172"/>
                <a:gd name="connsiteX7" fmla="*/ 196732 w 1364412"/>
                <a:gd name="connsiteY7" fmla="*/ 1356166 h 1615172"/>
                <a:gd name="connsiteX8" fmla="*/ 320801 w 1364412"/>
                <a:gd name="connsiteY8" fmla="*/ 1614073 h 1615172"/>
                <a:gd name="connsiteX9" fmla="*/ 275863 w 1364412"/>
                <a:gd name="connsiteY9" fmla="*/ 1442135 h 1615172"/>
                <a:gd name="connsiteX10" fmla="*/ 218031 w 1364412"/>
                <a:gd name="connsiteY10" fmla="*/ 1272931 h 1615172"/>
                <a:gd name="connsiteX11" fmla="*/ 380198 w 1364412"/>
                <a:gd name="connsiteY11" fmla="*/ 1354407 h 1615172"/>
                <a:gd name="connsiteX12" fmla="*/ 549401 w 1364412"/>
                <a:gd name="connsiteY12" fmla="*/ 1410873 h 1615172"/>
                <a:gd name="connsiteX13" fmla="*/ 392702 w 1364412"/>
                <a:gd name="connsiteY13" fmla="*/ 1320410 h 1615172"/>
                <a:gd name="connsiteX14" fmla="*/ 227798 w 1364412"/>
                <a:gd name="connsiteY14" fmla="*/ 1200638 h 1615172"/>
                <a:gd name="connsiteX15" fmla="*/ 145736 w 1364412"/>
                <a:gd name="connsiteY15" fmla="*/ 999979 h 1615172"/>
                <a:gd name="connsiteX16" fmla="*/ 124635 w 1364412"/>
                <a:gd name="connsiteY16" fmla="*/ 844650 h 1615172"/>
                <a:gd name="connsiteX17" fmla="*/ 181101 w 1364412"/>
                <a:gd name="connsiteY17" fmla="*/ 631680 h 1615172"/>
                <a:gd name="connsiteX18" fmla="*/ 286804 w 1364412"/>
                <a:gd name="connsiteY18" fmla="*/ 541607 h 1615172"/>
                <a:gd name="connsiteX19" fmla="*/ 345028 w 1364412"/>
                <a:gd name="connsiteY19" fmla="*/ 389019 h 1615172"/>
                <a:gd name="connsiteX20" fmla="*/ 259281 w 1364412"/>
                <a:gd name="connsiteY20" fmla="*/ 234624 h 1615172"/>
                <a:gd name="connsiteX21" fmla="*/ 301485 w 1364412"/>
                <a:gd name="connsiteY21" fmla="*/ 125737 h 1615172"/>
                <a:gd name="connsiteX22" fmla="*/ 1163104 w 1364412"/>
                <a:gd name="connsiteY22" fmla="*/ 848556 h 1615172"/>
                <a:gd name="connsiteX23" fmla="*/ 1073032 w 1364412"/>
                <a:gd name="connsiteY23" fmla="*/ 603738 h 1615172"/>
                <a:gd name="connsiteX24" fmla="*/ 1041965 w 1364412"/>
                <a:gd name="connsiteY24" fmla="*/ 487679 h 1615172"/>
                <a:gd name="connsiteX25" fmla="*/ 1030633 w 1364412"/>
                <a:gd name="connsiteY25" fmla="*/ 332740 h 1615172"/>
                <a:gd name="connsiteX26" fmla="*/ 939194 w 1364412"/>
                <a:gd name="connsiteY26" fmla="*/ 199098 h 1615172"/>
                <a:gd name="connsiteX27" fmla="*/ 1159001 w 1364412"/>
                <a:gd name="connsiteY27" fmla="*/ 432973 h 1615172"/>
                <a:gd name="connsiteX28" fmla="*/ 1159001 w 1364412"/>
                <a:gd name="connsiteY28" fmla="*/ 432973 h 1615172"/>
                <a:gd name="connsiteX29" fmla="*/ 1214153 w 1364412"/>
                <a:gd name="connsiteY29" fmla="*/ 597562 h 1615172"/>
                <a:gd name="connsiteX30" fmla="*/ 1278967 w 1364412"/>
                <a:gd name="connsiteY30" fmla="*/ 926514 h 1615172"/>
                <a:gd name="connsiteX31" fmla="*/ 1363373 w 1364412"/>
                <a:gd name="connsiteY31" fmla="*/ 1452099 h 1615172"/>
                <a:gd name="connsiteX32" fmla="*/ 1322733 w 1364412"/>
                <a:gd name="connsiteY32" fmla="*/ 933744 h 1615172"/>
                <a:gd name="connsiteX33" fmla="*/ 1273496 w 1364412"/>
                <a:gd name="connsiteY33" fmla="*/ 636367 h 1615172"/>
                <a:gd name="connsiteX34" fmla="*/ 1229535 w 1364412"/>
                <a:gd name="connsiteY34" fmla="*/ 410504 h 1615172"/>
                <a:gd name="connsiteX35" fmla="*/ 1353026 w 1364412"/>
                <a:gd name="connsiteY35" fmla="*/ 471197 h 1615172"/>
                <a:gd name="connsiteX36" fmla="*/ 1353739 w 1364412"/>
                <a:gd name="connsiteY36" fmla="*/ 438643 h 1615172"/>
                <a:gd name="connsiteX37" fmla="*/ 1235201 w 1364412"/>
                <a:gd name="connsiteY37" fmla="*/ 342706 h 1615172"/>
                <a:gd name="connsiteX38" fmla="*/ 1143368 w 1364412"/>
                <a:gd name="connsiteY38" fmla="*/ 194798 h 1615172"/>
                <a:gd name="connsiteX39" fmla="*/ 985305 w 1364412"/>
                <a:gd name="connsiteY39" fmla="*/ 0 h 1615172"/>
                <a:gd name="connsiteX0" fmla="*/ 242225 w 1364412"/>
                <a:gd name="connsiteY0" fmla="*/ 65501 h 1615172"/>
                <a:gd name="connsiteX1" fmla="*/ 164103 w 1364412"/>
                <a:gd name="connsiteY1" fmla="*/ 203982 h 1615172"/>
                <a:gd name="connsiteX2" fmla="*/ 53904 w 1364412"/>
                <a:gd name="connsiteY2" fmla="*/ 267873 h 1615172"/>
                <a:gd name="connsiteX3" fmla="*/ 7 w 1364412"/>
                <a:gd name="connsiteY3" fmla="*/ 425851 h 1615172"/>
                <a:gd name="connsiteX4" fmla="*/ 92200 w 1364412"/>
                <a:gd name="connsiteY4" fmla="*/ 573844 h 1615172"/>
                <a:gd name="connsiteX5" fmla="*/ 31436 w 1364412"/>
                <a:gd name="connsiteY5" fmla="*/ 885874 h 1615172"/>
                <a:gd name="connsiteX6" fmla="*/ 106269 w 1364412"/>
                <a:gd name="connsiteY6" fmla="*/ 1170941 h 1615172"/>
                <a:gd name="connsiteX7" fmla="*/ 196732 w 1364412"/>
                <a:gd name="connsiteY7" fmla="*/ 1356166 h 1615172"/>
                <a:gd name="connsiteX8" fmla="*/ 320801 w 1364412"/>
                <a:gd name="connsiteY8" fmla="*/ 1614073 h 1615172"/>
                <a:gd name="connsiteX9" fmla="*/ 275863 w 1364412"/>
                <a:gd name="connsiteY9" fmla="*/ 1442135 h 1615172"/>
                <a:gd name="connsiteX10" fmla="*/ 218031 w 1364412"/>
                <a:gd name="connsiteY10" fmla="*/ 1272931 h 1615172"/>
                <a:gd name="connsiteX11" fmla="*/ 380198 w 1364412"/>
                <a:gd name="connsiteY11" fmla="*/ 1354407 h 1615172"/>
                <a:gd name="connsiteX12" fmla="*/ 549401 w 1364412"/>
                <a:gd name="connsiteY12" fmla="*/ 1410873 h 1615172"/>
                <a:gd name="connsiteX13" fmla="*/ 392702 w 1364412"/>
                <a:gd name="connsiteY13" fmla="*/ 1320410 h 1615172"/>
                <a:gd name="connsiteX14" fmla="*/ 227798 w 1364412"/>
                <a:gd name="connsiteY14" fmla="*/ 1200638 h 1615172"/>
                <a:gd name="connsiteX15" fmla="*/ 145736 w 1364412"/>
                <a:gd name="connsiteY15" fmla="*/ 999979 h 1615172"/>
                <a:gd name="connsiteX16" fmla="*/ 124635 w 1364412"/>
                <a:gd name="connsiteY16" fmla="*/ 844650 h 1615172"/>
                <a:gd name="connsiteX17" fmla="*/ 181101 w 1364412"/>
                <a:gd name="connsiteY17" fmla="*/ 631680 h 1615172"/>
                <a:gd name="connsiteX18" fmla="*/ 286804 w 1364412"/>
                <a:gd name="connsiteY18" fmla="*/ 541607 h 1615172"/>
                <a:gd name="connsiteX19" fmla="*/ 345028 w 1364412"/>
                <a:gd name="connsiteY19" fmla="*/ 389019 h 1615172"/>
                <a:gd name="connsiteX20" fmla="*/ 259281 w 1364412"/>
                <a:gd name="connsiteY20" fmla="*/ 234624 h 1615172"/>
                <a:gd name="connsiteX21" fmla="*/ 301485 w 1364412"/>
                <a:gd name="connsiteY21" fmla="*/ 125737 h 1615172"/>
                <a:gd name="connsiteX22" fmla="*/ 1073032 w 1364412"/>
                <a:gd name="connsiteY22" fmla="*/ 603738 h 1615172"/>
                <a:gd name="connsiteX23" fmla="*/ 1041965 w 1364412"/>
                <a:gd name="connsiteY23" fmla="*/ 487679 h 1615172"/>
                <a:gd name="connsiteX24" fmla="*/ 1030633 w 1364412"/>
                <a:gd name="connsiteY24" fmla="*/ 332740 h 1615172"/>
                <a:gd name="connsiteX25" fmla="*/ 939194 w 1364412"/>
                <a:gd name="connsiteY25" fmla="*/ 199098 h 1615172"/>
                <a:gd name="connsiteX26" fmla="*/ 1159001 w 1364412"/>
                <a:gd name="connsiteY26" fmla="*/ 432973 h 1615172"/>
                <a:gd name="connsiteX27" fmla="*/ 1159001 w 1364412"/>
                <a:gd name="connsiteY27" fmla="*/ 432973 h 1615172"/>
                <a:gd name="connsiteX28" fmla="*/ 1214153 w 1364412"/>
                <a:gd name="connsiteY28" fmla="*/ 597562 h 1615172"/>
                <a:gd name="connsiteX29" fmla="*/ 1278967 w 1364412"/>
                <a:gd name="connsiteY29" fmla="*/ 926514 h 1615172"/>
                <a:gd name="connsiteX30" fmla="*/ 1363373 w 1364412"/>
                <a:gd name="connsiteY30" fmla="*/ 1452099 h 1615172"/>
                <a:gd name="connsiteX31" fmla="*/ 1322733 w 1364412"/>
                <a:gd name="connsiteY31" fmla="*/ 933744 h 1615172"/>
                <a:gd name="connsiteX32" fmla="*/ 1273496 w 1364412"/>
                <a:gd name="connsiteY32" fmla="*/ 636367 h 1615172"/>
                <a:gd name="connsiteX33" fmla="*/ 1229535 w 1364412"/>
                <a:gd name="connsiteY33" fmla="*/ 410504 h 1615172"/>
                <a:gd name="connsiteX34" fmla="*/ 1353026 w 1364412"/>
                <a:gd name="connsiteY34" fmla="*/ 471197 h 1615172"/>
                <a:gd name="connsiteX35" fmla="*/ 1353739 w 1364412"/>
                <a:gd name="connsiteY35" fmla="*/ 438643 h 1615172"/>
                <a:gd name="connsiteX36" fmla="*/ 1235201 w 1364412"/>
                <a:gd name="connsiteY36" fmla="*/ 342706 h 1615172"/>
                <a:gd name="connsiteX37" fmla="*/ 1143368 w 1364412"/>
                <a:gd name="connsiteY37" fmla="*/ 194798 h 1615172"/>
                <a:gd name="connsiteX38" fmla="*/ 985305 w 1364412"/>
                <a:gd name="connsiteY38" fmla="*/ 0 h 1615172"/>
                <a:gd name="connsiteX0" fmla="*/ 242225 w 1364412"/>
                <a:gd name="connsiteY0" fmla="*/ 65501 h 1615172"/>
                <a:gd name="connsiteX1" fmla="*/ 164103 w 1364412"/>
                <a:gd name="connsiteY1" fmla="*/ 203982 h 1615172"/>
                <a:gd name="connsiteX2" fmla="*/ 53904 w 1364412"/>
                <a:gd name="connsiteY2" fmla="*/ 267873 h 1615172"/>
                <a:gd name="connsiteX3" fmla="*/ 7 w 1364412"/>
                <a:gd name="connsiteY3" fmla="*/ 425851 h 1615172"/>
                <a:gd name="connsiteX4" fmla="*/ 92200 w 1364412"/>
                <a:gd name="connsiteY4" fmla="*/ 573844 h 1615172"/>
                <a:gd name="connsiteX5" fmla="*/ 31436 w 1364412"/>
                <a:gd name="connsiteY5" fmla="*/ 885874 h 1615172"/>
                <a:gd name="connsiteX6" fmla="*/ 106269 w 1364412"/>
                <a:gd name="connsiteY6" fmla="*/ 1170941 h 1615172"/>
                <a:gd name="connsiteX7" fmla="*/ 196732 w 1364412"/>
                <a:gd name="connsiteY7" fmla="*/ 1356166 h 1615172"/>
                <a:gd name="connsiteX8" fmla="*/ 320801 w 1364412"/>
                <a:gd name="connsiteY8" fmla="*/ 1614073 h 1615172"/>
                <a:gd name="connsiteX9" fmla="*/ 275863 w 1364412"/>
                <a:gd name="connsiteY9" fmla="*/ 1442135 h 1615172"/>
                <a:gd name="connsiteX10" fmla="*/ 218031 w 1364412"/>
                <a:gd name="connsiteY10" fmla="*/ 1272931 h 1615172"/>
                <a:gd name="connsiteX11" fmla="*/ 380198 w 1364412"/>
                <a:gd name="connsiteY11" fmla="*/ 1354407 h 1615172"/>
                <a:gd name="connsiteX12" fmla="*/ 549401 w 1364412"/>
                <a:gd name="connsiteY12" fmla="*/ 1410873 h 1615172"/>
                <a:gd name="connsiteX13" fmla="*/ 392702 w 1364412"/>
                <a:gd name="connsiteY13" fmla="*/ 1320410 h 1615172"/>
                <a:gd name="connsiteX14" fmla="*/ 227798 w 1364412"/>
                <a:gd name="connsiteY14" fmla="*/ 1200638 h 1615172"/>
                <a:gd name="connsiteX15" fmla="*/ 145736 w 1364412"/>
                <a:gd name="connsiteY15" fmla="*/ 999979 h 1615172"/>
                <a:gd name="connsiteX16" fmla="*/ 124635 w 1364412"/>
                <a:gd name="connsiteY16" fmla="*/ 844650 h 1615172"/>
                <a:gd name="connsiteX17" fmla="*/ 181101 w 1364412"/>
                <a:gd name="connsiteY17" fmla="*/ 631680 h 1615172"/>
                <a:gd name="connsiteX18" fmla="*/ 286804 w 1364412"/>
                <a:gd name="connsiteY18" fmla="*/ 541607 h 1615172"/>
                <a:gd name="connsiteX19" fmla="*/ 345028 w 1364412"/>
                <a:gd name="connsiteY19" fmla="*/ 389019 h 1615172"/>
                <a:gd name="connsiteX20" fmla="*/ 259281 w 1364412"/>
                <a:gd name="connsiteY20" fmla="*/ 234624 h 1615172"/>
                <a:gd name="connsiteX21" fmla="*/ 301485 w 1364412"/>
                <a:gd name="connsiteY21" fmla="*/ 125737 h 1615172"/>
                <a:gd name="connsiteX22" fmla="*/ 1041965 w 1364412"/>
                <a:gd name="connsiteY22" fmla="*/ 487679 h 1615172"/>
                <a:gd name="connsiteX23" fmla="*/ 1030633 w 1364412"/>
                <a:gd name="connsiteY23" fmla="*/ 332740 h 1615172"/>
                <a:gd name="connsiteX24" fmla="*/ 939194 w 1364412"/>
                <a:gd name="connsiteY24" fmla="*/ 199098 h 1615172"/>
                <a:gd name="connsiteX25" fmla="*/ 1159001 w 1364412"/>
                <a:gd name="connsiteY25" fmla="*/ 432973 h 1615172"/>
                <a:gd name="connsiteX26" fmla="*/ 1159001 w 1364412"/>
                <a:gd name="connsiteY26" fmla="*/ 432973 h 1615172"/>
                <a:gd name="connsiteX27" fmla="*/ 1214153 w 1364412"/>
                <a:gd name="connsiteY27" fmla="*/ 597562 h 1615172"/>
                <a:gd name="connsiteX28" fmla="*/ 1278967 w 1364412"/>
                <a:gd name="connsiteY28" fmla="*/ 926514 h 1615172"/>
                <a:gd name="connsiteX29" fmla="*/ 1363373 w 1364412"/>
                <a:gd name="connsiteY29" fmla="*/ 1452099 h 1615172"/>
                <a:gd name="connsiteX30" fmla="*/ 1322733 w 1364412"/>
                <a:gd name="connsiteY30" fmla="*/ 933744 h 1615172"/>
                <a:gd name="connsiteX31" fmla="*/ 1273496 w 1364412"/>
                <a:gd name="connsiteY31" fmla="*/ 636367 h 1615172"/>
                <a:gd name="connsiteX32" fmla="*/ 1229535 w 1364412"/>
                <a:gd name="connsiteY32" fmla="*/ 410504 h 1615172"/>
                <a:gd name="connsiteX33" fmla="*/ 1353026 w 1364412"/>
                <a:gd name="connsiteY33" fmla="*/ 471197 h 1615172"/>
                <a:gd name="connsiteX34" fmla="*/ 1353739 w 1364412"/>
                <a:gd name="connsiteY34" fmla="*/ 438643 h 1615172"/>
                <a:gd name="connsiteX35" fmla="*/ 1235201 w 1364412"/>
                <a:gd name="connsiteY35" fmla="*/ 342706 h 1615172"/>
                <a:gd name="connsiteX36" fmla="*/ 1143368 w 1364412"/>
                <a:gd name="connsiteY36" fmla="*/ 194798 h 1615172"/>
                <a:gd name="connsiteX37" fmla="*/ 985305 w 1364412"/>
                <a:gd name="connsiteY37" fmla="*/ 0 h 1615172"/>
                <a:gd name="connsiteX0" fmla="*/ 242225 w 1364412"/>
                <a:gd name="connsiteY0" fmla="*/ 65501 h 1615172"/>
                <a:gd name="connsiteX1" fmla="*/ 164103 w 1364412"/>
                <a:gd name="connsiteY1" fmla="*/ 203982 h 1615172"/>
                <a:gd name="connsiteX2" fmla="*/ 53904 w 1364412"/>
                <a:gd name="connsiteY2" fmla="*/ 267873 h 1615172"/>
                <a:gd name="connsiteX3" fmla="*/ 7 w 1364412"/>
                <a:gd name="connsiteY3" fmla="*/ 425851 h 1615172"/>
                <a:gd name="connsiteX4" fmla="*/ 92200 w 1364412"/>
                <a:gd name="connsiteY4" fmla="*/ 573844 h 1615172"/>
                <a:gd name="connsiteX5" fmla="*/ 31436 w 1364412"/>
                <a:gd name="connsiteY5" fmla="*/ 885874 h 1615172"/>
                <a:gd name="connsiteX6" fmla="*/ 106269 w 1364412"/>
                <a:gd name="connsiteY6" fmla="*/ 1170941 h 1615172"/>
                <a:gd name="connsiteX7" fmla="*/ 196732 w 1364412"/>
                <a:gd name="connsiteY7" fmla="*/ 1356166 h 1615172"/>
                <a:gd name="connsiteX8" fmla="*/ 320801 w 1364412"/>
                <a:gd name="connsiteY8" fmla="*/ 1614073 h 1615172"/>
                <a:gd name="connsiteX9" fmla="*/ 275863 w 1364412"/>
                <a:gd name="connsiteY9" fmla="*/ 1442135 h 1615172"/>
                <a:gd name="connsiteX10" fmla="*/ 218031 w 1364412"/>
                <a:gd name="connsiteY10" fmla="*/ 1272931 h 1615172"/>
                <a:gd name="connsiteX11" fmla="*/ 380198 w 1364412"/>
                <a:gd name="connsiteY11" fmla="*/ 1354407 h 1615172"/>
                <a:gd name="connsiteX12" fmla="*/ 549401 w 1364412"/>
                <a:gd name="connsiteY12" fmla="*/ 1410873 h 1615172"/>
                <a:gd name="connsiteX13" fmla="*/ 392702 w 1364412"/>
                <a:gd name="connsiteY13" fmla="*/ 1320410 h 1615172"/>
                <a:gd name="connsiteX14" fmla="*/ 227798 w 1364412"/>
                <a:gd name="connsiteY14" fmla="*/ 1200638 h 1615172"/>
                <a:gd name="connsiteX15" fmla="*/ 145736 w 1364412"/>
                <a:gd name="connsiteY15" fmla="*/ 999979 h 1615172"/>
                <a:gd name="connsiteX16" fmla="*/ 124635 w 1364412"/>
                <a:gd name="connsiteY16" fmla="*/ 844650 h 1615172"/>
                <a:gd name="connsiteX17" fmla="*/ 181101 w 1364412"/>
                <a:gd name="connsiteY17" fmla="*/ 631680 h 1615172"/>
                <a:gd name="connsiteX18" fmla="*/ 286804 w 1364412"/>
                <a:gd name="connsiteY18" fmla="*/ 541607 h 1615172"/>
                <a:gd name="connsiteX19" fmla="*/ 345028 w 1364412"/>
                <a:gd name="connsiteY19" fmla="*/ 389019 h 1615172"/>
                <a:gd name="connsiteX20" fmla="*/ 259281 w 1364412"/>
                <a:gd name="connsiteY20" fmla="*/ 234624 h 1615172"/>
                <a:gd name="connsiteX21" fmla="*/ 301485 w 1364412"/>
                <a:gd name="connsiteY21" fmla="*/ 125737 h 1615172"/>
                <a:gd name="connsiteX22" fmla="*/ 1030633 w 1364412"/>
                <a:gd name="connsiteY22" fmla="*/ 332740 h 1615172"/>
                <a:gd name="connsiteX23" fmla="*/ 939194 w 1364412"/>
                <a:gd name="connsiteY23" fmla="*/ 199098 h 1615172"/>
                <a:gd name="connsiteX24" fmla="*/ 1159001 w 1364412"/>
                <a:gd name="connsiteY24" fmla="*/ 432973 h 1615172"/>
                <a:gd name="connsiteX25" fmla="*/ 1159001 w 1364412"/>
                <a:gd name="connsiteY25" fmla="*/ 432973 h 1615172"/>
                <a:gd name="connsiteX26" fmla="*/ 1214153 w 1364412"/>
                <a:gd name="connsiteY26" fmla="*/ 597562 h 1615172"/>
                <a:gd name="connsiteX27" fmla="*/ 1278967 w 1364412"/>
                <a:gd name="connsiteY27" fmla="*/ 926514 h 1615172"/>
                <a:gd name="connsiteX28" fmla="*/ 1363373 w 1364412"/>
                <a:gd name="connsiteY28" fmla="*/ 1452099 h 1615172"/>
                <a:gd name="connsiteX29" fmla="*/ 1322733 w 1364412"/>
                <a:gd name="connsiteY29" fmla="*/ 933744 h 1615172"/>
                <a:gd name="connsiteX30" fmla="*/ 1273496 w 1364412"/>
                <a:gd name="connsiteY30" fmla="*/ 636367 h 1615172"/>
                <a:gd name="connsiteX31" fmla="*/ 1229535 w 1364412"/>
                <a:gd name="connsiteY31" fmla="*/ 410504 h 1615172"/>
                <a:gd name="connsiteX32" fmla="*/ 1353026 w 1364412"/>
                <a:gd name="connsiteY32" fmla="*/ 471197 h 1615172"/>
                <a:gd name="connsiteX33" fmla="*/ 1353739 w 1364412"/>
                <a:gd name="connsiteY33" fmla="*/ 438643 h 1615172"/>
                <a:gd name="connsiteX34" fmla="*/ 1235201 w 1364412"/>
                <a:gd name="connsiteY34" fmla="*/ 342706 h 1615172"/>
                <a:gd name="connsiteX35" fmla="*/ 1143368 w 1364412"/>
                <a:gd name="connsiteY35" fmla="*/ 194798 h 1615172"/>
                <a:gd name="connsiteX36" fmla="*/ 985305 w 1364412"/>
                <a:gd name="connsiteY36" fmla="*/ 0 h 1615172"/>
                <a:gd name="connsiteX0" fmla="*/ 242225 w 1364412"/>
                <a:gd name="connsiteY0" fmla="*/ 65501 h 1615172"/>
                <a:gd name="connsiteX1" fmla="*/ 164103 w 1364412"/>
                <a:gd name="connsiteY1" fmla="*/ 203982 h 1615172"/>
                <a:gd name="connsiteX2" fmla="*/ 53904 w 1364412"/>
                <a:gd name="connsiteY2" fmla="*/ 267873 h 1615172"/>
                <a:gd name="connsiteX3" fmla="*/ 7 w 1364412"/>
                <a:gd name="connsiteY3" fmla="*/ 425851 h 1615172"/>
                <a:gd name="connsiteX4" fmla="*/ 92200 w 1364412"/>
                <a:gd name="connsiteY4" fmla="*/ 573844 h 1615172"/>
                <a:gd name="connsiteX5" fmla="*/ 31436 w 1364412"/>
                <a:gd name="connsiteY5" fmla="*/ 885874 h 1615172"/>
                <a:gd name="connsiteX6" fmla="*/ 106269 w 1364412"/>
                <a:gd name="connsiteY6" fmla="*/ 1170941 h 1615172"/>
                <a:gd name="connsiteX7" fmla="*/ 196732 w 1364412"/>
                <a:gd name="connsiteY7" fmla="*/ 1356166 h 1615172"/>
                <a:gd name="connsiteX8" fmla="*/ 320801 w 1364412"/>
                <a:gd name="connsiteY8" fmla="*/ 1614073 h 1615172"/>
                <a:gd name="connsiteX9" fmla="*/ 275863 w 1364412"/>
                <a:gd name="connsiteY9" fmla="*/ 1442135 h 1615172"/>
                <a:gd name="connsiteX10" fmla="*/ 218031 w 1364412"/>
                <a:gd name="connsiteY10" fmla="*/ 1272931 h 1615172"/>
                <a:gd name="connsiteX11" fmla="*/ 380198 w 1364412"/>
                <a:gd name="connsiteY11" fmla="*/ 1354407 h 1615172"/>
                <a:gd name="connsiteX12" fmla="*/ 549401 w 1364412"/>
                <a:gd name="connsiteY12" fmla="*/ 1410873 h 1615172"/>
                <a:gd name="connsiteX13" fmla="*/ 392702 w 1364412"/>
                <a:gd name="connsiteY13" fmla="*/ 1320410 h 1615172"/>
                <a:gd name="connsiteX14" fmla="*/ 227798 w 1364412"/>
                <a:gd name="connsiteY14" fmla="*/ 1200638 h 1615172"/>
                <a:gd name="connsiteX15" fmla="*/ 145736 w 1364412"/>
                <a:gd name="connsiteY15" fmla="*/ 999979 h 1615172"/>
                <a:gd name="connsiteX16" fmla="*/ 124635 w 1364412"/>
                <a:gd name="connsiteY16" fmla="*/ 844650 h 1615172"/>
                <a:gd name="connsiteX17" fmla="*/ 181101 w 1364412"/>
                <a:gd name="connsiteY17" fmla="*/ 631680 h 1615172"/>
                <a:gd name="connsiteX18" fmla="*/ 286804 w 1364412"/>
                <a:gd name="connsiteY18" fmla="*/ 541607 h 1615172"/>
                <a:gd name="connsiteX19" fmla="*/ 345028 w 1364412"/>
                <a:gd name="connsiteY19" fmla="*/ 389019 h 1615172"/>
                <a:gd name="connsiteX20" fmla="*/ 259281 w 1364412"/>
                <a:gd name="connsiteY20" fmla="*/ 234624 h 1615172"/>
                <a:gd name="connsiteX21" fmla="*/ 301485 w 1364412"/>
                <a:gd name="connsiteY21" fmla="*/ 125737 h 1615172"/>
                <a:gd name="connsiteX22" fmla="*/ 939194 w 1364412"/>
                <a:gd name="connsiteY22" fmla="*/ 199098 h 1615172"/>
                <a:gd name="connsiteX23" fmla="*/ 1159001 w 1364412"/>
                <a:gd name="connsiteY23" fmla="*/ 432973 h 1615172"/>
                <a:gd name="connsiteX24" fmla="*/ 1159001 w 1364412"/>
                <a:gd name="connsiteY24" fmla="*/ 432973 h 1615172"/>
                <a:gd name="connsiteX25" fmla="*/ 1214153 w 1364412"/>
                <a:gd name="connsiteY25" fmla="*/ 597562 h 1615172"/>
                <a:gd name="connsiteX26" fmla="*/ 1278967 w 1364412"/>
                <a:gd name="connsiteY26" fmla="*/ 926514 h 1615172"/>
                <a:gd name="connsiteX27" fmla="*/ 1363373 w 1364412"/>
                <a:gd name="connsiteY27" fmla="*/ 1452099 h 1615172"/>
                <a:gd name="connsiteX28" fmla="*/ 1322733 w 1364412"/>
                <a:gd name="connsiteY28" fmla="*/ 933744 h 1615172"/>
                <a:gd name="connsiteX29" fmla="*/ 1273496 w 1364412"/>
                <a:gd name="connsiteY29" fmla="*/ 636367 h 1615172"/>
                <a:gd name="connsiteX30" fmla="*/ 1229535 w 1364412"/>
                <a:gd name="connsiteY30" fmla="*/ 410504 h 1615172"/>
                <a:gd name="connsiteX31" fmla="*/ 1353026 w 1364412"/>
                <a:gd name="connsiteY31" fmla="*/ 471197 h 1615172"/>
                <a:gd name="connsiteX32" fmla="*/ 1353739 w 1364412"/>
                <a:gd name="connsiteY32" fmla="*/ 438643 h 1615172"/>
                <a:gd name="connsiteX33" fmla="*/ 1235201 w 1364412"/>
                <a:gd name="connsiteY33" fmla="*/ 342706 h 1615172"/>
                <a:gd name="connsiteX34" fmla="*/ 1143368 w 1364412"/>
                <a:gd name="connsiteY34" fmla="*/ 194798 h 1615172"/>
                <a:gd name="connsiteX35" fmla="*/ 985305 w 1364412"/>
                <a:gd name="connsiteY35" fmla="*/ 0 h 1615172"/>
                <a:gd name="connsiteX0" fmla="*/ 242225 w 1364412"/>
                <a:gd name="connsiteY0" fmla="*/ 65501 h 1615172"/>
                <a:gd name="connsiteX1" fmla="*/ 164103 w 1364412"/>
                <a:gd name="connsiteY1" fmla="*/ 203982 h 1615172"/>
                <a:gd name="connsiteX2" fmla="*/ 53904 w 1364412"/>
                <a:gd name="connsiteY2" fmla="*/ 267873 h 1615172"/>
                <a:gd name="connsiteX3" fmla="*/ 7 w 1364412"/>
                <a:gd name="connsiteY3" fmla="*/ 425851 h 1615172"/>
                <a:gd name="connsiteX4" fmla="*/ 92200 w 1364412"/>
                <a:gd name="connsiteY4" fmla="*/ 573844 h 1615172"/>
                <a:gd name="connsiteX5" fmla="*/ 31436 w 1364412"/>
                <a:gd name="connsiteY5" fmla="*/ 885874 h 1615172"/>
                <a:gd name="connsiteX6" fmla="*/ 106269 w 1364412"/>
                <a:gd name="connsiteY6" fmla="*/ 1170941 h 1615172"/>
                <a:gd name="connsiteX7" fmla="*/ 196732 w 1364412"/>
                <a:gd name="connsiteY7" fmla="*/ 1356166 h 1615172"/>
                <a:gd name="connsiteX8" fmla="*/ 320801 w 1364412"/>
                <a:gd name="connsiteY8" fmla="*/ 1614073 h 1615172"/>
                <a:gd name="connsiteX9" fmla="*/ 275863 w 1364412"/>
                <a:gd name="connsiteY9" fmla="*/ 1442135 h 1615172"/>
                <a:gd name="connsiteX10" fmla="*/ 218031 w 1364412"/>
                <a:gd name="connsiteY10" fmla="*/ 1272931 h 1615172"/>
                <a:gd name="connsiteX11" fmla="*/ 380198 w 1364412"/>
                <a:gd name="connsiteY11" fmla="*/ 1354407 h 1615172"/>
                <a:gd name="connsiteX12" fmla="*/ 549401 w 1364412"/>
                <a:gd name="connsiteY12" fmla="*/ 1410873 h 1615172"/>
                <a:gd name="connsiteX13" fmla="*/ 392702 w 1364412"/>
                <a:gd name="connsiteY13" fmla="*/ 1320410 h 1615172"/>
                <a:gd name="connsiteX14" fmla="*/ 227798 w 1364412"/>
                <a:gd name="connsiteY14" fmla="*/ 1200638 h 1615172"/>
                <a:gd name="connsiteX15" fmla="*/ 145736 w 1364412"/>
                <a:gd name="connsiteY15" fmla="*/ 999979 h 1615172"/>
                <a:gd name="connsiteX16" fmla="*/ 124635 w 1364412"/>
                <a:gd name="connsiteY16" fmla="*/ 844650 h 1615172"/>
                <a:gd name="connsiteX17" fmla="*/ 181101 w 1364412"/>
                <a:gd name="connsiteY17" fmla="*/ 631680 h 1615172"/>
                <a:gd name="connsiteX18" fmla="*/ 286804 w 1364412"/>
                <a:gd name="connsiteY18" fmla="*/ 541607 h 1615172"/>
                <a:gd name="connsiteX19" fmla="*/ 345028 w 1364412"/>
                <a:gd name="connsiteY19" fmla="*/ 389019 h 1615172"/>
                <a:gd name="connsiteX20" fmla="*/ 259281 w 1364412"/>
                <a:gd name="connsiteY20" fmla="*/ 234624 h 1615172"/>
                <a:gd name="connsiteX21" fmla="*/ 301485 w 1364412"/>
                <a:gd name="connsiteY21" fmla="*/ 125737 h 1615172"/>
                <a:gd name="connsiteX22" fmla="*/ 1159001 w 1364412"/>
                <a:gd name="connsiteY22" fmla="*/ 432973 h 1615172"/>
                <a:gd name="connsiteX23" fmla="*/ 1159001 w 1364412"/>
                <a:gd name="connsiteY23" fmla="*/ 432973 h 1615172"/>
                <a:gd name="connsiteX24" fmla="*/ 1214153 w 1364412"/>
                <a:gd name="connsiteY24" fmla="*/ 597562 h 1615172"/>
                <a:gd name="connsiteX25" fmla="*/ 1278967 w 1364412"/>
                <a:gd name="connsiteY25" fmla="*/ 926514 h 1615172"/>
                <a:gd name="connsiteX26" fmla="*/ 1363373 w 1364412"/>
                <a:gd name="connsiteY26" fmla="*/ 1452099 h 1615172"/>
                <a:gd name="connsiteX27" fmla="*/ 1322733 w 1364412"/>
                <a:gd name="connsiteY27" fmla="*/ 933744 h 1615172"/>
                <a:gd name="connsiteX28" fmla="*/ 1273496 w 1364412"/>
                <a:gd name="connsiteY28" fmla="*/ 636367 h 1615172"/>
                <a:gd name="connsiteX29" fmla="*/ 1229535 w 1364412"/>
                <a:gd name="connsiteY29" fmla="*/ 410504 h 1615172"/>
                <a:gd name="connsiteX30" fmla="*/ 1353026 w 1364412"/>
                <a:gd name="connsiteY30" fmla="*/ 471197 h 1615172"/>
                <a:gd name="connsiteX31" fmla="*/ 1353739 w 1364412"/>
                <a:gd name="connsiteY31" fmla="*/ 438643 h 1615172"/>
                <a:gd name="connsiteX32" fmla="*/ 1235201 w 1364412"/>
                <a:gd name="connsiteY32" fmla="*/ 342706 h 1615172"/>
                <a:gd name="connsiteX33" fmla="*/ 1143368 w 1364412"/>
                <a:gd name="connsiteY33" fmla="*/ 194798 h 1615172"/>
                <a:gd name="connsiteX34" fmla="*/ 985305 w 1364412"/>
                <a:gd name="connsiteY34" fmla="*/ 0 h 1615172"/>
                <a:gd name="connsiteX0" fmla="*/ 242225 w 1364412"/>
                <a:gd name="connsiteY0" fmla="*/ 0 h 1549671"/>
                <a:gd name="connsiteX1" fmla="*/ 164103 w 1364412"/>
                <a:gd name="connsiteY1" fmla="*/ 138481 h 1549671"/>
                <a:gd name="connsiteX2" fmla="*/ 53904 w 1364412"/>
                <a:gd name="connsiteY2" fmla="*/ 202372 h 1549671"/>
                <a:gd name="connsiteX3" fmla="*/ 7 w 1364412"/>
                <a:gd name="connsiteY3" fmla="*/ 360350 h 1549671"/>
                <a:gd name="connsiteX4" fmla="*/ 92200 w 1364412"/>
                <a:gd name="connsiteY4" fmla="*/ 508343 h 1549671"/>
                <a:gd name="connsiteX5" fmla="*/ 31436 w 1364412"/>
                <a:gd name="connsiteY5" fmla="*/ 820373 h 1549671"/>
                <a:gd name="connsiteX6" fmla="*/ 106269 w 1364412"/>
                <a:gd name="connsiteY6" fmla="*/ 1105440 h 1549671"/>
                <a:gd name="connsiteX7" fmla="*/ 196732 w 1364412"/>
                <a:gd name="connsiteY7" fmla="*/ 1290665 h 1549671"/>
                <a:gd name="connsiteX8" fmla="*/ 320801 w 1364412"/>
                <a:gd name="connsiteY8" fmla="*/ 1548572 h 1549671"/>
                <a:gd name="connsiteX9" fmla="*/ 275863 w 1364412"/>
                <a:gd name="connsiteY9" fmla="*/ 1376634 h 1549671"/>
                <a:gd name="connsiteX10" fmla="*/ 218031 w 1364412"/>
                <a:gd name="connsiteY10" fmla="*/ 1207430 h 1549671"/>
                <a:gd name="connsiteX11" fmla="*/ 380198 w 1364412"/>
                <a:gd name="connsiteY11" fmla="*/ 1288906 h 1549671"/>
                <a:gd name="connsiteX12" fmla="*/ 549401 w 1364412"/>
                <a:gd name="connsiteY12" fmla="*/ 1345372 h 1549671"/>
                <a:gd name="connsiteX13" fmla="*/ 392702 w 1364412"/>
                <a:gd name="connsiteY13" fmla="*/ 1254909 h 1549671"/>
                <a:gd name="connsiteX14" fmla="*/ 227798 w 1364412"/>
                <a:gd name="connsiteY14" fmla="*/ 1135137 h 1549671"/>
                <a:gd name="connsiteX15" fmla="*/ 145736 w 1364412"/>
                <a:gd name="connsiteY15" fmla="*/ 934478 h 1549671"/>
                <a:gd name="connsiteX16" fmla="*/ 124635 w 1364412"/>
                <a:gd name="connsiteY16" fmla="*/ 779149 h 1549671"/>
                <a:gd name="connsiteX17" fmla="*/ 181101 w 1364412"/>
                <a:gd name="connsiteY17" fmla="*/ 566179 h 1549671"/>
                <a:gd name="connsiteX18" fmla="*/ 286804 w 1364412"/>
                <a:gd name="connsiteY18" fmla="*/ 476106 h 1549671"/>
                <a:gd name="connsiteX19" fmla="*/ 345028 w 1364412"/>
                <a:gd name="connsiteY19" fmla="*/ 323518 h 1549671"/>
                <a:gd name="connsiteX20" fmla="*/ 259281 w 1364412"/>
                <a:gd name="connsiteY20" fmla="*/ 169123 h 1549671"/>
                <a:gd name="connsiteX21" fmla="*/ 301485 w 1364412"/>
                <a:gd name="connsiteY21" fmla="*/ 60236 h 1549671"/>
                <a:gd name="connsiteX22" fmla="*/ 1159001 w 1364412"/>
                <a:gd name="connsiteY22" fmla="*/ 367472 h 1549671"/>
                <a:gd name="connsiteX23" fmla="*/ 1159001 w 1364412"/>
                <a:gd name="connsiteY23" fmla="*/ 367472 h 1549671"/>
                <a:gd name="connsiteX24" fmla="*/ 1214153 w 1364412"/>
                <a:gd name="connsiteY24" fmla="*/ 532061 h 1549671"/>
                <a:gd name="connsiteX25" fmla="*/ 1278967 w 1364412"/>
                <a:gd name="connsiteY25" fmla="*/ 861013 h 1549671"/>
                <a:gd name="connsiteX26" fmla="*/ 1363373 w 1364412"/>
                <a:gd name="connsiteY26" fmla="*/ 1386598 h 1549671"/>
                <a:gd name="connsiteX27" fmla="*/ 1322733 w 1364412"/>
                <a:gd name="connsiteY27" fmla="*/ 868243 h 1549671"/>
                <a:gd name="connsiteX28" fmla="*/ 1273496 w 1364412"/>
                <a:gd name="connsiteY28" fmla="*/ 570866 h 1549671"/>
                <a:gd name="connsiteX29" fmla="*/ 1229535 w 1364412"/>
                <a:gd name="connsiteY29" fmla="*/ 345003 h 1549671"/>
                <a:gd name="connsiteX30" fmla="*/ 1353026 w 1364412"/>
                <a:gd name="connsiteY30" fmla="*/ 405696 h 1549671"/>
                <a:gd name="connsiteX31" fmla="*/ 1353739 w 1364412"/>
                <a:gd name="connsiteY31" fmla="*/ 373142 h 1549671"/>
                <a:gd name="connsiteX32" fmla="*/ 1235201 w 1364412"/>
                <a:gd name="connsiteY32" fmla="*/ 277205 h 1549671"/>
                <a:gd name="connsiteX33" fmla="*/ 1143368 w 1364412"/>
                <a:gd name="connsiteY33" fmla="*/ 129297 h 1549671"/>
                <a:gd name="connsiteX0" fmla="*/ 242225 w 1364412"/>
                <a:gd name="connsiteY0" fmla="*/ 0 h 1549671"/>
                <a:gd name="connsiteX1" fmla="*/ 164103 w 1364412"/>
                <a:gd name="connsiteY1" fmla="*/ 138481 h 1549671"/>
                <a:gd name="connsiteX2" fmla="*/ 53904 w 1364412"/>
                <a:gd name="connsiteY2" fmla="*/ 202372 h 1549671"/>
                <a:gd name="connsiteX3" fmla="*/ 7 w 1364412"/>
                <a:gd name="connsiteY3" fmla="*/ 360350 h 1549671"/>
                <a:gd name="connsiteX4" fmla="*/ 92200 w 1364412"/>
                <a:gd name="connsiteY4" fmla="*/ 508343 h 1549671"/>
                <a:gd name="connsiteX5" fmla="*/ 31436 w 1364412"/>
                <a:gd name="connsiteY5" fmla="*/ 820373 h 1549671"/>
                <a:gd name="connsiteX6" fmla="*/ 106269 w 1364412"/>
                <a:gd name="connsiteY6" fmla="*/ 1105440 h 1549671"/>
                <a:gd name="connsiteX7" fmla="*/ 196732 w 1364412"/>
                <a:gd name="connsiteY7" fmla="*/ 1290665 h 1549671"/>
                <a:gd name="connsiteX8" fmla="*/ 320801 w 1364412"/>
                <a:gd name="connsiteY8" fmla="*/ 1548572 h 1549671"/>
                <a:gd name="connsiteX9" fmla="*/ 275863 w 1364412"/>
                <a:gd name="connsiteY9" fmla="*/ 1376634 h 1549671"/>
                <a:gd name="connsiteX10" fmla="*/ 218031 w 1364412"/>
                <a:gd name="connsiteY10" fmla="*/ 1207430 h 1549671"/>
                <a:gd name="connsiteX11" fmla="*/ 380198 w 1364412"/>
                <a:gd name="connsiteY11" fmla="*/ 1288906 h 1549671"/>
                <a:gd name="connsiteX12" fmla="*/ 549401 w 1364412"/>
                <a:gd name="connsiteY12" fmla="*/ 1345372 h 1549671"/>
                <a:gd name="connsiteX13" fmla="*/ 392702 w 1364412"/>
                <a:gd name="connsiteY13" fmla="*/ 1254909 h 1549671"/>
                <a:gd name="connsiteX14" fmla="*/ 227798 w 1364412"/>
                <a:gd name="connsiteY14" fmla="*/ 1135137 h 1549671"/>
                <a:gd name="connsiteX15" fmla="*/ 145736 w 1364412"/>
                <a:gd name="connsiteY15" fmla="*/ 934478 h 1549671"/>
                <a:gd name="connsiteX16" fmla="*/ 124635 w 1364412"/>
                <a:gd name="connsiteY16" fmla="*/ 779149 h 1549671"/>
                <a:gd name="connsiteX17" fmla="*/ 181101 w 1364412"/>
                <a:gd name="connsiteY17" fmla="*/ 566179 h 1549671"/>
                <a:gd name="connsiteX18" fmla="*/ 286804 w 1364412"/>
                <a:gd name="connsiteY18" fmla="*/ 476106 h 1549671"/>
                <a:gd name="connsiteX19" fmla="*/ 345028 w 1364412"/>
                <a:gd name="connsiteY19" fmla="*/ 323518 h 1549671"/>
                <a:gd name="connsiteX20" fmla="*/ 259281 w 1364412"/>
                <a:gd name="connsiteY20" fmla="*/ 169123 h 1549671"/>
                <a:gd name="connsiteX21" fmla="*/ 301485 w 1364412"/>
                <a:gd name="connsiteY21" fmla="*/ 60236 h 1549671"/>
                <a:gd name="connsiteX22" fmla="*/ 1159001 w 1364412"/>
                <a:gd name="connsiteY22" fmla="*/ 367472 h 1549671"/>
                <a:gd name="connsiteX23" fmla="*/ 1159001 w 1364412"/>
                <a:gd name="connsiteY23" fmla="*/ 367472 h 1549671"/>
                <a:gd name="connsiteX24" fmla="*/ 1214153 w 1364412"/>
                <a:gd name="connsiteY24" fmla="*/ 532061 h 1549671"/>
                <a:gd name="connsiteX25" fmla="*/ 1278967 w 1364412"/>
                <a:gd name="connsiteY25" fmla="*/ 861013 h 1549671"/>
                <a:gd name="connsiteX26" fmla="*/ 1363373 w 1364412"/>
                <a:gd name="connsiteY26" fmla="*/ 1386598 h 1549671"/>
                <a:gd name="connsiteX27" fmla="*/ 1322733 w 1364412"/>
                <a:gd name="connsiteY27" fmla="*/ 868243 h 1549671"/>
                <a:gd name="connsiteX28" fmla="*/ 1273496 w 1364412"/>
                <a:gd name="connsiteY28" fmla="*/ 570866 h 1549671"/>
                <a:gd name="connsiteX29" fmla="*/ 1229535 w 1364412"/>
                <a:gd name="connsiteY29" fmla="*/ 345003 h 1549671"/>
                <a:gd name="connsiteX30" fmla="*/ 1353026 w 1364412"/>
                <a:gd name="connsiteY30" fmla="*/ 405696 h 1549671"/>
                <a:gd name="connsiteX31" fmla="*/ 1353739 w 1364412"/>
                <a:gd name="connsiteY31" fmla="*/ 373142 h 1549671"/>
                <a:gd name="connsiteX32" fmla="*/ 1235201 w 1364412"/>
                <a:gd name="connsiteY32" fmla="*/ 277205 h 1549671"/>
                <a:gd name="connsiteX0" fmla="*/ 242225 w 1364412"/>
                <a:gd name="connsiteY0" fmla="*/ 0 h 1549671"/>
                <a:gd name="connsiteX1" fmla="*/ 164103 w 1364412"/>
                <a:gd name="connsiteY1" fmla="*/ 138481 h 1549671"/>
                <a:gd name="connsiteX2" fmla="*/ 53904 w 1364412"/>
                <a:gd name="connsiteY2" fmla="*/ 202372 h 1549671"/>
                <a:gd name="connsiteX3" fmla="*/ 7 w 1364412"/>
                <a:gd name="connsiteY3" fmla="*/ 360350 h 1549671"/>
                <a:gd name="connsiteX4" fmla="*/ 92200 w 1364412"/>
                <a:gd name="connsiteY4" fmla="*/ 508343 h 1549671"/>
                <a:gd name="connsiteX5" fmla="*/ 31436 w 1364412"/>
                <a:gd name="connsiteY5" fmla="*/ 820373 h 1549671"/>
                <a:gd name="connsiteX6" fmla="*/ 106269 w 1364412"/>
                <a:gd name="connsiteY6" fmla="*/ 1105440 h 1549671"/>
                <a:gd name="connsiteX7" fmla="*/ 196732 w 1364412"/>
                <a:gd name="connsiteY7" fmla="*/ 1290665 h 1549671"/>
                <a:gd name="connsiteX8" fmla="*/ 320801 w 1364412"/>
                <a:gd name="connsiteY8" fmla="*/ 1548572 h 1549671"/>
                <a:gd name="connsiteX9" fmla="*/ 275863 w 1364412"/>
                <a:gd name="connsiteY9" fmla="*/ 1376634 h 1549671"/>
                <a:gd name="connsiteX10" fmla="*/ 218031 w 1364412"/>
                <a:gd name="connsiteY10" fmla="*/ 1207430 h 1549671"/>
                <a:gd name="connsiteX11" fmla="*/ 380198 w 1364412"/>
                <a:gd name="connsiteY11" fmla="*/ 1288906 h 1549671"/>
                <a:gd name="connsiteX12" fmla="*/ 549401 w 1364412"/>
                <a:gd name="connsiteY12" fmla="*/ 1345372 h 1549671"/>
                <a:gd name="connsiteX13" fmla="*/ 392702 w 1364412"/>
                <a:gd name="connsiteY13" fmla="*/ 1254909 h 1549671"/>
                <a:gd name="connsiteX14" fmla="*/ 227798 w 1364412"/>
                <a:gd name="connsiteY14" fmla="*/ 1135137 h 1549671"/>
                <a:gd name="connsiteX15" fmla="*/ 145736 w 1364412"/>
                <a:gd name="connsiteY15" fmla="*/ 934478 h 1549671"/>
                <a:gd name="connsiteX16" fmla="*/ 124635 w 1364412"/>
                <a:gd name="connsiteY16" fmla="*/ 779149 h 1549671"/>
                <a:gd name="connsiteX17" fmla="*/ 181101 w 1364412"/>
                <a:gd name="connsiteY17" fmla="*/ 566179 h 1549671"/>
                <a:gd name="connsiteX18" fmla="*/ 286804 w 1364412"/>
                <a:gd name="connsiteY18" fmla="*/ 476106 h 1549671"/>
                <a:gd name="connsiteX19" fmla="*/ 345028 w 1364412"/>
                <a:gd name="connsiteY19" fmla="*/ 323518 h 1549671"/>
                <a:gd name="connsiteX20" fmla="*/ 259281 w 1364412"/>
                <a:gd name="connsiteY20" fmla="*/ 169123 h 1549671"/>
                <a:gd name="connsiteX21" fmla="*/ 301485 w 1364412"/>
                <a:gd name="connsiteY21" fmla="*/ 60236 h 1549671"/>
                <a:gd name="connsiteX22" fmla="*/ 1159001 w 1364412"/>
                <a:gd name="connsiteY22" fmla="*/ 367472 h 1549671"/>
                <a:gd name="connsiteX23" fmla="*/ 1159001 w 1364412"/>
                <a:gd name="connsiteY23" fmla="*/ 367472 h 1549671"/>
                <a:gd name="connsiteX24" fmla="*/ 1214153 w 1364412"/>
                <a:gd name="connsiteY24" fmla="*/ 532061 h 1549671"/>
                <a:gd name="connsiteX25" fmla="*/ 1278967 w 1364412"/>
                <a:gd name="connsiteY25" fmla="*/ 861013 h 1549671"/>
                <a:gd name="connsiteX26" fmla="*/ 1363373 w 1364412"/>
                <a:gd name="connsiteY26" fmla="*/ 1386598 h 1549671"/>
                <a:gd name="connsiteX27" fmla="*/ 1322733 w 1364412"/>
                <a:gd name="connsiteY27" fmla="*/ 868243 h 1549671"/>
                <a:gd name="connsiteX28" fmla="*/ 1273496 w 1364412"/>
                <a:gd name="connsiteY28" fmla="*/ 570866 h 1549671"/>
                <a:gd name="connsiteX29" fmla="*/ 1229535 w 1364412"/>
                <a:gd name="connsiteY29" fmla="*/ 345003 h 1549671"/>
                <a:gd name="connsiteX30" fmla="*/ 1353026 w 1364412"/>
                <a:gd name="connsiteY30" fmla="*/ 405696 h 1549671"/>
                <a:gd name="connsiteX31" fmla="*/ 1353739 w 1364412"/>
                <a:gd name="connsiteY31" fmla="*/ 373142 h 1549671"/>
                <a:gd name="connsiteX0" fmla="*/ 242225 w 1364412"/>
                <a:gd name="connsiteY0" fmla="*/ 0 h 1549671"/>
                <a:gd name="connsiteX1" fmla="*/ 164103 w 1364412"/>
                <a:gd name="connsiteY1" fmla="*/ 138481 h 1549671"/>
                <a:gd name="connsiteX2" fmla="*/ 53904 w 1364412"/>
                <a:gd name="connsiteY2" fmla="*/ 202372 h 1549671"/>
                <a:gd name="connsiteX3" fmla="*/ 7 w 1364412"/>
                <a:gd name="connsiteY3" fmla="*/ 360350 h 1549671"/>
                <a:gd name="connsiteX4" fmla="*/ 92200 w 1364412"/>
                <a:gd name="connsiteY4" fmla="*/ 508343 h 1549671"/>
                <a:gd name="connsiteX5" fmla="*/ 31436 w 1364412"/>
                <a:gd name="connsiteY5" fmla="*/ 820373 h 1549671"/>
                <a:gd name="connsiteX6" fmla="*/ 106269 w 1364412"/>
                <a:gd name="connsiteY6" fmla="*/ 1105440 h 1549671"/>
                <a:gd name="connsiteX7" fmla="*/ 196732 w 1364412"/>
                <a:gd name="connsiteY7" fmla="*/ 1290665 h 1549671"/>
                <a:gd name="connsiteX8" fmla="*/ 320801 w 1364412"/>
                <a:gd name="connsiteY8" fmla="*/ 1548572 h 1549671"/>
                <a:gd name="connsiteX9" fmla="*/ 275863 w 1364412"/>
                <a:gd name="connsiteY9" fmla="*/ 1376634 h 1549671"/>
                <a:gd name="connsiteX10" fmla="*/ 218031 w 1364412"/>
                <a:gd name="connsiteY10" fmla="*/ 1207430 h 1549671"/>
                <a:gd name="connsiteX11" fmla="*/ 380198 w 1364412"/>
                <a:gd name="connsiteY11" fmla="*/ 1288906 h 1549671"/>
                <a:gd name="connsiteX12" fmla="*/ 549401 w 1364412"/>
                <a:gd name="connsiteY12" fmla="*/ 1345372 h 1549671"/>
                <a:gd name="connsiteX13" fmla="*/ 392702 w 1364412"/>
                <a:gd name="connsiteY13" fmla="*/ 1254909 h 1549671"/>
                <a:gd name="connsiteX14" fmla="*/ 227798 w 1364412"/>
                <a:gd name="connsiteY14" fmla="*/ 1135137 h 1549671"/>
                <a:gd name="connsiteX15" fmla="*/ 145736 w 1364412"/>
                <a:gd name="connsiteY15" fmla="*/ 934478 h 1549671"/>
                <a:gd name="connsiteX16" fmla="*/ 124635 w 1364412"/>
                <a:gd name="connsiteY16" fmla="*/ 779149 h 1549671"/>
                <a:gd name="connsiteX17" fmla="*/ 181101 w 1364412"/>
                <a:gd name="connsiteY17" fmla="*/ 566179 h 1549671"/>
                <a:gd name="connsiteX18" fmla="*/ 286804 w 1364412"/>
                <a:gd name="connsiteY18" fmla="*/ 476106 h 1549671"/>
                <a:gd name="connsiteX19" fmla="*/ 345028 w 1364412"/>
                <a:gd name="connsiteY19" fmla="*/ 323518 h 1549671"/>
                <a:gd name="connsiteX20" fmla="*/ 259281 w 1364412"/>
                <a:gd name="connsiteY20" fmla="*/ 169123 h 1549671"/>
                <a:gd name="connsiteX21" fmla="*/ 301485 w 1364412"/>
                <a:gd name="connsiteY21" fmla="*/ 60236 h 1549671"/>
                <a:gd name="connsiteX22" fmla="*/ 1159001 w 1364412"/>
                <a:gd name="connsiteY22" fmla="*/ 367472 h 1549671"/>
                <a:gd name="connsiteX23" fmla="*/ 1159001 w 1364412"/>
                <a:gd name="connsiteY23" fmla="*/ 367472 h 1549671"/>
                <a:gd name="connsiteX24" fmla="*/ 1214153 w 1364412"/>
                <a:gd name="connsiteY24" fmla="*/ 532061 h 1549671"/>
                <a:gd name="connsiteX25" fmla="*/ 1278967 w 1364412"/>
                <a:gd name="connsiteY25" fmla="*/ 861013 h 1549671"/>
                <a:gd name="connsiteX26" fmla="*/ 1363373 w 1364412"/>
                <a:gd name="connsiteY26" fmla="*/ 1386598 h 1549671"/>
                <a:gd name="connsiteX27" fmla="*/ 1322733 w 1364412"/>
                <a:gd name="connsiteY27" fmla="*/ 868243 h 1549671"/>
                <a:gd name="connsiteX28" fmla="*/ 1273496 w 1364412"/>
                <a:gd name="connsiteY28" fmla="*/ 570866 h 1549671"/>
                <a:gd name="connsiteX29" fmla="*/ 1229535 w 1364412"/>
                <a:gd name="connsiteY29" fmla="*/ 345003 h 1549671"/>
                <a:gd name="connsiteX30" fmla="*/ 1353026 w 1364412"/>
                <a:gd name="connsiteY30" fmla="*/ 405696 h 1549671"/>
                <a:gd name="connsiteX0" fmla="*/ 242225 w 1364412"/>
                <a:gd name="connsiteY0" fmla="*/ 0 h 1549671"/>
                <a:gd name="connsiteX1" fmla="*/ 164103 w 1364412"/>
                <a:gd name="connsiteY1" fmla="*/ 138481 h 1549671"/>
                <a:gd name="connsiteX2" fmla="*/ 53904 w 1364412"/>
                <a:gd name="connsiteY2" fmla="*/ 202372 h 1549671"/>
                <a:gd name="connsiteX3" fmla="*/ 7 w 1364412"/>
                <a:gd name="connsiteY3" fmla="*/ 360350 h 1549671"/>
                <a:gd name="connsiteX4" fmla="*/ 92200 w 1364412"/>
                <a:gd name="connsiteY4" fmla="*/ 508343 h 1549671"/>
                <a:gd name="connsiteX5" fmla="*/ 31436 w 1364412"/>
                <a:gd name="connsiteY5" fmla="*/ 820373 h 1549671"/>
                <a:gd name="connsiteX6" fmla="*/ 106269 w 1364412"/>
                <a:gd name="connsiteY6" fmla="*/ 1105440 h 1549671"/>
                <a:gd name="connsiteX7" fmla="*/ 196732 w 1364412"/>
                <a:gd name="connsiteY7" fmla="*/ 1290665 h 1549671"/>
                <a:gd name="connsiteX8" fmla="*/ 320801 w 1364412"/>
                <a:gd name="connsiteY8" fmla="*/ 1548572 h 1549671"/>
                <a:gd name="connsiteX9" fmla="*/ 275863 w 1364412"/>
                <a:gd name="connsiteY9" fmla="*/ 1376634 h 1549671"/>
                <a:gd name="connsiteX10" fmla="*/ 218031 w 1364412"/>
                <a:gd name="connsiteY10" fmla="*/ 1207430 h 1549671"/>
                <a:gd name="connsiteX11" fmla="*/ 380198 w 1364412"/>
                <a:gd name="connsiteY11" fmla="*/ 1288906 h 1549671"/>
                <a:gd name="connsiteX12" fmla="*/ 549401 w 1364412"/>
                <a:gd name="connsiteY12" fmla="*/ 1345372 h 1549671"/>
                <a:gd name="connsiteX13" fmla="*/ 392702 w 1364412"/>
                <a:gd name="connsiteY13" fmla="*/ 1254909 h 1549671"/>
                <a:gd name="connsiteX14" fmla="*/ 227798 w 1364412"/>
                <a:gd name="connsiteY14" fmla="*/ 1135137 h 1549671"/>
                <a:gd name="connsiteX15" fmla="*/ 145736 w 1364412"/>
                <a:gd name="connsiteY15" fmla="*/ 934478 h 1549671"/>
                <a:gd name="connsiteX16" fmla="*/ 124635 w 1364412"/>
                <a:gd name="connsiteY16" fmla="*/ 779149 h 1549671"/>
                <a:gd name="connsiteX17" fmla="*/ 181101 w 1364412"/>
                <a:gd name="connsiteY17" fmla="*/ 566179 h 1549671"/>
                <a:gd name="connsiteX18" fmla="*/ 286804 w 1364412"/>
                <a:gd name="connsiteY18" fmla="*/ 476106 h 1549671"/>
                <a:gd name="connsiteX19" fmla="*/ 345028 w 1364412"/>
                <a:gd name="connsiteY19" fmla="*/ 323518 h 1549671"/>
                <a:gd name="connsiteX20" fmla="*/ 259281 w 1364412"/>
                <a:gd name="connsiteY20" fmla="*/ 169123 h 1549671"/>
                <a:gd name="connsiteX21" fmla="*/ 301485 w 1364412"/>
                <a:gd name="connsiteY21" fmla="*/ 60236 h 1549671"/>
                <a:gd name="connsiteX22" fmla="*/ 1159001 w 1364412"/>
                <a:gd name="connsiteY22" fmla="*/ 367472 h 1549671"/>
                <a:gd name="connsiteX23" fmla="*/ 1159001 w 1364412"/>
                <a:gd name="connsiteY23" fmla="*/ 367472 h 1549671"/>
                <a:gd name="connsiteX24" fmla="*/ 1214153 w 1364412"/>
                <a:gd name="connsiteY24" fmla="*/ 532061 h 1549671"/>
                <a:gd name="connsiteX25" fmla="*/ 1278967 w 1364412"/>
                <a:gd name="connsiteY25" fmla="*/ 861013 h 1549671"/>
                <a:gd name="connsiteX26" fmla="*/ 1363373 w 1364412"/>
                <a:gd name="connsiteY26" fmla="*/ 1386598 h 1549671"/>
                <a:gd name="connsiteX27" fmla="*/ 1322733 w 1364412"/>
                <a:gd name="connsiteY27" fmla="*/ 868243 h 1549671"/>
                <a:gd name="connsiteX28" fmla="*/ 1273496 w 1364412"/>
                <a:gd name="connsiteY28" fmla="*/ 570866 h 1549671"/>
                <a:gd name="connsiteX29" fmla="*/ 1353026 w 1364412"/>
                <a:gd name="connsiteY29" fmla="*/ 405696 h 1549671"/>
                <a:gd name="connsiteX0" fmla="*/ 242225 w 1364412"/>
                <a:gd name="connsiteY0" fmla="*/ 0 h 1549671"/>
                <a:gd name="connsiteX1" fmla="*/ 164103 w 1364412"/>
                <a:gd name="connsiteY1" fmla="*/ 138481 h 1549671"/>
                <a:gd name="connsiteX2" fmla="*/ 53904 w 1364412"/>
                <a:gd name="connsiteY2" fmla="*/ 202372 h 1549671"/>
                <a:gd name="connsiteX3" fmla="*/ 7 w 1364412"/>
                <a:gd name="connsiteY3" fmla="*/ 360350 h 1549671"/>
                <a:gd name="connsiteX4" fmla="*/ 92200 w 1364412"/>
                <a:gd name="connsiteY4" fmla="*/ 508343 h 1549671"/>
                <a:gd name="connsiteX5" fmla="*/ 31436 w 1364412"/>
                <a:gd name="connsiteY5" fmla="*/ 820373 h 1549671"/>
                <a:gd name="connsiteX6" fmla="*/ 106269 w 1364412"/>
                <a:gd name="connsiteY6" fmla="*/ 1105440 h 1549671"/>
                <a:gd name="connsiteX7" fmla="*/ 196732 w 1364412"/>
                <a:gd name="connsiteY7" fmla="*/ 1290665 h 1549671"/>
                <a:gd name="connsiteX8" fmla="*/ 320801 w 1364412"/>
                <a:gd name="connsiteY8" fmla="*/ 1548572 h 1549671"/>
                <a:gd name="connsiteX9" fmla="*/ 275863 w 1364412"/>
                <a:gd name="connsiteY9" fmla="*/ 1376634 h 1549671"/>
                <a:gd name="connsiteX10" fmla="*/ 218031 w 1364412"/>
                <a:gd name="connsiteY10" fmla="*/ 1207430 h 1549671"/>
                <a:gd name="connsiteX11" fmla="*/ 380198 w 1364412"/>
                <a:gd name="connsiteY11" fmla="*/ 1288906 h 1549671"/>
                <a:gd name="connsiteX12" fmla="*/ 549401 w 1364412"/>
                <a:gd name="connsiteY12" fmla="*/ 1345372 h 1549671"/>
                <a:gd name="connsiteX13" fmla="*/ 392702 w 1364412"/>
                <a:gd name="connsiteY13" fmla="*/ 1254909 h 1549671"/>
                <a:gd name="connsiteX14" fmla="*/ 227798 w 1364412"/>
                <a:gd name="connsiteY14" fmla="*/ 1135137 h 1549671"/>
                <a:gd name="connsiteX15" fmla="*/ 145736 w 1364412"/>
                <a:gd name="connsiteY15" fmla="*/ 934478 h 1549671"/>
                <a:gd name="connsiteX16" fmla="*/ 124635 w 1364412"/>
                <a:gd name="connsiteY16" fmla="*/ 779149 h 1549671"/>
                <a:gd name="connsiteX17" fmla="*/ 181101 w 1364412"/>
                <a:gd name="connsiteY17" fmla="*/ 566179 h 1549671"/>
                <a:gd name="connsiteX18" fmla="*/ 286804 w 1364412"/>
                <a:gd name="connsiteY18" fmla="*/ 476106 h 1549671"/>
                <a:gd name="connsiteX19" fmla="*/ 345028 w 1364412"/>
                <a:gd name="connsiteY19" fmla="*/ 323518 h 1549671"/>
                <a:gd name="connsiteX20" fmla="*/ 259281 w 1364412"/>
                <a:gd name="connsiteY20" fmla="*/ 169123 h 1549671"/>
                <a:gd name="connsiteX21" fmla="*/ 301485 w 1364412"/>
                <a:gd name="connsiteY21" fmla="*/ 60236 h 1549671"/>
                <a:gd name="connsiteX22" fmla="*/ 1159001 w 1364412"/>
                <a:gd name="connsiteY22" fmla="*/ 367472 h 1549671"/>
                <a:gd name="connsiteX23" fmla="*/ 1159001 w 1364412"/>
                <a:gd name="connsiteY23" fmla="*/ 367472 h 1549671"/>
                <a:gd name="connsiteX24" fmla="*/ 1214153 w 1364412"/>
                <a:gd name="connsiteY24" fmla="*/ 532061 h 1549671"/>
                <a:gd name="connsiteX25" fmla="*/ 1278967 w 1364412"/>
                <a:gd name="connsiteY25" fmla="*/ 861013 h 1549671"/>
                <a:gd name="connsiteX26" fmla="*/ 1363373 w 1364412"/>
                <a:gd name="connsiteY26" fmla="*/ 1386598 h 1549671"/>
                <a:gd name="connsiteX27" fmla="*/ 1322733 w 1364412"/>
                <a:gd name="connsiteY27" fmla="*/ 868243 h 1549671"/>
                <a:gd name="connsiteX28" fmla="*/ 1273496 w 1364412"/>
                <a:gd name="connsiteY28" fmla="*/ 570866 h 1549671"/>
                <a:gd name="connsiteX0" fmla="*/ 242225 w 1364412"/>
                <a:gd name="connsiteY0" fmla="*/ 0 h 1549671"/>
                <a:gd name="connsiteX1" fmla="*/ 164103 w 1364412"/>
                <a:gd name="connsiteY1" fmla="*/ 138481 h 1549671"/>
                <a:gd name="connsiteX2" fmla="*/ 53904 w 1364412"/>
                <a:gd name="connsiteY2" fmla="*/ 202372 h 1549671"/>
                <a:gd name="connsiteX3" fmla="*/ 7 w 1364412"/>
                <a:gd name="connsiteY3" fmla="*/ 360350 h 1549671"/>
                <a:gd name="connsiteX4" fmla="*/ 92200 w 1364412"/>
                <a:gd name="connsiteY4" fmla="*/ 508343 h 1549671"/>
                <a:gd name="connsiteX5" fmla="*/ 31436 w 1364412"/>
                <a:gd name="connsiteY5" fmla="*/ 820373 h 1549671"/>
                <a:gd name="connsiteX6" fmla="*/ 106269 w 1364412"/>
                <a:gd name="connsiteY6" fmla="*/ 1105440 h 1549671"/>
                <a:gd name="connsiteX7" fmla="*/ 196732 w 1364412"/>
                <a:gd name="connsiteY7" fmla="*/ 1290665 h 1549671"/>
                <a:gd name="connsiteX8" fmla="*/ 320801 w 1364412"/>
                <a:gd name="connsiteY8" fmla="*/ 1548572 h 1549671"/>
                <a:gd name="connsiteX9" fmla="*/ 275863 w 1364412"/>
                <a:gd name="connsiteY9" fmla="*/ 1376634 h 1549671"/>
                <a:gd name="connsiteX10" fmla="*/ 218031 w 1364412"/>
                <a:gd name="connsiteY10" fmla="*/ 1207430 h 1549671"/>
                <a:gd name="connsiteX11" fmla="*/ 380198 w 1364412"/>
                <a:gd name="connsiteY11" fmla="*/ 1288906 h 1549671"/>
                <a:gd name="connsiteX12" fmla="*/ 549401 w 1364412"/>
                <a:gd name="connsiteY12" fmla="*/ 1345372 h 1549671"/>
                <a:gd name="connsiteX13" fmla="*/ 392702 w 1364412"/>
                <a:gd name="connsiteY13" fmla="*/ 1254909 h 1549671"/>
                <a:gd name="connsiteX14" fmla="*/ 227798 w 1364412"/>
                <a:gd name="connsiteY14" fmla="*/ 1135137 h 1549671"/>
                <a:gd name="connsiteX15" fmla="*/ 145736 w 1364412"/>
                <a:gd name="connsiteY15" fmla="*/ 934478 h 1549671"/>
                <a:gd name="connsiteX16" fmla="*/ 124635 w 1364412"/>
                <a:gd name="connsiteY16" fmla="*/ 779149 h 1549671"/>
                <a:gd name="connsiteX17" fmla="*/ 181101 w 1364412"/>
                <a:gd name="connsiteY17" fmla="*/ 566179 h 1549671"/>
                <a:gd name="connsiteX18" fmla="*/ 286804 w 1364412"/>
                <a:gd name="connsiteY18" fmla="*/ 476106 h 1549671"/>
                <a:gd name="connsiteX19" fmla="*/ 345028 w 1364412"/>
                <a:gd name="connsiteY19" fmla="*/ 323518 h 1549671"/>
                <a:gd name="connsiteX20" fmla="*/ 259281 w 1364412"/>
                <a:gd name="connsiteY20" fmla="*/ 169123 h 1549671"/>
                <a:gd name="connsiteX21" fmla="*/ 301485 w 1364412"/>
                <a:gd name="connsiteY21" fmla="*/ 60236 h 1549671"/>
                <a:gd name="connsiteX22" fmla="*/ 1159001 w 1364412"/>
                <a:gd name="connsiteY22" fmla="*/ 367472 h 1549671"/>
                <a:gd name="connsiteX23" fmla="*/ 1159001 w 1364412"/>
                <a:gd name="connsiteY23" fmla="*/ 367472 h 1549671"/>
                <a:gd name="connsiteX24" fmla="*/ 1214153 w 1364412"/>
                <a:gd name="connsiteY24" fmla="*/ 532061 h 1549671"/>
                <a:gd name="connsiteX25" fmla="*/ 1278967 w 1364412"/>
                <a:gd name="connsiteY25" fmla="*/ 861013 h 1549671"/>
                <a:gd name="connsiteX26" fmla="*/ 1363373 w 1364412"/>
                <a:gd name="connsiteY26" fmla="*/ 1386598 h 1549671"/>
                <a:gd name="connsiteX27" fmla="*/ 1322733 w 1364412"/>
                <a:gd name="connsiteY27" fmla="*/ 868243 h 1549671"/>
                <a:gd name="connsiteX0" fmla="*/ 242225 w 1363373"/>
                <a:gd name="connsiteY0" fmla="*/ 0 h 1549671"/>
                <a:gd name="connsiteX1" fmla="*/ 164103 w 1363373"/>
                <a:gd name="connsiteY1" fmla="*/ 138481 h 1549671"/>
                <a:gd name="connsiteX2" fmla="*/ 53904 w 1363373"/>
                <a:gd name="connsiteY2" fmla="*/ 202372 h 1549671"/>
                <a:gd name="connsiteX3" fmla="*/ 7 w 1363373"/>
                <a:gd name="connsiteY3" fmla="*/ 360350 h 1549671"/>
                <a:gd name="connsiteX4" fmla="*/ 92200 w 1363373"/>
                <a:gd name="connsiteY4" fmla="*/ 508343 h 1549671"/>
                <a:gd name="connsiteX5" fmla="*/ 31436 w 1363373"/>
                <a:gd name="connsiteY5" fmla="*/ 820373 h 1549671"/>
                <a:gd name="connsiteX6" fmla="*/ 106269 w 1363373"/>
                <a:gd name="connsiteY6" fmla="*/ 1105440 h 1549671"/>
                <a:gd name="connsiteX7" fmla="*/ 196732 w 1363373"/>
                <a:gd name="connsiteY7" fmla="*/ 1290665 h 1549671"/>
                <a:gd name="connsiteX8" fmla="*/ 320801 w 1363373"/>
                <a:gd name="connsiteY8" fmla="*/ 1548572 h 1549671"/>
                <a:gd name="connsiteX9" fmla="*/ 275863 w 1363373"/>
                <a:gd name="connsiteY9" fmla="*/ 1376634 h 1549671"/>
                <a:gd name="connsiteX10" fmla="*/ 218031 w 1363373"/>
                <a:gd name="connsiteY10" fmla="*/ 1207430 h 1549671"/>
                <a:gd name="connsiteX11" fmla="*/ 380198 w 1363373"/>
                <a:gd name="connsiteY11" fmla="*/ 1288906 h 1549671"/>
                <a:gd name="connsiteX12" fmla="*/ 549401 w 1363373"/>
                <a:gd name="connsiteY12" fmla="*/ 1345372 h 1549671"/>
                <a:gd name="connsiteX13" fmla="*/ 392702 w 1363373"/>
                <a:gd name="connsiteY13" fmla="*/ 1254909 h 1549671"/>
                <a:gd name="connsiteX14" fmla="*/ 227798 w 1363373"/>
                <a:gd name="connsiteY14" fmla="*/ 1135137 h 1549671"/>
                <a:gd name="connsiteX15" fmla="*/ 145736 w 1363373"/>
                <a:gd name="connsiteY15" fmla="*/ 934478 h 1549671"/>
                <a:gd name="connsiteX16" fmla="*/ 124635 w 1363373"/>
                <a:gd name="connsiteY16" fmla="*/ 779149 h 1549671"/>
                <a:gd name="connsiteX17" fmla="*/ 181101 w 1363373"/>
                <a:gd name="connsiteY17" fmla="*/ 566179 h 1549671"/>
                <a:gd name="connsiteX18" fmla="*/ 286804 w 1363373"/>
                <a:gd name="connsiteY18" fmla="*/ 476106 h 1549671"/>
                <a:gd name="connsiteX19" fmla="*/ 345028 w 1363373"/>
                <a:gd name="connsiteY19" fmla="*/ 323518 h 1549671"/>
                <a:gd name="connsiteX20" fmla="*/ 259281 w 1363373"/>
                <a:gd name="connsiteY20" fmla="*/ 169123 h 1549671"/>
                <a:gd name="connsiteX21" fmla="*/ 301485 w 1363373"/>
                <a:gd name="connsiteY21" fmla="*/ 60236 h 1549671"/>
                <a:gd name="connsiteX22" fmla="*/ 1159001 w 1363373"/>
                <a:gd name="connsiteY22" fmla="*/ 367472 h 1549671"/>
                <a:gd name="connsiteX23" fmla="*/ 1159001 w 1363373"/>
                <a:gd name="connsiteY23" fmla="*/ 367472 h 1549671"/>
                <a:gd name="connsiteX24" fmla="*/ 1214153 w 1363373"/>
                <a:gd name="connsiteY24" fmla="*/ 532061 h 1549671"/>
                <a:gd name="connsiteX25" fmla="*/ 1278967 w 1363373"/>
                <a:gd name="connsiteY25" fmla="*/ 861013 h 1549671"/>
                <a:gd name="connsiteX26" fmla="*/ 1363373 w 1363373"/>
                <a:gd name="connsiteY26" fmla="*/ 1386598 h 1549671"/>
                <a:gd name="connsiteX0" fmla="*/ 242225 w 1363373"/>
                <a:gd name="connsiteY0" fmla="*/ 0 h 1549671"/>
                <a:gd name="connsiteX1" fmla="*/ 164103 w 1363373"/>
                <a:gd name="connsiteY1" fmla="*/ 138481 h 1549671"/>
                <a:gd name="connsiteX2" fmla="*/ 53904 w 1363373"/>
                <a:gd name="connsiteY2" fmla="*/ 202372 h 1549671"/>
                <a:gd name="connsiteX3" fmla="*/ 7 w 1363373"/>
                <a:gd name="connsiteY3" fmla="*/ 360350 h 1549671"/>
                <a:gd name="connsiteX4" fmla="*/ 92200 w 1363373"/>
                <a:gd name="connsiteY4" fmla="*/ 508343 h 1549671"/>
                <a:gd name="connsiteX5" fmla="*/ 31436 w 1363373"/>
                <a:gd name="connsiteY5" fmla="*/ 820373 h 1549671"/>
                <a:gd name="connsiteX6" fmla="*/ 106269 w 1363373"/>
                <a:gd name="connsiteY6" fmla="*/ 1105440 h 1549671"/>
                <a:gd name="connsiteX7" fmla="*/ 196732 w 1363373"/>
                <a:gd name="connsiteY7" fmla="*/ 1290665 h 1549671"/>
                <a:gd name="connsiteX8" fmla="*/ 320801 w 1363373"/>
                <a:gd name="connsiteY8" fmla="*/ 1548572 h 1549671"/>
                <a:gd name="connsiteX9" fmla="*/ 275863 w 1363373"/>
                <a:gd name="connsiteY9" fmla="*/ 1376634 h 1549671"/>
                <a:gd name="connsiteX10" fmla="*/ 218031 w 1363373"/>
                <a:gd name="connsiteY10" fmla="*/ 1207430 h 1549671"/>
                <a:gd name="connsiteX11" fmla="*/ 380198 w 1363373"/>
                <a:gd name="connsiteY11" fmla="*/ 1288906 h 1549671"/>
                <a:gd name="connsiteX12" fmla="*/ 549401 w 1363373"/>
                <a:gd name="connsiteY12" fmla="*/ 1345372 h 1549671"/>
                <a:gd name="connsiteX13" fmla="*/ 392702 w 1363373"/>
                <a:gd name="connsiteY13" fmla="*/ 1254909 h 1549671"/>
                <a:gd name="connsiteX14" fmla="*/ 227798 w 1363373"/>
                <a:gd name="connsiteY14" fmla="*/ 1135137 h 1549671"/>
                <a:gd name="connsiteX15" fmla="*/ 145736 w 1363373"/>
                <a:gd name="connsiteY15" fmla="*/ 934478 h 1549671"/>
                <a:gd name="connsiteX16" fmla="*/ 124635 w 1363373"/>
                <a:gd name="connsiteY16" fmla="*/ 779149 h 1549671"/>
                <a:gd name="connsiteX17" fmla="*/ 181101 w 1363373"/>
                <a:gd name="connsiteY17" fmla="*/ 566179 h 1549671"/>
                <a:gd name="connsiteX18" fmla="*/ 286804 w 1363373"/>
                <a:gd name="connsiteY18" fmla="*/ 476106 h 1549671"/>
                <a:gd name="connsiteX19" fmla="*/ 345028 w 1363373"/>
                <a:gd name="connsiteY19" fmla="*/ 323518 h 1549671"/>
                <a:gd name="connsiteX20" fmla="*/ 259281 w 1363373"/>
                <a:gd name="connsiteY20" fmla="*/ 169123 h 1549671"/>
                <a:gd name="connsiteX21" fmla="*/ 301485 w 1363373"/>
                <a:gd name="connsiteY21" fmla="*/ 60236 h 1549671"/>
                <a:gd name="connsiteX22" fmla="*/ 1159001 w 1363373"/>
                <a:gd name="connsiteY22" fmla="*/ 367472 h 1549671"/>
                <a:gd name="connsiteX23" fmla="*/ 1159001 w 1363373"/>
                <a:gd name="connsiteY23" fmla="*/ 367472 h 1549671"/>
                <a:gd name="connsiteX24" fmla="*/ 1214153 w 1363373"/>
                <a:gd name="connsiteY24" fmla="*/ 532061 h 1549671"/>
                <a:gd name="connsiteX25" fmla="*/ 1363373 w 1363373"/>
                <a:gd name="connsiteY25" fmla="*/ 1386598 h 1549671"/>
                <a:gd name="connsiteX0" fmla="*/ 242225 w 1214153"/>
                <a:gd name="connsiteY0" fmla="*/ 0 h 1549671"/>
                <a:gd name="connsiteX1" fmla="*/ 164103 w 1214153"/>
                <a:gd name="connsiteY1" fmla="*/ 138481 h 1549671"/>
                <a:gd name="connsiteX2" fmla="*/ 53904 w 1214153"/>
                <a:gd name="connsiteY2" fmla="*/ 202372 h 1549671"/>
                <a:gd name="connsiteX3" fmla="*/ 7 w 1214153"/>
                <a:gd name="connsiteY3" fmla="*/ 360350 h 1549671"/>
                <a:gd name="connsiteX4" fmla="*/ 92200 w 1214153"/>
                <a:gd name="connsiteY4" fmla="*/ 508343 h 1549671"/>
                <a:gd name="connsiteX5" fmla="*/ 31436 w 1214153"/>
                <a:gd name="connsiteY5" fmla="*/ 820373 h 1549671"/>
                <a:gd name="connsiteX6" fmla="*/ 106269 w 1214153"/>
                <a:gd name="connsiteY6" fmla="*/ 1105440 h 1549671"/>
                <a:gd name="connsiteX7" fmla="*/ 196732 w 1214153"/>
                <a:gd name="connsiteY7" fmla="*/ 1290665 h 1549671"/>
                <a:gd name="connsiteX8" fmla="*/ 320801 w 1214153"/>
                <a:gd name="connsiteY8" fmla="*/ 1548572 h 1549671"/>
                <a:gd name="connsiteX9" fmla="*/ 275863 w 1214153"/>
                <a:gd name="connsiteY9" fmla="*/ 1376634 h 1549671"/>
                <a:gd name="connsiteX10" fmla="*/ 218031 w 1214153"/>
                <a:gd name="connsiteY10" fmla="*/ 1207430 h 1549671"/>
                <a:gd name="connsiteX11" fmla="*/ 380198 w 1214153"/>
                <a:gd name="connsiteY11" fmla="*/ 1288906 h 1549671"/>
                <a:gd name="connsiteX12" fmla="*/ 549401 w 1214153"/>
                <a:gd name="connsiteY12" fmla="*/ 1345372 h 1549671"/>
                <a:gd name="connsiteX13" fmla="*/ 392702 w 1214153"/>
                <a:gd name="connsiteY13" fmla="*/ 1254909 h 1549671"/>
                <a:gd name="connsiteX14" fmla="*/ 227798 w 1214153"/>
                <a:gd name="connsiteY14" fmla="*/ 1135137 h 1549671"/>
                <a:gd name="connsiteX15" fmla="*/ 145736 w 1214153"/>
                <a:gd name="connsiteY15" fmla="*/ 934478 h 1549671"/>
                <a:gd name="connsiteX16" fmla="*/ 124635 w 1214153"/>
                <a:gd name="connsiteY16" fmla="*/ 779149 h 1549671"/>
                <a:gd name="connsiteX17" fmla="*/ 181101 w 1214153"/>
                <a:gd name="connsiteY17" fmla="*/ 566179 h 1549671"/>
                <a:gd name="connsiteX18" fmla="*/ 286804 w 1214153"/>
                <a:gd name="connsiteY18" fmla="*/ 476106 h 1549671"/>
                <a:gd name="connsiteX19" fmla="*/ 345028 w 1214153"/>
                <a:gd name="connsiteY19" fmla="*/ 323518 h 1549671"/>
                <a:gd name="connsiteX20" fmla="*/ 259281 w 1214153"/>
                <a:gd name="connsiteY20" fmla="*/ 169123 h 1549671"/>
                <a:gd name="connsiteX21" fmla="*/ 301485 w 1214153"/>
                <a:gd name="connsiteY21" fmla="*/ 60236 h 1549671"/>
                <a:gd name="connsiteX22" fmla="*/ 1159001 w 1214153"/>
                <a:gd name="connsiteY22" fmla="*/ 367472 h 1549671"/>
                <a:gd name="connsiteX23" fmla="*/ 1159001 w 1214153"/>
                <a:gd name="connsiteY23" fmla="*/ 367472 h 1549671"/>
                <a:gd name="connsiteX24" fmla="*/ 1214153 w 1214153"/>
                <a:gd name="connsiteY24" fmla="*/ 532061 h 1549671"/>
                <a:gd name="connsiteX0" fmla="*/ 242225 w 1159001"/>
                <a:gd name="connsiteY0" fmla="*/ 0 h 1549671"/>
                <a:gd name="connsiteX1" fmla="*/ 164103 w 1159001"/>
                <a:gd name="connsiteY1" fmla="*/ 138481 h 1549671"/>
                <a:gd name="connsiteX2" fmla="*/ 53904 w 1159001"/>
                <a:gd name="connsiteY2" fmla="*/ 202372 h 1549671"/>
                <a:gd name="connsiteX3" fmla="*/ 7 w 1159001"/>
                <a:gd name="connsiteY3" fmla="*/ 360350 h 1549671"/>
                <a:gd name="connsiteX4" fmla="*/ 92200 w 1159001"/>
                <a:gd name="connsiteY4" fmla="*/ 508343 h 1549671"/>
                <a:gd name="connsiteX5" fmla="*/ 31436 w 1159001"/>
                <a:gd name="connsiteY5" fmla="*/ 820373 h 1549671"/>
                <a:gd name="connsiteX6" fmla="*/ 106269 w 1159001"/>
                <a:gd name="connsiteY6" fmla="*/ 1105440 h 1549671"/>
                <a:gd name="connsiteX7" fmla="*/ 196732 w 1159001"/>
                <a:gd name="connsiteY7" fmla="*/ 1290665 h 1549671"/>
                <a:gd name="connsiteX8" fmla="*/ 320801 w 1159001"/>
                <a:gd name="connsiteY8" fmla="*/ 1548572 h 1549671"/>
                <a:gd name="connsiteX9" fmla="*/ 275863 w 1159001"/>
                <a:gd name="connsiteY9" fmla="*/ 1376634 h 1549671"/>
                <a:gd name="connsiteX10" fmla="*/ 218031 w 1159001"/>
                <a:gd name="connsiteY10" fmla="*/ 1207430 h 1549671"/>
                <a:gd name="connsiteX11" fmla="*/ 380198 w 1159001"/>
                <a:gd name="connsiteY11" fmla="*/ 1288906 h 1549671"/>
                <a:gd name="connsiteX12" fmla="*/ 549401 w 1159001"/>
                <a:gd name="connsiteY12" fmla="*/ 1345372 h 1549671"/>
                <a:gd name="connsiteX13" fmla="*/ 392702 w 1159001"/>
                <a:gd name="connsiteY13" fmla="*/ 1254909 h 1549671"/>
                <a:gd name="connsiteX14" fmla="*/ 227798 w 1159001"/>
                <a:gd name="connsiteY14" fmla="*/ 1135137 h 1549671"/>
                <a:gd name="connsiteX15" fmla="*/ 145736 w 1159001"/>
                <a:gd name="connsiteY15" fmla="*/ 934478 h 1549671"/>
                <a:gd name="connsiteX16" fmla="*/ 124635 w 1159001"/>
                <a:gd name="connsiteY16" fmla="*/ 779149 h 1549671"/>
                <a:gd name="connsiteX17" fmla="*/ 181101 w 1159001"/>
                <a:gd name="connsiteY17" fmla="*/ 566179 h 1549671"/>
                <a:gd name="connsiteX18" fmla="*/ 286804 w 1159001"/>
                <a:gd name="connsiteY18" fmla="*/ 476106 h 1549671"/>
                <a:gd name="connsiteX19" fmla="*/ 345028 w 1159001"/>
                <a:gd name="connsiteY19" fmla="*/ 323518 h 1549671"/>
                <a:gd name="connsiteX20" fmla="*/ 259281 w 1159001"/>
                <a:gd name="connsiteY20" fmla="*/ 169123 h 1549671"/>
                <a:gd name="connsiteX21" fmla="*/ 301485 w 1159001"/>
                <a:gd name="connsiteY21" fmla="*/ 60236 h 1549671"/>
                <a:gd name="connsiteX22" fmla="*/ 1159001 w 1159001"/>
                <a:gd name="connsiteY22" fmla="*/ 367472 h 1549671"/>
                <a:gd name="connsiteX23" fmla="*/ 1159001 w 1159001"/>
                <a:gd name="connsiteY23" fmla="*/ 367472 h 1549671"/>
                <a:gd name="connsiteX0" fmla="*/ 242225 w 1159001"/>
                <a:gd name="connsiteY0" fmla="*/ 0 h 1549671"/>
                <a:gd name="connsiteX1" fmla="*/ 164103 w 1159001"/>
                <a:gd name="connsiteY1" fmla="*/ 138481 h 1549671"/>
                <a:gd name="connsiteX2" fmla="*/ 53904 w 1159001"/>
                <a:gd name="connsiteY2" fmla="*/ 202372 h 1549671"/>
                <a:gd name="connsiteX3" fmla="*/ 7 w 1159001"/>
                <a:gd name="connsiteY3" fmla="*/ 360350 h 1549671"/>
                <a:gd name="connsiteX4" fmla="*/ 92200 w 1159001"/>
                <a:gd name="connsiteY4" fmla="*/ 508343 h 1549671"/>
                <a:gd name="connsiteX5" fmla="*/ 31436 w 1159001"/>
                <a:gd name="connsiteY5" fmla="*/ 820373 h 1549671"/>
                <a:gd name="connsiteX6" fmla="*/ 106269 w 1159001"/>
                <a:gd name="connsiteY6" fmla="*/ 1105440 h 1549671"/>
                <a:gd name="connsiteX7" fmla="*/ 196732 w 1159001"/>
                <a:gd name="connsiteY7" fmla="*/ 1290665 h 1549671"/>
                <a:gd name="connsiteX8" fmla="*/ 320801 w 1159001"/>
                <a:gd name="connsiteY8" fmla="*/ 1548572 h 1549671"/>
                <a:gd name="connsiteX9" fmla="*/ 275863 w 1159001"/>
                <a:gd name="connsiteY9" fmla="*/ 1376634 h 1549671"/>
                <a:gd name="connsiteX10" fmla="*/ 218031 w 1159001"/>
                <a:gd name="connsiteY10" fmla="*/ 1207430 h 1549671"/>
                <a:gd name="connsiteX11" fmla="*/ 380198 w 1159001"/>
                <a:gd name="connsiteY11" fmla="*/ 1288906 h 1549671"/>
                <a:gd name="connsiteX12" fmla="*/ 549401 w 1159001"/>
                <a:gd name="connsiteY12" fmla="*/ 1345372 h 1549671"/>
                <a:gd name="connsiteX13" fmla="*/ 392702 w 1159001"/>
                <a:gd name="connsiteY13" fmla="*/ 1254909 h 1549671"/>
                <a:gd name="connsiteX14" fmla="*/ 227798 w 1159001"/>
                <a:gd name="connsiteY14" fmla="*/ 1135137 h 1549671"/>
                <a:gd name="connsiteX15" fmla="*/ 145736 w 1159001"/>
                <a:gd name="connsiteY15" fmla="*/ 934478 h 1549671"/>
                <a:gd name="connsiteX16" fmla="*/ 124635 w 1159001"/>
                <a:gd name="connsiteY16" fmla="*/ 779149 h 1549671"/>
                <a:gd name="connsiteX17" fmla="*/ 181101 w 1159001"/>
                <a:gd name="connsiteY17" fmla="*/ 566179 h 1549671"/>
                <a:gd name="connsiteX18" fmla="*/ 286804 w 1159001"/>
                <a:gd name="connsiteY18" fmla="*/ 476106 h 1549671"/>
                <a:gd name="connsiteX19" fmla="*/ 345028 w 1159001"/>
                <a:gd name="connsiteY19" fmla="*/ 323518 h 1549671"/>
                <a:gd name="connsiteX20" fmla="*/ 259281 w 1159001"/>
                <a:gd name="connsiteY20" fmla="*/ 169123 h 1549671"/>
                <a:gd name="connsiteX21" fmla="*/ 301485 w 1159001"/>
                <a:gd name="connsiteY21" fmla="*/ 60236 h 1549671"/>
                <a:gd name="connsiteX22" fmla="*/ 1159001 w 1159001"/>
                <a:gd name="connsiteY22" fmla="*/ 367472 h 1549671"/>
                <a:gd name="connsiteX0" fmla="*/ 242225 w 549431"/>
                <a:gd name="connsiteY0" fmla="*/ 0 h 1549671"/>
                <a:gd name="connsiteX1" fmla="*/ 164103 w 549431"/>
                <a:gd name="connsiteY1" fmla="*/ 138481 h 1549671"/>
                <a:gd name="connsiteX2" fmla="*/ 53904 w 549431"/>
                <a:gd name="connsiteY2" fmla="*/ 202372 h 1549671"/>
                <a:gd name="connsiteX3" fmla="*/ 7 w 549431"/>
                <a:gd name="connsiteY3" fmla="*/ 360350 h 1549671"/>
                <a:gd name="connsiteX4" fmla="*/ 92200 w 549431"/>
                <a:gd name="connsiteY4" fmla="*/ 508343 h 1549671"/>
                <a:gd name="connsiteX5" fmla="*/ 31436 w 549431"/>
                <a:gd name="connsiteY5" fmla="*/ 820373 h 1549671"/>
                <a:gd name="connsiteX6" fmla="*/ 106269 w 549431"/>
                <a:gd name="connsiteY6" fmla="*/ 1105440 h 1549671"/>
                <a:gd name="connsiteX7" fmla="*/ 196732 w 549431"/>
                <a:gd name="connsiteY7" fmla="*/ 1290665 h 1549671"/>
                <a:gd name="connsiteX8" fmla="*/ 320801 w 549431"/>
                <a:gd name="connsiteY8" fmla="*/ 1548572 h 1549671"/>
                <a:gd name="connsiteX9" fmla="*/ 275863 w 549431"/>
                <a:gd name="connsiteY9" fmla="*/ 1376634 h 1549671"/>
                <a:gd name="connsiteX10" fmla="*/ 218031 w 549431"/>
                <a:gd name="connsiteY10" fmla="*/ 1207430 h 1549671"/>
                <a:gd name="connsiteX11" fmla="*/ 380198 w 549431"/>
                <a:gd name="connsiteY11" fmla="*/ 1288906 h 1549671"/>
                <a:gd name="connsiteX12" fmla="*/ 549401 w 549431"/>
                <a:gd name="connsiteY12" fmla="*/ 1345372 h 1549671"/>
                <a:gd name="connsiteX13" fmla="*/ 392702 w 549431"/>
                <a:gd name="connsiteY13" fmla="*/ 1254909 h 1549671"/>
                <a:gd name="connsiteX14" fmla="*/ 227798 w 549431"/>
                <a:gd name="connsiteY14" fmla="*/ 1135137 h 1549671"/>
                <a:gd name="connsiteX15" fmla="*/ 145736 w 549431"/>
                <a:gd name="connsiteY15" fmla="*/ 934478 h 1549671"/>
                <a:gd name="connsiteX16" fmla="*/ 124635 w 549431"/>
                <a:gd name="connsiteY16" fmla="*/ 779149 h 1549671"/>
                <a:gd name="connsiteX17" fmla="*/ 181101 w 549431"/>
                <a:gd name="connsiteY17" fmla="*/ 566179 h 1549671"/>
                <a:gd name="connsiteX18" fmla="*/ 286804 w 549431"/>
                <a:gd name="connsiteY18" fmla="*/ 476106 h 1549671"/>
                <a:gd name="connsiteX19" fmla="*/ 345028 w 549431"/>
                <a:gd name="connsiteY19" fmla="*/ 323518 h 1549671"/>
                <a:gd name="connsiteX20" fmla="*/ 259281 w 549431"/>
                <a:gd name="connsiteY20" fmla="*/ 169123 h 1549671"/>
                <a:gd name="connsiteX21" fmla="*/ 301485 w 549431"/>
                <a:gd name="connsiteY21" fmla="*/ 60236 h 1549671"/>
                <a:gd name="connsiteX0" fmla="*/ 242225 w 549431"/>
                <a:gd name="connsiteY0" fmla="*/ 0 h 1549671"/>
                <a:gd name="connsiteX1" fmla="*/ 164103 w 549431"/>
                <a:gd name="connsiteY1" fmla="*/ 138481 h 1549671"/>
                <a:gd name="connsiteX2" fmla="*/ 53904 w 549431"/>
                <a:gd name="connsiteY2" fmla="*/ 202372 h 1549671"/>
                <a:gd name="connsiteX3" fmla="*/ 7 w 549431"/>
                <a:gd name="connsiteY3" fmla="*/ 360350 h 1549671"/>
                <a:gd name="connsiteX4" fmla="*/ 92200 w 549431"/>
                <a:gd name="connsiteY4" fmla="*/ 508343 h 1549671"/>
                <a:gd name="connsiteX5" fmla="*/ 31436 w 549431"/>
                <a:gd name="connsiteY5" fmla="*/ 820373 h 1549671"/>
                <a:gd name="connsiteX6" fmla="*/ 106269 w 549431"/>
                <a:gd name="connsiteY6" fmla="*/ 1105440 h 1549671"/>
                <a:gd name="connsiteX7" fmla="*/ 196732 w 549431"/>
                <a:gd name="connsiteY7" fmla="*/ 1290665 h 1549671"/>
                <a:gd name="connsiteX8" fmla="*/ 320801 w 549431"/>
                <a:gd name="connsiteY8" fmla="*/ 1548572 h 1549671"/>
                <a:gd name="connsiteX9" fmla="*/ 275863 w 549431"/>
                <a:gd name="connsiteY9" fmla="*/ 1376634 h 1549671"/>
                <a:gd name="connsiteX10" fmla="*/ 218031 w 549431"/>
                <a:gd name="connsiteY10" fmla="*/ 1207430 h 1549671"/>
                <a:gd name="connsiteX11" fmla="*/ 380198 w 549431"/>
                <a:gd name="connsiteY11" fmla="*/ 1288906 h 1549671"/>
                <a:gd name="connsiteX12" fmla="*/ 549401 w 549431"/>
                <a:gd name="connsiteY12" fmla="*/ 1345372 h 1549671"/>
                <a:gd name="connsiteX13" fmla="*/ 392702 w 549431"/>
                <a:gd name="connsiteY13" fmla="*/ 1254909 h 1549671"/>
                <a:gd name="connsiteX14" fmla="*/ 227798 w 549431"/>
                <a:gd name="connsiteY14" fmla="*/ 1135137 h 1549671"/>
                <a:gd name="connsiteX15" fmla="*/ 145736 w 549431"/>
                <a:gd name="connsiteY15" fmla="*/ 934478 h 1549671"/>
                <a:gd name="connsiteX16" fmla="*/ 124635 w 549431"/>
                <a:gd name="connsiteY16" fmla="*/ 779149 h 1549671"/>
                <a:gd name="connsiteX17" fmla="*/ 181101 w 549431"/>
                <a:gd name="connsiteY17" fmla="*/ 566179 h 1549671"/>
                <a:gd name="connsiteX18" fmla="*/ 286804 w 549431"/>
                <a:gd name="connsiteY18" fmla="*/ 476106 h 1549671"/>
                <a:gd name="connsiteX19" fmla="*/ 345028 w 549431"/>
                <a:gd name="connsiteY19" fmla="*/ 323518 h 1549671"/>
                <a:gd name="connsiteX20" fmla="*/ 259281 w 549431"/>
                <a:gd name="connsiteY20" fmla="*/ 169123 h 1549671"/>
                <a:gd name="connsiteX21" fmla="*/ 301485 w 549431"/>
                <a:gd name="connsiteY21" fmla="*/ 60236 h 1549671"/>
                <a:gd name="connsiteX0" fmla="*/ 242225 w 549431"/>
                <a:gd name="connsiteY0" fmla="*/ 0 h 1549671"/>
                <a:gd name="connsiteX1" fmla="*/ 164103 w 549431"/>
                <a:gd name="connsiteY1" fmla="*/ 138481 h 1549671"/>
                <a:gd name="connsiteX2" fmla="*/ 53904 w 549431"/>
                <a:gd name="connsiteY2" fmla="*/ 202372 h 1549671"/>
                <a:gd name="connsiteX3" fmla="*/ 7 w 549431"/>
                <a:gd name="connsiteY3" fmla="*/ 360350 h 1549671"/>
                <a:gd name="connsiteX4" fmla="*/ 92200 w 549431"/>
                <a:gd name="connsiteY4" fmla="*/ 508343 h 1549671"/>
                <a:gd name="connsiteX5" fmla="*/ 31436 w 549431"/>
                <a:gd name="connsiteY5" fmla="*/ 820373 h 1549671"/>
                <a:gd name="connsiteX6" fmla="*/ 106269 w 549431"/>
                <a:gd name="connsiteY6" fmla="*/ 1105440 h 1549671"/>
                <a:gd name="connsiteX7" fmla="*/ 196732 w 549431"/>
                <a:gd name="connsiteY7" fmla="*/ 1290665 h 1549671"/>
                <a:gd name="connsiteX8" fmla="*/ 320801 w 549431"/>
                <a:gd name="connsiteY8" fmla="*/ 1548572 h 1549671"/>
                <a:gd name="connsiteX9" fmla="*/ 275863 w 549431"/>
                <a:gd name="connsiteY9" fmla="*/ 1376634 h 1549671"/>
                <a:gd name="connsiteX10" fmla="*/ 218031 w 549431"/>
                <a:gd name="connsiteY10" fmla="*/ 1207430 h 1549671"/>
                <a:gd name="connsiteX11" fmla="*/ 380198 w 549431"/>
                <a:gd name="connsiteY11" fmla="*/ 1288906 h 1549671"/>
                <a:gd name="connsiteX12" fmla="*/ 549401 w 549431"/>
                <a:gd name="connsiteY12" fmla="*/ 1345372 h 1549671"/>
                <a:gd name="connsiteX13" fmla="*/ 392702 w 549431"/>
                <a:gd name="connsiteY13" fmla="*/ 1254909 h 1549671"/>
                <a:gd name="connsiteX14" fmla="*/ 227798 w 549431"/>
                <a:gd name="connsiteY14" fmla="*/ 1135137 h 1549671"/>
                <a:gd name="connsiteX15" fmla="*/ 145736 w 549431"/>
                <a:gd name="connsiteY15" fmla="*/ 934478 h 1549671"/>
                <a:gd name="connsiteX16" fmla="*/ 124635 w 549431"/>
                <a:gd name="connsiteY16" fmla="*/ 779149 h 1549671"/>
                <a:gd name="connsiteX17" fmla="*/ 181101 w 549431"/>
                <a:gd name="connsiteY17" fmla="*/ 566179 h 1549671"/>
                <a:gd name="connsiteX18" fmla="*/ 286804 w 549431"/>
                <a:gd name="connsiteY18" fmla="*/ 476106 h 1549671"/>
                <a:gd name="connsiteX19" fmla="*/ 345028 w 549431"/>
                <a:gd name="connsiteY19" fmla="*/ 323518 h 1549671"/>
                <a:gd name="connsiteX20" fmla="*/ 259281 w 549431"/>
                <a:gd name="connsiteY20" fmla="*/ 169123 h 1549671"/>
                <a:gd name="connsiteX21" fmla="*/ 301485 w 549431"/>
                <a:gd name="connsiteY21" fmla="*/ 60236 h 15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431" h="1549671">
                  <a:moveTo>
                    <a:pt x="242225" y="0"/>
                  </a:moveTo>
                  <a:cubicBezTo>
                    <a:pt x="234499" y="33565"/>
                    <a:pt x="195490" y="104752"/>
                    <a:pt x="164103" y="138481"/>
                  </a:cubicBezTo>
                  <a:cubicBezTo>
                    <a:pt x="132716" y="172210"/>
                    <a:pt x="81253" y="165394"/>
                    <a:pt x="53904" y="202372"/>
                  </a:cubicBezTo>
                  <a:cubicBezTo>
                    <a:pt x="26555" y="239350"/>
                    <a:pt x="658" y="299976"/>
                    <a:pt x="7" y="360350"/>
                  </a:cubicBezTo>
                  <a:cubicBezTo>
                    <a:pt x="-644" y="420724"/>
                    <a:pt x="39837" y="460930"/>
                    <a:pt x="92200" y="508343"/>
                  </a:cubicBezTo>
                  <a:cubicBezTo>
                    <a:pt x="91146" y="650349"/>
                    <a:pt x="29091" y="720857"/>
                    <a:pt x="31436" y="820373"/>
                  </a:cubicBezTo>
                  <a:cubicBezTo>
                    <a:pt x="33781" y="919889"/>
                    <a:pt x="78720" y="1027058"/>
                    <a:pt x="106269" y="1105440"/>
                  </a:cubicBezTo>
                  <a:cubicBezTo>
                    <a:pt x="133818" y="1183822"/>
                    <a:pt x="160977" y="1216810"/>
                    <a:pt x="196732" y="1290665"/>
                  </a:cubicBezTo>
                  <a:cubicBezTo>
                    <a:pt x="232487" y="1364520"/>
                    <a:pt x="307612" y="1534244"/>
                    <a:pt x="320801" y="1548572"/>
                  </a:cubicBezTo>
                  <a:cubicBezTo>
                    <a:pt x="333990" y="1562900"/>
                    <a:pt x="292991" y="1433491"/>
                    <a:pt x="275863" y="1376634"/>
                  </a:cubicBezTo>
                  <a:cubicBezTo>
                    <a:pt x="258735" y="1319777"/>
                    <a:pt x="200642" y="1222051"/>
                    <a:pt x="218031" y="1207430"/>
                  </a:cubicBezTo>
                  <a:cubicBezTo>
                    <a:pt x="235420" y="1192809"/>
                    <a:pt x="324970" y="1265916"/>
                    <a:pt x="380198" y="1288906"/>
                  </a:cubicBezTo>
                  <a:cubicBezTo>
                    <a:pt x="435426" y="1311896"/>
                    <a:pt x="547317" y="1351038"/>
                    <a:pt x="549401" y="1345372"/>
                  </a:cubicBezTo>
                  <a:cubicBezTo>
                    <a:pt x="551485" y="1339706"/>
                    <a:pt x="446303" y="1289948"/>
                    <a:pt x="392702" y="1254909"/>
                  </a:cubicBezTo>
                  <a:cubicBezTo>
                    <a:pt x="339102" y="1219870"/>
                    <a:pt x="268959" y="1188542"/>
                    <a:pt x="227798" y="1135137"/>
                  </a:cubicBezTo>
                  <a:cubicBezTo>
                    <a:pt x="186637" y="1081732"/>
                    <a:pt x="162930" y="993809"/>
                    <a:pt x="145736" y="934478"/>
                  </a:cubicBezTo>
                  <a:cubicBezTo>
                    <a:pt x="128542" y="875147"/>
                    <a:pt x="118741" y="840532"/>
                    <a:pt x="124635" y="779149"/>
                  </a:cubicBezTo>
                  <a:cubicBezTo>
                    <a:pt x="130529" y="717766"/>
                    <a:pt x="154073" y="616686"/>
                    <a:pt x="181101" y="566179"/>
                  </a:cubicBezTo>
                  <a:cubicBezTo>
                    <a:pt x="208129" y="515672"/>
                    <a:pt x="259483" y="516549"/>
                    <a:pt x="286804" y="476106"/>
                  </a:cubicBezTo>
                  <a:cubicBezTo>
                    <a:pt x="314125" y="435663"/>
                    <a:pt x="349615" y="374682"/>
                    <a:pt x="345028" y="323518"/>
                  </a:cubicBezTo>
                  <a:cubicBezTo>
                    <a:pt x="340441" y="272354"/>
                    <a:pt x="286245" y="204929"/>
                    <a:pt x="259281" y="169123"/>
                  </a:cubicBezTo>
                  <a:cubicBezTo>
                    <a:pt x="275673" y="145141"/>
                    <a:pt x="272799" y="102969"/>
                    <a:pt x="301485" y="60236"/>
                  </a:cubicBezTo>
                </a:path>
              </a:pathLst>
            </a:custGeom>
            <a:noFill/>
            <a:ln w="28575">
              <a:solidFill>
                <a:srgbClr val="720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p:nvSpPr>
          <p:spPr>
            <a:xfrm rot="18828753">
              <a:off x="2731968" y="6788795"/>
              <a:ext cx="348144" cy="277751"/>
            </a:xfrm>
            <a:custGeom>
              <a:avLst/>
              <a:gdLst>
                <a:gd name="connsiteX0" fmla="*/ 68904 w 302342"/>
                <a:gd name="connsiteY0" fmla="*/ 252889 h 252889"/>
                <a:gd name="connsiteX1" fmla="*/ 19918 w 302342"/>
                <a:gd name="connsiteY1" fmla="*/ 220232 h 252889"/>
                <a:gd name="connsiteX2" fmla="*/ 3590 w 302342"/>
                <a:gd name="connsiteY2" fmla="*/ 105932 h 252889"/>
                <a:gd name="connsiteX3" fmla="*/ 85233 w 302342"/>
                <a:gd name="connsiteY3" fmla="*/ 24289 h 252889"/>
                <a:gd name="connsiteX4" fmla="*/ 232190 w 302342"/>
                <a:gd name="connsiteY4" fmla="*/ 7960 h 252889"/>
                <a:gd name="connsiteX5" fmla="*/ 297504 w 302342"/>
                <a:gd name="connsiteY5" fmla="*/ 138589 h 252889"/>
                <a:gd name="connsiteX6" fmla="*/ 297504 w 302342"/>
                <a:gd name="connsiteY6" fmla="*/ 187575 h 252889"/>
                <a:gd name="connsiteX0" fmla="*/ 68258 w 301696"/>
                <a:gd name="connsiteY0" fmla="*/ 276606 h 276606"/>
                <a:gd name="connsiteX1" fmla="*/ 19272 w 301696"/>
                <a:gd name="connsiteY1" fmla="*/ 243949 h 276606"/>
                <a:gd name="connsiteX2" fmla="*/ 2944 w 301696"/>
                <a:gd name="connsiteY2" fmla="*/ 129649 h 276606"/>
                <a:gd name="connsiteX3" fmla="*/ 75062 w 301696"/>
                <a:gd name="connsiteY3" fmla="*/ 6731 h 276606"/>
                <a:gd name="connsiteX4" fmla="*/ 231544 w 301696"/>
                <a:gd name="connsiteY4" fmla="*/ 31677 h 276606"/>
                <a:gd name="connsiteX5" fmla="*/ 296858 w 301696"/>
                <a:gd name="connsiteY5" fmla="*/ 162306 h 276606"/>
                <a:gd name="connsiteX6" fmla="*/ 296858 w 301696"/>
                <a:gd name="connsiteY6" fmla="*/ 211292 h 276606"/>
                <a:gd name="connsiteX0" fmla="*/ 68258 w 296858"/>
                <a:gd name="connsiteY0" fmla="*/ 276606 h 276606"/>
                <a:gd name="connsiteX1" fmla="*/ 19272 w 296858"/>
                <a:gd name="connsiteY1" fmla="*/ 243949 h 276606"/>
                <a:gd name="connsiteX2" fmla="*/ 2944 w 296858"/>
                <a:gd name="connsiteY2" fmla="*/ 129649 h 276606"/>
                <a:gd name="connsiteX3" fmla="*/ 75062 w 296858"/>
                <a:gd name="connsiteY3" fmla="*/ 6731 h 276606"/>
                <a:gd name="connsiteX4" fmla="*/ 231544 w 296858"/>
                <a:gd name="connsiteY4" fmla="*/ 31677 h 276606"/>
                <a:gd name="connsiteX5" fmla="*/ 271458 w 296858"/>
                <a:gd name="connsiteY5" fmla="*/ 162306 h 276606"/>
                <a:gd name="connsiteX6" fmla="*/ 296858 w 296858"/>
                <a:gd name="connsiteY6" fmla="*/ 211292 h 276606"/>
                <a:gd name="connsiteX0" fmla="*/ 68258 w 271607"/>
                <a:gd name="connsiteY0" fmla="*/ 276606 h 276606"/>
                <a:gd name="connsiteX1" fmla="*/ 19272 w 271607"/>
                <a:gd name="connsiteY1" fmla="*/ 243949 h 276606"/>
                <a:gd name="connsiteX2" fmla="*/ 2944 w 271607"/>
                <a:gd name="connsiteY2" fmla="*/ 129649 h 276606"/>
                <a:gd name="connsiteX3" fmla="*/ 75062 w 271607"/>
                <a:gd name="connsiteY3" fmla="*/ 6731 h 276606"/>
                <a:gd name="connsiteX4" fmla="*/ 231544 w 271607"/>
                <a:gd name="connsiteY4" fmla="*/ 31677 h 276606"/>
                <a:gd name="connsiteX5" fmla="*/ 271458 w 271607"/>
                <a:gd name="connsiteY5" fmla="*/ 162306 h 276606"/>
                <a:gd name="connsiteX6" fmla="*/ 246058 w 271607"/>
                <a:gd name="connsiteY6" fmla="*/ 214467 h 276606"/>
                <a:gd name="connsiteX0" fmla="*/ 68258 w 271607"/>
                <a:gd name="connsiteY0" fmla="*/ 275846 h 275846"/>
                <a:gd name="connsiteX1" fmla="*/ 19272 w 271607"/>
                <a:gd name="connsiteY1" fmla="*/ 243189 h 275846"/>
                <a:gd name="connsiteX2" fmla="*/ 2944 w 271607"/>
                <a:gd name="connsiteY2" fmla="*/ 128889 h 275846"/>
                <a:gd name="connsiteX3" fmla="*/ 75062 w 271607"/>
                <a:gd name="connsiteY3" fmla="*/ 5971 h 275846"/>
                <a:gd name="connsiteX4" fmla="*/ 231544 w 271607"/>
                <a:gd name="connsiteY4" fmla="*/ 30917 h 275846"/>
                <a:gd name="connsiteX5" fmla="*/ 271458 w 271607"/>
                <a:gd name="connsiteY5" fmla="*/ 132971 h 275846"/>
                <a:gd name="connsiteX6" fmla="*/ 246058 w 271607"/>
                <a:gd name="connsiteY6" fmla="*/ 213707 h 275846"/>
                <a:gd name="connsiteX0" fmla="*/ 83045 w 286394"/>
                <a:gd name="connsiteY0" fmla="*/ 274285 h 274285"/>
                <a:gd name="connsiteX1" fmla="*/ 34059 w 286394"/>
                <a:gd name="connsiteY1" fmla="*/ 241628 h 274285"/>
                <a:gd name="connsiteX2" fmla="*/ 1856 w 286394"/>
                <a:gd name="connsiteY2" fmla="*/ 105103 h 274285"/>
                <a:gd name="connsiteX3" fmla="*/ 89849 w 286394"/>
                <a:gd name="connsiteY3" fmla="*/ 4410 h 274285"/>
                <a:gd name="connsiteX4" fmla="*/ 246331 w 286394"/>
                <a:gd name="connsiteY4" fmla="*/ 29356 h 274285"/>
                <a:gd name="connsiteX5" fmla="*/ 286245 w 286394"/>
                <a:gd name="connsiteY5" fmla="*/ 131410 h 274285"/>
                <a:gd name="connsiteX6" fmla="*/ 260845 w 286394"/>
                <a:gd name="connsiteY6" fmla="*/ 212146 h 274285"/>
                <a:gd name="connsiteX0" fmla="*/ 83898 w 287247"/>
                <a:gd name="connsiteY0" fmla="*/ 271542 h 271542"/>
                <a:gd name="connsiteX1" fmla="*/ 34912 w 287247"/>
                <a:gd name="connsiteY1" fmla="*/ 238885 h 271542"/>
                <a:gd name="connsiteX2" fmla="*/ 2709 w 287247"/>
                <a:gd name="connsiteY2" fmla="*/ 102360 h 271542"/>
                <a:gd name="connsiteX3" fmla="*/ 106577 w 287247"/>
                <a:gd name="connsiteY3" fmla="*/ 4842 h 271542"/>
                <a:gd name="connsiteX4" fmla="*/ 247184 w 287247"/>
                <a:gd name="connsiteY4" fmla="*/ 26613 h 271542"/>
                <a:gd name="connsiteX5" fmla="*/ 287098 w 287247"/>
                <a:gd name="connsiteY5" fmla="*/ 128667 h 271542"/>
                <a:gd name="connsiteX6" fmla="*/ 261698 w 287247"/>
                <a:gd name="connsiteY6" fmla="*/ 209403 h 271542"/>
                <a:gd name="connsiteX0" fmla="*/ 83549 w 286898"/>
                <a:gd name="connsiteY0" fmla="*/ 279953 h 279953"/>
                <a:gd name="connsiteX1" fmla="*/ 34563 w 286898"/>
                <a:gd name="connsiteY1" fmla="*/ 247296 h 279953"/>
                <a:gd name="connsiteX2" fmla="*/ 2360 w 286898"/>
                <a:gd name="connsiteY2" fmla="*/ 110771 h 279953"/>
                <a:gd name="connsiteX3" fmla="*/ 99878 w 286898"/>
                <a:gd name="connsiteY3" fmla="*/ 3728 h 279953"/>
                <a:gd name="connsiteX4" fmla="*/ 246835 w 286898"/>
                <a:gd name="connsiteY4" fmla="*/ 35024 h 279953"/>
                <a:gd name="connsiteX5" fmla="*/ 286749 w 286898"/>
                <a:gd name="connsiteY5" fmla="*/ 137078 h 279953"/>
                <a:gd name="connsiteX6" fmla="*/ 261349 w 286898"/>
                <a:gd name="connsiteY6" fmla="*/ 217814 h 279953"/>
                <a:gd name="connsiteX0" fmla="*/ 77577 w 280926"/>
                <a:gd name="connsiteY0" fmla="*/ 278369 h 278369"/>
                <a:gd name="connsiteX1" fmla="*/ 28591 w 280926"/>
                <a:gd name="connsiteY1" fmla="*/ 245712 h 278369"/>
                <a:gd name="connsiteX2" fmla="*/ 2738 w 280926"/>
                <a:gd name="connsiteY2" fmla="*/ 83787 h 278369"/>
                <a:gd name="connsiteX3" fmla="*/ 93906 w 280926"/>
                <a:gd name="connsiteY3" fmla="*/ 2144 h 278369"/>
                <a:gd name="connsiteX4" fmla="*/ 240863 w 280926"/>
                <a:gd name="connsiteY4" fmla="*/ 33440 h 278369"/>
                <a:gd name="connsiteX5" fmla="*/ 280777 w 280926"/>
                <a:gd name="connsiteY5" fmla="*/ 135494 h 278369"/>
                <a:gd name="connsiteX6" fmla="*/ 255377 w 280926"/>
                <a:gd name="connsiteY6" fmla="*/ 216230 h 278369"/>
                <a:gd name="connsiteX0" fmla="*/ 85002 w 288351"/>
                <a:gd name="connsiteY0" fmla="*/ 278369 h 278369"/>
                <a:gd name="connsiteX1" fmla="*/ 10616 w 288351"/>
                <a:gd name="connsiteY1" fmla="*/ 217137 h 278369"/>
                <a:gd name="connsiteX2" fmla="*/ 10163 w 288351"/>
                <a:gd name="connsiteY2" fmla="*/ 83787 h 278369"/>
                <a:gd name="connsiteX3" fmla="*/ 101331 w 288351"/>
                <a:gd name="connsiteY3" fmla="*/ 2144 h 278369"/>
                <a:gd name="connsiteX4" fmla="*/ 248288 w 288351"/>
                <a:gd name="connsiteY4" fmla="*/ 33440 h 278369"/>
                <a:gd name="connsiteX5" fmla="*/ 288202 w 288351"/>
                <a:gd name="connsiteY5" fmla="*/ 135494 h 278369"/>
                <a:gd name="connsiteX6" fmla="*/ 262802 w 288351"/>
                <a:gd name="connsiteY6" fmla="*/ 216230 h 278369"/>
                <a:gd name="connsiteX0" fmla="*/ 87362 w 290711"/>
                <a:gd name="connsiteY0" fmla="*/ 278369 h 278369"/>
                <a:gd name="connsiteX1" fmla="*/ 12976 w 290711"/>
                <a:gd name="connsiteY1" fmla="*/ 217137 h 278369"/>
                <a:gd name="connsiteX2" fmla="*/ 12523 w 290711"/>
                <a:gd name="connsiteY2" fmla="*/ 83787 h 278369"/>
                <a:gd name="connsiteX3" fmla="*/ 103691 w 290711"/>
                <a:gd name="connsiteY3" fmla="*/ 2144 h 278369"/>
                <a:gd name="connsiteX4" fmla="*/ 250648 w 290711"/>
                <a:gd name="connsiteY4" fmla="*/ 33440 h 278369"/>
                <a:gd name="connsiteX5" fmla="*/ 290562 w 290711"/>
                <a:gd name="connsiteY5" fmla="*/ 135494 h 278369"/>
                <a:gd name="connsiteX6" fmla="*/ 265162 w 290711"/>
                <a:gd name="connsiteY6" fmla="*/ 216230 h 278369"/>
                <a:gd name="connsiteX0" fmla="*/ 91727 w 288726"/>
                <a:gd name="connsiteY0" fmla="*/ 281544 h 281544"/>
                <a:gd name="connsiteX1" fmla="*/ 10991 w 288726"/>
                <a:gd name="connsiteY1" fmla="*/ 217137 h 281544"/>
                <a:gd name="connsiteX2" fmla="*/ 10538 w 288726"/>
                <a:gd name="connsiteY2" fmla="*/ 83787 h 281544"/>
                <a:gd name="connsiteX3" fmla="*/ 101706 w 288726"/>
                <a:gd name="connsiteY3" fmla="*/ 2144 h 281544"/>
                <a:gd name="connsiteX4" fmla="*/ 248663 w 288726"/>
                <a:gd name="connsiteY4" fmla="*/ 33440 h 281544"/>
                <a:gd name="connsiteX5" fmla="*/ 288577 w 288726"/>
                <a:gd name="connsiteY5" fmla="*/ 135494 h 281544"/>
                <a:gd name="connsiteX6" fmla="*/ 263177 w 288726"/>
                <a:gd name="connsiteY6" fmla="*/ 216230 h 281544"/>
                <a:gd name="connsiteX0" fmla="*/ 90147 w 287146"/>
                <a:gd name="connsiteY0" fmla="*/ 281544 h 281544"/>
                <a:gd name="connsiteX1" fmla="*/ 12586 w 287146"/>
                <a:gd name="connsiteY1" fmla="*/ 204437 h 281544"/>
                <a:gd name="connsiteX2" fmla="*/ 8958 w 287146"/>
                <a:gd name="connsiteY2" fmla="*/ 83787 h 281544"/>
                <a:gd name="connsiteX3" fmla="*/ 100126 w 287146"/>
                <a:gd name="connsiteY3" fmla="*/ 2144 h 281544"/>
                <a:gd name="connsiteX4" fmla="*/ 247083 w 287146"/>
                <a:gd name="connsiteY4" fmla="*/ 33440 h 281544"/>
                <a:gd name="connsiteX5" fmla="*/ 286997 w 287146"/>
                <a:gd name="connsiteY5" fmla="*/ 135494 h 281544"/>
                <a:gd name="connsiteX6" fmla="*/ 261597 w 287146"/>
                <a:gd name="connsiteY6" fmla="*/ 216230 h 281544"/>
                <a:gd name="connsiteX0" fmla="*/ 90147 w 286997"/>
                <a:gd name="connsiteY0" fmla="*/ 281544 h 281544"/>
                <a:gd name="connsiteX1" fmla="*/ 12586 w 286997"/>
                <a:gd name="connsiteY1" fmla="*/ 204437 h 281544"/>
                <a:gd name="connsiteX2" fmla="*/ 8958 w 286997"/>
                <a:gd name="connsiteY2" fmla="*/ 83787 h 281544"/>
                <a:gd name="connsiteX3" fmla="*/ 100126 w 286997"/>
                <a:gd name="connsiteY3" fmla="*/ 2144 h 281544"/>
                <a:gd name="connsiteX4" fmla="*/ 247083 w 286997"/>
                <a:gd name="connsiteY4" fmla="*/ 33440 h 281544"/>
                <a:gd name="connsiteX5" fmla="*/ 286997 w 286997"/>
                <a:gd name="connsiteY5" fmla="*/ 135494 h 281544"/>
                <a:gd name="connsiteX0" fmla="*/ 90147 w 293793"/>
                <a:gd name="connsiteY0" fmla="*/ 281113 h 281113"/>
                <a:gd name="connsiteX1" fmla="*/ 12586 w 293793"/>
                <a:gd name="connsiteY1" fmla="*/ 204006 h 281113"/>
                <a:gd name="connsiteX2" fmla="*/ 8958 w 293793"/>
                <a:gd name="connsiteY2" fmla="*/ 83356 h 281113"/>
                <a:gd name="connsiteX3" fmla="*/ 100126 w 293793"/>
                <a:gd name="connsiteY3" fmla="*/ 1713 h 281113"/>
                <a:gd name="connsiteX4" fmla="*/ 247083 w 293793"/>
                <a:gd name="connsiteY4" fmla="*/ 33009 h 281113"/>
                <a:gd name="connsiteX5" fmla="*/ 293793 w 293793"/>
                <a:gd name="connsiteY5" fmla="*/ 93638 h 281113"/>
                <a:gd name="connsiteX0" fmla="*/ 4508 w 318740"/>
                <a:gd name="connsiteY0" fmla="*/ 288859 h 288859"/>
                <a:gd name="connsiteX1" fmla="*/ 37533 w 318740"/>
                <a:gd name="connsiteY1" fmla="*/ 204006 h 288859"/>
                <a:gd name="connsiteX2" fmla="*/ 33905 w 318740"/>
                <a:gd name="connsiteY2" fmla="*/ 83356 h 288859"/>
                <a:gd name="connsiteX3" fmla="*/ 125073 w 318740"/>
                <a:gd name="connsiteY3" fmla="*/ 1713 h 288859"/>
                <a:gd name="connsiteX4" fmla="*/ 272030 w 318740"/>
                <a:gd name="connsiteY4" fmla="*/ 33009 h 288859"/>
                <a:gd name="connsiteX5" fmla="*/ 318740 w 318740"/>
                <a:gd name="connsiteY5" fmla="*/ 93638 h 288859"/>
                <a:gd name="connsiteX0" fmla="*/ 8820 w 323052"/>
                <a:gd name="connsiteY0" fmla="*/ 288859 h 288859"/>
                <a:gd name="connsiteX1" fmla="*/ 11672 w 323052"/>
                <a:gd name="connsiteY1" fmla="*/ 206726 h 288859"/>
                <a:gd name="connsiteX2" fmla="*/ 38217 w 323052"/>
                <a:gd name="connsiteY2" fmla="*/ 83356 h 288859"/>
                <a:gd name="connsiteX3" fmla="*/ 129385 w 323052"/>
                <a:gd name="connsiteY3" fmla="*/ 1713 h 288859"/>
                <a:gd name="connsiteX4" fmla="*/ 276342 w 323052"/>
                <a:gd name="connsiteY4" fmla="*/ 33009 h 288859"/>
                <a:gd name="connsiteX5" fmla="*/ 323052 w 323052"/>
                <a:gd name="connsiteY5" fmla="*/ 93638 h 288859"/>
                <a:gd name="connsiteX0" fmla="*/ 9329 w 323561"/>
                <a:gd name="connsiteY0" fmla="*/ 290778 h 290778"/>
                <a:gd name="connsiteX1" fmla="*/ 12181 w 323561"/>
                <a:gd name="connsiteY1" fmla="*/ 208645 h 290778"/>
                <a:gd name="connsiteX2" fmla="*/ 51411 w 323561"/>
                <a:gd name="connsiteY2" fmla="*/ 119001 h 290778"/>
                <a:gd name="connsiteX3" fmla="*/ 129894 w 323561"/>
                <a:gd name="connsiteY3" fmla="*/ 3632 h 290778"/>
                <a:gd name="connsiteX4" fmla="*/ 276851 w 323561"/>
                <a:gd name="connsiteY4" fmla="*/ 34928 h 290778"/>
                <a:gd name="connsiteX5" fmla="*/ 323561 w 323561"/>
                <a:gd name="connsiteY5" fmla="*/ 95557 h 290778"/>
                <a:gd name="connsiteX0" fmla="*/ 9329 w 323561"/>
                <a:gd name="connsiteY0" fmla="*/ 261670 h 261670"/>
                <a:gd name="connsiteX1" fmla="*/ 12181 w 323561"/>
                <a:gd name="connsiteY1" fmla="*/ 179537 h 261670"/>
                <a:gd name="connsiteX2" fmla="*/ 51411 w 323561"/>
                <a:gd name="connsiteY2" fmla="*/ 89893 h 261670"/>
                <a:gd name="connsiteX3" fmla="*/ 159234 w 323561"/>
                <a:gd name="connsiteY3" fmla="*/ 11941 h 261670"/>
                <a:gd name="connsiteX4" fmla="*/ 276851 w 323561"/>
                <a:gd name="connsiteY4" fmla="*/ 5820 h 261670"/>
                <a:gd name="connsiteX5" fmla="*/ 323561 w 323561"/>
                <a:gd name="connsiteY5" fmla="*/ 66449 h 261670"/>
                <a:gd name="connsiteX0" fmla="*/ 9329 w 323561"/>
                <a:gd name="connsiteY0" fmla="*/ 259945 h 259945"/>
                <a:gd name="connsiteX1" fmla="*/ 12181 w 323561"/>
                <a:gd name="connsiteY1" fmla="*/ 177812 h 259945"/>
                <a:gd name="connsiteX2" fmla="*/ 51411 w 323561"/>
                <a:gd name="connsiteY2" fmla="*/ 88168 h 259945"/>
                <a:gd name="connsiteX3" fmla="*/ 159234 w 323561"/>
                <a:gd name="connsiteY3" fmla="*/ 10216 h 259945"/>
                <a:gd name="connsiteX4" fmla="*/ 246679 w 323561"/>
                <a:gd name="connsiteY4" fmla="*/ 6814 h 259945"/>
                <a:gd name="connsiteX5" fmla="*/ 323561 w 323561"/>
                <a:gd name="connsiteY5" fmla="*/ 64724 h 259945"/>
                <a:gd name="connsiteX0" fmla="*/ 9329 w 323561"/>
                <a:gd name="connsiteY0" fmla="*/ 254829 h 254829"/>
                <a:gd name="connsiteX1" fmla="*/ 12181 w 323561"/>
                <a:gd name="connsiteY1" fmla="*/ 172696 h 254829"/>
                <a:gd name="connsiteX2" fmla="*/ 51411 w 323561"/>
                <a:gd name="connsiteY2" fmla="*/ 83052 h 254829"/>
                <a:gd name="connsiteX3" fmla="*/ 142164 w 323561"/>
                <a:gd name="connsiteY3" fmla="*/ 21477 h 254829"/>
                <a:gd name="connsiteX4" fmla="*/ 246679 w 323561"/>
                <a:gd name="connsiteY4" fmla="*/ 1698 h 254829"/>
                <a:gd name="connsiteX5" fmla="*/ 323561 w 323561"/>
                <a:gd name="connsiteY5" fmla="*/ 59608 h 254829"/>
                <a:gd name="connsiteX0" fmla="*/ 9329 w 323561"/>
                <a:gd name="connsiteY0" fmla="*/ 256287 h 256287"/>
                <a:gd name="connsiteX1" fmla="*/ 12181 w 323561"/>
                <a:gd name="connsiteY1" fmla="*/ 174154 h 256287"/>
                <a:gd name="connsiteX2" fmla="*/ 51411 w 323561"/>
                <a:gd name="connsiteY2" fmla="*/ 84510 h 256287"/>
                <a:gd name="connsiteX3" fmla="*/ 122234 w 323561"/>
                <a:gd name="connsiteY3" fmla="*/ 15830 h 256287"/>
                <a:gd name="connsiteX4" fmla="*/ 246679 w 323561"/>
                <a:gd name="connsiteY4" fmla="*/ 3156 h 256287"/>
                <a:gd name="connsiteX5" fmla="*/ 323561 w 323561"/>
                <a:gd name="connsiteY5" fmla="*/ 61066 h 256287"/>
                <a:gd name="connsiteX0" fmla="*/ 9329 w 323561"/>
                <a:gd name="connsiteY0" fmla="*/ 259728 h 259728"/>
                <a:gd name="connsiteX1" fmla="*/ 12181 w 323561"/>
                <a:gd name="connsiteY1" fmla="*/ 177595 h 259728"/>
                <a:gd name="connsiteX2" fmla="*/ 51411 w 323561"/>
                <a:gd name="connsiteY2" fmla="*/ 87951 h 259728"/>
                <a:gd name="connsiteX3" fmla="*/ 122234 w 323561"/>
                <a:gd name="connsiteY3" fmla="*/ 19271 h 259728"/>
                <a:gd name="connsiteX4" fmla="*/ 246679 w 323561"/>
                <a:gd name="connsiteY4" fmla="*/ 6597 h 259728"/>
                <a:gd name="connsiteX5" fmla="*/ 323561 w 323561"/>
                <a:gd name="connsiteY5" fmla="*/ 64507 h 259728"/>
                <a:gd name="connsiteX0" fmla="*/ 9329 w 323561"/>
                <a:gd name="connsiteY0" fmla="*/ 259444 h 259444"/>
                <a:gd name="connsiteX1" fmla="*/ 12181 w 323561"/>
                <a:gd name="connsiteY1" fmla="*/ 177311 h 259444"/>
                <a:gd name="connsiteX2" fmla="*/ 51411 w 323561"/>
                <a:gd name="connsiteY2" fmla="*/ 87667 h 259444"/>
                <a:gd name="connsiteX3" fmla="*/ 122234 w 323561"/>
                <a:gd name="connsiteY3" fmla="*/ 18987 h 259444"/>
                <a:gd name="connsiteX4" fmla="*/ 230023 w 323561"/>
                <a:gd name="connsiteY4" fmla="*/ 2622 h 259444"/>
                <a:gd name="connsiteX5" fmla="*/ 323561 w 323561"/>
                <a:gd name="connsiteY5" fmla="*/ 64223 h 259444"/>
                <a:gd name="connsiteX0" fmla="*/ 8374 w 322606"/>
                <a:gd name="connsiteY0" fmla="*/ 259444 h 259444"/>
                <a:gd name="connsiteX1" fmla="*/ 14780 w 322606"/>
                <a:gd name="connsiteY1" fmla="*/ 167346 h 259444"/>
                <a:gd name="connsiteX2" fmla="*/ 50456 w 322606"/>
                <a:gd name="connsiteY2" fmla="*/ 87667 h 259444"/>
                <a:gd name="connsiteX3" fmla="*/ 121279 w 322606"/>
                <a:gd name="connsiteY3" fmla="*/ 18987 h 259444"/>
                <a:gd name="connsiteX4" fmla="*/ 229068 w 322606"/>
                <a:gd name="connsiteY4" fmla="*/ 2622 h 259444"/>
                <a:gd name="connsiteX5" fmla="*/ 322606 w 322606"/>
                <a:gd name="connsiteY5" fmla="*/ 64223 h 259444"/>
                <a:gd name="connsiteX0" fmla="*/ 8144 w 322376"/>
                <a:gd name="connsiteY0" fmla="*/ 259441 h 259441"/>
                <a:gd name="connsiteX1" fmla="*/ 14550 w 322376"/>
                <a:gd name="connsiteY1" fmla="*/ 167343 h 259441"/>
                <a:gd name="connsiteX2" fmla="*/ 43537 w 322376"/>
                <a:gd name="connsiteY2" fmla="*/ 87526 h 259441"/>
                <a:gd name="connsiteX3" fmla="*/ 121049 w 322376"/>
                <a:gd name="connsiteY3" fmla="*/ 18984 h 259441"/>
                <a:gd name="connsiteX4" fmla="*/ 228838 w 322376"/>
                <a:gd name="connsiteY4" fmla="*/ 2619 h 259441"/>
                <a:gd name="connsiteX5" fmla="*/ 322376 w 322376"/>
                <a:gd name="connsiteY5" fmla="*/ 64220 h 259441"/>
                <a:gd name="connsiteX0" fmla="*/ 11266 w 325498"/>
                <a:gd name="connsiteY0" fmla="*/ 259441 h 259441"/>
                <a:gd name="connsiteX1" fmla="*/ 7706 w 325498"/>
                <a:gd name="connsiteY1" fmla="*/ 163790 h 259441"/>
                <a:gd name="connsiteX2" fmla="*/ 46659 w 325498"/>
                <a:gd name="connsiteY2" fmla="*/ 87526 h 259441"/>
                <a:gd name="connsiteX3" fmla="*/ 124171 w 325498"/>
                <a:gd name="connsiteY3" fmla="*/ 18984 h 259441"/>
                <a:gd name="connsiteX4" fmla="*/ 231960 w 325498"/>
                <a:gd name="connsiteY4" fmla="*/ 2619 h 259441"/>
                <a:gd name="connsiteX5" fmla="*/ 325498 w 325498"/>
                <a:gd name="connsiteY5" fmla="*/ 64220 h 259441"/>
                <a:gd name="connsiteX0" fmla="*/ 8489 w 332686"/>
                <a:gd name="connsiteY0" fmla="*/ 255887 h 255887"/>
                <a:gd name="connsiteX1" fmla="*/ 14894 w 332686"/>
                <a:gd name="connsiteY1" fmla="*/ 163790 h 255887"/>
                <a:gd name="connsiteX2" fmla="*/ 53847 w 332686"/>
                <a:gd name="connsiteY2" fmla="*/ 87526 h 255887"/>
                <a:gd name="connsiteX3" fmla="*/ 131359 w 332686"/>
                <a:gd name="connsiteY3" fmla="*/ 18984 h 255887"/>
                <a:gd name="connsiteX4" fmla="*/ 239148 w 332686"/>
                <a:gd name="connsiteY4" fmla="*/ 2619 h 255887"/>
                <a:gd name="connsiteX5" fmla="*/ 332686 w 332686"/>
                <a:gd name="connsiteY5" fmla="*/ 64220 h 255887"/>
                <a:gd name="connsiteX0" fmla="*/ 8489 w 332686"/>
                <a:gd name="connsiteY0" fmla="*/ 255887 h 255887"/>
                <a:gd name="connsiteX1" fmla="*/ 14894 w 332686"/>
                <a:gd name="connsiteY1" fmla="*/ 163790 h 255887"/>
                <a:gd name="connsiteX2" fmla="*/ 53847 w 332686"/>
                <a:gd name="connsiteY2" fmla="*/ 87526 h 255887"/>
                <a:gd name="connsiteX3" fmla="*/ 131359 w 332686"/>
                <a:gd name="connsiteY3" fmla="*/ 18984 h 255887"/>
                <a:gd name="connsiteX4" fmla="*/ 239148 w 332686"/>
                <a:gd name="connsiteY4" fmla="*/ 2619 h 255887"/>
                <a:gd name="connsiteX5" fmla="*/ 332686 w 332686"/>
                <a:gd name="connsiteY5" fmla="*/ 64220 h 255887"/>
                <a:gd name="connsiteX0" fmla="*/ 1778 w 325975"/>
                <a:gd name="connsiteY0" fmla="*/ 255887 h 255887"/>
                <a:gd name="connsiteX1" fmla="*/ 8183 w 325975"/>
                <a:gd name="connsiteY1" fmla="*/ 163790 h 255887"/>
                <a:gd name="connsiteX2" fmla="*/ 47136 w 325975"/>
                <a:gd name="connsiteY2" fmla="*/ 87526 h 255887"/>
                <a:gd name="connsiteX3" fmla="*/ 124648 w 325975"/>
                <a:gd name="connsiteY3" fmla="*/ 18984 h 255887"/>
                <a:gd name="connsiteX4" fmla="*/ 232437 w 325975"/>
                <a:gd name="connsiteY4" fmla="*/ 2619 h 255887"/>
                <a:gd name="connsiteX5" fmla="*/ 325975 w 325975"/>
                <a:gd name="connsiteY5" fmla="*/ 64220 h 255887"/>
                <a:gd name="connsiteX0" fmla="*/ 1467 w 327562"/>
                <a:gd name="connsiteY0" fmla="*/ 245259 h 245259"/>
                <a:gd name="connsiteX1" fmla="*/ 9770 w 327562"/>
                <a:gd name="connsiteY1" fmla="*/ 163790 h 245259"/>
                <a:gd name="connsiteX2" fmla="*/ 48723 w 327562"/>
                <a:gd name="connsiteY2" fmla="*/ 87526 h 245259"/>
                <a:gd name="connsiteX3" fmla="*/ 126235 w 327562"/>
                <a:gd name="connsiteY3" fmla="*/ 18984 h 245259"/>
                <a:gd name="connsiteX4" fmla="*/ 234024 w 327562"/>
                <a:gd name="connsiteY4" fmla="*/ 2619 h 245259"/>
                <a:gd name="connsiteX5" fmla="*/ 327562 w 327562"/>
                <a:gd name="connsiteY5" fmla="*/ 64220 h 245259"/>
                <a:gd name="connsiteX0" fmla="*/ 1761 w 326047"/>
                <a:gd name="connsiteY0" fmla="*/ 260121 h 260121"/>
                <a:gd name="connsiteX1" fmla="*/ 8255 w 326047"/>
                <a:gd name="connsiteY1" fmla="*/ 163790 h 260121"/>
                <a:gd name="connsiteX2" fmla="*/ 47208 w 326047"/>
                <a:gd name="connsiteY2" fmla="*/ 87526 h 260121"/>
                <a:gd name="connsiteX3" fmla="*/ 124720 w 326047"/>
                <a:gd name="connsiteY3" fmla="*/ 18984 h 260121"/>
                <a:gd name="connsiteX4" fmla="*/ 232509 w 326047"/>
                <a:gd name="connsiteY4" fmla="*/ 2619 h 260121"/>
                <a:gd name="connsiteX5" fmla="*/ 326047 w 326047"/>
                <a:gd name="connsiteY5" fmla="*/ 64220 h 26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047" h="260121">
                  <a:moveTo>
                    <a:pt x="1761" y="260121"/>
                  </a:moveTo>
                  <a:cubicBezTo>
                    <a:pt x="-2165" y="241528"/>
                    <a:pt x="681" y="192556"/>
                    <a:pt x="8255" y="163790"/>
                  </a:cubicBezTo>
                  <a:cubicBezTo>
                    <a:pt x="15829" y="135024"/>
                    <a:pt x="27797" y="111660"/>
                    <a:pt x="47208" y="87526"/>
                  </a:cubicBezTo>
                  <a:cubicBezTo>
                    <a:pt x="66619" y="63392"/>
                    <a:pt x="93837" y="33135"/>
                    <a:pt x="124720" y="18984"/>
                  </a:cubicBezTo>
                  <a:cubicBezTo>
                    <a:pt x="155604" y="4833"/>
                    <a:pt x="198955" y="-4920"/>
                    <a:pt x="232509" y="2619"/>
                  </a:cubicBezTo>
                  <a:cubicBezTo>
                    <a:pt x="266063" y="10158"/>
                    <a:pt x="323628" y="33755"/>
                    <a:pt x="326047" y="64220"/>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9"/>
            <p:cNvSpPr/>
            <p:nvPr/>
          </p:nvSpPr>
          <p:spPr>
            <a:xfrm rot="15121240" flipV="1">
              <a:off x="2860139" y="6836486"/>
              <a:ext cx="377569" cy="276870"/>
            </a:xfrm>
            <a:custGeom>
              <a:avLst/>
              <a:gdLst>
                <a:gd name="connsiteX0" fmla="*/ 68904 w 302342"/>
                <a:gd name="connsiteY0" fmla="*/ 252889 h 252889"/>
                <a:gd name="connsiteX1" fmla="*/ 19918 w 302342"/>
                <a:gd name="connsiteY1" fmla="*/ 220232 h 252889"/>
                <a:gd name="connsiteX2" fmla="*/ 3590 w 302342"/>
                <a:gd name="connsiteY2" fmla="*/ 105932 h 252889"/>
                <a:gd name="connsiteX3" fmla="*/ 85233 w 302342"/>
                <a:gd name="connsiteY3" fmla="*/ 24289 h 252889"/>
                <a:gd name="connsiteX4" fmla="*/ 232190 w 302342"/>
                <a:gd name="connsiteY4" fmla="*/ 7960 h 252889"/>
                <a:gd name="connsiteX5" fmla="*/ 297504 w 302342"/>
                <a:gd name="connsiteY5" fmla="*/ 138589 h 252889"/>
                <a:gd name="connsiteX6" fmla="*/ 297504 w 302342"/>
                <a:gd name="connsiteY6" fmla="*/ 187575 h 252889"/>
                <a:gd name="connsiteX0" fmla="*/ 68258 w 301696"/>
                <a:gd name="connsiteY0" fmla="*/ 276606 h 276606"/>
                <a:gd name="connsiteX1" fmla="*/ 19272 w 301696"/>
                <a:gd name="connsiteY1" fmla="*/ 243949 h 276606"/>
                <a:gd name="connsiteX2" fmla="*/ 2944 w 301696"/>
                <a:gd name="connsiteY2" fmla="*/ 129649 h 276606"/>
                <a:gd name="connsiteX3" fmla="*/ 75062 w 301696"/>
                <a:gd name="connsiteY3" fmla="*/ 6731 h 276606"/>
                <a:gd name="connsiteX4" fmla="*/ 231544 w 301696"/>
                <a:gd name="connsiteY4" fmla="*/ 31677 h 276606"/>
                <a:gd name="connsiteX5" fmla="*/ 296858 w 301696"/>
                <a:gd name="connsiteY5" fmla="*/ 162306 h 276606"/>
                <a:gd name="connsiteX6" fmla="*/ 296858 w 301696"/>
                <a:gd name="connsiteY6" fmla="*/ 211292 h 276606"/>
                <a:gd name="connsiteX0" fmla="*/ 68258 w 296858"/>
                <a:gd name="connsiteY0" fmla="*/ 276606 h 276606"/>
                <a:gd name="connsiteX1" fmla="*/ 19272 w 296858"/>
                <a:gd name="connsiteY1" fmla="*/ 243949 h 276606"/>
                <a:gd name="connsiteX2" fmla="*/ 2944 w 296858"/>
                <a:gd name="connsiteY2" fmla="*/ 129649 h 276606"/>
                <a:gd name="connsiteX3" fmla="*/ 75062 w 296858"/>
                <a:gd name="connsiteY3" fmla="*/ 6731 h 276606"/>
                <a:gd name="connsiteX4" fmla="*/ 231544 w 296858"/>
                <a:gd name="connsiteY4" fmla="*/ 31677 h 276606"/>
                <a:gd name="connsiteX5" fmla="*/ 271458 w 296858"/>
                <a:gd name="connsiteY5" fmla="*/ 162306 h 276606"/>
                <a:gd name="connsiteX6" fmla="*/ 296858 w 296858"/>
                <a:gd name="connsiteY6" fmla="*/ 211292 h 276606"/>
                <a:gd name="connsiteX0" fmla="*/ 68258 w 271607"/>
                <a:gd name="connsiteY0" fmla="*/ 276606 h 276606"/>
                <a:gd name="connsiteX1" fmla="*/ 19272 w 271607"/>
                <a:gd name="connsiteY1" fmla="*/ 243949 h 276606"/>
                <a:gd name="connsiteX2" fmla="*/ 2944 w 271607"/>
                <a:gd name="connsiteY2" fmla="*/ 129649 h 276606"/>
                <a:gd name="connsiteX3" fmla="*/ 75062 w 271607"/>
                <a:gd name="connsiteY3" fmla="*/ 6731 h 276606"/>
                <a:gd name="connsiteX4" fmla="*/ 231544 w 271607"/>
                <a:gd name="connsiteY4" fmla="*/ 31677 h 276606"/>
                <a:gd name="connsiteX5" fmla="*/ 271458 w 271607"/>
                <a:gd name="connsiteY5" fmla="*/ 162306 h 276606"/>
                <a:gd name="connsiteX6" fmla="*/ 246058 w 271607"/>
                <a:gd name="connsiteY6" fmla="*/ 214467 h 276606"/>
                <a:gd name="connsiteX0" fmla="*/ 68258 w 271607"/>
                <a:gd name="connsiteY0" fmla="*/ 275846 h 275846"/>
                <a:gd name="connsiteX1" fmla="*/ 19272 w 271607"/>
                <a:gd name="connsiteY1" fmla="*/ 243189 h 275846"/>
                <a:gd name="connsiteX2" fmla="*/ 2944 w 271607"/>
                <a:gd name="connsiteY2" fmla="*/ 128889 h 275846"/>
                <a:gd name="connsiteX3" fmla="*/ 75062 w 271607"/>
                <a:gd name="connsiteY3" fmla="*/ 5971 h 275846"/>
                <a:gd name="connsiteX4" fmla="*/ 231544 w 271607"/>
                <a:gd name="connsiteY4" fmla="*/ 30917 h 275846"/>
                <a:gd name="connsiteX5" fmla="*/ 271458 w 271607"/>
                <a:gd name="connsiteY5" fmla="*/ 132971 h 275846"/>
                <a:gd name="connsiteX6" fmla="*/ 246058 w 271607"/>
                <a:gd name="connsiteY6" fmla="*/ 213707 h 275846"/>
                <a:gd name="connsiteX0" fmla="*/ 83045 w 286394"/>
                <a:gd name="connsiteY0" fmla="*/ 274285 h 274285"/>
                <a:gd name="connsiteX1" fmla="*/ 34059 w 286394"/>
                <a:gd name="connsiteY1" fmla="*/ 241628 h 274285"/>
                <a:gd name="connsiteX2" fmla="*/ 1856 w 286394"/>
                <a:gd name="connsiteY2" fmla="*/ 105103 h 274285"/>
                <a:gd name="connsiteX3" fmla="*/ 89849 w 286394"/>
                <a:gd name="connsiteY3" fmla="*/ 4410 h 274285"/>
                <a:gd name="connsiteX4" fmla="*/ 246331 w 286394"/>
                <a:gd name="connsiteY4" fmla="*/ 29356 h 274285"/>
                <a:gd name="connsiteX5" fmla="*/ 286245 w 286394"/>
                <a:gd name="connsiteY5" fmla="*/ 131410 h 274285"/>
                <a:gd name="connsiteX6" fmla="*/ 260845 w 286394"/>
                <a:gd name="connsiteY6" fmla="*/ 212146 h 274285"/>
                <a:gd name="connsiteX0" fmla="*/ 83898 w 287247"/>
                <a:gd name="connsiteY0" fmla="*/ 271542 h 271542"/>
                <a:gd name="connsiteX1" fmla="*/ 34912 w 287247"/>
                <a:gd name="connsiteY1" fmla="*/ 238885 h 271542"/>
                <a:gd name="connsiteX2" fmla="*/ 2709 w 287247"/>
                <a:gd name="connsiteY2" fmla="*/ 102360 h 271542"/>
                <a:gd name="connsiteX3" fmla="*/ 106577 w 287247"/>
                <a:gd name="connsiteY3" fmla="*/ 4842 h 271542"/>
                <a:gd name="connsiteX4" fmla="*/ 247184 w 287247"/>
                <a:gd name="connsiteY4" fmla="*/ 26613 h 271542"/>
                <a:gd name="connsiteX5" fmla="*/ 287098 w 287247"/>
                <a:gd name="connsiteY5" fmla="*/ 128667 h 271542"/>
                <a:gd name="connsiteX6" fmla="*/ 261698 w 287247"/>
                <a:gd name="connsiteY6" fmla="*/ 209403 h 271542"/>
                <a:gd name="connsiteX0" fmla="*/ 83549 w 286898"/>
                <a:gd name="connsiteY0" fmla="*/ 279953 h 279953"/>
                <a:gd name="connsiteX1" fmla="*/ 34563 w 286898"/>
                <a:gd name="connsiteY1" fmla="*/ 247296 h 279953"/>
                <a:gd name="connsiteX2" fmla="*/ 2360 w 286898"/>
                <a:gd name="connsiteY2" fmla="*/ 110771 h 279953"/>
                <a:gd name="connsiteX3" fmla="*/ 99878 w 286898"/>
                <a:gd name="connsiteY3" fmla="*/ 3728 h 279953"/>
                <a:gd name="connsiteX4" fmla="*/ 246835 w 286898"/>
                <a:gd name="connsiteY4" fmla="*/ 35024 h 279953"/>
                <a:gd name="connsiteX5" fmla="*/ 286749 w 286898"/>
                <a:gd name="connsiteY5" fmla="*/ 137078 h 279953"/>
                <a:gd name="connsiteX6" fmla="*/ 261349 w 286898"/>
                <a:gd name="connsiteY6" fmla="*/ 217814 h 279953"/>
                <a:gd name="connsiteX0" fmla="*/ 77577 w 280926"/>
                <a:gd name="connsiteY0" fmla="*/ 278369 h 278369"/>
                <a:gd name="connsiteX1" fmla="*/ 28591 w 280926"/>
                <a:gd name="connsiteY1" fmla="*/ 245712 h 278369"/>
                <a:gd name="connsiteX2" fmla="*/ 2738 w 280926"/>
                <a:gd name="connsiteY2" fmla="*/ 83787 h 278369"/>
                <a:gd name="connsiteX3" fmla="*/ 93906 w 280926"/>
                <a:gd name="connsiteY3" fmla="*/ 2144 h 278369"/>
                <a:gd name="connsiteX4" fmla="*/ 240863 w 280926"/>
                <a:gd name="connsiteY4" fmla="*/ 33440 h 278369"/>
                <a:gd name="connsiteX5" fmla="*/ 280777 w 280926"/>
                <a:gd name="connsiteY5" fmla="*/ 135494 h 278369"/>
                <a:gd name="connsiteX6" fmla="*/ 255377 w 280926"/>
                <a:gd name="connsiteY6" fmla="*/ 216230 h 278369"/>
                <a:gd name="connsiteX0" fmla="*/ 85002 w 288351"/>
                <a:gd name="connsiteY0" fmla="*/ 278369 h 278369"/>
                <a:gd name="connsiteX1" fmla="*/ 10616 w 288351"/>
                <a:gd name="connsiteY1" fmla="*/ 217137 h 278369"/>
                <a:gd name="connsiteX2" fmla="*/ 10163 w 288351"/>
                <a:gd name="connsiteY2" fmla="*/ 83787 h 278369"/>
                <a:gd name="connsiteX3" fmla="*/ 101331 w 288351"/>
                <a:gd name="connsiteY3" fmla="*/ 2144 h 278369"/>
                <a:gd name="connsiteX4" fmla="*/ 248288 w 288351"/>
                <a:gd name="connsiteY4" fmla="*/ 33440 h 278369"/>
                <a:gd name="connsiteX5" fmla="*/ 288202 w 288351"/>
                <a:gd name="connsiteY5" fmla="*/ 135494 h 278369"/>
                <a:gd name="connsiteX6" fmla="*/ 262802 w 288351"/>
                <a:gd name="connsiteY6" fmla="*/ 216230 h 278369"/>
                <a:gd name="connsiteX0" fmla="*/ 87362 w 290711"/>
                <a:gd name="connsiteY0" fmla="*/ 278369 h 278369"/>
                <a:gd name="connsiteX1" fmla="*/ 12976 w 290711"/>
                <a:gd name="connsiteY1" fmla="*/ 217137 h 278369"/>
                <a:gd name="connsiteX2" fmla="*/ 12523 w 290711"/>
                <a:gd name="connsiteY2" fmla="*/ 83787 h 278369"/>
                <a:gd name="connsiteX3" fmla="*/ 103691 w 290711"/>
                <a:gd name="connsiteY3" fmla="*/ 2144 h 278369"/>
                <a:gd name="connsiteX4" fmla="*/ 250648 w 290711"/>
                <a:gd name="connsiteY4" fmla="*/ 33440 h 278369"/>
                <a:gd name="connsiteX5" fmla="*/ 290562 w 290711"/>
                <a:gd name="connsiteY5" fmla="*/ 135494 h 278369"/>
                <a:gd name="connsiteX6" fmla="*/ 265162 w 290711"/>
                <a:gd name="connsiteY6" fmla="*/ 216230 h 278369"/>
                <a:gd name="connsiteX0" fmla="*/ 91727 w 288726"/>
                <a:gd name="connsiteY0" fmla="*/ 281544 h 281544"/>
                <a:gd name="connsiteX1" fmla="*/ 10991 w 288726"/>
                <a:gd name="connsiteY1" fmla="*/ 217137 h 281544"/>
                <a:gd name="connsiteX2" fmla="*/ 10538 w 288726"/>
                <a:gd name="connsiteY2" fmla="*/ 83787 h 281544"/>
                <a:gd name="connsiteX3" fmla="*/ 101706 w 288726"/>
                <a:gd name="connsiteY3" fmla="*/ 2144 h 281544"/>
                <a:gd name="connsiteX4" fmla="*/ 248663 w 288726"/>
                <a:gd name="connsiteY4" fmla="*/ 33440 h 281544"/>
                <a:gd name="connsiteX5" fmla="*/ 288577 w 288726"/>
                <a:gd name="connsiteY5" fmla="*/ 135494 h 281544"/>
                <a:gd name="connsiteX6" fmla="*/ 263177 w 288726"/>
                <a:gd name="connsiteY6" fmla="*/ 216230 h 281544"/>
                <a:gd name="connsiteX0" fmla="*/ 90147 w 287146"/>
                <a:gd name="connsiteY0" fmla="*/ 281544 h 281544"/>
                <a:gd name="connsiteX1" fmla="*/ 12586 w 287146"/>
                <a:gd name="connsiteY1" fmla="*/ 204437 h 281544"/>
                <a:gd name="connsiteX2" fmla="*/ 8958 w 287146"/>
                <a:gd name="connsiteY2" fmla="*/ 83787 h 281544"/>
                <a:gd name="connsiteX3" fmla="*/ 100126 w 287146"/>
                <a:gd name="connsiteY3" fmla="*/ 2144 h 281544"/>
                <a:gd name="connsiteX4" fmla="*/ 247083 w 287146"/>
                <a:gd name="connsiteY4" fmla="*/ 33440 h 281544"/>
                <a:gd name="connsiteX5" fmla="*/ 286997 w 287146"/>
                <a:gd name="connsiteY5" fmla="*/ 135494 h 281544"/>
                <a:gd name="connsiteX6" fmla="*/ 261597 w 287146"/>
                <a:gd name="connsiteY6" fmla="*/ 216230 h 281544"/>
                <a:gd name="connsiteX0" fmla="*/ 90147 w 286997"/>
                <a:gd name="connsiteY0" fmla="*/ 281544 h 281544"/>
                <a:gd name="connsiteX1" fmla="*/ 12586 w 286997"/>
                <a:gd name="connsiteY1" fmla="*/ 204437 h 281544"/>
                <a:gd name="connsiteX2" fmla="*/ 8958 w 286997"/>
                <a:gd name="connsiteY2" fmla="*/ 83787 h 281544"/>
                <a:gd name="connsiteX3" fmla="*/ 100126 w 286997"/>
                <a:gd name="connsiteY3" fmla="*/ 2144 h 281544"/>
                <a:gd name="connsiteX4" fmla="*/ 247083 w 286997"/>
                <a:gd name="connsiteY4" fmla="*/ 33440 h 281544"/>
                <a:gd name="connsiteX5" fmla="*/ 286997 w 286997"/>
                <a:gd name="connsiteY5" fmla="*/ 135494 h 281544"/>
                <a:gd name="connsiteX0" fmla="*/ 90147 w 293793"/>
                <a:gd name="connsiteY0" fmla="*/ 281113 h 281113"/>
                <a:gd name="connsiteX1" fmla="*/ 12586 w 293793"/>
                <a:gd name="connsiteY1" fmla="*/ 204006 h 281113"/>
                <a:gd name="connsiteX2" fmla="*/ 8958 w 293793"/>
                <a:gd name="connsiteY2" fmla="*/ 83356 h 281113"/>
                <a:gd name="connsiteX3" fmla="*/ 100126 w 293793"/>
                <a:gd name="connsiteY3" fmla="*/ 1713 h 281113"/>
                <a:gd name="connsiteX4" fmla="*/ 247083 w 293793"/>
                <a:gd name="connsiteY4" fmla="*/ 33009 h 281113"/>
                <a:gd name="connsiteX5" fmla="*/ 293793 w 293793"/>
                <a:gd name="connsiteY5" fmla="*/ 93638 h 281113"/>
                <a:gd name="connsiteX0" fmla="*/ 4508 w 318740"/>
                <a:gd name="connsiteY0" fmla="*/ 288859 h 288859"/>
                <a:gd name="connsiteX1" fmla="*/ 37533 w 318740"/>
                <a:gd name="connsiteY1" fmla="*/ 204006 h 288859"/>
                <a:gd name="connsiteX2" fmla="*/ 33905 w 318740"/>
                <a:gd name="connsiteY2" fmla="*/ 83356 h 288859"/>
                <a:gd name="connsiteX3" fmla="*/ 125073 w 318740"/>
                <a:gd name="connsiteY3" fmla="*/ 1713 h 288859"/>
                <a:gd name="connsiteX4" fmla="*/ 272030 w 318740"/>
                <a:gd name="connsiteY4" fmla="*/ 33009 h 288859"/>
                <a:gd name="connsiteX5" fmla="*/ 318740 w 318740"/>
                <a:gd name="connsiteY5" fmla="*/ 93638 h 288859"/>
                <a:gd name="connsiteX0" fmla="*/ 8820 w 323052"/>
                <a:gd name="connsiteY0" fmla="*/ 288859 h 288859"/>
                <a:gd name="connsiteX1" fmla="*/ 11672 w 323052"/>
                <a:gd name="connsiteY1" fmla="*/ 206726 h 288859"/>
                <a:gd name="connsiteX2" fmla="*/ 38217 w 323052"/>
                <a:gd name="connsiteY2" fmla="*/ 83356 h 288859"/>
                <a:gd name="connsiteX3" fmla="*/ 129385 w 323052"/>
                <a:gd name="connsiteY3" fmla="*/ 1713 h 288859"/>
                <a:gd name="connsiteX4" fmla="*/ 276342 w 323052"/>
                <a:gd name="connsiteY4" fmla="*/ 33009 h 288859"/>
                <a:gd name="connsiteX5" fmla="*/ 323052 w 323052"/>
                <a:gd name="connsiteY5" fmla="*/ 93638 h 288859"/>
                <a:gd name="connsiteX0" fmla="*/ 9329 w 323561"/>
                <a:gd name="connsiteY0" fmla="*/ 290778 h 290778"/>
                <a:gd name="connsiteX1" fmla="*/ 12181 w 323561"/>
                <a:gd name="connsiteY1" fmla="*/ 208645 h 290778"/>
                <a:gd name="connsiteX2" fmla="*/ 51411 w 323561"/>
                <a:gd name="connsiteY2" fmla="*/ 119001 h 290778"/>
                <a:gd name="connsiteX3" fmla="*/ 129894 w 323561"/>
                <a:gd name="connsiteY3" fmla="*/ 3632 h 290778"/>
                <a:gd name="connsiteX4" fmla="*/ 276851 w 323561"/>
                <a:gd name="connsiteY4" fmla="*/ 34928 h 290778"/>
                <a:gd name="connsiteX5" fmla="*/ 323561 w 323561"/>
                <a:gd name="connsiteY5" fmla="*/ 95557 h 290778"/>
                <a:gd name="connsiteX0" fmla="*/ 9329 w 323561"/>
                <a:gd name="connsiteY0" fmla="*/ 261670 h 261670"/>
                <a:gd name="connsiteX1" fmla="*/ 12181 w 323561"/>
                <a:gd name="connsiteY1" fmla="*/ 179537 h 261670"/>
                <a:gd name="connsiteX2" fmla="*/ 51411 w 323561"/>
                <a:gd name="connsiteY2" fmla="*/ 89893 h 261670"/>
                <a:gd name="connsiteX3" fmla="*/ 159234 w 323561"/>
                <a:gd name="connsiteY3" fmla="*/ 11941 h 261670"/>
                <a:gd name="connsiteX4" fmla="*/ 276851 w 323561"/>
                <a:gd name="connsiteY4" fmla="*/ 5820 h 261670"/>
                <a:gd name="connsiteX5" fmla="*/ 323561 w 323561"/>
                <a:gd name="connsiteY5" fmla="*/ 66449 h 261670"/>
                <a:gd name="connsiteX0" fmla="*/ 9329 w 323561"/>
                <a:gd name="connsiteY0" fmla="*/ 259945 h 259945"/>
                <a:gd name="connsiteX1" fmla="*/ 12181 w 323561"/>
                <a:gd name="connsiteY1" fmla="*/ 177812 h 259945"/>
                <a:gd name="connsiteX2" fmla="*/ 51411 w 323561"/>
                <a:gd name="connsiteY2" fmla="*/ 88168 h 259945"/>
                <a:gd name="connsiteX3" fmla="*/ 159234 w 323561"/>
                <a:gd name="connsiteY3" fmla="*/ 10216 h 259945"/>
                <a:gd name="connsiteX4" fmla="*/ 246679 w 323561"/>
                <a:gd name="connsiteY4" fmla="*/ 6814 h 259945"/>
                <a:gd name="connsiteX5" fmla="*/ 323561 w 323561"/>
                <a:gd name="connsiteY5" fmla="*/ 64724 h 259945"/>
                <a:gd name="connsiteX0" fmla="*/ 9329 w 323561"/>
                <a:gd name="connsiteY0" fmla="*/ 254829 h 254829"/>
                <a:gd name="connsiteX1" fmla="*/ 12181 w 323561"/>
                <a:gd name="connsiteY1" fmla="*/ 172696 h 254829"/>
                <a:gd name="connsiteX2" fmla="*/ 51411 w 323561"/>
                <a:gd name="connsiteY2" fmla="*/ 83052 h 254829"/>
                <a:gd name="connsiteX3" fmla="*/ 142164 w 323561"/>
                <a:gd name="connsiteY3" fmla="*/ 21477 h 254829"/>
                <a:gd name="connsiteX4" fmla="*/ 246679 w 323561"/>
                <a:gd name="connsiteY4" fmla="*/ 1698 h 254829"/>
                <a:gd name="connsiteX5" fmla="*/ 323561 w 323561"/>
                <a:gd name="connsiteY5" fmla="*/ 59608 h 254829"/>
                <a:gd name="connsiteX0" fmla="*/ 9329 w 323561"/>
                <a:gd name="connsiteY0" fmla="*/ 256287 h 256287"/>
                <a:gd name="connsiteX1" fmla="*/ 12181 w 323561"/>
                <a:gd name="connsiteY1" fmla="*/ 174154 h 256287"/>
                <a:gd name="connsiteX2" fmla="*/ 51411 w 323561"/>
                <a:gd name="connsiteY2" fmla="*/ 84510 h 256287"/>
                <a:gd name="connsiteX3" fmla="*/ 122234 w 323561"/>
                <a:gd name="connsiteY3" fmla="*/ 15830 h 256287"/>
                <a:gd name="connsiteX4" fmla="*/ 246679 w 323561"/>
                <a:gd name="connsiteY4" fmla="*/ 3156 h 256287"/>
                <a:gd name="connsiteX5" fmla="*/ 323561 w 323561"/>
                <a:gd name="connsiteY5" fmla="*/ 61066 h 256287"/>
                <a:gd name="connsiteX0" fmla="*/ 9329 w 323561"/>
                <a:gd name="connsiteY0" fmla="*/ 259728 h 259728"/>
                <a:gd name="connsiteX1" fmla="*/ 12181 w 323561"/>
                <a:gd name="connsiteY1" fmla="*/ 177595 h 259728"/>
                <a:gd name="connsiteX2" fmla="*/ 51411 w 323561"/>
                <a:gd name="connsiteY2" fmla="*/ 87951 h 259728"/>
                <a:gd name="connsiteX3" fmla="*/ 122234 w 323561"/>
                <a:gd name="connsiteY3" fmla="*/ 19271 h 259728"/>
                <a:gd name="connsiteX4" fmla="*/ 246679 w 323561"/>
                <a:gd name="connsiteY4" fmla="*/ 6597 h 259728"/>
                <a:gd name="connsiteX5" fmla="*/ 323561 w 323561"/>
                <a:gd name="connsiteY5" fmla="*/ 64507 h 259728"/>
                <a:gd name="connsiteX0" fmla="*/ 9329 w 323561"/>
                <a:gd name="connsiteY0" fmla="*/ 259444 h 259444"/>
                <a:gd name="connsiteX1" fmla="*/ 12181 w 323561"/>
                <a:gd name="connsiteY1" fmla="*/ 177311 h 259444"/>
                <a:gd name="connsiteX2" fmla="*/ 51411 w 323561"/>
                <a:gd name="connsiteY2" fmla="*/ 87667 h 259444"/>
                <a:gd name="connsiteX3" fmla="*/ 122234 w 323561"/>
                <a:gd name="connsiteY3" fmla="*/ 18987 h 259444"/>
                <a:gd name="connsiteX4" fmla="*/ 230023 w 323561"/>
                <a:gd name="connsiteY4" fmla="*/ 2622 h 259444"/>
                <a:gd name="connsiteX5" fmla="*/ 323561 w 323561"/>
                <a:gd name="connsiteY5" fmla="*/ 64223 h 259444"/>
                <a:gd name="connsiteX0" fmla="*/ 8374 w 322606"/>
                <a:gd name="connsiteY0" fmla="*/ 259444 h 259444"/>
                <a:gd name="connsiteX1" fmla="*/ 14780 w 322606"/>
                <a:gd name="connsiteY1" fmla="*/ 167346 h 259444"/>
                <a:gd name="connsiteX2" fmla="*/ 50456 w 322606"/>
                <a:gd name="connsiteY2" fmla="*/ 87667 h 259444"/>
                <a:gd name="connsiteX3" fmla="*/ 121279 w 322606"/>
                <a:gd name="connsiteY3" fmla="*/ 18987 h 259444"/>
                <a:gd name="connsiteX4" fmla="*/ 229068 w 322606"/>
                <a:gd name="connsiteY4" fmla="*/ 2622 h 259444"/>
                <a:gd name="connsiteX5" fmla="*/ 322606 w 322606"/>
                <a:gd name="connsiteY5" fmla="*/ 64223 h 259444"/>
                <a:gd name="connsiteX0" fmla="*/ 8144 w 322376"/>
                <a:gd name="connsiteY0" fmla="*/ 259441 h 259441"/>
                <a:gd name="connsiteX1" fmla="*/ 14550 w 322376"/>
                <a:gd name="connsiteY1" fmla="*/ 167343 h 259441"/>
                <a:gd name="connsiteX2" fmla="*/ 43537 w 322376"/>
                <a:gd name="connsiteY2" fmla="*/ 87526 h 259441"/>
                <a:gd name="connsiteX3" fmla="*/ 121049 w 322376"/>
                <a:gd name="connsiteY3" fmla="*/ 18984 h 259441"/>
                <a:gd name="connsiteX4" fmla="*/ 228838 w 322376"/>
                <a:gd name="connsiteY4" fmla="*/ 2619 h 259441"/>
                <a:gd name="connsiteX5" fmla="*/ 322376 w 322376"/>
                <a:gd name="connsiteY5" fmla="*/ 64220 h 259441"/>
                <a:gd name="connsiteX0" fmla="*/ 11266 w 325498"/>
                <a:gd name="connsiteY0" fmla="*/ 259441 h 259441"/>
                <a:gd name="connsiteX1" fmla="*/ 7706 w 325498"/>
                <a:gd name="connsiteY1" fmla="*/ 163790 h 259441"/>
                <a:gd name="connsiteX2" fmla="*/ 46659 w 325498"/>
                <a:gd name="connsiteY2" fmla="*/ 87526 h 259441"/>
                <a:gd name="connsiteX3" fmla="*/ 124171 w 325498"/>
                <a:gd name="connsiteY3" fmla="*/ 18984 h 259441"/>
                <a:gd name="connsiteX4" fmla="*/ 231960 w 325498"/>
                <a:gd name="connsiteY4" fmla="*/ 2619 h 259441"/>
                <a:gd name="connsiteX5" fmla="*/ 325498 w 325498"/>
                <a:gd name="connsiteY5" fmla="*/ 64220 h 259441"/>
                <a:gd name="connsiteX0" fmla="*/ 8489 w 332686"/>
                <a:gd name="connsiteY0" fmla="*/ 255887 h 255887"/>
                <a:gd name="connsiteX1" fmla="*/ 14894 w 332686"/>
                <a:gd name="connsiteY1" fmla="*/ 163790 h 255887"/>
                <a:gd name="connsiteX2" fmla="*/ 53847 w 332686"/>
                <a:gd name="connsiteY2" fmla="*/ 87526 h 255887"/>
                <a:gd name="connsiteX3" fmla="*/ 131359 w 332686"/>
                <a:gd name="connsiteY3" fmla="*/ 18984 h 255887"/>
                <a:gd name="connsiteX4" fmla="*/ 239148 w 332686"/>
                <a:gd name="connsiteY4" fmla="*/ 2619 h 255887"/>
                <a:gd name="connsiteX5" fmla="*/ 332686 w 332686"/>
                <a:gd name="connsiteY5" fmla="*/ 64220 h 255887"/>
                <a:gd name="connsiteX0" fmla="*/ 8489 w 332686"/>
                <a:gd name="connsiteY0" fmla="*/ 255887 h 255887"/>
                <a:gd name="connsiteX1" fmla="*/ 14894 w 332686"/>
                <a:gd name="connsiteY1" fmla="*/ 163790 h 255887"/>
                <a:gd name="connsiteX2" fmla="*/ 53847 w 332686"/>
                <a:gd name="connsiteY2" fmla="*/ 87526 h 255887"/>
                <a:gd name="connsiteX3" fmla="*/ 131359 w 332686"/>
                <a:gd name="connsiteY3" fmla="*/ 18984 h 255887"/>
                <a:gd name="connsiteX4" fmla="*/ 239148 w 332686"/>
                <a:gd name="connsiteY4" fmla="*/ 2619 h 255887"/>
                <a:gd name="connsiteX5" fmla="*/ 332686 w 332686"/>
                <a:gd name="connsiteY5" fmla="*/ 64220 h 255887"/>
                <a:gd name="connsiteX0" fmla="*/ 1778 w 325975"/>
                <a:gd name="connsiteY0" fmla="*/ 255887 h 255887"/>
                <a:gd name="connsiteX1" fmla="*/ 8183 w 325975"/>
                <a:gd name="connsiteY1" fmla="*/ 163790 h 255887"/>
                <a:gd name="connsiteX2" fmla="*/ 47136 w 325975"/>
                <a:gd name="connsiteY2" fmla="*/ 87526 h 255887"/>
                <a:gd name="connsiteX3" fmla="*/ 124648 w 325975"/>
                <a:gd name="connsiteY3" fmla="*/ 18984 h 255887"/>
                <a:gd name="connsiteX4" fmla="*/ 232437 w 325975"/>
                <a:gd name="connsiteY4" fmla="*/ 2619 h 255887"/>
                <a:gd name="connsiteX5" fmla="*/ 325975 w 325975"/>
                <a:gd name="connsiteY5" fmla="*/ 64220 h 255887"/>
                <a:gd name="connsiteX0" fmla="*/ 1467 w 327562"/>
                <a:gd name="connsiteY0" fmla="*/ 245259 h 245259"/>
                <a:gd name="connsiteX1" fmla="*/ 9770 w 327562"/>
                <a:gd name="connsiteY1" fmla="*/ 163790 h 245259"/>
                <a:gd name="connsiteX2" fmla="*/ 48723 w 327562"/>
                <a:gd name="connsiteY2" fmla="*/ 87526 h 245259"/>
                <a:gd name="connsiteX3" fmla="*/ 126235 w 327562"/>
                <a:gd name="connsiteY3" fmla="*/ 18984 h 245259"/>
                <a:gd name="connsiteX4" fmla="*/ 234024 w 327562"/>
                <a:gd name="connsiteY4" fmla="*/ 2619 h 245259"/>
                <a:gd name="connsiteX5" fmla="*/ 327562 w 327562"/>
                <a:gd name="connsiteY5" fmla="*/ 64220 h 245259"/>
                <a:gd name="connsiteX0" fmla="*/ 1761 w 326047"/>
                <a:gd name="connsiteY0" fmla="*/ 260121 h 260121"/>
                <a:gd name="connsiteX1" fmla="*/ 8255 w 326047"/>
                <a:gd name="connsiteY1" fmla="*/ 163790 h 260121"/>
                <a:gd name="connsiteX2" fmla="*/ 47208 w 326047"/>
                <a:gd name="connsiteY2" fmla="*/ 87526 h 260121"/>
                <a:gd name="connsiteX3" fmla="*/ 124720 w 326047"/>
                <a:gd name="connsiteY3" fmla="*/ 18984 h 260121"/>
                <a:gd name="connsiteX4" fmla="*/ 232509 w 326047"/>
                <a:gd name="connsiteY4" fmla="*/ 2619 h 260121"/>
                <a:gd name="connsiteX5" fmla="*/ 326047 w 326047"/>
                <a:gd name="connsiteY5" fmla="*/ 64220 h 260121"/>
                <a:gd name="connsiteX0" fmla="*/ 1761 w 353604"/>
                <a:gd name="connsiteY0" fmla="*/ 259296 h 259296"/>
                <a:gd name="connsiteX1" fmla="*/ 8255 w 353604"/>
                <a:gd name="connsiteY1" fmla="*/ 162965 h 259296"/>
                <a:gd name="connsiteX2" fmla="*/ 47208 w 353604"/>
                <a:gd name="connsiteY2" fmla="*/ 86701 h 259296"/>
                <a:gd name="connsiteX3" fmla="*/ 124720 w 353604"/>
                <a:gd name="connsiteY3" fmla="*/ 18159 h 259296"/>
                <a:gd name="connsiteX4" fmla="*/ 232509 w 353604"/>
                <a:gd name="connsiteY4" fmla="*/ 1794 h 259296"/>
                <a:gd name="connsiteX5" fmla="*/ 353604 w 353604"/>
                <a:gd name="connsiteY5" fmla="*/ 51305 h 259296"/>
                <a:gd name="connsiteX0" fmla="*/ 1761 w 353604"/>
                <a:gd name="connsiteY0" fmla="*/ 259296 h 259296"/>
                <a:gd name="connsiteX1" fmla="*/ 8255 w 353604"/>
                <a:gd name="connsiteY1" fmla="*/ 162965 h 259296"/>
                <a:gd name="connsiteX2" fmla="*/ 47208 w 353604"/>
                <a:gd name="connsiteY2" fmla="*/ 86701 h 259296"/>
                <a:gd name="connsiteX3" fmla="*/ 124720 w 353604"/>
                <a:gd name="connsiteY3" fmla="*/ 18159 h 259296"/>
                <a:gd name="connsiteX4" fmla="*/ 232509 w 353604"/>
                <a:gd name="connsiteY4" fmla="*/ 1794 h 259296"/>
                <a:gd name="connsiteX5" fmla="*/ 353604 w 353604"/>
                <a:gd name="connsiteY5" fmla="*/ 51305 h 259296"/>
                <a:gd name="connsiteX0" fmla="*/ 1761 w 353604"/>
                <a:gd name="connsiteY0" fmla="*/ 259296 h 259296"/>
                <a:gd name="connsiteX1" fmla="*/ 8255 w 353604"/>
                <a:gd name="connsiteY1" fmla="*/ 162965 h 259296"/>
                <a:gd name="connsiteX2" fmla="*/ 47208 w 353604"/>
                <a:gd name="connsiteY2" fmla="*/ 86701 h 259296"/>
                <a:gd name="connsiteX3" fmla="*/ 124720 w 353604"/>
                <a:gd name="connsiteY3" fmla="*/ 18159 h 259296"/>
                <a:gd name="connsiteX4" fmla="*/ 232509 w 353604"/>
                <a:gd name="connsiteY4" fmla="*/ 1794 h 259296"/>
                <a:gd name="connsiteX5" fmla="*/ 353604 w 353604"/>
                <a:gd name="connsiteY5" fmla="*/ 51305 h 259296"/>
                <a:gd name="connsiteX0" fmla="*/ 1761 w 353604"/>
                <a:gd name="connsiteY0" fmla="*/ 259296 h 259296"/>
                <a:gd name="connsiteX1" fmla="*/ 8255 w 353604"/>
                <a:gd name="connsiteY1" fmla="*/ 162965 h 259296"/>
                <a:gd name="connsiteX2" fmla="*/ 47208 w 353604"/>
                <a:gd name="connsiteY2" fmla="*/ 86701 h 259296"/>
                <a:gd name="connsiteX3" fmla="*/ 124720 w 353604"/>
                <a:gd name="connsiteY3" fmla="*/ 18159 h 259296"/>
                <a:gd name="connsiteX4" fmla="*/ 232509 w 353604"/>
                <a:gd name="connsiteY4" fmla="*/ 1794 h 259296"/>
                <a:gd name="connsiteX5" fmla="*/ 353604 w 353604"/>
                <a:gd name="connsiteY5" fmla="*/ 51305 h 259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604" h="259296">
                  <a:moveTo>
                    <a:pt x="1761" y="259296"/>
                  </a:moveTo>
                  <a:cubicBezTo>
                    <a:pt x="-2165" y="240703"/>
                    <a:pt x="681" y="191731"/>
                    <a:pt x="8255" y="162965"/>
                  </a:cubicBezTo>
                  <a:cubicBezTo>
                    <a:pt x="15829" y="134199"/>
                    <a:pt x="27797" y="110835"/>
                    <a:pt x="47208" y="86701"/>
                  </a:cubicBezTo>
                  <a:cubicBezTo>
                    <a:pt x="66619" y="62567"/>
                    <a:pt x="93837" y="32310"/>
                    <a:pt x="124720" y="18159"/>
                  </a:cubicBezTo>
                  <a:cubicBezTo>
                    <a:pt x="155604" y="4008"/>
                    <a:pt x="194362" y="-3730"/>
                    <a:pt x="232509" y="1794"/>
                  </a:cubicBezTo>
                  <a:cubicBezTo>
                    <a:pt x="270656" y="7318"/>
                    <a:pt x="295373" y="13768"/>
                    <a:pt x="353604" y="51305"/>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30"/>
            <p:cNvSpPr>
              <a:spLocks noChangeAspect="1"/>
            </p:cNvSpPr>
            <p:nvPr/>
          </p:nvSpPr>
          <p:spPr>
            <a:xfrm rot="20843872">
              <a:off x="3050282" y="6346899"/>
              <a:ext cx="372696" cy="331197"/>
            </a:xfrm>
            <a:custGeom>
              <a:avLst/>
              <a:gdLst>
                <a:gd name="connsiteX0" fmla="*/ 5855 w 261501"/>
                <a:gd name="connsiteY0" fmla="*/ 0 h 400356"/>
                <a:gd name="connsiteX1" fmla="*/ 476 w 261501"/>
                <a:gd name="connsiteY1" fmla="*/ 161365 h 400356"/>
                <a:gd name="connsiteX2" fmla="*/ 16613 w 261501"/>
                <a:gd name="connsiteY2" fmla="*/ 301214 h 400356"/>
                <a:gd name="connsiteX3" fmla="*/ 59643 w 261501"/>
                <a:gd name="connsiteY3" fmla="*/ 376518 h 400356"/>
                <a:gd name="connsiteX4" fmla="*/ 188735 w 261501"/>
                <a:gd name="connsiteY4" fmla="*/ 392654 h 400356"/>
                <a:gd name="connsiteX5" fmla="*/ 258660 w 261501"/>
                <a:gd name="connsiteY5" fmla="*/ 263562 h 400356"/>
                <a:gd name="connsiteX6" fmla="*/ 247902 w 261501"/>
                <a:gd name="connsiteY6" fmla="*/ 64546 h 400356"/>
                <a:gd name="connsiteX7" fmla="*/ 247902 w 261501"/>
                <a:gd name="connsiteY7" fmla="*/ 5379 h 400356"/>
                <a:gd name="connsiteX0" fmla="*/ 5855 w 278516"/>
                <a:gd name="connsiteY0" fmla="*/ 0 h 400356"/>
                <a:gd name="connsiteX1" fmla="*/ 476 w 278516"/>
                <a:gd name="connsiteY1" fmla="*/ 161365 h 400356"/>
                <a:gd name="connsiteX2" fmla="*/ 16613 w 278516"/>
                <a:gd name="connsiteY2" fmla="*/ 301214 h 400356"/>
                <a:gd name="connsiteX3" fmla="*/ 59643 w 278516"/>
                <a:gd name="connsiteY3" fmla="*/ 376518 h 400356"/>
                <a:gd name="connsiteX4" fmla="*/ 188735 w 278516"/>
                <a:gd name="connsiteY4" fmla="*/ 392654 h 400356"/>
                <a:gd name="connsiteX5" fmla="*/ 258660 w 278516"/>
                <a:gd name="connsiteY5" fmla="*/ 263562 h 400356"/>
                <a:gd name="connsiteX6" fmla="*/ 278224 w 278516"/>
                <a:gd name="connsiteY6" fmla="*/ 80564 h 400356"/>
                <a:gd name="connsiteX7" fmla="*/ 247902 w 278516"/>
                <a:gd name="connsiteY7" fmla="*/ 5379 h 400356"/>
                <a:gd name="connsiteX0" fmla="*/ 5855 w 279335"/>
                <a:gd name="connsiteY0" fmla="*/ 0 h 398138"/>
                <a:gd name="connsiteX1" fmla="*/ 476 w 279335"/>
                <a:gd name="connsiteY1" fmla="*/ 161365 h 398138"/>
                <a:gd name="connsiteX2" fmla="*/ 16613 w 279335"/>
                <a:gd name="connsiteY2" fmla="*/ 301214 h 398138"/>
                <a:gd name="connsiteX3" fmla="*/ 59643 w 279335"/>
                <a:gd name="connsiteY3" fmla="*/ 376518 h 398138"/>
                <a:gd name="connsiteX4" fmla="*/ 188735 w 279335"/>
                <a:gd name="connsiteY4" fmla="*/ 392654 h 398138"/>
                <a:gd name="connsiteX5" fmla="*/ 264463 w 279335"/>
                <a:gd name="connsiteY5" fmla="*/ 293984 h 398138"/>
                <a:gd name="connsiteX6" fmla="*/ 278224 w 279335"/>
                <a:gd name="connsiteY6" fmla="*/ 80564 h 398138"/>
                <a:gd name="connsiteX7" fmla="*/ 247902 w 279335"/>
                <a:gd name="connsiteY7" fmla="*/ 5379 h 398138"/>
                <a:gd name="connsiteX0" fmla="*/ 5855 w 279335"/>
                <a:gd name="connsiteY0" fmla="*/ 0 h 398138"/>
                <a:gd name="connsiteX1" fmla="*/ 476 w 279335"/>
                <a:gd name="connsiteY1" fmla="*/ 161365 h 398138"/>
                <a:gd name="connsiteX2" fmla="*/ 16613 w 279335"/>
                <a:gd name="connsiteY2" fmla="*/ 301214 h 398138"/>
                <a:gd name="connsiteX3" fmla="*/ 59643 w 279335"/>
                <a:gd name="connsiteY3" fmla="*/ 376518 h 398138"/>
                <a:gd name="connsiteX4" fmla="*/ 188735 w 279335"/>
                <a:gd name="connsiteY4" fmla="*/ 392654 h 398138"/>
                <a:gd name="connsiteX5" fmla="*/ 264463 w 279335"/>
                <a:gd name="connsiteY5" fmla="*/ 293984 h 398138"/>
                <a:gd name="connsiteX6" fmla="*/ 278224 w 279335"/>
                <a:gd name="connsiteY6" fmla="*/ 80564 h 398138"/>
                <a:gd name="connsiteX0" fmla="*/ 5855 w 280653"/>
                <a:gd name="connsiteY0" fmla="*/ 0 h 398138"/>
                <a:gd name="connsiteX1" fmla="*/ 476 w 280653"/>
                <a:gd name="connsiteY1" fmla="*/ 161365 h 398138"/>
                <a:gd name="connsiteX2" fmla="*/ 16613 w 280653"/>
                <a:gd name="connsiteY2" fmla="*/ 301214 h 398138"/>
                <a:gd name="connsiteX3" fmla="*/ 59643 w 280653"/>
                <a:gd name="connsiteY3" fmla="*/ 376518 h 398138"/>
                <a:gd name="connsiteX4" fmla="*/ 188735 w 280653"/>
                <a:gd name="connsiteY4" fmla="*/ 392654 h 398138"/>
                <a:gd name="connsiteX5" fmla="*/ 264463 w 280653"/>
                <a:gd name="connsiteY5" fmla="*/ 293984 h 398138"/>
                <a:gd name="connsiteX6" fmla="*/ 279718 w 280653"/>
                <a:gd name="connsiteY6" fmla="*/ 37992 h 398138"/>
                <a:gd name="connsiteX0" fmla="*/ 17273 w 292071"/>
                <a:gd name="connsiteY0" fmla="*/ 0 h 398138"/>
                <a:gd name="connsiteX1" fmla="*/ 145 w 292071"/>
                <a:gd name="connsiteY1" fmla="*/ 204875 h 398138"/>
                <a:gd name="connsiteX2" fmla="*/ 28031 w 292071"/>
                <a:gd name="connsiteY2" fmla="*/ 301214 h 398138"/>
                <a:gd name="connsiteX3" fmla="*/ 71061 w 292071"/>
                <a:gd name="connsiteY3" fmla="*/ 376518 h 398138"/>
                <a:gd name="connsiteX4" fmla="*/ 200153 w 292071"/>
                <a:gd name="connsiteY4" fmla="*/ 392654 h 398138"/>
                <a:gd name="connsiteX5" fmla="*/ 275881 w 292071"/>
                <a:gd name="connsiteY5" fmla="*/ 293984 h 398138"/>
                <a:gd name="connsiteX6" fmla="*/ 291136 w 292071"/>
                <a:gd name="connsiteY6" fmla="*/ 37992 h 398138"/>
                <a:gd name="connsiteX0" fmla="*/ 17138 w 291936"/>
                <a:gd name="connsiteY0" fmla="*/ 0 h 396934"/>
                <a:gd name="connsiteX1" fmla="*/ 10 w 291936"/>
                <a:gd name="connsiteY1" fmla="*/ 204875 h 396934"/>
                <a:gd name="connsiteX2" fmla="*/ 19703 w 291936"/>
                <a:gd name="connsiteY2" fmla="*/ 352581 h 396934"/>
                <a:gd name="connsiteX3" fmla="*/ 70926 w 291936"/>
                <a:gd name="connsiteY3" fmla="*/ 376518 h 396934"/>
                <a:gd name="connsiteX4" fmla="*/ 200018 w 291936"/>
                <a:gd name="connsiteY4" fmla="*/ 392654 h 396934"/>
                <a:gd name="connsiteX5" fmla="*/ 275746 w 291936"/>
                <a:gd name="connsiteY5" fmla="*/ 293984 h 396934"/>
                <a:gd name="connsiteX6" fmla="*/ 291001 w 291936"/>
                <a:gd name="connsiteY6" fmla="*/ 37992 h 396934"/>
                <a:gd name="connsiteX0" fmla="*/ 17138 w 291936"/>
                <a:gd name="connsiteY0" fmla="*/ 0 h 403899"/>
                <a:gd name="connsiteX1" fmla="*/ 10 w 291936"/>
                <a:gd name="connsiteY1" fmla="*/ 204875 h 403899"/>
                <a:gd name="connsiteX2" fmla="*/ 19703 w 291936"/>
                <a:gd name="connsiteY2" fmla="*/ 352581 h 403899"/>
                <a:gd name="connsiteX3" fmla="*/ 72435 w 291936"/>
                <a:gd name="connsiteY3" fmla="*/ 397216 h 403899"/>
                <a:gd name="connsiteX4" fmla="*/ 200018 w 291936"/>
                <a:gd name="connsiteY4" fmla="*/ 392654 h 403899"/>
                <a:gd name="connsiteX5" fmla="*/ 275746 w 291936"/>
                <a:gd name="connsiteY5" fmla="*/ 293984 h 403899"/>
                <a:gd name="connsiteX6" fmla="*/ 291001 w 291936"/>
                <a:gd name="connsiteY6" fmla="*/ 37992 h 403899"/>
                <a:gd name="connsiteX0" fmla="*/ 17138 w 291909"/>
                <a:gd name="connsiteY0" fmla="*/ 0 h 419516"/>
                <a:gd name="connsiteX1" fmla="*/ 10 w 291909"/>
                <a:gd name="connsiteY1" fmla="*/ 204875 h 419516"/>
                <a:gd name="connsiteX2" fmla="*/ 19703 w 291909"/>
                <a:gd name="connsiteY2" fmla="*/ 352581 h 419516"/>
                <a:gd name="connsiteX3" fmla="*/ 72435 w 291909"/>
                <a:gd name="connsiteY3" fmla="*/ 397216 h 419516"/>
                <a:gd name="connsiteX4" fmla="*/ 201526 w 291909"/>
                <a:gd name="connsiteY4" fmla="*/ 413352 h 419516"/>
                <a:gd name="connsiteX5" fmla="*/ 275746 w 291909"/>
                <a:gd name="connsiteY5" fmla="*/ 293984 h 419516"/>
                <a:gd name="connsiteX6" fmla="*/ 291001 w 291909"/>
                <a:gd name="connsiteY6" fmla="*/ 37992 h 419516"/>
                <a:gd name="connsiteX0" fmla="*/ 17138 w 305004"/>
                <a:gd name="connsiteY0" fmla="*/ 0 h 419463"/>
                <a:gd name="connsiteX1" fmla="*/ 10 w 305004"/>
                <a:gd name="connsiteY1" fmla="*/ 204875 h 419463"/>
                <a:gd name="connsiteX2" fmla="*/ 19703 w 305004"/>
                <a:gd name="connsiteY2" fmla="*/ 352581 h 419463"/>
                <a:gd name="connsiteX3" fmla="*/ 72435 w 305004"/>
                <a:gd name="connsiteY3" fmla="*/ 397216 h 419463"/>
                <a:gd name="connsiteX4" fmla="*/ 201526 w 305004"/>
                <a:gd name="connsiteY4" fmla="*/ 413352 h 419463"/>
                <a:gd name="connsiteX5" fmla="*/ 299675 w 305004"/>
                <a:gd name="connsiteY5" fmla="*/ 294740 h 419463"/>
                <a:gd name="connsiteX6" fmla="*/ 291001 w 305004"/>
                <a:gd name="connsiteY6" fmla="*/ 37992 h 419463"/>
                <a:gd name="connsiteX0" fmla="*/ 17138 w 307191"/>
                <a:gd name="connsiteY0" fmla="*/ 0 h 422786"/>
                <a:gd name="connsiteX1" fmla="*/ 10 w 307191"/>
                <a:gd name="connsiteY1" fmla="*/ 204875 h 422786"/>
                <a:gd name="connsiteX2" fmla="*/ 19703 w 307191"/>
                <a:gd name="connsiteY2" fmla="*/ 352581 h 422786"/>
                <a:gd name="connsiteX3" fmla="*/ 72435 w 307191"/>
                <a:gd name="connsiteY3" fmla="*/ 397216 h 422786"/>
                <a:gd name="connsiteX4" fmla="*/ 201526 w 307191"/>
                <a:gd name="connsiteY4" fmla="*/ 413352 h 422786"/>
                <a:gd name="connsiteX5" fmla="*/ 302262 w 307191"/>
                <a:gd name="connsiteY5" fmla="*/ 248358 h 422786"/>
                <a:gd name="connsiteX6" fmla="*/ 291001 w 307191"/>
                <a:gd name="connsiteY6" fmla="*/ 37992 h 422786"/>
                <a:gd name="connsiteX0" fmla="*/ 17138 w 310939"/>
                <a:gd name="connsiteY0" fmla="*/ 0 h 422786"/>
                <a:gd name="connsiteX1" fmla="*/ 10 w 310939"/>
                <a:gd name="connsiteY1" fmla="*/ 204875 h 422786"/>
                <a:gd name="connsiteX2" fmla="*/ 19703 w 310939"/>
                <a:gd name="connsiteY2" fmla="*/ 352581 h 422786"/>
                <a:gd name="connsiteX3" fmla="*/ 72435 w 310939"/>
                <a:gd name="connsiteY3" fmla="*/ 397216 h 422786"/>
                <a:gd name="connsiteX4" fmla="*/ 201526 w 310939"/>
                <a:gd name="connsiteY4" fmla="*/ 413352 h 422786"/>
                <a:gd name="connsiteX5" fmla="*/ 302262 w 310939"/>
                <a:gd name="connsiteY5" fmla="*/ 248358 h 422786"/>
                <a:gd name="connsiteX6" fmla="*/ 303720 w 310939"/>
                <a:gd name="connsiteY6" fmla="*/ 48720 h 422786"/>
                <a:gd name="connsiteX0" fmla="*/ 17138 w 308420"/>
                <a:gd name="connsiteY0" fmla="*/ 0 h 401259"/>
                <a:gd name="connsiteX1" fmla="*/ 10 w 308420"/>
                <a:gd name="connsiteY1" fmla="*/ 204875 h 401259"/>
                <a:gd name="connsiteX2" fmla="*/ 19703 w 308420"/>
                <a:gd name="connsiteY2" fmla="*/ 352581 h 401259"/>
                <a:gd name="connsiteX3" fmla="*/ 72435 w 308420"/>
                <a:gd name="connsiteY3" fmla="*/ 397216 h 401259"/>
                <a:gd name="connsiteX4" fmla="*/ 236421 w 308420"/>
                <a:gd name="connsiteY4" fmla="*/ 382315 h 401259"/>
                <a:gd name="connsiteX5" fmla="*/ 302262 w 308420"/>
                <a:gd name="connsiteY5" fmla="*/ 248358 h 401259"/>
                <a:gd name="connsiteX6" fmla="*/ 303720 w 308420"/>
                <a:gd name="connsiteY6" fmla="*/ 48720 h 401259"/>
                <a:gd name="connsiteX0" fmla="*/ 17138 w 308420"/>
                <a:gd name="connsiteY0" fmla="*/ 0 h 419382"/>
                <a:gd name="connsiteX1" fmla="*/ 10 w 308420"/>
                <a:gd name="connsiteY1" fmla="*/ 204875 h 419382"/>
                <a:gd name="connsiteX2" fmla="*/ 19703 w 308420"/>
                <a:gd name="connsiteY2" fmla="*/ 352581 h 419382"/>
                <a:gd name="connsiteX3" fmla="*/ 72435 w 308420"/>
                <a:gd name="connsiteY3" fmla="*/ 397216 h 419382"/>
                <a:gd name="connsiteX4" fmla="*/ 207421 w 308420"/>
                <a:gd name="connsiteY4" fmla="*/ 419079 h 419382"/>
                <a:gd name="connsiteX5" fmla="*/ 236421 w 308420"/>
                <a:gd name="connsiteY5" fmla="*/ 382315 h 419382"/>
                <a:gd name="connsiteX6" fmla="*/ 302262 w 308420"/>
                <a:gd name="connsiteY6" fmla="*/ 248358 h 419382"/>
                <a:gd name="connsiteX7" fmla="*/ 303720 w 308420"/>
                <a:gd name="connsiteY7" fmla="*/ 48720 h 419382"/>
                <a:gd name="connsiteX0" fmla="*/ 17138 w 307189"/>
                <a:gd name="connsiteY0" fmla="*/ 0 h 419382"/>
                <a:gd name="connsiteX1" fmla="*/ 10 w 307189"/>
                <a:gd name="connsiteY1" fmla="*/ 204875 h 419382"/>
                <a:gd name="connsiteX2" fmla="*/ 19703 w 307189"/>
                <a:gd name="connsiteY2" fmla="*/ 352581 h 419382"/>
                <a:gd name="connsiteX3" fmla="*/ 72435 w 307189"/>
                <a:gd name="connsiteY3" fmla="*/ 397216 h 419382"/>
                <a:gd name="connsiteX4" fmla="*/ 207421 w 307189"/>
                <a:gd name="connsiteY4" fmla="*/ 419079 h 419382"/>
                <a:gd name="connsiteX5" fmla="*/ 253990 w 307189"/>
                <a:gd name="connsiteY5" fmla="*/ 391636 h 419382"/>
                <a:gd name="connsiteX6" fmla="*/ 302262 w 307189"/>
                <a:gd name="connsiteY6" fmla="*/ 248358 h 419382"/>
                <a:gd name="connsiteX7" fmla="*/ 303720 w 307189"/>
                <a:gd name="connsiteY7" fmla="*/ 48720 h 419382"/>
                <a:gd name="connsiteX0" fmla="*/ 17138 w 307189"/>
                <a:gd name="connsiteY0" fmla="*/ 0 h 427688"/>
                <a:gd name="connsiteX1" fmla="*/ 10 w 307189"/>
                <a:gd name="connsiteY1" fmla="*/ 204875 h 427688"/>
                <a:gd name="connsiteX2" fmla="*/ 19703 w 307189"/>
                <a:gd name="connsiteY2" fmla="*/ 352581 h 427688"/>
                <a:gd name="connsiteX3" fmla="*/ 72435 w 307189"/>
                <a:gd name="connsiteY3" fmla="*/ 397216 h 427688"/>
                <a:gd name="connsiteX4" fmla="*/ 207421 w 307189"/>
                <a:gd name="connsiteY4" fmla="*/ 419079 h 427688"/>
                <a:gd name="connsiteX5" fmla="*/ 302262 w 307189"/>
                <a:gd name="connsiteY5" fmla="*/ 248358 h 427688"/>
                <a:gd name="connsiteX6" fmla="*/ 303720 w 307189"/>
                <a:gd name="connsiteY6" fmla="*/ 48720 h 427688"/>
                <a:gd name="connsiteX0" fmla="*/ 17138 w 308289"/>
                <a:gd name="connsiteY0" fmla="*/ 0 h 422893"/>
                <a:gd name="connsiteX1" fmla="*/ 10 w 308289"/>
                <a:gd name="connsiteY1" fmla="*/ 204875 h 422893"/>
                <a:gd name="connsiteX2" fmla="*/ 19703 w 308289"/>
                <a:gd name="connsiteY2" fmla="*/ 352581 h 422893"/>
                <a:gd name="connsiteX3" fmla="*/ 72435 w 308289"/>
                <a:gd name="connsiteY3" fmla="*/ 397216 h 422893"/>
                <a:gd name="connsiteX4" fmla="*/ 238259 w 308289"/>
                <a:gd name="connsiteY4" fmla="*/ 413480 h 422893"/>
                <a:gd name="connsiteX5" fmla="*/ 302262 w 308289"/>
                <a:gd name="connsiteY5" fmla="*/ 248358 h 422893"/>
                <a:gd name="connsiteX6" fmla="*/ 303720 w 308289"/>
                <a:gd name="connsiteY6" fmla="*/ 48720 h 422893"/>
                <a:gd name="connsiteX0" fmla="*/ 17138 w 308289"/>
                <a:gd name="connsiteY0" fmla="*/ 0 h 429076"/>
                <a:gd name="connsiteX1" fmla="*/ 10 w 308289"/>
                <a:gd name="connsiteY1" fmla="*/ 204875 h 429076"/>
                <a:gd name="connsiteX2" fmla="*/ 19703 w 308289"/>
                <a:gd name="connsiteY2" fmla="*/ 352581 h 429076"/>
                <a:gd name="connsiteX3" fmla="*/ 72435 w 308289"/>
                <a:gd name="connsiteY3" fmla="*/ 397216 h 429076"/>
                <a:gd name="connsiteX4" fmla="*/ 238259 w 308289"/>
                <a:gd name="connsiteY4" fmla="*/ 413480 h 429076"/>
                <a:gd name="connsiteX5" fmla="*/ 302262 w 308289"/>
                <a:gd name="connsiteY5" fmla="*/ 248358 h 429076"/>
                <a:gd name="connsiteX6" fmla="*/ 303720 w 308289"/>
                <a:gd name="connsiteY6" fmla="*/ 48720 h 429076"/>
                <a:gd name="connsiteX0" fmla="*/ 17138 w 308289"/>
                <a:gd name="connsiteY0" fmla="*/ 0 h 422894"/>
                <a:gd name="connsiteX1" fmla="*/ 10 w 308289"/>
                <a:gd name="connsiteY1" fmla="*/ 204875 h 422894"/>
                <a:gd name="connsiteX2" fmla="*/ 19703 w 308289"/>
                <a:gd name="connsiteY2" fmla="*/ 352581 h 422894"/>
                <a:gd name="connsiteX3" fmla="*/ 72435 w 308289"/>
                <a:gd name="connsiteY3" fmla="*/ 397216 h 422894"/>
                <a:gd name="connsiteX4" fmla="*/ 238259 w 308289"/>
                <a:gd name="connsiteY4" fmla="*/ 413480 h 422894"/>
                <a:gd name="connsiteX5" fmla="*/ 302262 w 308289"/>
                <a:gd name="connsiteY5" fmla="*/ 248358 h 422894"/>
                <a:gd name="connsiteX6" fmla="*/ 303720 w 308289"/>
                <a:gd name="connsiteY6" fmla="*/ 48720 h 422894"/>
                <a:gd name="connsiteX0" fmla="*/ 17138 w 308289"/>
                <a:gd name="connsiteY0" fmla="*/ 0 h 426769"/>
                <a:gd name="connsiteX1" fmla="*/ 10 w 308289"/>
                <a:gd name="connsiteY1" fmla="*/ 204875 h 426769"/>
                <a:gd name="connsiteX2" fmla="*/ 19703 w 308289"/>
                <a:gd name="connsiteY2" fmla="*/ 352581 h 426769"/>
                <a:gd name="connsiteX3" fmla="*/ 72435 w 308289"/>
                <a:gd name="connsiteY3" fmla="*/ 397216 h 426769"/>
                <a:gd name="connsiteX4" fmla="*/ 238259 w 308289"/>
                <a:gd name="connsiteY4" fmla="*/ 413480 h 426769"/>
                <a:gd name="connsiteX5" fmla="*/ 302262 w 308289"/>
                <a:gd name="connsiteY5" fmla="*/ 248358 h 426769"/>
                <a:gd name="connsiteX6" fmla="*/ 303720 w 308289"/>
                <a:gd name="connsiteY6" fmla="*/ 48720 h 426769"/>
                <a:gd name="connsiteX0" fmla="*/ 17138 w 311527"/>
                <a:gd name="connsiteY0" fmla="*/ 0 h 422515"/>
                <a:gd name="connsiteX1" fmla="*/ 10 w 311527"/>
                <a:gd name="connsiteY1" fmla="*/ 204875 h 422515"/>
                <a:gd name="connsiteX2" fmla="*/ 19703 w 311527"/>
                <a:gd name="connsiteY2" fmla="*/ 352581 h 422515"/>
                <a:gd name="connsiteX3" fmla="*/ 72435 w 311527"/>
                <a:gd name="connsiteY3" fmla="*/ 397216 h 422515"/>
                <a:gd name="connsiteX4" fmla="*/ 238259 w 311527"/>
                <a:gd name="connsiteY4" fmla="*/ 413480 h 422515"/>
                <a:gd name="connsiteX5" fmla="*/ 306867 w 311527"/>
                <a:gd name="connsiteY5" fmla="*/ 253617 h 422515"/>
                <a:gd name="connsiteX6" fmla="*/ 303720 w 311527"/>
                <a:gd name="connsiteY6" fmla="*/ 48720 h 422515"/>
                <a:gd name="connsiteX0" fmla="*/ 17138 w 312102"/>
                <a:gd name="connsiteY0" fmla="*/ 0 h 420471"/>
                <a:gd name="connsiteX1" fmla="*/ 10 w 312102"/>
                <a:gd name="connsiteY1" fmla="*/ 204875 h 420471"/>
                <a:gd name="connsiteX2" fmla="*/ 19703 w 312102"/>
                <a:gd name="connsiteY2" fmla="*/ 352581 h 420471"/>
                <a:gd name="connsiteX3" fmla="*/ 72435 w 312102"/>
                <a:gd name="connsiteY3" fmla="*/ 397216 h 420471"/>
                <a:gd name="connsiteX4" fmla="*/ 230479 w 312102"/>
                <a:gd name="connsiteY4" fmla="*/ 411042 h 420471"/>
                <a:gd name="connsiteX5" fmla="*/ 306867 w 312102"/>
                <a:gd name="connsiteY5" fmla="*/ 253617 h 420471"/>
                <a:gd name="connsiteX6" fmla="*/ 303720 w 312102"/>
                <a:gd name="connsiteY6" fmla="*/ 48720 h 420471"/>
                <a:gd name="connsiteX0" fmla="*/ 17138 w 312102"/>
                <a:gd name="connsiteY0" fmla="*/ 0 h 427578"/>
                <a:gd name="connsiteX1" fmla="*/ 10 w 312102"/>
                <a:gd name="connsiteY1" fmla="*/ 204875 h 427578"/>
                <a:gd name="connsiteX2" fmla="*/ 19703 w 312102"/>
                <a:gd name="connsiteY2" fmla="*/ 352581 h 427578"/>
                <a:gd name="connsiteX3" fmla="*/ 96622 w 312102"/>
                <a:gd name="connsiteY3" fmla="*/ 416241 h 427578"/>
                <a:gd name="connsiteX4" fmla="*/ 230479 w 312102"/>
                <a:gd name="connsiteY4" fmla="*/ 411042 h 427578"/>
                <a:gd name="connsiteX5" fmla="*/ 306867 w 312102"/>
                <a:gd name="connsiteY5" fmla="*/ 253617 h 427578"/>
                <a:gd name="connsiteX6" fmla="*/ 303720 w 312102"/>
                <a:gd name="connsiteY6" fmla="*/ 48720 h 427578"/>
                <a:gd name="connsiteX0" fmla="*/ 17381 w 312345"/>
                <a:gd name="connsiteY0" fmla="*/ 0 h 428560"/>
                <a:gd name="connsiteX1" fmla="*/ 253 w 312345"/>
                <a:gd name="connsiteY1" fmla="*/ 204875 h 428560"/>
                <a:gd name="connsiteX2" fmla="*/ 14486 w 312345"/>
                <a:gd name="connsiteY2" fmla="*/ 335607 h 428560"/>
                <a:gd name="connsiteX3" fmla="*/ 96865 w 312345"/>
                <a:gd name="connsiteY3" fmla="*/ 416241 h 428560"/>
                <a:gd name="connsiteX4" fmla="*/ 230722 w 312345"/>
                <a:gd name="connsiteY4" fmla="*/ 411042 h 428560"/>
                <a:gd name="connsiteX5" fmla="*/ 307110 w 312345"/>
                <a:gd name="connsiteY5" fmla="*/ 253617 h 428560"/>
                <a:gd name="connsiteX6" fmla="*/ 303963 w 312345"/>
                <a:gd name="connsiteY6" fmla="*/ 48720 h 428560"/>
                <a:gd name="connsiteX0" fmla="*/ 30382 w 325346"/>
                <a:gd name="connsiteY0" fmla="*/ 0 h 428560"/>
                <a:gd name="connsiteX1" fmla="*/ 17 w 325346"/>
                <a:gd name="connsiteY1" fmla="*/ 185463 h 428560"/>
                <a:gd name="connsiteX2" fmla="*/ 27487 w 325346"/>
                <a:gd name="connsiteY2" fmla="*/ 335607 h 428560"/>
                <a:gd name="connsiteX3" fmla="*/ 109866 w 325346"/>
                <a:gd name="connsiteY3" fmla="*/ 416241 h 428560"/>
                <a:gd name="connsiteX4" fmla="*/ 243723 w 325346"/>
                <a:gd name="connsiteY4" fmla="*/ 411042 h 428560"/>
                <a:gd name="connsiteX5" fmla="*/ 320111 w 325346"/>
                <a:gd name="connsiteY5" fmla="*/ 253617 h 428560"/>
                <a:gd name="connsiteX6" fmla="*/ 316964 w 325346"/>
                <a:gd name="connsiteY6" fmla="*/ 48720 h 428560"/>
                <a:gd name="connsiteX0" fmla="*/ 30382 w 325346"/>
                <a:gd name="connsiteY0" fmla="*/ 0 h 428560"/>
                <a:gd name="connsiteX1" fmla="*/ 17 w 325346"/>
                <a:gd name="connsiteY1" fmla="*/ 185463 h 428560"/>
                <a:gd name="connsiteX2" fmla="*/ 27487 w 325346"/>
                <a:gd name="connsiteY2" fmla="*/ 335607 h 428560"/>
                <a:gd name="connsiteX3" fmla="*/ 109866 w 325346"/>
                <a:gd name="connsiteY3" fmla="*/ 416241 h 428560"/>
                <a:gd name="connsiteX4" fmla="*/ 243723 w 325346"/>
                <a:gd name="connsiteY4" fmla="*/ 411042 h 428560"/>
                <a:gd name="connsiteX5" fmla="*/ 320111 w 325346"/>
                <a:gd name="connsiteY5" fmla="*/ 253617 h 428560"/>
                <a:gd name="connsiteX6" fmla="*/ 316964 w 325346"/>
                <a:gd name="connsiteY6" fmla="*/ 48720 h 428560"/>
                <a:gd name="connsiteX0" fmla="*/ 37437 w 325491"/>
                <a:gd name="connsiteY0" fmla="*/ 0 h 434975"/>
                <a:gd name="connsiteX1" fmla="*/ 162 w 325491"/>
                <a:gd name="connsiteY1" fmla="*/ 191878 h 434975"/>
                <a:gd name="connsiteX2" fmla="*/ 27632 w 325491"/>
                <a:gd name="connsiteY2" fmla="*/ 342022 h 434975"/>
                <a:gd name="connsiteX3" fmla="*/ 110011 w 325491"/>
                <a:gd name="connsiteY3" fmla="*/ 422656 h 434975"/>
                <a:gd name="connsiteX4" fmla="*/ 243868 w 325491"/>
                <a:gd name="connsiteY4" fmla="*/ 417457 h 434975"/>
                <a:gd name="connsiteX5" fmla="*/ 320256 w 325491"/>
                <a:gd name="connsiteY5" fmla="*/ 260032 h 434975"/>
                <a:gd name="connsiteX6" fmla="*/ 317109 w 325491"/>
                <a:gd name="connsiteY6" fmla="*/ 55135 h 434975"/>
                <a:gd name="connsiteX0" fmla="*/ 37437 w 325424"/>
                <a:gd name="connsiteY0" fmla="*/ 0 h 434975"/>
                <a:gd name="connsiteX1" fmla="*/ 162 w 325424"/>
                <a:gd name="connsiteY1" fmla="*/ 191878 h 434975"/>
                <a:gd name="connsiteX2" fmla="*/ 27632 w 325424"/>
                <a:gd name="connsiteY2" fmla="*/ 342022 h 434975"/>
                <a:gd name="connsiteX3" fmla="*/ 110011 w 325424"/>
                <a:gd name="connsiteY3" fmla="*/ 422656 h 434975"/>
                <a:gd name="connsiteX4" fmla="*/ 243868 w 325424"/>
                <a:gd name="connsiteY4" fmla="*/ 417457 h 434975"/>
                <a:gd name="connsiteX5" fmla="*/ 320256 w 325424"/>
                <a:gd name="connsiteY5" fmla="*/ 260032 h 434975"/>
                <a:gd name="connsiteX6" fmla="*/ 317109 w 325424"/>
                <a:gd name="connsiteY6" fmla="*/ 55135 h 434975"/>
                <a:gd name="connsiteX0" fmla="*/ 37437 w 320406"/>
                <a:gd name="connsiteY0" fmla="*/ 0 h 434288"/>
                <a:gd name="connsiteX1" fmla="*/ 162 w 320406"/>
                <a:gd name="connsiteY1" fmla="*/ 191878 h 434288"/>
                <a:gd name="connsiteX2" fmla="*/ 27632 w 320406"/>
                <a:gd name="connsiteY2" fmla="*/ 342022 h 434288"/>
                <a:gd name="connsiteX3" fmla="*/ 110011 w 320406"/>
                <a:gd name="connsiteY3" fmla="*/ 422656 h 434288"/>
                <a:gd name="connsiteX4" fmla="*/ 243868 w 320406"/>
                <a:gd name="connsiteY4" fmla="*/ 417457 h 434288"/>
                <a:gd name="connsiteX5" fmla="*/ 312715 w 320406"/>
                <a:gd name="connsiteY5" fmla="*/ 270585 h 434288"/>
                <a:gd name="connsiteX6" fmla="*/ 317109 w 320406"/>
                <a:gd name="connsiteY6" fmla="*/ 55135 h 434288"/>
                <a:gd name="connsiteX0" fmla="*/ 37437 w 320942"/>
                <a:gd name="connsiteY0" fmla="*/ 0 h 444302"/>
                <a:gd name="connsiteX1" fmla="*/ 162 w 320942"/>
                <a:gd name="connsiteY1" fmla="*/ 191878 h 444302"/>
                <a:gd name="connsiteX2" fmla="*/ 27632 w 320942"/>
                <a:gd name="connsiteY2" fmla="*/ 342022 h 444302"/>
                <a:gd name="connsiteX3" fmla="*/ 110011 w 320942"/>
                <a:gd name="connsiteY3" fmla="*/ 422656 h 444302"/>
                <a:gd name="connsiteX4" fmla="*/ 235696 w 320942"/>
                <a:gd name="connsiteY4" fmla="*/ 432142 h 444302"/>
                <a:gd name="connsiteX5" fmla="*/ 312715 w 320942"/>
                <a:gd name="connsiteY5" fmla="*/ 270585 h 444302"/>
                <a:gd name="connsiteX6" fmla="*/ 317109 w 320942"/>
                <a:gd name="connsiteY6" fmla="*/ 55135 h 444302"/>
                <a:gd name="connsiteX0" fmla="*/ 27210 w 320781"/>
                <a:gd name="connsiteY0" fmla="*/ 0 h 417219"/>
                <a:gd name="connsiteX1" fmla="*/ 1 w 320781"/>
                <a:gd name="connsiteY1" fmla="*/ 164796 h 417219"/>
                <a:gd name="connsiteX2" fmla="*/ 27471 w 320781"/>
                <a:gd name="connsiteY2" fmla="*/ 314940 h 417219"/>
                <a:gd name="connsiteX3" fmla="*/ 109850 w 320781"/>
                <a:gd name="connsiteY3" fmla="*/ 395574 h 417219"/>
                <a:gd name="connsiteX4" fmla="*/ 235535 w 320781"/>
                <a:gd name="connsiteY4" fmla="*/ 405060 h 417219"/>
                <a:gd name="connsiteX5" fmla="*/ 312554 w 320781"/>
                <a:gd name="connsiteY5" fmla="*/ 243503 h 417219"/>
                <a:gd name="connsiteX6" fmla="*/ 316948 w 320781"/>
                <a:gd name="connsiteY6" fmla="*/ 28053 h 41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781" h="417219">
                  <a:moveTo>
                    <a:pt x="27210" y="0"/>
                  </a:moveTo>
                  <a:cubicBezTo>
                    <a:pt x="7279" y="84947"/>
                    <a:pt x="-42" y="112306"/>
                    <a:pt x="1" y="164796"/>
                  </a:cubicBezTo>
                  <a:cubicBezTo>
                    <a:pt x="45" y="217286"/>
                    <a:pt x="9163" y="276477"/>
                    <a:pt x="27471" y="314940"/>
                  </a:cubicBezTo>
                  <a:cubicBezTo>
                    <a:pt x="45779" y="353403"/>
                    <a:pt x="75173" y="380554"/>
                    <a:pt x="109850" y="395574"/>
                  </a:cubicBezTo>
                  <a:cubicBezTo>
                    <a:pt x="144527" y="410594"/>
                    <a:pt x="201751" y="430405"/>
                    <a:pt x="235535" y="405060"/>
                  </a:cubicBezTo>
                  <a:cubicBezTo>
                    <a:pt x="269319" y="379715"/>
                    <a:pt x="298985" y="306338"/>
                    <a:pt x="312554" y="243503"/>
                  </a:cubicBezTo>
                  <a:cubicBezTo>
                    <a:pt x="326123" y="180669"/>
                    <a:pt x="319376" y="97742"/>
                    <a:pt x="316948" y="28053"/>
                  </a:cubicBezTo>
                </a:path>
              </a:pathLst>
            </a:custGeom>
            <a:noFill/>
            <a:ln w="28575">
              <a:solidFill>
                <a:srgbClr val="720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31"/>
            <p:cNvSpPr/>
            <p:nvPr/>
          </p:nvSpPr>
          <p:spPr>
            <a:xfrm>
              <a:off x="3101915" y="5711032"/>
              <a:ext cx="1203374" cy="2728807"/>
            </a:xfrm>
            <a:custGeom>
              <a:avLst/>
              <a:gdLst>
                <a:gd name="connsiteX0" fmla="*/ 267164 w 1473683"/>
                <a:gd name="connsiteY0" fmla="*/ 56467 h 2431503"/>
                <a:gd name="connsiteX1" fmla="*/ 229064 w 1473683"/>
                <a:gd name="connsiteY1" fmla="*/ 310467 h 2431503"/>
                <a:gd name="connsiteX2" fmla="*/ 229064 w 1473683"/>
                <a:gd name="connsiteY2" fmla="*/ 602567 h 2431503"/>
                <a:gd name="connsiteX3" fmla="*/ 152864 w 1473683"/>
                <a:gd name="connsiteY3" fmla="*/ 805767 h 2431503"/>
                <a:gd name="connsiteX4" fmla="*/ 464 w 1473683"/>
                <a:gd name="connsiteY4" fmla="*/ 996267 h 2431503"/>
                <a:gd name="connsiteX5" fmla="*/ 102064 w 1473683"/>
                <a:gd name="connsiteY5" fmla="*/ 1224867 h 2431503"/>
                <a:gd name="connsiteX6" fmla="*/ 102064 w 1473683"/>
                <a:gd name="connsiteY6" fmla="*/ 1224867 h 2431503"/>
                <a:gd name="connsiteX7" fmla="*/ 13164 w 1473683"/>
                <a:gd name="connsiteY7" fmla="*/ 1593167 h 2431503"/>
                <a:gd name="connsiteX8" fmla="*/ 102064 w 1473683"/>
                <a:gd name="connsiteY8" fmla="*/ 1885267 h 2431503"/>
                <a:gd name="connsiteX9" fmla="*/ 241764 w 1473683"/>
                <a:gd name="connsiteY9" fmla="*/ 2190067 h 2431503"/>
                <a:gd name="connsiteX10" fmla="*/ 330664 w 1473683"/>
                <a:gd name="connsiteY10" fmla="*/ 2342467 h 2431503"/>
                <a:gd name="connsiteX11" fmla="*/ 356064 w 1473683"/>
                <a:gd name="connsiteY11" fmla="*/ 2240867 h 2431503"/>
                <a:gd name="connsiteX12" fmla="*/ 305264 w 1473683"/>
                <a:gd name="connsiteY12" fmla="*/ 2113867 h 2431503"/>
                <a:gd name="connsiteX13" fmla="*/ 432264 w 1473683"/>
                <a:gd name="connsiteY13" fmla="*/ 2075767 h 2431503"/>
                <a:gd name="connsiteX14" fmla="*/ 559264 w 1473683"/>
                <a:gd name="connsiteY14" fmla="*/ 2139267 h 2431503"/>
                <a:gd name="connsiteX15" fmla="*/ 381464 w 1473683"/>
                <a:gd name="connsiteY15" fmla="*/ 1999567 h 2431503"/>
                <a:gd name="connsiteX16" fmla="*/ 279864 w 1473683"/>
                <a:gd name="connsiteY16" fmla="*/ 1936067 h 2431503"/>
                <a:gd name="connsiteX17" fmla="*/ 127464 w 1473683"/>
                <a:gd name="connsiteY17" fmla="*/ 1643967 h 2431503"/>
                <a:gd name="connsiteX18" fmla="*/ 127464 w 1473683"/>
                <a:gd name="connsiteY18" fmla="*/ 1453467 h 2431503"/>
                <a:gd name="connsiteX19" fmla="*/ 190964 w 1473683"/>
                <a:gd name="connsiteY19" fmla="*/ 1275667 h 2431503"/>
                <a:gd name="connsiteX20" fmla="*/ 254464 w 1473683"/>
                <a:gd name="connsiteY20" fmla="*/ 1262967 h 2431503"/>
                <a:gd name="connsiteX21" fmla="*/ 432264 w 1473683"/>
                <a:gd name="connsiteY21" fmla="*/ 1135967 h 2431503"/>
                <a:gd name="connsiteX22" fmla="*/ 457664 w 1473683"/>
                <a:gd name="connsiteY22" fmla="*/ 1072467 h 2431503"/>
                <a:gd name="connsiteX23" fmla="*/ 457664 w 1473683"/>
                <a:gd name="connsiteY23" fmla="*/ 907367 h 2431503"/>
                <a:gd name="connsiteX24" fmla="*/ 457664 w 1473683"/>
                <a:gd name="connsiteY24" fmla="*/ 932767 h 2431503"/>
                <a:gd name="connsiteX25" fmla="*/ 584664 w 1473683"/>
                <a:gd name="connsiteY25" fmla="*/ 932767 h 2431503"/>
                <a:gd name="connsiteX26" fmla="*/ 660864 w 1473683"/>
                <a:gd name="connsiteY26" fmla="*/ 869267 h 2431503"/>
                <a:gd name="connsiteX27" fmla="*/ 749764 w 1473683"/>
                <a:gd name="connsiteY27" fmla="*/ 907367 h 2431503"/>
                <a:gd name="connsiteX28" fmla="*/ 787864 w 1473683"/>
                <a:gd name="connsiteY28" fmla="*/ 996267 h 2431503"/>
                <a:gd name="connsiteX29" fmla="*/ 698964 w 1473683"/>
                <a:gd name="connsiteY29" fmla="*/ 1161367 h 2431503"/>
                <a:gd name="connsiteX30" fmla="*/ 800564 w 1473683"/>
                <a:gd name="connsiteY30" fmla="*/ 1313767 h 2431503"/>
                <a:gd name="connsiteX31" fmla="*/ 902164 w 1473683"/>
                <a:gd name="connsiteY31" fmla="*/ 1389967 h 2431503"/>
                <a:gd name="connsiteX32" fmla="*/ 902164 w 1473683"/>
                <a:gd name="connsiteY32" fmla="*/ 1453467 h 2431503"/>
                <a:gd name="connsiteX33" fmla="*/ 902164 w 1473683"/>
                <a:gd name="connsiteY33" fmla="*/ 1516967 h 2431503"/>
                <a:gd name="connsiteX34" fmla="*/ 698964 w 1473683"/>
                <a:gd name="connsiteY34" fmla="*/ 1555067 h 2431503"/>
                <a:gd name="connsiteX35" fmla="*/ 902164 w 1473683"/>
                <a:gd name="connsiteY35" fmla="*/ 1516967 h 2431503"/>
                <a:gd name="connsiteX36" fmla="*/ 952964 w 1473683"/>
                <a:gd name="connsiteY36" fmla="*/ 1516967 h 2431503"/>
                <a:gd name="connsiteX37" fmla="*/ 952964 w 1473683"/>
                <a:gd name="connsiteY37" fmla="*/ 1643967 h 2431503"/>
                <a:gd name="connsiteX38" fmla="*/ 965664 w 1473683"/>
                <a:gd name="connsiteY38" fmla="*/ 1897967 h 2431503"/>
                <a:gd name="connsiteX39" fmla="*/ 940264 w 1473683"/>
                <a:gd name="connsiteY39" fmla="*/ 2355167 h 2431503"/>
                <a:gd name="connsiteX40" fmla="*/ 991064 w 1473683"/>
                <a:gd name="connsiteY40" fmla="*/ 2228167 h 2431503"/>
                <a:gd name="connsiteX41" fmla="*/ 1003764 w 1473683"/>
                <a:gd name="connsiteY41" fmla="*/ 2431367 h 2431503"/>
                <a:gd name="connsiteX42" fmla="*/ 1016464 w 1473683"/>
                <a:gd name="connsiteY42" fmla="*/ 2253567 h 2431503"/>
                <a:gd name="connsiteX43" fmla="*/ 1092664 w 1473683"/>
                <a:gd name="connsiteY43" fmla="*/ 1910667 h 2431503"/>
                <a:gd name="connsiteX44" fmla="*/ 1118064 w 1473683"/>
                <a:gd name="connsiteY44" fmla="*/ 1859867 h 2431503"/>
                <a:gd name="connsiteX45" fmla="*/ 1105364 w 1473683"/>
                <a:gd name="connsiteY45" fmla="*/ 1555067 h 2431503"/>
                <a:gd name="connsiteX46" fmla="*/ 1156164 w 1473683"/>
                <a:gd name="connsiteY46" fmla="*/ 1428067 h 2431503"/>
                <a:gd name="connsiteX47" fmla="*/ 1308564 w 1473683"/>
                <a:gd name="connsiteY47" fmla="*/ 1504267 h 2431503"/>
                <a:gd name="connsiteX48" fmla="*/ 1130764 w 1473683"/>
                <a:gd name="connsiteY48" fmla="*/ 1351867 h 2431503"/>
                <a:gd name="connsiteX49" fmla="*/ 1118064 w 1473683"/>
                <a:gd name="connsiteY49" fmla="*/ 1339167 h 2431503"/>
                <a:gd name="connsiteX50" fmla="*/ 1079964 w 1473683"/>
                <a:gd name="connsiteY50" fmla="*/ 1110567 h 2431503"/>
                <a:gd name="connsiteX51" fmla="*/ 1054564 w 1473683"/>
                <a:gd name="connsiteY51" fmla="*/ 1047067 h 2431503"/>
                <a:gd name="connsiteX52" fmla="*/ 1054564 w 1473683"/>
                <a:gd name="connsiteY52" fmla="*/ 1047067 h 2431503"/>
                <a:gd name="connsiteX53" fmla="*/ 1168864 w 1473683"/>
                <a:gd name="connsiteY53" fmla="*/ 1161367 h 2431503"/>
                <a:gd name="connsiteX54" fmla="*/ 1168864 w 1473683"/>
                <a:gd name="connsiteY54" fmla="*/ 1161367 h 2431503"/>
                <a:gd name="connsiteX55" fmla="*/ 1257764 w 1473683"/>
                <a:gd name="connsiteY55" fmla="*/ 1326467 h 2431503"/>
                <a:gd name="connsiteX56" fmla="*/ 1295864 w 1473683"/>
                <a:gd name="connsiteY56" fmla="*/ 1542367 h 2431503"/>
                <a:gd name="connsiteX57" fmla="*/ 1295864 w 1473683"/>
                <a:gd name="connsiteY57" fmla="*/ 1821767 h 2431503"/>
                <a:gd name="connsiteX58" fmla="*/ 1346664 w 1473683"/>
                <a:gd name="connsiteY58" fmla="*/ 1605867 h 2431503"/>
                <a:gd name="connsiteX59" fmla="*/ 1346664 w 1473683"/>
                <a:gd name="connsiteY59" fmla="*/ 1428067 h 2431503"/>
                <a:gd name="connsiteX60" fmla="*/ 1232364 w 1473683"/>
                <a:gd name="connsiteY60" fmla="*/ 1174067 h 2431503"/>
                <a:gd name="connsiteX61" fmla="*/ 1473664 w 1473683"/>
                <a:gd name="connsiteY61" fmla="*/ 1224867 h 2431503"/>
                <a:gd name="connsiteX62" fmla="*/ 1245064 w 1473683"/>
                <a:gd name="connsiteY62" fmla="*/ 1085167 h 2431503"/>
                <a:gd name="connsiteX63" fmla="*/ 1118064 w 1473683"/>
                <a:gd name="connsiteY63" fmla="*/ 1021667 h 2431503"/>
                <a:gd name="connsiteX64" fmla="*/ 952964 w 1473683"/>
                <a:gd name="connsiteY64" fmla="*/ 805767 h 2431503"/>
                <a:gd name="connsiteX65" fmla="*/ 775164 w 1473683"/>
                <a:gd name="connsiteY65" fmla="*/ 691467 h 2431503"/>
                <a:gd name="connsiteX66" fmla="*/ 660864 w 1473683"/>
                <a:gd name="connsiteY66" fmla="*/ 653367 h 2431503"/>
                <a:gd name="connsiteX67" fmla="*/ 622764 w 1473683"/>
                <a:gd name="connsiteY67" fmla="*/ 640667 h 2431503"/>
                <a:gd name="connsiteX68" fmla="*/ 622764 w 1473683"/>
                <a:gd name="connsiteY68" fmla="*/ 196167 h 2431503"/>
                <a:gd name="connsiteX69" fmla="*/ 762464 w 1473683"/>
                <a:gd name="connsiteY69" fmla="*/ 18367 h 2431503"/>
                <a:gd name="connsiteX70" fmla="*/ 1041864 w 1473683"/>
                <a:gd name="connsiteY70" fmla="*/ 5667 h 2431503"/>
                <a:gd name="connsiteX71" fmla="*/ 1041864 w 1473683"/>
                <a:gd name="connsiteY71" fmla="*/ 5667 h 2431503"/>
                <a:gd name="connsiteX0" fmla="*/ 274197 w 1473683"/>
                <a:gd name="connsiteY0" fmla="*/ 0 h 2515713"/>
                <a:gd name="connsiteX1" fmla="*/ 229064 w 1473683"/>
                <a:gd name="connsiteY1" fmla="*/ 394677 h 2515713"/>
                <a:gd name="connsiteX2" fmla="*/ 229064 w 1473683"/>
                <a:gd name="connsiteY2" fmla="*/ 686777 h 2515713"/>
                <a:gd name="connsiteX3" fmla="*/ 152864 w 1473683"/>
                <a:gd name="connsiteY3" fmla="*/ 889977 h 2515713"/>
                <a:gd name="connsiteX4" fmla="*/ 464 w 1473683"/>
                <a:gd name="connsiteY4" fmla="*/ 1080477 h 2515713"/>
                <a:gd name="connsiteX5" fmla="*/ 102064 w 1473683"/>
                <a:gd name="connsiteY5" fmla="*/ 1309077 h 2515713"/>
                <a:gd name="connsiteX6" fmla="*/ 102064 w 1473683"/>
                <a:gd name="connsiteY6" fmla="*/ 1309077 h 2515713"/>
                <a:gd name="connsiteX7" fmla="*/ 13164 w 1473683"/>
                <a:gd name="connsiteY7" fmla="*/ 1677377 h 2515713"/>
                <a:gd name="connsiteX8" fmla="*/ 102064 w 1473683"/>
                <a:gd name="connsiteY8" fmla="*/ 1969477 h 2515713"/>
                <a:gd name="connsiteX9" fmla="*/ 241764 w 1473683"/>
                <a:gd name="connsiteY9" fmla="*/ 2274277 h 2515713"/>
                <a:gd name="connsiteX10" fmla="*/ 330664 w 1473683"/>
                <a:gd name="connsiteY10" fmla="*/ 2426677 h 2515713"/>
                <a:gd name="connsiteX11" fmla="*/ 356064 w 1473683"/>
                <a:gd name="connsiteY11" fmla="*/ 2325077 h 2515713"/>
                <a:gd name="connsiteX12" fmla="*/ 305264 w 1473683"/>
                <a:gd name="connsiteY12" fmla="*/ 2198077 h 2515713"/>
                <a:gd name="connsiteX13" fmla="*/ 432264 w 1473683"/>
                <a:gd name="connsiteY13" fmla="*/ 2159977 h 2515713"/>
                <a:gd name="connsiteX14" fmla="*/ 559264 w 1473683"/>
                <a:gd name="connsiteY14" fmla="*/ 2223477 h 2515713"/>
                <a:gd name="connsiteX15" fmla="*/ 381464 w 1473683"/>
                <a:gd name="connsiteY15" fmla="*/ 2083777 h 2515713"/>
                <a:gd name="connsiteX16" fmla="*/ 279864 w 1473683"/>
                <a:gd name="connsiteY16" fmla="*/ 2020277 h 2515713"/>
                <a:gd name="connsiteX17" fmla="*/ 127464 w 1473683"/>
                <a:gd name="connsiteY17" fmla="*/ 1728177 h 2515713"/>
                <a:gd name="connsiteX18" fmla="*/ 127464 w 1473683"/>
                <a:gd name="connsiteY18" fmla="*/ 1537677 h 2515713"/>
                <a:gd name="connsiteX19" fmla="*/ 190964 w 1473683"/>
                <a:gd name="connsiteY19" fmla="*/ 1359877 h 2515713"/>
                <a:gd name="connsiteX20" fmla="*/ 254464 w 1473683"/>
                <a:gd name="connsiteY20" fmla="*/ 1347177 h 2515713"/>
                <a:gd name="connsiteX21" fmla="*/ 432264 w 1473683"/>
                <a:gd name="connsiteY21" fmla="*/ 1220177 h 2515713"/>
                <a:gd name="connsiteX22" fmla="*/ 457664 w 1473683"/>
                <a:gd name="connsiteY22" fmla="*/ 1156677 h 2515713"/>
                <a:gd name="connsiteX23" fmla="*/ 457664 w 1473683"/>
                <a:gd name="connsiteY23" fmla="*/ 991577 h 2515713"/>
                <a:gd name="connsiteX24" fmla="*/ 457664 w 1473683"/>
                <a:gd name="connsiteY24" fmla="*/ 1016977 h 2515713"/>
                <a:gd name="connsiteX25" fmla="*/ 584664 w 1473683"/>
                <a:gd name="connsiteY25" fmla="*/ 1016977 h 2515713"/>
                <a:gd name="connsiteX26" fmla="*/ 660864 w 1473683"/>
                <a:gd name="connsiteY26" fmla="*/ 953477 h 2515713"/>
                <a:gd name="connsiteX27" fmla="*/ 749764 w 1473683"/>
                <a:gd name="connsiteY27" fmla="*/ 991577 h 2515713"/>
                <a:gd name="connsiteX28" fmla="*/ 787864 w 1473683"/>
                <a:gd name="connsiteY28" fmla="*/ 1080477 h 2515713"/>
                <a:gd name="connsiteX29" fmla="*/ 698964 w 1473683"/>
                <a:gd name="connsiteY29" fmla="*/ 1245577 h 2515713"/>
                <a:gd name="connsiteX30" fmla="*/ 800564 w 1473683"/>
                <a:gd name="connsiteY30" fmla="*/ 1397977 h 2515713"/>
                <a:gd name="connsiteX31" fmla="*/ 902164 w 1473683"/>
                <a:gd name="connsiteY31" fmla="*/ 1474177 h 2515713"/>
                <a:gd name="connsiteX32" fmla="*/ 902164 w 1473683"/>
                <a:gd name="connsiteY32" fmla="*/ 1537677 h 2515713"/>
                <a:gd name="connsiteX33" fmla="*/ 902164 w 1473683"/>
                <a:gd name="connsiteY33" fmla="*/ 1601177 h 2515713"/>
                <a:gd name="connsiteX34" fmla="*/ 698964 w 1473683"/>
                <a:gd name="connsiteY34" fmla="*/ 1639277 h 2515713"/>
                <a:gd name="connsiteX35" fmla="*/ 902164 w 1473683"/>
                <a:gd name="connsiteY35" fmla="*/ 1601177 h 2515713"/>
                <a:gd name="connsiteX36" fmla="*/ 952964 w 1473683"/>
                <a:gd name="connsiteY36" fmla="*/ 1601177 h 2515713"/>
                <a:gd name="connsiteX37" fmla="*/ 952964 w 1473683"/>
                <a:gd name="connsiteY37" fmla="*/ 1728177 h 2515713"/>
                <a:gd name="connsiteX38" fmla="*/ 965664 w 1473683"/>
                <a:gd name="connsiteY38" fmla="*/ 1982177 h 2515713"/>
                <a:gd name="connsiteX39" fmla="*/ 940264 w 1473683"/>
                <a:gd name="connsiteY39" fmla="*/ 2439377 h 2515713"/>
                <a:gd name="connsiteX40" fmla="*/ 991064 w 1473683"/>
                <a:gd name="connsiteY40" fmla="*/ 2312377 h 2515713"/>
                <a:gd name="connsiteX41" fmla="*/ 1003764 w 1473683"/>
                <a:gd name="connsiteY41" fmla="*/ 2515577 h 2515713"/>
                <a:gd name="connsiteX42" fmla="*/ 1016464 w 1473683"/>
                <a:gd name="connsiteY42" fmla="*/ 2337777 h 2515713"/>
                <a:gd name="connsiteX43" fmla="*/ 1092664 w 1473683"/>
                <a:gd name="connsiteY43" fmla="*/ 1994877 h 2515713"/>
                <a:gd name="connsiteX44" fmla="*/ 1118064 w 1473683"/>
                <a:gd name="connsiteY44" fmla="*/ 1944077 h 2515713"/>
                <a:gd name="connsiteX45" fmla="*/ 1105364 w 1473683"/>
                <a:gd name="connsiteY45" fmla="*/ 1639277 h 2515713"/>
                <a:gd name="connsiteX46" fmla="*/ 1156164 w 1473683"/>
                <a:gd name="connsiteY46" fmla="*/ 1512277 h 2515713"/>
                <a:gd name="connsiteX47" fmla="*/ 1308564 w 1473683"/>
                <a:gd name="connsiteY47" fmla="*/ 1588477 h 2515713"/>
                <a:gd name="connsiteX48" fmla="*/ 1130764 w 1473683"/>
                <a:gd name="connsiteY48" fmla="*/ 1436077 h 2515713"/>
                <a:gd name="connsiteX49" fmla="*/ 1118064 w 1473683"/>
                <a:gd name="connsiteY49" fmla="*/ 1423377 h 2515713"/>
                <a:gd name="connsiteX50" fmla="*/ 1079964 w 1473683"/>
                <a:gd name="connsiteY50" fmla="*/ 1194777 h 2515713"/>
                <a:gd name="connsiteX51" fmla="*/ 1054564 w 1473683"/>
                <a:gd name="connsiteY51" fmla="*/ 1131277 h 2515713"/>
                <a:gd name="connsiteX52" fmla="*/ 1054564 w 1473683"/>
                <a:gd name="connsiteY52" fmla="*/ 1131277 h 2515713"/>
                <a:gd name="connsiteX53" fmla="*/ 1168864 w 1473683"/>
                <a:gd name="connsiteY53" fmla="*/ 1245577 h 2515713"/>
                <a:gd name="connsiteX54" fmla="*/ 1168864 w 1473683"/>
                <a:gd name="connsiteY54" fmla="*/ 1245577 h 2515713"/>
                <a:gd name="connsiteX55" fmla="*/ 1257764 w 1473683"/>
                <a:gd name="connsiteY55" fmla="*/ 1410677 h 2515713"/>
                <a:gd name="connsiteX56" fmla="*/ 1295864 w 1473683"/>
                <a:gd name="connsiteY56" fmla="*/ 1626577 h 2515713"/>
                <a:gd name="connsiteX57" fmla="*/ 1295864 w 1473683"/>
                <a:gd name="connsiteY57" fmla="*/ 1905977 h 2515713"/>
                <a:gd name="connsiteX58" fmla="*/ 1346664 w 1473683"/>
                <a:gd name="connsiteY58" fmla="*/ 1690077 h 2515713"/>
                <a:gd name="connsiteX59" fmla="*/ 1346664 w 1473683"/>
                <a:gd name="connsiteY59" fmla="*/ 1512277 h 2515713"/>
                <a:gd name="connsiteX60" fmla="*/ 1232364 w 1473683"/>
                <a:gd name="connsiteY60" fmla="*/ 1258277 h 2515713"/>
                <a:gd name="connsiteX61" fmla="*/ 1473664 w 1473683"/>
                <a:gd name="connsiteY61" fmla="*/ 1309077 h 2515713"/>
                <a:gd name="connsiteX62" fmla="*/ 1245064 w 1473683"/>
                <a:gd name="connsiteY62" fmla="*/ 1169377 h 2515713"/>
                <a:gd name="connsiteX63" fmla="*/ 1118064 w 1473683"/>
                <a:gd name="connsiteY63" fmla="*/ 1105877 h 2515713"/>
                <a:gd name="connsiteX64" fmla="*/ 952964 w 1473683"/>
                <a:gd name="connsiteY64" fmla="*/ 889977 h 2515713"/>
                <a:gd name="connsiteX65" fmla="*/ 775164 w 1473683"/>
                <a:gd name="connsiteY65" fmla="*/ 775677 h 2515713"/>
                <a:gd name="connsiteX66" fmla="*/ 660864 w 1473683"/>
                <a:gd name="connsiteY66" fmla="*/ 737577 h 2515713"/>
                <a:gd name="connsiteX67" fmla="*/ 622764 w 1473683"/>
                <a:gd name="connsiteY67" fmla="*/ 724877 h 2515713"/>
                <a:gd name="connsiteX68" fmla="*/ 622764 w 1473683"/>
                <a:gd name="connsiteY68" fmla="*/ 280377 h 2515713"/>
                <a:gd name="connsiteX69" fmla="*/ 762464 w 1473683"/>
                <a:gd name="connsiteY69" fmla="*/ 102577 h 2515713"/>
                <a:gd name="connsiteX70" fmla="*/ 1041864 w 1473683"/>
                <a:gd name="connsiteY70" fmla="*/ 89877 h 2515713"/>
                <a:gd name="connsiteX71" fmla="*/ 1041864 w 1473683"/>
                <a:gd name="connsiteY71" fmla="*/ 89877 h 2515713"/>
                <a:gd name="connsiteX0" fmla="*/ 275766 w 1475252"/>
                <a:gd name="connsiteY0" fmla="*/ 0 h 2515713"/>
                <a:gd name="connsiteX1" fmla="*/ 230633 w 1475252"/>
                <a:gd name="connsiteY1" fmla="*/ 394677 h 2515713"/>
                <a:gd name="connsiteX2" fmla="*/ 230633 w 1475252"/>
                <a:gd name="connsiteY2" fmla="*/ 686777 h 2515713"/>
                <a:gd name="connsiteX3" fmla="*/ 217738 w 1475252"/>
                <a:gd name="connsiteY3" fmla="*/ 953281 h 2515713"/>
                <a:gd name="connsiteX4" fmla="*/ 2033 w 1475252"/>
                <a:gd name="connsiteY4" fmla="*/ 1080477 h 2515713"/>
                <a:gd name="connsiteX5" fmla="*/ 103633 w 1475252"/>
                <a:gd name="connsiteY5" fmla="*/ 1309077 h 2515713"/>
                <a:gd name="connsiteX6" fmla="*/ 103633 w 1475252"/>
                <a:gd name="connsiteY6" fmla="*/ 1309077 h 2515713"/>
                <a:gd name="connsiteX7" fmla="*/ 14733 w 1475252"/>
                <a:gd name="connsiteY7" fmla="*/ 1677377 h 2515713"/>
                <a:gd name="connsiteX8" fmla="*/ 103633 w 1475252"/>
                <a:gd name="connsiteY8" fmla="*/ 1969477 h 2515713"/>
                <a:gd name="connsiteX9" fmla="*/ 243333 w 1475252"/>
                <a:gd name="connsiteY9" fmla="*/ 2274277 h 2515713"/>
                <a:gd name="connsiteX10" fmla="*/ 332233 w 1475252"/>
                <a:gd name="connsiteY10" fmla="*/ 2426677 h 2515713"/>
                <a:gd name="connsiteX11" fmla="*/ 357633 w 1475252"/>
                <a:gd name="connsiteY11" fmla="*/ 2325077 h 2515713"/>
                <a:gd name="connsiteX12" fmla="*/ 306833 w 1475252"/>
                <a:gd name="connsiteY12" fmla="*/ 2198077 h 2515713"/>
                <a:gd name="connsiteX13" fmla="*/ 433833 w 1475252"/>
                <a:gd name="connsiteY13" fmla="*/ 2159977 h 2515713"/>
                <a:gd name="connsiteX14" fmla="*/ 560833 w 1475252"/>
                <a:gd name="connsiteY14" fmla="*/ 2223477 h 2515713"/>
                <a:gd name="connsiteX15" fmla="*/ 383033 w 1475252"/>
                <a:gd name="connsiteY15" fmla="*/ 2083777 h 2515713"/>
                <a:gd name="connsiteX16" fmla="*/ 281433 w 1475252"/>
                <a:gd name="connsiteY16" fmla="*/ 2020277 h 2515713"/>
                <a:gd name="connsiteX17" fmla="*/ 129033 w 1475252"/>
                <a:gd name="connsiteY17" fmla="*/ 1728177 h 2515713"/>
                <a:gd name="connsiteX18" fmla="*/ 129033 w 1475252"/>
                <a:gd name="connsiteY18" fmla="*/ 1537677 h 2515713"/>
                <a:gd name="connsiteX19" fmla="*/ 192533 w 1475252"/>
                <a:gd name="connsiteY19" fmla="*/ 1359877 h 2515713"/>
                <a:gd name="connsiteX20" fmla="*/ 256033 w 1475252"/>
                <a:gd name="connsiteY20" fmla="*/ 1347177 h 2515713"/>
                <a:gd name="connsiteX21" fmla="*/ 433833 w 1475252"/>
                <a:gd name="connsiteY21" fmla="*/ 1220177 h 2515713"/>
                <a:gd name="connsiteX22" fmla="*/ 459233 w 1475252"/>
                <a:gd name="connsiteY22" fmla="*/ 1156677 h 2515713"/>
                <a:gd name="connsiteX23" fmla="*/ 459233 w 1475252"/>
                <a:gd name="connsiteY23" fmla="*/ 991577 h 2515713"/>
                <a:gd name="connsiteX24" fmla="*/ 459233 w 1475252"/>
                <a:gd name="connsiteY24" fmla="*/ 1016977 h 2515713"/>
                <a:gd name="connsiteX25" fmla="*/ 586233 w 1475252"/>
                <a:gd name="connsiteY25" fmla="*/ 1016977 h 2515713"/>
                <a:gd name="connsiteX26" fmla="*/ 662433 w 1475252"/>
                <a:gd name="connsiteY26" fmla="*/ 953477 h 2515713"/>
                <a:gd name="connsiteX27" fmla="*/ 751333 w 1475252"/>
                <a:gd name="connsiteY27" fmla="*/ 991577 h 2515713"/>
                <a:gd name="connsiteX28" fmla="*/ 789433 w 1475252"/>
                <a:gd name="connsiteY28" fmla="*/ 1080477 h 2515713"/>
                <a:gd name="connsiteX29" fmla="*/ 700533 w 1475252"/>
                <a:gd name="connsiteY29" fmla="*/ 1245577 h 2515713"/>
                <a:gd name="connsiteX30" fmla="*/ 802133 w 1475252"/>
                <a:gd name="connsiteY30" fmla="*/ 1397977 h 2515713"/>
                <a:gd name="connsiteX31" fmla="*/ 903733 w 1475252"/>
                <a:gd name="connsiteY31" fmla="*/ 1474177 h 2515713"/>
                <a:gd name="connsiteX32" fmla="*/ 903733 w 1475252"/>
                <a:gd name="connsiteY32" fmla="*/ 1537677 h 2515713"/>
                <a:gd name="connsiteX33" fmla="*/ 903733 w 1475252"/>
                <a:gd name="connsiteY33" fmla="*/ 1601177 h 2515713"/>
                <a:gd name="connsiteX34" fmla="*/ 700533 w 1475252"/>
                <a:gd name="connsiteY34" fmla="*/ 1639277 h 2515713"/>
                <a:gd name="connsiteX35" fmla="*/ 903733 w 1475252"/>
                <a:gd name="connsiteY35" fmla="*/ 1601177 h 2515713"/>
                <a:gd name="connsiteX36" fmla="*/ 954533 w 1475252"/>
                <a:gd name="connsiteY36" fmla="*/ 1601177 h 2515713"/>
                <a:gd name="connsiteX37" fmla="*/ 954533 w 1475252"/>
                <a:gd name="connsiteY37" fmla="*/ 1728177 h 2515713"/>
                <a:gd name="connsiteX38" fmla="*/ 967233 w 1475252"/>
                <a:gd name="connsiteY38" fmla="*/ 1982177 h 2515713"/>
                <a:gd name="connsiteX39" fmla="*/ 941833 w 1475252"/>
                <a:gd name="connsiteY39" fmla="*/ 2439377 h 2515713"/>
                <a:gd name="connsiteX40" fmla="*/ 992633 w 1475252"/>
                <a:gd name="connsiteY40" fmla="*/ 2312377 h 2515713"/>
                <a:gd name="connsiteX41" fmla="*/ 1005333 w 1475252"/>
                <a:gd name="connsiteY41" fmla="*/ 2515577 h 2515713"/>
                <a:gd name="connsiteX42" fmla="*/ 1018033 w 1475252"/>
                <a:gd name="connsiteY42" fmla="*/ 2337777 h 2515713"/>
                <a:gd name="connsiteX43" fmla="*/ 1094233 w 1475252"/>
                <a:gd name="connsiteY43" fmla="*/ 1994877 h 2515713"/>
                <a:gd name="connsiteX44" fmla="*/ 1119633 w 1475252"/>
                <a:gd name="connsiteY44" fmla="*/ 1944077 h 2515713"/>
                <a:gd name="connsiteX45" fmla="*/ 1106933 w 1475252"/>
                <a:gd name="connsiteY45" fmla="*/ 1639277 h 2515713"/>
                <a:gd name="connsiteX46" fmla="*/ 1157733 w 1475252"/>
                <a:gd name="connsiteY46" fmla="*/ 1512277 h 2515713"/>
                <a:gd name="connsiteX47" fmla="*/ 1310133 w 1475252"/>
                <a:gd name="connsiteY47" fmla="*/ 1588477 h 2515713"/>
                <a:gd name="connsiteX48" fmla="*/ 1132333 w 1475252"/>
                <a:gd name="connsiteY48" fmla="*/ 1436077 h 2515713"/>
                <a:gd name="connsiteX49" fmla="*/ 1119633 w 1475252"/>
                <a:gd name="connsiteY49" fmla="*/ 1423377 h 2515713"/>
                <a:gd name="connsiteX50" fmla="*/ 1081533 w 1475252"/>
                <a:gd name="connsiteY50" fmla="*/ 1194777 h 2515713"/>
                <a:gd name="connsiteX51" fmla="*/ 1056133 w 1475252"/>
                <a:gd name="connsiteY51" fmla="*/ 1131277 h 2515713"/>
                <a:gd name="connsiteX52" fmla="*/ 1056133 w 1475252"/>
                <a:gd name="connsiteY52" fmla="*/ 1131277 h 2515713"/>
                <a:gd name="connsiteX53" fmla="*/ 1170433 w 1475252"/>
                <a:gd name="connsiteY53" fmla="*/ 1245577 h 2515713"/>
                <a:gd name="connsiteX54" fmla="*/ 1170433 w 1475252"/>
                <a:gd name="connsiteY54" fmla="*/ 1245577 h 2515713"/>
                <a:gd name="connsiteX55" fmla="*/ 1259333 w 1475252"/>
                <a:gd name="connsiteY55" fmla="*/ 1410677 h 2515713"/>
                <a:gd name="connsiteX56" fmla="*/ 1297433 w 1475252"/>
                <a:gd name="connsiteY56" fmla="*/ 1626577 h 2515713"/>
                <a:gd name="connsiteX57" fmla="*/ 1297433 w 1475252"/>
                <a:gd name="connsiteY57" fmla="*/ 1905977 h 2515713"/>
                <a:gd name="connsiteX58" fmla="*/ 1348233 w 1475252"/>
                <a:gd name="connsiteY58" fmla="*/ 1690077 h 2515713"/>
                <a:gd name="connsiteX59" fmla="*/ 1348233 w 1475252"/>
                <a:gd name="connsiteY59" fmla="*/ 1512277 h 2515713"/>
                <a:gd name="connsiteX60" fmla="*/ 1233933 w 1475252"/>
                <a:gd name="connsiteY60" fmla="*/ 1258277 h 2515713"/>
                <a:gd name="connsiteX61" fmla="*/ 1475233 w 1475252"/>
                <a:gd name="connsiteY61" fmla="*/ 1309077 h 2515713"/>
                <a:gd name="connsiteX62" fmla="*/ 1246633 w 1475252"/>
                <a:gd name="connsiteY62" fmla="*/ 1169377 h 2515713"/>
                <a:gd name="connsiteX63" fmla="*/ 1119633 w 1475252"/>
                <a:gd name="connsiteY63" fmla="*/ 1105877 h 2515713"/>
                <a:gd name="connsiteX64" fmla="*/ 954533 w 1475252"/>
                <a:gd name="connsiteY64" fmla="*/ 889977 h 2515713"/>
                <a:gd name="connsiteX65" fmla="*/ 776733 w 1475252"/>
                <a:gd name="connsiteY65" fmla="*/ 775677 h 2515713"/>
                <a:gd name="connsiteX66" fmla="*/ 662433 w 1475252"/>
                <a:gd name="connsiteY66" fmla="*/ 737577 h 2515713"/>
                <a:gd name="connsiteX67" fmla="*/ 624333 w 1475252"/>
                <a:gd name="connsiteY67" fmla="*/ 724877 h 2515713"/>
                <a:gd name="connsiteX68" fmla="*/ 624333 w 1475252"/>
                <a:gd name="connsiteY68" fmla="*/ 280377 h 2515713"/>
                <a:gd name="connsiteX69" fmla="*/ 764033 w 1475252"/>
                <a:gd name="connsiteY69" fmla="*/ 102577 h 2515713"/>
                <a:gd name="connsiteX70" fmla="*/ 1043433 w 1475252"/>
                <a:gd name="connsiteY70" fmla="*/ 89877 h 2515713"/>
                <a:gd name="connsiteX71" fmla="*/ 1043433 w 1475252"/>
                <a:gd name="connsiteY71" fmla="*/ 89877 h 2515713"/>
                <a:gd name="connsiteX0" fmla="*/ 275766 w 1475252"/>
                <a:gd name="connsiteY0" fmla="*/ 0 h 2515713"/>
                <a:gd name="connsiteX1" fmla="*/ 230633 w 1475252"/>
                <a:gd name="connsiteY1" fmla="*/ 394677 h 2515713"/>
                <a:gd name="connsiteX2" fmla="*/ 195464 w 1475252"/>
                <a:gd name="connsiteY2" fmla="*/ 686777 h 2515713"/>
                <a:gd name="connsiteX3" fmla="*/ 217738 w 1475252"/>
                <a:gd name="connsiteY3" fmla="*/ 953281 h 2515713"/>
                <a:gd name="connsiteX4" fmla="*/ 2033 w 1475252"/>
                <a:gd name="connsiteY4" fmla="*/ 1080477 h 2515713"/>
                <a:gd name="connsiteX5" fmla="*/ 103633 w 1475252"/>
                <a:gd name="connsiteY5" fmla="*/ 1309077 h 2515713"/>
                <a:gd name="connsiteX6" fmla="*/ 103633 w 1475252"/>
                <a:gd name="connsiteY6" fmla="*/ 1309077 h 2515713"/>
                <a:gd name="connsiteX7" fmla="*/ 14733 w 1475252"/>
                <a:gd name="connsiteY7" fmla="*/ 1677377 h 2515713"/>
                <a:gd name="connsiteX8" fmla="*/ 103633 w 1475252"/>
                <a:gd name="connsiteY8" fmla="*/ 1969477 h 2515713"/>
                <a:gd name="connsiteX9" fmla="*/ 243333 w 1475252"/>
                <a:gd name="connsiteY9" fmla="*/ 2274277 h 2515713"/>
                <a:gd name="connsiteX10" fmla="*/ 332233 w 1475252"/>
                <a:gd name="connsiteY10" fmla="*/ 2426677 h 2515713"/>
                <a:gd name="connsiteX11" fmla="*/ 357633 w 1475252"/>
                <a:gd name="connsiteY11" fmla="*/ 2325077 h 2515713"/>
                <a:gd name="connsiteX12" fmla="*/ 306833 w 1475252"/>
                <a:gd name="connsiteY12" fmla="*/ 2198077 h 2515713"/>
                <a:gd name="connsiteX13" fmla="*/ 433833 w 1475252"/>
                <a:gd name="connsiteY13" fmla="*/ 2159977 h 2515713"/>
                <a:gd name="connsiteX14" fmla="*/ 560833 w 1475252"/>
                <a:gd name="connsiteY14" fmla="*/ 2223477 h 2515713"/>
                <a:gd name="connsiteX15" fmla="*/ 383033 w 1475252"/>
                <a:gd name="connsiteY15" fmla="*/ 2083777 h 2515713"/>
                <a:gd name="connsiteX16" fmla="*/ 281433 w 1475252"/>
                <a:gd name="connsiteY16" fmla="*/ 2020277 h 2515713"/>
                <a:gd name="connsiteX17" fmla="*/ 129033 w 1475252"/>
                <a:gd name="connsiteY17" fmla="*/ 1728177 h 2515713"/>
                <a:gd name="connsiteX18" fmla="*/ 129033 w 1475252"/>
                <a:gd name="connsiteY18" fmla="*/ 1537677 h 2515713"/>
                <a:gd name="connsiteX19" fmla="*/ 192533 w 1475252"/>
                <a:gd name="connsiteY19" fmla="*/ 1359877 h 2515713"/>
                <a:gd name="connsiteX20" fmla="*/ 256033 w 1475252"/>
                <a:gd name="connsiteY20" fmla="*/ 1347177 h 2515713"/>
                <a:gd name="connsiteX21" fmla="*/ 433833 w 1475252"/>
                <a:gd name="connsiteY21" fmla="*/ 1220177 h 2515713"/>
                <a:gd name="connsiteX22" fmla="*/ 459233 w 1475252"/>
                <a:gd name="connsiteY22" fmla="*/ 1156677 h 2515713"/>
                <a:gd name="connsiteX23" fmla="*/ 459233 w 1475252"/>
                <a:gd name="connsiteY23" fmla="*/ 991577 h 2515713"/>
                <a:gd name="connsiteX24" fmla="*/ 459233 w 1475252"/>
                <a:gd name="connsiteY24" fmla="*/ 1016977 h 2515713"/>
                <a:gd name="connsiteX25" fmla="*/ 586233 w 1475252"/>
                <a:gd name="connsiteY25" fmla="*/ 1016977 h 2515713"/>
                <a:gd name="connsiteX26" fmla="*/ 662433 w 1475252"/>
                <a:gd name="connsiteY26" fmla="*/ 953477 h 2515713"/>
                <a:gd name="connsiteX27" fmla="*/ 751333 w 1475252"/>
                <a:gd name="connsiteY27" fmla="*/ 991577 h 2515713"/>
                <a:gd name="connsiteX28" fmla="*/ 789433 w 1475252"/>
                <a:gd name="connsiteY28" fmla="*/ 1080477 h 2515713"/>
                <a:gd name="connsiteX29" fmla="*/ 700533 w 1475252"/>
                <a:gd name="connsiteY29" fmla="*/ 1245577 h 2515713"/>
                <a:gd name="connsiteX30" fmla="*/ 802133 w 1475252"/>
                <a:gd name="connsiteY30" fmla="*/ 1397977 h 2515713"/>
                <a:gd name="connsiteX31" fmla="*/ 903733 w 1475252"/>
                <a:gd name="connsiteY31" fmla="*/ 1474177 h 2515713"/>
                <a:gd name="connsiteX32" fmla="*/ 903733 w 1475252"/>
                <a:gd name="connsiteY32" fmla="*/ 1537677 h 2515713"/>
                <a:gd name="connsiteX33" fmla="*/ 903733 w 1475252"/>
                <a:gd name="connsiteY33" fmla="*/ 1601177 h 2515713"/>
                <a:gd name="connsiteX34" fmla="*/ 700533 w 1475252"/>
                <a:gd name="connsiteY34" fmla="*/ 1639277 h 2515713"/>
                <a:gd name="connsiteX35" fmla="*/ 903733 w 1475252"/>
                <a:gd name="connsiteY35" fmla="*/ 1601177 h 2515713"/>
                <a:gd name="connsiteX36" fmla="*/ 954533 w 1475252"/>
                <a:gd name="connsiteY36" fmla="*/ 1601177 h 2515713"/>
                <a:gd name="connsiteX37" fmla="*/ 954533 w 1475252"/>
                <a:gd name="connsiteY37" fmla="*/ 1728177 h 2515713"/>
                <a:gd name="connsiteX38" fmla="*/ 967233 w 1475252"/>
                <a:gd name="connsiteY38" fmla="*/ 1982177 h 2515713"/>
                <a:gd name="connsiteX39" fmla="*/ 941833 w 1475252"/>
                <a:gd name="connsiteY39" fmla="*/ 2439377 h 2515713"/>
                <a:gd name="connsiteX40" fmla="*/ 992633 w 1475252"/>
                <a:gd name="connsiteY40" fmla="*/ 2312377 h 2515713"/>
                <a:gd name="connsiteX41" fmla="*/ 1005333 w 1475252"/>
                <a:gd name="connsiteY41" fmla="*/ 2515577 h 2515713"/>
                <a:gd name="connsiteX42" fmla="*/ 1018033 w 1475252"/>
                <a:gd name="connsiteY42" fmla="*/ 2337777 h 2515713"/>
                <a:gd name="connsiteX43" fmla="*/ 1094233 w 1475252"/>
                <a:gd name="connsiteY43" fmla="*/ 1994877 h 2515713"/>
                <a:gd name="connsiteX44" fmla="*/ 1119633 w 1475252"/>
                <a:gd name="connsiteY44" fmla="*/ 1944077 h 2515713"/>
                <a:gd name="connsiteX45" fmla="*/ 1106933 w 1475252"/>
                <a:gd name="connsiteY45" fmla="*/ 1639277 h 2515713"/>
                <a:gd name="connsiteX46" fmla="*/ 1157733 w 1475252"/>
                <a:gd name="connsiteY46" fmla="*/ 1512277 h 2515713"/>
                <a:gd name="connsiteX47" fmla="*/ 1310133 w 1475252"/>
                <a:gd name="connsiteY47" fmla="*/ 1588477 h 2515713"/>
                <a:gd name="connsiteX48" fmla="*/ 1132333 w 1475252"/>
                <a:gd name="connsiteY48" fmla="*/ 1436077 h 2515713"/>
                <a:gd name="connsiteX49" fmla="*/ 1119633 w 1475252"/>
                <a:gd name="connsiteY49" fmla="*/ 1423377 h 2515713"/>
                <a:gd name="connsiteX50" fmla="*/ 1081533 w 1475252"/>
                <a:gd name="connsiteY50" fmla="*/ 1194777 h 2515713"/>
                <a:gd name="connsiteX51" fmla="*/ 1056133 w 1475252"/>
                <a:gd name="connsiteY51" fmla="*/ 1131277 h 2515713"/>
                <a:gd name="connsiteX52" fmla="*/ 1056133 w 1475252"/>
                <a:gd name="connsiteY52" fmla="*/ 1131277 h 2515713"/>
                <a:gd name="connsiteX53" fmla="*/ 1170433 w 1475252"/>
                <a:gd name="connsiteY53" fmla="*/ 1245577 h 2515713"/>
                <a:gd name="connsiteX54" fmla="*/ 1170433 w 1475252"/>
                <a:gd name="connsiteY54" fmla="*/ 1245577 h 2515713"/>
                <a:gd name="connsiteX55" fmla="*/ 1259333 w 1475252"/>
                <a:gd name="connsiteY55" fmla="*/ 1410677 h 2515713"/>
                <a:gd name="connsiteX56" fmla="*/ 1297433 w 1475252"/>
                <a:gd name="connsiteY56" fmla="*/ 1626577 h 2515713"/>
                <a:gd name="connsiteX57" fmla="*/ 1297433 w 1475252"/>
                <a:gd name="connsiteY57" fmla="*/ 1905977 h 2515713"/>
                <a:gd name="connsiteX58" fmla="*/ 1348233 w 1475252"/>
                <a:gd name="connsiteY58" fmla="*/ 1690077 h 2515713"/>
                <a:gd name="connsiteX59" fmla="*/ 1348233 w 1475252"/>
                <a:gd name="connsiteY59" fmla="*/ 1512277 h 2515713"/>
                <a:gd name="connsiteX60" fmla="*/ 1233933 w 1475252"/>
                <a:gd name="connsiteY60" fmla="*/ 1258277 h 2515713"/>
                <a:gd name="connsiteX61" fmla="*/ 1475233 w 1475252"/>
                <a:gd name="connsiteY61" fmla="*/ 1309077 h 2515713"/>
                <a:gd name="connsiteX62" fmla="*/ 1246633 w 1475252"/>
                <a:gd name="connsiteY62" fmla="*/ 1169377 h 2515713"/>
                <a:gd name="connsiteX63" fmla="*/ 1119633 w 1475252"/>
                <a:gd name="connsiteY63" fmla="*/ 1105877 h 2515713"/>
                <a:gd name="connsiteX64" fmla="*/ 954533 w 1475252"/>
                <a:gd name="connsiteY64" fmla="*/ 889977 h 2515713"/>
                <a:gd name="connsiteX65" fmla="*/ 776733 w 1475252"/>
                <a:gd name="connsiteY65" fmla="*/ 775677 h 2515713"/>
                <a:gd name="connsiteX66" fmla="*/ 662433 w 1475252"/>
                <a:gd name="connsiteY66" fmla="*/ 737577 h 2515713"/>
                <a:gd name="connsiteX67" fmla="*/ 624333 w 1475252"/>
                <a:gd name="connsiteY67" fmla="*/ 724877 h 2515713"/>
                <a:gd name="connsiteX68" fmla="*/ 624333 w 1475252"/>
                <a:gd name="connsiteY68" fmla="*/ 280377 h 2515713"/>
                <a:gd name="connsiteX69" fmla="*/ 764033 w 1475252"/>
                <a:gd name="connsiteY69" fmla="*/ 102577 h 2515713"/>
                <a:gd name="connsiteX70" fmla="*/ 1043433 w 1475252"/>
                <a:gd name="connsiteY70" fmla="*/ 89877 h 2515713"/>
                <a:gd name="connsiteX71" fmla="*/ 1043433 w 1475252"/>
                <a:gd name="connsiteY71"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50604 w 1460519"/>
                <a:gd name="connsiteY4" fmla="*/ 1045308 h 2515713"/>
                <a:gd name="connsiteX5" fmla="*/ 88900 w 1460519"/>
                <a:gd name="connsiteY5" fmla="*/ 1309077 h 2515713"/>
                <a:gd name="connsiteX6" fmla="*/ 88900 w 1460519"/>
                <a:gd name="connsiteY6" fmla="*/ 1309077 h 2515713"/>
                <a:gd name="connsiteX7" fmla="*/ 0 w 1460519"/>
                <a:gd name="connsiteY7" fmla="*/ 1677377 h 2515713"/>
                <a:gd name="connsiteX8" fmla="*/ 88900 w 1460519"/>
                <a:gd name="connsiteY8" fmla="*/ 1969477 h 2515713"/>
                <a:gd name="connsiteX9" fmla="*/ 228600 w 1460519"/>
                <a:gd name="connsiteY9" fmla="*/ 2274277 h 2515713"/>
                <a:gd name="connsiteX10" fmla="*/ 317500 w 1460519"/>
                <a:gd name="connsiteY10" fmla="*/ 2426677 h 2515713"/>
                <a:gd name="connsiteX11" fmla="*/ 342900 w 1460519"/>
                <a:gd name="connsiteY11" fmla="*/ 2325077 h 2515713"/>
                <a:gd name="connsiteX12" fmla="*/ 292100 w 1460519"/>
                <a:gd name="connsiteY12" fmla="*/ 2198077 h 2515713"/>
                <a:gd name="connsiteX13" fmla="*/ 419100 w 1460519"/>
                <a:gd name="connsiteY13" fmla="*/ 2159977 h 2515713"/>
                <a:gd name="connsiteX14" fmla="*/ 546100 w 1460519"/>
                <a:gd name="connsiteY14" fmla="*/ 2223477 h 2515713"/>
                <a:gd name="connsiteX15" fmla="*/ 368300 w 1460519"/>
                <a:gd name="connsiteY15" fmla="*/ 2083777 h 2515713"/>
                <a:gd name="connsiteX16" fmla="*/ 266700 w 1460519"/>
                <a:gd name="connsiteY16" fmla="*/ 2020277 h 2515713"/>
                <a:gd name="connsiteX17" fmla="*/ 114300 w 1460519"/>
                <a:gd name="connsiteY17" fmla="*/ 1728177 h 2515713"/>
                <a:gd name="connsiteX18" fmla="*/ 114300 w 1460519"/>
                <a:gd name="connsiteY18" fmla="*/ 1537677 h 2515713"/>
                <a:gd name="connsiteX19" fmla="*/ 177800 w 1460519"/>
                <a:gd name="connsiteY19" fmla="*/ 1359877 h 2515713"/>
                <a:gd name="connsiteX20" fmla="*/ 241300 w 1460519"/>
                <a:gd name="connsiteY20" fmla="*/ 1347177 h 2515713"/>
                <a:gd name="connsiteX21" fmla="*/ 419100 w 1460519"/>
                <a:gd name="connsiteY21" fmla="*/ 1220177 h 2515713"/>
                <a:gd name="connsiteX22" fmla="*/ 444500 w 1460519"/>
                <a:gd name="connsiteY22" fmla="*/ 1156677 h 2515713"/>
                <a:gd name="connsiteX23" fmla="*/ 444500 w 1460519"/>
                <a:gd name="connsiteY23" fmla="*/ 991577 h 2515713"/>
                <a:gd name="connsiteX24" fmla="*/ 444500 w 1460519"/>
                <a:gd name="connsiteY24" fmla="*/ 1016977 h 2515713"/>
                <a:gd name="connsiteX25" fmla="*/ 571500 w 1460519"/>
                <a:gd name="connsiteY25" fmla="*/ 1016977 h 2515713"/>
                <a:gd name="connsiteX26" fmla="*/ 647700 w 1460519"/>
                <a:gd name="connsiteY26" fmla="*/ 953477 h 2515713"/>
                <a:gd name="connsiteX27" fmla="*/ 736600 w 1460519"/>
                <a:gd name="connsiteY27" fmla="*/ 991577 h 2515713"/>
                <a:gd name="connsiteX28" fmla="*/ 774700 w 1460519"/>
                <a:gd name="connsiteY28" fmla="*/ 1080477 h 2515713"/>
                <a:gd name="connsiteX29" fmla="*/ 685800 w 1460519"/>
                <a:gd name="connsiteY29" fmla="*/ 1245577 h 2515713"/>
                <a:gd name="connsiteX30" fmla="*/ 787400 w 1460519"/>
                <a:gd name="connsiteY30" fmla="*/ 1397977 h 2515713"/>
                <a:gd name="connsiteX31" fmla="*/ 889000 w 1460519"/>
                <a:gd name="connsiteY31" fmla="*/ 1474177 h 2515713"/>
                <a:gd name="connsiteX32" fmla="*/ 889000 w 1460519"/>
                <a:gd name="connsiteY32" fmla="*/ 1537677 h 2515713"/>
                <a:gd name="connsiteX33" fmla="*/ 889000 w 1460519"/>
                <a:gd name="connsiteY33" fmla="*/ 1601177 h 2515713"/>
                <a:gd name="connsiteX34" fmla="*/ 685800 w 1460519"/>
                <a:gd name="connsiteY34" fmla="*/ 1639277 h 2515713"/>
                <a:gd name="connsiteX35" fmla="*/ 889000 w 1460519"/>
                <a:gd name="connsiteY35" fmla="*/ 1601177 h 2515713"/>
                <a:gd name="connsiteX36" fmla="*/ 939800 w 1460519"/>
                <a:gd name="connsiteY36" fmla="*/ 1601177 h 2515713"/>
                <a:gd name="connsiteX37" fmla="*/ 939800 w 1460519"/>
                <a:gd name="connsiteY37" fmla="*/ 1728177 h 2515713"/>
                <a:gd name="connsiteX38" fmla="*/ 952500 w 1460519"/>
                <a:gd name="connsiteY38" fmla="*/ 1982177 h 2515713"/>
                <a:gd name="connsiteX39" fmla="*/ 927100 w 1460519"/>
                <a:gd name="connsiteY39" fmla="*/ 2439377 h 2515713"/>
                <a:gd name="connsiteX40" fmla="*/ 977900 w 1460519"/>
                <a:gd name="connsiteY40" fmla="*/ 2312377 h 2515713"/>
                <a:gd name="connsiteX41" fmla="*/ 990600 w 1460519"/>
                <a:gd name="connsiteY41" fmla="*/ 2515577 h 2515713"/>
                <a:gd name="connsiteX42" fmla="*/ 1003300 w 1460519"/>
                <a:gd name="connsiteY42" fmla="*/ 2337777 h 2515713"/>
                <a:gd name="connsiteX43" fmla="*/ 1079500 w 1460519"/>
                <a:gd name="connsiteY43" fmla="*/ 1994877 h 2515713"/>
                <a:gd name="connsiteX44" fmla="*/ 1104900 w 1460519"/>
                <a:gd name="connsiteY44" fmla="*/ 1944077 h 2515713"/>
                <a:gd name="connsiteX45" fmla="*/ 1092200 w 1460519"/>
                <a:gd name="connsiteY45" fmla="*/ 1639277 h 2515713"/>
                <a:gd name="connsiteX46" fmla="*/ 1143000 w 1460519"/>
                <a:gd name="connsiteY46" fmla="*/ 1512277 h 2515713"/>
                <a:gd name="connsiteX47" fmla="*/ 1295400 w 1460519"/>
                <a:gd name="connsiteY47" fmla="*/ 1588477 h 2515713"/>
                <a:gd name="connsiteX48" fmla="*/ 1117600 w 1460519"/>
                <a:gd name="connsiteY48" fmla="*/ 1436077 h 2515713"/>
                <a:gd name="connsiteX49" fmla="*/ 1104900 w 1460519"/>
                <a:gd name="connsiteY49" fmla="*/ 1423377 h 2515713"/>
                <a:gd name="connsiteX50" fmla="*/ 1066800 w 1460519"/>
                <a:gd name="connsiteY50" fmla="*/ 1194777 h 2515713"/>
                <a:gd name="connsiteX51" fmla="*/ 1041400 w 1460519"/>
                <a:gd name="connsiteY51" fmla="*/ 1131277 h 2515713"/>
                <a:gd name="connsiteX52" fmla="*/ 1041400 w 1460519"/>
                <a:gd name="connsiteY52" fmla="*/ 1131277 h 2515713"/>
                <a:gd name="connsiteX53" fmla="*/ 1155700 w 1460519"/>
                <a:gd name="connsiteY53" fmla="*/ 1245577 h 2515713"/>
                <a:gd name="connsiteX54" fmla="*/ 1155700 w 1460519"/>
                <a:gd name="connsiteY54" fmla="*/ 1245577 h 2515713"/>
                <a:gd name="connsiteX55" fmla="*/ 1244600 w 1460519"/>
                <a:gd name="connsiteY55" fmla="*/ 1410677 h 2515713"/>
                <a:gd name="connsiteX56" fmla="*/ 1282700 w 1460519"/>
                <a:gd name="connsiteY56" fmla="*/ 1626577 h 2515713"/>
                <a:gd name="connsiteX57" fmla="*/ 1282700 w 1460519"/>
                <a:gd name="connsiteY57" fmla="*/ 1905977 h 2515713"/>
                <a:gd name="connsiteX58" fmla="*/ 1333500 w 1460519"/>
                <a:gd name="connsiteY58" fmla="*/ 1690077 h 2515713"/>
                <a:gd name="connsiteX59" fmla="*/ 1333500 w 1460519"/>
                <a:gd name="connsiteY59" fmla="*/ 1512277 h 2515713"/>
                <a:gd name="connsiteX60" fmla="*/ 1219200 w 1460519"/>
                <a:gd name="connsiteY60" fmla="*/ 1258277 h 2515713"/>
                <a:gd name="connsiteX61" fmla="*/ 1460500 w 1460519"/>
                <a:gd name="connsiteY61" fmla="*/ 1309077 h 2515713"/>
                <a:gd name="connsiteX62" fmla="*/ 1231900 w 1460519"/>
                <a:gd name="connsiteY62" fmla="*/ 1169377 h 2515713"/>
                <a:gd name="connsiteX63" fmla="*/ 1104900 w 1460519"/>
                <a:gd name="connsiteY63" fmla="*/ 1105877 h 2515713"/>
                <a:gd name="connsiteX64" fmla="*/ 939800 w 1460519"/>
                <a:gd name="connsiteY64" fmla="*/ 889977 h 2515713"/>
                <a:gd name="connsiteX65" fmla="*/ 762000 w 1460519"/>
                <a:gd name="connsiteY65" fmla="*/ 775677 h 2515713"/>
                <a:gd name="connsiteX66" fmla="*/ 647700 w 1460519"/>
                <a:gd name="connsiteY66" fmla="*/ 737577 h 2515713"/>
                <a:gd name="connsiteX67" fmla="*/ 609600 w 1460519"/>
                <a:gd name="connsiteY67" fmla="*/ 724877 h 2515713"/>
                <a:gd name="connsiteX68" fmla="*/ 609600 w 1460519"/>
                <a:gd name="connsiteY68" fmla="*/ 280377 h 2515713"/>
                <a:gd name="connsiteX69" fmla="*/ 749300 w 1460519"/>
                <a:gd name="connsiteY69" fmla="*/ 102577 h 2515713"/>
                <a:gd name="connsiteX70" fmla="*/ 1028700 w 1460519"/>
                <a:gd name="connsiteY70" fmla="*/ 89877 h 2515713"/>
                <a:gd name="connsiteX71" fmla="*/ 1028700 w 1460519"/>
                <a:gd name="connsiteY71"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50604 w 1460519"/>
                <a:gd name="connsiteY4" fmla="*/ 1045308 h 2515713"/>
                <a:gd name="connsiteX5" fmla="*/ 44548 w 1460519"/>
                <a:gd name="connsiteY5" fmla="*/ 1153746 h 2515713"/>
                <a:gd name="connsiteX6" fmla="*/ 88900 w 1460519"/>
                <a:gd name="connsiteY6" fmla="*/ 1309077 h 2515713"/>
                <a:gd name="connsiteX7" fmla="*/ 88900 w 1460519"/>
                <a:gd name="connsiteY7" fmla="*/ 1309077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359877 h 2515713"/>
                <a:gd name="connsiteX21" fmla="*/ 241300 w 1460519"/>
                <a:gd name="connsiteY21" fmla="*/ 1347177 h 2515713"/>
                <a:gd name="connsiteX22" fmla="*/ 419100 w 1460519"/>
                <a:gd name="connsiteY22" fmla="*/ 1220177 h 2515713"/>
                <a:gd name="connsiteX23" fmla="*/ 444500 w 1460519"/>
                <a:gd name="connsiteY23" fmla="*/ 1156677 h 2515713"/>
                <a:gd name="connsiteX24" fmla="*/ 444500 w 1460519"/>
                <a:gd name="connsiteY24" fmla="*/ 991577 h 2515713"/>
                <a:gd name="connsiteX25" fmla="*/ 444500 w 1460519"/>
                <a:gd name="connsiteY25" fmla="*/ 1016977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50604 w 1460519"/>
                <a:gd name="connsiteY4" fmla="*/ 1045308 h 2515713"/>
                <a:gd name="connsiteX5" fmla="*/ 23446 w 1460519"/>
                <a:gd name="connsiteY5" fmla="*/ 1259253 h 2515713"/>
                <a:gd name="connsiteX6" fmla="*/ 88900 w 1460519"/>
                <a:gd name="connsiteY6" fmla="*/ 1309077 h 2515713"/>
                <a:gd name="connsiteX7" fmla="*/ 88900 w 1460519"/>
                <a:gd name="connsiteY7" fmla="*/ 1309077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359877 h 2515713"/>
                <a:gd name="connsiteX21" fmla="*/ 241300 w 1460519"/>
                <a:gd name="connsiteY21" fmla="*/ 1347177 h 2515713"/>
                <a:gd name="connsiteX22" fmla="*/ 419100 w 1460519"/>
                <a:gd name="connsiteY22" fmla="*/ 1220177 h 2515713"/>
                <a:gd name="connsiteX23" fmla="*/ 444500 w 1460519"/>
                <a:gd name="connsiteY23" fmla="*/ 1156677 h 2515713"/>
                <a:gd name="connsiteX24" fmla="*/ 444500 w 1460519"/>
                <a:gd name="connsiteY24" fmla="*/ 991577 h 2515713"/>
                <a:gd name="connsiteX25" fmla="*/ 444500 w 1460519"/>
                <a:gd name="connsiteY25" fmla="*/ 1016977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107 w 1460593"/>
                <a:gd name="connsiteY0" fmla="*/ 0 h 2515713"/>
                <a:gd name="connsiteX1" fmla="*/ 215974 w 1460593"/>
                <a:gd name="connsiteY1" fmla="*/ 394677 h 2515713"/>
                <a:gd name="connsiteX2" fmla="*/ 180805 w 1460593"/>
                <a:gd name="connsiteY2" fmla="*/ 686777 h 2515713"/>
                <a:gd name="connsiteX3" fmla="*/ 203079 w 1460593"/>
                <a:gd name="connsiteY3" fmla="*/ 953281 h 2515713"/>
                <a:gd name="connsiteX4" fmla="*/ 50678 w 1460593"/>
                <a:gd name="connsiteY4" fmla="*/ 1045308 h 2515713"/>
                <a:gd name="connsiteX5" fmla="*/ 23520 w 1460593"/>
                <a:gd name="connsiteY5" fmla="*/ 1259253 h 2515713"/>
                <a:gd name="connsiteX6" fmla="*/ 88974 w 1460593"/>
                <a:gd name="connsiteY6" fmla="*/ 1309077 h 2515713"/>
                <a:gd name="connsiteX7" fmla="*/ 103041 w 1460593"/>
                <a:gd name="connsiteY7" fmla="*/ 1330178 h 2515713"/>
                <a:gd name="connsiteX8" fmla="*/ 74 w 1460593"/>
                <a:gd name="connsiteY8" fmla="*/ 1677377 h 2515713"/>
                <a:gd name="connsiteX9" fmla="*/ 88974 w 1460593"/>
                <a:gd name="connsiteY9" fmla="*/ 1969477 h 2515713"/>
                <a:gd name="connsiteX10" fmla="*/ 228674 w 1460593"/>
                <a:gd name="connsiteY10" fmla="*/ 2274277 h 2515713"/>
                <a:gd name="connsiteX11" fmla="*/ 317574 w 1460593"/>
                <a:gd name="connsiteY11" fmla="*/ 2426677 h 2515713"/>
                <a:gd name="connsiteX12" fmla="*/ 342974 w 1460593"/>
                <a:gd name="connsiteY12" fmla="*/ 2325077 h 2515713"/>
                <a:gd name="connsiteX13" fmla="*/ 292174 w 1460593"/>
                <a:gd name="connsiteY13" fmla="*/ 2198077 h 2515713"/>
                <a:gd name="connsiteX14" fmla="*/ 419174 w 1460593"/>
                <a:gd name="connsiteY14" fmla="*/ 2159977 h 2515713"/>
                <a:gd name="connsiteX15" fmla="*/ 546174 w 1460593"/>
                <a:gd name="connsiteY15" fmla="*/ 2223477 h 2515713"/>
                <a:gd name="connsiteX16" fmla="*/ 368374 w 1460593"/>
                <a:gd name="connsiteY16" fmla="*/ 2083777 h 2515713"/>
                <a:gd name="connsiteX17" fmla="*/ 266774 w 1460593"/>
                <a:gd name="connsiteY17" fmla="*/ 2020277 h 2515713"/>
                <a:gd name="connsiteX18" fmla="*/ 114374 w 1460593"/>
                <a:gd name="connsiteY18" fmla="*/ 1728177 h 2515713"/>
                <a:gd name="connsiteX19" fmla="*/ 114374 w 1460593"/>
                <a:gd name="connsiteY19" fmla="*/ 1537677 h 2515713"/>
                <a:gd name="connsiteX20" fmla="*/ 177874 w 1460593"/>
                <a:gd name="connsiteY20" fmla="*/ 1359877 h 2515713"/>
                <a:gd name="connsiteX21" fmla="*/ 241374 w 1460593"/>
                <a:gd name="connsiteY21" fmla="*/ 1347177 h 2515713"/>
                <a:gd name="connsiteX22" fmla="*/ 419174 w 1460593"/>
                <a:gd name="connsiteY22" fmla="*/ 1220177 h 2515713"/>
                <a:gd name="connsiteX23" fmla="*/ 444574 w 1460593"/>
                <a:gd name="connsiteY23" fmla="*/ 1156677 h 2515713"/>
                <a:gd name="connsiteX24" fmla="*/ 444574 w 1460593"/>
                <a:gd name="connsiteY24" fmla="*/ 991577 h 2515713"/>
                <a:gd name="connsiteX25" fmla="*/ 444574 w 1460593"/>
                <a:gd name="connsiteY25" fmla="*/ 1016977 h 2515713"/>
                <a:gd name="connsiteX26" fmla="*/ 571574 w 1460593"/>
                <a:gd name="connsiteY26" fmla="*/ 1016977 h 2515713"/>
                <a:gd name="connsiteX27" fmla="*/ 647774 w 1460593"/>
                <a:gd name="connsiteY27" fmla="*/ 953477 h 2515713"/>
                <a:gd name="connsiteX28" fmla="*/ 736674 w 1460593"/>
                <a:gd name="connsiteY28" fmla="*/ 991577 h 2515713"/>
                <a:gd name="connsiteX29" fmla="*/ 774774 w 1460593"/>
                <a:gd name="connsiteY29" fmla="*/ 1080477 h 2515713"/>
                <a:gd name="connsiteX30" fmla="*/ 685874 w 1460593"/>
                <a:gd name="connsiteY30" fmla="*/ 1245577 h 2515713"/>
                <a:gd name="connsiteX31" fmla="*/ 787474 w 1460593"/>
                <a:gd name="connsiteY31" fmla="*/ 1397977 h 2515713"/>
                <a:gd name="connsiteX32" fmla="*/ 889074 w 1460593"/>
                <a:gd name="connsiteY32" fmla="*/ 1474177 h 2515713"/>
                <a:gd name="connsiteX33" fmla="*/ 889074 w 1460593"/>
                <a:gd name="connsiteY33" fmla="*/ 1537677 h 2515713"/>
                <a:gd name="connsiteX34" fmla="*/ 889074 w 1460593"/>
                <a:gd name="connsiteY34" fmla="*/ 1601177 h 2515713"/>
                <a:gd name="connsiteX35" fmla="*/ 685874 w 1460593"/>
                <a:gd name="connsiteY35" fmla="*/ 1639277 h 2515713"/>
                <a:gd name="connsiteX36" fmla="*/ 889074 w 1460593"/>
                <a:gd name="connsiteY36" fmla="*/ 1601177 h 2515713"/>
                <a:gd name="connsiteX37" fmla="*/ 939874 w 1460593"/>
                <a:gd name="connsiteY37" fmla="*/ 1601177 h 2515713"/>
                <a:gd name="connsiteX38" fmla="*/ 939874 w 1460593"/>
                <a:gd name="connsiteY38" fmla="*/ 1728177 h 2515713"/>
                <a:gd name="connsiteX39" fmla="*/ 952574 w 1460593"/>
                <a:gd name="connsiteY39" fmla="*/ 1982177 h 2515713"/>
                <a:gd name="connsiteX40" fmla="*/ 927174 w 1460593"/>
                <a:gd name="connsiteY40" fmla="*/ 2439377 h 2515713"/>
                <a:gd name="connsiteX41" fmla="*/ 977974 w 1460593"/>
                <a:gd name="connsiteY41" fmla="*/ 2312377 h 2515713"/>
                <a:gd name="connsiteX42" fmla="*/ 990674 w 1460593"/>
                <a:gd name="connsiteY42" fmla="*/ 2515577 h 2515713"/>
                <a:gd name="connsiteX43" fmla="*/ 1003374 w 1460593"/>
                <a:gd name="connsiteY43" fmla="*/ 2337777 h 2515713"/>
                <a:gd name="connsiteX44" fmla="*/ 1079574 w 1460593"/>
                <a:gd name="connsiteY44" fmla="*/ 1994877 h 2515713"/>
                <a:gd name="connsiteX45" fmla="*/ 1104974 w 1460593"/>
                <a:gd name="connsiteY45" fmla="*/ 1944077 h 2515713"/>
                <a:gd name="connsiteX46" fmla="*/ 1092274 w 1460593"/>
                <a:gd name="connsiteY46" fmla="*/ 1639277 h 2515713"/>
                <a:gd name="connsiteX47" fmla="*/ 1143074 w 1460593"/>
                <a:gd name="connsiteY47" fmla="*/ 1512277 h 2515713"/>
                <a:gd name="connsiteX48" fmla="*/ 1295474 w 1460593"/>
                <a:gd name="connsiteY48" fmla="*/ 1588477 h 2515713"/>
                <a:gd name="connsiteX49" fmla="*/ 1117674 w 1460593"/>
                <a:gd name="connsiteY49" fmla="*/ 1436077 h 2515713"/>
                <a:gd name="connsiteX50" fmla="*/ 1104974 w 1460593"/>
                <a:gd name="connsiteY50" fmla="*/ 1423377 h 2515713"/>
                <a:gd name="connsiteX51" fmla="*/ 1066874 w 1460593"/>
                <a:gd name="connsiteY51" fmla="*/ 1194777 h 2515713"/>
                <a:gd name="connsiteX52" fmla="*/ 1041474 w 1460593"/>
                <a:gd name="connsiteY52" fmla="*/ 1131277 h 2515713"/>
                <a:gd name="connsiteX53" fmla="*/ 1041474 w 1460593"/>
                <a:gd name="connsiteY53" fmla="*/ 1131277 h 2515713"/>
                <a:gd name="connsiteX54" fmla="*/ 1155774 w 1460593"/>
                <a:gd name="connsiteY54" fmla="*/ 1245577 h 2515713"/>
                <a:gd name="connsiteX55" fmla="*/ 1155774 w 1460593"/>
                <a:gd name="connsiteY55" fmla="*/ 1245577 h 2515713"/>
                <a:gd name="connsiteX56" fmla="*/ 1244674 w 1460593"/>
                <a:gd name="connsiteY56" fmla="*/ 1410677 h 2515713"/>
                <a:gd name="connsiteX57" fmla="*/ 1282774 w 1460593"/>
                <a:gd name="connsiteY57" fmla="*/ 1626577 h 2515713"/>
                <a:gd name="connsiteX58" fmla="*/ 1282774 w 1460593"/>
                <a:gd name="connsiteY58" fmla="*/ 1905977 h 2515713"/>
                <a:gd name="connsiteX59" fmla="*/ 1333574 w 1460593"/>
                <a:gd name="connsiteY59" fmla="*/ 1690077 h 2515713"/>
                <a:gd name="connsiteX60" fmla="*/ 1333574 w 1460593"/>
                <a:gd name="connsiteY60" fmla="*/ 1512277 h 2515713"/>
                <a:gd name="connsiteX61" fmla="*/ 1219274 w 1460593"/>
                <a:gd name="connsiteY61" fmla="*/ 1258277 h 2515713"/>
                <a:gd name="connsiteX62" fmla="*/ 1460574 w 1460593"/>
                <a:gd name="connsiteY62" fmla="*/ 1309077 h 2515713"/>
                <a:gd name="connsiteX63" fmla="*/ 1231974 w 1460593"/>
                <a:gd name="connsiteY63" fmla="*/ 1169377 h 2515713"/>
                <a:gd name="connsiteX64" fmla="*/ 1104974 w 1460593"/>
                <a:gd name="connsiteY64" fmla="*/ 1105877 h 2515713"/>
                <a:gd name="connsiteX65" fmla="*/ 939874 w 1460593"/>
                <a:gd name="connsiteY65" fmla="*/ 889977 h 2515713"/>
                <a:gd name="connsiteX66" fmla="*/ 762074 w 1460593"/>
                <a:gd name="connsiteY66" fmla="*/ 775677 h 2515713"/>
                <a:gd name="connsiteX67" fmla="*/ 647774 w 1460593"/>
                <a:gd name="connsiteY67" fmla="*/ 737577 h 2515713"/>
                <a:gd name="connsiteX68" fmla="*/ 609674 w 1460593"/>
                <a:gd name="connsiteY68" fmla="*/ 724877 h 2515713"/>
                <a:gd name="connsiteX69" fmla="*/ 609674 w 1460593"/>
                <a:gd name="connsiteY69" fmla="*/ 280377 h 2515713"/>
                <a:gd name="connsiteX70" fmla="*/ 749374 w 1460593"/>
                <a:gd name="connsiteY70" fmla="*/ 102577 h 2515713"/>
                <a:gd name="connsiteX71" fmla="*/ 1028774 w 1460593"/>
                <a:gd name="connsiteY71" fmla="*/ 89877 h 2515713"/>
                <a:gd name="connsiteX72" fmla="*/ 1028774 w 1460593"/>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50604 w 1460519"/>
                <a:gd name="connsiteY4" fmla="*/ 1045308 h 2515713"/>
                <a:gd name="connsiteX5" fmla="*/ 23446 w 1460519"/>
                <a:gd name="connsiteY5" fmla="*/ 1259253 h 2515713"/>
                <a:gd name="connsiteX6" fmla="*/ 88900 w 1460519"/>
                <a:gd name="connsiteY6" fmla="*/ 1309077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359877 h 2515713"/>
                <a:gd name="connsiteX21" fmla="*/ 241300 w 1460519"/>
                <a:gd name="connsiteY21" fmla="*/ 1347177 h 2515713"/>
                <a:gd name="connsiteX22" fmla="*/ 419100 w 1460519"/>
                <a:gd name="connsiteY22" fmla="*/ 1220177 h 2515713"/>
                <a:gd name="connsiteX23" fmla="*/ 444500 w 1460519"/>
                <a:gd name="connsiteY23" fmla="*/ 1156677 h 2515713"/>
                <a:gd name="connsiteX24" fmla="*/ 444500 w 1460519"/>
                <a:gd name="connsiteY24" fmla="*/ 991577 h 2515713"/>
                <a:gd name="connsiteX25" fmla="*/ 444500 w 1460519"/>
                <a:gd name="connsiteY25" fmla="*/ 1016977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50604 w 1460519"/>
                <a:gd name="connsiteY4" fmla="*/ 1045308 h 2515713"/>
                <a:gd name="connsiteX5" fmla="*/ 23446 w 1460519"/>
                <a:gd name="connsiteY5" fmla="*/ 1259253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359877 h 2515713"/>
                <a:gd name="connsiteX21" fmla="*/ 241300 w 1460519"/>
                <a:gd name="connsiteY21" fmla="*/ 1347177 h 2515713"/>
                <a:gd name="connsiteX22" fmla="*/ 419100 w 1460519"/>
                <a:gd name="connsiteY22" fmla="*/ 1220177 h 2515713"/>
                <a:gd name="connsiteX23" fmla="*/ 444500 w 1460519"/>
                <a:gd name="connsiteY23" fmla="*/ 1156677 h 2515713"/>
                <a:gd name="connsiteX24" fmla="*/ 444500 w 1460519"/>
                <a:gd name="connsiteY24" fmla="*/ 991577 h 2515713"/>
                <a:gd name="connsiteX25" fmla="*/ 444500 w 1460519"/>
                <a:gd name="connsiteY25" fmla="*/ 1016977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71705 w 1460519"/>
                <a:gd name="connsiteY4" fmla="*/ 1031240 h 2515713"/>
                <a:gd name="connsiteX5" fmla="*/ 23446 w 1460519"/>
                <a:gd name="connsiteY5" fmla="*/ 1259253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359877 h 2515713"/>
                <a:gd name="connsiteX21" fmla="*/ 241300 w 1460519"/>
                <a:gd name="connsiteY21" fmla="*/ 1347177 h 2515713"/>
                <a:gd name="connsiteX22" fmla="*/ 419100 w 1460519"/>
                <a:gd name="connsiteY22" fmla="*/ 1220177 h 2515713"/>
                <a:gd name="connsiteX23" fmla="*/ 444500 w 1460519"/>
                <a:gd name="connsiteY23" fmla="*/ 1156677 h 2515713"/>
                <a:gd name="connsiteX24" fmla="*/ 444500 w 1460519"/>
                <a:gd name="connsiteY24" fmla="*/ 991577 h 2515713"/>
                <a:gd name="connsiteX25" fmla="*/ 444500 w 1460519"/>
                <a:gd name="connsiteY25" fmla="*/ 1016977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71705 w 1460519"/>
                <a:gd name="connsiteY4" fmla="*/ 1031240 h 2515713"/>
                <a:gd name="connsiteX5" fmla="*/ 23446 w 1460519"/>
                <a:gd name="connsiteY5" fmla="*/ 1259253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359877 h 2515713"/>
                <a:gd name="connsiteX21" fmla="*/ 241300 w 1460519"/>
                <a:gd name="connsiteY21" fmla="*/ 1347177 h 2515713"/>
                <a:gd name="connsiteX22" fmla="*/ 362829 w 1460519"/>
                <a:gd name="connsiteY22" fmla="*/ 1290515 h 2515713"/>
                <a:gd name="connsiteX23" fmla="*/ 444500 w 1460519"/>
                <a:gd name="connsiteY23" fmla="*/ 1156677 h 2515713"/>
                <a:gd name="connsiteX24" fmla="*/ 444500 w 1460519"/>
                <a:gd name="connsiteY24" fmla="*/ 991577 h 2515713"/>
                <a:gd name="connsiteX25" fmla="*/ 444500 w 1460519"/>
                <a:gd name="connsiteY25" fmla="*/ 1016977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71705 w 1460519"/>
                <a:gd name="connsiteY4" fmla="*/ 1031240 h 2515713"/>
                <a:gd name="connsiteX5" fmla="*/ 23446 w 1460519"/>
                <a:gd name="connsiteY5" fmla="*/ 1259253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359877 h 2515713"/>
                <a:gd name="connsiteX21" fmla="*/ 241300 w 1460519"/>
                <a:gd name="connsiteY21" fmla="*/ 1347177 h 2515713"/>
                <a:gd name="connsiteX22" fmla="*/ 362829 w 1460519"/>
                <a:gd name="connsiteY22" fmla="*/ 1290515 h 2515713"/>
                <a:gd name="connsiteX23" fmla="*/ 367128 w 1460519"/>
                <a:gd name="connsiteY23" fmla="*/ 1093373 h 2515713"/>
                <a:gd name="connsiteX24" fmla="*/ 444500 w 1460519"/>
                <a:gd name="connsiteY24" fmla="*/ 991577 h 2515713"/>
                <a:gd name="connsiteX25" fmla="*/ 444500 w 1460519"/>
                <a:gd name="connsiteY25" fmla="*/ 1016977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71705 w 1460519"/>
                <a:gd name="connsiteY4" fmla="*/ 1031240 h 2515713"/>
                <a:gd name="connsiteX5" fmla="*/ 23446 w 1460519"/>
                <a:gd name="connsiteY5" fmla="*/ 1259253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359877 h 2515713"/>
                <a:gd name="connsiteX21" fmla="*/ 241300 w 1460519"/>
                <a:gd name="connsiteY21" fmla="*/ 1347177 h 2515713"/>
                <a:gd name="connsiteX22" fmla="*/ 362829 w 1460519"/>
                <a:gd name="connsiteY22" fmla="*/ 1290515 h 2515713"/>
                <a:gd name="connsiteX23" fmla="*/ 381195 w 1460519"/>
                <a:gd name="connsiteY23" fmla="*/ 1100406 h 2515713"/>
                <a:gd name="connsiteX24" fmla="*/ 444500 w 1460519"/>
                <a:gd name="connsiteY24" fmla="*/ 991577 h 2515713"/>
                <a:gd name="connsiteX25" fmla="*/ 444500 w 1460519"/>
                <a:gd name="connsiteY25" fmla="*/ 1016977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71705 w 1460519"/>
                <a:gd name="connsiteY4" fmla="*/ 1031240 h 2515713"/>
                <a:gd name="connsiteX5" fmla="*/ 23446 w 1460519"/>
                <a:gd name="connsiteY5" fmla="*/ 1259253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359877 h 2515713"/>
                <a:gd name="connsiteX21" fmla="*/ 241300 w 1460519"/>
                <a:gd name="connsiteY21" fmla="*/ 1347177 h 2515713"/>
                <a:gd name="connsiteX22" fmla="*/ 362829 w 1460519"/>
                <a:gd name="connsiteY22" fmla="*/ 1241278 h 2515713"/>
                <a:gd name="connsiteX23" fmla="*/ 381195 w 1460519"/>
                <a:gd name="connsiteY23" fmla="*/ 1100406 h 2515713"/>
                <a:gd name="connsiteX24" fmla="*/ 444500 w 1460519"/>
                <a:gd name="connsiteY24" fmla="*/ 991577 h 2515713"/>
                <a:gd name="connsiteX25" fmla="*/ 444500 w 1460519"/>
                <a:gd name="connsiteY25" fmla="*/ 1016977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71705 w 1460519"/>
                <a:gd name="connsiteY4" fmla="*/ 1031240 h 2515713"/>
                <a:gd name="connsiteX5" fmla="*/ 23446 w 1460519"/>
                <a:gd name="connsiteY5" fmla="*/ 1259253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359877 h 2515713"/>
                <a:gd name="connsiteX21" fmla="*/ 241300 w 1460519"/>
                <a:gd name="connsiteY21" fmla="*/ 1347177 h 2515713"/>
                <a:gd name="connsiteX22" fmla="*/ 362829 w 1460519"/>
                <a:gd name="connsiteY22" fmla="*/ 1241278 h 2515713"/>
                <a:gd name="connsiteX23" fmla="*/ 381195 w 1460519"/>
                <a:gd name="connsiteY23" fmla="*/ 1100406 h 2515713"/>
                <a:gd name="connsiteX24" fmla="*/ 444500 w 1460519"/>
                <a:gd name="connsiteY24" fmla="*/ 991577 h 2515713"/>
                <a:gd name="connsiteX25" fmla="*/ 514838 w 1460519"/>
                <a:gd name="connsiteY25" fmla="*/ 1009943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71705 w 1460519"/>
                <a:gd name="connsiteY4" fmla="*/ 1031240 h 2515713"/>
                <a:gd name="connsiteX5" fmla="*/ 23446 w 1460519"/>
                <a:gd name="connsiteY5" fmla="*/ 1259253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359877 h 2515713"/>
                <a:gd name="connsiteX21" fmla="*/ 241300 w 1460519"/>
                <a:gd name="connsiteY21" fmla="*/ 1347177 h 2515713"/>
                <a:gd name="connsiteX22" fmla="*/ 362829 w 1460519"/>
                <a:gd name="connsiteY22" fmla="*/ 1241278 h 2515713"/>
                <a:gd name="connsiteX23" fmla="*/ 381195 w 1460519"/>
                <a:gd name="connsiteY23" fmla="*/ 1100406 h 2515713"/>
                <a:gd name="connsiteX24" fmla="*/ 317891 w 1460519"/>
                <a:gd name="connsiteY24" fmla="*/ 998611 h 2515713"/>
                <a:gd name="connsiteX25" fmla="*/ 514838 w 1460519"/>
                <a:gd name="connsiteY25" fmla="*/ 1009943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71705 w 1460519"/>
                <a:gd name="connsiteY4" fmla="*/ 1031240 h 2515713"/>
                <a:gd name="connsiteX5" fmla="*/ 23446 w 1460519"/>
                <a:gd name="connsiteY5" fmla="*/ 1259253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359877 h 2515713"/>
                <a:gd name="connsiteX21" fmla="*/ 241300 w 1460519"/>
                <a:gd name="connsiteY21" fmla="*/ 1347177 h 2515713"/>
                <a:gd name="connsiteX22" fmla="*/ 362829 w 1460519"/>
                <a:gd name="connsiteY22" fmla="*/ 1241278 h 2515713"/>
                <a:gd name="connsiteX23" fmla="*/ 388229 w 1460519"/>
                <a:gd name="connsiteY23" fmla="*/ 1163711 h 2515713"/>
                <a:gd name="connsiteX24" fmla="*/ 317891 w 1460519"/>
                <a:gd name="connsiteY24" fmla="*/ 998611 h 2515713"/>
                <a:gd name="connsiteX25" fmla="*/ 514838 w 1460519"/>
                <a:gd name="connsiteY25" fmla="*/ 1009943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71705 w 1460519"/>
                <a:gd name="connsiteY4" fmla="*/ 1031240 h 2515713"/>
                <a:gd name="connsiteX5" fmla="*/ 23446 w 1460519"/>
                <a:gd name="connsiteY5" fmla="*/ 1259253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359877 h 2515713"/>
                <a:gd name="connsiteX21" fmla="*/ 241300 w 1460519"/>
                <a:gd name="connsiteY21" fmla="*/ 1347177 h 2515713"/>
                <a:gd name="connsiteX22" fmla="*/ 341727 w 1460519"/>
                <a:gd name="connsiteY22" fmla="*/ 1276448 h 2515713"/>
                <a:gd name="connsiteX23" fmla="*/ 388229 w 1460519"/>
                <a:gd name="connsiteY23" fmla="*/ 1163711 h 2515713"/>
                <a:gd name="connsiteX24" fmla="*/ 317891 w 1460519"/>
                <a:gd name="connsiteY24" fmla="*/ 998611 h 2515713"/>
                <a:gd name="connsiteX25" fmla="*/ 514838 w 1460519"/>
                <a:gd name="connsiteY25" fmla="*/ 1009943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71705 w 1460519"/>
                <a:gd name="connsiteY4" fmla="*/ 1031240 h 2515713"/>
                <a:gd name="connsiteX5" fmla="*/ 23446 w 1460519"/>
                <a:gd name="connsiteY5" fmla="*/ 1259253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359877 h 2515713"/>
                <a:gd name="connsiteX21" fmla="*/ 241300 w 1460519"/>
                <a:gd name="connsiteY21" fmla="*/ 1347177 h 2515713"/>
                <a:gd name="connsiteX22" fmla="*/ 341727 w 1460519"/>
                <a:gd name="connsiteY22" fmla="*/ 1276448 h 2515713"/>
                <a:gd name="connsiteX23" fmla="*/ 388229 w 1460519"/>
                <a:gd name="connsiteY23" fmla="*/ 1086338 h 2515713"/>
                <a:gd name="connsiteX24" fmla="*/ 317891 w 1460519"/>
                <a:gd name="connsiteY24" fmla="*/ 998611 h 2515713"/>
                <a:gd name="connsiteX25" fmla="*/ 514838 w 1460519"/>
                <a:gd name="connsiteY25" fmla="*/ 1009943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71705 w 1460519"/>
                <a:gd name="connsiteY4" fmla="*/ 1031240 h 2515713"/>
                <a:gd name="connsiteX5" fmla="*/ 23446 w 1460519"/>
                <a:gd name="connsiteY5" fmla="*/ 1259253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359877 h 2515713"/>
                <a:gd name="connsiteX21" fmla="*/ 241300 w 1460519"/>
                <a:gd name="connsiteY21" fmla="*/ 1347177 h 2515713"/>
                <a:gd name="connsiteX22" fmla="*/ 341727 w 1460519"/>
                <a:gd name="connsiteY22" fmla="*/ 1248313 h 2515713"/>
                <a:gd name="connsiteX23" fmla="*/ 388229 w 1460519"/>
                <a:gd name="connsiteY23" fmla="*/ 1086338 h 2515713"/>
                <a:gd name="connsiteX24" fmla="*/ 317891 w 1460519"/>
                <a:gd name="connsiteY24" fmla="*/ 998611 h 2515713"/>
                <a:gd name="connsiteX25" fmla="*/ 514838 w 1460519"/>
                <a:gd name="connsiteY25" fmla="*/ 1009943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71705 w 1460519"/>
                <a:gd name="connsiteY4" fmla="*/ 1031240 h 2515713"/>
                <a:gd name="connsiteX5" fmla="*/ 23446 w 1460519"/>
                <a:gd name="connsiteY5" fmla="*/ 1259253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444284 h 2515713"/>
                <a:gd name="connsiteX21" fmla="*/ 241300 w 1460519"/>
                <a:gd name="connsiteY21" fmla="*/ 1347177 h 2515713"/>
                <a:gd name="connsiteX22" fmla="*/ 341727 w 1460519"/>
                <a:gd name="connsiteY22" fmla="*/ 1248313 h 2515713"/>
                <a:gd name="connsiteX23" fmla="*/ 388229 w 1460519"/>
                <a:gd name="connsiteY23" fmla="*/ 1086338 h 2515713"/>
                <a:gd name="connsiteX24" fmla="*/ 317891 w 1460519"/>
                <a:gd name="connsiteY24" fmla="*/ 998611 h 2515713"/>
                <a:gd name="connsiteX25" fmla="*/ 514838 w 1460519"/>
                <a:gd name="connsiteY25" fmla="*/ 1009943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71705 w 1460519"/>
                <a:gd name="connsiteY4" fmla="*/ 1031240 h 2515713"/>
                <a:gd name="connsiteX5" fmla="*/ 23446 w 1460519"/>
                <a:gd name="connsiteY5" fmla="*/ 1188915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444284 h 2515713"/>
                <a:gd name="connsiteX21" fmla="*/ 241300 w 1460519"/>
                <a:gd name="connsiteY21" fmla="*/ 1347177 h 2515713"/>
                <a:gd name="connsiteX22" fmla="*/ 341727 w 1460519"/>
                <a:gd name="connsiteY22" fmla="*/ 1248313 h 2515713"/>
                <a:gd name="connsiteX23" fmla="*/ 388229 w 1460519"/>
                <a:gd name="connsiteY23" fmla="*/ 1086338 h 2515713"/>
                <a:gd name="connsiteX24" fmla="*/ 317891 w 1460519"/>
                <a:gd name="connsiteY24" fmla="*/ 998611 h 2515713"/>
                <a:gd name="connsiteX25" fmla="*/ 514838 w 1460519"/>
                <a:gd name="connsiteY25" fmla="*/ 1009943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92806 w 1460519"/>
                <a:gd name="connsiteY4" fmla="*/ 1024206 h 2515713"/>
                <a:gd name="connsiteX5" fmla="*/ 23446 w 1460519"/>
                <a:gd name="connsiteY5" fmla="*/ 1188915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444284 h 2515713"/>
                <a:gd name="connsiteX21" fmla="*/ 241300 w 1460519"/>
                <a:gd name="connsiteY21" fmla="*/ 1347177 h 2515713"/>
                <a:gd name="connsiteX22" fmla="*/ 341727 w 1460519"/>
                <a:gd name="connsiteY22" fmla="*/ 1248313 h 2515713"/>
                <a:gd name="connsiteX23" fmla="*/ 388229 w 1460519"/>
                <a:gd name="connsiteY23" fmla="*/ 1086338 h 2515713"/>
                <a:gd name="connsiteX24" fmla="*/ 317891 w 1460519"/>
                <a:gd name="connsiteY24" fmla="*/ 998611 h 2515713"/>
                <a:gd name="connsiteX25" fmla="*/ 514838 w 1460519"/>
                <a:gd name="connsiteY25" fmla="*/ 1009943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92806 w 1460519"/>
                <a:gd name="connsiteY4" fmla="*/ 1024206 h 2515713"/>
                <a:gd name="connsiteX5" fmla="*/ 23446 w 1460519"/>
                <a:gd name="connsiteY5" fmla="*/ 1188915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14300 w 1460519"/>
                <a:gd name="connsiteY19" fmla="*/ 1537677 h 2515713"/>
                <a:gd name="connsiteX20" fmla="*/ 177800 w 1460519"/>
                <a:gd name="connsiteY20" fmla="*/ 1444284 h 2515713"/>
                <a:gd name="connsiteX21" fmla="*/ 241300 w 1460519"/>
                <a:gd name="connsiteY21" fmla="*/ 1347177 h 2515713"/>
                <a:gd name="connsiteX22" fmla="*/ 341727 w 1460519"/>
                <a:gd name="connsiteY22" fmla="*/ 1248313 h 2515713"/>
                <a:gd name="connsiteX23" fmla="*/ 388229 w 1460519"/>
                <a:gd name="connsiteY23" fmla="*/ 1086338 h 2515713"/>
                <a:gd name="connsiteX24" fmla="*/ 317891 w 1460519"/>
                <a:gd name="connsiteY24" fmla="*/ 998611 h 2515713"/>
                <a:gd name="connsiteX25" fmla="*/ 514838 w 1460519"/>
                <a:gd name="connsiteY25" fmla="*/ 1009943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92806 w 1460519"/>
                <a:gd name="connsiteY4" fmla="*/ 1024206 h 2515713"/>
                <a:gd name="connsiteX5" fmla="*/ 23446 w 1460519"/>
                <a:gd name="connsiteY5" fmla="*/ 1188915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14300 w 1460519"/>
                <a:gd name="connsiteY18" fmla="*/ 1728177 h 2515713"/>
                <a:gd name="connsiteX19" fmla="*/ 107266 w 1460519"/>
                <a:gd name="connsiteY19" fmla="*/ 1622084 h 2515713"/>
                <a:gd name="connsiteX20" fmla="*/ 177800 w 1460519"/>
                <a:gd name="connsiteY20" fmla="*/ 1444284 h 2515713"/>
                <a:gd name="connsiteX21" fmla="*/ 241300 w 1460519"/>
                <a:gd name="connsiteY21" fmla="*/ 1347177 h 2515713"/>
                <a:gd name="connsiteX22" fmla="*/ 341727 w 1460519"/>
                <a:gd name="connsiteY22" fmla="*/ 1248313 h 2515713"/>
                <a:gd name="connsiteX23" fmla="*/ 388229 w 1460519"/>
                <a:gd name="connsiteY23" fmla="*/ 1086338 h 2515713"/>
                <a:gd name="connsiteX24" fmla="*/ 317891 w 1460519"/>
                <a:gd name="connsiteY24" fmla="*/ 998611 h 2515713"/>
                <a:gd name="connsiteX25" fmla="*/ 514838 w 1460519"/>
                <a:gd name="connsiteY25" fmla="*/ 1009943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61033 w 1460519"/>
                <a:gd name="connsiteY0" fmla="*/ 0 h 2515713"/>
                <a:gd name="connsiteX1" fmla="*/ 215900 w 1460519"/>
                <a:gd name="connsiteY1" fmla="*/ 394677 h 2515713"/>
                <a:gd name="connsiteX2" fmla="*/ 180731 w 1460519"/>
                <a:gd name="connsiteY2" fmla="*/ 686777 h 2515713"/>
                <a:gd name="connsiteX3" fmla="*/ 203005 w 1460519"/>
                <a:gd name="connsiteY3" fmla="*/ 953281 h 2515713"/>
                <a:gd name="connsiteX4" fmla="*/ 92806 w 1460519"/>
                <a:gd name="connsiteY4" fmla="*/ 1024206 h 2515713"/>
                <a:gd name="connsiteX5" fmla="*/ 23446 w 1460519"/>
                <a:gd name="connsiteY5" fmla="*/ 1188915 h 2515713"/>
                <a:gd name="connsiteX6" fmla="*/ 60764 w 1460519"/>
                <a:gd name="connsiteY6" fmla="*/ 1337213 h 2515713"/>
                <a:gd name="connsiteX7" fmla="*/ 88899 w 1460519"/>
                <a:gd name="connsiteY7" fmla="*/ 1386448 h 2515713"/>
                <a:gd name="connsiteX8" fmla="*/ 0 w 1460519"/>
                <a:gd name="connsiteY8" fmla="*/ 1677377 h 2515713"/>
                <a:gd name="connsiteX9" fmla="*/ 88900 w 1460519"/>
                <a:gd name="connsiteY9" fmla="*/ 1969477 h 2515713"/>
                <a:gd name="connsiteX10" fmla="*/ 228600 w 1460519"/>
                <a:gd name="connsiteY10" fmla="*/ 2274277 h 2515713"/>
                <a:gd name="connsiteX11" fmla="*/ 317500 w 1460519"/>
                <a:gd name="connsiteY11" fmla="*/ 2426677 h 2515713"/>
                <a:gd name="connsiteX12" fmla="*/ 342900 w 1460519"/>
                <a:gd name="connsiteY12" fmla="*/ 2325077 h 2515713"/>
                <a:gd name="connsiteX13" fmla="*/ 292100 w 1460519"/>
                <a:gd name="connsiteY13" fmla="*/ 2198077 h 2515713"/>
                <a:gd name="connsiteX14" fmla="*/ 419100 w 1460519"/>
                <a:gd name="connsiteY14" fmla="*/ 2159977 h 2515713"/>
                <a:gd name="connsiteX15" fmla="*/ 546100 w 1460519"/>
                <a:gd name="connsiteY15" fmla="*/ 2223477 h 2515713"/>
                <a:gd name="connsiteX16" fmla="*/ 368300 w 1460519"/>
                <a:gd name="connsiteY16" fmla="*/ 2083777 h 2515713"/>
                <a:gd name="connsiteX17" fmla="*/ 266700 w 1460519"/>
                <a:gd name="connsiteY17" fmla="*/ 2020277 h 2515713"/>
                <a:gd name="connsiteX18" fmla="*/ 163537 w 1460519"/>
                <a:gd name="connsiteY18" fmla="*/ 1904023 h 2515713"/>
                <a:gd name="connsiteX19" fmla="*/ 107266 w 1460519"/>
                <a:gd name="connsiteY19" fmla="*/ 1622084 h 2515713"/>
                <a:gd name="connsiteX20" fmla="*/ 177800 w 1460519"/>
                <a:gd name="connsiteY20" fmla="*/ 1444284 h 2515713"/>
                <a:gd name="connsiteX21" fmla="*/ 241300 w 1460519"/>
                <a:gd name="connsiteY21" fmla="*/ 1347177 h 2515713"/>
                <a:gd name="connsiteX22" fmla="*/ 341727 w 1460519"/>
                <a:gd name="connsiteY22" fmla="*/ 1248313 h 2515713"/>
                <a:gd name="connsiteX23" fmla="*/ 388229 w 1460519"/>
                <a:gd name="connsiteY23" fmla="*/ 1086338 h 2515713"/>
                <a:gd name="connsiteX24" fmla="*/ 317891 w 1460519"/>
                <a:gd name="connsiteY24" fmla="*/ 998611 h 2515713"/>
                <a:gd name="connsiteX25" fmla="*/ 514838 w 1460519"/>
                <a:gd name="connsiteY25" fmla="*/ 1009943 h 2515713"/>
                <a:gd name="connsiteX26" fmla="*/ 571500 w 1460519"/>
                <a:gd name="connsiteY26" fmla="*/ 1016977 h 2515713"/>
                <a:gd name="connsiteX27" fmla="*/ 647700 w 1460519"/>
                <a:gd name="connsiteY27" fmla="*/ 953477 h 2515713"/>
                <a:gd name="connsiteX28" fmla="*/ 736600 w 1460519"/>
                <a:gd name="connsiteY28" fmla="*/ 991577 h 2515713"/>
                <a:gd name="connsiteX29" fmla="*/ 774700 w 1460519"/>
                <a:gd name="connsiteY29" fmla="*/ 1080477 h 2515713"/>
                <a:gd name="connsiteX30" fmla="*/ 685800 w 1460519"/>
                <a:gd name="connsiteY30" fmla="*/ 1245577 h 2515713"/>
                <a:gd name="connsiteX31" fmla="*/ 787400 w 1460519"/>
                <a:gd name="connsiteY31" fmla="*/ 1397977 h 2515713"/>
                <a:gd name="connsiteX32" fmla="*/ 889000 w 1460519"/>
                <a:gd name="connsiteY32" fmla="*/ 1474177 h 2515713"/>
                <a:gd name="connsiteX33" fmla="*/ 889000 w 1460519"/>
                <a:gd name="connsiteY33" fmla="*/ 1537677 h 2515713"/>
                <a:gd name="connsiteX34" fmla="*/ 889000 w 1460519"/>
                <a:gd name="connsiteY34" fmla="*/ 1601177 h 2515713"/>
                <a:gd name="connsiteX35" fmla="*/ 685800 w 1460519"/>
                <a:gd name="connsiteY35" fmla="*/ 1639277 h 2515713"/>
                <a:gd name="connsiteX36" fmla="*/ 889000 w 1460519"/>
                <a:gd name="connsiteY36" fmla="*/ 1601177 h 2515713"/>
                <a:gd name="connsiteX37" fmla="*/ 939800 w 1460519"/>
                <a:gd name="connsiteY37" fmla="*/ 1601177 h 2515713"/>
                <a:gd name="connsiteX38" fmla="*/ 939800 w 1460519"/>
                <a:gd name="connsiteY38" fmla="*/ 1728177 h 2515713"/>
                <a:gd name="connsiteX39" fmla="*/ 952500 w 1460519"/>
                <a:gd name="connsiteY39" fmla="*/ 1982177 h 2515713"/>
                <a:gd name="connsiteX40" fmla="*/ 927100 w 1460519"/>
                <a:gd name="connsiteY40" fmla="*/ 2439377 h 2515713"/>
                <a:gd name="connsiteX41" fmla="*/ 977900 w 1460519"/>
                <a:gd name="connsiteY41" fmla="*/ 2312377 h 2515713"/>
                <a:gd name="connsiteX42" fmla="*/ 990600 w 1460519"/>
                <a:gd name="connsiteY42" fmla="*/ 2515577 h 2515713"/>
                <a:gd name="connsiteX43" fmla="*/ 1003300 w 1460519"/>
                <a:gd name="connsiteY43" fmla="*/ 2337777 h 2515713"/>
                <a:gd name="connsiteX44" fmla="*/ 1079500 w 1460519"/>
                <a:gd name="connsiteY44" fmla="*/ 1994877 h 2515713"/>
                <a:gd name="connsiteX45" fmla="*/ 1104900 w 1460519"/>
                <a:gd name="connsiteY45" fmla="*/ 1944077 h 2515713"/>
                <a:gd name="connsiteX46" fmla="*/ 1092200 w 1460519"/>
                <a:gd name="connsiteY46" fmla="*/ 1639277 h 2515713"/>
                <a:gd name="connsiteX47" fmla="*/ 1143000 w 1460519"/>
                <a:gd name="connsiteY47" fmla="*/ 1512277 h 2515713"/>
                <a:gd name="connsiteX48" fmla="*/ 1295400 w 1460519"/>
                <a:gd name="connsiteY48" fmla="*/ 1588477 h 2515713"/>
                <a:gd name="connsiteX49" fmla="*/ 1117600 w 1460519"/>
                <a:gd name="connsiteY49" fmla="*/ 1436077 h 2515713"/>
                <a:gd name="connsiteX50" fmla="*/ 1104900 w 1460519"/>
                <a:gd name="connsiteY50" fmla="*/ 1423377 h 2515713"/>
                <a:gd name="connsiteX51" fmla="*/ 1066800 w 1460519"/>
                <a:gd name="connsiteY51" fmla="*/ 1194777 h 2515713"/>
                <a:gd name="connsiteX52" fmla="*/ 1041400 w 1460519"/>
                <a:gd name="connsiteY52" fmla="*/ 1131277 h 2515713"/>
                <a:gd name="connsiteX53" fmla="*/ 1041400 w 1460519"/>
                <a:gd name="connsiteY53" fmla="*/ 1131277 h 2515713"/>
                <a:gd name="connsiteX54" fmla="*/ 1155700 w 1460519"/>
                <a:gd name="connsiteY54" fmla="*/ 1245577 h 2515713"/>
                <a:gd name="connsiteX55" fmla="*/ 1155700 w 1460519"/>
                <a:gd name="connsiteY55" fmla="*/ 1245577 h 2515713"/>
                <a:gd name="connsiteX56" fmla="*/ 1244600 w 1460519"/>
                <a:gd name="connsiteY56" fmla="*/ 1410677 h 2515713"/>
                <a:gd name="connsiteX57" fmla="*/ 1282700 w 1460519"/>
                <a:gd name="connsiteY57" fmla="*/ 1626577 h 2515713"/>
                <a:gd name="connsiteX58" fmla="*/ 1282700 w 1460519"/>
                <a:gd name="connsiteY58" fmla="*/ 1905977 h 2515713"/>
                <a:gd name="connsiteX59" fmla="*/ 1333500 w 1460519"/>
                <a:gd name="connsiteY59" fmla="*/ 1690077 h 2515713"/>
                <a:gd name="connsiteX60" fmla="*/ 1333500 w 1460519"/>
                <a:gd name="connsiteY60" fmla="*/ 1512277 h 2515713"/>
                <a:gd name="connsiteX61" fmla="*/ 1219200 w 1460519"/>
                <a:gd name="connsiteY61" fmla="*/ 1258277 h 2515713"/>
                <a:gd name="connsiteX62" fmla="*/ 1460500 w 1460519"/>
                <a:gd name="connsiteY62" fmla="*/ 1309077 h 2515713"/>
                <a:gd name="connsiteX63" fmla="*/ 1231900 w 1460519"/>
                <a:gd name="connsiteY63" fmla="*/ 1169377 h 2515713"/>
                <a:gd name="connsiteX64" fmla="*/ 1104900 w 1460519"/>
                <a:gd name="connsiteY64" fmla="*/ 1105877 h 2515713"/>
                <a:gd name="connsiteX65" fmla="*/ 939800 w 1460519"/>
                <a:gd name="connsiteY65" fmla="*/ 889977 h 2515713"/>
                <a:gd name="connsiteX66" fmla="*/ 762000 w 1460519"/>
                <a:gd name="connsiteY66" fmla="*/ 775677 h 2515713"/>
                <a:gd name="connsiteX67" fmla="*/ 647700 w 1460519"/>
                <a:gd name="connsiteY67" fmla="*/ 737577 h 2515713"/>
                <a:gd name="connsiteX68" fmla="*/ 609600 w 1460519"/>
                <a:gd name="connsiteY68" fmla="*/ 724877 h 2515713"/>
                <a:gd name="connsiteX69" fmla="*/ 609600 w 1460519"/>
                <a:gd name="connsiteY69" fmla="*/ 280377 h 2515713"/>
                <a:gd name="connsiteX70" fmla="*/ 749300 w 1460519"/>
                <a:gd name="connsiteY70" fmla="*/ 102577 h 2515713"/>
                <a:gd name="connsiteX71" fmla="*/ 1028700 w 1460519"/>
                <a:gd name="connsiteY71" fmla="*/ 89877 h 2515713"/>
                <a:gd name="connsiteX72" fmla="*/ 1028700 w 1460519"/>
                <a:gd name="connsiteY72" fmla="*/ 89877 h 2515713"/>
                <a:gd name="connsiteX0" fmla="*/ 246965 w 1446451"/>
                <a:gd name="connsiteY0" fmla="*/ 0 h 2515713"/>
                <a:gd name="connsiteX1" fmla="*/ 201832 w 1446451"/>
                <a:gd name="connsiteY1" fmla="*/ 394677 h 2515713"/>
                <a:gd name="connsiteX2" fmla="*/ 166663 w 1446451"/>
                <a:gd name="connsiteY2" fmla="*/ 686777 h 2515713"/>
                <a:gd name="connsiteX3" fmla="*/ 188937 w 1446451"/>
                <a:gd name="connsiteY3" fmla="*/ 953281 h 2515713"/>
                <a:gd name="connsiteX4" fmla="*/ 78738 w 1446451"/>
                <a:gd name="connsiteY4" fmla="*/ 1024206 h 2515713"/>
                <a:gd name="connsiteX5" fmla="*/ 9378 w 1446451"/>
                <a:gd name="connsiteY5" fmla="*/ 1188915 h 2515713"/>
                <a:gd name="connsiteX6" fmla="*/ 46696 w 1446451"/>
                <a:gd name="connsiteY6" fmla="*/ 1337213 h 2515713"/>
                <a:gd name="connsiteX7" fmla="*/ 74831 w 1446451"/>
                <a:gd name="connsiteY7" fmla="*/ 1386448 h 2515713"/>
                <a:gd name="connsiteX8" fmla="*/ 0 w 1446451"/>
                <a:gd name="connsiteY8" fmla="*/ 1677377 h 2515713"/>
                <a:gd name="connsiteX9" fmla="*/ 74832 w 1446451"/>
                <a:gd name="connsiteY9" fmla="*/ 1969477 h 2515713"/>
                <a:gd name="connsiteX10" fmla="*/ 214532 w 1446451"/>
                <a:gd name="connsiteY10" fmla="*/ 2274277 h 2515713"/>
                <a:gd name="connsiteX11" fmla="*/ 303432 w 1446451"/>
                <a:gd name="connsiteY11" fmla="*/ 2426677 h 2515713"/>
                <a:gd name="connsiteX12" fmla="*/ 328832 w 1446451"/>
                <a:gd name="connsiteY12" fmla="*/ 2325077 h 2515713"/>
                <a:gd name="connsiteX13" fmla="*/ 278032 w 1446451"/>
                <a:gd name="connsiteY13" fmla="*/ 2198077 h 2515713"/>
                <a:gd name="connsiteX14" fmla="*/ 405032 w 1446451"/>
                <a:gd name="connsiteY14" fmla="*/ 2159977 h 2515713"/>
                <a:gd name="connsiteX15" fmla="*/ 532032 w 1446451"/>
                <a:gd name="connsiteY15" fmla="*/ 2223477 h 2515713"/>
                <a:gd name="connsiteX16" fmla="*/ 354232 w 1446451"/>
                <a:gd name="connsiteY16" fmla="*/ 2083777 h 2515713"/>
                <a:gd name="connsiteX17" fmla="*/ 252632 w 1446451"/>
                <a:gd name="connsiteY17" fmla="*/ 2020277 h 2515713"/>
                <a:gd name="connsiteX18" fmla="*/ 149469 w 1446451"/>
                <a:gd name="connsiteY18" fmla="*/ 1904023 h 2515713"/>
                <a:gd name="connsiteX19" fmla="*/ 93198 w 1446451"/>
                <a:gd name="connsiteY19" fmla="*/ 1622084 h 2515713"/>
                <a:gd name="connsiteX20" fmla="*/ 163732 w 1446451"/>
                <a:gd name="connsiteY20" fmla="*/ 1444284 h 2515713"/>
                <a:gd name="connsiteX21" fmla="*/ 227232 w 1446451"/>
                <a:gd name="connsiteY21" fmla="*/ 1347177 h 2515713"/>
                <a:gd name="connsiteX22" fmla="*/ 327659 w 1446451"/>
                <a:gd name="connsiteY22" fmla="*/ 1248313 h 2515713"/>
                <a:gd name="connsiteX23" fmla="*/ 374161 w 1446451"/>
                <a:gd name="connsiteY23" fmla="*/ 1086338 h 2515713"/>
                <a:gd name="connsiteX24" fmla="*/ 303823 w 1446451"/>
                <a:gd name="connsiteY24" fmla="*/ 998611 h 2515713"/>
                <a:gd name="connsiteX25" fmla="*/ 500770 w 1446451"/>
                <a:gd name="connsiteY25" fmla="*/ 1009943 h 2515713"/>
                <a:gd name="connsiteX26" fmla="*/ 557432 w 1446451"/>
                <a:gd name="connsiteY26" fmla="*/ 1016977 h 2515713"/>
                <a:gd name="connsiteX27" fmla="*/ 633632 w 1446451"/>
                <a:gd name="connsiteY27" fmla="*/ 953477 h 2515713"/>
                <a:gd name="connsiteX28" fmla="*/ 722532 w 1446451"/>
                <a:gd name="connsiteY28" fmla="*/ 991577 h 2515713"/>
                <a:gd name="connsiteX29" fmla="*/ 760632 w 1446451"/>
                <a:gd name="connsiteY29" fmla="*/ 1080477 h 2515713"/>
                <a:gd name="connsiteX30" fmla="*/ 671732 w 1446451"/>
                <a:gd name="connsiteY30" fmla="*/ 1245577 h 2515713"/>
                <a:gd name="connsiteX31" fmla="*/ 773332 w 1446451"/>
                <a:gd name="connsiteY31" fmla="*/ 1397977 h 2515713"/>
                <a:gd name="connsiteX32" fmla="*/ 874932 w 1446451"/>
                <a:gd name="connsiteY32" fmla="*/ 1474177 h 2515713"/>
                <a:gd name="connsiteX33" fmla="*/ 874932 w 1446451"/>
                <a:gd name="connsiteY33" fmla="*/ 1537677 h 2515713"/>
                <a:gd name="connsiteX34" fmla="*/ 874932 w 1446451"/>
                <a:gd name="connsiteY34" fmla="*/ 1601177 h 2515713"/>
                <a:gd name="connsiteX35" fmla="*/ 671732 w 1446451"/>
                <a:gd name="connsiteY35" fmla="*/ 1639277 h 2515713"/>
                <a:gd name="connsiteX36" fmla="*/ 874932 w 1446451"/>
                <a:gd name="connsiteY36" fmla="*/ 1601177 h 2515713"/>
                <a:gd name="connsiteX37" fmla="*/ 925732 w 1446451"/>
                <a:gd name="connsiteY37" fmla="*/ 1601177 h 2515713"/>
                <a:gd name="connsiteX38" fmla="*/ 925732 w 1446451"/>
                <a:gd name="connsiteY38" fmla="*/ 1728177 h 2515713"/>
                <a:gd name="connsiteX39" fmla="*/ 938432 w 1446451"/>
                <a:gd name="connsiteY39" fmla="*/ 1982177 h 2515713"/>
                <a:gd name="connsiteX40" fmla="*/ 913032 w 1446451"/>
                <a:gd name="connsiteY40" fmla="*/ 2439377 h 2515713"/>
                <a:gd name="connsiteX41" fmla="*/ 963832 w 1446451"/>
                <a:gd name="connsiteY41" fmla="*/ 2312377 h 2515713"/>
                <a:gd name="connsiteX42" fmla="*/ 976532 w 1446451"/>
                <a:gd name="connsiteY42" fmla="*/ 2515577 h 2515713"/>
                <a:gd name="connsiteX43" fmla="*/ 989232 w 1446451"/>
                <a:gd name="connsiteY43" fmla="*/ 2337777 h 2515713"/>
                <a:gd name="connsiteX44" fmla="*/ 1065432 w 1446451"/>
                <a:gd name="connsiteY44" fmla="*/ 1994877 h 2515713"/>
                <a:gd name="connsiteX45" fmla="*/ 1090832 w 1446451"/>
                <a:gd name="connsiteY45" fmla="*/ 1944077 h 2515713"/>
                <a:gd name="connsiteX46" fmla="*/ 1078132 w 1446451"/>
                <a:gd name="connsiteY46" fmla="*/ 1639277 h 2515713"/>
                <a:gd name="connsiteX47" fmla="*/ 1128932 w 1446451"/>
                <a:gd name="connsiteY47" fmla="*/ 1512277 h 2515713"/>
                <a:gd name="connsiteX48" fmla="*/ 1281332 w 1446451"/>
                <a:gd name="connsiteY48" fmla="*/ 1588477 h 2515713"/>
                <a:gd name="connsiteX49" fmla="*/ 1103532 w 1446451"/>
                <a:gd name="connsiteY49" fmla="*/ 1436077 h 2515713"/>
                <a:gd name="connsiteX50" fmla="*/ 1090832 w 1446451"/>
                <a:gd name="connsiteY50" fmla="*/ 1423377 h 2515713"/>
                <a:gd name="connsiteX51" fmla="*/ 1052732 w 1446451"/>
                <a:gd name="connsiteY51" fmla="*/ 1194777 h 2515713"/>
                <a:gd name="connsiteX52" fmla="*/ 1027332 w 1446451"/>
                <a:gd name="connsiteY52" fmla="*/ 1131277 h 2515713"/>
                <a:gd name="connsiteX53" fmla="*/ 1027332 w 1446451"/>
                <a:gd name="connsiteY53" fmla="*/ 1131277 h 2515713"/>
                <a:gd name="connsiteX54" fmla="*/ 1141632 w 1446451"/>
                <a:gd name="connsiteY54" fmla="*/ 1245577 h 2515713"/>
                <a:gd name="connsiteX55" fmla="*/ 1141632 w 1446451"/>
                <a:gd name="connsiteY55" fmla="*/ 1245577 h 2515713"/>
                <a:gd name="connsiteX56" fmla="*/ 1230532 w 1446451"/>
                <a:gd name="connsiteY56" fmla="*/ 1410677 h 2515713"/>
                <a:gd name="connsiteX57" fmla="*/ 1268632 w 1446451"/>
                <a:gd name="connsiteY57" fmla="*/ 1626577 h 2515713"/>
                <a:gd name="connsiteX58" fmla="*/ 1268632 w 1446451"/>
                <a:gd name="connsiteY58" fmla="*/ 1905977 h 2515713"/>
                <a:gd name="connsiteX59" fmla="*/ 1319432 w 1446451"/>
                <a:gd name="connsiteY59" fmla="*/ 1690077 h 2515713"/>
                <a:gd name="connsiteX60" fmla="*/ 1319432 w 1446451"/>
                <a:gd name="connsiteY60" fmla="*/ 1512277 h 2515713"/>
                <a:gd name="connsiteX61" fmla="*/ 1205132 w 1446451"/>
                <a:gd name="connsiteY61" fmla="*/ 1258277 h 2515713"/>
                <a:gd name="connsiteX62" fmla="*/ 1446432 w 1446451"/>
                <a:gd name="connsiteY62" fmla="*/ 1309077 h 2515713"/>
                <a:gd name="connsiteX63" fmla="*/ 1217832 w 1446451"/>
                <a:gd name="connsiteY63" fmla="*/ 1169377 h 2515713"/>
                <a:gd name="connsiteX64" fmla="*/ 1090832 w 1446451"/>
                <a:gd name="connsiteY64" fmla="*/ 1105877 h 2515713"/>
                <a:gd name="connsiteX65" fmla="*/ 925732 w 1446451"/>
                <a:gd name="connsiteY65" fmla="*/ 889977 h 2515713"/>
                <a:gd name="connsiteX66" fmla="*/ 747932 w 1446451"/>
                <a:gd name="connsiteY66" fmla="*/ 775677 h 2515713"/>
                <a:gd name="connsiteX67" fmla="*/ 633632 w 1446451"/>
                <a:gd name="connsiteY67" fmla="*/ 737577 h 2515713"/>
                <a:gd name="connsiteX68" fmla="*/ 595532 w 1446451"/>
                <a:gd name="connsiteY68" fmla="*/ 724877 h 2515713"/>
                <a:gd name="connsiteX69" fmla="*/ 595532 w 1446451"/>
                <a:gd name="connsiteY69" fmla="*/ 280377 h 2515713"/>
                <a:gd name="connsiteX70" fmla="*/ 735232 w 1446451"/>
                <a:gd name="connsiteY70" fmla="*/ 102577 h 2515713"/>
                <a:gd name="connsiteX71" fmla="*/ 1014632 w 1446451"/>
                <a:gd name="connsiteY71" fmla="*/ 89877 h 2515713"/>
                <a:gd name="connsiteX72" fmla="*/ 1014632 w 1446451"/>
                <a:gd name="connsiteY72" fmla="*/ 89877 h 2515713"/>
                <a:gd name="connsiteX0" fmla="*/ 247023 w 1446509"/>
                <a:gd name="connsiteY0" fmla="*/ 0 h 2515713"/>
                <a:gd name="connsiteX1" fmla="*/ 201890 w 1446509"/>
                <a:gd name="connsiteY1" fmla="*/ 394677 h 2515713"/>
                <a:gd name="connsiteX2" fmla="*/ 166721 w 1446509"/>
                <a:gd name="connsiteY2" fmla="*/ 686777 h 2515713"/>
                <a:gd name="connsiteX3" fmla="*/ 188995 w 1446509"/>
                <a:gd name="connsiteY3" fmla="*/ 953281 h 2515713"/>
                <a:gd name="connsiteX4" fmla="*/ 78796 w 1446509"/>
                <a:gd name="connsiteY4" fmla="*/ 1024206 h 2515713"/>
                <a:gd name="connsiteX5" fmla="*/ 9436 w 1446509"/>
                <a:gd name="connsiteY5" fmla="*/ 1188915 h 2515713"/>
                <a:gd name="connsiteX6" fmla="*/ 46754 w 1446509"/>
                <a:gd name="connsiteY6" fmla="*/ 1337213 h 2515713"/>
                <a:gd name="connsiteX7" fmla="*/ 74889 w 1446509"/>
                <a:gd name="connsiteY7" fmla="*/ 1386448 h 2515713"/>
                <a:gd name="connsiteX8" fmla="*/ 58 w 1446509"/>
                <a:gd name="connsiteY8" fmla="*/ 1677377 h 2515713"/>
                <a:gd name="connsiteX9" fmla="*/ 88958 w 1446509"/>
                <a:gd name="connsiteY9" fmla="*/ 1983545 h 2515713"/>
                <a:gd name="connsiteX10" fmla="*/ 214590 w 1446509"/>
                <a:gd name="connsiteY10" fmla="*/ 2274277 h 2515713"/>
                <a:gd name="connsiteX11" fmla="*/ 303490 w 1446509"/>
                <a:gd name="connsiteY11" fmla="*/ 2426677 h 2515713"/>
                <a:gd name="connsiteX12" fmla="*/ 328890 w 1446509"/>
                <a:gd name="connsiteY12" fmla="*/ 2325077 h 2515713"/>
                <a:gd name="connsiteX13" fmla="*/ 278090 w 1446509"/>
                <a:gd name="connsiteY13" fmla="*/ 2198077 h 2515713"/>
                <a:gd name="connsiteX14" fmla="*/ 405090 w 1446509"/>
                <a:gd name="connsiteY14" fmla="*/ 2159977 h 2515713"/>
                <a:gd name="connsiteX15" fmla="*/ 532090 w 1446509"/>
                <a:gd name="connsiteY15" fmla="*/ 2223477 h 2515713"/>
                <a:gd name="connsiteX16" fmla="*/ 354290 w 1446509"/>
                <a:gd name="connsiteY16" fmla="*/ 2083777 h 2515713"/>
                <a:gd name="connsiteX17" fmla="*/ 252690 w 1446509"/>
                <a:gd name="connsiteY17" fmla="*/ 2020277 h 2515713"/>
                <a:gd name="connsiteX18" fmla="*/ 149527 w 1446509"/>
                <a:gd name="connsiteY18" fmla="*/ 1904023 h 2515713"/>
                <a:gd name="connsiteX19" fmla="*/ 93256 w 1446509"/>
                <a:gd name="connsiteY19" fmla="*/ 1622084 h 2515713"/>
                <a:gd name="connsiteX20" fmla="*/ 163790 w 1446509"/>
                <a:gd name="connsiteY20" fmla="*/ 1444284 h 2515713"/>
                <a:gd name="connsiteX21" fmla="*/ 227290 w 1446509"/>
                <a:gd name="connsiteY21" fmla="*/ 1347177 h 2515713"/>
                <a:gd name="connsiteX22" fmla="*/ 327717 w 1446509"/>
                <a:gd name="connsiteY22" fmla="*/ 1248313 h 2515713"/>
                <a:gd name="connsiteX23" fmla="*/ 374219 w 1446509"/>
                <a:gd name="connsiteY23" fmla="*/ 1086338 h 2515713"/>
                <a:gd name="connsiteX24" fmla="*/ 303881 w 1446509"/>
                <a:gd name="connsiteY24" fmla="*/ 998611 h 2515713"/>
                <a:gd name="connsiteX25" fmla="*/ 500828 w 1446509"/>
                <a:gd name="connsiteY25" fmla="*/ 1009943 h 2515713"/>
                <a:gd name="connsiteX26" fmla="*/ 557490 w 1446509"/>
                <a:gd name="connsiteY26" fmla="*/ 1016977 h 2515713"/>
                <a:gd name="connsiteX27" fmla="*/ 633690 w 1446509"/>
                <a:gd name="connsiteY27" fmla="*/ 953477 h 2515713"/>
                <a:gd name="connsiteX28" fmla="*/ 722590 w 1446509"/>
                <a:gd name="connsiteY28" fmla="*/ 991577 h 2515713"/>
                <a:gd name="connsiteX29" fmla="*/ 760690 w 1446509"/>
                <a:gd name="connsiteY29" fmla="*/ 1080477 h 2515713"/>
                <a:gd name="connsiteX30" fmla="*/ 671790 w 1446509"/>
                <a:gd name="connsiteY30" fmla="*/ 1245577 h 2515713"/>
                <a:gd name="connsiteX31" fmla="*/ 773390 w 1446509"/>
                <a:gd name="connsiteY31" fmla="*/ 1397977 h 2515713"/>
                <a:gd name="connsiteX32" fmla="*/ 874990 w 1446509"/>
                <a:gd name="connsiteY32" fmla="*/ 1474177 h 2515713"/>
                <a:gd name="connsiteX33" fmla="*/ 874990 w 1446509"/>
                <a:gd name="connsiteY33" fmla="*/ 1537677 h 2515713"/>
                <a:gd name="connsiteX34" fmla="*/ 874990 w 1446509"/>
                <a:gd name="connsiteY34" fmla="*/ 1601177 h 2515713"/>
                <a:gd name="connsiteX35" fmla="*/ 671790 w 1446509"/>
                <a:gd name="connsiteY35" fmla="*/ 1639277 h 2515713"/>
                <a:gd name="connsiteX36" fmla="*/ 874990 w 1446509"/>
                <a:gd name="connsiteY36" fmla="*/ 1601177 h 2515713"/>
                <a:gd name="connsiteX37" fmla="*/ 925790 w 1446509"/>
                <a:gd name="connsiteY37" fmla="*/ 1601177 h 2515713"/>
                <a:gd name="connsiteX38" fmla="*/ 925790 w 1446509"/>
                <a:gd name="connsiteY38" fmla="*/ 1728177 h 2515713"/>
                <a:gd name="connsiteX39" fmla="*/ 938490 w 1446509"/>
                <a:gd name="connsiteY39" fmla="*/ 1982177 h 2515713"/>
                <a:gd name="connsiteX40" fmla="*/ 913090 w 1446509"/>
                <a:gd name="connsiteY40" fmla="*/ 2439377 h 2515713"/>
                <a:gd name="connsiteX41" fmla="*/ 963890 w 1446509"/>
                <a:gd name="connsiteY41" fmla="*/ 2312377 h 2515713"/>
                <a:gd name="connsiteX42" fmla="*/ 976590 w 1446509"/>
                <a:gd name="connsiteY42" fmla="*/ 2515577 h 2515713"/>
                <a:gd name="connsiteX43" fmla="*/ 989290 w 1446509"/>
                <a:gd name="connsiteY43" fmla="*/ 2337777 h 2515713"/>
                <a:gd name="connsiteX44" fmla="*/ 1065490 w 1446509"/>
                <a:gd name="connsiteY44" fmla="*/ 1994877 h 2515713"/>
                <a:gd name="connsiteX45" fmla="*/ 1090890 w 1446509"/>
                <a:gd name="connsiteY45" fmla="*/ 1944077 h 2515713"/>
                <a:gd name="connsiteX46" fmla="*/ 1078190 w 1446509"/>
                <a:gd name="connsiteY46" fmla="*/ 1639277 h 2515713"/>
                <a:gd name="connsiteX47" fmla="*/ 1128990 w 1446509"/>
                <a:gd name="connsiteY47" fmla="*/ 1512277 h 2515713"/>
                <a:gd name="connsiteX48" fmla="*/ 1281390 w 1446509"/>
                <a:gd name="connsiteY48" fmla="*/ 1588477 h 2515713"/>
                <a:gd name="connsiteX49" fmla="*/ 1103590 w 1446509"/>
                <a:gd name="connsiteY49" fmla="*/ 1436077 h 2515713"/>
                <a:gd name="connsiteX50" fmla="*/ 1090890 w 1446509"/>
                <a:gd name="connsiteY50" fmla="*/ 1423377 h 2515713"/>
                <a:gd name="connsiteX51" fmla="*/ 1052790 w 1446509"/>
                <a:gd name="connsiteY51" fmla="*/ 1194777 h 2515713"/>
                <a:gd name="connsiteX52" fmla="*/ 1027390 w 1446509"/>
                <a:gd name="connsiteY52" fmla="*/ 1131277 h 2515713"/>
                <a:gd name="connsiteX53" fmla="*/ 1027390 w 1446509"/>
                <a:gd name="connsiteY53" fmla="*/ 1131277 h 2515713"/>
                <a:gd name="connsiteX54" fmla="*/ 1141690 w 1446509"/>
                <a:gd name="connsiteY54" fmla="*/ 1245577 h 2515713"/>
                <a:gd name="connsiteX55" fmla="*/ 1141690 w 1446509"/>
                <a:gd name="connsiteY55" fmla="*/ 1245577 h 2515713"/>
                <a:gd name="connsiteX56" fmla="*/ 1230590 w 1446509"/>
                <a:gd name="connsiteY56" fmla="*/ 1410677 h 2515713"/>
                <a:gd name="connsiteX57" fmla="*/ 1268690 w 1446509"/>
                <a:gd name="connsiteY57" fmla="*/ 1626577 h 2515713"/>
                <a:gd name="connsiteX58" fmla="*/ 1268690 w 1446509"/>
                <a:gd name="connsiteY58" fmla="*/ 1905977 h 2515713"/>
                <a:gd name="connsiteX59" fmla="*/ 1319490 w 1446509"/>
                <a:gd name="connsiteY59" fmla="*/ 1690077 h 2515713"/>
                <a:gd name="connsiteX60" fmla="*/ 1319490 w 1446509"/>
                <a:gd name="connsiteY60" fmla="*/ 1512277 h 2515713"/>
                <a:gd name="connsiteX61" fmla="*/ 1205190 w 1446509"/>
                <a:gd name="connsiteY61" fmla="*/ 1258277 h 2515713"/>
                <a:gd name="connsiteX62" fmla="*/ 1446490 w 1446509"/>
                <a:gd name="connsiteY62" fmla="*/ 1309077 h 2515713"/>
                <a:gd name="connsiteX63" fmla="*/ 1217890 w 1446509"/>
                <a:gd name="connsiteY63" fmla="*/ 1169377 h 2515713"/>
                <a:gd name="connsiteX64" fmla="*/ 1090890 w 1446509"/>
                <a:gd name="connsiteY64" fmla="*/ 1105877 h 2515713"/>
                <a:gd name="connsiteX65" fmla="*/ 925790 w 1446509"/>
                <a:gd name="connsiteY65" fmla="*/ 889977 h 2515713"/>
                <a:gd name="connsiteX66" fmla="*/ 747990 w 1446509"/>
                <a:gd name="connsiteY66" fmla="*/ 775677 h 2515713"/>
                <a:gd name="connsiteX67" fmla="*/ 633690 w 1446509"/>
                <a:gd name="connsiteY67" fmla="*/ 737577 h 2515713"/>
                <a:gd name="connsiteX68" fmla="*/ 595590 w 1446509"/>
                <a:gd name="connsiteY68" fmla="*/ 724877 h 2515713"/>
                <a:gd name="connsiteX69" fmla="*/ 595590 w 1446509"/>
                <a:gd name="connsiteY69" fmla="*/ 280377 h 2515713"/>
                <a:gd name="connsiteX70" fmla="*/ 735290 w 1446509"/>
                <a:gd name="connsiteY70" fmla="*/ 102577 h 2515713"/>
                <a:gd name="connsiteX71" fmla="*/ 1014690 w 1446509"/>
                <a:gd name="connsiteY71" fmla="*/ 89877 h 2515713"/>
                <a:gd name="connsiteX72" fmla="*/ 1014690 w 1446509"/>
                <a:gd name="connsiteY72" fmla="*/ 89877 h 2515713"/>
                <a:gd name="connsiteX0" fmla="*/ 247023 w 1446509"/>
                <a:gd name="connsiteY0" fmla="*/ 0 h 2515713"/>
                <a:gd name="connsiteX1" fmla="*/ 201890 w 1446509"/>
                <a:gd name="connsiteY1" fmla="*/ 394677 h 2515713"/>
                <a:gd name="connsiteX2" fmla="*/ 166721 w 1446509"/>
                <a:gd name="connsiteY2" fmla="*/ 686777 h 2515713"/>
                <a:gd name="connsiteX3" fmla="*/ 188995 w 1446509"/>
                <a:gd name="connsiteY3" fmla="*/ 953281 h 2515713"/>
                <a:gd name="connsiteX4" fmla="*/ 78796 w 1446509"/>
                <a:gd name="connsiteY4" fmla="*/ 1024206 h 2515713"/>
                <a:gd name="connsiteX5" fmla="*/ 9436 w 1446509"/>
                <a:gd name="connsiteY5" fmla="*/ 1188915 h 2515713"/>
                <a:gd name="connsiteX6" fmla="*/ 46754 w 1446509"/>
                <a:gd name="connsiteY6" fmla="*/ 1337213 h 2515713"/>
                <a:gd name="connsiteX7" fmla="*/ 74889 w 1446509"/>
                <a:gd name="connsiteY7" fmla="*/ 1386448 h 2515713"/>
                <a:gd name="connsiteX8" fmla="*/ 58 w 1446509"/>
                <a:gd name="connsiteY8" fmla="*/ 1677377 h 2515713"/>
                <a:gd name="connsiteX9" fmla="*/ 88958 w 1446509"/>
                <a:gd name="connsiteY9" fmla="*/ 1983545 h 2515713"/>
                <a:gd name="connsiteX10" fmla="*/ 214590 w 1446509"/>
                <a:gd name="connsiteY10" fmla="*/ 2274277 h 2515713"/>
                <a:gd name="connsiteX11" fmla="*/ 303490 w 1446509"/>
                <a:gd name="connsiteY11" fmla="*/ 2426677 h 2515713"/>
                <a:gd name="connsiteX12" fmla="*/ 328890 w 1446509"/>
                <a:gd name="connsiteY12" fmla="*/ 2325077 h 2515713"/>
                <a:gd name="connsiteX13" fmla="*/ 278090 w 1446509"/>
                <a:gd name="connsiteY13" fmla="*/ 2198077 h 2515713"/>
                <a:gd name="connsiteX14" fmla="*/ 405090 w 1446509"/>
                <a:gd name="connsiteY14" fmla="*/ 2159977 h 2515713"/>
                <a:gd name="connsiteX15" fmla="*/ 532090 w 1446509"/>
                <a:gd name="connsiteY15" fmla="*/ 2223477 h 2515713"/>
                <a:gd name="connsiteX16" fmla="*/ 354290 w 1446509"/>
                <a:gd name="connsiteY16" fmla="*/ 2083777 h 2515713"/>
                <a:gd name="connsiteX17" fmla="*/ 252690 w 1446509"/>
                <a:gd name="connsiteY17" fmla="*/ 2020277 h 2515713"/>
                <a:gd name="connsiteX18" fmla="*/ 128425 w 1446509"/>
                <a:gd name="connsiteY18" fmla="*/ 1812583 h 2515713"/>
                <a:gd name="connsiteX19" fmla="*/ 93256 w 1446509"/>
                <a:gd name="connsiteY19" fmla="*/ 1622084 h 2515713"/>
                <a:gd name="connsiteX20" fmla="*/ 163790 w 1446509"/>
                <a:gd name="connsiteY20" fmla="*/ 1444284 h 2515713"/>
                <a:gd name="connsiteX21" fmla="*/ 227290 w 1446509"/>
                <a:gd name="connsiteY21" fmla="*/ 1347177 h 2515713"/>
                <a:gd name="connsiteX22" fmla="*/ 327717 w 1446509"/>
                <a:gd name="connsiteY22" fmla="*/ 1248313 h 2515713"/>
                <a:gd name="connsiteX23" fmla="*/ 374219 w 1446509"/>
                <a:gd name="connsiteY23" fmla="*/ 1086338 h 2515713"/>
                <a:gd name="connsiteX24" fmla="*/ 303881 w 1446509"/>
                <a:gd name="connsiteY24" fmla="*/ 998611 h 2515713"/>
                <a:gd name="connsiteX25" fmla="*/ 500828 w 1446509"/>
                <a:gd name="connsiteY25" fmla="*/ 1009943 h 2515713"/>
                <a:gd name="connsiteX26" fmla="*/ 557490 w 1446509"/>
                <a:gd name="connsiteY26" fmla="*/ 1016977 h 2515713"/>
                <a:gd name="connsiteX27" fmla="*/ 633690 w 1446509"/>
                <a:gd name="connsiteY27" fmla="*/ 953477 h 2515713"/>
                <a:gd name="connsiteX28" fmla="*/ 722590 w 1446509"/>
                <a:gd name="connsiteY28" fmla="*/ 991577 h 2515713"/>
                <a:gd name="connsiteX29" fmla="*/ 760690 w 1446509"/>
                <a:gd name="connsiteY29" fmla="*/ 1080477 h 2515713"/>
                <a:gd name="connsiteX30" fmla="*/ 671790 w 1446509"/>
                <a:gd name="connsiteY30" fmla="*/ 1245577 h 2515713"/>
                <a:gd name="connsiteX31" fmla="*/ 773390 w 1446509"/>
                <a:gd name="connsiteY31" fmla="*/ 1397977 h 2515713"/>
                <a:gd name="connsiteX32" fmla="*/ 874990 w 1446509"/>
                <a:gd name="connsiteY32" fmla="*/ 1474177 h 2515713"/>
                <a:gd name="connsiteX33" fmla="*/ 874990 w 1446509"/>
                <a:gd name="connsiteY33" fmla="*/ 1537677 h 2515713"/>
                <a:gd name="connsiteX34" fmla="*/ 874990 w 1446509"/>
                <a:gd name="connsiteY34" fmla="*/ 1601177 h 2515713"/>
                <a:gd name="connsiteX35" fmla="*/ 671790 w 1446509"/>
                <a:gd name="connsiteY35" fmla="*/ 1639277 h 2515713"/>
                <a:gd name="connsiteX36" fmla="*/ 874990 w 1446509"/>
                <a:gd name="connsiteY36" fmla="*/ 1601177 h 2515713"/>
                <a:gd name="connsiteX37" fmla="*/ 925790 w 1446509"/>
                <a:gd name="connsiteY37" fmla="*/ 1601177 h 2515713"/>
                <a:gd name="connsiteX38" fmla="*/ 925790 w 1446509"/>
                <a:gd name="connsiteY38" fmla="*/ 1728177 h 2515713"/>
                <a:gd name="connsiteX39" fmla="*/ 938490 w 1446509"/>
                <a:gd name="connsiteY39" fmla="*/ 1982177 h 2515713"/>
                <a:gd name="connsiteX40" fmla="*/ 913090 w 1446509"/>
                <a:gd name="connsiteY40" fmla="*/ 2439377 h 2515713"/>
                <a:gd name="connsiteX41" fmla="*/ 963890 w 1446509"/>
                <a:gd name="connsiteY41" fmla="*/ 2312377 h 2515713"/>
                <a:gd name="connsiteX42" fmla="*/ 976590 w 1446509"/>
                <a:gd name="connsiteY42" fmla="*/ 2515577 h 2515713"/>
                <a:gd name="connsiteX43" fmla="*/ 989290 w 1446509"/>
                <a:gd name="connsiteY43" fmla="*/ 2337777 h 2515713"/>
                <a:gd name="connsiteX44" fmla="*/ 1065490 w 1446509"/>
                <a:gd name="connsiteY44" fmla="*/ 1994877 h 2515713"/>
                <a:gd name="connsiteX45" fmla="*/ 1090890 w 1446509"/>
                <a:gd name="connsiteY45" fmla="*/ 1944077 h 2515713"/>
                <a:gd name="connsiteX46" fmla="*/ 1078190 w 1446509"/>
                <a:gd name="connsiteY46" fmla="*/ 1639277 h 2515713"/>
                <a:gd name="connsiteX47" fmla="*/ 1128990 w 1446509"/>
                <a:gd name="connsiteY47" fmla="*/ 1512277 h 2515713"/>
                <a:gd name="connsiteX48" fmla="*/ 1281390 w 1446509"/>
                <a:gd name="connsiteY48" fmla="*/ 1588477 h 2515713"/>
                <a:gd name="connsiteX49" fmla="*/ 1103590 w 1446509"/>
                <a:gd name="connsiteY49" fmla="*/ 1436077 h 2515713"/>
                <a:gd name="connsiteX50" fmla="*/ 1090890 w 1446509"/>
                <a:gd name="connsiteY50" fmla="*/ 1423377 h 2515713"/>
                <a:gd name="connsiteX51" fmla="*/ 1052790 w 1446509"/>
                <a:gd name="connsiteY51" fmla="*/ 1194777 h 2515713"/>
                <a:gd name="connsiteX52" fmla="*/ 1027390 w 1446509"/>
                <a:gd name="connsiteY52" fmla="*/ 1131277 h 2515713"/>
                <a:gd name="connsiteX53" fmla="*/ 1027390 w 1446509"/>
                <a:gd name="connsiteY53" fmla="*/ 1131277 h 2515713"/>
                <a:gd name="connsiteX54" fmla="*/ 1141690 w 1446509"/>
                <a:gd name="connsiteY54" fmla="*/ 1245577 h 2515713"/>
                <a:gd name="connsiteX55" fmla="*/ 1141690 w 1446509"/>
                <a:gd name="connsiteY55" fmla="*/ 1245577 h 2515713"/>
                <a:gd name="connsiteX56" fmla="*/ 1230590 w 1446509"/>
                <a:gd name="connsiteY56" fmla="*/ 1410677 h 2515713"/>
                <a:gd name="connsiteX57" fmla="*/ 1268690 w 1446509"/>
                <a:gd name="connsiteY57" fmla="*/ 1626577 h 2515713"/>
                <a:gd name="connsiteX58" fmla="*/ 1268690 w 1446509"/>
                <a:gd name="connsiteY58" fmla="*/ 1905977 h 2515713"/>
                <a:gd name="connsiteX59" fmla="*/ 1319490 w 1446509"/>
                <a:gd name="connsiteY59" fmla="*/ 1690077 h 2515713"/>
                <a:gd name="connsiteX60" fmla="*/ 1319490 w 1446509"/>
                <a:gd name="connsiteY60" fmla="*/ 1512277 h 2515713"/>
                <a:gd name="connsiteX61" fmla="*/ 1205190 w 1446509"/>
                <a:gd name="connsiteY61" fmla="*/ 1258277 h 2515713"/>
                <a:gd name="connsiteX62" fmla="*/ 1446490 w 1446509"/>
                <a:gd name="connsiteY62" fmla="*/ 1309077 h 2515713"/>
                <a:gd name="connsiteX63" fmla="*/ 1217890 w 1446509"/>
                <a:gd name="connsiteY63" fmla="*/ 1169377 h 2515713"/>
                <a:gd name="connsiteX64" fmla="*/ 1090890 w 1446509"/>
                <a:gd name="connsiteY64" fmla="*/ 1105877 h 2515713"/>
                <a:gd name="connsiteX65" fmla="*/ 925790 w 1446509"/>
                <a:gd name="connsiteY65" fmla="*/ 889977 h 2515713"/>
                <a:gd name="connsiteX66" fmla="*/ 747990 w 1446509"/>
                <a:gd name="connsiteY66" fmla="*/ 775677 h 2515713"/>
                <a:gd name="connsiteX67" fmla="*/ 633690 w 1446509"/>
                <a:gd name="connsiteY67" fmla="*/ 737577 h 2515713"/>
                <a:gd name="connsiteX68" fmla="*/ 595590 w 1446509"/>
                <a:gd name="connsiteY68" fmla="*/ 724877 h 2515713"/>
                <a:gd name="connsiteX69" fmla="*/ 595590 w 1446509"/>
                <a:gd name="connsiteY69" fmla="*/ 280377 h 2515713"/>
                <a:gd name="connsiteX70" fmla="*/ 735290 w 1446509"/>
                <a:gd name="connsiteY70" fmla="*/ 102577 h 2515713"/>
                <a:gd name="connsiteX71" fmla="*/ 1014690 w 1446509"/>
                <a:gd name="connsiteY71" fmla="*/ 89877 h 2515713"/>
                <a:gd name="connsiteX72" fmla="*/ 1014690 w 1446509"/>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205972 w 1437891"/>
                <a:gd name="connsiteY10" fmla="*/ 2274277 h 2515713"/>
                <a:gd name="connsiteX11" fmla="*/ 294872 w 1437891"/>
                <a:gd name="connsiteY11" fmla="*/ 2426677 h 2515713"/>
                <a:gd name="connsiteX12" fmla="*/ 320272 w 1437891"/>
                <a:gd name="connsiteY12" fmla="*/ 2325077 h 2515713"/>
                <a:gd name="connsiteX13" fmla="*/ 269472 w 1437891"/>
                <a:gd name="connsiteY13" fmla="*/ 2198077 h 2515713"/>
                <a:gd name="connsiteX14" fmla="*/ 396472 w 1437891"/>
                <a:gd name="connsiteY14" fmla="*/ 2159977 h 2515713"/>
                <a:gd name="connsiteX15" fmla="*/ 523472 w 1437891"/>
                <a:gd name="connsiteY15" fmla="*/ 2223477 h 2515713"/>
                <a:gd name="connsiteX16" fmla="*/ 345672 w 1437891"/>
                <a:gd name="connsiteY16" fmla="*/ 2083777 h 2515713"/>
                <a:gd name="connsiteX17" fmla="*/ 244072 w 1437891"/>
                <a:gd name="connsiteY17" fmla="*/ 2020277 h 2515713"/>
                <a:gd name="connsiteX18" fmla="*/ 119807 w 1437891"/>
                <a:gd name="connsiteY18" fmla="*/ 1812583 h 2515713"/>
                <a:gd name="connsiteX19" fmla="*/ 84638 w 1437891"/>
                <a:gd name="connsiteY19" fmla="*/ 162208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56735 w 1437891"/>
                <a:gd name="connsiteY10" fmla="*/ 2168770 h 2515713"/>
                <a:gd name="connsiteX11" fmla="*/ 294872 w 1437891"/>
                <a:gd name="connsiteY11" fmla="*/ 2426677 h 2515713"/>
                <a:gd name="connsiteX12" fmla="*/ 320272 w 1437891"/>
                <a:gd name="connsiteY12" fmla="*/ 2325077 h 2515713"/>
                <a:gd name="connsiteX13" fmla="*/ 269472 w 1437891"/>
                <a:gd name="connsiteY13" fmla="*/ 2198077 h 2515713"/>
                <a:gd name="connsiteX14" fmla="*/ 396472 w 1437891"/>
                <a:gd name="connsiteY14" fmla="*/ 2159977 h 2515713"/>
                <a:gd name="connsiteX15" fmla="*/ 523472 w 1437891"/>
                <a:gd name="connsiteY15" fmla="*/ 2223477 h 2515713"/>
                <a:gd name="connsiteX16" fmla="*/ 345672 w 1437891"/>
                <a:gd name="connsiteY16" fmla="*/ 2083777 h 2515713"/>
                <a:gd name="connsiteX17" fmla="*/ 244072 w 1437891"/>
                <a:gd name="connsiteY17" fmla="*/ 2020277 h 2515713"/>
                <a:gd name="connsiteX18" fmla="*/ 119807 w 1437891"/>
                <a:gd name="connsiteY18" fmla="*/ 1812583 h 2515713"/>
                <a:gd name="connsiteX19" fmla="*/ 84638 w 1437891"/>
                <a:gd name="connsiteY19" fmla="*/ 162208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56735 w 1437891"/>
                <a:gd name="connsiteY10" fmla="*/ 2168770 h 2515713"/>
                <a:gd name="connsiteX11" fmla="*/ 294872 w 1437891"/>
                <a:gd name="connsiteY11" fmla="*/ 2426677 h 2515713"/>
                <a:gd name="connsiteX12" fmla="*/ 249934 w 1437891"/>
                <a:gd name="connsiteY12" fmla="*/ 2254739 h 2515713"/>
                <a:gd name="connsiteX13" fmla="*/ 269472 w 1437891"/>
                <a:gd name="connsiteY13" fmla="*/ 2198077 h 2515713"/>
                <a:gd name="connsiteX14" fmla="*/ 396472 w 1437891"/>
                <a:gd name="connsiteY14" fmla="*/ 2159977 h 2515713"/>
                <a:gd name="connsiteX15" fmla="*/ 523472 w 1437891"/>
                <a:gd name="connsiteY15" fmla="*/ 2223477 h 2515713"/>
                <a:gd name="connsiteX16" fmla="*/ 345672 w 1437891"/>
                <a:gd name="connsiteY16" fmla="*/ 2083777 h 2515713"/>
                <a:gd name="connsiteX17" fmla="*/ 244072 w 1437891"/>
                <a:gd name="connsiteY17" fmla="*/ 2020277 h 2515713"/>
                <a:gd name="connsiteX18" fmla="*/ 119807 w 1437891"/>
                <a:gd name="connsiteY18" fmla="*/ 1812583 h 2515713"/>
                <a:gd name="connsiteX19" fmla="*/ 84638 w 1437891"/>
                <a:gd name="connsiteY19" fmla="*/ 162208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56735 w 1437891"/>
                <a:gd name="connsiteY10" fmla="*/ 2168770 h 2515713"/>
                <a:gd name="connsiteX11" fmla="*/ 294872 w 1437891"/>
                <a:gd name="connsiteY11" fmla="*/ 2426677 h 2515713"/>
                <a:gd name="connsiteX12" fmla="*/ 249934 w 1437891"/>
                <a:gd name="connsiteY12" fmla="*/ 2254739 h 2515713"/>
                <a:gd name="connsiteX13" fmla="*/ 163965 w 1437891"/>
                <a:gd name="connsiteY13" fmla="*/ 2071468 h 2515713"/>
                <a:gd name="connsiteX14" fmla="*/ 396472 w 1437891"/>
                <a:gd name="connsiteY14" fmla="*/ 2159977 h 2515713"/>
                <a:gd name="connsiteX15" fmla="*/ 523472 w 1437891"/>
                <a:gd name="connsiteY15" fmla="*/ 2223477 h 2515713"/>
                <a:gd name="connsiteX16" fmla="*/ 345672 w 1437891"/>
                <a:gd name="connsiteY16" fmla="*/ 2083777 h 2515713"/>
                <a:gd name="connsiteX17" fmla="*/ 244072 w 1437891"/>
                <a:gd name="connsiteY17" fmla="*/ 2020277 h 2515713"/>
                <a:gd name="connsiteX18" fmla="*/ 119807 w 1437891"/>
                <a:gd name="connsiteY18" fmla="*/ 1812583 h 2515713"/>
                <a:gd name="connsiteX19" fmla="*/ 84638 w 1437891"/>
                <a:gd name="connsiteY19" fmla="*/ 162208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56735 w 1437891"/>
                <a:gd name="connsiteY10" fmla="*/ 2168770 h 2515713"/>
                <a:gd name="connsiteX11" fmla="*/ 294872 w 1437891"/>
                <a:gd name="connsiteY11" fmla="*/ 2426677 h 2515713"/>
                <a:gd name="connsiteX12" fmla="*/ 249934 w 1437891"/>
                <a:gd name="connsiteY12" fmla="*/ 2254739 h 2515713"/>
                <a:gd name="connsiteX13" fmla="*/ 163965 w 1437891"/>
                <a:gd name="connsiteY13" fmla="*/ 2071468 h 2515713"/>
                <a:gd name="connsiteX14" fmla="*/ 389438 w 1437891"/>
                <a:gd name="connsiteY14" fmla="*/ 2202180 h 2515713"/>
                <a:gd name="connsiteX15" fmla="*/ 523472 w 1437891"/>
                <a:gd name="connsiteY15" fmla="*/ 2223477 h 2515713"/>
                <a:gd name="connsiteX16" fmla="*/ 345672 w 1437891"/>
                <a:gd name="connsiteY16" fmla="*/ 2083777 h 2515713"/>
                <a:gd name="connsiteX17" fmla="*/ 244072 w 1437891"/>
                <a:gd name="connsiteY17" fmla="*/ 2020277 h 2515713"/>
                <a:gd name="connsiteX18" fmla="*/ 119807 w 1437891"/>
                <a:gd name="connsiteY18" fmla="*/ 1812583 h 2515713"/>
                <a:gd name="connsiteX19" fmla="*/ 84638 w 1437891"/>
                <a:gd name="connsiteY19" fmla="*/ 162208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56735 w 1437891"/>
                <a:gd name="connsiteY10" fmla="*/ 2168770 h 2515713"/>
                <a:gd name="connsiteX11" fmla="*/ 294872 w 1437891"/>
                <a:gd name="connsiteY11" fmla="*/ 2426677 h 2515713"/>
                <a:gd name="connsiteX12" fmla="*/ 249934 w 1437891"/>
                <a:gd name="connsiteY12" fmla="*/ 2254739 h 2515713"/>
                <a:gd name="connsiteX13" fmla="*/ 178033 w 1437891"/>
                <a:gd name="connsiteY13" fmla="*/ 2050366 h 2515713"/>
                <a:gd name="connsiteX14" fmla="*/ 389438 w 1437891"/>
                <a:gd name="connsiteY14" fmla="*/ 2202180 h 2515713"/>
                <a:gd name="connsiteX15" fmla="*/ 523472 w 1437891"/>
                <a:gd name="connsiteY15" fmla="*/ 2223477 h 2515713"/>
                <a:gd name="connsiteX16" fmla="*/ 345672 w 1437891"/>
                <a:gd name="connsiteY16" fmla="*/ 2083777 h 2515713"/>
                <a:gd name="connsiteX17" fmla="*/ 244072 w 1437891"/>
                <a:gd name="connsiteY17" fmla="*/ 2020277 h 2515713"/>
                <a:gd name="connsiteX18" fmla="*/ 119807 w 1437891"/>
                <a:gd name="connsiteY18" fmla="*/ 1812583 h 2515713"/>
                <a:gd name="connsiteX19" fmla="*/ 84638 w 1437891"/>
                <a:gd name="connsiteY19" fmla="*/ 162208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56735 w 1437891"/>
                <a:gd name="connsiteY10" fmla="*/ 2168770 h 2515713"/>
                <a:gd name="connsiteX11" fmla="*/ 294872 w 1437891"/>
                <a:gd name="connsiteY11" fmla="*/ 2426677 h 2515713"/>
                <a:gd name="connsiteX12" fmla="*/ 249934 w 1437891"/>
                <a:gd name="connsiteY12" fmla="*/ 2254739 h 2515713"/>
                <a:gd name="connsiteX13" fmla="*/ 213203 w 1437891"/>
                <a:gd name="connsiteY13" fmla="*/ 2099603 h 2515713"/>
                <a:gd name="connsiteX14" fmla="*/ 389438 w 1437891"/>
                <a:gd name="connsiteY14" fmla="*/ 2202180 h 2515713"/>
                <a:gd name="connsiteX15" fmla="*/ 523472 w 1437891"/>
                <a:gd name="connsiteY15" fmla="*/ 2223477 h 2515713"/>
                <a:gd name="connsiteX16" fmla="*/ 345672 w 1437891"/>
                <a:gd name="connsiteY16" fmla="*/ 2083777 h 2515713"/>
                <a:gd name="connsiteX17" fmla="*/ 244072 w 1437891"/>
                <a:gd name="connsiteY17" fmla="*/ 2020277 h 2515713"/>
                <a:gd name="connsiteX18" fmla="*/ 119807 w 1437891"/>
                <a:gd name="connsiteY18" fmla="*/ 1812583 h 2515713"/>
                <a:gd name="connsiteX19" fmla="*/ 84638 w 1437891"/>
                <a:gd name="connsiteY19" fmla="*/ 162208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56735 w 1437891"/>
                <a:gd name="connsiteY10" fmla="*/ 2168770 h 2515713"/>
                <a:gd name="connsiteX11" fmla="*/ 294872 w 1437891"/>
                <a:gd name="connsiteY11" fmla="*/ 2426677 h 2515713"/>
                <a:gd name="connsiteX12" fmla="*/ 249934 w 1437891"/>
                <a:gd name="connsiteY12" fmla="*/ 2254739 h 2515713"/>
                <a:gd name="connsiteX13" fmla="*/ 213203 w 1437891"/>
                <a:gd name="connsiteY13" fmla="*/ 2099603 h 2515713"/>
                <a:gd name="connsiteX14" fmla="*/ 389438 w 1437891"/>
                <a:gd name="connsiteY14" fmla="*/ 2202180 h 2515713"/>
                <a:gd name="connsiteX15" fmla="*/ 523472 w 1437891"/>
                <a:gd name="connsiteY15" fmla="*/ 2223477 h 2515713"/>
                <a:gd name="connsiteX16" fmla="*/ 345672 w 1437891"/>
                <a:gd name="connsiteY16" fmla="*/ 2083777 h 2515713"/>
                <a:gd name="connsiteX17" fmla="*/ 215936 w 1437891"/>
                <a:gd name="connsiteY17" fmla="*/ 1964006 h 2515713"/>
                <a:gd name="connsiteX18" fmla="*/ 119807 w 1437891"/>
                <a:gd name="connsiteY18" fmla="*/ 1812583 h 2515713"/>
                <a:gd name="connsiteX19" fmla="*/ 84638 w 1437891"/>
                <a:gd name="connsiteY19" fmla="*/ 162208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56735 w 1437891"/>
                <a:gd name="connsiteY10" fmla="*/ 2168770 h 2515713"/>
                <a:gd name="connsiteX11" fmla="*/ 294872 w 1437891"/>
                <a:gd name="connsiteY11" fmla="*/ 2426677 h 2515713"/>
                <a:gd name="connsiteX12" fmla="*/ 249934 w 1437891"/>
                <a:gd name="connsiteY12" fmla="*/ 2254739 h 2515713"/>
                <a:gd name="connsiteX13" fmla="*/ 213203 w 1437891"/>
                <a:gd name="connsiteY13" fmla="*/ 2099603 h 2515713"/>
                <a:gd name="connsiteX14" fmla="*/ 389438 w 1437891"/>
                <a:gd name="connsiteY14" fmla="*/ 2202180 h 2515713"/>
                <a:gd name="connsiteX15" fmla="*/ 523472 w 1437891"/>
                <a:gd name="connsiteY15" fmla="*/ 2223477 h 2515713"/>
                <a:gd name="connsiteX16" fmla="*/ 345672 w 1437891"/>
                <a:gd name="connsiteY16" fmla="*/ 2118946 h 2515713"/>
                <a:gd name="connsiteX17" fmla="*/ 215936 w 1437891"/>
                <a:gd name="connsiteY17" fmla="*/ 1964006 h 2515713"/>
                <a:gd name="connsiteX18" fmla="*/ 119807 w 1437891"/>
                <a:gd name="connsiteY18" fmla="*/ 1812583 h 2515713"/>
                <a:gd name="connsiteX19" fmla="*/ 84638 w 1437891"/>
                <a:gd name="connsiteY19" fmla="*/ 162208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213203 w 1437891"/>
                <a:gd name="connsiteY13" fmla="*/ 2099603 h 2515713"/>
                <a:gd name="connsiteX14" fmla="*/ 389438 w 1437891"/>
                <a:gd name="connsiteY14" fmla="*/ 2202180 h 2515713"/>
                <a:gd name="connsiteX15" fmla="*/ 523472 w 1437891"/>
                <a:gd name="connsiteY15" fmla="*/ 2223477 h 2515713"/>
                <a:gd name="connsiteX16" fmla="*/ 345672 w 1437891"/>
                <a:gd name="connsiteY16" fmla="*/ 2118946 h 2515713"/>
                <a:gd name="connsiteX17" fmla="*/ 215936 w 1437891"/>
                <a:gd name="connsiteY17" fmla="*/ 1964006 h 2515713"/>
                <a:gd name="connsiteX18" fmla="*/ 119807 w 1437891"/>
                <a:gd name="connsiteY18" fmla="*/ 1812583 h 2515713"/>
                <a:gd name="connsiteX19" fmla="*/ 84638 w 1437891"/>
                <a:gd name="connsiteY19" fmla="*/ 162208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78034 w 1437891"/>
                <a:gd name="connsiteY13" fmla="*/ 2085535 h 2515713"/>
                <a:gd name="connsiteX14" fmla="*/ 389438 w 1437891"/>
                <a:gd name="connsiteY14" fmla="*/ 2202180 h 2515713"/>
                <a:gd name="connsiteX15" fmla="*/ 523472 w 1437891"/>
                <a:gd name="connsiteY15" fmla="*/ 2223477 h 2515713"/>
                <a:gd name="connsiteX16" fmla="*/ 345672 w 1437891"/>
                <a:gd name="connsiteY16" fmla="*/ 2118946 h 2515713"/>
                <a:gd name="connsiteX17" fmla="*/ 215936 w 1437891"/>
                <a:gd name="connsiteY17" fmla="*/ 1964006 h 2515713"/>
                <a:gd name="connsiteX18" fmla="*/ 119807 w 1437891"/>
                <a:gd name="connsiteY18" fmla="*/ 1812583 h 2515713"/>
                <a:gd name="connsiteX19" fmla="*/ 84638 w 1437891"/>
                <a:gd name="connsiteY19" fmla="*/ 162208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89438 w 1437891"/>
                <a:gd name="connsiteY14" fmla="*/ 2202180 h 2515713"/>
                <a:gd name="connsiteX15" fmla="*/ 523472 w 1437891"/>
                <a:gd name="connsiteY15" fmla="*/ 2223477 h 2515713"/>
                <a:gd name="connsiteX16" fmla="*/ 345672 w 1437891"/>
                <a:gd name="connsiteY16" fmla="*/ 2118946 h 2515713"/>
                <a:gd name="connsiteX17" fmla="*/ 215936 w 1437891"/>
                <a:gd name="connsiteY17" fmla="*/ 1964006 h 2515713"/>
                <a:gd name="connsiteX18" fmla="*/ 119807 w 1437891"/>
                <a:gd name="connsiteY18" fmla="*/ 1812583 h 2515713"/>
                <a:gd name="connsiteX19" fmla="*/ 84638 w 1437891"/>
                <a:gd name="connsiteY19" fmla="*/ 162208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89438 w 1437891"/>
                <a:gd name="connsiteY14" fmla="*/ 2202180 h 2515713"/>
                <a:gd name="connsiteX15" fmla="*/ 523472 w 1437891"/>
                <a:gd name="connsiteY15" fmla="*/ 2223477 h 2515713"/>
                <a:gd name="connsiteX16" fmla="*/ 345672 w 1437891"/>
                <a:gd name="connsiteY16" fmla="*/ 2118946 h 2515713"/>
                <a:gd name="connsiteX17" fmla="*/ 201869 w 1437891"/>
                <a:gd name="connsiteY17" fmla="*/ 2013242 h 2515713"/>
                <a:gd name="connsiteX18" fmla="*/ 119807 w 1437891"/>
                <a:gd name="connsiteY18" fmla="*/ 1812583 h 2515713"/>
                <a:gd name="connsiteX19" fmla="*/ 84638 w 1437891"/>
                <a:gd name="connsiteY19" fmla="*/ 162208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89438 w 1437891"/>
                <a:gd name="connsiteY14" fmla="*/ 2202180 h 2515713"/>
                <a:gd name="connsiteX15" fmla="*/ 523472 w 1437891"/>
                <a:gd name="connsiteY15" fmla="*/ 2223477 h 2515713"/>
                <a:gd name="connsiteX16" fmla="*/ 366773 w 1437891"/>
                <a:gd name="connsiteY16" fmla="*/ 2133014 h 2515713"/>
                <a:gd name="connsiteX17" fmla="*/ 201869 w 1437891"/>
                <a:gd name="connsiteY17" fmla="*/ 2013242 h 2515713"/>
                <a:gd name="connsiteX18" fmla="*/ 119807 w 1437891"/>
                <a:gd name="connsiteY18" fmla="*/ 1812583 h 2515713"/>
                <a:gd name="connsiteX19" fmla="*/ 84638 w 1437891"/>
                <a:gd name="connsiteY19" fmla="*/ 162208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54269 w 1437891"/>
                <a:gd name="connsiteY14" fmla="*/ 2167011 h 2515713"/>
                <a:gd name="connsiteX15" fmla="*/ 523472 w 1437891"/>
                <a:gd name="connsiteY15" fmla="*/ 2223477 h 2515713"/>
                <a:gd name="connsiteX16" fmla="*/ 366773 w 1437891"/>
                <a:gd name="connsiteY16" fmla="*/ 2133014 h 2515713"/>
                <a:gd name="connsiteX17" fmla="*/ 201869 w 1437891"/>
                <a:gd name="connsiteY17" fmla="*/ 2013242 h 2515713"/>
                <a:gd name="connsiteX18" fmla="*/ 119807 w 1437891"/>
                <a:gd name="connsiteY18" fmla="*/ 1812583 h 2515713"/>
                <a:gd name="connsiteX19" fmla="*/ 84638 w 1437891"/>
                <a:gd name="connsiteY19" fmla="*/ 162208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54269 w 1437891"/>
                <a:gd name="connsiteY14" fmla="*/ 2167011 h 2515713"/>
                <a:gd name="connsiteX15" fmla="*/ 523472 w 1437891"/>
                <a:gd name="connsiteY15" fmla="*/ 2223477 h 2515713"/>
                <a:gd name="connsiteX16" fmla="*/ 366773 w 1437891"/>
                <a:gd name="connsiteY16" fmla="*/ 2133014 h 2515713"/>
                <a:gd name="connsiteX17" fmla="*/ 201869 w 1437891"/>
                <a:gd name="connsiteY17" fmla="*/ 2013242 h 2515713"/>
                <a:gd name="connsiteX18" fmla="*/ 119807 w 1437891"/>
                <a:gd name="connsiteY18" fmla="*/ 1812583 h 2515713"/>
                <a:gd name="connsiteX19" fmla="*/ 98706 w 1437891"/>
                <a:gd name="connsiteY19" fmla="*/ 165725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92210 w 1437891"/>
                <a:gd name="connsiteY25" fmla="*/ 1009943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54269 w 1437891"/>
                <a:gd name="connsiteY14" fmla="*/ 2167011 h 2515713"/>
                <a:gd name="connsiteX15" fmla="*/ 523472 w 1437891"/>
                <a:gd name="connsiteY15" fmla="*/ 2223477 h 2515713"/>
                <a:gd name="connsiteX16" fmla="*/ 366773 w 1437891"/>
                <a:gd name="connsiteY16" fmla="*/ 2133014 h 2515713"/>
                <a:gd name="connsiteX17" fmla="*/ 201869 w 1437891"/>
                <a:gd name="connsiteY17" fmla="*/ 2013242 h 2515713"/>
                <a:gd name="connsiteX18" fmla="*/ 119807 w 1437891"/>
                <a:gd name="connsiteY18" fmla="*/ 1812583 h 2515713"/>
                <a:gd name="connsiteX19" fmla="*/ 98706 w 1437891"/>
                <a:gd name="connsiteY19" fmla="*/ 165725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35939 w 1437891"/>
                <a:gd name="connsiteY25" fmla="*/ 1031045 h 2515713"/>
                <a:gd name="connsiteX26" fmla="*/ 548872 w 1437891"/>
                <a:gd name="connsiteY26" fmla="*/ 1016977 h 2515713"/>
                <a:gd name="connsiteX27" fmla="*/ 625072 w 1437891"/>
                <a:gd name="connsiteY27" fmla="*/ 953477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54269 w 1437891"/>
                <a:gd name="connsiteY14" fmla="*/ 2167011 h 2515713"/>
                <a:gd name="connsiteX15" fmla="*/ 523472 w 1437891"/>
                <a:gd name="connsiteY15" fmla="*/ 2223477 h 2515713"/>
                <a:gd name="connsiteX16" fmla="*/ 366773 w 1437891"/>
                <a:gd name="connsiteY16" fmla="*/ 2133014 h 2515713"/>
                <a:gd name="connsiteX17" fmla="*/ 201869 w 1437891"/>
                <a:gd name="connsiteY17" fmla="*/ 2013242 h 2515713"/>
                <a:gd name="connsiteX18" fmla="*/ 119807 w 1437891"/>
                <a:gd name="connsiteY18" fmla="*/ 1812583 h 2515713"/>
                <a:gd name="connsiteX19" fmla="*/ 98706 w 1437891"/>
                <a:gd name="connsiteY19" fmla="*/ 165725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35939 w 1437891"/>
                <a:gd name="connsiteY25" fmla="*/ 1031045 h 2515713"/>
                <a:gd name="connsiteX26" fmla="*/ 548872 w 1437891"/>
                <a:gd name="connsiteY26" fmla="*/ 1016977 h 2515713"/>
                <a:gd name="connsiteX27" fmla="*/ 618038 w 1437891"/>
                <a:gd name="connsiteY27" fmla="*/ 847969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54269 w 1437891"/>
                <a:gd name="connsiteY14" fmla="*/ 2167011 h 2515713"/>
                <a:gd name="connsiteX15" fmla="*/ 523472 w 1437891"/>
                <a:gd name="connsiteY15" fmla="*/ 2223477 h 2515713"/>
                <a:gd name="connsiteX16" fmla="*/ 366773 w 1437891"/>
                <a:gd name="connsiteY16" fmla="*/ 2133014 h 2515713"/>
                <a:gd name="connsiteX17" fmla="*/ 201869 w 1437891"/>
                <a:gd name="connsiteY17" fmla="*/ 2013242 h 2515713"/>
                <a:gd name="connsiteX18" fmla="*/ 119807 w 1437891"/>
                <a:gd name="connsiteY18" fmla="*/ 1812583 h 2515713"/>
                <a:gd name="connsiteX19" fmla="*/ 98706 w 1437891"/>
                <a:gd name="connsiteY19" fmla="*/ 165725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35939 w 1437891"/>
                <a:gd name="connsiteY25" fmla="*/ 1031045 h 2515713"/>
                <a:gd name="connsiteX26" fmla="*/ 626244 w 1437891"/>
                <a:gd name="connsiteY26" fmla="*/ 953672 h 2515713"/>
                <a:gd name="connsiteX27" fmla="*/ 618038 w 1437891"/>
                <a:gd name="connsiteY27" fmla="*/ 847969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54269 w 1437891"/>
                <a:gd name="connsiteY14" fmla="*/ 2167011 h 2515713"/>
                <a:gd name="connsiteX15" fmla="*/ 523472 w 1437891"/>
                <a:gd name="connsiteY15" fmla="*/ 2223477 h 2515713"/>
                <a:gd name="connsiteX16" fmla="*/ 366773 w 1437891"/>
                <a:gd name="connsiteY16" fmla="*/ 2133014 h 2515713"/>
                <a:gd name="connsiteX17" fmla="*/ 201869 w 1437891"/>
                <a:gd name="connsiteY17" fmla="*/ 2013242 h 2515713"/>
                <a:gd name="connsiteX18" fmla="*/ 119807 w 1437891"/>
                <a:gd name="connsiteY18" fmla="*/ 1812583 h 2515713"/>
                <a:gd name="connsiteX19" fmla="*/ 98706 w 1437891"/>
                <a:gd name="connsiteY19" fmla="*/ 165725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35939 w 1437891"/>
                <a:gd name="connsiteY25" fmla="*/ 1031045 h 2515713"/>
                <a:gd name="connsiteX26" fmla="*/ 619210 w 1437891"/>
                <a:gd name="connsiteY26" fmla="*/ 932570 h 2515713"/>
                <a:gd name="connsiteX27" fmla="*/ 618038 w 1437891"/>
                <a:gd name="connsiteY27" fmla="*/ 847969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54269 w 1437891"/>
                <a:gd name="connsiteY14" fmla="*/ 2167011 h 2515713"/>
                <a:gd name="connsiteX15" fmla="*/ 523472 w 1437891"/>
                <a:gd name="connsiteY15" fmla="*/ 2223477 h 2515713"/>
                <a:gd name="connsiteX16" fmla="*/ 366773 w 1437891"/>
                <a:gd name="connsiteY16" fmla="*/ 2133014 h 2515713"/>
                <a:gd name="connsiteX17" fmla="*/ 201869 w 1437891"/>
                <a:gd name="connsiteY17" fmla="*/ 2013242 h 2515713"/>
                <a:gd name="connsiteX18" fmla="*/ 119807 w 1437891"/>
                <a:gd name="connsiteY18" fmla="*/ 1812583 h 2515713"/>
                <a:gd name="connsiteX19" fmla="*/ 98706 w 1437891"/>
                <a:gd name="connsiteY19" fmla="*/ 165725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35939 w 1437891"/>
                <a:gd name="connsiteY25" fmla="*/ 1009944 h 2515713"/>
                <a:gd name="connsiteX26" fmla="*/ 619210 w 1437891"/>
                <a:gd name="connsiteY26" fmla="*/ 932570 h 2515713"/>
                <a:gd name="connsiteX27" fmla="*/ 618038 w 1437891"/>
                <a:gd name="connsiteY27" fmla="*/ 847969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54269 w 1437891"/>
                <a:gd name="connsiteY14" fmla="*/ 2167011 h 2515713"/>
                <a:gd name="connsiteX15" fmla="*/ 523472 w 1437891"/>
                <a:gd name="connsiteY15" fmla="*/ 2223477 h 2515713"/>
                <a:gd name="connsiteX16" fmla="*/ 366773 w 1437891"/>
                <a:gd name="connsiteY16" fmla="*/ 2133014 h 2515713"/>
                <a:gd name="connsiteX17" fmla="*/ 201869 w 1437891"/>
                <a:gd name="connsiteY17" fmla="*/ 2013242 h 2515713"/>
                <a:gd name="connsiteX18" fmla="*/ 119807 w 1437891"/>
                <a:gd name="connsiteY18" fmla="*/ 1812583 h 2515713"/>
                <a:gd name="connsiteX19" fmla="*/ 98706 w 1437891"/>
                <a:gd name="connsiteY19" fmla="*/ 165725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35939 w 1437891"/>
                <a:gd name="connsiteY25" fmla="*/ 1009944 h 2515713"/>
                <a:gd name="connsiteX26" fmla="*/ 577007 w 1437891"/>
                <a:gd name="connsiteY26" fmla="*/ 946637 h 2515713"/>
                <a:gd name="connsiteX27" fmla="*/ 618038 w 1437891"/>
                <a:gd name="connsiteY27" fmla="*/ 847969 h 2515713"/>
                <a:gd name="connsiteX28" fmla="*/ 713972 w 1437891"/>
                <a:gd name="connsiteY28" fmla="*/ 991577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54269 w 1437891"/>
                <a:gd name="connsiteY14" fmla="*/ 2167011 h 2515713"/>
                <a:gd name="connsiteX15" fmla="*/ 523472 w 1437891"/>
                <a:gd name="connsiteY15" fmla="*/ 2223477 h 2515713"/>
                <a:gd name="connsiteX16" fmla="*/ 366773 w 1437891"/>
                <a:gd name="connsiteY16" fmla="*/ 2133014 h 2515713"/>
                <a:gd name="connsiteX17" fmla="*/ 201869 w 1437891"/>
                <a:gd name="connsiteY17" fmla="*/ 2013242 h 2515713"/>
                <a:gd name="connsiteX18" fmla="*/ 119807 w 1437891"/>
                <a:gd name="connsiteY18" fmla="*/ 1812583 h 2515713"/>
                <a:gd name="connsiteX19" fmla="*/ 98706 w 1437891"/>
                <a:gd name="connsiteY19" fmla="*/ 165725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35939 w 1437891"/>
                <a:gd name="connsiteY25" fmla="*/ 1009944 h 2515713"/>
                <a:gd name="connsiteX26" fmla="*/ 577007 w 1437891"/>
                <a:gd name="connsiteY26" fmla="*/ 946637 h 2515713"/>
                <a:gd name="connsiteX27" fmla="*/ 618038 w 1437891"/>
                <a:gd name="connsiteY27" fmla="*/ 847969 h 2515713"/>
                <a:gd name="connsiteX28" fmla="*/ 735074 w 1437891"/>
                <a:gd name="connsiteY28" fmla="*/ 963441 h 2515713"/>
                <a:gd name="connsiteX29" fmla="*/ 752072 w 1437891"/>
                <a:gd name="connsiteY29" fmla="*/ 1080477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54269 w 1437891"/>
                <a:gd name="connsiteY14" fmla="*/ 2167011 h 2515713"/>
                <a:gd name="connsiteX15" fmla="*/ 523472 w 1437891"/>
                <a:gd name="connsiteY15" fmla="*/ 2223477 h 2515713"/>
                <a:gd name="connsiteX16" fmla="*/ 366773 w 1437891"/>
                <a:gd name="connsiteY16" fmla="*/ 2133014 h 2515713"/>
                <a:gd name="connsiteX17" fmla="*/ 201869 w 1437891"/>
                <a:gd name="connsiteY17" fmla="*/ 2013242 h 2515713"/>
                <a:gd name="connsiteX18" fmla="*/ 119807 w 1437891"/>
                <a:gd name="connsiteY18" fmla="*/ 1812583 h 2515713"/>
                <a:gd name="connsiteX19" fmla="*/ 98706 w 1437891"/>
                <a:gd name="connsiteY19" fmla="*/ 165725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35939 w 1437891"/>
                <a:gd name="connsiteY25" fmla="*/ 1009944 h 2515713"/>
                <a:gd name="connsiteX26" fmla="*/ 577007 w 1437891"/>
                <a:gd name="connsiteY26" fmla="*/ 946637 h 2515713"/>
                <a:gd name="connsiteX27" fmla="*/ 618038 w 1437891"/>
                <a:gd name="connsiteY27" fmla="*/ 847969 h 2515713"/>
                <a:gd name="connsiteX28" fmla="*/ 735074 w 1437891"/>
                <a:gd name="connsiteY28" fmla="*/ 963441 h 2515713"/>
                <a:gd name="connsiteX29" fmla="*/ 709869 w 1437891"/>
                <a:gd name="connsiteY29" fmla="*/ 1087511 h 2515713"/>
                <a:gd name="connsiteX30" fmla="*/ 663172 w 1437891"/>
                <a:gd name="connsiteY30" fmla="*/ 1245577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54269 w 1437891"/>
                <a:gd name="connsiteY14" fmla="*/ 2167011 h 2515713"/>
                <a:gd name="connsiteX15" fmla="*/ 523472 w 1437891"/>
                <a:gd name="connsiteY15" fmla="*/ 2223477 h 2515713"/>
                <a:gd name="connsiteX16" fmla="*/ 366773 w 1437891"/>
                <a:gd name="connsiteY16" fmla="*/ 2133014 h 2515713"/>
                <a:gd name="connsiteX17" fmla="*/ 201869 w 1437891"/>
                <a:gd name="connsiteY17" fmla="*/ 2013242 h 2515713"/>
                <a:gd name="connsiteX18" fmla="*/ 119807 w 1437891"/>
                <a:gd name="connsiteY18" fmla="*/ 1812583 h 2515713"/>
                <a:gd name="connsiteX19" fmla="*/ 98706 w 1437891"/>
                <a:gd name="connsiteY19" fmla="*/ 165725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35939 w 1437891"/>
                <a:gd name="connsiteY25" fmla="*/ 1009944 h 2515713"/>
                <a:gd name="connsiteX26" fmla="*/ 577007 w 1437891"/>
                <a:gd name="connsiteY26" fmla="*/ 946637 h 2515713"/>
                <a:gd name="connsiteX27" fmla="*/ 618038 w 1437891"/>
                <a:gd name="connsiteY27" fmla="*/ 847969 h 2515713"/>
                <a:gd name="connsiteX28" fmla="*/ 735074 w 1437891"/>
                <a:gd name="connsiteY28" fmla="*/ 963441 h 2515713"/>
                <a:gd name="connsiteX29" fmla="*/ 709869 w 1437891"/>
                <a:gd name="connsiteY29" fmla="*/ 1087511 h 2515713"/>
                <a:gd name="connsiteX30" fmla="*/ 698342 w 1437891"/>
                <a:gd name="connsiteY30" fmla="*/ 1238543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663172 w 1437891"/>
                <a:gd name="connsiteY35" fmla="*/ 1639277 h 2515713"/>
                <a:gd name="connsiteX36" fmla="*/ 866372 w 1437891"/>
                <a:gd name="connsiteY36" fmla="*/ 1601177 h 2515713"/>
                <a:gd name="connsiteX37" fmla="*/ 917172 w 1437891"/>
                <a:gd name="connsiteY37" fmla="*/ 1601177 h 2515713"/>
                <a:gd name="connsiteX38" fmla="*/ 917172 w 1437891"/>
                <a:gd name="connsiteY38" fmla="*/ 1728177 h 2515713"/>
                <a:gd name="connsiteX39" fmla="*/ 929872 w 1437891"/>
                <a:gd name="connsiteY39" fmla="*/ 1982177 h 2515713"/>
                <a:gd name="connsiteX40" fmla="*/ 904472 w 1437891"/>
                <a:gd name="connsiteY40" fmla="*/ 2439377 h 2515713"/>
                <a:gd name="connsiteX41" fmla="*/ 955272 w 1437891"/>
                <a:gd name="connsiteY41" fmla="*/ 2312377 h 2515713"/>
                <a:gd name="connsiteX42" fmla="*/ 967972 w 1437891"/>
                <a:gd name="connsiteY42" fmla="*/ 2515577 h 2515713"/>
                <a:gd name="connsiteX43" fmla="*/ 980672 w 1437891"/>
                <a:gd name="connsiteY43" fmla="*/ 2337777 h 2515713"/>
                <a:gd name="connsiteX44" fmla="*/ 1056872 w 1437891"/>
                <a:gd name="connsiteY44" fmla="*/ 1994877 h 2515713"/>
                <a:gd name="connsiteX45" fmla="*/ 1082272 w 1437891"/>
                <a:gd name="connsiteY45" fmla="*/ 1944077 h 2515713"/>
                <a:gd name="connsiteX46" fmla="*/ 1069572 w 1437891"/>
                <a:gd name="connsiteY46" fmla="*/ 1639277 h 2515713"/>
                <a:gd name="connsiteX47" fmla="*/ 1120372 w 1437891"/>
                <a:gd name="connsiteY47" fmla="*/ 1512277 h 2515713"/>
                <a:gd name="connsiteX48" fmla="*/ 1272772 w 1437891"/>
                <a:gd name="connsiteY48" fmla="*/ 1588477 h 2515713"/>
                <a:gd name="connsiteX49" fmla="*/ 1094972 w 1437891"/>
                <a:gd name="connsiteY49" fmla="*/ 1436077 h 2515713"/>
                <a:gd name="connsiteX50" fmla="*/ 1082272 w 1437891"/>
                <a:gd name="connsiteY50" fmla="*/ 1423377 h 2515713"/>
                <a:gd name="connsiteX51" fmla="*/ 1044172 w 1437891"/>
                <a:gd name="connsiteY51" fmla="*/ 1194777 h 2515713"/>
                <a:gd name="connsiteX52" fmla="*/ 1018772 w 1437891"/>
                <a:gd name="connsiteY52" fmla="*/ 1131277 h 2515713"/>
                <a:gd name="connsiteX53" fmla="*/ 1018772 w 1437891"/>
                <a:gd name="connsiteY53" fmla="*/ 1131277 h 2515713"/>
                <a:gd name="connsiteX54" fmla="*/ 1133072 w 1437891"/>
                <a:gd name="connsiteY54" fmla="*/ 1245577 h 2515713"/>
                <a:gd name="connsiteX55" fmla="*/ 1133072 w 1437891"/>
                <a:gd name="connsiteY55" fmla="*/ 1245577 h 2515713"/>
                <a:gd name="connsiteX56" fmla="*/ 1221972 w 1437891"/>
                <a:gd name="connsiteY56" fmla="*/ 1410677 h 2515713"/>
                <a:gd name="connsiteX57" fmla="*/ 1260072 w 1437891"/>
                <a:gd name="connsiteY57" fmla="*/ 1626577 h 2515713"/>
                <a:gd name="connsiteX58" fmla="*/ 1260072 w 1437891"/>
                <a:gd name="connsiteY58" fmla="*/ 1905977 h 2515713"/>
                <a:gd name="connsiteX59" fmla="*/ 1310872 w 1437891"/>
                <a:gd name="connsiteY59" fmla="*/ 1690077 h 2515713"/>
                <a:gd name="connsiteX60" fmla="*/ 1310872 w 1437891"/>
                <a:gd name="connsiteY60" fmla="*/ 1512277 h 2515713"/>
                <a:gd name="connsiteX61" fmla="*/ 1196572 w 1437891"/>
                <a:gd name="connsiteY61" fmla="*/ 1258277 h 2515713"/>
                <a:gd name="connsiteX62" fmla="*/ 1437872 w 1437891"/>
                <a:gd name="connsiteY62" fmla="*/ 1309077 h 2515713"/>
                <a:gd name="connsiteX63" fmla="*/ 1209272 w 1437891"/>
                <a:gd name="connsiteY63" fmla="*/ 1169377 h 2515713"/>
                <a:gd name="connsiteX64" fmla="*/ 1082272 w 1437891"/>
                <a:gd name="connsiteY64" fmla="*/ 1105877 h 2515713"/>
                <a:gd name="connsiteX65" fmla="*/ 917172 w 1437891"/>
                <a:gd name="connsiteY65" fmla="*/ 889977 h 2515713"/>
                <a:gd name="connsiteX66" fmla="*/ 739372 w 1437891"/>
                <a:gd name="connsiteY66" fmla="*/ 775677 h 2515713"/>
                <a:gd name="connsiteX67" fmla="*/ 625072 w 1437891"/>
                <a:gd name="connsiteY67" fmla="*/ 737577 h 2515713"/>
                <a:gd name="connsiteX68" fmla="*/ 586972 w 1437891"/>
                <a:gd name="connsiteY68" fmla="*/ 724877 h 2515713"/>
                <a:gd name="connsiteX69" fmla="*/ 586972 w 1437891"/>
                <a:gd name="connsiteY69" fmla="*/ 280377 h 2515713"/>
                <a:gd name="connsiteX70" fmla="*/ 726672 w 1437891"/>
                <a:gd name="connsiteY70" fmla="*/ 102577 h 2515713"/>
                <a:gd name="connsiteX71" fmla="*/ 1006072 w 1437891"/>
                <a:gd name="connsiteY71" fmla="*/ 89877 h 2515713"/>
                <a:gd name="connsiteX72" fmla="*/ 1006072 w 1437891"/>
                <a:gd name="connsiteY72"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54269 w 1437891"/>
                <a:gd name="connsiteY14" fmla="*/ 2167011 h 2515713"/>
                <a:gd name="connsiteX15" fmla="*/ 523472 w 1437891"/>
                <a:gd name="connsiteY15" fmla="*/ 2223477 h 2515713"/>
                <a:gd name="connsiteX16" fmla="*/ 366773 w 1437891"/>
                <a:gd name="connsiteY16" fmla="*/ 2133014 h 2515713"/>
                <a:gd name="connsiteX17" fmla="*/ 201869 w 1437891"/>
                <a:gd name="connsiteY17" fmla="*/ 2013242 h 2515713"/>
                <a:gd name="connsiteX18" fmla="*/ 119807 w 1437891"/>
                <a:gd name="connsiteY18" fmla="*/ 1812583 h 2515713"/>
                <a:gd name="connsiteX19" fmla="*/ 98706 w 1437891"/>
                <a:gd name="connsiteY19" fmla="*/ 165725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35939 w 1437891"/>
                <a:gd name="connsiteY25" fmla="*/ 1009944 h 2515713"/>
                <a:gd name="connsiteX26" fmla="*/ 577007 w 1437891"/>
                <a:gd name="connsiteY26" fmla="*/ 946637 h 2515713"/>
                <a:gd name="connsiteX27" fmla="*/ 618038 w 1437891"/>
                <a:gd name="connsiteY27" fmla="*/ 847969 h 2515713"/>
                <a:gd name="connsiteX28" fmla="*/ 735074 w 1437891"/>
                <a:gd name="connsiteY28" fmla="*/ 963441 h 2515713"/>
                <a:gd name="connsiteX29" fmla="*/ 709869 w 1437891"/>
                <a:gd name="connsiteY29" fmla="*/ 1087511 h 2515713"/>
                <a:gd name="connsiteX30" fmla="*/ 698342 w 1437891"/>
                <a:gd name="connsiteY30" fmla="*/ 1238543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866372 w 1437891"/>
                <a:gd name="connsiteY35" fmla="*/ 1601177 h 2515713"/>
                <a:gd name="connsiteX36" fmla="*/ 917172 w 1437891"/>
                <a:gd name="connsiteY36" fmla="*/ 1601177 h 2515713"/>
                <a:gd name="connsiteX37" fmla="*/ 917172 w 1437891"/>
                <a:gd name="connsiteY37" fmla="*/ 1728177 h 2515713"/>
                <a:gd name="connsiteX38" fmla="*/ 929872 w 1437891"/>
                <a:gd name="connsiteY38" fmla="*/ 1982177 h 2515713"/>
                <a:gd name="connsiteX39" fmla="*/ 904472 w 1437891"/>
                <a:gd name="connsiteY39" fmla="*/ 2439377 h 2515713"/>
                <a:gd name="connsiteX40" fmla="*/ 955272 w 1437891"/>
                <a:gd name="connsiteY40" fmla="*/ 2312377 h 2515713"/>
                <a:gd name="connsiteX41" fmla="*/ 967972 w 1437891"/>
                <a:gd name="connsiteY41" fmla="*/ 2515577 h 2515713"/>
                <a:gd name="connsiteX42" fmla="*/ 980672 w 1437891"/>
                <a:gd name="connsiteY42" fmla="*/ 2337777 h 2515713"/>
                <a:gd name="connsiteX43" fmla="*/ 1056872 w 1437891"/>
                <a:gd name="connsiteY43" fmla="*/ 1994877 h 2515713"/>
                <a:gd name="connsiteX44" fmla="*/ 1082272 w 1437891"/>
                <a:gd name="connsiteY44" fmla="*/ 1944077 h 2515713"/>
                <a:gd name="connsiteX45" fmla="*/ 1069572 w 1437891"/>
                <a:gd name="connsiteY45" fmla="*/ 1639277 h 2515713"/>
                <a:gd name="connsiteX46" fmla="*/ 1120372 w 1437891"/>
                <a:gd name="connsiteY46" fmla="*/ 1512277 h 2515713"/>
                <a:gd name="connsiteX47" fmla="*/ 1272772 w 1437891"/>
                <a:gd name="connsiteY47" fmla="*/ 1588477 h 2515713"/>
                <a:gd name="connsiteX48" fmla="*/ 1094972 w 1437891"/>
                <a:gd name="connsiteY48" fmla="*/ 1436077 h 2515713"/>
                <a:gd name="connsiteX49" fmla="*/ 1082272 w 1437891"/>
                <a:gd name="connsiteY49" fmla="*/ 1423377 h 2515713"/>
                <a:gd name="connsiteX50" fmla="*/ 1044172 w 1437891"/>
                <a:gd name="connsiteY50" fmla="*/ 1194777 h 2515713"/>
                <a:gd name="connsiteX51" fmla="*/ 1018772 w 1437891"/>
                <a:gd name="connsiteY51" fmla="*/ 1131277 h 2515713"/>
                <a:gd name="connsiteX52" fmla="*/ 1018772 w 1437891"/>
                <a:gd name="connsiteY52" fmla="*/ 1131277 h 2515713"/>
                <a:gd name="connsiteX53" fmla="*/ 1133072 w 1437891"/>
                <a:gd name="connsiteY53" fmla="*/ 1245577 h 2515713"/>
                <a:gd name="connsiteX54" fmla="*/ 1133072 w 1437891"/>
                <a:gd name="connsiteY54" fmla="*/ 1245577 h 2515713"/>
                <a:gd name="connsiteX55" fmla="*/ 1221972 w 1437891"/>
                <a:gd name="connsiteY55" fmla="*/ 1410677 h 2515713"/>
                <a:gd name="connsiteX56" fmla="*/ 1260072 w 1437891"/>
                <a:gd name="connsiteY56" fmla="*/ 1626577 h 2515713"/>
                <a:gd name="connsiteX57" fmla="*/ 1260072 w 1437891"/>
                <a:gd name="connsiteY57" fmla="*/ 1905977 h 2515713"/>
                <a:gd name="connsiteX58" fmla="*/ 1310872 w 1437891"/>
                <a:gd name="connsiteY58" fmla="*/ 1690077 h 2515713"/>
                <a:gd name="connsiteX59" fmla="*/ 1310872 w 1437891"/>
                <a:gd name="connsiteY59" fmla="*/ 1512277 h 2515713"/>
                <a:gd name="connsiteX60" fmla="*/ 1196572 w 1437891"/>
                <a:gd name="connsiteY60" fmla="*/ 1258277 h 2515713"/>
                <a:gd name="connsiteX61" fmla="*/ 1437872 w 1437891"/>
                <a:gd name="connsiteY61" fmla="*/ 1309077 h 2515713"/>
                <a:gd name="connsiteX62" fmla="*/ 1209272 w 1437891"/>
                <a:gd name="connsiteY62" fmla="*/ 1169377 h 2515713"/>
                <a:gd name="connsiteX63" fmla="*/ 1082272 w 1437891"/>
                <a:gd name="connsiteY63" fmla="*/ 1105877 h 2515713"/>
                <a:gd name="connsiteX64" fmla="*/ 917172 w 1437891"/>
                <a:gd name="connsiteY64" fmla="*/ 889977 h 2515713"/>
                <a:gd name="connsiteX65" fmla="*/ 739372 w 1437891"/>
                <a:gd name="connsiteY65" fmla="*/ 775677 h 2515713"/>
                <a:gd name="connsiteX66" fmla="*/ 625072 w 1437891"/>
                <a:gd name="connsiteY66" fmla="*/ 737577 h 2515713"/>
                <a:gd name="connsiteX67" fmla="*/ 586972 w 1437891"/>
                <a:gd name="connsiteY67" fmla="*/ 724877 h 2515713"/>
                <a:gd name="connsiteX68" fmla="*/ 586972 w 1437891"/>
                <a:gd name="connsiteY68" fmla="*/ 280377 h 2515713"/>
                <a:gd name="connsiteX69" fmla="*/ 726672 w 1437891"/>
                <a:gd name="connsiteY69" fmla="*/ 102577 h 2515713"/>
                <a:gd name="connsiteX70" fmla="*/ 1006072 w 1437891"/>
                <a:gd name="connsiteY70" fmla="*/ 89877 h 2515713"/>
                <a:gd name="connsiteX71" fmla="*/ 1006072 w 1437891"/>
                <a:gd name="connsiteY71"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54269 w 1437891"/>
                <a:gd name="connsiteY14" fmla="*/ 2167011 h 2515713"/>
                <a:gd name="connsiteX15" fmla="*/ 523472 w 1437891"/>
                <a:gd name="connsiteY15" fmla="*/ 2223477 h 2515713"/>
                <a:gd name="connsiteX16" fmla="*/ 366773 w 1437891"/>
                <a:gd name="connsiteY16" fmla="*/ 2133014 h 2515713"/>
                <a:gd name="connsiteX17" fmla="*/ 201869 w 1437891"/>
                <a:gd name="connsiteY17" fmla="*/ 2013242 h 2515713"/>
                <a:gd name="connsiteX18" fmla="*/ 119807 w 1437891"/>
                <a:gd name="connsiteY18" fmla="*/ 1812583 h 2515713"/>
                <a:gd name="connsiteX19" fmla="*/ 98706 w 1437891"/>
                <a:gd name="connsiteY19" fmla="*/ 165725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35939 w 1437891"/>
                <a:gd name="connsiteY25" fmla="*/ 1009944 h 2515713"/>
                <a:gd name="connsiteX26" fmla="*/ 577007 w 1437891"/>
                <a:gd name="connsiteY26" fmla="*/ 946637 h 2515713"/>
                <a:gd name="connsiteX27" fmla="*/ 618038 w 1437891"/>
                <a:gd name="connsiteY27" fmla="*/ 847969 h 2515713"/>
                <a:gd name="connsiteX28" fmla="*/ 735074 w 1437891"/>
                <a:gd name="connsiteY28" fmla="*/ 963441 h 2515713"/>
                <a:gd name="connsiteX29" fmla="*/ 709869 w 1437891"/>
                <a:gd name="connsiteY29" fmla="*/ 1087511 h 2515713"/>
                <a:gd name="connsiteX30" fmla="*/ 698342 w 1437891"/>
                <a:gd name="connsiteY30" fmla="*/ 1238543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866372 w 1437891"/>
                <a:gd name="connsiteY35" fmla="*/ 1601177 h 2515713"/>
                <a:gd name="connsiteX36" fmla="*/ 917172 w 1437891"/>
                <a:gd name="connsiteY36" fmla="*/ 1601177 h 2515713"/>
                <a:gd name="connsiteX37" fmla="*/ 917172 w 1437891"/>
                <a:gd name="connsiteY37" fmla="*/ 1728177 h 2515713"/>
                <a:gd name="connsiteX38" fmla="*/ 929872 w 1437891"/>
                <a:gd name="connsiteY38" fmla="*/ 1982177 h 2515713"/>
                <a:gd name="connsiteX39" fmla="*/ 904472 w 1437891"/>
                <a:gd name="connsiteY39" fmla="*/ 2439377 h 2515713"/>
                <a:gd name="connsiteX40" fmla="*/ 955272 w 1437891"/>
                <a:gd name="connsiteY40" fmla="*/ 2312377 h 2515713"/>
                <a:gd name="connsiteX41" fmla="*/ 967972 w 1437891"/>
                <a:gd name="connsiteY41" fmla="*/ 2515577 h 2515713"/>
                <a:gd name="connsiteX42" fmla="*/ 980672 w 1437891"/>
                <a:gd name="connsiteY42" fmla="*/ 2337777 h 2515713"/>
                <a:gd name="connsiteX43" fmla="*/ 1056872 w 1437891"/>
                <a:gd name="connsiteY43" fmla="*/ 1994877 h 2515713"/>
                <a:gd name="connsiteX44" fmla="*/ 1082272 w 1437891"/>
                <a:gd name="connsiteY44" fmla="*/ 1944077 h 2515713"/>
                <a:gd name="connsiteX45" fmla="*/ 1069572 w 1437891"/>
                <a:gd name="connsiteY45" fmla="*/ 1639277 h 2515713"/>
                <a:gd name="connsiteX46" fmla="*/ 1120372 w 1437891"/>
                <a:gd name="connsiteY46" fmla="*/ 1512277 h 2515713"/>
                <a:gd name="connsiteX47" fmla="*/ 1272772 w 1437891"/>
                <a:gd name="connsiteY47" fmla="*/ 1588477 h 2515713"/>
                <a:gd name="connsiteX48" fmla="*/ 1094972 w 1437891"/>
                <a:gd name="connsiteY48" fmla="*/ 1436077 h 2515713"/>
                <a:gd name="connsiteX49" fmla="*/ 1082272 w 1437891"/>
                <a:gd name="connsiteY49" fmla="*/ 1423377 h 2515713"/>
                <a:gd name="connsiteX50" fmla="*/ 1044172 w 1437891"/>
                <a:gd name="connsiteY50" fmla="*/ 1194777 h 2515713"/>
                <a:gd name="connsiteX51" fmla="*/ 1018772 w 1437891"/>
                <a:gd name="connsiteY51" fmla="*/ 1131277 h 2515713"/>
                <a:gd name="connsiteX52" fmla="*/ 1018772 w 1437891"/>
                <a:gd name="connsiteY52" fmla="*/ 1131277 h 2515713"/>
                <a:gd name="connsiteX53" fmla="*/ 1133072 w 1437891"/>
                <a:gd name="connsiteY53" fmla="*/ 1245577 h 2515713"/>
                <a:gd name="connsiteX54" fmla="*/ 1133072 w 1437891"/>
                <a:gd name="connsiteY54" fmla="*/ 1245577 h 2515713"/>
                <a:gd name="connsiteX55" fmla="*/ 1221972 w 1437891"/>
                <a:gd name="connsiteY55" fmla="*/ 1410677 h 2515713"/>
                <a:gd name="connsiteX56" fmla="*/ 1260072 w 1437891"/>
                <a:gd name="connsiteY56" fmla="*/ 1626577 h 2515713"/>
                <a:gd name="connsiteX57" fmla="*/ 1260072 w 1437891"/>
                <a:gd name="connsiteY57" fmla="*/ 1905977 h 2515713"/>
                <a:gd name="connsiteX58" fmla="*/ 1310872 w 1437891"/>
                <a:gd name="connsiteY58" fmla="*/ 1690077 h 2515713"/>
                <a:gd name="connsiteX59" fmla="*/ 1310872 w 1437891"/>
                <a:gd name="connsiteY59" fmla="*/ 1512277 h 2515713"/>
                <a:gd name="connsiteX60" fmla="*/ 1196572 w 1437891"/>
                <a:gd name="connsiteY60" fmla="*/ 1258277 h 2515713"/>
                <a:gd name="connsiteX61" fmla="*/ 1437872 w 1437891"/>
                <a:gd name="connsiteY61" fmla="*/ 1309077 h 2515713"/>
                <a:gd name="connsiteX62" fmla="*/ 1209272 w 1437891"/>
                <a:gd name="connsiteY62" fmla="*/ 1169377 h 2515713"/>
                <a:gd name="connsiteX63" fmla="*/ 1082272 w 1437891"/>
                <a:gd name="connsiteY63" fmla="*/ 1105877 h 2515713"/>
                <a:gd name="connsiteX64" fmla="*/ 917172 w 1437891"/>
                <a:gd name="connsiteY64" fmla="*/ 889977 h 2515713"/>
                <a:gd name="connsiteX65" fmla="*/ 739372 w 1437891"/>
                <a:gd name="connsiteY65" fmla="*/ 775677 h 2515713"/>
                <a:gd name="connsiteX66" fmla="*/ 625072 w 1437891"/>
                <a:gd name="connsiteY66" fmla="*/ 737577 h 2515713"/>
                <a:gd name="connsiteX67" fmla="*/ 558836 w 1437891"/>
                <a:gd name="connsiteY67" fmla="*/ 563098 h 2515713"/>
                <a:gd name="connsiteX68" fmla="*/ 586972 w 1437891"/>
                <a:gd name="connsiteY68" fmla="*/ 280377 h 2515713"/>
                <a:gd name="connsiteX69" fmla="*/ 726672 w 1437891"/>
                <a:gd name="connsiteY69" fmla="*/ 102577 h 2515713"/>
                <a:gd name="connsiteX70" fmla="*/ 1006072 w 1437891"/>
                <a:gd name="connsiteY70" fmla="*/ 89877 h 2515713"/>
                <a:gd name="connsiteX71" fmla="*/ 1006072 w 1437891"/>
                <a:gd name="connsiteY71" fmla="*/ 89877 h 2515713"/>
                <a:gd name="connsiteX0" fmla="*/ 238405 w 1437891"/>
                <a:gd name="connsiteY0" fmla="*/ 0 h 2515713"/>
                <a:gd name="connsiteX1" fmla="*/ 193272 w 1437891"/>
                <a:gd name="connsiteY1" fmla="*/ 394677 h 2515713"/>
                <a:gd name="connsiteX2" fmla="*/ 158103 w 1437891"/>
                <a:gd name="connsiteY2" fmla="*/ 686777 h 2515713"/>
                <a:gd name="connsiteX3" fmla="*/ 180377 w 1437891"/>
                <a:gd name="connsiteY3" fmla="*/ 953281 h 2515713"/>
                <a:gd name="connsiteX4" fmla="*/ 70178 w 1437891"/>
                <a:gd name="connsiteY4" fmla="*/ 1024206 h 2515713"/>
                <a:gd name="connsiteX5" fmla="*/ 818 w 1437891"/>
                <a:gd name="connsiteY5" fmla="*/ 1188915 h 2515713"/>
                <a:gd name="connsiteX6" fmla="*/ 38136 w 1437891"/>
                <a:gd name="connsiteY6" fmla="*/ 1337213 h 2515713"/>
                <a:gd name="connsiteX7" fmla="*/ 66271 w 1437891"/>
                <a:gd name="connsiteY7" fmla="*/ 1386448 h 2515713"/>
                <a:gd name="connsiteX8" fmla="*/ 5507 w 1437891"/>
                <a:gd name="connsiteY8" fmla="*/ 1698478 h 2515713"/>
                <a:gd name="connsiteX9" fmla="*/ 80340 w 1437891"/>
                <a:gd name="connsiteY9" fmla="*/ 1983545 h 2515713"/>
                <a:gd name="connsiteX10" fmla="*/ 170803 w 1437891"/>
                <a:gd name="connsiteY10" fmla="*/ 2168770 h 2515713"/>
                <a:gd name="connsiteX11" fmla="*/ 294872 w 1437891"/>
                <a:gd name="connsiteY11" fmla="*/ 2426677 h 2515713"/>
                <a:gd name="connsiteX12" fmla="*/ 249934 w 1437891"/>
                <a:gd name="connsiteY12" fmla="*/ 2254739 h 2515713"/>
                <a:gd name="connsiteX13" fmla="*/ 192102 w 1437891"/>
                <a:gd name="connsiteY13" fmla="*/ 2085535 h 2515713"/>
                <a:gd name="connsiteX14" fmla="*/ 354269 w 1437891"/>
                <a:gd name="connsiteY14" fmla="*/ 2167011 h 2515713"/>
                <a:gd name="connsiteX15" fmla="*/ 523472 w 1437891"/>
                <a:gd name="connsiteY15" fmla="*/ 2223477 h 2515713"/>
                <a:gd name="connsiteX16" fmla="*/ 366773 w 1437891"/>
                <a:gd name="connsiteY16" fmla="*/ 2133014 h 2515713"/>
                <a:gd name="connsiteX17" fmla="*/ 201869 w 1437891"/>
                <a:gd name="connsiteY17" fmla="*/ 2013242 h 2515713"/>
                <a:gd name="connsiteX18" fmla="*/ 119807 w 1437891"/>
                <a:gd name="connsiteY18" fmla="*/ 1812583 h 2515713"/>
                <a:gd name="connsiteX19" fmla="*/ 98706 w 1437891"/>
                <a:gd name="connsiteY19" fmla="*/ 1657254 h 2515713"/>
                <a:gd name="connsiteX20" fmla="*/ 155172 w 1437891"/>
                <a:gd name="connsiteY20" fmla="*/ 1444284 h 2515713"/>
                <a:gd name="connsiteX21" fmla="*/ 218672 w 1437891"/>
                <a:gd name="connsiteY21" fmla="*/ 1347177 h 2515713"/>
                <a:gd name="connsiteX22" fmla="*/ 319099 w 1437891"/>
                <a:gd name="connsiteY22" fmla="*/ 1248313 h 2515713"/>
                <a:gd name="connsiteX23" fmla="*/ 365601 w 1437891"/>
                <a:gd name="connsiteY23" fmla="*/ 1086338 h 2515713"/>
                <a:gd name="connsiteX24" fmla="*/ 295263 w 1437891"/>
                <a:gd name="connsiteY24" fmla="*/ 998611 h 2515713"/>
                <a:gd name="connsiteX25" fmla="*/ 435939 w 1437891"/>
                <a:gd name="connsiteY25" fmla="*/ 1009944 h 2515713"/>
                <a:gd name="connsiteX26" fmla="*/ 577007 w 1437891"/>
                <a:gd name="connsiteY26" fmla="*/ 946637 h 2515713"/>
                <a:gd name="connsiteX27" fmla="*/ 618038 w 1437891"/>
                <a:gd name="connsiteY27" fmla="*/ 847969 h 2515713"/>
                <a:gd name="connsiteX28" fmla="*/ 735074 w 1437891"/>
                <a:gd name="connsiteY28" fmla="*/ 963441 h 2515713"/>
                <a:gd name="connsiteX29" fmla="*/ 709869 w 1437891"/>
                <a:gd name="connsiteY29" fmla="*/ 1087511 h 2515713"/>
                <a:gd name="connsiteX30" fmla="*/ 698342 w 1437891"/>
                <a:gd name="connsiteY30" fmla="*/ 1238543 h 2515713"/>
                <a:gd name="connsiteX31" fmla="*/ 764772 w 1437891"/>
                <a:gd name="connsiteY31" fmla="*/ 1397977 h 2515713"/>
                <a:gd name="connsiteX32" fmla="*/ 866372 w 1437891"/>
                <a:gd name="connsiteY32" fmla="*/ 1474177 h 2515713"/>
                <a:gd name="connsiteX33" fmla="*/ 866372 w 1437891"/>
                <a:gd name="connsiteY33" fmla="*/ 1537677 h 2515713"/>
                <a:gd name="connsiteX34" fmla="*/ 866372 w 1437891"/>
                <a:gd name="connsiteY34" fmla="*/ 1601177 h 2515713"/>
                <a:gd name="connsiteX35" fmla="*/ 866372 w 1437891"/>
                <a:gd name="connsiteY35" fmla="*/ 1601177 h 2515713"/>
                <a:gd name="connsiteX36" fmla="*/ 917172 w 1437891"/>
                <a:gd name="connsiteY36" fmla="*/ 1601177 h 2515713"/>
                <a:gd name="connsiteX37" fmla="*/ 917172 w 1437891"/>
                <a:gd name="connsiteY37" fmla="*/ 1728177 h 2515713"/>
                <a:gd name="connsiteX38" fmla="*/ 929872 w 1437891"/>
                <a:gd name="connsiteY38" fmla="*/ 1982177 h 2515713"/>
                <a:gd name="connsiteX39" fmla="*/ 904472 w 1437891"/>
                <a:gd name="connsiteY39" fmla="*/ 2439377 h 2515713"/>
                <a:gd name="connsiteX40" fmla="*/ 955272 w 1437891"/>
                <a:gd name="connsiteY40" fmla="*/ 2312377 h 2515713"/>
                <a:gd name="connsiteX41" fmla="*/ 967972 w 1437891"/>
                <a:gd name="connsiteY41" fmla="*/ 2515577 h 2515713"/>
                <a:gd name="connsiteX42" fmla="*/ 980672 w 1437891"/>
                <a:gd name="connsiteY42" fmla="*/ 2337777 h 2515713"/>
                <a:gd name="connsiteX43" fmla="*/ 1056872 w 1437891"/>
                <a:gd name="connsiteY43" fmla="*/ 1994877 h 2515713"/>
                <a:gd name="connsiteX44" fmla="*/ 1082272 w 1437891"/>
                <a:gd name="connsiteY44" fmla="*/ 1944077 h 2515713"/>
                <a:gd name="connsiteX45" fmla="*/ 1069572 w 1437891"/>
                <a:gd name="connsiteY45" fmla="*/ 1639277 h 2515713"/>
                <a:gd name="connsiteX46" fmla="*/ 1120372 w 1437891"/>
                <a:gd name="connsiteY46" fmla="*/ 1512277 h 2515713"/>
                <a:gd name="connsiteX47" fmla="*/ 1272772 w 1437891"/>
                <a:gd name="connsiteY47" fmla="*/ 1588477 h 2515713"/>
                <a:gd name="connsiteX48" fmla="*/ 1094972 w 1437891"/>
                <a:gd name="connsiteY48" fmla="*/ 1436077 h 2515713"/>
                <a:gd name="connsiteX49" fmla="*/ 1082272 w 1437891"/>
                <a:gd name="connsiteY49" fmla="*/ 1423377 h 2515713"/>
                <a:gd name="connsiteX50" fmla="*/ 1044172 w 1437891"/>
                <a:gd name="connsiteY50" fmla="*/ 1194777 h 2515713"/>
                <a:gd name="connsiteX51" fmla="*/ 1018772 w 1437891"/>
                <a:gd name="connsiteY51" fmla="*/ 1131277 h 2515713"/>
                <a:gd name="connsiteX52" fmla="*/ 1018772 w 1437891"/>
                <a:gd name="connsiteY52" fmla="*/ 1131277 h 2515713"/>
                <a:gd name="connsiteX53" fmla="*/ 1133072 w 1437891"/>
                <a:gd name="connsiteY53" fmla="*/ 1245577 h 2515713"/>
                <a:gd name="connsiteX54" fmla="*/ 1133072 w 1437891"/>
                <a:gd name="connsiteY54" fmla="*/ 1245577 h 2515713"/>
                <a:gd name="connsiteX55" fmla="*/ 1221972 w 1437891"/>
                <a:gd name="connsiteY55" fmla="*/ 1410677 h 2515713"/>
                <a:gd name="connsiteX56" fmla="*/ 1260072 w 1437891"/>
                <a:gd name="connsiteY56" fmla="*/ 1626577 h 2515713"/>
                <a:gd name="connsiteX57" fmla="*/ 1260072 w 1437891"/>
                <a:gd name="connsiteY57" fmla="*/ 1905977 h 2515713"/>
                <a:gd name="connsiteX58" fmla="*/ 1310872 w 1437891"/>
                <a:gd name="connsiteY58" fmla="*/ 1690077 h 2515713"/>
                <a:gd name="connsiteX59" fmla="*/ 1310872 w 1437891"/>
                <a:gd name="connsiteY59" fmla="*/ 1512277 h 2515713"/>
                <a:gd name="connsiteX60" fmla="*/ 1196572 w 1437891"/>
                <a:gd name="connsiteY60" fmla="*/ 1258277 h 2515713"/>
                <a:gd name="connsiteX61" fmla="*/ 1437872 w 1437891"/>
                <a:gd name="connsiteY61" fmla="*/ 1309077 h 2515713"/>
                <a:gd name="connsiteX62" fmla="*/ 1209272 w 1437891"/>
                <a:gd name="connsiteY62" fmla="*/ 1169377 h 2515713"/>
                <a:gd name="connsiteX63" fmla="*/ 1082272 w 1437891"/>
                <a:gd name="connsiteY63" fmla="*/ 1105877 h 2515713"/>
                <a:gd name="connsiteX64" fmla="*/ 917172 w 1437891"/>
                <a:gd name="connsiteY64" fmla="*/ 889977 h 2515713"/>
                <a:gd name="connsiteX65" fmla="*/ 739372 w 1437891"/>
                <a:gd name="connsiteY65" fmla="*/ 775677 h 2515713"/>
                <a:gd name="connsiteX66" fmla="*/ 625072 w 1437891"/>
                <a:gd name="connsiteY66" fmla="*/ 737577 h 2515713"/>
                <a:gd name="connsiteX67" fmla="*/ 558836 w 1437891"/>
                <a:gd name="connsiteY67" fmla="*/ 563098 h 2515713"/>
                <a:gd name="connsiteX68" fmla="*/ 601040 w 1437891"/>
                <a:gd name="connsiteY68" fmla="*/ 252242 h 2515713"/>
                <a:gd name="connsiteX69" fmla="*/ 726672 w 1437891"/>
                <a:gd name="connsiteY69" fmla="*/ 102577 h 2515713"/>
                <a:gd name="connsiteX70" fmla="*/ 1006072 w 1437891"/>
                <a:gd name="connsiteY70" fmla="*/ 89877 h 2515713"/>
                <a:gd name="connsiteX71" fmla="*/ 1006072 w 1437891"/>
                <a:gd name="connsiteY71" fmla="*/ 89877 h 2515713"/>
                <a:gd name="connsiteX0" fmla="*/ 237592 w 1437078"/>
                <a:gd name="connsiteY0" fmla="*/ 0 h 2515713"/>
                <a:gd name="connsiteX1" fmla="*/ 192459 w 1437078"/>
                <a:gd name="connsiteY1" fmla="*/ 394677 h 2515713"/>
                <a:gd name="connsiteX2" fmla="*/ 157290 w 1437078"/>
                <a:gd name="connsiteY2" fmla="*/ 686777 h 2515713"/>
                <a:gd name="connsiteX3" fmla="*/ 179564 w 1437078"/>
                <a:gd name="connsiteY3" fmla="*/ 953281 h 2515713"/>
                <a:gd name="connsiteX4" fmla="*/ 69365 w 1437078"/>
                <a:gd name="connsiteY4" fmla="*/ 1024206 h 2515713"/>
                <a:gd name="connsiteX5" fmla="*/ 5 w 1437078"/>
                <a:gd name="connsiteY5" fmla="*/ 1188915 h 2515713"/>
                <a:gd name="connsiteX6" fmla="*/ 65458 w 1437078"/>
                <a:gd name="connsiteY6" fmla="*/ 1386448 h 2515713"/>
                <a:gd name="connsiteX7" fmla="*/ 4694 w 1437078"/>
                <a:gd name="connsiteY7" fmla="*/ 1698478 h 2515713"/>
                <a:gd name="connsiteX8" fmla="*/ 79527 w 1437078"/>
                <a:gd name="connsiteY8" fmla="*/ 1983545 h 2515713"/>
                <a:gd name="connsiteX9" fmla="*/ 169990 w 1437078"/>
                <a:gd name="connsiteY9" fmla="*/ 2168770 h 2515713"/>
                <a:gd name="connsiteX10" fmla="*/ 294059 w 1437078"/>
                <a:gd name="connsiteY10" fmla="*/ 2426677 h 2515713"/>
                <a:gd name="connsiteX11" fmla="*/ 249121 w 1437078"/>
                <a:gd name="connsiteY11" fmla="*/ 2254739 h 2515713"/>
                <a:gd name="connsiteX12" fmla="*/ 191289 w 1437078"/>
                <a:gd name="connsiteY12" fmla="*/ 2085535 h 2515713"/>
                <a:gd name="connsiteX13" fmla="*/ 353456 w 1437078"/>
                <a:gd name="connsiteY13" fmla="*/ 2167011 h 2515713"/>
                <a:gd name="connsiteX14" fmla="*/ 522659 w 1437078"/>
                <a:gd name="connsiteY14" fmla="*/ 2223477 h 2515713"/>
                <a:gd name="connsiteX15" fmla="*/ 365960 w 1437078"/>
                <a:gd name="connsiteY15" fmla="*/ 2133014 h 2515713"/>
                <a:gd name="connsiteX16" fmla="*/ 201056 w 1437078"/>
                <a:gd name="connsiteY16" fmla="*/ 2013242 h 2515713"/>
                <a:gd name="connsiteX17" fmla="*/ 118994 w 1437078"/>
                <a:gd name="connsiteY17" fmla="*/ 1812583 h 2515713"/>
                <a:gd name="connsiteX18" fmla="*/ 97893 w 1437078"/>
                <a:gd name="connsiteY18" fmla="*/ 1657254 h 2515713"/>
                <a:gd name="connsiteX19" fmla="*/ 154359 w 1437078"/>
                <a:gd name="connsiteY19" fmla="*/ 1444284 h 2515713"/>
                <a:gd name="connsiteX20" fmla="*/ 217859 w 1437078"/>
                <a:gd name="connsiteY20" fmla="*/ 1347177 h 2515713"/>
                <a:gd name="connsiteX21" fmla="*/ 318286 w 1437078"/>
                <a:gd name="connsiteY21" fmla="*/ 1248313 h 2515713"/>
                <a:gd name="connsiteX22" fmla="*/ 364788 w 1437078"/>
                <a:gd name="connsiteY22" fmla="*/ 1086338 h 2515713"/>
                <a:gd name="connsiteX23" fmla="*/ 294450 w 1437078"/>
                <a:gd name="connsiteY23" fmla="*/ 998611 h 2515713"/>
                <a:gd name="connsiteX24" fmla="*/ 435126 w 1437078"/>
                <a:gd name="connsiteY24" fmla="*/ 1009944 h 2515713"/>
                <a:gd name="connsiteX25" fmla="*/ 576194 w 1437078"/>
                <a:gd name="connsiteY25" fmla="*/ 946637 h 2515713"/>
                <a:gd name="connsiteX26" fmla="*/ 617225 w 1437078"/>
                <a:gd name="connsiteY26" fmla="*/ 847969 h 2515713"/>
                <a:gd name="connsiteX27" fmla="*/ 734261 w 1437078"/>
                <a:gd name="connsiteY27" fmla="*/ 963441 h 2515713"/>
                <a:gd name="connsiteX28" fmla="*/ 709056 w 1437078"/>
                <a:gd name="connsiteY28" fmla="*/ 1087511 h 2515713"/>
                <a:gd name="connsiteX29" fmla="*/ 697529 w 1437078"/>
                <a:gd name="connsiteY29" fmla="*/ 1238543 h 2515713"/>
                <a:gd name="connsiteX30" fmla="*/ 763959 w 1437078"/>
                <a:gd name="connsiteY30" fmla="*/ 1397977 h 2515713"/>
                <a:gd name="connsiteX31" fmla="*/ 865559 w 1437078"/>
                <a:gd name="connsiteY31" fmla="*/ 1474177 h 2515713"/>
                <a:gd name="connsiteX32" fmla="*/ 865559 w 1437078"/>
                <a:gd name="connsiteY32" fmla="*/ 1537677 h 2515713"/>
                <a:gd name="connsiteX33" fmla="*/ 865559 w 1437078"/>
                <a:gd name="connsiteY33" fmla="*/ 1601177 h 2515713"/>
                <a:gd name="connsiteX34" fmla="*/ 865559 w 1437078"/>
                <a:gd name="connsiteY34" fmla="*/ 1601177 h 2515713"/>
                <a:gd name="connsiteX35" fmla="*/ 916359 w 1437078"/>
                <a:gd name="connsiteY35" fmla="*/ 1601177 h 2515713"/>
                <a:gd name="connsiteX36" fmla="*/ 916359 w 1437078"/>
                <a:gd name="connsiteY36" fmla="*/ 1728177 h 2515713"/>
                <a:gd name="connsiteX37" fmla="*/ 929059 w 1437078"/>
                <a:gd name="connsiteY37" fmla="*/ 1982177 h 2515713"/>
                <a:gd name="connsiteX38" fmla="*/ 903659 w 1437078"/>
                <a:gd name="connsiteY38" fmla="*/ 2439377 h 2515713"/>
                <a:gd name="connsiteX39" fmla="*/ 954459 w 1437078"/>
                <a:gd name="connsiteY39" fmla="*/ 2312377 h 2515713"/>
                <a:gd name="connsiteX40" fmla="*/ 967159 w 1437078"/>
                <a:gd name="connsiteY40" fmla="*/ 2515577 h 2515713"/>
                <a:gd name="connsiteX41" fmla="*/ 979859 w 1437078"/>
                <a:gd name="connsiteY41" fmla="*/ 2337777 h 2515713"/>
                <a:gd name="connsiteX42" fmla="*/ 1056059 w 1437078"/>
                <a:gd name="connsiteY42" fmla="*/ 1994877 h 2515713"/>
                <a:gd name="connsiteX43" fmla="*/ 1081459 w 1437078"/>
                <a:gd name="connsiteY43" fmla="*/ 1944077 h 2515713"/>
                <a:gd name="connsiteX44" fmla="*/ 1068759 w 1437078"/>
                <a:gd name="connsiteY44" fmla="*/ 1639277 h 2515713"/>
                <a:gd name="connsiteX45" fmla="*/ 1119559 w 1437078"/>
                <a:gd name="connsiteY45" fmla="*/ 1512277 h 2515713"/>
                <a:gd name="connsiteX46" fmla="*/ 1271959 w 1437078"/>
                <a:gd name="connsiteY46" fmla="*/ 1588477 h 2515713"/>
                <a:gd name="connsiteX47" fmla="*/ 1094159 w 1437078"/>
                <a:gd name="connsiteY47" fmla="*/ 1436077 h 2515713"/>
                <a:gd name="connsiteX48" fmla="*/ 1081459 w 1437078"/>
                <a:gd name="connsiteY48" fmla="*/ 1423377 h 2515713"/>
                <a:gd name="connsiteX49" fmla="*/ 1043359 w 1437078"/>
                <a:gd name="connsiteY49" fmla="*/ 1194777 h 2515713"/>
                <a:gd name="connsiteX50" fmla="*/ 1017959 w 1437078"/>
                <a:gd name="connsiteY50" fmla="*/ 1131277 h 2515713"/>
                <a:gd name="connsiteX51" fmla="*/ 1017959 w 1437078"/>
                <a:gd name="connsiteY51" fmla="*/ 1131277 h 2515713"/>
                <a:gd name="connsiteX52" fmla="*/ 1132259 w 1437078"/>
                <a:gd name="connsiteY52" fmla="*/ 1245577 h 2515713"/>
                <a:gd name="connsiteX53" fmla="*/ 1132259 w 1437078"/>
                <a:gd name="connsiteY53" fmla="*/ 1245577 h 2515713"/>
                <a:gd name="connsiteX54" fmla="*/ 1221159 w 1437078"/>
                <a:gd name="connsiteY54" fmla="*/ 1410677 h 2515713"/>
                <a:gd name="connsiteX55" fmla="*/ 1259259 w 1437078"/>
                <a:gd name="connsiteY55" fmla="*/ 1626577 h 2515713"/>
                <a:gd name="connsiteX56" fmla="*/ 1259259 w 1437078"/>
                <a:gd name="connsiteY56" fmla="*/ 1905977 h 2515713"/>
                <a:gd name="connsiteX57" fmla="*/ 1310059 w 1437078"/>
                <a:gd name="connsiteY57" fmla="*/ 1690077 h 2515713"/>
                <a:gd name="connsiteX58" fmla="*/ 1310059 w 1437078"/>
                <a:gd name="connsiteY58" fmla="*/ 1512277 h 2515713"/>
                <a:gd name="connsiteX59" fmla="*/ 1195759 w 1437078"/>
                <a:gd name="connsiteY59" fmla="*/ 1258277 h 2515713"/>
                <a:gd name="connsiteX60" fmla="*/ 1437059 w 1437078"/>
                <a:gd name="connsiteY60" fmla="*/ 1309077 h 2515713"/>
                <a:gd name="connsiteX61" fmla="*/ 1208459 w 1437078"/>
                <a:gd name="connsiteY61" fmla="*/ 1169377 h 2515713"/>
                <a:gd name="connsiteX62" fmla="*/ 1081459 w 1437078"/>
                <a:gd name="connsiteY62" fmla="*/ 1105877 h 2515713"/>
                <a:gd name="connsiteX63" fmla="*/ 916359 w 1437078"/>
                <a:gd name="connsiteY63" fmla="*/ 889977 h 2515713"/>
                <a:gd name="connsiteX64" fmla="*/ 738559 w 1437078"/>
                <a:gd name="connsiteY64" fmla="*/ 775677 h 2515713"/>
                <a:gd name="connsiteX65" fmla="*/ 624259 w 1437078"/>
                <a:gd name="connsiteY65" fmla="*/ 737577 h 2515713"/>
                <a:gd name="connsiteX66" fmla="*/ 558023 w 1437078"/>
                <a:gd name="connsiteY66" fmla="*/ 563098 h 2515713"/>
                <a:gd name="connsiteX67" fmla="*/ 600227 w 1437078"/>
                <a:gd name="connsiteY67" fmla="*/ 252242 h 2515713"/>
                <a:gd name="connsiteX68" fmla="*/ 725859 w 1437078"/>
                <a:gd name="connsiteY68" fmla="*/ 102577 h 2515713"/>
                <a:gd name="connsiteX69" fmla="*/ 1005259 w 1437078"/>
                <a:gd name="connsiteY69" fmla="*/ 89877 h 2515713"/>
                <a:gd name="connsiteX70" fmla="*/ 1005259 w 1437078"/>
                <a:gd name="connsiteY70" fmla="*/ 89877 h 2515713"/>
                <a:gd name="connsiteX0" fmla="*/ 251659 w 1451145"/>
                <a:gd name="connsiteY0" fmla="*/ 0 h 2515713"/>
                <a:gd name="connsiteX1" fmla="*/ 206526 w 1451145"/>
                <a:gd name="connsiteY1" fmla="*/ 394677 h 2515713"/>
                <a:gd name="connsiteX2" fmla="*/ 171357 w 1451145"/>
                <a:gd name="connsiteY2" fmla="*/ 686777 h 2515713"/>
                <a:gd name="connsiteX3" fmla="*/ 193631 w 1451145"/>
                <a:gd name="connsiteY3" fmla="*/ 953281 h 2515713"/>
                <a:gd name="connsiteX4" fmla="*/ 83432 w 1451145"/>
                <a:gd name="connsiteY4" fmla="*/ 1024206 h 2515713"/>
                <a:gd name="connsiteX5" fmla="*/ 4 w 1451145"/>
                <a:gd name="connsiteY5" fmla="*/ 1202983 h 2515713"/>
                <a:gd name="connsiteX6" fmla="*/ 79525 w 1451145"/>
                <a:gd name="connsiteY6" fmla="*/ 1386448 h 2515713"/>
                <a:gd name="connsiteX7" fmla="*/ 18761 w 1451145"/>
                <a:gd name="connsiteY7" fmla="*/ 1698478 h 2515713"/>
                <a:gd name="connsiteX8" fmla="*/ 93594 w 1451145"/>
                <a:gd name="connsiteY8" fmla="*/ 1983545 h 2515713"/>
                <a:gd name="connsiteX9" fmla="*/ 184057 w 1451145"/>
                <a:gd name="connsiteY9" fmla="*/ 2168770 h 2515713"/>
                <a:gd name="connsiteX10" fmla="*/ 308126 w 1451145"/>
                <a:gd name="connsiteY10" fmla="*/ 2426677 h 2515713"/>
                <a:gd name="connsiteX11" fmla="*/ 263188 w 1451145"/>
                <a:gd name="connsiteY11" fmla="*/ 2254739 h 2515713"/>
                <a:gd name="connsiteX12" fmla="*/ 205356 w 1451145"/>
                <a:gd name="connsiteY12" fmla="*/ 2085535 h 2515713"/>
                <a:gd name="connsiteX13" fmla="*/ 367523 w 1451145"/>
                <a:gd name="connsiteY13" fmla="*/ 2167011 h 2515713"/>
                <a:gd name="connsiteX14" fmla="*/ 536726 w 1451145"/>
                <a:gd name="connsiteY14" fmla="*/ 2223477 h 2515713"/>
                <a:gd name="connsiteX15" fmla="*/ 380027 w 1451145"/>
                <a:gd name="connsiteY15" fmla="*/ 2133014 h 2515713"/>
                <a:gd name="connsiteX16" fmla="*/ 215123 w 1451145"/>
                <a:gd name="connsiteY16" fmla="*/ 2013242 h 2515713"/>
                <a:gd name="connsiteX17" fmla="*/ 133061 w 1451145"/>
                <a:gd name="connsiteY17" fmla="*/ 1812583 h 2515713"/>
                <a:gd name="connsiteX18" fmla="*/ 111960 w 1451145"/>
                <a:gd name="connsiteY18" fmla="*/ 1657254 h 2515713"/>
                <a:gd name="connsiteX19" fmla="*/ 168426 w 1451145"/>
                <a:gd name="connsiteY19" fmla="*/ 1444284 h 2515713"/>
                <a:gd name="connsiteX20" fmla="*/ 231926 w 1451145"/>
                <a:gd name="connsiteY20" fmla="*/ 1347177 h 2515713"/>
                <a:gd name="connsiteX21" fmla="*/ 332353 w 1451145"/>
                <a:gd name="connsiteY21" fmla="*/ 1248313 h 2515713"/>
                <a:gd name="connsiteX22" fmla="*/ 378855 w 1451145"/>
                <a:gd name="connsiteY22" fmla="*/ 1086338 h 2515713"/>
                <a:gd name="connsiteX23" fmla="*/ 308517 w 1451145"/>
                <a:gd name="connsiteY23" fmla="*/ 998611 h 2515713"/>
                <a:gd name="connsiteX24" fmla="*/ 449193 w 1451145"/>
                <a:gd name="connsiteY24" fmla="*/ 1009944 h 2515713"/>
                <a:gd name="connsiteX25" fmla="*/ 590261 w 1451145"/>
                <a:gd name="connsiteY25" fmla="*/ 946637 h 2515713"/>
                <a:gd name="connsiteX26" fmla="*/ 631292 w 1451145"/>
                <a:gd name="connsiteY26" fmla="*/ 847969 h 2515713"/>
                <a:gd name="connsiteX27" fmla="*/ 748328 w 1451145"/>
                <a:gd name="connsiteY27" fmla="*/ 963441 h 2515713"/>
                <a:gd name="connsiteX28" fmla="*/ 723123 w 1451145"/>
                <a:gd name="connsiteY28" fmla="*/ 1087511 h 2515713"/>
                <a:gd name="connsiteX29" fmla="*/ 711596 w 1451145"/>
                <a:gd name="connsiteY29" fmla="*/ 1238543 h 2515713"/>
                <a:gd name="connsiteX30" fmla="*/ 778026 w 1451145"/>
                <a:gd name="connsiteY30" fmla="*/ 1397977 h 2515713"/>
                <a:gd name="connsiteX31" fmla="*/ 879626 w 1451145"/>
                <a:gd name="connsiteY31" fmla="*/ 1474177 h 2515713"/>
                <a:gd name="connsiteX32" fmla="*/ 879626 w 1451145"/>
                <a:gd name="connsiteY32" fmla="*/ 1537677 h 2515713"/>
                <a:gd name="connsiteX33" fmla="*/ 879626 w 1451145"/>
                <a:gd name="connsiteY33" fmla="*/ 1601177 h 2515713"/>
                <a:gd name="connsiteX34" fmla="*/ 879626 w 1451145"/>
                <a:gd name="connsiteY34" fmla="*/ 1601177 h 2515713"/>
                <a:gd name="connsiteX35" fmla="*/ 930426 w 1451145"/>
                <a:gd name="connsiteY35" fmla="*/ 1601177 h 2515713"/>
                <a:gd name="connsiteX36" fmla="*/ 930426 w 1451145"/>
                <a:gd name="connsiteY36" fmla="*/ 1728177 h 2515713"/>
                <a:gd name="connsiteX37" fmla="*/ 943126 w 1451145"/>
                <a:gd name="connsiteY37" fmla="*/ 1982177 h 2515713"/>
                <a:gd name="connsiteX38" fmla="*/ 917726 w 1451145"/>
                <a:gd name="connsiteY38" fmla="*/ 2439377 h 2515713"/>
                <a:gd name="connsiteX39" fmla="*/ 968526 w 1451145"/>
                <a:gd name="connsiteY39" fmla="*/ 2312377 h 2515713"/>
                <a:gd name="connsiteX40" fmla="*/ 981226 w 1451145"/>
                <a:gd name="connsiteY40" fmla="*/ 2515577 h 2515713"/>
                <a:gd name="connsiteX41" fmla="*/ 993926 w 1451145"/>
                <a:gd name="connsiteY41" fmla="*/ 2337777 h 2515713"/>
                <a:gd name="connsiteX42" fmla="*/ 1070126 w 1451145"/>
                <a:gd name="connsiteY42" fmla="*/ 1994877 h 2515713"/>
                <a:gd name="connsiteX43" fmla="*/ 1095526 w 1451145"/>
                <a:gd name="connsiteY43" fmla="*/ 1944077 h 2515713"/>
                <a:gd name="connsiteX44" fmla="*/ 1082826 w 1451145"/>
                <a:gd name="connsiteY44" fmla="*/ 1639277 h 2515713"/>
                <a:gd name="connsiteX45" fmla="*/ 1133626 w 1451145"/>
                <a:gd name="connsiteY45" fmla="*/ 1512277 h 2515713"/>
                <a:gd name="connsiteX46" fmla="*/ 1286026 w 1451145"/>
                <a:gd name="connsiteY46" fmla="*/ 1588477 h 2515713"/>
                <a:gd name="connsiteX47" fmla="*/ 1108226 w 1451145"/>
                <a:gd name="connsiteY47" fmla="*/ 1436077 h 2515713"/>
                <a:gd name="connsiteX48" fmla="*/ 1095526 w 1451145"/>
                <a:gd name="connsiteY48" fmla="*/ 1423377 h 2515713"/>
                <a:gd name="connsiteX49" fmla="*/ 1057426 w 1451145"/>
                <a:gd name="connsiteY49" fmla="*/ 1194777 h 2515713"/>
                <a:gd name="connsiteX50" fmla="*/ 1032026 w 1451145"/>
                <a:gd name="connsiteY50" fmla="*/ 1131277 h 2515713"/>
                <a:gd name="connsiteX51" fmla="*/ 1032026 w 1451145"/>
                <a:gd name="connsiteY51" fmla="*/ 1131277 h 2515713"/>
                <a:gd name="connsiteX52" fmla="*/ 1146326 w 1451145"/>
                <a:gd name="connsiteY52" fmla="*/ 1245577 h 2515713"/>
                <a:gd name="connsiteX53" fmla="*/ 1146326 w 1451145"/>
                <a:gd name="connsiteY53" fmla="*/ 1245577 h 2515713"/>
                <a:gd name="connsiteX54" fmla="*/ 1235226 w 1451145"/>
                <a:gd name="connsiteY54" fmla="*/ 1410677 h 2515713"/>
                <a:gd name="connsiteX55" fmla="*/ 1273326 w 1451145"/>
                <a:gd name="connsiteY55" fmla="*/ 1626577 h 2515713"/>
                <a:gd name="connsiteX56" fmla="*/ 1273326 w 1451145"/>
                <a:gd name="connsiteY56" fmla="*/ 1905977 h 2515713"/>
                <a:gd name="connsiteX57" fmla="*/ 1324126 w 1451145"/>
                <a:gd name="connsiteY57" fmla="*/ 1690077 h 2515713"/>
                <a:gd name="connsiteX58" fmla="*/ 1324126 w 1451145"/>
                <a:gd name="connsiteY58" fmla="*/ 1512277 h 2515713"/>
                <a:gd name="connsiteX59" fmla="*/ 1209826 w 1451145"/>
                <a:gd name="connsiteY59" fmla="*/ 1258277 h 2515713"/>
                <a:gd name="connsiteX60" fmla="*/ 1451126 w 1451145"/>
                <a:gd name="connsiteY60" fmla="*/ 1309077 h 2515713"/>
                <a:gd name="connsiteX61" fmla="*/ 1222526 w 1451145"/>
                <a:gd name="connsiteY61" fmla="*/ 1169377 h 2515713"/>
                <a:gd name="connsiteX62" fmla="*/ 1095526 w 1451145"/>
                <a:gd name="connsiteY62" fmla="*/ 1105877 h 2515713"/>
                <a:gd name="connsiteX63" fmla="*/ 930426 w 1451145"/>
                <a:gd name="connsiteY63" fmla="*/ 889977 h 2515713"/>
                <a:gd name="connsiteX64" fmla="*/ 752626 w 1451145"/>
                <a:gd name="connsiteY64" fmla="*/ 775677 h 2515713"/>
                <a:gd name="connsiteX65" fmla="*/ 638326 w 1451145"/>
                <a:gd name="connsiteY65" fmla="*/ 737577 h 2515713"/>
                <a:gd name="connsiteX66" fmla="*/ 572090 w 1451145"/>
                <a:gd name="connsiteY66" fmla="*/ 563098 h 2515713"/>
                <a:gd name="connsiteX67" fmla="*/ 614294 w 1451145"/>
                <a:gd name="connsiteY67" fmla="*/ 252242 h 2515713"/>
                <a:gd name="connsiteX68" fmla="*/ 739926 w 1451145"/>
                <a:gd name="connsiteY68" fmla="*/ 102577 h 2515713"/>
                <a:gd name="connsiteX69" fmla="*/ 1019326 w 1451145"/>
                <a:gd name="connsiteY69" fmla="*/ 89877 h 2515713"/>
                <a:gd name="connsiteX70" fmla="*/ 1019326 w 1451145"/>
                <a:gd name="connsiteY70" fmla="*/ 89877 h 2515713"/>
                <a:gd name="connsiteX0" fmla="*/ 251659 w 1451145"/>
                <a:gd name="connsiteY0" fmla="*/ 0 h 2515713"/>
                <a:gd name="connsiteX1" fmla="*/ 206526 w 1451145"/>
                <a:gd name="connsiteY1" fmla="*/ 394677 h 2515713"/>
                <a:gd name="connsiteX2" fmla="*/ 171357 w 1451145"/>
                <a:gd name="connsiteY2" fmla="*/ 686777 h 2515713"/>
                <a:gd name="connsiteX3" fmla="*/ 193631 w 1451145"/>
                <a:gd name="connsiteY3" fmla="*/ 953281 h 2515713"/>
                <a:gd name="connsiteX4" fmla="*/ 83432 w 1451145"/>
                <a:gd name="connsiteY4" fmla="*/ 1024206 h 2515713"/>
                <a:gd name="connsiteX5" fmla="*/ 4 w 1451145"/>
                <a:gd name="connsiteY5" fmla="*/ 1202983 h 2515713"/>
                <a:gd name="connsiteX6" fmla="*/ 79525 w 1451145"/>
                <a:gd name="connsiteY6" fmla="*/ 1386448 h 2515713"/>
                <a:gd name="connsiteX7" fmla="*/ 18761 w 1451145"/>
                <a:gd name="connsiteY7" fmla="*/ 1698478 h 2515713"/>
                <a:gd name="connsiteX8" fmla="*/ 93594 w 1451145"/>
                <a:gd name="connsiteY8" fmla="*/ 1983545 h 2515713"/>
                <a:gd name="connsiteX9" fmla="*/ 184057 w 1451145"/>
                <a:gd name="connsiteY9" fmla="*/ 2168770 h 2515713"/>
                <a:gd name="connsiteX10" fmla="*/ 308126 w 1451145"/>
                <a:gd name="connsiteY10" fmla="*/ 2426677 h 2515713"/>
                <a:gd name="connsiteX11" fmla="*/ 263188 w 1451145"/>
                <a:gd name="connsiteY11" fmla="*/ 2254739 h 2515713"/>
                <a:gd name="connsiteX12" fmla="*/ 205356 w 1451145"/>
                <a:gd name="connsiteY12" fmla="*/ 2085535 h 2515713"/>
                <a:gd name="connsiteX13" fmla="*/ 367523 w 1451145"/>
                <a:gd name="connsiteY13" fmla="*/ 2167011 h 2515713"/>
                <a:gd name="connsiteX14" fmla="*/ 536726 w 1451145"/>
                <a:gd name="connsiteY14" fmla="*/ 2223477 h 2515713"/>
                <a:gd name="connsiteX15" fmla="*/ 380027 w 1451145"/>
                <a:gd name="connsiteY15" fmla="*/ 2133014 h 2515713"/>
                <a:gd name="connsiteX16" fmla="*/ 215123 w 1451145"/>
                <a:gd name="connsiteY16" fmla="*/ 2013242 h 2515713"/>
                <a:gd name="connsiteX17" fmla="*/ 133061 w 1451145"/>
                <a:gd name="connsiteY17" fmla="*/ 1812583 h 2515713"/>
                <a:gd name="connsiteX18" fmla="*/ 111960 w 1451145"/>
                <a:gd name="connsiteY18" fmla="*/ 1657254 h 2515713"/>
                <a:gd name="connsiteX19" fmla="*/ 168426 w 1451145"/>
                <a:gd name="connsiteY19" fmla="*/ 1444284 h 2515713"/>
                <a:gd name="connsiteX20" fmla="*/ 231926 w 1451145"/>
                <a:gd name="connsiteY20" fmla="*/ 1347177 h 2515713"/>
                <a:gd name="connsiteX21" fmla="*/ 332353 w 1451145"/>
                <a:gd name="connsiteY21" fmla="*/ 1248313 h 2515713"/>
                <a:gd name="connsiteX22" fmla="*/ 378855 w 1451145"/>
                <a:gd name="connsiteY22" fmla="*/ 1086338 h 2515713"/>
                <a:gd name="connsiteX23" fmla="*/ 308517 w 1451145"/>
                <a:gd name="connsiteY23" fmla="*/ 998611 h 2515713"/>
                <a:gd name="connsiteX24" fmla="*/ 449193 w 1451145"/>
                <a:gd name="connsiteY24" fmla="*/ 1009944 h 2515713"/>
                <a:gd name="connsiteX25" fmla="*/ 590261 w 1451145"/>
                <a:gd name="connsiteY25" fmla="*/ 946637 h 2515713"/>
                <a:gd name="connsiteX26" fmla="*/ 631292 w 1451145"/>
                <a:gd name="connsiteY26" fmla="*/ 847969 h 2515713"/>
                <a:gd name="connsiteX27" fmla="*/ 748328 w 1451145"/>
                <a:gd name="connsiteY27" fmla="*/ 963441 h 2515713"/>
                <a:gd name="connsiteX28" fmla="*/ 723123 w 1451145"/>
                <a:gd name="connsiteY28" fmla="*/ 1087511 h 2515713"/>
                <a:gd name="connsiteX29" fmla="*/ 711596 w 1451145"/>
                <a:gd name="connsiteY29" fmla="*/ 1238543 h 2515713"/>
                <a:gd name="connsiteX30" fmla="*/ 778026 w 1451145"/>
                <a:gd name="connsiteY30" fmla="*/ 1397977 h 2515713"/>
                <a:gd name="connsiteX31" fmla="*/ 879626 w 1451145"/>
                <a:gd name="connsiteY31" fmla="*/ 1474177 h 2515713"/>
                <a:gd name="connsiteX32" fmla="*/ 879626 w 1451145"/>
                <a:gd name="connsiteY32" fmla="*/ 1537677 h 2515713"/>
                <a:gd name="connsiteX33" fmla="*/ 879626 w 1451145"/>
                <a:gd name="connsiteY33" fmla="*/ 1601177 h 2515713"/>
                <a:gd name="connsiteX34" fmla="*/ 879626 w 1451145"/>
                <a:gd name="connsiteY34" fmla="*/ 1601177 h 2515713"/>
                <a:gd name="connsiteX35" fmla="*/ 930426 w 1451145"/>
                <a:gd name="connsiteY35" fmla="*/ 1601177 h 2515713"/>
                <a:gd name="connsiteX36" fmla="*/ 930426 w 1451145"/>
                <a:gd name="connsiteY36" fmla="*/ 1728177 h 2515713"/>
                <a:gd name="connsiteX37" fmla="*/ 943126 w 1451145"/>
                <a:gd name="connsiteY37" fmla="*/ 1982177 h 2515713"/>
                <a:gd name="connsiteX38" fmla="*/ 917726 w 1451145"/>
                <a:gd name="connsiteY38" fmla="*/ 2439377 h 2515713"/>
                <a:gd name="connsiteX39" fmla="*/ 968526 w 1451145"/>
                <a:gd name="connsiteY39" fmla="*/ 2312377 h 2515713"/>
                <a:gd name="connsiteX40" fmla="*/ 981226 w 1451145"/>
                <a:gd name="connsiteY40" fmla="*/ 2515577 h 2515713"/>
                <a:gd name="connsiteX41" fmla="*/ 993926 w 1451145"/>
                <a:gd name="connsiteY41" fmla="*/ 2337777 h 2515713"/>
                <a:gd name="connsiteX42" fmla="*/ 1070126 w 1451145"/>
                <a:gd name="connsiteY42" fmla="*/ 1994877 h 2515713"/>
                <a:gd name="connsiteX43" fmla="*/ 1095526 w 1451145"/>
                <a:gd name="connsiteY43" fmla="*/ 1944077 h 2515713"/>
                <a:gd name="connsiteX44" fmla="*/ 1082826 w 1451145"/>
                <a:gd name="connsiteY44" fmla="*/ 1639277 h 2515713"/>
                <a:gd name="connsiteX45" fmla="*/ 1133626 w 1451145"/>
                <a:gd name="connsiteY45" fmla="*/ 1512277 h 2515713"/>
                <a:gd name="connsiteX46" fmla="*/ 1286026 w 1451145"/>
                <a:gd name="connsiteY46" fmla="*/ 1588477 h 2515713"/>
                <a:gd name="connsiteX47" fmla="*/ 1108226 w 1451145"/>
                <a:gd name="connsiteY47" fmla="*/ 1436077 h 2515713"/>
                <a:gd name="connsiteX48" fmla="*/ 1095526 w 1451145"/>
                <a:gd name="connsiteY48" fmla="*/ 1423377 h 2515713"/>
                <a:gd name="connsiteX49" fmla="*/ 1057426 w 1451145"/>
                <a:gd name="connsiteY49" fmla="*/ 1194777 h 2515713"/>
                <a:gd name="connsiteX50" fmla="*/ 1032026 w 1451145"/>
                <a:gd name="connsiteY50" fmla="*/ 1131277 h 2515713"/>
                <a:gd name="connsiteX51" fmla="*/ 1032026 w 1451145"/>
                <a:gd name="connsiteY51" fmla="*/ 1131277 h 2515713"/>
                <a:gd name="connsiteX52" fmla="*/ 1146326 w 1451145"/>
                <a:gd name="connsiteY52" fmla="*/ 1245577 h 2515713"/>
                <a:gd name="connsiteX53" fmla="*/ 1146326 w 1451145"/>
                <a:gd name="connsiteY53" fmla="*/ 1245577 h 2515713"/>
                <a:gd name="connsiteX54" fmla="*/ 1235226 w 1451145"/>
                <a:gd name="connsiteY54" fmla="*/ 1410677 h 2515713"/>
                <a:gd name="connsiteX55" fmla="*/ 1273326 w 1451145"/>
                <a:gd name="connsiteY55" fmla="*/ 1626577 h 2515713"/>
                <a:gd name="connsiteX56" fmla="*/ 1273326 w 1451145"/>
                <a:gd name="connsiteY56" fmla="*/ 1905977 h 2515713"/>
                <a:gd name="connsiteX57" fmla="*/ 1324126 w 1451145"/>
                <a:gd name="connsiteY57" fmla="*/ 1690077 h 2515713"/>
                <a:gd name="connsiteX58" fmla="*/ 1324126 w 1451145"/>
                <a:gd name="connsiteY58" fmla="*/ 1512277 h 2515713"/>
                <a:gd name="connsiteX59" fmla="*/ 1209826 w 1451145"/>
                <a:gd name="connsiteY59" fmla="*/ 1258277 h 2515713"/>
                <a:gd name="connsiteX60" fmla="*/ 1451126 w 1451145"/>
                <a:gd name="connsiteY60" fmla="*/ 1309077 h 2515713"/>
                <a:gd name="connsiteX61" fmla="*/ 1222526 w 1451145"/>
                <a:gd name="connsiteY61" fmla="*/ 1169377 h 2515713"/>
                <a:gd name="connsiteX62" fmla="*/ 1095526 w 1451145"/>
                <a:gd name="connsiteY62" fmla="*/ 1105877 h 2515713"/>
                <a:gd name="connsiteX63" fmla="*/ 930426 w 1451145"/>
                <a:gd name="connsiteY63" fmla="*/ 889977 h 2515713"/>
                <a:gd name="connsiteX64" fmla="*/ 752626 w 1451145"/>
                <a:gd name="connsiteY64" fmla="*/ 775677 h 2515713"/>
                <a:gd name="connsiteX65" fmla="*/ 638326 w 1451145"/>
                <a:gd name="connsiteY65" fmla="*/ 737577 h 2515713"/>
                <a:gd name="connsiteX66" fmla="*/ 572090 w 1451145"/>
                <a:gd name="connsiteY66" fmla="*/ 563098 h 2515713"/>
                <a:gd name="connsiteX67" fmla="*/ 614294 w 1451145"/>
                <a:gd name="connsiteY67" fmla="*/ 252242 h 2515713"/>
                <a:gd name="connsiteX68" fmla="*/ 739926 w 1451145"/>
                <a:gd name="connsiteY68" fmla="*/ 102577 h 2515713"/>
                <a:gd name="connsiteX69" fmla="*/ 1019326 w 1451145"/>
                <a:gd name="connsiteY69" fmla="*/ 89877 h 2515713"/>
                <a:gd name="connsiteX70" fmla="*/ 1019326 w 1451145"/>
                <a:gd name="connsiteY70" fmla="*/ 89877 h 2515713"/>
                <a:gd name="connsiteX0" fmla="*/ 251661 w 1451147"/>
                <a:gd name="connsiteY0" fmla="*/ 0 h 2515713"/>
                <a:gd name="connsiteX1" fmla="*/ 206528 w 1451147"/>
                <a:gd name="connsiteY1" fmla="*/ 394677 h 2515713"/>
                <a:gd name="connsiteX2" fmla="*/ 171359 w 1451147"/>
                <a:gd name="connsiteY2" fmla="*/ 686777 h 2515713"/>
                <a:gd name="connsiteX3" fmla="*/ 193633 w 1451147"/>
                <a:gd name="connsiteY3" fmla="*/ 953281 h 2515713"/>
                <a:gd name="connsiteX4" fmla="*/ 83434 w 1451147"/>
                <a:gd name="connsiteY4" fmla="*/ 1024206 h 2515713"/>
                <a:gd name="connsiteX5" fmla="*/ 6 w 1451147"/>
                <a:gd name="connsiteY5" fmla="*/ 1202983 h 2515713"/>
                <a:gd name="connsiteX6" fmla="*/ 79527 w 1451147"/>
                <a:gd name="connsiteY6" fmla="*/ 1386448 h 2515713"/>
                <a:gd name="connsiteX7" fmla="*/ 18763 w 1451147"/>
                <a:gd name="connsiteY7" fmla="*/ 1698478 h 2515713"/>
                <a:gd name="connsiteX8" fmla="*/ 93596 w 1451147"/>
                <a:gd name="connsiteY8" fmla="*/ 1983545 h 2515713"/>
                <a:gd name="connsiteX9" fmla="*/ 184059 w 1451147"/>
                <a:gd name="connsiteY9" fmla="*/ 2168770 h 2515713"/>
                <a:gd name="connsiteX10" fmla="*/ 308128 w 1451147"/>
                <a:gd name="connsiteY10" fmla="*/ 2426677 h 2515713"/>
                <a:gd name="connsiteX11" fmla="*/ 263190 w 1451147"/>
                <a:gd name="connsiteY11" fmla="*/ 2254739 h 2515713"/>
                <a:gd name="connsiteX12" fmla="*/ 205358 w 1451147"/>
                <a:gd name="connsiteY12" fmla="*/ 2085535 h 2515713"/>
                <a:gd name="connsiteX13" fmla="*/ 367525 w 1451147"/>
                <a:gd name="connsiteY13" fmla="*/ 2167011 h 2515713"/>
                <a:gd name="connsiteX14" fmla="*/ 536728 w 1451147"/>
                <a:gd name="connsiteY14" fmla="*/ 2223477 h 2515713"/>
                <a:gd name="connsiteX15" fmla="*/ 380029 w 1451147"/>
                <a:gd name="connsiteY15" fmla="*/ 2133014 h 2515713"/>
                <a:gd name="connsiteX16" fmla="*/ 215125 w 1451147"/>
                <a:gd name="connsiteY16" fmla="*/ 2013242 h 2515713"/>
                <a:gd name="connsiteX17" fmla="*/ 133063 w 1451147"/>
                <a:gd name="connsiteY17" fmla="*/ 1812583 h 2515713"/>
                <a:gd name="connsiteX18" fmla="*/ 111962 w 1451147"/>
                <a:gd name="connsiteY18" fmla="*/ 1657254 h 2515713"/>
                <a:gd name="connsiteX19" fmla="*/ 168428 w 1451147"/>
                <a:gd name="connsiteY19" fmla="*/ 1444284 h 2515713"/>
                <a:gd name="connsiteX20" fmla="*/ 231928 w 1451147"/>
                <a:gd name="connsiteY20" fmla="*/ 1347177 h 2515713"/>
                <a:gd name="connsiteX21" fmla="*/ 332355 w 1451147"/>
                <a:gd name="connsiteY21" fmla="*/ 1248313 h 2515713"/>
                <a:gd name="connsiteX22" fmla="*/ 378857 w 1451147"/>
                <a:gd name="connsiteY22" fmla="*/ 1086338 h 2515713"/>
                <a:gd name="connsiteX23" fmla="*/ 308519 w 1451147"/>
                <a:gd name="connsiteY23" fmla="*/ 998611 h 2515713"/>
                <a:gd name="connsiteX24" fmla="*/ 449195 w 1451147"/>
                <a:gd name="connsiteY24" fmla="*/ 1009944 h 2515713"/>
                <a:gd name="connsiteX25" fmla="*/ 590263 w 1451147"/>
                <a:gd name="connsiteY25" fmla="*/ 946637 h 2515713"/>
                <a:gd name="connsiteX26" fmla="*/ 631294 w 1451147"/>
                <a:gd name="connsiteY26" fmla="*/ 847969 h 2515713"/>
                <a:gd name="connsiteX27" fmla="*/ 748330 w 1451147"/>
                <a:gd name="connsiteY27" fmla="*/ 963441 h 2515713"/>
                <a:gd name="connsiteX28" fmla="*/ 723125 w 1451147"/>
                <a:gd name="connsiteY28" fmla="*/ 1087511 h 2515713"/>
                <a:gd name="connsiteX29" fmla="*/ 711598 w 1451147"/>
                <a:gd name="connsiteY29" fmla="*/ 1238543 h 2515713"/>
                <a:gd name="connsiteX30" fmla="*/ 778028 w 1451147"/>
                <a:gd name="connsiteY30" fmla="*/ 1397977 h 2515713"/>
                <a:gd name="connsiteX31" fmla="*/ 879628 w 1451147"/>
                <a:gd name="connsiteY31" fmla="*/ 1474177 h 2515713"/>
                <a:gd name="connsiteX32" fmla="*/ 879628 w 1451147"/>
                <a:gd name="connsiteY32" fmla="*/ 1537677 h 2515713"/>
                <a:gd name="connsiteX33" fmla="*/ 879628 w 1451147"/>
                <a:gd name="connsiteY33" fmla="*/ 1601177 h 2515713"/>
                <a:gd name="connsiteX34" fmla="*/ 879628 w 1451147"/>
                <a:gd name="connsiteY34" fmla="*/ 1601177 h 2515713"/>
                <a:gd name="connsiteX35" fmla="*/ 930428 w 1451147"/>
                <a:gd name="connsiteY35" fmla="*/ 1601177 h 2515713"/>
                <a:gd name="connsiteX36" fmla="*/ 930428 w 1451147"/>
                <a:gd name="connsiteY36" fmla="*/ 1728177 h 2515713"/>
                <a:gd name="connsiteX37" fmla="*/ 943128 w 1451147"/>
                <a:gd name="connsiteY37" fmla="*/ 1982177 h 2515713"/>
                <a:gd name="connsiteX38" fmla="*/ 917728 w 1451147"/>
                <a:gd name="connsiteY38" fmla="*/ 2439377 h 2515713"/>
                <a:gd name="connsiteX39" fmla="*/ 968528 w 1451147"/>
                <a:gd name="connsiteY39" fmla="*/ 2312377 h 2515713"/>
                <a:gd name="connsiteX40" fmla="*/ 981228 w 1451147"/>
                <a:gd name="connsiteY40" fmla="*/ 2515577 h 2515713"/>
                <a:gd name="connsiteX41" fmla="*/ 993928 w 1451147"/>
                <a:gd name="connsiteY41" fmla="*/ 2337777 h 2515713"/>
                <a:gd name="connsiteX42" fmla="*/ 1070128 w 1451147"/>
                <a:gd name="connsiteY42" fmla="*/ 1994877 h 2515713"/>
                <a:gd name="connsiteX43" fmla="*/ 1095528 w 1451147"/>
                <a:gd name="connsiteY43" fmla="*/ 1944077 h 2515713"/>
                <a:gd name="connsiteX44" fmla="*/ 1082828 w 1451147"/>
                <a:gd name="connsiteY44" fmla="*/ 1639277 h 2515713"/>
                <a:gd name="connsiteX45" fmla="*/ 1133628 w 1451147"/>
                <a:gd name="connsiteY45" fmla="*/ 1512277 h 2515713"/>
                <a:gd name="connsiteX46" fmla="*/ 1286028 w 1451147"/>
                <a:gd name="connsiteY46" fmla="*/ 1588477 h 2515713"/>
                <a:gd name="connsiteX47" fmla="*/ 1108228 w 1451147"/>
                <a:gd name="connsiteY47" fmla="*/ 1436077 h 2515713"/>
                <a:gd name="connsiteX48" fmla="*/ 1095528 w 1451147"/>
                <a:gd name="connsiteY48" fmla="*/ 1423377 h 2515713"/>
                <a:gd name="connsiteX49" fmla="*/ 1057428 w 1451147"/>
                <a:gd name="connsiteY49" fmla="*/ 1194777 h 2515713"/>
                <a:gd name="connsiteX50" fmla="*/ 1032028 w 1451147"/>
                <a:gd name="connsiteY50" fmla="*/ 1131277 h 2515713"/>
                <a:gd name="connsiteX51" fmla="*/ 1032028 w 1451147"/>
                <a:gd name="connsiteY51" fmla="*/ 1131277 h 2515713"/>
                <a:gd name="connsiteX52" fmla="*/ 1146328 w 1451147"/>
                <a:gd name="connsiteY52" fmla="*/ 1245577 h 2515713"/>
                <a:gd name="connsiteX53" fmla="*/ 1146328 w 1451147"/>
                <a:gd name="connsiteY53" fmla="*/ 1245577 h 2515713"/>
                <a:gd name="connsiteX54" fmla="*/ 1235228 w 1451147"/>
                <a:gd name="connsiteY54" fmla="*/ 1410677 h 2515713"/>
                <a:gd name="connsiteX55" fmla="*/ 1273328 w 1451147"/>
                <a:gd name="connsiteY55" fmla="*/ 1626577 h 2515713"/>
                <a:gd name="connsiteX56" fmla="*/ 1273328 w 1451147"/>
                <a:gd name="connsiteY56" fmla="*/ 1905977 h 2515713"/>
                <a:gd name="connsiteX57" fmla="*/ 1324128 w 1451147"/>
                <a:gd name="connsiteY57" fmla="*/ 1690077 h 2515713"/>
                <a:gd name="connsiteX58" fmla="*/ 1324128 w 1451147"/>
                <a:gd name="connsiteY58" fmla="*/ 1512277 h 2515713"/>
                <a:gd name="connsiteX59" fmla="*/ 1209828 w 1451147"/>
                <a:gd name="connsiteY59" fmla="*/ 1258277 h 2515713"/>
                <a:gd name="connsiteX60" fmla="*/ 1451128 w 1451147"/>
                <a:gd name="connsiteY60" fmla="*/ 1309077 h 2515713"/>
                <a:gd name="connsiteX61" fmla="*/ 1222528 w 1451147"/>
                <a:gd name="connsiteY61" fmla="*/ 1169377 h 2515713"/>
                <a:gd name="connsiteX62" fmla="*/ 1095528 w 1451147"/>
                <a:gd name="connsiteY62" fmla="*/ 1105877 h 2515713"/>
                <a:gd name="connsiteX63" fmla="*/ 930428 w 1451147"/>
                <a:gd name="connsiteY63" fmla="*/ 889977 h 2515713"/>
                <a:gd name="connsiteX64" fmla="*/ 752628 w 1451147"/>
                <a:gd name="connsiteY64" fmla="*/ 775677 h 2515713"/>
                <a:gd name="connsiteX65" fmla="*/ 638328 w 1451147"/>
                <a:gd name="connsiteY65" fmla="*/ 737577 h 2515713"/>
                <a:gd name="connsiteX66" fmla="*/ 572092 w 1451147"/>
                <a:gd name="connsiteY66" fmla="*/ 563098 h 2515713"/>
                <a:gd name="connsiteX67" fmla="*/ 614296 w 1451147"/>
                <a:gd name="connsiteY67" fmla="*/ 252242 h 2515713"/>
                <a:gd name="connsiteX68" fmla="*/ 739928 w 1451147"/>
                <a:gd name="connsiteY68" fmla="*/ 102577 h 2515713"/>
                <a:gd name="connsiteX69" fmla="*/ 1019328 w 1451147"/>
                <a:gd name="connsiteY69" fmla="*/ 89877 h 2515713"/>
                <a:gd name="connsiteX70" fmla="*/ 1019328 w 1451147"/>
                <a:gd name="connsiteY70" fmla="*/ 89877 h 2515713"/>
                <a:gd name="connsiteX0" fmla="*/ 251661 w 1451147"/>
                <a:gd name="connsiteY0" fmla="*/ 0 h 2515713"/>
                <a:gd name="connsiteX1" fmla="*/ 206528 w 1451147"/>
                <a:gd name="connsiteY1" fmla="*/ 394677 h 2515713"/>
                <a:gd name="connsiteX2" fmla="*/ 171359 w 1451147"/>
                <a:gd name="connsiteY2" fmla="*/ 686777 h 2515713"/>
                <a:gd name="connsiteX3" fmla="*/ 193633 w 1451147"/>
                <a:gd name="connsiteY3" fmla="*/ 953281 h 2515713"/>
                <a:gd name="connsiteX4" fmla="*/ 83434 w 1451147"/>
                <a:gd name="connsiteY4" fmla="*/ 1024206 h 2515713"/>
                <a:gd name="connsiteX5" fmla="*/ 6 w 1451147"/>
                <a:gd name="connsiteY5" fmla="*/ 1202983 h 2515713"/>
                <a:gd name="connsiteX6" fmla="*/ 79527 w 1451147"/>
                <a:gd name="connsiteY6" fmla="*/ 1386448 h 2515713"/>
                <a:gd name="connsiteX7" fmla="*/ 18763 w 1451147"/>
                <a:gd name="connsiteY7" fmla="*/ 1698478 h 2515713"/>
                <a:gd name="connsiteX8" fmla="*/ 93596 w 1451147"/>
                <a:gd name="connsiteY8" fmla="*/ 1983545 h 2515713"/>
                <a:gd name="connsiteX9" fmla="*/ 184059 w 1451147"/>
                <a:gd name="connsiteY9" fmla="*/ 2168770 h 2515713"/>
                <a:gd name="connsiteX10" fmla="*/ 308128 w 1451147"/>
                <a:gd name="connsiteY10" fmla="*/ 2426677 h 2515713"/>
                <a:gd name="connsiteX11" fmla="*/ 263190 w 1451147"/>
                <a:gd name="connsiteY11" fmla="*/ 2254739 h 2515713"/>
                <a:gd name="connsiteX12" fmla="*/ 205358 w 1451147"/>
                <a:gd name="connsiteY12" fmla="*/ 2085535 h 2515713"/>
                <a:gd name="connsiteX13" fmla="*/ 367525 w 1451147"/>
                <a:gd name="connsiteY13" fmla="*/ 2167011 h 2515713"/>
                <a:gd name="connsiteX14" fmla="*/ 536728 w 1451147"/>
                <a:gd name="connsiteY14" fmla="*/ 2223477 h 2515713"/>
                <a:gd name="connsiteX15" fmla="*/ 380029 w 1451147"/>
                <a:gd name="connsiteY15" fmla="*/ 2133014 h 2515713"/>
                <a:gd name="connsiteX16" fmla="*/ 215125 w 1451147"/>
                <a:gd name="connsiteY16" fmla="*/ 2013242 h 2515713"/>
                <a:gd name="connsiteX17" fmla="*/ 133063 w 1451147"/>
                <a:gd name="connsiteY17" fmla="*/ 1812583 h 2515713"/>
                <a:gd name="connsiteX18" fmla="*/ 111962 w 1451147"/>
                <a:gd name="connsiteY18" fmla="*/ 1657254 h 2515713"/>
                <a:gd name="connsiteX19" fmla="*/ 168428 w 1451147"/>
                <a:gd name="connsiteY19" fmla="*/ 1444284 h 2515713"/>
                <a:gd name="connsiteX20" fmla="*/ 231928 w 1451147"/>
                <a:gd name="connsiteY20" fmla="*/ 1347177 h 2515713"/>
                <a:gd name="connsiteX21" fmla="*/ 332355 w 1451147"/>
                <a:gd name="connsiteY21" fmla="*/ 1248313 h 2515713"/>
                <a:gd name="connsiteX22" fmla="*/ 378857 w 1451147"/>
                <a:gd name="connsiteY22" fmla="*/ 1086338 h 2515713"/>
                <a:gd name="connsiteX23" fmla="*/ 308519 w 1451147"/>
                <a:gd name="connsiteY23" fmla="*/ 998611 h 2515713"/>
                <a:gd name="connsiteX24" fmla="*/ 449195 w 1451147"/>
                <a:gd name="connsiteY24" fmla="*/ 1009944 h 2515713"/>
                <a:gd name="connsiteX25" fmla="*/ 590263 w 1451147"/>
                <a:gd name="connsiteY25" fmla="*/ 946637 h 2515713"/>
                <a:gd name="connsiteX26" fmla="*/ 631294 w 1451147"/>
                <a:gd name="connsiteY26" fmla="*/ 847969 h 2515713"/>
                <a:gd name="connsiteX27" fmla="*/ 748330 w 1451147"/>
                <a:gd name="connsiteY27" fmla="*/ 963441 h 2515713"/>
                <a:gd name="connsiteX28" fmla="*/ 723125 w 1451147"/>
                <a:gd name="connsiteY28" fmla="*/ 1087511 h 2515713"/>
                <a:gd name="connsiteX29" fmla="*/ 711598 w 1451147"/>
                <a:gd name="connsiteY29" fmla="*/ 1238543 h 2515713"/>
                <a:gd name="connsiteX30" fmla="*/ 778028 w 1451147"/>
                <a:gd name="connsiteY30" fmla="*/ 1397977 h 2515713"/>
                <a:gd name="connsiteX31" fmla="*/ 879628 w 1451147"/>
                <a:gd name="connsiteY31" fmla="*/ 1474177 h 2515713"/>
                <a:gd name="connsiteX32" fmla="*/ 879628 w 1451147"/>
                <a:gd name="connsiteY32" fmla="*/ 1537677 h 2515713"/>
                <a:gd name="connsiteX33" fmla="*/ 879628 w 1451147"/>
                <a:gd name="connsiteY33" fmla="*/ 1601177 h 2515713"/>
                <a:gd name="connsiteX34" fmla="*/ 879628 w 1451147"/>
                <a:gd name="connsiteY34" fmla="*/ 1601177 h 2515713"/>
                <a:gd name="connsiteX35" fmla="*/ 930428 w 1451147"/>
                <a:gd name="connsiteY35" fmla="*/ 1601177 h 2515713"/>
                <a:gd name="connsiteX36" fmla="*/ 930428 w 1451147"/>
                <a:gd name="connsiteY36" fmla="*/ 1728177 h 2515713"/>
                <a:gd name="connsiteX37" fmla="*/ 943128 w 1451147"/>
                <a:gd name="connsiteY37" fmla="*/ 1982177 h 2515713"/>
                <a:gd name="connsiteX38" fmla="*/ 917728 w 1451147"/>
                <a:gd name="connsiteY38" fmla="*/ 2439377 h 2515713"/>
                <a:gd name="connsiteX39" fmla="*/ 968528 w 1451147"/>
                <a:gd name="connsiteY39" fmla="*/ 2312377 h 2515713"/>
                <a:gd name="connsiteX40" fmla="*/ 981228 w 1451147"/>
                <a:gd name="connsiteY40" fmla="*/ 2515577 h 2515713"/>
                <a:gd name="connsiteX41" fmla="*/ 993928 w 1451147"/>
                <a:gd name="connsiteY41" fmla="*/ 2337777 h 2515713"/>
                <a:gd name="connsiteX42" fmla="*/ 1070128 w 1451147"/>
                <a:gd name="connsiteY42" fmla="*/ 1994877 h 2515713"/>
                <a:gd name="connsiteX43" fmla="*/ 1095528 w 1451147"/>
                <a:gd name="connsiteY43" fmla="*/ 1944077 h 2515713"/>
                <a:gd name="connsiteX44" fmla="*/ 1082828 w 1451147"/>
                <a:gd name="connsiteY44" fmla="*/ 1639277 h 2515713"/>
                <a:gd name="connsiteX45" fmla="*/ 1133628 w 1451147"/>
                <a:gd name="connsiteY45" fmla="*/ 1512277 h 2515713"/>
                <a:gd name="connsiteX46" fmla="*/ 1286028 w 1451147"/>
                <a:gd name="connsiteY46" fmla="*/ 1588477 h 2515713"/>
                <a:gd name="connsiteX47" fmla="*/ 1108228 w 1451147"/>
                <a:gd name="connsiteY47" fmla="*/ 1436077 h 2515713"/>
                <a:gd name="connsiteX48" fmla="*/ 1095528 w 1451147"/>
                <a:gd name="connsiteY48" fmla="*/ 1423377 h 2515713"/>
                <a:gd name="connsiteX49" fmla="*/ 1057428 w 1451147"/>
                <a:gd name="connsiteY49" fmla="*/ 1194777 h 2515713"/>
                <a:gd name="connsiteX50" fmla="*/ 1032028 w 1451147"/>
                <a:gd name="connsiteY50" fmla="*/ 1131277 h 2515713"/>
                <a:gd name="connsiteX51" fmla="*/ 1032028 w 1451147"/>
                <a:gd name="connsiteY51" fmla="*/ 1131277 h 2515713"/>
                <a:gd name="connsiteX52" fmla="*/ 1146328 w 1451147"/>
                <a:gd name="connsiteY52" fmla="*/ 1245577 h 2515713"/>
                <a:gd name="connsiteX53" fmla="*/ 1146328 w 1451147"/>
                <a:gd name="connsiteY53" fmla="*/ 1245577 h 2515713"/>
                <a:gd name="connsiteX54" fmla="*/ 1235228 w 1451147"/>
                <a:gd name="connsiteY54" fmla="*/ 1410677 h 2515713"/>
                <a:gd name="connsiteX55" fmla="*/ 1273328 w 1451147"/>
                <a:gd name="connsiteY55" fmla="*/ 1626577 h 2515713"/>
                <a:gd name="connsiteX56" fmla="*/ 1273328 w 1451147"/>
                <a:gd name="connsiteY56" fmla="*/ 1905977 h 2515713"/>
                <a:gd name="connsiteX57" fmla="*/ 1324128 w 1451147"/>
                <a:gd name="connsiteY57" fmla="*/ 1690077 h 2515713"/>
                <a:gd name="connsiteX58" fmla="*/ 1324128 w 1451147"/>
                <a:gd name="connsiteY58" fmla="*/ 1512277 h 2515713"/>
                <a:gd name="connsiteX59" fmla="*/ 1209828 w 1451147"/>
                <a:gd name="connsiteY59" fmla="*/ 1258277 h 2515713"/>
                <a:gd name="connsiteX60" fmla="*/ 1451128 w 1451147"/>
                <a:gd name="connsiteY60" fmla="*/ 1309077 h 2515713"/>
                <a:gd name="connsiteX61" fmla="*/ 1222528 w 1451147"/>
                <a:gd name="connsiteY61" fmla="*/ 1169377 h 2515713"/>
                <a:gd name="connsiteX62" fmla="*/ 1095528 w 1451147"/>
                <a:gd name="connsiteY62" fmla="*/ 1105877 h 2515713"/>
                <a:gd name="connsiteX63" fmla="*/ 930428 w 1451147"/>
                <a:gd name="connsiteY63" fmla="*/ 889977 h 2515713"/>
                <a:gd name="connsiteX64" fmla="*/ 752628 w 1451147"/>
                <a:gd name="connsiteY64" fmla="*/ 775677 h 2515713"/>
                <a:gd name="connsiteX65" fmla="*/ 638328 w 1451147"/>
                <a:gd name="connsiteY65" fmla="*/ 737577 h 2515713"/>
                <a:gd name="connsiteX66" fmla="*/ 572092 w 1451147"/>
                <a:gd name="connsiteY66" fmla="*/ 563098 h 2515713"/>
                <a:gd name="connsiteX67" fmla="*/ 614296 w 1451147"/>
                <a:gd name="connsiteY67" fmla="*/ 252242 h 2515713"/>
                <a:gd name="connsiteX68" fmla="*/ 739928 w 1451147"/>
                <a:gd name="connsiteY68" fmla="*/ 102577 h 2515713"/>
                <a:gd name="connsiteX69" fmla="*/ 1019328 w 1451147"/>
                <a:gd name="connsiteY69" fmla="*/ 89877 h 2515713"/>
                <a:gd name="connsiteX70" fmla="*/ 1019328 w 1451147"/>
                <a:gd name="connsiteY70" fmla="*/ 89877 h 2515713"/>
                <a:gd name="connsiteX0" fmla="*/ 251661 w 1451147"/>
                <a:gd name="connsiteY0" fmla="*/ 0 h 2515713"/>
                <a:gd name="connsiteX1" fmla="*/ 206528 w 1451147"/>
                <a:gd name="connsiteY1" fmla="*/ 394677 h 2515713"/>
                <a:gd name="connsiteX2" fmla="*/ 171359 w 1451147"/>
                <a:gd name="connsiteY2" fmla="*/ 686777 h 2515713"/>
                <a:gd name="connsiteX3" fmla="*/ 193633 w 1451147"/>
                <a:gd name="connsiteY3" fmla="*/ 953281 h 2515713"/>
                <a:gd name="connsiteX4" fmla="*/ 83434 w 1451147"/>
                <a:gd name="connsiteY4" fmla="*/ 1024206 h 2515713"/>
                <a:gd name="connsiteX5" fmla="*/ 6 w 1451147"/>
                <a:gd name="connsiteY5" fmla="*/ 1202983 h 2515713"/>
                <a:gd name="connsiteX6" fmla="*/ 79527 w 1451147"/>
                <a:gd name="connsiteY6" fmla="*/ 1386448 h 2515713"/>
                <a:gd name="connsiteX7" fmla="*/ 18763 w 1451147"/>
                <a:gd name="connsiteY7" fmla="*/ 1698478 h 2515713"/>
                <a:gd name="connsiteX8" fmla="*/ 93596 w 1451147"/>
                <a:gd name="connsiteY8" fmla="*/ 1983545 h 2515713"/>
                <a:gd name="connsiteX9" fmla="*/ 184059 w 1451147"/>
                <a:gd name="connsiteY9" fmla="*/ 2168770 h 2515713"/>
                <a:gd name="connsiteX10" fmla="*/ 308128 w 1451147"/>
                <a:gd name="connsiteY10" fmla="*/ 2426677 h 2515713"/>
                <a:gd name="connsiteX11" fmla="*/ 263190 w 1451147"/>
                <a:gd name="connsiteY11" fmla="*/ 2254739 h 2515713"/>
                <a:gd name="connsiteX12" fmla="*/ 205358 w 1451147"/>
                <a:gd name="connsiteY12" fmla="*/ 2085535 h 2515713"/>
                <a:gd name="connsiteX13" fmla="*/ 367525 w 1451147"/>
                <a:gd name="connsiteY13" fmla="*/ 2167011 h 2515713"/>
                <a:gd name="connsiteX14" fmla="*/ 536728 w 1451147"/>
                <a:gd name="connsiteY14" fmla="*/ 2223477 h 2515713"/>
                <a:gd name="connsiteX15" fmla="*/ 380029 w 1451147"/>
                <a:gd name="connsiteY15" fmla="*/ 2133014 h 2515713"/>
                <a:gd name="connsiteX16" fmla="*/ 215125 w 1451147"/>
                <a:gd name="connsiteY16" fmla="*/ 2013242 h 2515713"/>
                <a:gd name="connsiteX17" fmla="*/ 133063 w 1451147"/>
                <a:gd name="connsiteY17" fmla="*/ 1812583 h 2515713"/>
                <a:gd name="connsiteX18" fmla="*/ 111962 w 1451147"/>
                <a:gd name="connsiteY18" fmla="*/ 1657254 h 2515713"/>
                <a:gd name="connsiteX19" fmla="*/ 168428 w 1451147"/>
                <a:gd name="connsiteY19" fmla="*/ 1444284 h 2515713"/>
                <a:gd name="connsiteX20" fmla="*/ 231928 w 1451147"/>
                <a:gd name="connsiteY20" fmla="*/ 1347177 h 2515713"/>
                <a:gd name="connsiteX21" fmla="*/ 332355 w 1451147"/>
                <a:gd name="connsiteY21" fmla="*/ 1248313 h 2515713"/>
                <a:gd name="connsiteX22" fmla="*/ 378857 w 1451147"/>
                <a:gd name="connsiteY22" fmla="*/ 1086338 h 2515713"/>
                <a:gd name="connsiteX23" fmla="*/ 308519 w 1451147"/>
                <a:gd name="connsiteY23" fmla="*/ 998611 h 2515713"/>
                <a:gd name="connsiteX24" fmla="*/ 449195 w 1451147"/>
                <a:gd name="connsiteY24" fmla="*/ 1009944 h 2515713"/>
                <a:gd name="connsiteX25" fmla="*/ 590263 w 1451147"/>
                <a:gd name="connsiteY25" fmla="*/ 946637 h 2515713"/>
                <a:gd name="connsiteX26" fmla="*/ 631294 w 1451147"/>
                <a:gd name="connsiteY26" fmla="*/ 847969 h 2515713"/>
                <a:gd name="connsiteX27" fmla="*/ 748330 w 1451147"/>
                <a:gd name="connsiteY27" fmla="*/ 963441 h 2515713"/>
                <a:gd name="connsiteX28" fmla="*/ 723125 w 1451147"/>
                <a:gd name="connsiteY28" fmla="*/ 1087511 h 2515713"/>
                <a:gd name="connsiteX29" fmla="*/ 711598 w 1451147"/>
                <a:gd name="connsiteY29" fmla="*/ 1238543 h 2515713"/>
                <a:gd name="connsiteX30" fmla="*/ 778028 w 1451147"/>
                <a:gd name="connsiteY30" fmla="*/ 1397977 h 2515713"/>
                <a:gd name="connsiteX31" fmla="*/ 879628 w 1451147"/>
                <a:gd name="connsiteY31" fmla="*/ 1474177 h 2515713"/>
                <a:gd name="connsiteX32" fmla="*/ 879628 w 1451147"/>
                <a:gd name="connsiteY32" fmla="*/ 1537677 h 2515713"/>
                <a:gd name="connsiteX33" fmla="*/ 879628 w 1451147"/>
                <a:gd name="connsiteY33" fmla="*/ 1601177 h 2515713"/>
                <a:gd name="connsiteX34" fmla="*/ 879628 w 1451147"/>
                <a:gd name="connsiteY34" fmla="*/ 1601177 h 2515713"/>
                <a:gd name="connsiteX35" fmla="*/ 930428 w 1451147"/>
                <a:gd name="connsiteY35" fmla="*/ 1601177 h 2515713"/>
                <a:gd name="connsiteX36" fmla="*/ 930428 w 1451147"/>
                <a:gd name="connsiteY36" fmla="*/ 1728177 h 2515713"/>
                <a:gd name="connsiteX37" fmla="*/ 943128 w 1451147"/>
                <a:gd name="connsiteY37" fmla="*/ 1982177 h 2515713"/>
                <a:gd name="connsiteX38" fmla="*/ 917728 w 1451147"/>
                <a:gd name="connsiteY38" fmla="*/ 2439377 h 2515713"/>
                <a:gd name="connsiteX39" fmla="*/ 968528 w 1451147"/>
                <a:gd name="connsiteY39" fmla="*/ 2312377 h 2515713"/>
                <a:gd name="connsiteX40" fmla="*/ 981228 w 1451147"/>
                <a:gd name="connsiteY40" fmla="*/ 2515577 h 2515713"/>
                <a:gd name="connsiteX41" fmla="*/ 993928 w 1451147"/>
                <a:gd name="connsiteY41" fmla="*/ 2337777 h 2515713"/>
                <a:gd name="connsiteX42" fmla="*/ 1070128 w 1451147"/>
                <a:gd name="connsiteY42" fmla="*/ 1994877 h 2515713"/>
                <a:gd name="connsiteX43" fmla="*/ 1095528 w 1451147"/>
                <a:gd name="connsiteY43" fmla="*/ 1944077 h 2515713"/>
                <a:gd name="connsiteX44" fmla="*/ 1082828 w 1451147"/>
                <a:gd name="connsiteY44" fmla="*/ 1639277 h 2515713"/>
                <a:gd name="connsiteX45" fmla="*/ 1133628 w 1451147"/>
                <a:gd name="connsiteY45" fmla="*/ 1512277 h 2515713"/>
                <a:gd name="connsiteX46" fmla="*/ 1286028 w 1451147"/>
                <a:gd name="connsiteY46" fmla="*/ 1588477 h 2515713"/>
                <a:gd name="connsiteX47" fmla="*/ 1108228 w 1451147"/>
                <a:gd name="connsiteY47" fmla="*/ 1436077 h 2515713"/>
                <a:gd name="connsiteX48" fmla="*/ 1095528 w 1451147"/>
                <a:gd name="connsiteY48" fmla="*/ 1423377 h 2515713"/>
                <a:gd name="connsiteX49" fmla="*/ 1057428 w 1451147"/>
                <a:gd name="connsiteY49" fmla="*/ 1194777 h 2515713"/>
                <a:gd name="connsiteX50" fmla="*/ 1032028 w 1451147"/>
                <a:gd name="connsiteY50" fmla="*/ 1131277 h 2515713"/>
                <a:gd name="connsiteX51" fmla="*/ 1032028 w 1451147"/>
                <a:gd name="connsiteY51" fmla="*/ 1131277 h 2515713"/>
                <a:gd name="connsiteX52" fmla="*/ 1146328 w 1451147"/>
                <a:gd name="connsiteY52" fmla="*/ 1245577 h 2515713"/>
                <a:gd name="connsiteX53" fmla="*/ 1146328 w 1451147"/>
                <a:gd name="connsiteY53" fmla="*/ 1245577 h 2515713"/>
                <a:gd name="connsiteX54" fmla="*/ 1235228 w 1451147"/>
                <a:gd name="connsiteY54" fmla="*/ 1410677 h 2515713"/>
                <a:gd name="connsiteX55" fmla="*/ 1273328 w 1451147"/>
                <a:gd name="connsiteY55" fmla="*/ 1626577 h 2515713"/>
                <a:gd name="connsiteX56" fmla="*/ 1273328 w 1451147"/>
                <a:gd name="connsiteY56" fmla="*/ 1905977 h 2515713"/>
                <a:gd name="connsiteX57" fmla="*/ 1324128 w 1451147"/>
                <a:gd name="connsiteY57" fmla="*/ 1690077 h 2515713"/>
                <a:gd name="connsiteX58" fmla="*/ 1324128 w 1451147"/>
                <a:gd name="connsiteY58" fmla="*/ 1512277 h 2515713"/>
                <a:gd name="connsiteX59" fmla="*/ 1209828 w 1451147"/>
                <a:gd name="connsiteY59" fmla="*/ 1258277 h 2515713"/>
                <a:gd name="connsiteX60" fmla="*/ 1451128 w 1451147"/>
                <a:gd name="connsiteY60" fmla="*/ 1309077 h 2515713"/>
                <a:gd name="connsiteX61" fmla="*/ 1222528 w 1451147"/>
                <a:gd name="connsiteY61" fmla="*/ 1169377 h 2515713"/>
                <a:gd name="connsiteX62" fmla="*/ 1095528 w 1451147"/>
                <a:gd name="connsiteY62" fmla="*/ 1105877 h 2515713"/>
                <a:gd name="connsiteX63" fmla="*/ 930428 w 1451147"/>
                <a:gd name="connsiteY63" fmla="*/ 889977 h 2515713"/>
                <a:gd name="connsiteX64" fmla="*/ 752628 w 1451147"/>
                <a:gd name="connsiteY64" fmla="*/ 775677 h 2515713"/>
                <a:gd name="connsiteX65" fmla="*/ 638328 w 1451147"/>
                <a:gd name="connsiteY65" fmla="*/ 737577 h 2515713"/>
                <a:gd name="connsiteX66" fmla="*/ 572092 w 1451147"/>
                <a:gd name="connsiteY66" fmla="*/ 563098 h 2515713"/>
                <a:gd name="connsiteX67" fmla="*/ 614296 w 1451147"/>
                <a:gd name="connsiteY67" fmla="*/ 252242 h 2515713"/>
                <a:gd name="connsiteX68" fmla="*/ 739928 w 1451147"/>
                <a:gd name="connsiteY68" fmla="*/ 102577 h 2515713"/>
                <a:gd name="connsiteX69" fmla="*/ 1019328 w 1451147"/>
                <a:gd name="connsiteY69" fmla="*/ 89877 h 2515713"/>
                <a:gd name="connsiteX70" fmla="*/ 1019328 w 1451147"/>
                <a:gd name="connsiteY70" fmla="*/ 89877 h 2515713"/>
                <a:gd name="connsiteX0" fmla="*/ 251666 w 1451152"/>
                <a:gd name="connsiteY0" fmla="*/ 0 h 2515713"/>
                <a:gd name="connsiteX1" fmla="*/ 206533 w 1451152"/>
                <a:gd name="connsiteY1" fmla="*/ 394677 h 2515713"/>
                <a:gd name="connsiteX2" fmla="*/ 171364 w 1451152"/>
                <a:gd name="connsiteY2" fmla="*/ 686777 h 2515713"/>
                <a:gd name="connsiteX3" fmla="*/ 193638 w 1451152"/>
                <a:gd name="connsiteY3" fmla="*/ 953281 h 2515713"/>
                <a:gd name="connsiteX4" fmla="*/ 83439 w 1451152"/>
                <a:gd name="connsiteY4" fmla="*/ 1024206 h 2515713"/>
                <a:gd name="connsiteX5" fmla="*/ 11 w 1451152"/>
                <a:gd name="connsiteY5" fmla="*/ 1202983 h 2515713"/>
                <a:gd name="connsiteX6" fmla="*/ 79532 w 1451152"/>
                <a:gd name="connsiteY6" fmla="*/ 1386448 h 2515713"/>
                <a:gd name="connsiteX7" fmla="*/ 18768 w 1451152"/>
                <a:gd name="connsiteY7" fmla="*/ 1698478 h 2515713"/>
                <a:gd name="connsiteX8" fmla="*/ 93601 w 1451152"/>
                <a:gd name="connsiteY8" fmla="*/ 1983545 h 2515713"/>
                <a:gd name="connsiteX9" fmla="*/ 184064 w 1451152"/>
                <a:gd name="connsiteY9" fmla="*/ 2168770 h 2515713"/>
                <a:gd name="connsiteX10" fmla="*/ 308133 w 1451152"/>
                <a:gd name="connsiteY10" fmla="*/ 2426677 h 2515713"/>
                <a:gd name="connsiteX11" fmla="*/ 263195 w 1451152"/>
                <a:gd name="connsiteY11" fmla="*/ 2254739 h 2515713"/>
                <a:gd name="connsiteX12" fmla="*/ 205363 w 1451152"/>
                <a:gd name="connsiteY12" fmla="*/ 2085535 h 2515713"/>
                <a:gd name="connsiteX13" fmla="*/ 367530 w 1451152"/>
                <a:gd name="connsiteY13" fmla="*/ 2167011 h 2515713"/>
                <a:gd name="connsiteX14" fmla="*/ 536733 w 1451152"/>
                <a:gd name="connsiteY14" fmla="*/ 2223477 h 2515713"/>
                <a:gd name="connsiteX15" fmla="*/ 380034 w 1451152"/>
                <a:gd name="connsiteY15" fmla="*/ 2133014 h 2515713"/>
                <a:gd name="connsiteX16" fmla="*/ 215130 w 1451152"/>
                <a:gd name="connsiteY16" fmla="*/ 2013242 h 2515713"/>
                <a:gd name="connsiteX17" fmla="*/ 133068 w 1451152"/>
                <a:gd name="connsiteY17" fmla="*/ 1812583 h 2515713"/>
                <a:gd name="connsiteX18" fmla="*/ 111967 w 1451152"/>
                <a:gd name="connsiteY18" fmla="*/ 1657254 h 2515713"/>
                <a:gd name="connsiteX19" fmla="*/ 168433 w 1451152"/>
                <a:gd name="connsiteY19" fmla="*/ 1444284 h 2515713"/>
                <a:gd name="connsiteX20" fmla="*/ 231933 w 1451152"/>
                <a:gd name="connsiteY20" fmla="*/ 1347177 h 2515713"/>
                <a:gd name="connsiteX21" fmla="*/ 332360 w 1451152"/>
                <a:gd name="connsiteY21" fmla="*/ 1248313 h 2515713"/>
                <a:gd name="connsiteX22" fmla="*/ 378862 w 1451152"/>
                <a:gd name="connsiteY22" fmla="*/ 1086338 h 2515713"/>
                <a:gd name="connsiteX23" fmla="*/ 308524 w 1451152"/>
                <a:gd name="connsiteY23" fmla="*/ 998611 h 2515713"/>
                <a:gd name="connsiteX24" fmla="*/ 449200 w 1451152"/>
                <a:gd name="connsiteY24" fmla="*/ 1009944 h 2515713"/>
                <a:gd name="connsiteX25" fmla="*/ 590268 w 1451152"/>
                <a:gd name="connsiteY25" fmla="*/ 946637 h 2515713"/>
                <a:gd name="connsiteX26" fmla="*/ 631299 w 1451152"/>
                <a:gd name="connsiteY26" fmla="*/ 847969 h 2515713"/>
                <a:gd name="connsiteX27" fmla="*/ 748335 w 1451152"/>
                <a:gd name="connsiteY27" fmla="*/ 963441 h 2515713"/>
                <a:gd name="connsiteX28" fmla="*/ 723130 w 1451152"/>
                <a:gd name="connsiteY28" fmla="*/ 1087511 h 2515713"/>
                <a:gd name="connsiteX29" fmla="*/ 711603 w 1451152"/>
                <a:gd name="connsiteY29" fmla="*/ 1238543 h 2515713"/>
                <a:gd name="connsiteX30" fmla="*/ 778033 w 1451152"/>
                <a:gd name="connsiteY30" fmla="*/ 1397977 h 2515713"/>
                <a:gd name="connsiteX31" fmla="*/ 879633 w 1451152"/>
                <a:gd name="connsiteY31" fmla="*/ 1474177 h 2515713"/>
                <a:gd name="connsiteX32" fmla="*/ 879633 w 1451152"/>
                <a:gd name="connsiteY32" fmla="*/ 1537677 h 2515713"/>
                <a:gd name="connsiteX33" fmla="*/ 879633 w 1451152"/>
                <a:gd name="connsiteY33" fmla="*/ 1601177 h 2515713"/>
                <a:gd name="connsiteX34" fmla="*/ 879633 w 1451152"/>
                <a:gd name="connsiteY34" fmla="*/ 1601177 h 2515713"/>
                <a:gd name="connsiteX35" fmla="*/ 930433 w 1451152"/>
                <a:gd name="connsiteY35" fmla="*/ 1601177 h 2515713"/>
                <a:gd name="connsiteX36" fmla="*/ 930433 w 1451152"/>
                <a:gd name="connsiteY36" fmla="*/ 1728177 h 2515713"/>
                <a:gd name="connsiteX37" fmla="*/ 943133 w 1451152"/>
                <a:gd name="connsiteY37" fmla="*/ 1982177 h 2515713"/>
                <a:gd name="connsiteX38" fmla="*/ 917733 w 1451152"/>
                <a:gd name="connsiteY38" fmla="*/ 2439377 h 2515713"/>
                <a:gd name="connsiteX39" fmla="*/ 968533 w 1451152"/>
                <a:gd name="connsiteY39" fmla="*/ 2312377 h 2515713"/>
                <a:gd name="connsiteX40" fmla="*/ 981233 w 1451152"/>
                <a:gd name="connsiteY40" fmla="*/ 2515577 h 2515713"/>
                <a:gd name="connsiteX41" fmla="*/ 993933 w 1451152"/>
                <a:gd name="connsiteY41" fmla="*/ 2337777 h 2515713"/>
                <a:gd name="connsiteX42" fmla="*/ 1070133 w 1451152"/>
                <a:gd name="connsiteY42" fmla="*/ 1994877 h 2515713"/>
                <a:gd name="connsiteX43" fmla="*/ 1095533 w 1451152"/>
                <a:gd name="connsiteY43" fmla="*/ 1944077 h 2515713"/>
                <a:gd name="connsiteX44" fmla="*/ 1082833 w 1451152"/>
                <a:gd name="connsiteY44" fmla="*/ 1639277 h 2515713"/>
                <a:gd name="connsiteX45" fmla="*/ 1133633 w 1451152"/>
                <a:gd name="connsiteY45" fmla="*/ 1512277 h 2515713"/>
                <a:gd name="connsiteX46" fmla="*/ 1286033 w 1451152"/>
                <a:gd name="connsiteY46" fmla="*/ 1588477 h 2515713"/>
                <a:gd name="connsiteX47" fmla="*/ 1108233 w 1451152"/>
                <a:gd name="connsiteY47" fmla="*/ 1436077 h 2515713"/>
                <a:gd name="connsiteX48" fmla="*/ 1095533 w 1451152"/>
                <a:gd name="connsiteY48" fmla="*/ 1423377 h 2515713"/>
                <a:gd name="connsiteX49" fmla="*/ 1057433 w 1451152"/>
                <a:gd name="connsiteY49" fmla="*/ 1194777 h 2515713"/>
                <a:gd name="connsiteX50" fmla="*/ 1032033 w 1451152"/>
                <a:gd name="connsiteY50" fmla="*/ 1131277 h 2515713"/>
                <a:gd name="connsiteX51" fmla="*/ 1032033 w 1451152"/>
                <a:gd name="connsiteY51" fmla="*/ 1131277 h 2515713"/>
                <a:gd name="connsiteX52" fmla="*/ 1146333 w 1451152"/>
                <a:gd name="connsiteY52" fmla="*/ 1245577 h 2515713"/>
                <a:gd name="connsiteX53" fmla="*/ 1146333 w 1451152"/>
                <a:gd name="connsiteY53" fmla="*/ 1245577 h 2515713"/>
                <a:gd name="connsiteX54" fmla="*/ 1235233 w 1451152"/>
                <a:gd name="connsiteY54" fmla="*/ 1410677 h 2515713"/>
                <a:gd name="connsiteX55" fmla="*/ 1273333 w 1451152"/>
                <a:gd name="connsiteY55" fmla="*/ 1626577 h 2515713"/>
                <a:gd name="connsiteX56" fmla="*/ 1273333 w 1451152"/>
                <a:gd name="connsiteY56" fmla="*/ 1905977 h 2515713"/>
                <a:gd name="connsiteX57" fmla="*/ 1324133 w 1451152"/>
                <a:gd name="connsiteY57" fmla="*/ 1690077 h 2515713"/>
                <a:gd name="connsiteX58" fmla="*/ 1324133 w 1451152"/>
                <a:gd name="connsiteY58" fmla="*/ 1512277 h 2515713"/>
                <a:gd name="connsiteX59" fmla="*/ 1209833 w 1451152"/>
                <a:gd name="connsiteY59" fmla="*/ 1258277 h 2515713"/>
                <a:gd name="connsiteX60" fmla="*/ 1451133 w 1451152"/>
                <a:gd name="connsiteY60" fmla="*/ 1309077 h 2515713"/>
                <a:gd name="connsiteX61" fmla="*/ 1222533 w 1451152"/>
                <a:gd name="connsiteY61" fmla="*/ 1169377 h 2515713"/>
                <a:gd name="connsiteX62" fmla="*/ 1095533 w 1451152"/>
                <a:gd name="connsiteY62" fmla="*/ 1105877 h 2515713"/>
                <a:gd name="connsiteX63" fmla="*/ 930433 w 1451152"/>
                <a:gd name="connsiteY63" fmla="*/ 889977 h 2515713"/>
                <a:gd name="connsiteX64" fmla="*/ 752633 w 1451152"/>
                <a:gd name="connsiteY64" fmla="*/ 775677 h 2515713"/>
                <a:gd name="connsiteX65" fmla="*/ 638333 w 1451152"/>
                <a:gd name="connsiteY65" fmla="*/ 737577 h 2515713"/>
                <a:gd name="connsiteX66" fmla="*/ 572097 w 1451152"/>
                <a:gd name="connsiteY66" fmla="*/ 563098 h 2515713"/>
                <a:gd name="connsiteX67" fmla="*/ 614301 w 1451152"/>
                <a:gd name="connsiteY67" fmla="*/ 252242 h 2515713"/>
                <a:gd name="connsiteX68" fmla="*/ 739933 w 1451152"/>
                <a:gd name="connsiteY68" fmla="*/ 102577 h 2515713"/>
                <a:gd name="connsiteX69" fmla="*/ 1019333 w 1451152"/>
                <a:gd name="connsiteY69" fmla="*/ 89877 h 2515713"/>
                <a:gd name="connsiteX70" fmla="*/ 1019333 w 1451152"/>
                <a:gd name="connsiteY70" fmla="*/ 89877 h 2515713"/>
                <a:gd name="connsiteX0" fmla="*/ 244636 w 1444122"/>
                <a:gd name="connsiteY0" fmla="*/ 0 h 2515713"/>
                <a:gd name="connsiteX1" fmla="*/ 199503 w 1444122"/>
                <a:gd name="connsiteY1" fmla="*/ 394677 h 2515713"/>
                <a:gd name="connsiteX2" fmla="*/ 164334 w 1444122"/>
                <a:gd name="connsiteY2" fmla="*/ 686777 h 2515713"/>
                <a:gd name="connsiteX3" fmla="*/ 186608 w 1444122"/>
                <a:gd name="connsiteY3" fmla="*/ 953281 h 2515713"/>
                <a:gd name="connsiteX4" fmla="*/ 76409 w 1444122"/>
                <a:gd name="connsiteY4" fmla="*/ 1024206 h 2515713"/>
                <a:gd name="connsiteX5" fmla="*/ 15 w 1444122"/>
                <a:gd name="connsiteY5" fmla="*/ 1202983 h 2515713"/>
                <a:gd name="connsiteX6" fmla="*/ 72502 w 1444122"/>
                <a:gd name="connsiteY6" fmla="*/ 1386448 h 2515713"/>
                <a:gd name="connsiteX7" fmla="*/ 11738 w 1444122"/>
                <a:gd name="connsiteY7" fmla="*/ 1698478 h 2515713"/>
                <a:gd name="connsiteX8" fmla="*/ 86571 w 1444122"/>
                <a:gd name="connsiteY8" fmla="*/ 1983545 h 2515713"/>
                <a:gd name="connsiteX9" fmla="*/ 177034 w 1444122"/>
                <a:gd name="connsiteY9" fmla="*/ 2168770 h 2515713"/>
                <a:gd name="connsiteX10" fmla="*/ 301103 w 1444122"/>
                <a:gd name="connsiteY10" fmla="*/ 2426677 h 2515713"/>
                <a:gd name="connsiteX11" fmla="*/ 256165 w 1444122"/>
                <a:gd name="connsiteY11" fmla="*/ 2254739 h 2515713"/>
                <a:gd name="connsiteX12" fmla="*/ 198333 w 1444122"/>
                <a:gd name="connsiteY12" fmla="*/ 2085535 h 2515713"/>
                <a:gd name="connsiteX13" fmla="*/ 360500 w 1444122"/>
                <a:gd name="connsiteY13" fmla="*/ 2167011 h 2515713"/>
                <a:gd name="connsiteX14" fmla="*/ 529703 w 1444122"/>
                <a:gd name="connsiteY14" fmla="*/ 2223477 h 2515713"/>
                <a:gd name="connsiteX15" fmla="*/ 373004 w 1444122"/>
                <a:gd name="connsiteY15" fmla="*/ 2133014 h 2515713"/>
                <a:gd name="connsiteX16" fmla="*/ 208100 w 1444122"/>
                <a:gd name="connsiteY16" fmla="*/ 2013242 h 2515713"/>
                <a:gd name="connsiteX17" fmla="*/ 126038 w 1444122"/>
                <a:gd name="connsiteY17" fmla="*/ 1812583 h 2515713"/>
                <a:gd name="connsiteX18" fmla="*/ 104937 w 1444122"/>
                <a:gd name="connsiteY18" fmla="*/ 1657254 h 2515713"/>
                <a:gd name="connsiteX19" fmla="*/ 161403 w 1444122"/>
                <a:gd name="connsiteY19" fmla="*/ 1444284 h 2515713"/>
                <a:gd name="connsiteX20" fmla="*/ 224903 w 1444122"/>
                <a:gd name="connsiteY20" fmla="*/ 1347177 h 2515713"/>
                <a:gd name="connsiteX21" fmla="*/ 325330 w 1444122"/>
                <a:gd name="connsiteY21" fmla="*/ 1248313 h 2515713"/>
                <a:gd name="connsiteX22" fmla="*/ 371832 w 1444122"/>
                <a:gd name="connsiteY22" fmla="*/ 1086338 h 2515713"/>
                <a:gd name="connsiteX23" fmla="*/ 301494 w 1444122"/>
                <a:gd name="connsiteY23" fmla="*/ 998611 h 2515713"/>
                <a:gd name="connsiteX24" fmla="*/ 442170 w 1444122"/>
                <a:gd name="connsiteY24" fmla="*/ 1009944 h 2515713"/>
                <a:gd name="connsiteX25" fmla="*/ 583238 w 1444122"/>
                <a:gd name="connsiteY25" fmla="*/ 946637 h 2515713"/>
                <a:gd name="connsiteX26" fmla="*/ 624269 w 1444122"/>
                <a:gd name="connsiteY26" fmla="*/ 847969 h 2515713"/>
                <a:gd name="connsiteX27" fmla="*/ 741305 w 1444122"/>
                <a:gd name="connsiteY27" fmla="*/ 963441 h 2515713"/>
                <a:gd name="connsiteX28" fmla="*/ 716100 w 1444122"/>
                <a:gd name="connsiteY28" fmla="*/ 1087511 h 2515713"/>
                <a:gd name="connsiteX29" fmla="*/ 704573 w 1444122"/>
                <a:gd name="connsiteY29" fmla="*/ 1238543 h 2515713"/>
                <a:gd name="connsiteX30" fmla="*/ 771003 w 1444122"/>
                <a:gd name="connsiteY30" fmla="*/ 1397977 h 2515713"/>
                <a:gd name="connsiteX31" fmla="*/ 872603 w 1444122"/>
                <a:gd name="connsiteY31" fmla="*/ 1474177 h 2515713"/>
                <a:gd name="connsiteX32" fmla="*/ 872603 w 1444122"/>
                <a:gd name="connsiteY32" fmla="*/ 1537677 h 2515713"/>
                <a:gd name="connsiteX33" fmla="*/ 872603 w 1444122"/>
                <a:gd name="connsiteY33" fmla="*/ 1601177 h 2515713"/>
                <a:gd name="connsiteX34" fmla="*/ 872603 w 1444122"/>
                <a:gd name="connsiteY34" fmla="*/ 1601177 h 2515713"/>
                <a:gd name="connsiteX35" fmla="*/ 923403 w 1444122"/>
                <a:gd name="connsiteY35" fmla="*/ 1601177 h 2515713"/>
                <a:gd name="connsiteX36" fmla="*/ 923403 w 1444122"/>
                <a:gd name="connsiteY36" fmla="*/ 1728177 h 2515713"/>
                <a:gd name="connsiteX37" fmla="*/ 936103 w 1444122"/>
                <a:gd name="connsiteY37" fmla="*/ 1982177 h 2515713"/>
                <a:gd name="connsiteX38" fmla="*/ 910703 w 1444122"/>
                <a:gd name="connsiteY38" fmla="*/ 2439377 h 2515713"/>
                <a:gd name="connsiteX39" fmla="*/ 961503 w 1444122"/>
                <a:gd name="connsiteY39" fmla="*/ 2312377 h 2515713"/>
                <a:gd name="connsiteX40" fmla="*/ 974203 w 1444122"/>
                <a:gd name="connsiteY40" fmla="*/ 2515577 h 2515713"/>
                <a:gd name="connsiteX41" fmla="*/ 986903 w 1444122"/>
                <a:gd name="connsiteY41" fmla="*/ 2337777 h 2515713"/>
                <a:gd name="connsiteX42" fmla="*/ 1063103 w 1444122"/>
                <a:gd name="connsiteY42" fmla="*/ 1994877 h 2515713"/>
                <a:gd name="connsiteX43" fmla="*/ 1088503 w 1444122"/>
                <a:gd name="connsiteY43" fmla="*/ 1944077 h 2515713"/>
                <a:gd name="connsiteX44" fmla="*/ 1075803 w 1444122"/>
                <a:gd name="connsiteY44" fmla="*/ 1639277 h 2515713"/>
                <a:gd name="connsiteX45" fmla="*/ 1126603 w 1444122"/>
                <a:gd name="connsiteY45" fmla="*/ 1512277 h 2515713"/>
                <a:gd name="connsiteX46" fmla="*/ 1279003 w 1444122"/>
                <a:gd name="connsiteY46" fmla="*/ 1588477 h 2515713"/>
                <a:gd name="connsiteX47" fmla="*/ 1101203 w 1444122"/>
                <a:gd name="connsiteY47" fmla="*/ 1436077 h 2515713"/>
                <a:gd name="connsiteX48" fmla="*/ 1088503 w 1444122"/>
                <a:gd name="connsiteY48" fmla="*/ 1423377 h 2515713"/>
                <a:gd name="connsiteX49" fmla="*/ 1050403 w 1444122"/>
                <a:gd name="connsiteY49" fmla="*/ 1194777 h 2515713"/>
                <a:gd name="connsiteX50" fmla="*/ 1025003 w 1444122"/>
                <a:gd name="connsiteY50" fmla="*/ 1131277 h 2515713"/>
                <a:gd name="connsiteX51" fmla="*/ 1025003 w 1444122"/>
                <a:gd name="connsiteY51" fmla="*/ 1131277 h 2515713"/>
                <a:gd name="connsiteX52" fmla="*/ 1139303 w 1444122"/>
                <a:gd name="connsiteY52" fmla="*/ 1245577 h 2515713"/>
                <a:gd name="connsiteX53" fmla="*/ 1139303 w 1444122"/>
                <a:gd name="connsiteY53" fmla="*/ 1245577 h 2515713"/>
                <a:gd name="connsiteX54" fmla="*/ 1228203 w 1444122"/>
                <a:gd name="connsiteY54" fmla="*/ 1410677 h 2515713"/>
                <a:gd name="connsiteX55" fmla="*/ 1266303 w 1444122"/>
                <a:gd name="connsiteY55" fmla="*/ 1626577 h 2515713"/>
                <a:gd name="connsiteX56" fmla="*/ 1266303 w 1444122"/>
                <a:gd name="connsiteY56" fmla="*/ 1905977 h 2515713"/>
                <a:gd name="connsiteX57" fmla="*/ 1317103 w 1444122"/>
                <a:gd name="connsiteY57" fmla="*/ 1690077 h 2515713"/>
                <a:gd name="connsiteX58" fmla="*/ 1317103 w 1444122"/>
                <a:gd name="connsiteY58" fmla="*/ 1512277 h 2515713"/>
                <a:gd name="connsiteX59" fmla="*/ 1202803 w 1444122"/>
                <a:gd name="connsiteY59" fmla="*/ 1258277 h 2515713"/>
                <a:gd name="connsiteX60" fmla="*/ 1444103 w 1444122"/>
                <a:gd name="connsiteY60" fmla="*/ 1309077 h 2515713"/>
                <a:gd name="connsiteX61" fmla="*/ 1215503 w 1444122"/>
                <a:gd name="connsiteY61" fmla="*/ 1169377 h 2515713"/>
                <a:gd name="connsiteX62" fmla="*/ 1088503 w 1444122"/>
                <a:gd name="connsiteY62" fmla="*/ 1105877 h 2515713"/>
                <a:gd name="connsiteX63" fmla="*/ 923403 w 1444122"/>
                <a:gd name="connsiteY63" fmla="*/ 889977 h 2515713"/>
                <a:gd name="connsiteX64" fmla="*/ 745603 w 1444122"/>
                <a:gd name="connsiteY64" fmla="*/ 775677 h 2515713"/>
                <a:gd name="connsiteX65" fmla="*/ 631303 w 1444122"/>
                <a:gd name="connsiteY65" fmla="*/ 737577 h 2515713"/>
                <a:gd name="connsiteX66" fmla="*/ 565067 w 1444122"/>
                <a:gd name="connsiteY66" fmla="*/ 563098 h 2515713"/>
                <a:gd name="connsiteX67" fmla="*/ 607271 w 1444122"/>
                <a:gd name="connsiteY67" fmla="*/ 252242 h 2515713"/>
                <a:gd name="connsiteX68" fmla="*/ 732903 w 1444122"/>
                <a:gd name="connsiteY68" fmla="*/ 102577 h 2515713"/>
                <a:gd name="connsiteX69" fmla="*/ 1012303 w 1444122"/>
                <a:gd name="connsiteY69" fmla="*/ 89877 h 2515713"/>
                <a:gd name="connsiteX70" fmla="*/ 1012303 w 1444122"/>
                <a:gd name="connsiteY70" fmla="*/ 89877 h 2515713"/>
                <a:gd name="connsiteX0" fmla="*/ 244636 w 1444122"/>
                <a:gd name="connsiteY0" fmla="*/ 0 h 2515713"/>
                <a:gd name="connsiteX1" fmla="*/ 199503 w 1444122"/>
                <a:gd name="connsiteY1" fmla="*/ 394677 h 2515713"/>
                <a:gd name="connsiteX2" fmla="*/ 164334 w 1444122"/>
                <a:gd name="connsiteY2" fmla="*/ 686777 h 2515713"/>
                <a:gd name="connsiteX3" fmla="*/ 186608 w 1444122"/>
                <a:gd name="connsiteY3" fmla="*/ 953281 h 2515713"/>
                <a:gd name="connsiteX4" fmla="*/ 76409 w 1444122"/>
                <a:gd name="connsiteY4" fmla="*/ 1024206 h 2515713"/>
                <a:gd name="connsiteX5" fmla="*/ 15 w 1444122"/>
                <a:gd name="connsiteY5" fmla="*/ 1202983 h 2515713"/>
                <a:gd name="connsiteX6" fmla="*/ 72502 w 1444122"/>
                <a:gd name="connsiteY6" fmla="*/ 1386448 h 2515713"/>
                <a:gd name="connsiteX7" fmla="*/ 11738 w 1444122"/>
                <a:gd name="connsiteY7" fmla="*/ 1698478 h 2515713"/>
                <a:gd name="connsiteX8" fmla="*/ 86571 w 1444122"/>
                <a:gd name="connsiteY8" fmla="*/ 1983545 h 2515713"/>
                <a:gd name="connsiteX9" fmla="*/ 177034 w 1444122"/>
                <a:gd name="connsiteY9" fmla="*/ 2168770 h 2515713"/>
                <a:gd name="connsiteX10" fmla="*/ 301103 w 1444122"/>
                <a:gd name="connsiteY10" fmla="*/ 2426677 h 2515713"/>
                <a:gd name="connsiteX11" fmla="*/ 256165 w 1444122"/>
                <a:gd name="connsiteY11" fmla="*/ 2254739 h 2515713"/>
                <a:gd name="connsiteX12" fmla="*/ 198333 w 1444122"/>
                <a:gd name="connsiteY12" fmla="*/ 2085535 h 2515713"/>
                <a:gd name="connsiteX13" fmla="*/ 360500 w 1444122"/>
                <a:gd name="connsiteY13" fmla="*/ 2167011 h 2515713"/>
                <a:gd name="connsiteX14" fmla="*/ 529703 w 1444122"/>
                <a:gd name="connsiteY14" fmla="*/ 2223477 h 2515713"/>
                <a:gd name="connsiteX15" fmla="*/ 373004 w 1444122"/>
                <a:gd name="connsiteY15" fmla="*/ 2133014 h 2515713"/>
                <a:gd name="connsiteX16" fmla="*/ 208100 w 1444122"/>
                <a:gd name="connsiteY16" fmla="*/ 2013242 h 2515713"/>
                <a:gd name="connsiteX17" fmla="*/ 126038 w 1444122"/>
                <a:gd name="connsiteY17" fmla="*/ 1812583 h 2515713"/>
                <a:gd name="connsiteX18" fmla="*/ 104937 w 1444122"/>
                <a:gd name="connsiteY18" fmla="*/ 1657254 h 2515713"/>
                <a:gd name="connsiteX19" fmla="*/ 161403 w 1444122"/>
                <a:gd name="connsiteY19" fmla="*/ 1444284 h 2515713"/>
                <a:gd name="connsiteX20" fmla="*/ 224903 w 1444122"/>
                <a:gd name="connsiteY20" fmla="*/ 1347177 h 2515713"/>
                <a:gd name="connsiteX21" fmla="*/ 325330 w 1444122"/>
                <a:gd name="connsiteY21" fmla="*/ 1248313 h 2515713"/>
                <a:gd name="connsiteX22" fmla="*/ 371832 w 1444122"/>
                <a:gd name="connsiteY22" fmla="*/ 1086338 h 2515713"/>
                <a:gd name="connsiteX23" fmla="*/ 301494 w 1444122"/>
                <a:gd name="connsiteY23" fmla="*/ 998611 h 2515713"/>
                <a:gd name="connsiteX24" fmla="*/ 442170 w 1444122"/>
                <a:gd name="connsiteY24" fmla="*/ 1009944 h 2515713"/>
                <a:gd name="connsiteX25" fmla="*/ 583238 w 1444122"/>
                <a:gd name="connsiteY25" fmla="*/ 946637 h 2515713"/>
                <a:gd name="connsiteX26" fmla="*/ 624269 w 1444122"/>
                <a:gd name="connsiteY26" fmla="*/ 847969 h 2515713"/>
                <a:gd name="connsiteX27" fmla="*/ 741305 w 1444122"/>
                <a:gd name="connsiteY27" fmla="*/ 963441 h 2515713"/>
                <a:gd name="connsiteX28" fmla="*/ 716100 w 1444122"/>
                <a:gd name="connsiteY28" fmla="*/ 1087511 h 2515713"/>
                <a:gd name="connsiteX29" fmla="*/ 704573 w 1444122"/>
                <a:gd name="connsiteY29" fmla="*/ 1238543 h 2515713"/>
                <a:gd name="connsiteX30" fmla="*/ 771003 w 1444122"/>
                <a:gd name="connsiteY30" fmla="*/ 1397977 h 2515713"/>
                <a:gd name="connsiteX31" fmla="*/ 872603 w 1444122"/>
                <a:gd name="connsiteY31" fmla="*/ 1474177 h 2515713"/>
                <a:gd name="connsiteX32" fmla="*/ 872603 w 1444122"/>
                <a:gd name="connsiteY32" fmla="*/ 1537677 h 2515713"/>
                <a:gd name="connsiteX33" fmla="*/ 872603 w 1444122"/>
                <a:gd name="connsiteY33" fmla="*/ 1601177 h 2515713"/>
                <a:gd name="connsiteX34" fmla="*/ 923403 w 1444122"/>
                <a:gd name="connsiteY34" fmla="*/ 1601177 h 2515713"/>
                <a:gd name="connsiteX35" fmla="*/ 923403 w 1444122"/>
                <a:gd name="connsiteY35" fmla="*/ 1728177 h 2515713"/>
                <a:gd name="connsiteX36" fmla="*/ 936103 w 1444122"/>
                <a:gd name="connsiteY36" fmla="*/ 1982177 h 2515713"/>
                <a:gd name="connsiteX37" fmla="*/ 910703 w 1444122"/>
                <a:gd name="connsiteY37" fmla="*/ 2439377 h 2515713"/>
                <a:gd name="connsiteX38" fmla="*/ 961503 w 1444122"/>
                <a:gd name="connsiteY38" fmla="*/ 2312377 h 2515713"/>
                <a:gd name="connsiteX39" fmla="*/ 974203 w 1444122"/>
                <a:gd name="connsiteY39" fmla="*/ 2515577 h 2515713"/>
                <a:gd name="connsiteX40" fmla="*/ 986903 w 1444122"/>
                <a:gd name="connsiteY40" fmla="*/ 2337777 h 2515713"/>
                <a:gd name="connsiteX41" fmla="*/ 1063103 w 1444122"/>
                <a:gd name="connsiteY41" fmla="*/ 1994877 h 2515713"/>
                <a:gd name="connsiteX42" fmla="*/ 1088503 w 1444122"/>
                <a:gd name="connsiteY42" fmla="*/ 1944077 h 2515713"/>
                <a:gd name="connsiteX43" fmla="*/ 1075803 w 1444122"/>
                <a:gd name="connsiteY43" fmla="*/ 1639277 h 2515713"/>
                <a:gd name="connsiteX44" fmla="*/ 1126603 w 1444122"/>
                <a:gd name="connsiteY44" fmla="*/ 1512277 h 2515713"/>
                <a:gd name="connsiteX45" fmla="*/ 1279003 w 1444122"/>
                <a:gd name="connsiteY45" fmla="*/ 1588477 h 2515713"/>
                <a:gd name="connsiteX46" fmla="*/ 1101203 w 1444122"/>
                <a:gd name="connsiteY46" fmla="*/ 1436077 h 2515713"/>
                <a:gd name="connsiteX47" fmla="*/ 1088503 w 1444122"/>
                <a:gd name="connsiteY47" fmla="*/ 1423377 h 2515713"/>
                <a:gd name="connsiteX48" fmla="*/ 1050403 w 1444122"/>
                <a:gd name="connsiteY48" fmla="*/ 1194777 h 2515713"/>
                <a:gd name="connsiteX49" fmla="*/ 1025003 w 1444122"/>
                <a:gd name="connsiteY49" fmla="*/ 1131277 h 2515713"/>
                <a:gd name="connsiteX50" fmla="*/ 1025003 w 1444122"/>
                <a:gd name="connsiteY50" fmla="*/ 1131277 h 2515713"/>
                <a:gd name="connsiteX51" fmla="*/ 1139303 w 1444122"/>
                <a:gd name="connsiteY51" fmla="*/ 1245577 h 2515713"/>
                <a:gd name="connsiteX52" fmla="*/ 1139303 w 1444122"/>
                <a:gd name="connsiteY52" fmla="*/ 1245577 h 2515713"/>
                <a:gd name="connsiteX53" fmla="*/ 1228203 w 1444122"/>
                <a:gd name="connsiteY53" fmla="*/ 1410677 h 2515713"/>
                <a:gd name="connsiteX54" fmla="*/ 1266303 w 1444122"/>
                <a:gd name="connsiteY54" fmla="*/ 1626577 h 2515713"/>
                <a:gd name="connsiteX55" fmla="*/ 1266303 w 1444122"/>
                <a:gd name="connsiteY55" fmla="*/ 1905977 h 2515713"/>
                <a:gd name="connsiteX56" fmla="*/ 1317103 w 1444122"/>
                <a:gd name="connsiteY56" fmla="*/ 1690077 h 2515713"/>
                <a:gd name="connsiteX57" fmla="*/ 1317103 w 1444122"/>
                <a:gd name="connsiteY57" fmla="*/ 1512277 h 2515713"/>
                <a:gd name="connsiteX58" fmla="*/ 1202803 w 1444122"/>
                <a:gd name="connsiteY58" fmla="*/ 1258277 h 2515713"/>
                <a:gd name="connsiteX59" fmla="*/ 1444103 w 1444122"/>
                <a:gd name="connsiteY59" fmla="*/ 1309077 h 2515713"/>
                <a:gd name="connsiteX60" fmla="*/ 1215503 w 1444122"/>
                <a:gd name="connsiteY60" fmla="*/ 1169377 h 2515713"/>
                <a:gd name="connsiteX61" fmla="*/ 1088503 w 1444122"/>
                <a:gd name="connsiteY61" fmla="*/ 1105877 h 2515713"/>
                <a:gd name="connsiteX62" fmla="*/ 923403 w 1444122"/>
                <a:gd name="connsiteY62" fmla="*/ 889977 h 2515713"/>
                <a:gd name="connsiteX63" fmla="*/ 745603 w 1444122"/>
                <a:gd name="connsiteY63" fmla="*/ 775677 h 2515713"/>
                <a:gd name="connsiteX64" fmla="*/ 631303 w 1444122"/>
                <a:gd name="connsiteY64" fmla="*/ 737577 h 2515713"/>
                <a:gd name="connsiteX65" fmla="*/ 565067 w 1444122"/>
                <a:gd name="connsiteY65" fmla="*/ 563098 h 2515713"/>
                <a:gd name="connsiteX66" fmla="*/ 607271 w 1444122"/>
                <a:gd name="connsiteY66" fmla="*/ 252242 h 2515713"/>
                <a:gd name="connsiteX67" fmla="*/ 732903 w 1444122"/>
                <a:gd name="connsiteY67" fmla="*/ 102577 h 2515713"/>
                <a:gd name="connsiteX68" fmla="*/ 1012303 w 1444122"/>
                <a:gd name="connsiteY68" fmla="*/ 89877 h 2515713"/>
                <a:gd name="connsiteX69" fmla="*/ 1012303 w 1444122"/>
                <a:gd name="connsiteY69" fmla="*/ 89877 h 2515713"/>
                <a:gd name="connsiteX0" fmla="*/ 244636 w 1444122"/>
                <a:gd name="connsiteY0" fmla="*/ 0 h 2515713"/>
                <a:gd name="connsiteX1" fmla="*/ 199503 w 1444122"/>
                <a:gd name="connsiteY1" fmla="*/ 394677 h 2515713"/>
                <a:gd name="connsiteX2" fmla="*/ 164334 w 1444122"/>
                <a:gd name="connsiteY2" fmla="*/ 686777 h 2515713"/>
                <a:gd name="connsiteX3" fmla="*/ 186608 w 1444122"/>
                <a:gd name="connsiteY3" fmla="*/ 953281 h 2515713"/>
                <a:gd name="connsiteX4" fmla="*/ 76409 w 1444122"/>
                <a:gd name="connsiteY4" fmla="*/ 1024206 h 2515713"/>
                <a:gd name="connsiteX5" fmla="*/ 15 w 1444122"/>
                <a:gd name="connsiteY5" fmla="*/ 1202983 h 2515713"/>
                <a:gd name="connsiteX6" fmla="*/ 72502 w 1444122"/>
                <a:gd name="connsiteY6" fmla="*/ 1386448 h 2515713"/>
                <a:gd name="connsiteX7" fmla="*/ 11738 w 1444122"/>
                <a:gd name="connsiteY7" fmla="*/ 1698478 h 2515713"/>
                <a:gd name="connsiteX8" fmla="*/ 86571 w 1444122"/>
                <a:gd name="connsiteY8" fmla="*/ 1983545 h 2515713"/>
                <a:gd name="connsiteX9" fmla="*/ 177034 w 1444122"/>
                <a:gd name="connsiteY9" fmla="*/ 2168770 h 2515713"/>
                <a:gd name="connsiteX10" fmla="*/ 301103 w 1444122"/>
                <a:gd name="connsiteY10" fmla="*/ 2426677 h 2515713"/>
                <a:gd name="connsiteX11" fmla="*/ 256165 w 1444122"/>
                <a:gd name="connsiteY11" fmla="*/ 2254739 h 2515713"/>
                <a:gd name="connsiteX12" fmla="*/ 198333 w 1444122"/>
                <a:gd name="connsiteY12" fmla="*/ 2085535 h 2515713"/>
                <a:gd name="connsiteX13" fmla="*/ 360500 w 1444122"/>
                <a:gd name="connsiteY13" fmla="*/ 2167011 h 2515713"/>
                <a:gd name="connsiteX14" fmla="*/ 529703 w 1444122"/>
                <a:gd name="connsiteY14" fmla="*/ 2223477 h 2515713"/>
                <a:gd name="connsiteX15" fmla="*/ 373004 w 1444122"/>
                <a:gd name="connsiteY15" fmla="*/ 2133014 h 2515713"/>
                <a:gd name="connsiteX16" fmla="*/ 208100 w 1444122"/>
                <a:gd name="connsiteY16" fmla="*/ 2013242 h 2515713"/>
                <a:gd name="connsiteX17" fmla="*/ 126038 w 1444122"/>
                <a:gd name="connsiteY17" fmla="*/ 1812583 h 2515713"/>
                <a:gd name="connsiteX18" fmla="*/ 104937 w 1444122"/>
                <a:gd name="connsiteY18" fmla="*/ 1657254 h 2515713"/>
                <a:gd name="connsiteX19" fmla="*/ 161403 w 1444122"/>
                <a:gd name="connsiteY19" fmla="*/ 1444284 h 2515713"/>
                <a:gd name="connsiteX20" fmla="*/ 224903 w 1444122"/>
                <a:gd name="connsiteY20" fmla="*/ 1347177 h 2515713"/>
                <a:gd name="connsiteX21" fmla="*/ 325330 w 1444122"/>
                <a:gd name="connsiteY21" fmla="*/ 1248313 h 2515713"/>
                <a:gd name="connsiteX22" fmla="*/ 371832 w 1444122"/>
                <a:gd name="connsiteY22" fmla="*/ 1086338 h 2515713"/>
                <a:gd name="connsiteX23" fmla="*/ 301494 w 1444122"/>
                <a:gd name="connsiteY23" fmla="*/ 998611 h 2515713"/>
                <a:gd name="connsiteX24" fmla="*/ 442170 w 1444122"/>
                <a:gd name="connsiteY24" fmla="*/ 1009944 h 2515713"/>
                <a:gd name="connsiteX25" fmla="*/ 583238 w 1444122"/>
                <a:gd name="connsiteY25" fmla="*/ 946637 h 2515713"/>
                <a:gd name="connsiteX26" fmla="*/ 624269 w 1444122"/>
                <a:gd name="connsiteY26" fmla="*/ 847969 h 2515713"/>
                <a:gd name="connsiteX27" fmla="*/ 741305 w 1444122"/>
                <a:gd name="connsiteY27" fmla="*/ 963441 h 2515713"/>
                <a:gd name="connsiteX28" fmla="*/ 716100 w 1444122"/>
                <a:gd name="connsiteY28" fmla="*/ 1087511 h 2515713"/>
                <a:gd name="connsiteX29" fmla="*/ 704573 w 1444122"/>
                <a:gd name="connsiteY29" fmla="*/ 1238543 h 2515713"/>
                <a:gd name="connsiteX30" fmla="*/ 771003 w 1444122"/>
                <a:gd name="connsiteY30" fmla="*/ 1397977 h 2515713"/>
                <a:gd name="connsiteX31" fmla="*/ 872603 w 1444122"/>
                <a:gd name="connsiteY31" fmla="*/ 1474177 h 2515713"/>
                <a:gd name="connsiteX32" fmla="*/ 872603 w 1444122"/>
                <a:gd name="connsiteY32" fmla="*/ 1537677 h 2515713"/>
                <a:gd name="connsiteX33" fmla="*/ 923403 w 1444122"/>
                <a:gd name="connsiteY33" fmla="*/ 1601177 h 2515713"/>
                <a:gd name="connsiteX34" fmla="*/ 923403 w 1444122"/>
                <a:gd name="connsiteY34" fmla="*/ 1728177 h 2515713"/>
                <a:gd name="connsiteX35" fmla="*/ 936103 w 1444122"/>
                <a:gd name="connsiteY35" fmla="*/ 1982177 h 2515713"/>
                <a:gd name="connsiteX36" fmla="*/ 910703 w 1444122"/>
                <a:gd name="connsiteY36" fmla="*/ 2439377 h 2515713"/>
                <a:gd name="connsiteX37" fmla="*/ 961503 w 1444122"/>
                <a:gd name="connsiteY37" fmla="*/ 2312377 h 2515713"/>
                <a:gd name="connsiteX38" fmla="*/ 974203 w 1444122"/>
                <a:gd name="connsiteY38" fmla="*/ 2515577 h 2515713"/>
                <a:gd name="connsiteX39" fmla="*/ 986903 w 1444122"/>
                <a:gd name="connsiteY39" fmla="*/ 2337777 h 2515713"/>
                <a:gd name="connsiteX40" fmla="*/ 1063103 w 1444122"/>
                <a:gd name="connsiteY40" fmla="*/ 1994877 h 2515713"/>
                <a:gd name="connsiteX41" fmla="*/ 1088503 w 1444122"/>
                <a:gd name="connsiteY41" fmla="*/ 1944077 h 2515713"/>
                <a:gd name="connsiteX42" fmla="*/ 1075803 w 1444122"/>
                <a:gd name="connsiteY42" fmla="*/ 1639277 h 2515713"/>
                <a:gd name="connsiteX43" fmla="*/ 1126603 w 1444122"/>
                <a:gd name="connsiteY43" fmla="*/ 1512277 h 2515713"/>
                <a:gd name="connsiteX44" fmla="*/ 1279003 w 1444122"/>
                <a:gd name="connsiteY44" fmla="*/ 1588477 h 2515713"/>
                <a:gd name="connsiteX45" fmla="*/ 1101203 w 1444122"/>
                <a:gd name="connsiteY45" fmla="*/ 1436077 h 2515713"/>
                <a:gd name="connsiteX46" fmla="*/ 1088503 w 1444122"/>
                <a:gd name="connsiteY46" fmla="*/ 1423377 h 2515713"/>
                <a:gd name="connsiteX47" fmla="*/ 1050403 w 1444122"/>
                <a:gd name="connsiteY47" fmla="*/ 1194777 h 2515713"/>
                <a:gd name="connsiteX48" fmla="*/ 1025003 w 1444122"/>
                <a:gd name="connsiteY48" fmla="*/ 1131277 h 2515713"/>
                <a:gd name="connsiteX49" fmla="*/ 1025003 w 1444122"/>
                <a:gd name="connsiteY49" fmla="*/ 1131277 h 2515713"/>
                <a:gd name="connsiteX50" fmla="*/ 1139303 w 1444122"/>
                <a:gd name="connsiteY50" fmla="*/ 1245577 h 2515713"/>
                <a:gd name="connsiteX51" fmla="*/ 1139303 w 1444122"/>
                <a:gd name="connsiteY51" fmla="*/ 1245577 h 2515713"/>
                <a:gd name="connsiteX52" fmla="*/ 1228203 w 1444122"/>
                <a:gd name="connsiteY52" fmla="*/ 1410677 h 2515713"/>
                <a:gd name="connsiteX53" fmla="*/ 1266303 w 1444122"/>
                <a:gd name="connsiteY53" fmla="*/ 1626577 h 2515713"/>
                <a:gd name="connsiteX54" fmla="*/ 1266303 w 1444122"/>
                <a:gd name="connsiteY54" fmla="*/ 1905977 h 2515713"/>
                <a:gd name="connsiteX55" fmla="*/ 1317103 w 1444122"/>
                <a:gd name="connsiteY55" fmla="*/ 1690077 h 2515713"/>
                <a:gd name="connsiteX56" fmla="*/ 1317103 w 1444122"/>
                <a:gd name="connsiteY56" fmla="*/ 1512277 h 2515713"/>
                <a:gd name="connsiteX57" fmla="*/ 1202803 w 1444122"/>
                <a:gd name="connsiteY57" fmla="*/ 1258277 h 2515713"/>
                <a:gd name="connsiteX58" fmla="*/ 1444103 w 1444122"/>
                <a:gd name="connsiteY58" fmla="*/ 1309077 h 2515713"/>
                <a:gd name="connsiteX59" fmla="*/ 1215503 w 1444122"/>
                <a:gd name="connsiteY59" fmla="*/ 1169377 h 2515713"/>
                <a:gd name="connsiteX60" fmla="*/ 1088503 w 1444122"/>
                <a:gd name="connsiteY60" fmla="*/ 1105877 h 2515713"/>
                <a:gd name="connsiteX61" fmla="*/ 923403 w 1444122"/>
                <a:gd name="connsiteY61" fmla="*/ 889977 h 2515713"/>
                <a:gd name="connsiteX62" fmla="*/ 745603 w 1444122"/>
                <a:gd name="connsiteY62" fmla="*/ 775677 h 2515713"/>
                <a:gd name="connsiteX63" fmla="*/ 631303 w 1444122"/>
                <a:gd name="connsiteY63" fmla="*/ 737577 h 2515713"/>
                <a:gd name="connsiteX64" fmla="*/ 565067 w 1444122"/>
                <a:gd name="connsiteY64" fmla="*/ 563098 h 2515713"/>
                <a:gd name="connsiteX65" fmla="*/ 607271 w 1444122"/>
                <a:gd name="connsiteY65" fmla="*/ 252242 h 2515713"/>
                <a:gd name="connsiteX66" fmla="*/ 732903 w 1444122"/>
                <a:gd name="connsiteY66" fmla="*/ 102577 h 2515713"/>
                <a:gd name="connsiteX67" fmla="*/ 1012303 w 1444122"/>
                <a:gd name="connsiteY67" fmla="*/ 89877 h 2515713"/>
                <a:gd name="connsiteX68" fmla="*/ 1012303 w 1444122"/>
                <a:gd name="connsiteY68" fmla="*/ 89877 h 2515713"/>
                <a:gd name="connsiteX0" fmla="*/ 244636 w 1444122"/>
                <a:gd name="connsiteY0" fmla="*/ 0 h 2515713"/>
                <a:gd name="connsiteX1" fmla="*/ 199503 w 1444122"/>
                <a:gd name="connsiteY1" fmla="*/ 394677 h 2515713"/>
                <a:gd name="connsiteX2" fmla="*/ 164334 w 1444122"/>
                <a:gd name="connsiteY2" fmla="*/ 686777 h 2515713"/>
                <a:gd name="connsiteX3" fmla="*/ 186608 w 1444122"/>
                <a:gd name="connsiteY3" fmla="*/ 953281 h 2515713"/>
                <a:gd name="connsiteX4" fmla="*/ 76409 w 1444122"/>
                <a:gd name="connsiteY4" fmla="*/ 1024206 h 2515713"/>
                <a:gd name="connsiteX5" fmla="*/ 15 w 1444122"/>
                <a:gd name="connsiteY5" fmla="*/ 1202983 h 2515713"/>
                <a:gd name="connsiteX6" fmla="*/ 72502 w 1444122"/>
                <a:gd name="connsiteY6" fmla="*/ 1386448 h 2515713"/>
                <a:gd name="connsiteX7" fmla="*/ 11738 w 1444122"/>
                <a:gd name="connsiteY7" fmla="*/ 1698478 h 2515713"/>
                <a:gd name="connsiteX8" fmla="*/ 86571 w 1444122"/>
                <a:gd name="connsiteY8" fmla="*/ 1983545 h 2515713"/>
                <a:gd name="connsiteX9" fmla="*/ 177034 w 1444122"/>
                <a:gd name="connsiteY9" fmla="*/ 2168770 h 2515713"/>
                <a:gd name="connsiteX10" fmla="*/ 301103 w 1444122"/>
                <a:gd name="connsiteY10" fmla="*/ 2426677 h 2515713"/>
                <a:gd name="connsiteX11" fmla="*/ 256165 w 1444122"/>
                <a:gd name="connsiteY11" fmla="*/ 2254739 h 2515713"/>
                <a:gd name="connsiteX12" fmla="*/ 198333 w 1444122"/>
                <a:gd name="connsiteY12" fmla="*/ 2085535 h 2515713"/>
                <a:gd name="connsiteX13" fmla="*/ 360500 w 1444122"/>
                <a:gd name="connsiteY13" fmla="*/ 2167011 h 2515713"/>
                <a:gd name="connsiteX14" fmla="*/ 529703 w 1444122"/>
                <a:gd name="connsiteY14" fmla="*/ 2223477 h 2515713"/>
                <a:gd name="connsiteX15" fmla="*/ 373004 w 1444122"/>
                <a:gd name="connsiteY15" fmla="*/ 2133014 h 2515713"/>
                <a:gd name="connsiteX16" fmla="*/ 208100 w 1444122"/>
                <a:gd name="connsiteY16" fmla="*/ 2013242 h 2515713"/>
                <a:gd name="connsiteX17" fmla="*/ 126038 w 1444122"/>
                <a:gd name="connsiteY17" fmla="*/ 1812583 h 2515713"/>
                <a:gd name="connsiteX18" fmla="*/ 104937 w 1444122"/>
                <a:gd name="connsiteY18" fmla="*/ 1657254 h 2515713"/>
                <a:gd name="connsiteX19" fmla="*/ 161403 w 1444122"/>
                <a:gd name="connsiteY19" fmla="*/ 1444284 h 2515713"/>
                <a:gd name="connsiteX20" fmla="*/ 224903 w 1444122"/>
                <a:gd name="connsiteY20" fmla="*/ 1347177 h 2515713"/>
                <a:gd name="connsiteX21" fmla="*/ 325330 w 1444122"/>
                <a:gd name="connsiteY21" fmla="*/ 1248313 h 2515713"/>
                <a:gd name="connsiteX22" fmla="*/ 371832 w 1444122"/>
                <a:gd name="connsiteY22" fmla="*/ 1086338 h 2515713"/>
                <a:gd name="connsiteX23" fmla="*/ 301494 w 1444122"/>
                <a:gd name="connsiteY23" fmla="*/ 998611 h 2515713"/>
                <a:gd name="connsiteX24" fmla="*/ 442170 w 1444122"/>
                <a:gd name="connsiteY24" fmla="*/ 1009944 h 2515713"/>
                <a:gd name="connsiteX25" fmla="*/ 583238 w 1444122"/>
                <a:gd name="connsiteY25" fmla="*/ 946637 h 2515713"/>
                <a:gd name="connsiteX26" fmla="*/ 624269 w 1444122"/>
                <a:gd name="connsiteY26" fmla="*/ 847969 h 2515713"/>
                <a:gd name="connsiteX27" fmla="*/ 741305 w 1444122"/>
                <a:gd name="connsiteY27" fmla="*/ 963441 h 2515713"/>
                <a:gd name="connsiteX28" fmla="*/ 716100 w 1444122"/>
                <a:gd name="connsiteY28" fmla="*/ 1087511 h 2515713"/>
                <a:gd name="connsiteX29" fmla="*/ 704573 w 1444122"/>
                <a:gd name="connsiteY29" fmla="*/ 1238543 h 2515713"/>
                <a:gd name="connsiteX30" fmla="*/ 771003 w 1444122"/>
                <a:gd name="connsiteY30" fmla="*/ 1397977 h 2515713"/>
                <a:gd name="connsiteX31" fmla="*/ 872603 w 1444122"/>
                <a:gd name="connsiteY31" fmla="*/ 1474177 h 2515713"/>
                <a:gd name="connsiteX32" fmla="*/ 923403 w 1444122"/>
                <a:gd name="connsiteY32" fmla="*/ 1601177 h 2515713"/>
                <a:gd name="connsiteX33" fmla="*/ 923403 w 1444122"/>
                <a:gd name="connsiteY33" fmla="*/ 1728177 h 2515713"/>
                <a:gd name="connsiteX34" fmla="*/ 936103 w 1444122"/>
                <a:gd name="connsiteY34" fmla="*/ 1982177 h 2515713"/>
                <a:gd name="connsiteX35" fmla="*/ 910703 w 1444122"/>
                <a:gd name="connsiteY35" fmla="*/ 2439377 h 2515713"/>
                <a:gd name="connsiteX36" fmla="*/ 961503 w 1444122"/>
                <a:gd name="connsiteY36" fmla="*/ 2312377 h 2515713"/>
                <a:gd name="connsiteX37" fmla="*/ 974203 w 1444122"/>
                <a:gd name="connsiteY37" fmla="*/ 2515577 h 2515713"/>
                <a:gd name="connsiteX38" fmla="*/ 986903 w 1444122"/>
                <a:gd name="connsiteY38" fmla="*/ 2337777 h 2515713"/>
                <a:gd name="connsiteX39" fmla="*/ 1063103 w 1444122"/>
                <a:gd name="connsiteY39" fmla="*/ 1994877 h 2515713"/>
                <a:gd name="connsiteX40" fmla="*/ 1088503 w 1444122"/>
                <a:gd name="connsiteY40" fmla="*/ 1944077 h 2515713"/>
                <a:gd name="connsiteX41" fmla="*/ 1075803 w 1444122"/>
                <a:gd name="connsiteY41" fmla="*/ 1639277 h 2515713"/>
                <a:gd name="connsiteX42" fmla="*/ 1126603 w 1444122"/>
                <a:gd name="connsiteY42" fmla="*/ 1512277 h 2515713"/>
                <a:gd name="connsiteX43" fmla="*/ 1279003 w 1444122"/>
                <a:gd name="connsiteY43" fmla="*/ 1588477 h 2515713"/>
                <a:gd name="connsiteX44" fmla="*/ 1101203 w 1444122"/>
                <a:gd name="connsiteY44" fmla="*/ 1436077 h 2515713"/>
                <a:gd name="connsiteX45" fmla="*/ 1088503 w 1444122"/>
                <a:gd name="connsiteY45" fmla="*/ 1423377 h 2515713"/>
                <a:gd name="connsiteX46" fmla="*/ 1050403 w 1444122"/>
                <a:gd name="connsiteY46" fmla="*/ 1194777 h 2515713"/>
                <a:gd name="connsiteX47" fmla="*/ 1025003 w 1444122"/>
                <a:gd name="connsiteY47" fmla="*/ 1131277 h 2515713"/>
                <a:gd name="connsiteX48" fmla="*/ 1025003 w 1444122"/>
                <a:gd name="connsiteY48" fmla="*/ 1131277 h 2515713"/>
                <a:gd name="connsiteX49" fmla="*/ 1139303 w 1444122"/>
                <a:gd name="connsiteY49" fmla="*/ 1245577 h 2515713"/>
                <a:gd name="connsiteX50" fmla="*/ 1139303 w 1444122"/>
                <a:gd name="connsiteY50" fmla="*/ 1245577 h 2515713"/>
                <a:gd name="connsiteX51" fmla="*/ 1228203 w 1444122"/>
                <a:gd name="connsiteY51" fmla="*/ 1410677 h 2515713"/>
                <a:gd name="connsiteX52" fmla="*/ 1266303 w 1444122"/>
                <a:gd name="connsiteY52" fmla="*/ 1626577 h 2515713"/>
                <a:gd name="connsiteX53" fmla="*/ 1266303 w 1444122"/>
                <a:gd name="connsiteY53" fmla="*/ 1905977 h 2515713"/>
                <a:gd name="connsiteX54" fmla="*/ 1317103 w 1444122"/>
                <a:gd name="connsiteY54" fmla="*/ 1690077 h 2515713"/>
                <a:gd name="connsiteX55" fmla="*/ 1317103 w 1444122"/>
                <a:gd name="connsiteY55" fmla="*/ 1512277 h 2515713"/>
                <a:gd name="connsiteX56" fmla="*/ 1202803 w 1444122"/>
                <a:gd name="connsiteY56" fmla="*/ 1258277 h 2515713"/>
                <a:gd name="connsiteX57" fmla="*/ 1444103 w 1444122"/>
                <a:gd name="connsiteY57" fmla="*/ 1309077 h 2515713"/>
                <a:gd name="connsiteX58" fmla="*/ 1215503 w 1444122"/>
                <a:gd name="connsiteY58" fmla="*/ 1169377 h 2515713"/>
                <a:gd name="connsiteX59" fmla="*/ 1088503 w 1444122"/>
                <a:gd name="connsiteY59" fmla="*/ 1105877 h 2515713"/>
                <a:gd name="connsiteX60" fmla="*/ 923403 w 1444122"/>
                <a:gd name="connsiteY60" fmla="*/ 889977 h 2515713"/>
                <a:gd name="connsiteX61" fmla="*/ 745603 w 1444122"/>
                <a:gd name="connsiteY61" fmla="*/ 775677 h 2515713"/>
                <a:gd name="connsiteX62" fmla="*/ 631303 w 1444122"/>
                <a:gd name="connsiteY62" fmla="*/ 737577 h 2515713"/>
                <a:gd name="connsiteX63" fmla="*/ 565067 w 1444122"/>
                <a:gd name="connsiteY63" fmla="*/ 563098 h 2515713"/>
                <a:gd name="connsiteX64" fmla="*/ 607271 w 1444122"/>
                <a:gd name="connsiteY64" fmla="*/ 252242 h 2515713"/>
                <a:gd name="connsiteX65" fmla="*/ 732903 w 1444122"/>
                <a:gd name="connsiteY65" fmla="*/ 102577 h 2515713"/>
                <a:gd name="connsiteX66" fmla="*/ 1012303 w 1444122"/>
                <a:gd name="connsiteY66" fmla="*/ 89877 h 2515713"/>
                <a:gd name="connsiteX67" fmla="*/ 1012303 w 1444122"/>
                <a:gd name="connsiteY67" fmla="*/ 89877 h 2515713"/>
                <a:gd name="connsiteX0" fmla="*/ 244636 w 1444122"/>
                <a:gd name="connsiteY0" fmla="*/ 0 h 2515713"/>
                <a:gd name="connsiteX1" fmla="*/ 199503 w 1444122"/>
                <a:gd name="connsiteY1" fmla="*/ 394677 h 2515713"/>
                <a:gd name="connsiteX2" fmla="*/ 164334 w 1444122"/>
                <a:gd name="connsiteY2" fmla="*/ 686777 h 2515713"/>
                <a:gd name="connsiteX3" fmla="*/ 186608 w 1444122"/>
                <a:gd name="connsiteY3" fmla="*/ 953281 h 2515713"/>
                <a:gd name="connsiteX4" fmla="*/ 76409 w 1444122"/>
                <a:gd name="connsiteY4" fmla="*/ 1024206 h 2515713"/>
                <a:gd name="connsiteX5" fmla="*/ 15 w 1444122"/>
                <a:gd name="connsiteY5" fmla="*/ 1202983 h 2515713"/>
                <a:gd name="connsiteX6" fmla="*/ 72502 w 1444122"/>
                <a:gd name="connsiteY6" fmla="*/ 1386448 h 2515713"/>
                <a:gd name="connsiteX7" fmla="*/ 11738 w 1444122"/>
                <a:gd name="connsiteY7" fmla="*/ 1698478 h 2515713"/>
                <a:gd name="connsiteX8" fmla="*/ 86571 w 1444122"/>
                <a:gd name="connsiteY8" fmla="*/ 1983545 h 2515713"/>
                <a:gd name="connsiteX9" fmla="*/ 177034 w 1444122"/>
                <a:gd name="connsiteY9" fmla="*/ 2168770 h 2515713"/>
                <a:gd name="connsiteX10" fmla="*/ 301103 w 1444122"/>
                <a:gd name="connsiteY10" fmla="*/ 2426677 h 2515713"/>
                <a:gd name="connsiteX11" fmla="*/ 256165 w 1444122"/>
                <a:gd name="connsiteY11" fmla="*/ 2254739 h 2515713"/>
                <a:gd name="connsiteX12" fmla="*/ 198333 w 1444122"/>
                <a:gd name="connsiteY12" fmla="*/ 2085535 h 2515713"/>
                <a:gd name="connsiteX13" fmla="*/ 360500 w 1444122"/>
                <a:gd name="connsiteY13" fmla="*/ 2167011 h 2515713"/>
                <a:gd name="connsiteX14" fmla="*/ 529703 w 1444122"/>
                <a:gd name="connsiteY14" fmla="*/ 2223477 h 2515713"/>
                <a:gd name="connsiteX15" fmla="*/ 373004 w 1444122"/>
                <a:gd name="connsiteY15" fmla="*/ 2133014 h 2515713"/>
                <a:gd name="connsiteX16" fmla="*/ 208100 w 1444122"/>
                <a:gd name="connsiteY16" fmla="*/ 2013242 h 2515713"/>
                <a:gd name="connsiteX17" fmla="*/ 126038 w 1444122"/>
                <a:gd name="connsiteY17" fmla="*/ 1812583 h 2515713"/>
                <a:gd name="connsiteX18" fmla="*/ 104937 w 1444122"/>
                <a:gd name="connsiteY18" fmla="*/ 1657254 h 2515713"/>
                <a:gd name="connsiteX19" fmla="*/ 161403 w 1444122"/>
                <a:gd name="connsiteY19" fmla="*/ 1444284 h 2515713"/>
                <a:gd name="connsiteX20" fmla="*/ 224903 w 1444122"/>
                <a:gd name="connsiteY20" fmla="*/ 1347177 h 2515713"/>
                <a:gd name="connsiteX21" fmla="*/ 325330 w 1444122"/>
                <a:gd name="connsiteY21" fmla="*/ 1248313 h 2515713"/>
                <a:gd name="connsiteX22" fmla="*/ 371832 w 1444122"/>
                <a:gd name="connsiteY22" fmla="*/ 1086338 h 2515713"/>
                <a:gd name="connsiteX23" fmla="*/ 301494 w 1444122"/>
                <a:gd name="connsiteY23" fmla="*/ 998611 h 2515713"/>
                <a:gd name="connsiteX24" fmla="*/ 442170 w 1444122"/>
                <a:gd name="connsiteY24" fmla="*/ 1009944 h 2515713"/>
                <a:gd name="connsiteX25" fmla="*/ 583238 w 1444122"/>
                <a:gd name="connsiteY25" fmla="*/ 946637 h 2515713"/>
                <a:gd name="connsiteX26" fmla="*/ 624269 w 1444122"/>
                <a:gd name="connsiteY26" fmla="*/ 847969 h 2515713"/>
                <a:gd name="connsiteX27" fmla="*/ 741305 w 1444122"/>
                <a:gd name="connsiteY27" fmla="*/ 963441 h 2515713"/>
                <a:gd name="connsiteX28" fmla="*/ 716100 w 1444122"/>
                <a:gd name="connsiteY28" fmla="*/ 1087511 h 2515713"/>
                <a:gd name="connsiteX29" fmla="*/ 704573 w 1444122"/>
                <a:gd name="connsiteY29" fmla="*/ 1238543 h 2515713"/>
                <a:gd name="connsiteX30" fmla="*/ 771003 w 1444122"/>
                <a:gd name="connsiteY30" fmla="*/ 1397977 h 2515713"/>
                <a:gd name="connsiteX31" fmla="*/ 872603 w 1444122"/>
                <a:gd name="connsiteY31" fmla="*/ 1474177 h 2515713"/>
                <a:gd name="connsiteX32" fmla="*/ 923403 w 1444122"/>
                <a:gd name="connsiteY32" fmla="*/ 1601177 h 2515713"/>
                <a:gd name="connsiteX33" fmla="*/ 923403 w 1444122"/>
                <a:gd name="connsiteY33" fmla="*/ 1728177 h 2515713"/>
                <a:gd name="connsiteX34" fmla="*/ 936103 w 1444122"/>
                <a:gd name="connsiteY34" fmla="*/ 1982177 h 2515713"/>
                <a:gd name="connsiteX35" fmla="*/ 910703 w 1444122"/>
                <a:gd name="connsiteY35" fmla="*/ 2439377 h 2515713"/>
                <a:gd name="connsiteX36" fmla="*/ 961503 w 1444122"/>
                <a:gd name="connsiteY36" fmla="*/ 2312377 h 2515713"/>
                <a:gd name="connsiteX37" fmla="*/ 974203 w 1444122"/>
                <a:gd name="connsiteY37" fmla="*/ 2515577 h 2515713"/>
                <a:gd name="connsiteX38" fmla="*/ 986903 w 1444122"/>
                <a:gd name="connsiteY38" fmla="*/ 2337777 h 2515713"/>
                <a:gd name="connsiteX39" fmla="*/ 1063103 w 1444122"/>
                <a:gd name="connsiteY39" fmla="*/ 1994877 h 2515713"/>
                <a:gd name="connsiteX40" fmla="*/ 1088503 w 1444122"/>
                <a:gd name="connsiteY40" fmla="*/ 1944077 h 2515713"/>
                <a:gd name="connsiteX41" fmla="*/ 1005465 w 1444122"/>
                <a:gd name="connsiteY41" fmla="*/ 1625209 h 2515713"/>
                <a:gd name="connsiteX42" fmla="*/ 1126603 w 1444122"/>
                <a:gd name="connsiteY42" fmla="*/ 1512277 h 2515713"/>
                <a:gd name="connsiteX43" fmla="*/ 1279003 w 1444122"/>
                <a:gd name="connsiteY43" fmla="*/ 1588477 h 2515713"/>
                <a:gd name="connsiteX44" fmla="*/ 1101203 w 1444122"/>
                <a:gd name="connsiteY44" fmla="*/ 1436077 h 2515713"/>
                <a:gd name="connsiteX45" fmla="*/ 1088503 w 1444122"/>
                <a:gd name="connsiteY45" fmla="*/ 1423377 h 2515713"/>
                <a:gd name="connsiteX46" fmla="*/ 1050403 w 1444122"/>
                <a:gd name="connsiteY46" fmla="*/ 1194777 h 2515713"/>
                <a:gd name="connsiteX47" fmla="*/ 1025003 w 1444122"/>
                <a:gd name="connsiteY47" fmla="*/ 1131277 h 2515713"/>
                <a:gd name="connsiteX48" fmla="*/ 1025003 w 1444122"/>
                <a:gd name="connsiteY48" fmla="*/ 1131277 h 2515713"/>
                <a:gd name="connsiteX49" fmla="*/ 1139303 w 1444122"/>
                <a:gd name="connsiteY49" fmla="*/ 1245577 h 2515713"/>
                <a:gd name="connsiteX50" fmla="*/ 1139303 w 1444122"/>
                <a:gd name="connsiteY50" fmla="*/ 1245577 h 2515713"/>
                <a:gd name="connsiteX51" fmla="*/ 1228203 w 1444122"/>
                <a:gd name="connsiteY51" fmla="*/ 1410677 h 2515713"/>
                <a:gd name="connsiteX52" fmla="*/ 1266303 w 1444122"/>
                <a:gd name="connsiteY52" fmla="*/ 1626577 h 2515713"/>
                <a:gd name="connsiteX53" fmla="*/ 1266303 w 1444122"/>
                <a:gd name="connsiteY53" fmla="*/ 1905977 h 2515713"/>
                <a:gd name="connsiteX54" fmla="*/ 1317103 w 1444122"/>
                <a:gd name="connsiteY54" fmla="*/ 1690077 h 2515713"/>
                <a:gd name="connsiteX55" fmla="*/ 1317103 w 1444122"/>
                <a:gd name="connsiteY55" fmla="*/ 1512277 h 2515713"/>
                <a:gd name="connsiteX56" fmla="*/ 1202803 w 1444122"/>
                <a:gd name="connsiteY56" fmla="*/ 1258277 h 2515713"/>
                <a:gd name="connsiteX57" fmla="*/ 1444103 w 1444122"/>
                <a:gd name="connsiteY57" fmla="*/ 1309077 h 2515713"/>
                <a:gd name="connsiteX58" fmla="*/ 1215503 w 1444122"/>
                <a:gd name="connsiteY58" fmla="*/ 1169377 h 2515713"/>
                <a:gd name="connsiteX59" fmla="*/ 1088503 w 1444122"/>
                <a:gd name="connsiteY59" fmla="*/ 1105877 h 2515713"/>
                <a:gd name="connsiteX60" fmla="*/ 923403 w 1444122"/>
                <a:gd name="connsiteY60" fmla="*/ 889977 h 2515713"/>
                <a:gd name="connsiteX61" fmla="*/ 745603 w 1444122"/>
                <a:gd name="connsiteY61" fmla="*/ 775677 h 2515713"/>
                <a:gd name="connsiteX62" fmla="*/ 631303 w 1444122"/>
                <a:gd name="connsiteY62" fmla="*/ 737577 h 2515713"/>
                <a:gd name="connsiteX63" fmla="*/ 565067 w 1444122"/>
                <a:gd name="connsiteY63" fmla="*/ 563098 h 2515713"/>
                <a:gd name="connsiteX64" fmla="*/ 607271 w 1444122"/>
                <a:gd name="connsiteY64" fmla="*/ 252242 h 2515713"/>
                <a:gd name="connsiteX65" fmla="*/ 732903 w 1444122"/>
                <a:gd name="connsiteY65" fmla="*/ 102577 h 2515713"/>
                <a:gd name="connsiteX66" fmla="*/ 1012303 w 1444122"/>
                <a:gd name="connsiteY66" fmla="*/ 89877 h 2515713"/>
                <a:gd name="connsiteX67" fmla="*/ 1012303 w 1444122"/>
                <a:gd name="connsiteY67" fmla="*/ 89877 h 2515713"/>
                <a:gd name="connsiteX0" fmla="*/ 244636 w 1444122"/>
                <a:gd name="connsiteY0" fmla="*/ 0 h 2515713"/>
                <a:gd name="connsiteX1" fmla="*/ 199503 w 1444122"/>
                <a:gd name="connsiteY1" fmla="*/ 394677 h 2515713"/>
                <a:gd name="connsiteX2" fmla="*/ 164334 w 1444122"/>
                <a:gd name="connsiteY2" fmla="*/ 686777 h 2515713"/>
                <a:gd name="connsiteX3" fmla="*/ 186608 w 1444122"/>
                <a:gd name="connsiteY3" fmla="*/ 953281 h 2515713"/>
                <a:gd name="connsiteX4" fmla="*/ 76409 w 1444122"/>
                <a:gd name="connsiteY4" fmla="*/ 1024206 h 2515713"/>
                <a:gd name="connsiteX5" fmla="*/ 15 w 1444122"/>
                <a:gd name="connsiteY5" fmla="*/ 1202983 h 2515713"/>
                <a:gd name="connsiteX6" fmla="*/ 72502 w 1444122"/>
                <a:gd name="connsiteY6" fmla="*/ 1386448 h 2515713"/>
                <a:gd name="connsiteX7" fmla="*/ 11738 w 1444122"/>
                <a:gd name="connsiteY7" fmla="*/ 1698478 h 2515713"/>
                <a:gd name="connsiteX8" fmla="*/ 86571 w 1444122"/>
                <a:gd name="connsiteY8" fmla="*/ 1983545 h 2515713"/>
                <a:gd name="connsiteX9" fmla="*/ 177034 w 1444122"/>
                <a:gd name="connsiteY9" fmla="*/ 2168770 h 2515713"/>
                <a:gd name="connsiteX10" fmla="*/ 301103 w 1444122"/>
                <a:gd name="connsiteY10" fmla="*/ 2426677 h 2515713"/>
                <a:gd name="connsiteX11" fmla="*/ 256165 w 1444122"/>
                <a:gd name="connsiteY11" fmla="*/ 2254739 h 2515713"/>
                <a:gd name="connsiteX12" fmla="*/ 198333 w 1444122"/>
                <a:gd name="connsiteY12" fmla="*/ 2085535 h 2515713"/>
                <a:gd name="connsiteX13" fmla="*/ 360500 w 1444122"/>
                <a:gd name="connsiteY13" fmla="*/ 2167011 h 2515713"/>
                <a:gd name="connsiteX14" fmla="*/ 529703 w 1444122"/>
                <a:gd name="connsiteY14" fmla="*/ 2223477 h 2515713"/>
                <a:gd name="connsiteX15" fmla="*/ 373004 w 1444122"/>
                <a:gd name="connsiteY15" fmla="*/ 2133014 h 2515713"/>
                <a:gd name="connsiteX16" fmla="*/ 208100 w 1444122"/>
                <a:gd name="connsiteY16" fmla="*/ 2013242 h 2515713"/>
                <a:gd name="connsiteX17" fmla="*/ 126038 w 1444122"/>
                <a:gd name="connsiteY17" fmla="*/ 1812583 h 2515713"/>
                <a:gd name="connsiteX18" fmla="*/ 104937 w 1444122"/>
                <a:gd name="connsiteY18" fmla="*/ 1657254 h 2515713"/>
                <a:gd name="connsiteX19" fmla="*/ 161403 w 1444122"/>
                <a:gd name="connsiteY19" fmla="*/ 1444284 h 2515713"/>
                <a:gd name="connsiteX20" fmla="*/ 224903 w 1444122"/>
                <a:gd name="connsiteY20" fmla="*/ 1347177 h 2515713"/>
                <a:gd name="connsiteX21" fmla="*/ 325330 w 1444122"/>
                <a:gd name="connsiteY21" fmla="*/ 1248313 h 2515713"/>
                <a:gd name="connsiteX22" fmla="*/ 371832 w 1444122"/>
                <a:gd name="connsiteY22" fmla="*/ 1086338 h 2515713"/>
                <a:gd name="connsiteX23" fmla="*/ 301494 w 1444122"/>
                <a:gd name="connsiteY23" fmla="*/ 998611 h 2515713"/>
                <a:gd name="connsiteX24" fmla="*/ 442170 w 1444122"/>
                <a:gd name="connsiteY24" fmla="*/ 1009944 h 2515713"/>
                <a:gd name="connsiteX25" fmla="*/ 583238 w 1444122"/>
                <a:gd name="connsiteY25" fmla="*/ 946637 h 2515713"/>
                <a:gd name="connsiteX26" fmla="*/ 624269 w 1444122"/>
                <a:gd name="connsiteY26" fmla="*/ 847969 h 2515713"/>
                <a:gd name="connsiteX27" fmla="*/ 741305 w 1444122"/>
                <a:gd name="connsiteY27" fmla="*/ 963441 h 2515713"/>
                <a:gd name="connsiteX28" fmla="*/ 716100 w 1444122"/>
                <a:gd name="connsiteY28" fmla="*/ 1087511 h 2515713"/>
                <a:gd name="connsiteX29" fmla="*/ 704573 w 1444122"/>
                <a:gd name="connsiteY29" fmla="*/ 1238543 h 2515713"/>
                <a:gd name="connsiteX30" fmla="*/ 771003 w 1444122"/>
                <a:gd name="connsiteY30" fmla="*/ 1397977 h 2515713"/>
                <a:gd name="connsiteX31" fmla="*/ 872603 w 1444122"/>
                <a:gd name="connsiteY31" fmla="*/ 1474177 h 2515713"/>
                <a:gd name="connsiteX32" fmla="*/ 923403 w 1444122"/>
                <a:gd name="connsiteY32" fmla="*/ 1601177 h 2515713"/>
                <a:gd name="connsiteX33" fmla="*/ 923403 w 1444122"/>
                <a:gd name="connsiteY33" fmla="*/ 1728177 h 2515713"/>
                <a:gd name="connsiteX34" fmla="*/ 936103 w 1444122"/>
                <a:gd name="connsiteY34" fmla="*/ 1982177 h 2515713"/>
                <a:gd name="connsiteX35" fmla="*/ 910703 w 1444122"/>
                <a:gd name="connsiteY35" fmla="*/ 2439377 h 2515713"/>
                <a:gd name="connsiteX36" fmla="*/ 961503 w 1444122"/>
                <a:gd name="connsiteY36" fmla="*/ 2312377 h 2515713"/>
                <a:gd name="connsiteX37" fmla="*/ 974203 w 1444122"/>
                <a:gd name="connsiteY37" fmla="*/ 2515577 h 2515713"/>
                <a:gd name="connsiteX38" fmla="*/ 986903 w 1444122"/>
                <a:gd name="connsiteY38" fmla="*/ 2337777 h 2515713"/>
                <a:gd name="connsiteX39" fmla="*/ 1063103 w 1444122"/>
                <a:gd name="connsiteY39" fmla="*/ 1994877 h 2515713"/>
                <a:gd name="connsiteX40" fmla="*/ 1005465 w 1444122"/>
                <a:gd name="connsiteY40" fmla="*/ 1625209 h 2515713"/>
                <a:gd name="connsiteX41" fmla="*/ 1126603 w 1444122"/>
                <a:gd name="connsiteY41" fmla="*/ 1512277 h 2515713"/>
                <a:gd name="connsiteX42" fmla="*/ 1279003 w 1444122"/>
                <a:gd name="connsiteY42" fmla="*/ 1588477 h 2515713"/>
                <a:gd name="connsiteX43" fmla="*/ 1101203 w 1444122"/>
                <a:gd name="connsiteY43" fmla="*/ 1436077 h 2515713"/>
                <a:gd name="connsiteX44" fmla="*/ 1088503 w 1444122"/>
                <a:gd name="connsiteY44" fmla="*/ 1423377 h 2515713"/>
                <a:gd name="connsiteX45" fmla="*/ 1050403 w 1444122"/>
                <a:gd name="connsiteY45" fmla="*/ 1194777 h 2515713"/>
                <a:gd name="connsiteX46" fmla="*/ 1025003 w 1444122"/>
                <a:gd name="connsiteY46" fmla="*/ 1131277 h 2515713"/>
                <a:gd name="connsiteX47" fmla="*/ 1025003 w 1444122"/>
                <a:gd name="connsiteY47" fmla="*/ 1131277 h 2515713"/>
                <a:gd name="connsiteX48" fmla="*/ 1139303 w 1444122"/>
                <a:gd name="connsiteY48" fmla="*/ 1245577 h 2515713"/>
                <a:gd name="connsiteX49" fmla="*/ 1139303 w 1444122"/>
                <a:gd name="connsiteY49" fmla="*/ 1245577 h 2515713"/>
                <a:gd name="connsiteX50" fmla="*/ 1228203 w 1444122"/>
                <a:gd name="connsiteY50" fmla="*/ 1410677 h 2515713"/>
                <a:gd name="connsiteX51" fmla="*/ 1266303 w 1444122"/>
                <a:gd name="connsiteY51" fmla="*/ 1626577 h 2515713"/>
                <a:gd name="connsiteX52" fmla="*/ 1266303 w 1444122"/>
                <a:gd name="connsiteY52" fmla="*/ 1905977 h 2515713"/>
                <a:gd name="connsiteX53" fmla="*/ 1317103 w 1444122"/>
                <a:gd name="connsiteY53" fmla="*/ 1690077 h 2515713"/>
                <a:gd name="connsiteX54" fmla="*/ 1317103 w 1444122"/>
                <a:gd name="connsiteY54" fmla="*/ 1512277 h 2515713"/>
                <a:gd name="connsiteX55" fmla="*/ 1202803 w 1444122"/>
                <a:gd name="connsiteY55" fmla="*/ 1258277 h 2515713"/>
                <a:gd name="connsiteX56" fmla="*/ 1444103 w 1444122"/>
                <a:gd name="connsiteY56" fmla="*/ 1309077 h 2515713"/>
                <a:gd name="connsiteX57" fmla="*/ 1215503 w 1444122"/>
                <a:gd name="connsiteY57" fmla="*/ 1169377 h 2515713"/>
                <a:gd name="connsiteX58" fmla="*/ 1088503 w 1444122"/>
                <a:gd name="connsiteY58" fmla="*/ 1105877 h 2515713"/>
                <a:gd name="connsiteX59" fmla="*/ 923403 w 1444122"/>
                <a:gd name="connsiteY59" fmla="*/ 889977 h 2515713"/>
                <a:gd name="connsiteX60" fmla="*/ 745603 w 1444122"/>
                <a:gd name="connsiteY60" fmla="*/ 775677 h 2515713"/>
                <a:gd name="connsiteX61" fmla="*/ 631303 w 1444122"/>
                <a:gd name="connsiteY61" fmla="*/ 737577 h 2515713"/>
                <a:gd name="connsiteX62" fmla="*/ 565067 w 1444122"/>
                <a:gd name="connsiteY62" fmla="*/ 563098 h 2515713"/>
                <a:gd name="connsiteX63" fmla="*/ 607271 w 1444122"/>
                <a:gd name="connsiteY63" fmla="*/ 252242 h 2515713"/>
                <a:gd name="connsiteX64" fmla="*/ 732903 w 1444122"/>
                <a:gd name="connsiteY64" fmla="*/ 102577 h 2515713"/>
                <a:gd name="connsiteX65" fmla="*/ 1012303 w 1444122"/>
                <a:gd name="connsiteY65" fmla="*/ 89877 h 2515713"/>
                <a:gd name="connsiteX66" fmla="*/ 1012303 w 1444122"/>
                <a:gd name="connsiteY66" fmla="*/ 89877 h 2515713"/>
                <a:gd name="connsiteX0" fmla="*/ 244636 w 1444122"/>
                <a:gd name="connsiteY0" fmla="*/ 0 h 2515711"/>
                <a:gd name="connsiteX1" fmla="*/ 199503 w 1444122"/>
                <a:gd name="connsiteY1" fmla="*/ 394677 h 2515711"/>
                <a:gd name="connsiteX2" fmla="*/ 164334 w 1444122"/>
                <a:gd name="connsiteY2" fmla="*/ 686777 h 2515711"/>
                <a:gd name="connsiteX3" fmla="*/ 186608 w 1444122"/>
                <a:gd name="connsiteY3" fmla="*/ 953281 h 2515711"/>
                <a:gd name="connsiteX4" fmla="*/ 76409 w 1444122"/>
                <a:gd name="connsiteY4" fmla="*/ 1024206 h 2515711"/>
                <a:gd name="connsiteX5" fmla="*/ 15 w 1444122"/>
                <a:gd name="connsiteY5" fmla="*/ 1202983 h 2515711"/>
                <a:gd name="connsiteX6" fmla="*/ 72502 w 1444122"/>
                <a:gd name="connsiteY6" fmla="*/ 1386448 h 2515711"/>
                <a:gd name="connsiteX7" fmla="*/ 11738 w 1444122"/>
                <a:gd name="connsiteY7" fmla="*/ 1698478 h 2515711"/>
                <a:gd name="connsiteX8" fmla="*/ 86571 w 1444122"/>
                <a:gd name="connsiteY8" fmla="*/ 1983545 h 2515711"/>
                <a:gd name="connsiteX9" fmla="*/ 177034 w 1444122"/>
                <a:gd name="connsiteY9" fmla="*/ 2168770 h 2515711"/>
                <a:gd name="connsiteX10" fmla="*/ 301103 w 1444122"/>
                <a:gd name="connsiteY10" fmla="*/ 2426677 h 2515711"/>
                <a:gd name="connsiteX11" fmla="*/ 256165 w 1444122"/>
                <a:gd name="connsiteY11" fmla="*/ 2254739 h 2515711"/>
                <a:gd name="connsiteX12" fmla="*/ 198333 w 1444122"/>
                <a:gd name="connsiteY12" fmla="*/ 2085535 h 2515711"/>
                <a:gd name="connsiteX13" fmla="*/ 360500 w 1444122"/>
                <a:gd name="connsiteY13" fmla="*/ 2167011 h 2515711"/>
                <a:gd name="connsiteX14" fmla="*/ 529703 w 1444122"/>
                <a:gd name="connsiteY14" fmla="*/ 2223477 h 2515711"/>
                <a:gd name="connsiteX15" fmla="*/ 373004 w 1444122"/>
                <a:gd name="connsiteY15" fmla="*/ 2133014 h 2515711"/>
                <a:gd name="connsiteX16" fmla="*/ 208100 w 1444122"/>
                <a:gd name="connsiteY16" fmla="*/ 2013242 h 2515711"/>
                <a:gd name="connsiteX17" fmla="*/ 126038 w 1444122"/>
                <a:gd name="connsiteY17" fmla="*/ 1812583 h 2515711"/>
                <a:gd name="connsiteX18" fmla="*/ 104937 w 1444122"/>
                <a:gd name="connsiteY18" fmla="*/ 1657254 h 2515711"/>
                <a:gd name="connsiteX19" fmla="*/ 161403 w 1444122"/>
                <a:gd name="connsiteY19" fmla="*/ 1444284 h 2515711"/>
                <a:gd name="connsiteX20" fmla="*/ 224903 w 1444122"/>
                <a:gd name="connsiteY20" fmla="*/ 1347177 h 2515711"/>
                <a:gd name="connsiteX21" fmla="*/ 325330 w 1444122"/>
                <a:gd name="connsiteY21" fmla="*/ 1248313 h 2515711"/>
                <a:gd name="connsiteX22" fmla="*/ 371832 w 1444122"/>
                <a:gd name="connsiteY22" fmla="*/ 1086338 h 2515711"/>
                <a:gd name="connsiteX23" fmla="*/ 301494 w 1444122"/>
                <a:gd name="connsiteY23" fmla="*/ 998611 h 2515711"/>
                <a:gd name="connsiteX24" fmla="*/ 442170 w 1444122"/>
                <a:gd name="connsiteY24" fmla="*/ 1009944 h 2515711"/>
                <a:gd name="connsiteX25" fmla="*/ 583238 w 1444122"/>
                <a:gd name="connsiteY25" fmla="*/ 946637 h 2515711"/>
                <a:gd name="connsiteX26" fmla="*/ 624269 w 1444122"/>
                <a:gd name="connsiteY26" fmla="*/ 847969 h 2515711"/>
                <a:gd name="connsiteX27" fmla="*/ 741305 w 1444122"/>
                <a:gd name="connsiteY27" fmla="*/ 963441 h 2515711"/>
                <a:gd name="connsiteX28" fmla="*/ 716100 w 1444122"/>
                <a:gd name="connsiteY28" fmla="*/ 1087511 h 2515711"/>
                <a:gd name="connsiteX29" fmla="*/ 704573 w 1444122"/>
                <a:gd name="connsiteY29" fmla="*/ 1238543 h 2515711"/>
                <a:gd name="connsiteX30" fmla="*/ 771003 w 1444122"/>
                <a:gd name="connsiteY30" fmla="*/ 1397977 h 2515711"/>
                <a:gd name="connsiteX31" fmla="*/ 872603 w 1444122"/>
                <a:gd name="connsiteY31" fmla="*/ 1474177 h 2515711"/>
                <a:gd name="connsiteX32" fmla="*/ 923403 w 1444122"/>
                <a:gd name="connsiteY32" fmla="*/ 1601177 h 2515711"/>
                <a:gd name="connsiteX33" fmla="*/ 923403 w 1444122"/>
                <a:gd name="connsiteY33" fmla="*/ 1728177 h 2515711"/>
                <a:gd name="connsiteX34" fmla="*/ 936103 w 1444122"/>
                <a:gd name="connsiteY34" fmla="*/ 1982177 h 2515711"/>
                <a:gd name="connsiteX35" fmla="*/ 910703 w 1444122"/>
                <a:gd name="connsiteY35" fmla="*/ 2439377 h 2515711"/>
                <a:gd name="connsiteX36" fmla="*/ 961503 w 1444122"/>
                <a:gd name="connsiteY36" fmla="*/ 2312377 h 2515711"/>
                <a:gd name="connsiteX37" fmla="*/ 974203 w 1444122"/>
                <a:gd name="connsiteY37" fmla="*/ 2515577 h 2515711"/>
                <a:gd name="connsiteX38" fmla="*/ 986903 w 1444122"/>
                <a:gd name="connsiteY38" fmla="*/ 2337777 h 2515711"/>
                <a:gd name="connsiteX39" fmla="*/ 992764 w 1444122"/>
                <a:gd name="connsiteY39" fmla="*/ 2001911 h 2515711"/>
                <a:gd name="connsiteX40" fmla="*/ 1005465 w 1444122"/>
                <a:gd name="connsiteY40" fmla="*/ 1625209 h 2515711"/>
                <a:gd name="connsiteX41" fmla="*/ 1126603 w 1444122"/>
                <a:gd name="connsiteY41" fmla="*/ 1512277 h 2515711"/>
                <a:gd name="connsiteX42" fmla="*/ 1279003 w 1444122"/>
                <a:gd name="connsiteY42" fmla="*/ 1588477 h 2515711"/>
                <a:gd name="connsiteX43" fmla="*/ 1101203 w 1444122"/>
                <a:gd name="connsiteY43" fmla="*/ 1436077 h 2515711"/>
                <a:gd name="connsiteX44" fmla="*/ 1088503 w 1444122"/>
                <a:gd name="connsiteY44" fmla="*/ 1423377 h 2515711"/>
                <a:gd name="connsiteX45" fmla="*/ 1050403 w 1444122"/>
                <a:gd name="connsiteY45" fmla="*/ 1194777 h 2515711"/>
                <a:gd name="connsiteX46" fmla="*/ 1025003 w 1444122"/>
                <a:gd name="connsiteY46" fmla="*/ 1131277 h 2515711"/>
                <a:gd name="connsiteX47" fmla="*/ 1025003 w 1444122"/>
                <a:gd name="connsiteY47" fmla="*/ 1131277 h 2515711"/>
                <a:gd name="connsiteX48" fmla="*/ 1139303 w 1444122"/>
                <a:gd name="connsiteY48" fmla="*/ 1245577 h 2515711"/>
                <a:gd name="connsiteX49" fmla="*/ 1139303 w 1444122"/>
                <a:gd name="connsiteY49" fmla="*/ 1245577 h 2515711"/>
                <a:gd name="connsiteX50" fmla="*/ 1228203 w 1444122"/>
                <a:gd name="connsiteY50" fmla="*/ 1410677 h 2515711"/>
                <a:gd name="connsiteX51" fmla="*/ 1266303 w 1444122"/>
                <a:gd name="connsiteY51" fmla="*/ 1626577 h 2515711"/>
                <a:gd name="connsiteX52" fmla="*/ 1266303 w 1444122"/>
                <a:gd name="connsiteY52" fmla="*/ 1905977 h 2515711"/>
                <a:gd name="connsiteX53" fmla="*/ 1317103 w 1444122"/>
                <a:gd name="connsiteY53" fmla="*/ 1690077 h 2515711"/>
                <a:gd name="connsiteX54" fmla="*/ 1317103 w 1444122"/>
                <a:gd name="connsiteY54" fmla="*/ 1512277 h 2515711"/>
                <a:gd name="connsiteX55" fmla="*/ 1202803 w 1444122"/>
                <a:gd name="connsiteY55" fmla="*/ 1258277 h 2515711"/>
                <a:gd name="connsiteX56" fmla="*/ 1444103 w 1444122"/>
                <a:gd name="connsiteY56" fmla="*/ 1309077 h 2515711"/>
                <a:gd name="connsiteX57" fmla="*/ 1215503 w 1444122"/>
                <a:gd name="connsiteY57" fmla="*/ 1169377 h 2515711"/>
                <a:gd name="connsiteX58" fmla="*/ 1088503 w 1444122"/>
                <a:gd name="connsiteY58" fmla="*/ 1105877 h 2515711"/>
                <a:gd name="connsiteX59" fmla="*/ 923403 w 1444122"/>
                <a:gd name="connsiteY59" fmla="*/ 889977 h 2515711"/>
                <a:gd name="connsiteX60" fmla="*/ 745603 w 1444122"/>
                <a:gd name="connsiteY60" fmla="*/ 775677 h 2515711"/>
                <a:gd name="connsiteX61" fmla="*/ 631303 w 1444122"/>
                <a:gd name="connsiteY61" fmla="*/ 737577 h 2515711"/>
                <a:gd name="connsiteX62" fmla="*/ 565067 w 1444122"/>
                <a:gd name="connsiteY62" fmla="*/ 563098 h 2515711"/>
                <a:gd name="connsiteX63" fmla="*/ 607271 w 1444122"/>
                <a:gd name="connsiteY63" fmla="*/ 252242 h 2515711"/>
                <a:gd name="connsiteX64" fmla="*/ 732903 w 1444122"/>
                <a:gd name="connsiteY64" fmla="*/ 102577 h 2515711"/>
                <a:gd name="connsiteX65" fmla="*/ 1012303 w 1444122"/>
                <a:gd name="connsiteY65" fmla="*/ 89877 h 2515711"/>
                <a:gd name="connsiteX66" fmla="*/ 1012303 w 1444122"/>
                <a:gd name="connsiteY66" fmla="*/ 89877 h 2515711"/>
                <a:gd name="connsiteX0" fmla="*/ 244636 w 1444122"/>
                <a:gd name="connsiteY0" fmla="*/ 0 h 2515711"/>
                <a:gd name="connsiteX1" fmla="*/ 199503 w 1444122"/>
                <a:gd name="connsiteY1" fmla="*/ 394677 h 2515711"/>
                <a:gd name="connsiteX2" fmla="*/ 164334 w 1444122"/>
                <a:gd name="connsiteY2" fmla="*/ 686777 h 2515711"/>
                <a:gd name="connsiteX3" fmla="*/ 186608 w 1444122"/>
                <a:gd name="connsiteY3" fmla="*/ 953281 h 2515711"/>
                <a:gd name="connsiteX4" fmla="*/ 76409 w 1444122"/>
                <a:gd name="connsiteY4" fmla="*/ 1024206 h 2515711"/>
                <a:gd name="connsiteX5" fmla="*/ 15 w 1444122"/>
                <a:gd name="connsiteY5" fmla="*/ 1202983 h 2515711"/>
                <a:gd name="connsiteX6" fmla="*/ 72502 w 1444122"/>
                <a:gd name="connsiteY6" fmla="*/ 1386448 h 2515711"/>
                <a:gd name="connsiteX7" fmla="*/ 11738 w 1444122"/>
                <a:gd name="connsiteY7" fmla="*/ 1698478 h 2515711"/>
                <a:gd name="connsiteX8" fmla="*/ 86571 w 1444122"/>
                <a:gd name="connsiteY8" fmla="*/ 1983545 h 2515711"/>
                <a:gd name="connsiteX9" fmla="*/ 177034 w 1444122"/>
                <a:gd name="connsiteY9" fmla="*/ 2168770 h 2515711"/>
                <a:gd name="connsiteX10" fmla="*/ 301103 w 1444122"/>
                <a:gd name="connsiteY10" fmla="*/ 2426677 h 2515711"/>
                <a:gd name="connsiteX11" fmla="*/ 256165 w 1444122"/>
                <a:gd name="connsiteY11" fmla="*/ 2254739 h 2515711"/>
                <a:gd name="connsiteX12" fmla="*/ 198333 w 1444122"/>
                <a:gd name="connsiteY12" fmla="*/ 2085535 h 2515711"/>
                <a:gd name="connsiteX13" fmla="*/ 360500 w 1444122"/>
                <a:gd name="connsiteY13" fmla="*/ 2167011 h 2515711"/>
                <a:gd name="connsiteX14" fmla="*/ 529703 w 1444122"/>
                <a:gd name="connsiteY14" fmla="*/ 2223477 h 2515711"/>
                <a:gd name="connsiteX15" fmla="*/ 373004 w 1444122"/>
                <a:gd name="connsiteY15" fmla="*/ 2133014 h 2515711"/>
                <a:gd name="connsiteX16" fmla="*/ 208100 w 1444122"/>
                <a:gd name="connsiteY16" fmla="*/ 2013242 h 2515711"/>
                <a:gd name="connsiteX17" fmla="*/ 126038 w 1444122"/>
                <a:gd name="connsiteY17" fmla="*/ 1812583 h 2515711"/>
                <a:gd name="connsiteX18" fmla="*/ 104937 w 1444122"/>
                <a:gd name="connsiteY18" fmla="*/ 1657254 h 2515711"/>
                <a:gd name="connsiteX19" fmla="*/ 161403 w 1444122"/>
                <a:gd name="connsiteY19" fmla="*/ 1444284 h 2515711"/>
                <a:gd name="connsiteX20" fmla="*/ 224903 w 1444122"/>
                <a:gd name="connsiteY20" fmla="*/ 1347177 h 2515711"/>
                <a:gd name="connsiteX21" fmla="*/ 325330 w 1444122"/>
                <a:gd name="connsiteY21" fmla="*/ 1248313 h 2515711"/>
                <a:gd name="connsiteX22" fmla="*/ 371832 w 1444122"/>
                <a:gd name="connsiteY22" fmla="*/ 1086338 h 2515711"/>
                <a:gd name="connsiteX23" fmla="*/ 301494 w 1444122"/>
                <a:gd name="connsiteY23" fmla="*/ 998611 h 2515711"/>
                <a:gd name="connsiteX24" fmla="*/ 442170 w 1444122"/>
                <a:gd name="connsiteY24" fmla="*/ 1009944 h 2515711"/>
                <a:gd name="connsiteX25" fmla="*/ 583238 w 1444122"/>
                <a:gd name="connsiteY25" fmla="*/ 946637 h 2515711"/>
                <a:gd name="connsiteX26" fmla="*/ 624269 w 1444122"/>
                <a:gd name="connsiteY26" fmla="*/ 847969 h 2515711"/>
                <a:gd name="connsiteX27" fmla="*/ 741305 w 1444122"/>
                <a:gd name="connsiteY27" fmla="*/ 963441 h 2515711"/>
                <a:gd name="connsiteX28" fmla="*/ 716100 w 1444122"/>
                <a:gd name="connsiteY28" fmla="*/ 1087511 h 2515711"/>
                <a:gd name="connsiteX29" fmla="*/ 704573 w 1444122"/>
                <a:gd name="connsiteY29" fmla="*/ 1238543 h 2515711"/>
                <a:gd name="connsiteX30" fmla="*/ 771003 w 1444122"/>
                <a:gd name="connsiteY30" fmla="*/ 1397977 h 2515711"/>
                <a:gd name="connsiteX31" fmla="*/ 872603 w 1444122"/>
                <a:gd name="connsiteY31" fmla="*/ 1474177 h 2515711"/>
                <a:gd name="connsiteX32" fmla="*/ 923403 w 1444122"/>
                <a:gd name="connsiteY32" fmla="*/ 1601177 h 2515711"/>
                <a:gd name="connsiteX33" fmla="*/ 923403 w 1444122"/>
                <a:gd name="connsiteY33" fmla="*/ 1728177 h 2515711"/>
                <a:gd name="connsiteX34" fmla="*/ 936103 w 1444122"/>
                <a:gd name="connsiteY34" fmla="*/ 1982177 h 2515711"/>
                <a:gd name="connsiteX35" fmla="*/ 875534 w 1444122"/>
                <a:gd name="connsiteY35" fmla="*/ 2446411 h 2515711"/>
                <a:gd name="connsiteX36" fmla="*/ 961503 w 1444122"/>
                <a:gd name="connsiteY36" fmla="*/ 2312377 h 2515711"/>
                <a:gd name="connsiteX37" fmla="*/ 974203 w 1444122"/>
                <a:gd name="connsiteY37" fmla="*/ 2515577 h 2515711"/>
                <a:gd name="connsiteX38" fmla="*/ 986903 w 1444122"/>
                <a:gd name="connsiteY38" fmla="*/ 2337777 h 2515711"/>
                <a:gd name="connsiteX39" fmla="*/ 992764 w 1444122"/>
                <a:gd name="connsiteY39" fmla="*/ 2001911 h 2515711"/>
                <a:gd name="connsiteX40" fmla="*/ 1005465 w 1444122"/>
                <a:gd name="connsiteY40" fmla="*/ 1625209 h 2515711"/>
                <a:gd name="connsiteX41" fmla="*/ 1126603 w 1444122"/>
                <a:gd name="connsiteY41" fmla="*/ 1512277 h 2515711"/>
                <a:gd name="connsiteX42" fmla="*/ 1279003 w 1444122"/>
                <a:gd name="connsiteY42" fmla="*/ 1588477 h 2515711"/>
                <a:gd name="connsiteX43" fmla="*/ 1101203 w 1444122"/>
                <a:gd name="connsiteY43" fmla="*/ 1436077 h 2515711"/>
                <a:gd name="connsiteX44" fmla="*/ 1088503 w 1444122"/>
                <a:gd name="connsiteY44" fmla="*/ 1423377 h 2515711"/>
                <a:gd name="connsiteX45" fmla="*/ 1050403 w 1444122"/>
                <a:gd name="connsiteY45" fmla="*/ 1194777 h 2515711"/>
                <a:gd name="connsiteX46" fmla="*/ 1025003 w 1444122"/>
                <a:gd name="connsiteY46" fmla="*/ 1131277 h 2515711"/>
                <a:gd name="connsiteX47" fmla="*/ 1025003 w 1444122"/>
                <a:gd name="connsiteY47" fmla="*/ 1131277 h 2515711"/>
                <a:gd name="connsiteX48" fmla="*/ 1139303 w 1444122"/>
                <a:gd name="connsiteY48" fmla="*/ 1245577 h 2515711"/>
                <a:gd name="connsiteX49" fmla="*/ 1139303 w 1444122"/>
                <a:gd name="connsiteY49" fmla="*/ 1245577 h 2515711"/>
                <a:gd name="connsiteX50" fmla="*/ 1228203 w 1444122"/>
                <a:gd name="connsiteY50" fmla="*/ 1410677 h 2515711"/>
                <a:gd name="connsiteX51" fmla="*/ 1266303 w 1444122"/>
                <a:gd name="connsiteY51" fmla="*/ 1626577 h 2515711"/>
                <a:gd name="connsiteX52" fmla="*/ 1266303 w 1444122"/>
                <a:gd name="connsiteY52" fmla="*/ 1905977 h 2515711"/>
                <a:gd name="connsiteX53" fmla="*/ 1317103 w 1444122"/>
                <a:gd name="connsiteY53" fmla="*/ 1690077 h 2515711"/>
                <a:gd name="connsiteX54" fmla="*/ 1317103 w 1444122"/>
                <a:gd name="connsiteY54" fmla="*/ 1512277 h 2515711"/>
                <a:gd name="connsiteX55" fmla="*/ 1202803 w 1444122"/>
                <a:gd name="connsiteY55" fmla="*/ 1258277 h 2515711"/>
                <a:gd name="connsiteX56" fmla="*/ 1444103 w 1444122"/>
                <a:gd name="connsiteY56" fmla="*/ 1309077 h 2515711"/>
                <a:gd name="connsiteX57" fmla="*/ 1215503 w 1444122"/>
                <a:gd name="connsiteY57" fmla="*/ 1169377 h 2515711"/>
                <a:gd name="connsiteX58" fmla="*/ 1088503 w 1444122"/>
                <a:gd name="connsiteY58" fmla="*/ 1105877 h 2515711"/>
                <a:gd name="connsiteX59" fmla="*/ 923403 w 1444122"/>
                <a:gd name="connsiteY59" fmla="*/ 889977 h 2515711"/>
                <a:gd name="connsiteX60" fmla="*/ 745603 w 1444122"/>
                <a:gd name="connsiteY60" fmla="*/ 775677 h 2515711"/>
                <a:gd name="connsiteX61" fmla="*/ 631303 w 1444122"/>
                <a:gd name="connsiteY61" fmla="*/ 737577 h 2515711"/>
                <a:gd name="connsiteX62" fmla="*/ 565067 w 1444122"/>
                <a:gd name="connsiteY62" fmla="*/ 563098 h 2515711"/>
                <a:gd name="connsiteX63" fmla="*/ 607271 w 1444122"/>
                <a:gd name="connsiteY63" fmla="*/ 252242 h 2515711"/>
                <a:gd name="connsiteX64" fmla="*/ 732903 w 1444122"/>
                <a:gd name="connsiteY64" fmla="*/ 102577 h 2515711"/>
                <a:gd name="connsiteX65" fmla="*/ 1012303 w 1444122"/>
                <a:gd name="connsiteY65" fmla="*/ 89877 h 2515711"/>
                <a:gd name="connsiteX66" fmla="*/ 1012303 w 1444122"/>
                <a:gd name="connsiteY66" fmla="*/ 89877 h 2515711"/>
                <a:gd name="connsiteX0" fmla="*/ 244636 w 1444122"/>
                <a:gd name="connsiteY0" fmla="*/ 0 h 2515711"/>
                <a:gd name="connsiteX1" fmla="*/ 199503 w 1444122"/>
                <a:gd name="connsiteY1" fmla="*/ 394677 h 2515711"/>
                <a:gd name="connsiteX2" fmla="*/ 164334 w 1444122"/>
                <a:gd name="connsiteY2" fmla="*/ 686777 h 2515711"/>
                <a:gd name="connsiteX3" fmla="*/ 186608 w 1444122"/>
                <a:gd name="connsiteY3" fmla="*/ 953281 h 2515711"/>
                <a:gd name="connsiteX4" fmla="*/ 76409 w 1444122"/>
                <a:gd name="connsiteY4" fmla="*/ 1024206 h 2515711"/>
                <a:gd name="connsiteX5" fmla="*/ 15 w 1444122"/>
                <a:gd name="connsiteY5" fmla="*/ 1202983 h 2515711"/>
                <a:gd name="connsiteX6" fmla="*/ 72502 w 1444122"/>
                <a:gd name="connsiteY6" fmla="*/ 1386448 h 2515711"/>
                <a:gd name="connsiteX7" fmla="*/ 11738 w 1444122"/>
                <a:gd name="connsiteY7" fmla="*/ 1698478 h 2515711"/>
                <a:gd name="connsiteX8" fmla="*/ 86571 w 1444122"/>
                <a:gd name="connsiteY8" fmla="*/ 1983545 h 2515711"/>
                <a:gd name="connsiteX9" fmla="*/ 177034 w 1444122"/>
                <a:gd name="connsiteY9" fmla="*/ 2168770 h 2515711"/>
                <a:gd name="connsiteX10" fmla="*/ 301103 w 1444122"/>
                <a:gd name="connsiteY10" fmla="*/ 2426677 h 2515711"/>
                <a:gd name="connsiteX11" fmla="*/ 256165 w 1444122"/>
                <a:gd name="connsiteY11" fmla="*/ 2254739 h 2515711"/>
                <a:gd name="connsiteX12" fmla="*/ 198333 w 1444122"/>
                <a:gd name="connsiteY12" fmla="*/ 2085535 h 2515711"/>
                <a:gd name="connsiteX13" fmla="*/ 360500 w 1444122"/>
                <a:gd name="connsiteY13" fmla="*/ 2167011 h 2515711"/>
                <a:gd name="connsiteX14" fmla="*/ 529703 w 1444122"/>
                <a:gd name="connsiteY14" fmla="*/ 2223477 h 2515711"/>
                <a:gd name="connsiteX15" fmla="*/ 373004 w 1444122"/>
                <a:gd name="connsiteY15" fmla="*/ 2133014 h 2515711"/>
                <a:gd name="connsiteX16" fmla="*/ 208100 w 1444122"/>
                <a:gd name="connsiteY16" fmla="*/ 2013242 h 2515711"/>
                <a:gd name="connsiteX17" fmla="*/ 126038 w 1444122"/>
                <a:gd name="connsiteY17" fmla="*/ 1812583 h 2515711"/>
                <a:gd name="connsiteX18" fmla="*/ 104937 w 1444122"/>
                <a:gd name="connsiteY18" fmla="*/ 1657254 h 2515711"/>
                <a:gd name="connsiteX19" fmla="*/ 161403 w 1444122"/>
                <a:gd name="connsiteY19" fmla="*/ 1444284 h 2515711"/>
                <a:gd name="connsiteX20" fmla="*/ 224903 w 1444122"/>
                <a:gd name="connsiteY20" fmla="*/ 1347177 h 2515711"/>
                <a:gd name="connsiteX21" fmla="*/ 325330 w 1444122"/>
                <a:gd name="connsiteY21" fmla="*/ 1248313 h 2515711"/>
                <a:gd name="connsiteX22" fmla="*/ 371832 w 1444122"/>
                <a:gd name="connsiteY22" fmla="*/ 1086338 h 2515711"/>
                <a:gd name="connsiteX23" fmla="*/ 301494 w 1444122"/>
                <a:gd name="connsiteY23" fmla="*/ 998611 h 2515711"/>
                <a:gd name="connsiteX24" fmla="*/ 442170 w 1444122"/>
                <a:gd name="connsiteY24" fmla="*/ 1009944 h 2515711"/>
                <a:gd name="connsiteX25" fmla="*/ 583238 w 1444122"/>
                <a:gd name="connsiteY25" fmla="*/ 946637 h 2515711"/>
                <a:gd name="connsiteX26" fmla="*/ 624269 w 1444122"/>
                <a:gd name="connsiteY26" fmla="*/ 847969 h 2515711"/>
                <a:gd name="connsiteX27" fmla="*/ 741305 w 1444122"/>
                <a:gd name="connsiteY27" fmla="*/ 963441 h 2515711"/>
                <a:gd name="connsiteX28" fmla="*/ 716100 w 1444122"/>
                <a:gd name="connsiteY28" fmla="*/ 1087511 h 2515711"/>
                <a:gd name="connsiteX29" fmla="*/ 704573 w 1444122"/>
                <a:gd name="connsiteY29" fmla="*/ 1238543 h 2515711"/>
                <a:gd name="connsiteX30" fmla="*/ 771003 w 1444122"/>
                <a:gd name="connsiteY30" fmla="*/ 1397977 h 2515711"/>
                <a:gd name="connsiteX31" fmla="*/ 872603 w 1444122"/>
                <a:gd name="connsiteY31" fmla="*/ 1474177 h 2515711"/>
                <a:gd name="connsiteX32" fmla="*/ 923403 w 1444122"/>
                <a:gd name="connsiteY32" fmla="*/ 1601177 h 2515711"/>
                <a:gd name="connsiteX33" fmla="*/ 944504 w 1444122"/>
                <a:gd name="connsiteY33" fmla="*/ 1756313 h 2515711"/>
                <a:gd name="connsiteX34" fmla="*/ 936103 w 1444122"/>
                <a:gd name="connsiteY34" fmla="*/ 1982177 h 2515711"/>
                <a:gd name="connsiteX35" fmla="*/ 875534 w 1444122"/>
                <a:gd name="connsiteY35" fmla="*/ 2446411 h 2515711"/>
                <a:gd name="connsiteX36" fmla="*/ 961503 w 1444122"/>
                <a:gd name="connsiteY36" fmla="*/ 2312377 h 2515711"/>
                <a:gd name="connsiteX37" fmla="*/ 974203 w 1444122"/>
                <a:gd name="connsiteY37" fmla="*/ 2515577 h 2515711"/>
                <a:gd name="connsiteX38" fmla="*/ 986903 w 1444122"/>
                <a:gd name="connsiteY38" fmla="*/ 2337777 h 2515711"/>
                <a:gd name="connsiteX39" fmla="*/ 992764 w 1444122"/>
                <a:gd name="connsiteY39" fmla="*/ 2001911 h 2515711"/>
                <a:gd name="connsiteX40" fmla="*/ 1005465 w 1444122"/>
                <a:gd name="connsiteY40" fmla="*/ 1625209 h 2515711"/>
                <a:gd name="connsiteX41" fmla="*/ 1126603 w 1444122"/>
                <a:gd name="connsiteY41" fmla="*/ 1512277 h 2515711"/>
                <a:gd name="connsiteX42" fmla="*/ 1279003 w 1444122"/>
                <a:gd name="connsiteY42" fmla="*/ 1588477 h 2515711"/>
                <a:gd name="connsiteX43" fmla="*/ 1101203 w 1444122"/>
                <a:gd name="connsiteY43" fmla="*/ 1436077 h 2515711"/>
                <a:gd name="connsiteX44" fmla="*/ 1088503 w 1444122"/>
                <a:gd name="connsiteY44" fmla="*/ 1423377 h 2515711"/>
                <a:gd name="connsiteX45" fmla="*/ 1050403 w 1444122"/>
                <a:gd name="connsiteY45" fmla="*/ 1194777 h 2515711"/>
                <a:gd name="connsiteX46" fmla="*/ 1025003 w 1444122"/>
                <a:gd name="connsiteY46" fmla="*/ 1131277 h 2515711"/>
                <a:gd name="connsiteX47" fmla="*/ 1025003 w 1444122"/>
                <a:gd name="connsiteY47" fmla="*/ 1131277 h 2515711"/>
                <a:gd name="connsiteX48" fmla="*/ 1139303 w 1444122"/>
                <a:gd name="connsiteY48" fmla="*/ 1245577 h 2515711"/>
                <a:gd name="connsiteX49" fmla="*/ 1139303 w 1444122"/>
                <a:gd name="connsiteY49" fmla="*/ 1245577 h 2515711"/>
                <a:gd name="connsiteX50" fmla="*/ 1228203 w 1444122"/>
                <a:gd name="connsiteY50" fmla="*/ 1410677 h 2515711"/>
                <a:gd name="connsiteX51" fmla="*/ 1266303 w 1444122"/>
                <a:gd name="connsiteY51" fmla="*/ 1626577 h 2515711"/>
                <a:gd name="connsiteX52" fmla="*/ 1266303 w 1444122"/>
                <a:gd name="connsiteY52" fmla="*/ 1905977 h 2515711"/>
                <a:gd name="connsiteX53" fmla="*/ 1317103 w 1444122"/>
                <a:gd name="connsiteY53" fmla="*/ 1690077 h 2515711"/>
                <a:gd name="connsiteX54" fmla="*/ 1317103 w 1444122"/>
                <a:gd name="connsiteY54" fmla="*/ 1512277 h 2515711"/>
                <a:gd name="connsiteX55" fmla="*/ 1202803 w 1444122"/>
                <a:gd name="connsiteY55" fmla="*/ 1258277 h 2515711"/>
                <a:gd name="connsiteX56" fmla="*/ 1444103 w 1444122"/>
                <a:gd name="connsiteY56" fmla="*/ 1309077 h 2515711"/>
                <a:gd name="connsiteX57" fmla="*/ 1215503 w 1444122"/>
                <a:gd name="connsiteY57" fmla="*/ 1169377 h 2515711"/>
                <a:gd name="connsiteX58" fmla="*/ 1088503 w 1444122"/>
                <a:gd name="connsiteY58" fmla="*/ 1105877 h 2515711"/>
                <a:gd name="connsiteX59" fmla="*/ 923403 w 1444122"/>
                <a:gd name="connsiteY59" fmla="*/ 889977 h 2515711"/>
                <a:gd name="connsiteX60" fmla="*/ 745603 w 1444122"/>
                <a:gd name="connsiteY60" fmla="*/ 775677 h 2515711"/>
                <a:gd name="connsiteX61" fmla="*/ 631303 w 1444122"/>
                <a:gd name="connsiteY61" fmla="*/ 737577 h 2515711"/>
                <a:gd name="connsiteX62" fmla="*/ 565067 w 1444122"/>
                <a:gd name="connsiteY62" fmla="*/ 563098 h 2515711"/>
                <a:gd name="connsiteX63" fmla="*/ 607271 w 1444122"/>
                <a:gd name="connsiteY63" fmla="*/ 252242 h 2515711"/>
                <a:gd name="connsiteX64" fmla="*/ 732903 w 1444122"/>
                <a:gd name="connsiteY64" fmla="*/ 102577 h 2515711"/>
                <a:gd name="connsiteX65" fmla="*/ 1012303 w 1444122"/>
                <a:gd name="connsiteY65" fmla="*/ 89877 h 2515711"/>
                <a:gd name="connsiteX66" fmla="*/ 1012303 w 1444122"/>
                <a:gd name="connsiteY66" fmla="*/ 89877 h 2515711"/>
                <a:gd name="connsiteX0" fmla="*/ 244636 w 1444122"/>
                <a:gd name="connsiteY0" fmla="*/ 0 h 2515711"/>
                <a:gd name="connsiteX1" fmla="*/ 199503 w 1444122"/>
                <a:gd name="connsiteY1" fmla="*/ 394677 h 2515711"/>
                <a:gd name="connsiteX2" fmla="*/ 164334 w 1444122"/>
                <a:gd name="connsiteY2" fmla="*/ 686777 h 2515711"/>
                <a:gd name="connsiteX3" fmla="*/ 186608 w 1444122"/>
                <a:gd name="connsiteY3" fmla="*/ 953281 h 2515711"/>
                <a:gd name="connsiteX4" fmla="*/ 76409 w 1444122"/>
                <a:gd name="connsiteY4" fmla="*/ 1024206 h 2515711"/>
                <a:gd name="connsiteX5" fmla="*/ 15 w 1444122"/>
                <a:gd name="connsiteY5" fmla="*/ 1202983 h 2515711"/>
                <a:gd name="connsiteX6" fmla="*/ 72502 w 1444122"/>
                <a:gd name="connsiteY6" fmla="*/ 1386448 h 2515711"/>
                <a:gd name="connsiteX7" fmla="*/ 11738 w 1444122"/>
                <a:gd name="connsiteY7" fmla="*/ 1698478 h 2515711"/>
                <a:gd name="connsiteX8" fmla="*/ 86571 w 1444122"/>
                <a:gd name="connsiteY8" fmla="*/ 1983545 h 2515711"/>
                <a:gd name="connsiteX9" fmla="*/ 177034 w 1444122"/>
                <a:gd name="connsiteY9" fmla="*/ 2168770 h 2515711"/>
                <a:gd name="connsiteX10" fmla="*/ 301103 w 1444122"/>
                <a:gd name="connsiteY10" fmla="*/ 2426677 h 2515711"/>
                <a:gd name="connsiteX11" fmla="*/ 256165 w 1444122"/>
                <a:gd name="connsiteY11" fmla="*/ 2254739 h 2515711"/>
                <a:gd name="connsiteX12" fmla="*/ 198333 w 1444122"/>
                <a:gd name="connsiteY12" fmla="*/ 2085535 h 2515711"/>
                <a:gd name="connsiteX13" fmla="*/ 360500 w 1444122"/>
                <a:gd name="connsiteY13" fmla="*/ 2167011 h 2515711"/>
                <a:gd name="connsiteX14" fmla="*/ 529703 w 1444122"/>
                <a:gd name="connsiteY14" fmla="*/ 2223477 h 2515711"/>
                <a:gd name="connsiteX15" fmla="*/ 373004 w 1444122"/>
                <a:gd name="connsiteY15" fmla="*/ 2133014 h 2515711"/>
                <a:gd name="connsiteX16" fmla="*/ 208100 w 1444122"/>
                <a:gd name="connsiteY16" fmla="*/ 2013242 h 2515711"/>
                <a:gd name="connsiteX17" fmla="*/ 126038 w 1444122"/>
                <a:gd name="connsiteY17" fmla="*/ 1812583 h 2515711"/>
                <a:gd name="connsiteX18" fmla="*/ 104937 w 1444122"/>
                <a:gd name="connsiteY18" fmla="*/ 1657254 h 2515711"/>
                <a:gd name="connsiteX19" fmla="*/ 161403 w 1444122"/>
                <a:gd name="connsiteY19" fmla="*/ 1444284 h 2515711"/>
                <a:gd name="connsiteX20" fmla="*/ 224903 w 1444122"/>
                <a:gd name="connsiteY20" fmla="*/ 1347177 h 2515711"/>
                <a:gd name="connsiteX21" fmla="*/ 325330 w 1444122"/>
                <a:gd name="connsiteY21" fmla="*/ 1248313 h 2515711"/>
                <a:gd name="connsiteX22" fmla="*/ 371832 w 1444122"/>
                <a:gd name="connsiteY22" fmla="*/ 1086338 h 2515711"/>
                <a:gd name="connsiteX23" fmla="*/ 301494 w 1444122"/>
                <a:gd name="connsiteY23" fmla="*/ 998611 h 2515711"/>
                <a:gd name="connsiteX24" fmla="*/ 442170 w 1444122"/>
                <a:gd name="connsiteY24" fmla="*/ 1009944 h 2515711"/>
                <a:gd name="connsiteX25" fmla="*/ 583238 w 1444122"/>
                <a:gd name="connsiteY25" fmla="*/ 946637 h 2515711"/>
                <a:gd name="connsiteX26" fmla="*/ 624269 w 1444122"/>
                <a:gd name="connsiteY26" fmla="*/ 847969 h 2515711"/>
                <a:gd name="connsiteX27" fmla="*/ 741305 w 1444122"/>
                <a:gd name="connsiteY27" fmla="*/ 963441 h 2515711"/>
                <a:gd name="connsiteX28" fmla="*/ 716100 w 1444122"/>
                <a:gd name="connsiteY28" fmla="*/ 1087511 h 2515711"/>
                <a:gd name="connsiteX29" fmla="*/ 704573 w 1444122"/>
                <a:gd name="connsiteY29" fmla="*/ 1238543 h 2515711"/>
                <a:gd name="connsiteX30" fmla="*/ 771003 w 1444122"/>
                <a:gd name="connsiteY30" fmla="*/ 1397977 h 2515711"/>
                <a:gd name="connsiteX31" fmla="*/ 872603 w 1444122"/>
                <a:gd name="connsiteY31" fmla="*/ 1474177 h 2515711"/>
                <a:gd name="connsiteX32" fmla="*/ 923403 w 1444122"/>
                <a:gd name="connsiteY32" fmla="*/ 1601177 h 2515711"/>
                <a:gd name="connsiteX33" fmla="*/ 944504 w 1444122"/>
                <a:gd name="connsiteY33" fmla="*/ 1756313 h 2515711"/>
                <a:gd name="connsiteX34" fmla="*/ 936103 w 1444122"/>
                <a:gd name="connsiteY34" fmla="*/ 1982177 h 2515711"/>
                <a:gd name="connsiteX35" fmla="*/ 868500 w 1444122"/>
                <a:gd name="connsiteY35" fmla="*/ 2158023 h 2515711"/>
                <a:gd name="connsiteX36" fmla="*/ 961503 w 1444122"/>
                <a:gd name="connsiteY36" fmla="*/ 2312377 h 2515711"/>
                <a:gd name="connsiteX37" fmla="*/ 974203 w 1444122"/>
                <a:gd name="connsiteY37" fmla="*/ 2515577 h 2515711"/>
                <a:gd name="connsiteX38" fmla="*/ 986903 w 1444122"/>
                <a:gd name="connsiteY38" fmla="*/ 2337777 h 2515711"/>
                <a:gd name="connsiteX39" fmla="*/ 992764 w 1444122"/>
                <a:gd name="connsiteY39" fmla="*/ 2001911 h 2515711"/>
                <a:gd name="connsiteX40" fmla="*/ 1005465 w 1444122"/>
                <a:gd name="connsiteY40" fmla="*/ 1625209 h 2515711"/>
                <a:gd name="connsiteX41" fmla="*/ 1126603 w 1444122"/>
                <a:gd name="connsiteY41" fmla="*/ 1512277 h 2515711"/>
                <a:gd name="connsiteX42" fmla="*/ 1279003 w 1444122"/>
                <a:gd name="connsiteY42" fmla="*/ 1588477 h 2515711"/>
                <a:gd name="connsiteX43" fmla="*/ 1101203 w 1444122"/>
                <a:gd name="connsiteY43" fmla="*/ 1436077 h 2515711"/>
                <a:gd name="connsiteX44" fmla="*/ 1088503 w 1444122"/>
                <a:gd name="connsiteY44" fmla="*/ 1423377 h 2515711"/>
                <a:gd name="connsiteX45" fmla="*/ 1050403 w 1444122"/>
                <a:gd name="connsiteY45" fmla="*/ 1194777 h 2515711"/>
                <a:gd name="connsiteX46" fmla="*/ 1025003 w 1444122"/>
                <a:gd name="connsiteY46" fmla="*/ 1131277 h 2515711"/>
                <a:gd name="connsiteX47" fmla="*/ 1025003 w 1444122"/>
                <a:gd name="connsiteY47" fmla="*/ 1131277 h 2515711"/>
                <a:gd name="connsiteX48" fmla="*/ 1139303 w 1444122"/>
                <a:gd name="connsiteY48" fmla="*/ 1245577 h 2515711"/>
                <a:gd name="connsiteX49" fmla="*/ 1139303 w 1444122"/>
                <a:gd name="connsiteY49" fmla="*/ 1245577 h 2515711"/>
                <a:gd name="connsiteX50" fmla="*/ 1228203 w 1444122"/>
                <a:gd name="connsiteY50" fmla="*/ 1410677 h 2515711"/>
                <a:gd name="connsiteX51" fmla="*/ 1266303 w 1444122"/>
                <a:gd name="connsiteY51" fmla="*/ 1626577 h 2515711"/>
                <a:gd name="connsiteX52" fmla="*/ 1266303 w 1444122"/>
                <a:gd name="connsiteY52" fmla="*/ 1905977 h 2515711"/>
                <a:gd name="connsiteX53" fmla="*/ 1317103 w 1444122"/>
                <a:gd name="connsiteY53" fmla="*/ 1690077 h 2515711"/>
                <a:gd name="connsiteX54" fmla="*/ 1317103 w 1444122"/>
                <a:gd name="connsiteY54" fmla="*/ 1512277 h 2515711"/>
                <a:gd name="connsiteX55" fmla="*/ 1202803 w 1444122"/>
                <a:gd name="connsiteY55" fmla="*/ 1258277 h 2515711"/>
                <a:gd name="connsiteX56" fmla="*/ 1444103 w 1444122"/>
                <a:gd name="connsiteY56" fmla="*/ 1309077 h 2515711"/>
                <a:gd name="connsiteX57" fmla="*/ 1215503 w 1444122"/>
                <a:gd name="connsiteY57" fmla="*/ 1169377 h 2515711"/>
                <a:gd name="connsiteX58" fmla="*/ 1088503 w 1444122"/>
                <a:gd name="connsiteY58" fmla="*/ 1105877 h 2515711"/>
                <a:gd name="connsiteX59" fmla="*/ 923403 w 1444122"/>
                <a:gd name="connsiteY59" fmla="*/ 889977 h 2515711"/>
                <a:gd name="connsiteX60" fmla="*/ 745603 w 1444122"/>
                <a:gd name="connsiteY60" fmla="*/ 775677 h 2515711"/>
                <a:gd name="connsiteX61" fmla="*/ 631303 w 1444122"/>
                <a:gd name="connsiteY61" fmla="*/ 737577 h 2515711"/>
                <a:gd name="connsiteX62" fmla="*/ 565067 w 1444122"/>
                <a:gd name="connsiteY62" fmla="*/ 563098 h 2515711"/>
                <a:gd name="connsiteX63" fmla="*/ 607271 w 1444122"/>
                <a:gd name="connsiteY63" fmla="*/ 252242 h 2515711"/>
                <a:gd name="connsiteX64" fmla="*/ 732903 w 1444122"/>
                <a:gd name="connsiteY64" fmla="*/ 102577 h 2515711"/>
                <a:gd name="connsiteX65" fmla="*/ 1012303 w 1444122"/>
                <a:gd name="connsiteY65" fmla="*/ 89877 h 2515711"/>
                <a:gd name="connsiteX66" fmla="*/ 1012303 w 1444122"/>
                <a:gd name="connsiteY66" fmla="*/ 89877 h 2515711"/>
                <a:gd name="connsiteX0" fmla="*/ 244636 w 1444122"/>
                <a:gd name="connsiteY0" fmla="*/ 0 h 2515711"/>
                <a:gd name="connsiteX1" fmla="*/ 199503 w 1444122"/>
                <a:gd name="connsiteY1" fmla="*/ 394677 h 2515711"/>
                <a:gd name="connsiteX2" fmla="*/ 164334 w 1444122"/>
                <a:gd name="connsiteY2" fmla="*/ 686777 h 2515711"/>
                <a:gd name="connsiteX3" fmla="*/ 186608 w 1444122"/>
                <a:gd name="connsiteY3" fmla="*/ 953281 h 2515711"/>
                <a:gd name="connsiteX4" fmla="*/ 76409 w 1444122"/>
                <a:gd name="connsiteY4" fmla="*/ 1024206 h 2515711"/>
                <a:gd name="connsiteX5" fmla="*/ 15 w 1444122"/>
                <a:gd name="connsiteY5" fmla="*/ 1202983 h 2515711"/>
                <a:gd name="connsiteX6" fmla="*/ 72502 w 1444122"/>
                <a:gd name="connsiteY6" fmla="*/ 1386448 h 2515711"/>
                <a:gd name="connsiteX7" fmla="*/ 11738 w 1444122"/>
                <a:gd name="connsiteY7" fmla="*/ 1698478 h 2515711"/>
                <a:gd name="connsiteX8" fmla="*/ 86571 w 1444122"/>
                <a:gd name="connsiteY8" fmla="*/ 1983545 h 2515711"/>
                <a:gd name="connsiteX9" fmla="*/ 177034 w 1444122"/>
                <a:gd name="connsiteY9" fmla="*/ 2168770 h 2515711"/>
                <a:gd name="connsiteX10" fmla="*/ 301103 w 1444122"/>
                <a:gd name="connsiteY10" fmla="*/ 2426677 h 2515711"/>
                <a:gd name="connsiteX11" fmla="*/ 256165 w 1444122"/>
                <a:gd name="connsiteY11" fmla="*/ 2254739 h 2515711"/>
                <a:gd name="connsiteX12" fmla="*/ 198333 w 1444122"/>
                <a:gd name="connsiteY12" fmla="*/ 2085535 h 2515711"/>
                <a:gd name="connsiteX13" fmla="*/ 360500 w 1444122"/>
                <a:gd name="connsiteY13" fmla="*/ 2167011 h 2515711"/>
                <a:gd name="connsiteX14" fmla="*/ 529703 w 1444122"/>
                <a:gd name="connsiteY14" fmla="*/ 2223477 h 2515711"/>
                <a:gd name="connsiteX15" fmla="*/ 373004 w 1444122"/>
                <a:gd name="connsiteY15" fmla="*/ 2133014 h 2515711"/>
                <a:gd name="connsiteX16" fmla="*/ 208100 w 1444122"/>
                <a:gd name="connsiteY16" fmla="*/ 2013242 h 2515711"/>
                <a:gd name="connsiteX17" fmla="*/ 126038 w 1444122"/>
                <a:gd name="connsiteY17" fmla="*/ 1812583 h 2515711"/>
                <a:gd name="connsiteX18" fmla="*/ 104937 w 1444122"/>
                <a:gd name="connsiteY18" fmla="*/ 1657254 h 2515711"/>
                <a:gd name="connsiteX19" fmla="*/ 161403 w 1444122"/>
                <a:gd name="connsiteY19" fmla="*/ 1444284 h 2515711"/>
                <a:gd name="connsiteX20" fmla="*/ 224903 w 1444122"/>
                <a:gd name="connsiteY20" fmla="*/ 1347177 h 2515711"/>
                <a:gd name="connsiteX21" fmla="*/ 325330 w 1444122"/>
                <a:gd name="connsiteY21" fmla="*/ 1248313 h 2515711"/>
                <a:gd name="connsiteX22" fmla="*/ 371832 w 1444122"/>
                <a:gd name="connsiteY22" fmla="*/ 1086338 h 2515711"/>
                <a:gd name="connsiteX23" fmla="*/ 301494 w 1444122"/>
                <a:gd name="connsiteY23" fmla="*/ 998611 h 2515711"/>
                <a:gd name="connsiteX24" fmla="*/ 442170 w 1444122"/>
                <a:gd name="connsiteY24" fmla="*/ 1009944 h 2515711"/>
                <a:gd name="connsiteX25" fmla="*/ 583238 w 1444122"/>
                <a:gd name="connsiteY25" fmla="*/ 946637 h 2515711"/>
                <a:gd name="connsiteX26" fmla="*/ 624269 w 1444122"/>
                <a:gd name="connsiteY26" fmla="*/ 847969 h 2515711"/>
                <a:gd name="connsiteX27" fmla="*/ 741305 w 1444122"/>
                <a:gd name="connsiteY27" fmla="*/ 963441 h 2515711"/>
                <a:gd name="connsiteX28" fmla="*/ 716100 w 1444122"/>
                <a:gd name="connsiteY28" fmla="*/ 1087511 h 2515711"/>
                <a:gd name="connsiteX29" fmla="*/ 704573 w 1444122"/>
                <a:gd name="connsiteY29" fmla="*/ 1238543 h 2515711"/>
                <a:gd name="connsiteX30" fmla="*/ 771003 w 1444122"/>
                <a:gd name="connsiteY30" fmla="*/ 1397977 h 2515711"/>
                <a:gd name="connsiteX31" fmla="*/ 872603 w 1444122"/>
                <a:gd name="connsiteY31" fmla="*/ 1474177 h 2515711"/>
                <a:gd name="connsiteX32" fmla="*/ 923403 w 1444122"/>
                <a:gd name="connsiteY32" fmla="*/ 1601177 h 2515711"/>
                <a:gd name="connsiteX33" fmla="*/ 944504 w 1444122"/>
                <a:gd name="connsiteY33" fmla="*/ 1756313 h 2515711"/>
                <a:gd name="connsiteX34" fmla="*/ 893900 w 1444122"/>
                <a:gd name="connsiteY34" fmla="*/ 1968110 h 2515711"/>
                <a:gd name="connsiteX35" fmla="*/ 868500 w 1444122"/>
                <a:gd name="connsiteY35" fmla="*/ 2158023 h 2515711"/>
                <a:gd name="connsiteX36" fmla="*/ 961503 w 1444122"/>
                <a:gd name="connsiteY36" fmla="*/ 2312377 h 2515711"/>
                <a:gd name="connsiteX37" fmla="*/ 974203 w 1444122"/>
                <a:gd name="connsiteY37" fmla="*/ 2515577 h 2515711"/>
                <a:gd name="connsiteX38" fmla="*/ 986903 w 1444122"/>
                <a:gd name="connsiteY38" fmla="*/ 2337777 h 2515711"/>
                <a:gd name="connsiteX39" fmla="*/ 992764 w 1444122"/>
                <a:gd name="connsiteY39" fmla="*/ 2001911 h 2515711"/>
                <a:gd name="connsiteX40" fmla="*/ 1005465 w 1444122"/>
                <a:gd name="connsiteY40" fmla="*/ 1625209 h 2515711"/>
                <a:gd name="connsiteX41" fmla="*/ 1126603 w 1444122"/>
                <a:gd name="connsiteY41" fmla="*/ 1512277 h 2515711"/>
                <a:gd name="connsiteX42" fmla="*/ 1279003 w 1444122"/>
                <a:gd name="connsiteY42" fmla="*/ 1588477 h 2515711"/>
                <a:gd name="connsiteX43" fmla="*/ 1101203 w 1444122"/>
                <a:gd name="connsiteY43" fmla="*/ 1436077 h 2515711"/>
                <a:gd name="connsiteX44" fmla="*/ 1088503 w 1444122"/>
                <a:gd name="connsiteY44" fmla="*/ 1423377 h 2515711"/>
                <a:gd name="connsiteX45" fmla="*/ 1050403 w 1444122"/>
                <a:gd name="connsiteY45" fmla="*/ 1194777 h 2515711"/>
                <a:gd name="connsiteX46" fmla="*/ 1025003 w 1444122"/>
                <a:gd name="connsiteY46" fmla="*/ 1131277 h 2515711"/>
                <a:gd name="connsiteX47" fmla="*/ 1025003 w 1444122"/>
                <a:gd name="connsiteY47" fmla="*/ 1131277 h 2515711"/>
                <a:gd name="connsiteX48" fmla="*/ 1139303 w 1444122"/>
                <a:gd name="connsiteY48" fmla="*/ 1245577 h 2515711"/>
                <a:gd name="connsiteX49" fmla="*/ 1139303 w 1444122"/>
                <a:gd name="connsiteY49" fmla="*/ 1245577 h 2515711"/>
                <a:gd name="connsiteX50" fmla="*/ 1228203 w 1444122"/>
                <a:gd name="connsiteY50" fmla="*/ 1410677 h 2515711"/>
                <a:gd name="connsiteX51" fmla="*/ 1266303 w 1444122"/>
                <a:gd name="connsiteY51" fmla="*/ 1626577 h 2515711"/>
                <a:gd name="connsiteX52" fmla="*/ 1266303 w 1444122"/>
                <a:gd name="connsiteY52" fmla="*/ 1905977 h 2515711"/>
                <a:gd name="connsiteX53" fmla="*/ 1317103 w 1444122"/>
                <a:gd name="connsiteY53" fmla="*/ 1690077 h 2515711"/>
                <a:gd name="connsiteX54" fmla="*/ 1317103 w 1444122"/>
                <a:gd name="connsiteY54" fmla="*/ 1512277 h 2515711"/>
                <a:gd name="connsiteX55" fmla="*/ 1202803 w 1444122"/>
                <a:gd name="connsiteY55" fmla="*/ 1258277 h 2515711"/>
                <a:gd name="connsiteX56" fmla="*/ 1444103 w 1444122"/>
                <a:gd name="connsiteY56" fmla="*/ 1309077 h 2515711"/>
                <a:gd name="connsiteX57" fmla="*/ 1215503 w 1444122"/>
                <a:gd name="connsiteY57" fmla="*/ 1169377 h 2515711"/>
                <a:gd name="connsiteX58" fmla="*/ 1088503 w 1444122"/>
                <a:gd name="connsiteY58" fmla="*/ 1105877 h 2515711"/>
                <a:gd name="connsiteX59" fmla="*/ 923403 w 1444122"/>
                <a:gd name="connsiteY59" fmla="*/ 889977 h 2515711"/>
                <a:gd name="connsiteX60" fmla="*/ 745603 w 1444122"/>
                <a:gd name="connsiteY60" fmla="*/ 775677 h 2515711"/>
                <a:gd name="connsiteX61" fmla="*/ 631303 w 1444122"/>
                <a:gd name="connsiteY61" fmla="*/ 737577 h 2515711"/>
                <a:gd name="connsiteX62" fmla="*/ 565067 w 1444122"/>
                <a:gd name="connsiteY62" fmla="*/ 563098 h 2515711"/>
                <a:gd name="connsiteX63" fmla="*/ 607271 w 1444122"/>
                <a:gd name="connsiteY63" fmla="*/ 252242 h 2515711"/>
                <a:gd name="connsiteX64" fmla="*/ 732903 w 1444122"/>
                <a:gd name="connsiteY64" fmla="*/ 102577 h 2515711"/>
                <a:gd name="connsiteX65" fmla="*/ 1012303 w 1444122"/>
                <a:gd name="connsiteY65" fmla="*/ 89877 h 2515711"/>
                <a:gd name="connsiteX66" fmla="*/ 1012303 w 1444122"/>
                <a:gd name="connsiteY66" fmla="*/ 89877 h 2515711"/>
                <a:gd name="connsiteX0" fmla="*/ 244636 w 1444122"/>
                <a:gd name="connsiteY0" fmla="*/ 0 h 2515711"/>
                <a:gd name="connsiteX1" fmla="*/ 199503 w 1444122"/>
                <a:gd name="connsiteY1" fmla="*/ 394677 h 2515711"/>
                <a:gd name="connsiteX2" fmla="*/ 164334 w 1444122"/>
                <a:gd name="connsiteY2" fmla="*/ 686777 h 2515711"/>
                <a:gd name="connsiteX3" fmla="*/ 186608 w 1444122"/>
                <a:gd name="connsiteY3" fmla="*/ 953281 h 2515711"/>
                <a:gd name="connsiteX4" fmla="*/ 76409 w 1444122"/>
                <a:gd name="connsiteY4" fmla="*/ 1024206 h 2515711"/>
                <a:gd name="connsiteX5" fmla="*/ 15 w 1444122"/>
                <a:gd name="connsiteY5" fmla="*/ 1202983 h 2515711"/>
                <a:gd name="connsiteX6" fmla="*/ 72502 w 1444122"/>
                <a:gd name="connsiteY6" fmla="*/ 1386448 h 2515711"/>
                <a:gd name="connsiteX7" fmla="*/ 11738 w 1444122"/>
                <a:gd name="connsiteY7" fmla="*/ 1698478 h 2515711"/>
                <a:gd name="connsiteX8" fmla="*/ 86571 w 1444122"/>
                <a:gd name="connsiteY8" fmla="*/ 1983545 h 2515711"/>
                <a:gd name="connsiteX9" fmla="*/ 177034 w 1444122"/>
                <a:gd name="connsiteY9" fmla="*/ 2168770 h 2515711"/>
                <a:gd name="connsiteX10" fmla="*/ 301103 w 1444122"/>
                <a:gd name="connsiteY10" fmla="*/ 2426677 h 2515711"/>
                <a:gd name="connsiteX11" fmla="*/ 256165 w 1444122"/>
                <a:gd name="connsiteY11" fmla="*/ 2254739 h 2515711"/>
                <a:gd name="connsiteX12" fmla="*/ 198333 w 1444122"/>
                <a:gd name="connsiteY12" fmla="*/ 2085535 h 2515711"/>
                <a:gd name="connsiteX13" fmla="*/ 360500 w 1444122"/>
                <a:gd name="connsiteY13" fmla="*/ 2167011 h 2515711"/>
                <a:gd name="connsiteX14" fmla="*/ 529703 w 1444122"/>
                <a:gd name="connsiteY14" fmla="*/ 2223477 h 2515711"/>
                <a:gd name="connsiteX15" fmla="*/ 373004 w 1444122"/>
                <a:gd name="connsiteY15" fmla="*/ 2133014 h 2515711"/>
                <a:gd name="connsiteX16" fmla="*/ 208100 w 1444122"/>
                <a:gd name="connsiteY16" fmla="*/ 2013242 h 2515711"/>
                <a:gd name="connsiteX17" fmla="*/ 126038 w 1444122"/>
                <a:gd name="connsiteY17" fmla="*/ 1812583 h 2515711"/>
                <a:gd name="connsiteX18" fmla="*/ 104937 w 1444122"/>
                <a:gd name="connsiteY18" fmla="*/ 1657254 h 2515711"/>
                <a:gd name="connsiteX19" fmla="*/ 161403 w 1444122"/>
                <a:gd name="connsiteY19" fmla="*/ 1444284 h 2515711"/>
                <a:gd name="connsiteX20" fmla="*/ 224903 w 1444122"/>
                <a:gd name="connsiteY20" fmla="*/ 1347177 h 2515711"/>
                <a:gd name="connsiteX21" fmla="*/ 325330 w 1444122"/>
                <a:gd name="connsiteY21" fmla="*/ 1248313 h 2515711"/>
                <a:gd name="connsiteX22" fmla="*/ 371832 w 1444122"/>
                <a:gd name="connsiteY22" fmla="*/ 1086338 h 2515711"/>
                <a:gd name="connsiteX23" fmla="*/ 301494 w 1444122"/>
                <a:gd name="connsiteY23" fmla="*/ 998611 h 2515711"/>
                <a:gd name="connsiteX24" fmla="*/ 442170 w 1444122"/>
                <a:gd name="connsiteY24" fmla="*/ 1009944 h 2515711"/>
                <a:gd name="connsiteX25" fmla="*/ 583238 w 1444122"/>
                <a:gd name="connsiteY25" fmla="*/ 946637 h 2515711"/>
                <a:gd name="connsiteX26" fmla="*/ 624269 w 1444122"/>
                <a:gd name="connsiteY26" fmla="*/ 847969 h 2515711"/>
                <a:gd name="connsiteX27" fmla="*/ 741305 w 1444122"/>
                <a:gd name="connsiteY27" fmla="*/ 963441 h 2515711"/>
                <a:gd name="connsiteX28" fmla="*/ 716100 w 1444122"/>
                <a:gd name="connsiteY28" fmla="*/ 1087511 h 2515711"/>
                <a:gd name="connsiteX29" fmla="*/ 704573 w 1444122"/>
                <a:gd name="connsiteY29" fmla="*/ 1238543 h 2515711"/>
                <a:gd name="connsiteX30" fmla="*/ 771003 w 1444122"/>
                <a:gd name="connsiteY30" fmla="*/ 1397977 h 2515711"/>
                <a:gd name="connsiteX31" fmla="*/ 872603 w 1444122"/>
                <a:gd name="connsiteY31" fmla="*/ 1474177 h 2515711"/>
                <a:gd name="connsiteX32" fmla="*/ 923403 w 1444122"/>
                <a:gd name="connsiteY32" fmla="*/ 1601177 h 2515711"/>
                <a:gd name="connsiteX33" fmla="*/ 944504 w 1444122"/>
                <a:gd name="connsiteY33" fmla="*/ 1756313 h 2515711"/>
                <a:gd name="connsiteX34" fmla="*/ 893900 w 1444122"/>
                <a:gd name="connsiteY34" fmla="*/ 1968110 h 2515711"/>
                <a:gd name="connsiteX35" fmla="*/ 868500 w 1444122"/>
                <a:gd name="connsiteY35" fmla="*/ 2158023 h 2515711"/>
                <a:gd name="connsiteX36" fmla="*/ 891999 w 1444122"/>
                <a:gd name="connsiteY36" fmla="*/ 2240161 h 2515711"/>
                <a:gd name="connsiteX37" fmla="*/ 961503 w 1444122"/>
                <a:gd name="connsiteY37" fmla="*/ 2312377 h 2515711"/>
                <a:gd name="connsiteX38" fmla="*/ 974203 w 1444122"/>
                <a:gd name="connsiteY38" fmla="*/ 2515577 h 2515711"/>
                <a:gd name="connsiteX39" fmla="*/ 986903 w 1444122"/>
                <a:gd name="connsiteY39" fmla="*/ 2337777 h 2515711"/>
                <a:gd name="connsiteX40" fmla="*/ 992764 w 1444122"/>
                <a:gd name="connsiteY40" fmla="*/ 2001911 h 2515711"/>
                <a:gd name="connsiteX41" fmla="*/ 1005465 w 1444122"/>
                <a:gd name="connsiteY41" fmla="*/ 1625209 h 2515711"/>
                <a:gd name="connsiteX42" fmla="*/ 1126603 w 1444122"/>
                <a:gd name="connsiteY42" fmla="*/ 1512277 h 2515711"/>
                <a:gd name="connsiteX43" fmla="*/ 1279003 w 1444122"/>
                <a:gd name="connsiteY43" fmla="*/ 1588477 h 2515711"/>
                <a:gd name="connsiteX44" fmla="*/ 1101203 w 1444122"/>
                <a:gd name="connsiteY44" fmla="*/ 1436077 h 2515711"/>
                <a:gd name="connsiteX45" fmla="*/ 1088503 w 1444122"/>
                <a:gd name="connsiteY45" fmla="*/ 1423377 h 2515711"/>
                <a:gd name="connsiteX46" fmla="*/ 1050403 w 1444122"/>
                <a:gd name="connsiteY46" fmla="*/ 1194777 h 2515711"/>
                <a:gd name="connsiteX47" fmla="*/ 1025003 w 1444122"/>
                <a:gd name="connsiteY47" fmla="*/ 1131277 h 2515711"/>
                <a:gd name="connsiteX48" fmla="*/ 1025003 w 1444122"/>
                <a:gd name="connsiteY48" fmla="*/ 1131277 h 2515711"/>
                <a:gd name="connsiteX49" fmla="*/ 1139303 w 1444122"/>
                <a:gd name="connsiteY49" fmla="*/ 1245577 h 2515711"/>
                <a:gd name="connsiteX50" fmla="*/ 1139303 w 1444122"/>
                <a:gd name="connsiteY50" fmla="*/ 1245577 h 2515711"/>
                <a:gd name="connsiteX51" fmla="*/ 1228203 w 1444122"/>
                <a:gd name="connsiteY51" fmla="*/ 1410677 h 2515711"/>
                <a:gd name="connsiteX52" fmla="*/ 1266303 w 1444122"/>
                <a:gd name="connsiteY52" fmla="*/ 1626577 h 2515711"/>
                <a:gd name="connsiteX53" fmla="*/ 1266303 w 1444122"/>
                <a:gd name="connsiteY53" fmla="*/ 1905977 h 2515711"/>
                <a:gd name="connsiteX54" fmla="*/ 1317103 w 1444122"/>
                <a:gd name="connsiteY54" fmla="*/ 1690077 h 2515711"/>
                <a:gd name="connsiteX55" fmla="*/ 1317103 w 1444122"/>
                <a:gd name="connsiteY55" fmla="*/ 1512277 h 2515711"/>
                <a:gd name="connsiteX56" fmla="*/ 1202803 w 1444122"/>
                <a:gd name="connsiteY56" fmla="*/ 1258277 h 2515711"/>
                <a:gd name="connsiteX57" fmla="*/ 1444103 w 1444122"/>
                <a:gd name="connsiteY57" fmla="*/ 1309077 h 2515711"/>
                <a:gd name="connsiteX58" fmla="*/ 1215503 w 1444122"/>
                <a:gd name="connsiteY58" fmla="*/ 1169377 h 2515711"/>
                <a:gd name="connsiteX59" fmla="*/ 1088503 w 1444122"/>
                <a:gd name="connsiteY59" fmla="*/ 1105877 h 2515711"/>
                <a:gd name="connsiteX60" fmla="*/ 923403 w 1444122"/>
                <a:gd name="connsiteY60" fmla="*/ 889977 h 2515711"/>
                <a:gd name="connsiteX61" fmla="*/ 745603 w 1444122"/>
                <a:gd name="connsiteY61" fmla="*/ 775677 h 2515711"/>
                <a:gd name="connsiteX62" fmla="*/ 631303 w 1444122"/>
                <a:gd name="connsiteY62" fmla="*/ 737577 h 2515711"/>
                <a:gd name="connsiteX63" fmla="*/ 565067 w 1444122"/>
                <a:gd name="connsiteY63" fmla="*/ 563098 h 2515711"/>
                <a:gd name="connsiteX64" fmla="*/ 607271 w 1444122"/>
                <a:gd name="connsiteY64" fmla="*/ 252242 h 2515711"/>
                <a:gd name="connsiteX65" fmla="*/ 732903 w 1444122"/>
                <a:gd name="connsiteY65" fmla="*/ 102577 h 2515711"/>
                <a:gd name="connsiteX66" fmla="*/ 1012303 w 1444122"/>
                <a:gd name="connsiteY66" fmla="*/ 89877 h 2515711"/>
                <a:gd name="connsiteX67" fmla="*/ 1012303 w 1444122"/>
                <a:gd name="connsiteY67" fmla="*/ 89877 h 2515711"/>
                <a:gd name="connsiteX0" fmla="*/ 244636 w 1444122"/>
                <a:gd name="connsiteY0" fmla="*/ 0 h 2515711"/>
                <a:gd name="connsiteX1" fmla="*/ 199503 w 1444122"/>
                <a:gd name="connsiteY1" fmla="*/ 394677 h 2515711"/>
                <a:gd name="connsiteX2" fmla="*/ 164334 w 1444122"/>
                <a:gd name="connsiteY2" fmla="*/ 686777 h 2515711"/>
                <a:gd name="connsiteX3" fmla="*/ 186608 w 1444122"/>
                <a:gd name="connsiteY3" fmla="*/ 953281 h 2515711"/>
                <a:gd name="connsiteX4" fmla="*/ 76409 w 1444122"/>
                <a:gd name="connsiteY4" fmla="*/ 1024206 h 2515711"/>
                <a:gd name="connsiteX5" fmla="*/ 15 w 1444122"/>
                <a:gd name="connsiteY5" fmla="*/ 1202983 h 2515711"/>
                <a:gd name="connsiteX6" fmla="*/ 72502 w 1444122"/>
                <a:gd name="connsiteY6" fmla="*/ 1386448 h 2515711"/>
                <a:gd name="connsiteX7" fmla="*/ 11738 w 1444122"/>
                <a:gd name="connsiteY7" fmla="*/ 1698478 h 2515711"/>
                <a:gd name="connsiteX8" fmla="*/ 86571 w 1444122"/>
                <a:gd name="connsiteY8" fmla="*/ 1983545 h 2515711"/>
                <a:gd name="connsiteX9" fmla="*/ 177034 w 1444122"/>
                <a:gd name="connsiteY9" fmla="*/ 2168770 h 2515711"/>
                <a:gd name="connsiteX10" fmla="*/ 301103 w 1444122"/>
                <a:gd name="connsiteY10" fmla="*/ 2426677 h 2515711"/>
                <a:gd name="connsiteX11" fmla="*/ 256165 w 1444122"/>
                <a:gd name="connsiteY11" fmla="*/ 2254739 h 2515711"/>
                <a:gd name="connsiteX12" fmla="*/ 198333 w 1444122"/>
                <a:gd name="connsiteY12" fmla="*/ 2085535 h 2515711"/>
                <a:gd name="connsiteX13" fmla="*/ 360500 w 1444122"/>
                <a:gd name="connsiteY13" fmla="*/ 2167011 h 2515711"/>
                <a:gd name="connsiteX14" fmla="*/ 529703 w 1444122"/>
                <a:gd name="connsiteY14" fmla="*/ 2223477 h 2515711"/>
                <a:gd name="connsiteX15" fmla="*/ 373004 w 1444122"/>
                <a:gd name="connsiteY15" fmla="*/ 2133014 h 2515711"/>
                <a:gd name="connsiteX16" fmla="*/ 208100 w 1444122"/>
                <a:gd name="connsiteY16" fmla="*/ 2013242 h 2515711"/>
                <a:gd name="connsiteX17" fmla="*/ 126038 w 1444122"/>
                <a:gd name="connsiteY17" fmla="*/ 1812583 h 2515711"/>
                <a:gd name="connsiteX18" fmla="*/ 104937 w 1444122"/>
                <a:gd name="connsiteY18" fmla="*/ 1657254 h 2515711"/>
                <a:gd name="connsiteX19" fmla="*/ 161403 w 1444122"/>
                <a:gd name="connsiteY19" fmla="*/ 1444284 h 2515711"/>
                <a:gd name="connsiteX20" fmla="*/ 224903 w 1444122"/>
                <a:gd name="connsiteY20" fmla="*/ 1347177 h 2515711"/>
                <a:gd name="connsiteX21" fmla="*/ 325330 w 1444122"/>
                <a:gd name="connsiteY21" fmla="*/ 1248313 h 2515711"/>
                <a:gd name="connsiteX22" fmla="*/ 371832 w 1444122"/>
                <a:gd name="connsiteY22" fmla="*/ 1086338 h 2515711"/>
                <a:gd name="connsiteX23" fmla="*/ 301494 w 1444122"/>
                <a:gd name="connsiteY23" fmla="*/ 998611 h 2515711"/>
                <a:gd name="connsiteX24" fmla="*/ 442170 w 1444122"/>
                <a:gd name="connsiteY24" fmla="*/ 1009944 h 2515711"/>
                <a:gd name="connsiteX25" fmla="*/ 583238 w 1444122"/>
                <a:gd name="connsiteY25" fmla="*/ 946637 h 2515711"/>
                <a:gd name="connsiteX26" fmla="*/ 624269 w 1444122"/>
                <a:gd name="connsiteY26" fmla="*/ 847969 h 2515711"/>
                <a:gd name="connsiteX27" fmla="*/ 741305 w 1444122"/>
                <a:gd name="connsiteY27" fmla="*/ 963441 h 2515711"/>
                <a:gd name="connsiteX28" fmla="*/ 716100 w 1444122"/>
                <a:gd name="connsiteY28" fmla="*/ 1087511 h 2515711"/>
                <a:gd name="connsiteX29" fmla="*/ 704573 w 1444122"/>
                <a:gd name="connsiteY29" fmla="*/ 1238543 h 2515711"/>
                <a:gd name="connsiteX30" fmla="*/ 771003 w 1444122"/>
                <a:gd name="connsiteY30" fmla="*/ 1397977 h 2515711"/>
                <a:gd name="connsiteX31" fmla="*/ 872603 w 1444122"/>
                <a:gd name="connsiteY31" fmla="*/ 1474177 h 2515711"/>
                <a:gd name="connsiteX32" fmla="*/ 923403 w 1444122"/>
                <a:gd name="connsiteY32" fmla="*/ 1601177 h 2515711"/>
                <a:gd name="connsiteX33" fmla="*/ 944504 w 1444122"/>
                <a:gd name="connsiteY33" fmla="*/ 1756313 h 2515711"/>
                <a:gd name="connsiteX34" fmla="*/ 893900 w 1444122"/>
                <a:gd name="connsiteY34" fmla="*/ 1968110 h 2515711"/>
                <a:gd name="connsiteX35" fmla="*/ 868500 w 1444122"/>
                <a:gd name="connsiteY35" fmla="*/ 2158023 h 2515711"/>
                <a:gd name="connsiteX36" fmla="*/ 941236 w 1444122"/>
                <a:gd name="connsiteY36" fmla="*/ 2015078 h 2515711"/>
                <a:gd name="connsiteX37" fmla="*/ 961503 w 1444122"/>
                <a:gd name="connsiteY37" fmla="*/ 2312377 h 2515711"/>
                <a:gd name="connsiteX38" fmla="*/ 974203 w 1444122"/>
                <a:gd name="connsiteY38" fmla="*/ 2515577 h 2515711"/>
                <a:gd name="connsiteX39" fmla="*/ 986903 w 1444122"/>
                <a:gd name="connsiteY39" fmla="*/ 2337777 h 2515711"/>
                <a:gd name="connsiteX40" fmla="*/ 992764 w 1444122"/>
                <a:gd name="connsiteY40" fmla="*/ 2001911 h 2515711"/>
                <a:gd name="connsiteX41" fmla="*/ 1005465 w 1444122"/>
                <a:gd name="connsiteY41" fmla="*/ 1625209 h 2515711"/>
                <a:gd name="connsiteX42" fmla="*/ 1126603 w 1444122"/>
                <a:gd name="connsiteY42" fmla="*/ 1512277 h 2515711"/>
                <a:gd name="connsiteX43" fmla="*/ 1279003 w 1444122"/>
                <a:gd name="connsiteY43" fmla="*/ 1588477 h 2515711"/>
                <a:gd name="connsiteX44" fmla="*/ 1101203 w 1444122"/>
                <a:gd name="connsiteY44" fmla="*/ 1436077 h 2515711"/>
                <a:gd name="connsiteX45" fmla="*/ 1088503 w 1444122"/>
                <a:gd name="connsiteY45" fmla="*/ 1423377 h 2515711"/>
                <a:gd name="connsiteX46" fmla="*/ 1050403 w 1444122"/>
                <a:gd name="connsiteY46" fmla="*/ 1194777 h 2515711"/>
                <a:gd name="connsiteX47" fmla="*/ 1025003 w 1444122"/>
                <a:gd name="connsiteY47" fmla="*/ 1131277 h 2515711"/>
                <a:gd name="connsiteX48" fmla="*/ 1025003 w 1444122"/>
                <a:gd name="connsiteY48" fmla="*/ 1131277 h 2515711"/>
                <a:gd name="connsiteX49" fmla="*/ 1139303 w 1444122"/>
                <a:gd name="connsiteY49" fmla="*/ 1245577 h 2515711"/>
                <a:gd name="connsiteX50" fmla="*/ 1139303 w 1444122"/>
                <a:gd name="connsiteY50" fmla="*/ 1245577 h 2515711"/>
                <a:gd name="connsiteX51" fmla="*/ 1228203 w 1444122"/>
                <a:gd name="connsiteY51" fmla="*/ 1410677 h 2515711"/>
                <a:gd name="connsiteX52" fmla="*/ 1266303 w 1444122"/>
                <a:gd name="connsiteY52" fmla="*/ 1626577 h 2515711"/>
                <a:gd name="connsiteX53" fmla="*/ 1266303 w 1444122"/>
                <a:gd name="connsiteY53" fmla="*/ 1905977 h 2515711"/>
                <a:gd name="connsiteX54" fmla="*/ 1317103 w 1444122"/>
                <a:gd name="connsiteY54" fmla="*/ 1690077 h 2515711"/>
                <a:gd name="connsiteX55" fmla="*/ 1317103 w 1444122"/>
                <a:gd name="connsiteY55" fmla="*/ 1512277 h 2515711"/>
                <a:gd name="connsiteX56" fmla="*/ 1202803 w 1444122"/>
                <a:gd name="connsiteY56" fmla="*/ 1258277 h 2515711"/>
                <a:gd name="connsiteX57" fmla="*/ 1444103 w 1444122"/>
                <a:gd name="connsiteY57" fmla="*/ 1309077 h 2515711"/>
                <a:gd name="connsiteX58" fmla="*/ 1215503 w 1444122"/>
                <a:gd name="connsiteY58" fmla="*/ 1169377 h 2515711"/>
                <a:gd name="connsiteX59" fmla="*/ 1088503 w 1444122"/>
                <a:gd name="connsiteY59" fmla="*/ 1105877 h 2515711"/>
                <a:gd name="connsiteX60" fmla="*/ 923403 w 1444122"/>
                <a:gd name="connsiteY60" fmla="*/ 889977 h 2515711"/>
                <a:gd name="connsiteX61" fmla="*/ 745603 w 1444122"/>
                <a:gd name="connsiteY61" fmla="*/ 775677 h 2515711"/>
                <a:gd name="connsiteX62" fmla="*/ 631303 w 1444122"/>
                <a:gd name="connsiteY62" fmla="*/ 737577 h 2515711"/>
                <a:gd name="connsiteX63" fmla="*/ 565067 w 1444122"/>
                <a:gd name="connsiteY63" fmla="*/ 563098 h 2515711"/>
                <a:gd name="connsiteX64" fmla="*/ 607271 w 1444122"/>
                <a:gd name="connsiteY64" fmla="*/ 252242 h 2515711"/>
                <a:gd name="connsiteX65" fmla="*/ 732903 w 1444122"/>
                <a:gd name="connsiteY65" fmla="*/ 102577 h 2515711"/>
                <a:gd name="connsiteX66" fmla="*/ 1012303 w 1444122"/>
                <a:gd name="connsiteY66" fmla="*/ 89877 h 2515711"/>
                <a:gd name="connsiteX67" fmla="*/ 1012303 w 1444122"/>
                <a:gd name="connsiteY67" fmla="*/ 89877 h 2515711"/>
                <a:gd name="connsiteX0" fmla="*/ 244636 w 1444122"/>
                <a:gd name="connsiteY0" fmla="*/ 0 h 2515711"/>
                <a:gd name="connsiteX1" fmla="*/ 199503 w 1444122"/>
                <a:gd name="connsiteY1" fmla="*/ 394677 h 2515711"/>
                <a:gd name="connsiteX2" fmla="*/ 164334 w 1444122"/>
                <a:gd name="connsiteY2" fmla="*/ 686777 h 2515711"/>
                <a:gd name="connsiteX3" fmla="*/ 186608 w 1444122"/>
                <a:gd name="connsiteY3" fmla="*/ 953281 h 2515711"/>
                <a:gd name="connsiteX4" fmla="*/ 76409 w 1444122"/>
                <a:gd name="connsiteY4" fmla="*/ 1024206 h 2515711"/>
                <a:gd name="connsiteX5" fmla="*/ 15 w 1444122"/>
                <a:gd name="connsiteY5" fmla="*/ 1202983 h 2515711"/>
                <a:gd name="connsiteX6" fmla="*/ 72502 w 1444122"/>
                <a:gd name="connsiteY6" fmla="*/ 1386448 h 2515711"/>
                <a:gd name="connsiteX7" fmla="*/ 11738 w 1444122"/>
                <a:gd name="connsiteY7" fmla="*/ 1698478 h 2515711"/>
                <a:gd name="connsiteX8" fmla="*/ 86571 w 1444122"/>
                <a:gd name="connsiteY8" fmla="*/ 1983545 h 2515711"/>
                <a:gd name="connsiteX9" fmla="*/ 177034 w 1444122"/>
                <a:gd name="connsiteY9" fmla="*/ 2168770 h 2515711"/>
                <a:gd name="connsiteX10" fmla="*/ 301103 w 1444122"/>
                <a:gd name="connsiteY10" fmla="*/ 2426677 h 2515711"/>
                <a:gd name="connsiteX11" fmla="*/ 256165 w 1444122"/>
                <a:gd name="connsiteY11" fmla="*/ 2254739 h 2515711"/>
                <a:gd name="connsiteX12" fmla="*/ 198333 w 1444122"/>
                <a:gd name="connsiteY12" fmla="*/ 2085535 h 2515711"/>
                <a:gd name="connsiteX13" fmla="*/ 360500 w 1444122"/>
                <a:gd name="connsiteY13" fmla="*/ 2167011 h 2515711"/>
                <a:gd name="connsiteX14" fmla="*/ 529703 w 1444122"/>
                <a:gd name="connsiteY14" fmla="*/ 2223477 h 2515711"/>
                <a:gd name="connsiteX15" fmla="*/ 373004 w 1444122"/>
                <a:gd name="connsiteY15" fmla="*/ 2133014 h 2515711"/>
                <a:gd name="connsiteX16" fmla="*/ 208100 w 1444122"/>
                <a:gd name="connsiteY16" fmla="*/ 2013242 h 2515711"/>
                <a:gd name="connsiteX17" fmla="*/ 126038 w 1444122"/>
                <a:gd name="connsiteY17" fmla="*/ 1812583 h 2515711"/>
                <a:gd name="connsiteX18" fmla="*/ 104937 w 1444122"/>
                <a:gd name="connsiteY18" fmla="*/ 1657254 h 2515711"/>
                <a:gd name="connsiteX19" fmla="*/ 161403 w 1444122"/>
                <a:gd name="connsiteY19" fmla="*/ 1444284 h 2515711"/>
                <a:gd name="connsiteX20" fmla="*/ 224903 w 1444122"/>
                <a:gd name="connsiteY20" fmla="*/ 1347177 h 2515711"/>
                <a:gd name="connsiteX21" fmla="*/ 325330 w 1444122"/>
                <a:gd name="connsiteY21" fmla="*/ 1248313 h 2515711"/>
                <a:gd name="connsiteX22" fmla="*/ 371832 w 1444122"/>
                <a:gd name="connsiteY22" fmla="*/ 1086338 h 2515711"/>
                <a:gd name="connsiteX23" fmla="*/ 301494 w 1444122"/>
                <a:gd name="connsiteY23" fmla="*/ 998611 h 2515711"/>
                <a:gd name="connsiteX24" fmla="*/ 442170 w 1444122"/>
                <a:gd name="connsiteY24" fmla="*/ 1009944 h 2515711"/>
                <a:gd name="connsiteX25" fmla="*/ 583238 w 1444122"/>
                <a:gd name="connsiteY25" fmla="*/ 946637 h 2515711"/>
                <a:gd name="connsiteX26" fmla="*/ 624269 w 1444122"/>
                <a:gd name="connsiteY26" fmla="*/ 847969 h 2515711"/>
                <a:gd name="connsiteX27" fmla="*/ 741305 w 1444122"/>
                <a:gd name="connsiteY27" fmla="*/ 963441 h 2515711"/>
                <a:gd name="connsiteX28" fmla="*/ 716100 w 1444122"/>
                <a:gd name="connsiteY28" fmla="*/ 1087511 h 2515711"/>
                <a:gd name="connsiteX29" fmla="*/ 704573 w 1444122"/>
                <a:gd name="connsiteY29" fmla="*/ 1238543 h 2515711"/>
                <a:gd name="connsiteX30" fmla="*/ 771003 w 1444122"/>
                <a:gd name="connsiteY30" fmla="*/ 1397977 h 2515711"/>
                <a:gd name="connsiteX31" fmla="*/ 872603 w 1444122"/>
                <a:gd name="connsiteY31" fmla="*/ 1474177 h 2515711"/>
                <a:gd name="connsiteX32" fmla="*/ 923403 w 1444122"/>
                <a:gd name="connsiteY32" fmla="*/ 1601177 h 2515711"/>
                <a:gd name="connsiteX33" fmla="*/ 944504 w 1444122"/>
                <a:gd name="connsiteY33" fmla="*/ 1756313 h 2515711"/>
                <a:gd name="connsiteX34" fmla="*/ 893900 w 1444122"/>
                <a:gd name="connsiteY34" fmla="*/ 1968110 h 2515711"/>
                <a:gd name="connsiteX35" fmla="*/ 812229 w 1444122"/>
                <a:gd name="connsiteY35" fmla="*/ 2200226 h 2515711"/>
                <a:gd name="connsiteX36" fmla="*/ 941236 w 1444122"/>
                <a:gd name="connsiteY36" fmla="*/ 2015078 h 2515711"/>
                <a:gd name="connsiteX37" fmla="*/ 961503 w 1444122"/>
                <a:gd name="connsiteY37" fmla="*/ 2312377 h 2515711"/>
                <a:gd name="connsiteX38" fmla="*/ 974203 w 1444122"/>
                <a:gd name="connsiteY38" fmla="*/ 2515577 h 2515711"/>
                <a:gd name="connsiteX39" fmla="*/ 986903 w 1444122"/>
                <a:gd name="connsiteY39" fmla="*/ 2337777 h 2515711"/>
                <a:gd name="connsiteX40" fmla="*/ 992764 w 1444122"/>
                <a:gd name="connsiteY40" fmla="*/ 2001911 h 2515711"/>
                <a:gd name="connsiteX41" fmla="*/ 1005465 w 1444122"/>
                <a:gd name="connsiteY41" fmla="*/ 1625209 h 2515711"/>
                <a:gd name="connsiteX42" fmla="*/ 1126603 w 1444122"/>
                <a:gd name="connsiteY42" fmla="*/ 1512277 h 2515711"/>
                <a:gd name="connsiteX43" fmla="*/ 1279003 w 1444122"/>
                <a:gd name="connsiteY43" fmla="*/ 1588477 h 2515711"/>
                <a:gd name="connsiteX44" fmla="*/ 1101203 w 1444122"/>
                <a:gd name="connsiteY44" fmla="*/ 1436077 h 2515711"/>
                <a:gd name="connsiteX45" fmla="*/ 1088503 w 1444122"/>
                <a:gd name="connsiteY45" fmla="*/ 1423377 h 2515711"/>
                <a:gd name="connsiteX46" fmla="*/ 1050403 w 1444122"/>
                <a:gd name="connsiteY46" fmla="*/ 1194777 h 2515711"/>
                <a:gd name="connsiteX47" fmla="*/ 1025003 w 1444122"/>
                <a:gd name="connsiteY47" fmla="*/ 1131277 h 2515711"/>
                <a:gd name="connsiteX48" fmla="*/ 1025003 w 1444122"/>
                <a:gd name="connsiteY48" fmla="*/ 1131277 h 2515711"/>
                <a:gd name="connsiteX49" fmla="*/ 1139303 w 1444122"/>
                <a:gd name="connsiteY49" fmla="*/ 1245577 h 2515711"/>
                <a:gd name="connsiteX50" fmla="*/ 1139303 w 1444122"/>
                <a:gd name="connsiteY50" fmla="*/ 1245577 h 2515711"/>
                <a:gd name="connsiteX51" fmla="*/ 1228203 w 1444122"/>
                <a:gd name="connsiteY51" fmla="*/ 1410677 h 2515711"/>
                <a:gd name="connsiteX52" fmla="*/ 1266303 w 1444122"/>
                <a:gd name="connsiteY52" fmla="*/ 1626577 h 2515711"/>
                <a:gd name="connsiteX53" fmla="*/ 1266303 w 1444122"/>
                <a:gd name="connsiteY53" fmla="*/ 1905977 h 2515711"/>
                <a:gd name="connsiteX54" fmla="*/ 1317103 w 1444122"/>
                <a:gd name="connsiteY54" fmla="*/ 1690077 h 2515711"/>
                <a:gd name="connsiteX55" fmla="*/ 1317103 w 1444122"/>
                <a:gd name="connsiteY55" fmla="*/ 1512277 h 2515711"/>
                <a:gd name="connsiteX56" fmla="*/ 1202803 w 1444122"/>
                <a:gd name="connsiteY56" fmla="*/ 1258277 h 2515711"/>
                <a:gd name="connsiteX57" fmla="*/ 1444103 w 1444122"/>
                <a:gd name="connsiteY57" fmla="*/ 1309077 h 2515711"/>
                <a:gd name="connsiteX58" fmla="*/ 1215503 w 1444122"/>
                <a:gd name="connsiteY58" fmla="*/ 1169377 h 2515711"/>
                <a:gd name="connsiteX59" fmla="*/ 1088503 w 1444122"/>
                <a:gd name="connsiteY59" fmla="*/ 1105877 h 2515711"/>
                <a:gd name="connsiteX60" fmla="*/ 923403 w 1444122"/>
                <a:gd name="connsiteY60" fmla="*/ 889977 h 2515711"/>
                <a:gd name="connsiteX61" fmla="*/ 745603 w 1444122"/>
                <a:gd name="connsiteY61" fmla="*/ 775677 h 2515711"/>
                <a:gd name="connsiteX62" fmla="*/ 631303 w 1444122"/>
                <a:gd name="connsiteY62" fmla="*/ 737577 h 2515711"/>
                <a:gd name="connsiteX63" fmla="*/ 565067 w 1444122"/>
                <a:gd name="connsiteY63" fmla="*/ 563098 h 2515711"/>
                <a:gd name="connsiteX64" fmla="*/ 607271 w 1444122"/>
                <a:gd name="connsiteY64" fmla="*/ 252242 h 2515711"/>
                <a:gd name="connsiteX65" fmla="*/ 732903 w 1444122"/>
                <a:gd name="connsiteY65" fmla="*/ 102577 h 2515711"/>
                <a:gd name="connsiteX66" fmla="*/ 1012303 w 1444122"/>
                <a:gd name="connsiteY66" fmla="*/ 89877 h 2515711"/>
                <a:gd name="connsiteX67" fmla="*/ 1012303 w 1444122"/>
                <a:gd name="connsiteY67" fmla="*/ 89877 h 2515711"/>
                <a:gd name="connsiteX0" fmla="*/ 244636 w 1444122"/>
                <a:gd name="connsiteY0" fmla="*/ 0 h 2543821"/>
                <a:gd name="connsiteX1" fmla="*/ 199503 w 1444122"/>
                <a:gd name="connsiteY1" fmla="*/ 394677 h 2543821"/>
                <a:gd name="connsiteX2" fmla="*/ 164334 w 1444122"/>
                <a:gd name="connsiteY2" fmla="*/ 686777 h 2543821"/>
                <a:gd name="connsiteX3" fmla="*/ 186608 w 1444122"/>
                <a:gd name="connsiteY3" fmla="*/ 953281 h 2543821"/>
                <a:gd name="connsiteX4" fmla="*/ 76409 w 1444122"/>
                <a:gd name="connsiteY4" fmla="*/ 1024206 h 2543821"/>
                <a:gd name="connsiteX5" fmla="*/ 15 w 1444122"/>
                <a:gd name="connsiteY5" fmla="*/ 1202983 h 2543821"/>
                <a:gd name="connsiteX6" fmla="*/ 72502 w 1444122"/>
                <a:gd name="connsiteY6" fmla="*/ 1386448 h 2543821"/>
                <a:gd name="connsiteX7" fmla="*/ 11738 w 1444122"/>
                <a:gd name="connsiteY7" fmla="*/ 1698478 h 2543821"/>
                <a:gd name="connsiteX8" fmla="*/ 86571 w 1444122"/>
                <a:gd name="connsiteY8" fmla="*/ 1983545 h 2543821"/>
                <a:gd name="connsiteX9" fmla="*/ 177034 w 1444122"/>
                <a:gd name="connsiteY9" fmla="*/ 2168770 h 2543821"/>
                <a:gd name="connsiteX10" fmla="*/ 301103 w 1444122"/>
                <a:gd name="connsiteY10" fmla="*/ 2426677 h 2543821"/>
                <a:gd name="connsiteX11" fmla="*/ 256165 w 1444122"/>
                <a:gd name="connsiteY11" fmla="*/ 2254739 h 2543821"/>
                <a:gd name="connsiteX12" fmla="*/ 198333 w 1444122"/>
                <a:gd name="connsiteY12" fmla="*/ 2085535 h 2543821"/>
                <a:gd name="connsiteX13" fmla="*/ 360500 w 1444122"/>
                <a:gd name="connsiteY13" fmla="*/ 2167011 h 2543821"/>
                <a:gd name="connsiteX14" fmla="*/ 529703 w 1444122"/>
                <a:gd name="connsiteY14" fmla="*/ 2223477 h 2543821"/>
                <a:gd name="connsiteX15" fmla="*/ 373004 w 1444122"/>
                <a:gd name="connsiteY15" fmla="*/ 2133014 h 2543821"/>
                <a:gd name="connsiteX16" fmla="*/ 208100 w 1444122"/>
                <a:gd name="connsiteY16" fmla="*/ 2013242 h 2543821"/>
                <a:gd name="connsiteX17" fmla="*/ 126038 w 1444122"/>
                <a:gd name="connsiteY17" fmla="*/ 1812583 h 2543821"/>
                <a:gd name="connsiteX18" fmla="*/ 104937 w 1444122"/>
                <a:gd name="connsiteY18" fmla="*/ 1657254 h 2543821"/>
                <a:gd name="connsiteX19" fmla="*/ 161403 w 1444122"/>
                <a:gd name="connsiteY19" fmla="*/ 1444284 h 2543821"/>
                <a:gd name="connsiteX20" fmla="*/ 224903 w 1444122"/>
                <a:gd name="connsiteY20" fmla="*/ 1347177 h 2543821"/>
                <a:gd name="connsiteX21" fmla="*/ 325330 w 1444122"/>
                <a:gd name="connsiteY21" fmla="*/ 1248313 h 2543821"/>
                <a:gd name="connsiteX22" fmla="*/ 371832 w 1444122"/>
                <a:gd name="connsiteY22" fmla="*/ 1086338 h 2543821"/>
                <a:gd name="connsiteX23" fmla="*/ 301494 w 1444122"/>
                <a:gd name="connsiteY23" fmla="*/ 998611 h 2543821"/>
                <a:gd name="connsiteX24" fmla="*/ 442170 w 1444122"/>
                <a:gd name="connsiteY24" fmla="*/ 1009944 h 2543821"/>
                <a:gd name="connsiteX25" fmla="*/ 583238 w 1444122"/>
                <a:gd name="connsiteY25" fmla="*/ 946637 h 2543821"/>
                <a:gd name="connsiteX26" fmla="*/ 624269 w 1444122"/>
                <a:gd name="connsiteY26" fmla="*/ 847969 h 2543821"/>
                <a:gd name="connsiteX27" fmla="*/ 741305 w 1444122"/>
                <a:gd name="connsiteY27" fmla="*/ 963441 h 2543821"/>
                <a:gd name="connsiteX28" fmla="*/ 716100 w 1444122"/>
                <a:gd name="connsiteY28" fmla="*/ 1087511 h 2543821"/>
                <a:gd name="connsiteX29" fmla="*/ 704573 w 1444122"/>
                <a:gd name="connsiteY29" fmla="*/ 1238543 h 2543821"/>
                <a:gd name="connsiteX30" fmla="*/ 771003 w 1444122"/>
                <a:gd name="connsiteY30" fmla="*/ 1397977 h 2543821"/>
                <a:gd name="connsiteX31" fmla="*/ 872603 w 1444122"/>
                <a:gd name="connsiteY31" fmla="*/ 1474177 h 2543821"/>
                <a:gd name="connsiteX32" fmla="*/ 923403 w 1444122"/>
                <a:gd name="connsiteY32" fmla="*/ 1601177 h 2543821"/>
                <a:gd name="connsiteX33" fmla="*/ 944504 w 1444122"/>
                <a:gd name="connsiteY33" fmla="*/ 1756313 h 2543821"/>
                <a:gd name="connsiteX34" fmla="*/ 893900 w 1444122"/>
                <a:gd name="connsiteY34" fmla="*/ 1968110 h 2543821"/>
                <a:gd name="connsiteX35" fmla="*/ 812229 w 1444122"/>
                <a:gd name="connsiteY35" fmla="*/ 2200226 h 2543821"/>
                <a:gd name="connsiteX36" fmla="*/ 941236 w 1444122"/>
                <a:gd name="connsiteY36" fmla="*/ 2015078 h 2543821"/>
                <a:gd name="connsiteX37" fmla="*/ 961503 w 1444122"/>
                <a:gd name="connsiteY37" fmla="*/ 2312377 h 2543821"/>
                <a:gd name="connsiteX38" fmla="*/ 1016406 w 1444122"/>
                <a:gd name="connsiteY38" fmla="*/ 2543712 h 2543821"/>
                <a:gd name="connsiteX39" fmla="*/ 986903 w 1444122"/>
                <a:gd name="connsiteY39" fmla="*/ 2337777 h 2543821"/>
                <a:gd name="connsiteX40" fmla="*/ 992764 w 1444122"/>
                <a:gd name="connsiteY40" fmla="*/ 2001911 h 2543821"/>
                <a:gd name="connsiteX41" fmla="*/ 1005465 w 1444122"/>
                <a:gd name="connsiteY41" fmla="*/ 1625209 h 2543821"/>
                <a:gd name="connsiteX42" fmla="*/ 1126603 w 1444122"/>
                <a:gd name="connsiteY42" fmla="*/ 1512277 h 2543821"/>
                <a:gd name="connsiteX43" fmla="*/ 1279003 w 1444122"/>
                <a:gd name="connsiteY43" fmla="*/ 1588477 h 2543821"/>
                <a:gd name="connsiteX44" fmla="*/ 1101203 w 1444122"/>
                <a:gd name="connsiteY44" fmla="*/ 1436077 h 2543821"/>
                <a:gd name="connsiteX45" fmla="*/ 1088503 w 1444122"/>
                <a:gd name="connsiteY45" fmla="*/ 1423377 h 2543821"/>
                <a:gd name="connsiteX46" fmla="*/ 1050403 w 1444122"/>
                <a:gd name="connsiteY46" fmla="*/ 1194777 h 2543821"/>
                <a:gd name="connsiteX47" fmla="*/ 1025003 w 1444122"/>
                <a:gd name="connsiteY47" fmla="*/ 1131277 h 2543821"/>
                <a:gd name="connsiteX48" fmla="*/ 1025003 w 1444122"/>
                <a:gd name="connsiteY48" fmla="*/ 1131277 h 2543821"/>
                <a:gd name="connsiteX49" fmla="*/ 1139303 w 1444122"/>
                <a:gd name="connsiteY49" fmla="*/ 1245577 h 2543821"/>
                <a:gd name="connsiteX50" fmla="*/ 1139303 w 1444122"/>
                <a:gd name="connsiteY50" fmla="*/ 1245577 h 2543821"/>
                <a:gd name="connsiteX51" fmla="*/ 1228203 w 1444122"/>
                <a:gd name="connsiteY51" fmla="*/ 1410677 h 2543821"/>
                <a:gd name="connsiteX52" fmla="*/ 1266303 w 1444122"/>
                <a:gd name="connsiteY52" fmla="*/ 1626577 h 2543821"/>
                <a:gd name="connsiteX53" fmla="*/ 1266303 w 1444122"/>
                <a:gd name="connsiteY53" fmla="*/ 1905977 h 2543821"/>
                <a:gd name="connsiteX54" fmla="*/ 1317103 w 1444122"/>
                <a:gd name="connsiteY54" fmla="*/ 1690077 h 2543821"/>
                <a:gd name="connsiteX55" fmla="*/ 1317103 w 1444122"/>
                <a:gd name="connsiteY55" fmla="*/ 1512277 h 2543821"/>
                <a:gd name="connsiteX56" fmla="*/ 1202803 w 1444122"/>
                <a:gd name="connsiteY56" fmla="*/ 1258277 h 2543821"/>
                <a:gd name="connsiteX57" fmla="*/ 1444103 w 1444122"/>
                <a:gd name="connsiteY57" fmla="*/ 1309077 h 2543821"/>
                <a:gd name="connsiteX58" fmla="*/ 1215503 w 1444122"/>
                <a:gd name="connsiteY58" fmla="*/ 1169377 h 2543821"/>
                <a:gd name="connsiteX59" fmla="*/ 1088503 w 1444122"/>
                <a:gd name="connsiteY59" fmla="*/ 1105877 h 2543821"/>
                <a:gd name="connsiteX60" fmla="*/ 923403 w 1444122"/>
                <a:gd name="connsiteY60" fmla="*/ 889977 h 2543821"/>
                <a:gd name="connsiteX61" fmla="*/ 745603 w 1444122"/>
                <a:gd name="connsiteY61" fmla="*/ 775677 h 2543821"/>
                <a:gd name="connsiteX62" fmla="*/ 631303 w 1444122"/>
                <a:gd name="connsiteY62" fmla="*/ 737577 h 2543821"/>
                <a:gd name="connsiteX63" fmla="*/ 565067 w 1444122"/>
                <a:gd name="connsiteY63" fmla="*/ 563098 h 2543821"/>
                <a:gd name="connsiteX64" fmla="*/ 607271 w 1444122"/>
                <a:gd name="connsiteY64" fmla="*/ 252242 h 2543821"/>
                <a:gd name="connsiteX65" fmla="*/ 732903 w 1444122"/>
                <a:gd name="connsiteY65" fmla="*/ 102577 h 2543821"/>
                <a:gd name="connsiteX66" fmla="*/ 1012303 w 1444122"/>
                <a:gd name="connsiteY66" fmla="*/ 89877 h 2543821"/>
                <a:gd name="connsiteX67" fmla="*/ 1012303 w 1444122"/>
                <a:gd name="connsiteY67" fmla="*/ 89877 h 2543821"/>
                <a:gd name="connsiteX0" fmla="*/ 244636 w 1444122"/>
                <a:gd name="connsiteY0" fmla="*/ 0 h 2543842"/>
                <a:gd name="connsiteX1" fmla="*/ 199503 w 1444122"/>
                <a:gd name="connsiteY1" fmla="*/ 394677 h 2543842"/>
                <a:gd name="connsiteX2" fmla="*/ 164334 w 1444122"/>
                <a:gd name="connsiteY2" fmla="*/ 686777 h 2543842"/>
                <a:gd name="connsiteX3" fmla="*/ 186608 w 1444122"/>
                <a:gd name="connsiteY3" fmla="*/ 953281 h 2543842"/>
                <a:gd name="connsiteX4" fmla="*/ 76409 w 1444122"/>
                <a:gd name="connsiteY4" fmla="*/ 1024206 h 2543842"/>
                <a:gd name="connsiteX5" fmla="*/ 15 w 1444122"/>
                <a:gd name="connsiteY5" fmla="*/ 1202983 h 2543842"/>
                <a:gd name="connsiteX6" fmla="*/ 72502 w 1444122"/>
                <a:gd name="connsiteY6" fmla="*/ 1386448 h 2543842"/>
                <a:gd name="connsiteX7" fmla="*/ 11738 w 1444122"/>
                <a:gd name="connsiteY7" fmla="*/ 1698478 h 2543842"/>
                <a:gd name="connsiteX8" fmla="*/ 86571 w 1444122"/>
                <a:gd name="connsiteY8" fmla="*/ 1983545 h 2543842"/>
                <a:gd name="connsiteX9" fmla="*/ 177034 w 1444122"/>
                <a:gd name="connsiteY9" fmla="*/ 2168770 h 2543842"/>
                <a:gd name="connsiteX10" fmla="*/ 301103 w 1444122"/>
                <a:gd name="connsiteY10" fmla="*/ 2426677 h 2543842"/>
                <a:gd name="connsiteX11" fmla="*/ 256165 w 1444122"/>
                <a:gd name="connsiteY11" fmla="*/ 2254739 h 2543842"/>
                <a:gd name="connsiteX12" fmla="*/ 198333 w 1444122"/>
                <a:gd name="connsiteY12" fmla="*/ 2085535 h 2543842"/>
                <a:gd name="connsiteX13" fmla="*/ 360500 w 1444122"/>
                <a:gd name="connsiteY13" fmla="*/ 2167011 h 2543842"/>
                <a:gd name="connsiteX14" fmla="*/ 529703 w 1444122"/>
                <a:gd name="connsiteY14" fmla="*/ 2223477 h 2543842"/>
                <a:gd name="connsiteX15" fmla="*/ 373004 w 1444122"/>
                <a:gd name="connsiteY15" fmla="*/ 2133014 h 2543842"/>
                <a:gd name="connsiteX16" fmla="*/ 208100 w 1444122"/>
                <a:gd name="connsiteY16" fmla="*/ 2013242 h 2543842"/>
                <a:gd name="connsiteX17" fmla="*/ 126038 w 1444122"/>
                <a:gd name="connsiteY17" fmla="*/ 1812583 h 2543842"/>
                <a:gd name="connsiteX18" fmla="*/ 104937 w 1444122"/>
                <a:gd name="connsiteY18" fmla="*/ 1657254 h 2543842"/>
                <a:gd name="connsiteX19" fmla="*/ 161403 w 1444122"/>
                <a:gd name="connsiteY19" fmla="*/ 1444284 h 2543842"/>
                <a:gd name="connsiteX20" fmla="*/ 224903 w 1444122"/>
                <a:gd name="connsiteY20" fmla="*/ 1347177 h 2543842"/>
                <a:gd name="connsiteX21" fmla="*/ 325330 w 1444122"/>
                <a:gd name="connsiteY21" fmla="*/ 1248313 h 2543842"/>
                <a:gd name="connsiteX22" fmla="*/ 371832 w 1444122"/>
                <a:gd name="connsiteY22" fmla="*/ 1086338 h 2543842"/>
                <a:gd name="connsiteX23" fmla="*/ 301494 w 1444122"/>
                <a:gd name="connsiteY23" fmla="*/ 998611 h 2543842"/>
                <a:gd name="connsiteX24" fmla="*/ 442170 w 1444122"/>
                <a:gd name="connsiteY24" fmla="*/ 1009944 h 2543842"/>
                <a:gd name="connsiteX25" fmla="*/ 583238 w 1444122"/>
                <a:gd name="connsiteY25" fmla="*/ 946637 h 2543842"/>
                <a:gd name="connsiteX26" fmla="*/ 624269 w 1444122"/>
                <a:gd name="connsiteY26" fmla="*/ 847969 h 2543842"/>
                <a:gd name="connsiteX27" fmla="*/ 741305 w 1444122"/>
                <a:gd name="connsiteY27" fmla="*/ 963441 h 2543842"/>
                <a:gd name="connsiteX28" fmla="*/ 716100 w 1444122"/>
                <a:gd name="connsiteY28" fmla="*/ 1087511 h 2543842"/>
                <a:gd name="connsiteX29" fmla="*/ 704573 w 1444122"/>
                <a:gd name="connsiteY29" fmla="*/ 1238543 h 2543842"/>
                <a:gd name="connsiteX30" fmla="*/ 771003 w 1444122"/>
                <a:gd name="connsiteY30" fmla="*/ 1397977 h 2543842"/>
                <a:gd name="connsiteX31" fmla="*/ 872603 w 1444122"/>
                <a:gd name="connsiteY31" fmla="*/ 1474177 h 2543842"/>
                <a:gd name="connsiteX32" fmla="*/ 923403 w 1444122"/>
                <a:gd name="connsiteY32" fmla="*/ 1601177 h 2543842"/>
                <a:gd name="connsiteX33" fmla="*/ 944504 w 1444122"/>
                <a:gd name="connsiteY33" fmla="*/ 1756313 h 2543842"/>
                <a:gd name="connsiteX34" fmla="*/ 893900 w 1444122"/>
                <a:gd name="connsiteY34" fmla="*/ 1968110 h 2543842"/>
                <a:gd name="connsiteX35" fmla="*/ 812229 w 1444122"/>
                <a:gd name="connsiteY35" fmla="*/ 2200226 h 2543842"/>
                <a:gd name="connsiteX36" fmla="*/ 941236 w 1444122"/>
                <a:gd name="connsiteY36" fmla="*/ 2015078 h 2543842"/>
                <a:gd name="connsiteX37" fmla="*/ 961503 w 1444122"/>
                <a:gd name="connsiteY37" fmla="*/ 2312377 h 2543842"/>
                <a:gd name="connsiteX38" fmla="*/ 1016406 w 1444122"/>
                <a:gd name="connsiteY38" fmla="*/ 2543712 h 2543842"/>
                <a:gd name="connsiteX39" fmla="*/ 1000971 w 1444122"/>
                <a:gd name="connsiteY39" fmla="*/ 2281506 h 2543842"/>
                <a:gd name="connsiteX40" fmla="*/ 992764 w 1444122"/>
                <a:gd name="connsiteY40" fmla="*/ 2001911 h 2543842"/>
                <a:gd name="connsiteX41" fmla="*/ 1005465 w 1444122"/>
                <a:gd name="connsiteY41" fmla="*/ 1625209 h 2543842"/>
                <a:gd name="connsiteX42" fmla="*/ 1126603 w 1444122"/>
                <a:gd name="connsiteY42" fmla="*/ 1512277 h 2543842"/>
                <a:gd name="connsiteX43" fmla="*/ 1279003 w 1444122"/>
                <a:gd name="connsiteY43" fmla="*/ 1588477 h 2543842"/>
                <a:gd name="connsiteX44" fmla="*/ 1101203 w 1444122"/>
                <a:gd name="connsiteY44" fmla="*/ 1436077 h 2543842"/>
                <a:gd name="connsiteX45" fmla="*/ 1088503 w 1444122"/>
                <a:gd name="connsiteY45" fmla="*/ 1423377 h 2543842"/>
                <a:gd name="connsiteX46" fmla="*/ 1050403 w 1444122"/>
                <a:gd name="connsiteY46" fmla="*/ 1194777 h 2543842"/>
                <a:gd name="connsiteX47" fmla="*/ 1025003 w 1444122"/>
                <a:gd name="connsiteY47" fmla="*/ 1131277 h 2543842"/>
                <a:gd name="connsiteX48" fmla="*/ 1025003 w 1444122"/>
                <a:gd name="connsiteY48" fmla="*/ 1131277 h 2543842"/>
                <a:gd name="connsiteX49" fmla="*/ 1139303 w 1444122"/>
                <a:gd name="connsiteY49" fmla="*/ 1245577 h 2543842"/>
                <a:gd name="connsiteX50" fmla="*/ 1139303 w 1444122"/>
                <a:gd name="connsiteY50" fmla="*/ 1245577 h 2543842"/>
                <a:gd name="connsiteX51" fmla="*/ 1228203 w 1444122"/>
                <a:gd name="connsiteY51" fmla="*/ 1410677 h 2543842"/>
                <a:gd name="connsiteX52" fmla="*/ 1266303 w 1444122"/>
                <a:gd name="connsiteY52" fmla="*/ 1626577 h 2543842"/>
                <a:gd name="connsiteX53" fmla="*/ 1266303 w 1444122"/>
                <a:gd name="connsiteY53" fmla="*/ 1905977 h 2543842"/>
                <a:gd name="connsiteX54" fmla="*/ 1317103 w 1444122"/>
                <a:gd name="connsiteY54" fmla="*/ 1690077 h 2543842"/>
                <a:gd name="connsiteX55" fmla="*/ 1317103 w 1444122"/>
                <a:gd name="connsiteY55" fmla="*/ 1512277 h 2543842"/>
                <a:gd name="connsiteX56" fmla="*/ 1202803 w 1444122"/>
                <a:gd name="connsiteY56" fmla="*/ 1258277 h 2543842"/>
                <a:gd name="connsiteX57" fmla="*/ 1444103 w 1444122"/>
                <a:gd name="connsiteY57" fmla="*/ 1309077 h 2543842"/>
                <a:gd name="connsiteX58" fmla="*/ 1215503 w 1444122"/>
                <a:gd name="connsiteY58" fmla="*/ 1169377 h 2543842"/>
                <a:gd name="connsiteX59" fmla="*/ 1088503 w 1444122"/>
                <a:gd name="connsiteY59" fmla="*/ 1105877 h 2543842"/>
                <a:gd name="connsiteX60" fmla="*/ 923403 w 1444122"/>
                <a:gd name="connsiteY60" fmla="*/ 889977 h 2543842"/>
                <a:gd name="connsiteX61" fmla="*/ 745603 w 1444122"/>
                <a:gd name="connsiteY61" fmla="*/ 775677 h 2543842"/>
                <a:gd name="connsiteX62" fmla="*/ 631303 w 1444122"/>
                <a:gd name="connsiteY62" fmla="*/ 737577 h 2543842"/>
                <a:gd name="connsiteX63" fmla="*/ 565067 w 1444122"/>
                <a:gd name="connsiteY63" fmla="*/ 563098 h 2543842"/>
                <a:gd name="connsiteX64" fmla="*/ 607271 w 1444122"/>
                <a:gd name="connsiteY64" fmla="*/ 252242 h 2543842"/>
                <a:gd name="connsiteX65" fmla="*/ 732903 w 1444122"/>
                <a:gd name="connsiteY65" fmla="*/ 102577 h 2543842"/>
                <a:gd name="connsiteX66" fmla="*/ 1012303 w 1444122"/>
                <a:gd name="connsiteY66" fmla="*/ 89877 h 2543842"/>
                <a:gd name="connsiteX67" fmla="*/ 1012303 w 1444122"/>
                <a:gd name="connsiteY67" fmla="*/ 89877 h 2543842"/>
                <a:gd name="connsiteX0" fmla="*/ 244636 w 1444122"/>
                <a:gd name="connsiteY0" fmla="*/ 0 h 2543915"/>
                <a:gd name="connsiteX1" fmla="*/ 199503 w 1444122"/>
                <a:gd name="connsiteY1" fmla="*/ 394677 h 2543915"/>
                <a:gd name="connsiteX2" fmla="*/ 164334 w 1444122"/>
                <a:gd name="connsiteY2" fmla="*/ 686777 h 2543915"/>
                <a:gd name="connsiteX3" fmla="*/ 186608 w 1444122"/>
                <a:gd name="connsiteY3" fmla="*/ 953281 h 2543915"/>
                <a:gd name="connsiteX4" fmla="*/ 76409 w 1444122"/>
                <a:gd name="connsiteY4" fmla="*/ 1024206 h 2543915"/>
                <a:gd name="connsiteX5" fmla="*/ 15 w 1444122"/>
                <a:gd name="connsiteY5" fmla="*/ 1202983 h 2543915"/>
                <a:gd name="connsiteX6" fmla="*/ 72502 w 1444122"/>
                <a:gd name="connsiteY6" fmla="*/ 1386448 h 2543915"/>
                <a:gd name="connsiteX7" fmla="*/ 11738 w 1444122"/>
                <a:gd name="connsiteY7" fmla="*/ 1698478 h 2543915"/>
                <a:gd name="connsiteX8" fmla="*/ 86571 w 1444122"/>
                <a:gd name="connsiteY8" fmla="*/ 1983545 h 2543915"/>
                <a:gd name="connsiteX9" fmla="*/ 177034 w 1444122"/>
                <a:gd name="connsiteY9" fmla="*/ 2168770 h 2543915"/>
                <a:gd name="connsiteX10" fmla="*/ 301103 w 1444122"/>
                <a:gd name="connsiteY10" fmla="*/ 2426677 h 2543915"/>
                <a:gd name="connsiteX11" fmla="*/ 256165 w 1444122"/>
                <a:gd name="connsiteY11" fmla="*/ 2254739 h 2543915"/>
                <a:gd name="connsiteX12" fmla="*/ 198333 w 1444122"/>
                <a:gd name="connsiteY12" fmla="*/ 2085535 h 2543915"/>
                <a:gd name="connsiteX13" fmla="*/ 360500 w 1444122"/>
                <a:gd name="connsiteY13" fmla="*/ 2167011 h 2543915"/>
                <a:gd name="connsiteX14" fmla="*/ 529703 w 1444122"/>
                <a:gd name="connsiteY14" fmla="*/ 2223477 h 2543915"/>
                <a:gd name="connsiteX15" fmla="*/ 373004 w 1444122"/>
                <a:gd name="connsiteY15" fmla="*/ 2133014 h 2543915"/>
                <a:gd name="connsiteX16" fmla="*/ 208100 w 1444122"/>
                <a:gd name="connsiteY16" fmla="*/ 2013242 h 2543915"/>
                <a:gd name="connsiteX17" fmla="*/ 126038 w 1444122"/>
                <a:gd name="connsiteY17" fmla="*/ 1812583 h 2543915"/>
                <a:gd name="connsiteX18" fmla="*/ 104937 w 1444122"/>
                <a:gd name="connsiteY18" fmla="*/ 1657254 h 2543915"/>
                <a:gd name="connsiteX19" fmla="*/ 161403 w 1444122"/>
                <a:gd name="connsiteY19" fmla="*/ 1444284 h 2543915"/>
                <a:gd name="connsiteX20" fmla="*/ 224903 w 1444122"/>
                <a:gd name="connsiteY20" fmla="*/ 1347177 h 2543915"/>
                <a:gd name="connsiteX21" fmla="*/ 325330 w 1444122"/>
                <a:gd name="connsiteY21" fmla="*/ 1248313 h 2543915"/>
                <a:gd name="connsiteX22" fmla="*/ 371832 w 1444122"/>
                <a:gd name="connsiteY22" fmla="*/ 1086338 h 2543915"/>
                <a:gd name="connsiteX23" fmla="*/ 301494 w 1444122"/>
                <a:gd name="connsiteY23" fmla="*/ 998611 h 2543915"/>
                <a:gd name="connsiteX24" fmla="*/ 442170 w 1444122"/>
                <a:gd name="connsiteY24" fmla="*/ 1009944 h 2543915"/>
                <a:gd name="connsiteX25" fmla="*/ 583238 w 1444122"/>
                <a:gd name="connsiteY25" fmla="*/ 946637 h 2543915"/>
                <a:gd name="connsiteX26" fmla="*/ 624269 w 1444122"/>
                <a:gd name="connsiteY26" fmla="*/ 847969 h 2543915"/>
                <a:gd name="connsiteX27" fmla="*/ 741305 w 1444122"/>
                <a:gd name="connsiteY27" fmla="*/ 963441 h 2543915"/>
                <a:gd name="connsiteX28" fmla="*/ 716100 w 1444122"/>
                <a:gd name="connsiteY28" fmla="*/ 1087511 h 2543915"/>
                <a:gd name="connsiteX29" fmla="*/ 704573 w 1444122"/>
                <a:gd name="connsiteY29" fmla="*/ 1238543 h 2543915"/>
                <a:gd name="connsiteX30" fmla="*/ 771003 w 1444122"/>
                <a:gd name="connsiteY30" fmla="*/ 1397977 h 2543915"/>
                <a:gd name="connsiteX31" fmla="*/ 872603 w 1444122"/>
                <a:gd name="connsiteY31" fmla="*/ 1474177 h 2543915"/>
                <a:gd name="connsiteX32" fmla="*/ 923403 w 1444122"/>
                <a:gd name="connsiteY32" fmla="*/ 1601177 h 2543915"/>
                <a:gd name="connsiteX33" fmla="*/ 944504 w 1444122"/>
                <a:gd name="connsiteY33" fmla="*/ 1756313 h 2543915"/>
                <a:gd name="connsiteX34" fmla="*/ 893900 w 1444122"/>
                <a:gd name="connsiteY34" fmla="*/ 1968110 h 2543915"/>
                <a:gd name="connsiteX35" fmla="*/ 812229 w 1444122"/>
                <a:gd name="connsiteY35" fmla="*/ 2200226 h 2543915"/>
                <a:gd name="connsiteX36" fmla="*/ 941236 w 1444122"/>
                <a:gd name="connsiteY36" fmla="*/ 2015078 h 2543915"/>
                <a:gd name="connsiteX37" fmla="*/ 982604 w 1444122"/>
                <a:gd name="connsiteY37" fmla="*/ 2319411 h 2543915"/>
                <a:gd name="connsiteX38" fmla="*/ 1016406 w 1444122"/>
                <a:gd name="connsiteY38" fmla="*/ 2543712 h 2543915"/>
                <a:gd name="connsiteX39" fmla="*/ 1000971 w 1444122"/>
                <a:gd name="connsiteY39" fmla="*/ 2281506 h 2543915"/>
                <a:gd name="connsiteX40" fmla="*/ 992764 w 1444122"/>
                <a:gd name="connsiteY40" fmla="*/ 2001911 h 2543915"/>
                <a:gd name="connsiteX41" fmla="*/ 1005465 w 1444122"/>
                <a:gd name="connsiteY41" fmla="*/ 1625209 h 2543915"/>
                <a:gd name="connsiteX42" fmla="*/ 1126603 w 1444122"/>
                <a:gd name="connsiteY42" fmla="*/ 1512277 h 2543915"/>
                <a:gd name="connsiteX43" fmla="*/ 1279003 w 1444122"/>
                <a:gd name="connsiteY43" fmla="*/ 1588477 h 2543915"/>
                <a:gd name="connsiteX44" fmla="*/ 1101203 w 1444122"/>
                <a:gd name="connsiteY44" fmla="*/ 1436077 h 2543915"/>
                <a:gd name="connsiteX45" fmla="*/ 1088503 w 1444122"/>
                <a:gd name="connsiteY45" fmla="*/ 1423377 h 2543915"/>
                <a:gd name="connsiteX46" fmla="*/ 1050403 w 1444122"/>
                <a:gd name="connsiteY46" fmla="*/ 1194777 h 2543915"/>
                <a:gd name="connsiteX47" fmla="*/ 1025003 w 1444122"/>
                <a:gd name="connsiteY47" fmla="*/ 1131277 h 2543915"/>
                <a:gd name="connsiteX48" fmla="*/ 1025003 w 1444122"/>
                <a:gd name="connsiteY48" fmla="*/ 1131277 h 2543915"/>
                <a:gd name="connsiteX49" fmla="*/ 1139303 w 1444122"/>
                <a:gd name="connsiteY49" fmla="*/ 1245577 h 2543915"/>
                <a:gd name="connsiteX50" fmla="*/ 1139303 w 1444122"/>
                <a:gd name="connsiteY50" fmla="*/ 1245577 h 2543915"/>
                <a:gd name="connsiteX51" fmla="*/ 1228203 w 1444122"/>
                <a:gd name="connsiteY51" fmla="*/ 1410677 h 2543915"/>
                <a:gd name="connsiteX52" fmla="*/ 1266303 w 1444122"/>
                <a:gd name="connsiteY52" fmla="*/ 1626577 h 2543915"/>
                <a:gd name="connsiteX53" fmla="*/ 1266303 w 1444122"/>
                <a:gd name="connsiteY53" fmla="*/ 1905977 h 2543915"/>
                <a:gd name="connsiteX54" fmla="*/ 1317103 w 1444122"/>
                <a:gd name="connsiteY54" fmla="*/ 1690077 h 2543915"/>
                <a:gd name="connsiteX55" fmla="*/ 1317103 w 1444122"/>
                <a:gd name="connsiteY55" fmla="*/ 1512277 h 2543915"/>
                <a:gd name="connsiteX56" fmla="*/ 1202803 w 1444122"/>
                <a:gd name="connsiteY56" fmla="*/ 1258277 h 2543915"/>
                <a:gd name="connsiteX57" fmla="*/ 1444103 w 1444122"/>
                <a:gd name="connsiteY57" fmla="*/ 1309077 h 2543915"/>
                <a:gd name="connsiteX58" fmla="*/ 1215503 w 1444122"/>
                <a:gd name="connsiteY58" fmla="*/ 1169377 h 2543915"/>
                <a:gd name="connsiteX59" fmla="*/ 1088503 w 1444122"/>
                <a:gd name="connsiteY59" fmla="*/ 1105877 h 2543915"/>
                <a:gd name="connsiteX60" fmla="*/ 923403 w 1444122"/>
                <a:gd name="connsiteY60" fmla="*/ 889977 h 2543915"/>
                <a:gd name="connsiteX61" fmla="*/ 745603 w 1444122"/>
                <a:gd name="connsiteY61" fmla="*/ 775677 h 2543915"/>
                <a:gd name="connsiteX62" fmla="*/ 631303 w 1444122"/>
                <a:gd name="connsiteY62" fmla="*/ 737577 h 2543915"/>
                <a:gd name="connsiteX63" fmla="*/ 565067 w 1444122"/>
                <a:gd name="connsiteY63" fmla="*/ 563098 h 2543915"/>
                <a:gd name="connsiteX64" fmla="*/ 607271 w 1444122"/>
                <a:gd name="connsiteY64" fmla="*/ 252242 h 2543915"/>
                <a:gd name="connsiteX65" fmla="*/ 732903 w 1444122"/>
                <a:gd name="connsiteY65" fmla="*/ 102577 h 2543915"/>
                <a:gd name="connsiteX66" fmla="*/ 1012303 w 1444122"/>
                <a:gd name="connsiteY66" fmla="*/ 89877 h 2543915"/>
                <a:gd name="connsiteX67" fmla="*/ 1012303 w 1444122"/>
                <a:gd name="connsiteY67" fmla="*/ 89877 h 2543915"/>
                <a:gd name="connsiteX0" fmla="*/ 244636 w 1444122"/>
                <a:gd name="connsiteY0" fmla="*/ 0 h 2543915"/>
                <a:gd name="connsiteX1" fmla="*/ 199503 w 1444122"/>
                <a:gd name="connsiteY1" fmla="*/ 394677 h 2543915"/>
                <a:gd name="connsiteX2" fmla="*/ 164334 w 1444122"/>
                <a:gd name="connsiteY2" fmla="*/ 686777 h 2543915"/>
                <a:gd name="connsiteX3" fmla="*/ 186608 w 1444122"/>
                <a:gd name="connsiteY3" fmla="*/ 953281 h 2543915"/>
                <a:gd name="connsiteX4" fmla="*/ 76409 w 1444122"/>
                <a:gd name="connsiteY4" fmla="*/ 1024206 h 2543915"/>
                <a:gd name="connsiteX5" fmla="*/ 15 w 1444122"/>
                <a:gd name="connsiteY5" fmla="*/ 1202983 h 2543915"/>
                <a:gd name="connsiteX6" fmla="*/ 72502 w 1444122"/>
                <a:gd name="connsiteY6" fmla="*/ 1386448 h 2543915"/>
                <a:gd name="connsiteX7" fmla="*/ 11738 w 1444122"/>
                <a:gd name="connsiteY7" fmla="*/ 1698478 h 2543915"/>
                <a:gd name="connsiteX8" fmla="*/ 86571 w 1444122"/>
                <a:gd name="connsiteY8" fmla="*/ 1983545 h 2543915"/>
                <a:gd name="connsiteX9" fmla="*/ 177034 w 1444122"/>
                <a:gd name="connsiteY9" fmla="*/ 2168770 h 2543915"/>
                <a:gd name="connsiteX10" fmla="*/ 301103 w 1444122"/>
                <a:gd name="connsiteY10" fmla="*/ 2426677 h 2543915"/>
                <a:gd name="connsiteX11" fmla="*/ 256165 w 1444122"/>
                <a:gd name="connsiteY11" fmla="*/ 2254739 h 2543915"/>
                <a:gd name="connsiteX12" fmla="*/ 198333 w 1444122"/>
                <a:gd name="connsiteY12" fmla="*/ 2085535 h 2543915"/>
                <a:gd name="connsiteX13" fmla="*/ 360500 w 1444122"/>
                <a:gd name="connsiteY13" fmla="*/ 2167011 h 2543915"/>
                <a:gd name="connsiteX14" fmla="*/ 529703 w 1444122"/>
                <a:gd name="connsiteY14" fmla="*/ 2223477 h 2543915"/>
                <a:gd name="connsiteX15" fmla="*/ 373004 w 1444122"/>
                <a:gd name="connsiteY15" fmla="*/ 2133014 h 2543915"/>
                <a:gd name="connsiteX16" fmla="*/ 208100 w 1444122"/>
                <a:gd name="connsiteY16" fmla="*/ 2013242 h 2543915"/>
                <a:gd name="connsiteX17" fmla="*/ 126038 w 1444122"/>
                <a:gd name="connsiteY17" fmla="*/ 1812583 h 2543915"/>
                <a:gd name="connsiteX18" fmla="*/ 104937 w 1444122"/>
                <a:gd name="connsiteY18" fmla="*/ 1657254 h 2543915"/>
                <a:gd name="connsiteX19" fmla="*/ 161403 w 1444122"/>
                <a:gd name="connsiteY19" fmla="*/ 1444284 h 2543915"/>
                <a:gd name="connsiteX20" fmla="*/ 224903 w 1444122"/>
                <a:gd name="connsiteY20" fmla="*/ 1347177 h 2543915"/>
                <a:gd name="connsiteX21" fmla="*/ 325330 w 1444122"/>
                <a:gd name="connsiteY21" fmla="*/ 1248313 h 2543915"/>
                <a:gd name="connsiteX22" fmla="*/ 371832 w 1444122"/>
                <a:gd name="connsiteY22" fmla="*/ 1086338 h 2543915"/>
                <a:gd name="connsiteX23" fmla="*/ 301494 w 1444122"/>
                <a:gd name="connsiteY23" fmla="*/ 998611 h 2543915"/>
                <a:gd name="connsiteX24" fmla="*/ 442170 w 1444122"/>
                <a:gd name="connsiteY24" fmla="*/ 1009944 h 2543915"/>
                <a:gd name="connsiteX25" fmla="*/ 583238 w 1444122"/>
                <a:gd name="connsiteY25" fmla="*/ 946637 h 2543915"/>
                <a:gd name="connsiteX26" fmla="*/ 624269 w 1444122"/>
                <a:gd name="connsiteY26" fmla="*/ 847969 h 2543915"/>
                <a:gd name="connsiteX27" fmla="*/ 741305 w 1444122"/>
                <a:gd name="connsiteY27" fmla="*/ 963441 h 2543915"/>
                <a:gd name="connsiteX28" fmla="*/ 716100 w 1444122"/>
                <a:gd name="connsiteY28" fmla="*/ 1087511 h 2543915"/>
                <a:gd name="connsiteX29" fmla="*/ 704573 w 1444122"/>
                <a:gd name="connsiteY29" fmla="*/ 1238543 h 2543915"/>
                <a:gd name="connsiteX30" fmla="*/ 771003 w 1444122"/>
                <a:gd name="connsiteY30" fmla="*/ 1397977 h 2543915"/>
                <a:gd name="connsiteX31" fmla="*/ 872603 w 1444122"/>
                <a:gd name="connsiteY31" fmla="*/ 1474177 h 2543915"/>
                <a:gd name="connsiteX32" fmla="*/ 923403 w 1444122"/>
                <a:gd name="connsiteY32" fmla="*/ 1601177 h 2543915"/>
                <a:gd name="connsiteX33" fmla="*/ 944504 w 1444122"/>
                <a:gd name="connsiteY33" fmla="*/ 1791482 h 2543915"/>
                <a:gd name="connsiteX34" fmla="*/ 893900 w 1444122"/>
                <a:gd name="connsiteY34" fmla="*/ 1968110 h 2543915"/>
                <a:gd name="connsiteX35" fmla="*/ 812229 w 1444122"/>
                <a:gd name="connsiteY35" fmla="*/ 2200226 h 2543915"/>
                <a:gd name="connsiteX36" fmla="*/ 941236 w 1444122"/>
                <a:gd name="connsiteY36" fmla="*/ 2015078 h 2543915"/>
                <a:gd name="connsiteX37" fmla="*/ 982604 w 1444122"/>
                <a:gd name="connsiteY37" fmla="*/ 2319411 h 2543915"/>
                <a:gd name="connsiteX38" fmla="*/ 1016406 w 1444122"/>
                <a:gd name="connsiteY38" fmla="*/ 2543712 h 2543915"/>
                <a:gd name="connsiteX39" fmla="*/ 1000971 w 1444122"/>
                <a:gd name="connsiteY39" fmla="*/ 2281506 h 2543915"/>
                <a:gd name="connsiteX40" fmla="*/ 992764 w 1444122"/>
                <a:gd name="connsiteY40" fmla="*/ 2001911 h 2543915"/>
                <a:gd name="connsiteX41" fmla="*/ 1005465 w 1444122"/>
                <a:gd name="connsiteY41" fmla="*/ 1625209 h 2543915"/>
                <a:gd name="connsiteX42" fmla="*/ 1126603 w 1444122"/>
                <a:gd name="connsiteY42" fmla="*/ 1512277 h 2543915"/>
                <a:gd name="connsiteX43" fmla="*/ 1279003 w 1444122"/>
                <a:gd name="connsiteY43" fmla="*/ 1588477 h 2543915"/>
                <a:gd name="connsiteX44" fmla="*/ 1101203 w 1444122"/>
                <a:gd name="connsiteY44" fmla="*/ 1436077 h 2543915"/>
                <a:gd name="connsiteX45" fmla="*/ 1088503 w 1444122"/>
                <a:gd name="connsiteY45" fmla="*/ 1423377 h 2543915"/>
                <a:gd name="connsiteX46" fmla="*/ 1050403 w 1444122"/>
                <a:gd name="connsiteY46" fmla="*/ 1194777 h 2543915"/>
                <a:gd name="connsiteX47" fmla="*/ 1025003 w 1444122"/>
                <a:gd name="connsiteY47" fmla="*/ 1131277 h 2543915"/>
                <a:gd name="connsiteX48" fmla="*/ 1025003 w 1444122"/>
                <a:gd name="connsiteY48" fmla="*/ 1131277 h 2543915"/>
                <a:gd name="connsiteX49" fmla="*/ 1139303 w 1444122"/>
                <a:gd name="connsiteY49" fmla="*/ 1245577 h 2543915"/>
                <a:gd name="connsiteX50" fmla="*/ 1139303 w 1444122"/>
                <a:gd name="connsiteY50" fmla="*/ 1245577 h 2543915"/>
                <a:gd name="connsiteX51" fmla="*/ 1228203 w 1444122"/>
                <a:gd name="connsiteY51" fmla="*/ 1410677 h 2543915"/>
                <a:gd name="connsiteX52" fmla="*/ 1266303 w 1444122"/>
                <a:gd name="connsiteY52" fmla="*/ 1626577 h 2543915"/>
                <a:gd name="connsiteX53" fmla="*/ 1266303 w 1444122"/>
                <a:gd name="connsiteY53" fmla="*/ 1905977 h 2543915"/>
                <a:gd name="connsiteX54" fmla="*/ 1317103 w 1444122"/>
                <a:gd name="connsiteY54" fmla="*/ 1690077 h 2543915"/>
                <a:gd name="connsiteX55" fmla="*/ 1317103 w 1444122"/>
                <a:gd name="connsiteY55" fmla="*/ 1512277 h 2543915"/>
                <a:gd name="connsiteX56" fmla="*/ 1202803 w 1444122"/>
                <a:gd name="connsiteY56" fmla="*/ 1258277 h 2543915"/>
                <a:gd name="connsiteX57" fmla="*/ 1444103 w 1444122"/>
                <a:gd name="connsiteY57" fmla="*/ 1309077 h 2543915"/>
                <a:gd name="connsiteX58" fmla="*/ 1215503 w 1444122"/>
                <a:gd name="connsiteY58" fmla="*/ 1169377 h 2543915"/>
                <a:gd name="connsiteX59" fmla="*/ 1088503 w 1444122"/>
                <a:gd name="connsiteY59" fmla="*/ 1105877 h 2543915"/>
                <a:gd name="connsiteX60" fmla="*/ 923403 w 1444122"/>
                <a:gd name="connsiteY60" fmla="*/ 889977 h 2543915"/>
                <a:gd name="connsiteX61" fmla="*/ 745603 w 1444122"/>
                <a:gd name="connsiteY61" fmla="*/ 775677 h 2543915"/>
                <a:gd name="connsiteX62" fmla="*/ 631303 w 1444122"/>
                <a:gd name="connsiteY62" fmla="*/ 737577 h 2543915"/>
                <a:gd name="connsiteX63" fmla="*/ 565067 w 1444122"/>
                <a:gd name="connsiteY63" fmla="*/ 563098 h 2543915"/>
                <a:gd name="connsiteX64" fmla="*/ 607271 w 1444122"/>
                <a:gd name="connsiteY64" fmla="*/ 252242 h 2543915"/>
                <a:gd name="connsiteX65" fmla="*/ 732903 w 1444122"/>
                <a:gd name="connsiteY65" fmla="*/ 102577 h 2543915"/>
                <a:gd name="connsiteX66" fmla="*/ 1012303 w 1444122"/>
                <a:gd name="connsiteY66" fmla="*/ 89877 h 2543915"/>
                <a:gd name="connsiteX67" fmla="*/ 1012303 w 1444122"/>
                <a:gd name="connsiteY67" fmla="*/ 89877 h 2543915"/>
                <a:gd name="connsiteX0" fmla="*/ 244636 w 1444122"/>
                <a:gd name="connsiteY0" fmla="*/ 0 h 2543915"/>
                <a:gd name="connsiteX1" fmla="*/ 199503 w 1444122"/>
                <a:gd name="connsiteY1" fmla="*/ 394677 h 2543915"/>
                <a:gd name="connsiteX2" fmla="*/ 164334 w 1444122"/>
                <a:gd name="connsiteY2" fmla="*/ 686777 h 2543915"/>
                <a:gd name="connsiteX3" fmla="*/ 186608 w 1444122"/>
                <a:gd name="connsiteY3" fmla="*/ 953281 h 2543915"/>
                <a:gd name="connsiteX4" fmla="*/ 76409 w 1444122"/>
                <a:gd name="connsiteY4" fmla="*/ 1024206 h 2543915"/>
                <a:gd name="connsiteX5" fmla="*/ 15 w 1444122"/>
                <a:gd name="connsiteY5" fmla="*/ 1202983 h 2543915"/>
                <a:gd name="connsiteX6" fmla="*/ 72502 w 1444122"/>
                <a:gd name="connsiteY6" fmla="*/ 1386448 h 2543915"/>
                <a:gd name="connsiteX7" fmla="*/ 11738 w 1444122"/>
                <a:gd name="connsiteY7" fmla="*/ 1698478 h 2543915"/>
                <a:gd name="connsiteX8" fmla="*/ 86571 w 1444122"/>
                <a:gd name="connsiteY8" fmla="*/ 1983545 h 2543915"/>
                <a:gd name="connsiteX9" fmla="*/ 177034 w 1444122"/>
                <a:gd name="connsiteY9" fmla="*/ 2168770 h 2543915"/>
                <a:gd name="connsiteX10" fmla="*/ 301103 w 1444122"/>
                <a:gd name="connsiteY10" fmla="*/ 2426677 h 2543915"/>
                <a:gd name="connsiteX11" fmla="*/ 256165 w 1444122"/>
                <a:gd name="connsiteY11" fmla="*/ 2254739 h 2543915"/>
                <a:gd name="connsiteX12" fmla="*/ 198333 w 1444122"/>
                <a:gd name="connsiteY12" fmla="*/ 2085535 h 2543915"/>
                <a:gd name="connsiteX13" fmla="*/ 360500 w 1444122"/>
                <a:gd name="connsiteY13" fmla="*/ 2167011 h 2543915"/>
                <a:gd name="connsiteX14" fmla="*/ 529703 w 1444122"/>
                <a:gd name="connsiteY14" fmla="*/ 2223477 h 2543915"/>
                <a:gd name="connsiteX15" fmla="*/ 373004 w 1444122"/>
                <a:gd name="connsiteY15" fmla="*/ 2133014 h 2543915"/>
                <a:gd name="connsiteX16" fmla="*/ 208100 w 1444122"/>
                <a:gd name="connsiteY16" fmla="*/ 2013242 h 2543915"/>
                <a:gd name="connsiteX17" fmla="*/ 126038 w 1444122"/>
                <a:gd name="connsiteY17" fmla="*/ 1812583 h 2543915"/>
                <a:gd name="connsiteX18" fmla="*/ 104937 w 1444122"/>
                <a:gd name="connsiteY18" fmla="*/ 1657254 h 2543915"/>
                <a:gd name="connsiteX19" fmla="*/ 161403 w 1444122"/>
                <a:gd name="connsiteY19" fmla="*/ 1444284 h 2543915"/>
                <a:gd name="connsiteX20" fmla="*/ 224903 w 1444122"/>
                <a:gd name="connsiteY20" fmla="*/ 1347177 h 2543915"/>
                <a:gd name="connsiteX21" fmla="*/ 325330 w 1444122"/>
                <a:gd name="connsiteY21" fmla="*/ 1248313 h 2543915"/>
                <a:gd name="connsiteX22" fmla="*/ 371832 w 1444122"/>
                <a:gd name="connsiteY22" fmla="*/ 1086338 h 2543915"/>
                <a:gd name="connsiteX23" fmla="*/ 301494 w 1444122"/>
                <a:gd name="connsiteY23" fmla="*/ 998611 h 2543915"/>
                <a:gd name="connsiteX24" fmla="*/ 442170 w 1444122"/>
                <a:gd name="connsiteY24" fmla="*/ 1009944 h 2543915"/>
                <a:gd name="connsiteX25" fmla="*/ 583238 w 1444122"/>
                <a:gd name="connsiteY25" fmla="*/ 946637 h 2543915"/>
                <a:gd name="connsiteX26" fmla="*/ 624269 w 1444122"/>
                <a:gd name="connsiteY26" fmla="*/ 847969 h 2543915"/>
                <a:gd name="connsiteX27" fmla="*/ 741305 w 1444122"/>
                <a:gd name="connsiteY27" fmla="*/ 963441 h 2543915"/>
                <a:gd name="connsiteX28" fmla="*/ 716100 w 1444122"/>
                <a:gd name="connsiteY28" fmla="*/ 1087511 h 2543915"/>
                <a:gd name="connsiteX29" fmla="*/ 704573 w 1444122"/>
                <a:gd name="connsiteY29" fmla="*/ 1238543 h 2543915"/>
                <a:gd name="connsiteX30" fmla="*/ 771003 w 1444122"/>
                <a:gd name="connsiteY30" fmla="*/ 1397977 h 2543915"/>
                <a:gd name="connsiteX31" fmla="*/ 872603 w 1444122"/>
                <a:gd name="connsiteY31" fmla="*/ 1474177 h 2543915"/>
                <a:gd name="connsiteX32" fmla="*/ 923403 w 1444122"/>
                <a:gd name="connsiteY32" fmla="*/ 1601177 h 2543915"/>
                <a:gd name="connsiteX33" fmla="*/ 944504 w 1444122"/>
                <a:gd name="connsiteY33" fmla="*/ 1791482 h 2543915"/>
                <a:gd name="connsiteX34" fmla="*/ 907968 w 1444122"/>
                <a:gd name="connsiteY34" fmla="*/ 1975144 h 2543915"/>
                <a:gd name="connsiteX35" fmla="*/ 812229 w 1444122"/>
                <a:gd name="connsiteY35" fmla="*/ 2200226 h 2543915"/>
                <a:gd name="connsiteX36" fmla="*/ 941236 w 1444122"/>
                <a:gd name="connsiteY36" fmla="*/ 2015078 h 2543915"/>
                <a:gd name="connsiteX37" fmla="*/ 982604 w 1444122"/>
                <a:gd name="connsiteY37" fmla="*/ 2319411 h 2543915"/>
                <a:gd name="connsiteX38" fmla="*/ 1016406 w 1444122"/>
                <a:gd name="connsiteY38" fmla="*/ 2543712 h 2543915"/>
                <a:gd name="connsiteX39" fmla="*/ 1000971 w 1444122"/>
                <a:gd name="connsiteY39" fmla="*/ 2281506 h 2543915"/>
                <a:gd name="connsiteX40" fmla="*/ 992764 w 1444122"/>
                <a:gd name="connsiteY40" fmla="*/ 2001911 h 2543915"/>
                <a:gd name="connsiteX41" fmla="*/ 1005465 w 1444122"/>
                <a:gd name="connsiteY41" fmla="*/ 1625209 h 2543915"/>
                <a:gd name="connsiteX42" fmla="*/ 1126603 w 1444122"/>
                <a:gd name="connsiteY42" fmla="*/ 1512277 h 2543915"/>
                <a:gd name="connsiteX43" fmla="*/ 1279003 w 1444122"/>
                <a:gd name="connsiteY43" fmla="*/ 1588477 h 2543915"/>
                <a:gd name="connsiteX44" fmla="*/ 1101203 w 1444122"/>
                <a:gd name="connsiteY44" fmla="*/ 1436077 h 2543915"/>
                <a:gd name="connsiteX45" fmla="*/ 1088503 w 1444122"/>
                <a:gd name="connsiteY45" fmla="*/ 1423377 h 2543915"/>
                <a:gd name="connsiteX46" fmla="*/ 1050403 w 1444122"/>
                <a:gd name="connsiteY46" fmla="*/ 1194777 h 2543915"/>
                <a:gd name="connsiteX47" fmla="*/ 1025003 w 1444122"/>
                <a:gd name="connsiteY47" fmla="*/ 1131277 h 2543915"/>
                <a:gd name="connsiteX48" fmla="*/ 1025003 w 1444122"/>
                <a:gd name="connsiteY48" fmla="*/ 1131277 h 2543915"/>
                <a:gd name="connsiteX49" fmla="*/ 1139303 w 1444122"/>
                <a:gd name="connsiteY49" fmla="*/ 1245577 h 2543915"/>
                <a:gd name="connsiteX50" fmla="*/ 1139303 w 1444122"/>
                <a:gd name="connsiteY50" fmla="*/ 1245577 h 2543915"/>
                <a:gd name="connsiteX51" fmla="*/ 1228203 w 1444122"/>
                <a:gd name="connsiteY51" fmla="*/ 1410677 h 2543915"/>
                <a:gd name="connsiteX52" fmla="*/ 1266303 w 1444122"/>
                <a:gd name="connsiteY52" fmla="*/ 1626577 h 2543915"/>
                <a:gd name="connsiteX53" fmla="*/ 1266303 w 1444122"/>
                <a:gd name="connsiteY53" fmla="*/ 1905977 h 2543915"/>
                <a:gd name="connsiteX54" fmla="*/ 1317103 w 1444122"/>
                <a:gd name="connsiteY54" fmla="*/ 1690077 h 2543915"/>
                <a:gd name="connsiteX55" fmla="*/ 1317103 w 1444122"/>
                <a:gd name="connsiteY55" fmla="*/ 1512277 h 2543915"/>
                <a:gd name="connsiteX56" fmla="*/ 1202803 w 1444122"/>
                <a:gd name="connsiteY56" fmla="*/ 1258277 h 2543915"/>
                <a:gd name="connsiteX57" fmla="*/ 1444103 w 1444122"/>
                <a:gd name="connsiteY57" fmla="*/ 1309077 h 2543915"/>
                <a:gd name="connsiteX58" fmla="*/ 1215503 w 1444122"/>
                <a:gd name="connsiteY58" fmla="*/ 1169377 h 2543915"/>
                <a:gd name="connsiteX59" fmla="*/ 1088503 w 1444122"/>
                <a:gd name="connsiteY59" fmla="*/ 1105877 h 2543915"/>
                <a:gd name="connsiteX60" fmla="*/ 923403 w 1444122"/>
                <a:gd name="connsiteY60" fmla="*/ 889977 h 2543915"/>
                <a:gd name="connsiteX61" fmla="*/ 745603 w 1444122"/>
                <a:gd name="connsiteY61" fmla="*/ 775677 h 2543915"/>
                <a:gd name="connsiteX62" fmla="*/ 631303 w 1444122"/>
                <a:gd name="connsiteY62" fmla="*/ 737577 h 2543915"/>
                <a:gd name="connsiteX63" fmla="*/ 565067 w 1444122"/>
                <a:gd name="connsiteY63" fmla="*/ 563098 h 2543915"/>
                <a:gd name="connsiteX64" fmla="*/ 607271 w 1444122"/>
                <a:gd name="connsiteY64" fmla="*/ 252242 h 2543915"/>
                <a:gd name="connsiteX65" fmla="*/ 732903 w 1444122"/>
                <a:gd name="connsiteY65" fmla="*/ 102577 h 2543915"/>
                <a:gd name="connsiteX66" fmla="*/ 1012303 w 1444122"/>
                <a:gd name="connsiteY66" fmla="*/ 89877 h 2543915"/>
                <a:gd name="connsiteX67" fmla="*/ 1012303 w 1444122"/>
                <a:gd name="connsiteY67" fmla="*/ 89877 h 2543915"/>
                <a:gd name="connsiteX0" fmla="*/ 244636 w 1366761"/>
                <a:gd name="connsiteY0" fmla="*/ 0 h 2543915"/>
                <a:gd name="connsiteX1" fmla="*/ 199503 w 1366761"/>
                <a:gd name="connsiteY1" fmla="*/ 394677 h 2543915"/>
                <a:gd name="connsiteX2" fmla="*/ 164334 w 1366761"/>
                <a:gd name="connsiteY2" fmla="*/ 686777 h 2543915"/>
                <a:gd name="connsiteX3" fmla="*/ 186608 w 1366761"/>
                <a:gd name="connsiteY3" fmla="*/ 953281 h 2543915"/>
                <a:gd name="connsiteX4" fmla="*/ 76409 w 1366761"/>
                <a:gd name="connsiteY4" fmla="*/ 1024206 h 2543915"/>
                <a:gd name="connsiteX5" fmla="*/ 15 w 1366761"/>
                <a:gd name="connsiteY5" fmla="*/ 1202983 h 2543915"/>
                <a:gd name="connsiteX6" fmla="*/ 72502 w 1366761"/>
                <a:gd name="connsiteY6" fmla="*/ 1386448 h 2543915"/>
                <a:gd name="connsiteX7" fmla="*/ 11738 w 1366761"/>
                <a:gd name="connsiteY7" fmla="*/ 1698478 h 2543915"/>
                <a:gd name="connsiteX8" fmla="*/ 86571 w 1366761"/>
                <a:gd name="connsiteY8" fmla="*/ 1983545 h 2543915"/>
                <a:gd name="connsiteX9" fmla="*/ 177034 w 1366761"/>
                <a:gd name="connsiteY9" fmla="*/ 2168770 h 2543915"/>
                <a:gd name="connsiteX10" fmla="*/ 301103 w 1366761"/>
                <a:gd name="connsiteY10" fmla="*/ 2426677 h 2543915"/>
                <a:gd name="connsiteX11" fmla="*/ 256165 w 1366761"/>
                <a:gd name="connsiteY11" fmla="*/ 2254739 h 2543915"/>
                <a:gd name="connsiteX12" fmla="*/ 198333 w 1366761"/>
                <a:gd name="connsiteY12" fmla="*/ 2085535 h 2543915"/>
                <a:gd name="connsiteX13" fmla="*/ 360500 w 1366761"/>
                <a:gd name="connsiteY13" fmla="*/ 2167011 h 2543915"/>
                <a:gd name="connsiteX14" fmla="*/ 529703 w 1366761"/>
                <a:gd name="connsiteY14" fmla="*/ 2223477 h 2543915"/>
                <a:gd name="connsiteX15" fmla="*/ 373004 w 1366761"/>
                <a:gd name="connsiteY15" fmla="*/ 2133014 h 2543915"/>
                <a:gd name="connsiteX16" fmla="*/ 208100 w 1366761"/>
                <a:gd name="connsiteY16" fmla="*/ 2013242 h 2543915"/>
                <a:gd name="connsiteX17" fmla="*/ 126038 w 1366761"/>
                <a:gd name="connsiteY17" fmla="*/ 1812583 h 2543915"/>
                <a:gd name="connsiteX18" fmla="*/ 104937 w 1366761"/>
                <a:gd name="connsiteY18" fmla="*/ 1657254 h 2543915"/>
                <a:gd name="connsiteX19" fmla="*/ 161403 w 1366761"/>
                <a:gd name="connsiteY19" fmla="*/ 1444284 h 2543915"/>
                <a:gd name="connsiteX20" fmla="*/ 224903 w 1366761"/>
                <a:gd name="connsiteY20" fmla="*/ 1347177 h 2543915"/>
                <a:gd name="connsiteX21" fmla="*/ 325330 w 1366761"/>
                <a:gd name="connsiteY21" fmla="*/ 1248313 h 2543915"/>
                <a:gd name="connsiteX22" fmla="*/ 371832 w 1366761"/>
                <a:gd name="connsiteY22" fmla="*/ 1086338 h 2543915"/>
                <a:gd name="connsiteX23" fmla="*/ 301494 w 1366761"/>
                <a:gd name="connsiteY23" fmla="*/ 998611 h 2543915"/>
                <a:gd name="connsiteX24" fmla="*/ 442170 w 1366761"/>
                <a:gd name="connsiteY24" fmla="*/ 1009944 h 2543915"/>
                <a:gd name="connsiteX25" fmla="*/ 583238 w 1366761"/>
                <a:gd name="connsiteY25" fmla="*/ 946637 h 2543915"/>
                <a:gd name="connsiteX26" fmla="*/ 624269 w 1366761"/>
                <a:gd name="connsiteY26" fmla="*/ 847969 h 2543915"/>
                <a:gd name="connsiteX27" fmla="*/ 741305 w 1366761"/>
                <a:gd name="connsiteY27" fmla="*/ 963441 h 2543915"/>
                <a:gd name="connsiteX28" fmla="*/ 716100 w 1366761"/>
                <a:gd name="connsiteY28" fmla="*/ 1087511 h 2543915"/>
                <a:gd name="connsiteX29" fmla="*/ 704573 w 1366761"/>
                <a:gd name="connsiteY29" fmla="*/ 1238543 h 2543915"/>
                <a:gd name="connsiteX30" fmla="*/ 771003 w 1366761"/>
                <a:gd name="connsiteY30" fmla="*/ 1397977 h 2543915"/>
                <a:gd name="connsiteX31" fmla="*/ 872603 w 1366761"/>
                <a:gd name="connsiteY31" fmla="*/ 1474177 h 2543915"/>
                <a:gd name="connsiteX32" fmla="*/ 923403 w 1366761"/>
                <a:gd name="connsiteY32" fmla="*/ 1601177 h 2543915"/>
                <a:gd name="connsiteX33" fmla="*/ 944504 w 1366761"/>
                <a:gd name="connsiteY33" fmla="*/ 1791482 h 2543915"/>
                <a:gd name="connsiteX34" fmla="*/ 907968 w 1366761"/>
                <a:gd name="connsiteY34" fmla="*/ 1975144 h 2543915"/>
                <a:gd name="connsiteX35" fmla="*/ 812229 w 1366761"/>
                <a:gd name="connsiteY35" fmla="*/ 2200226 h 2543915"/>
                <a:gd name="connsiteX36" fmla="*/ 941236 w 1366761"/>
                <a:gd name="connsiteY36" fmla="*/ 2015078 h 2543915"/>
                <a:gd name="connsiteX37" fmla="*/ 982604 w 1366761"/>
                <a:gd name="connsiteY37" fmla="*/ 2319411 h 2543915"/>
                <a:gd name="connsiteX38" fmla="*/ 1016406 w 1366761"/>
                <a:gd name="connsiteY38" fmla="*/ 2543712 h 2543915"/>
                <a:gd name="connsiteX39" fmla="*/ 1000971 w 1366761"/>
                <a:gd name="connsiteY39" fmla="*/ 2281506 h 2543915"/>
                <a:gd name="connsiteX40" fmla="*/ 992764 w 1366761"/>
                <a:gd name="connsiteY40" fmla="*/ 2001911 h 2543915"/>
                <a:gd name="connsiteX41" fmla="*/ 1005465 w 1366761"/>
                <a:gd name="connsiteY41" fmla="*/ 1625209 h 2543915"/>
                <a:gd name="connsiteX42" fmla="*/ 1126603 w 1366761"/>
                <a:gd name="connsiteY42" fmla="*/ 1512277 h 2543915"/>
                <a:gd name="connsiteX43" fmla="*/ 1279003 w 1366761"/>
                <a:gd name="connsiteY43" fmla="*/ 1588477 h 2543915"/>
                <a:gd name="connsiteX44" fmla="*/ 1101203 w 1366761"/>
                <a:gd name="connsiteY44" fmla="*/ 1436077 h 2543915"/>
                <a:gd name="connsiteX45" fmla="*/ 1088503 w 1366761"/>
                <a:gd name="connsiteY45" fmla="*/ 1423377 h 2543915"/>
                <a:gd name="connsiteX46" fmla="*/ 1050403 w 1366761"/>
                <a:gd name="connsiteY46" fmla="*/ 1194777 h 2543915"/>
                <a:gd name="connsiteX47" fmla="*/ 1025003 w 1366761"/>
                <a:gd name="connsiteY47" fmla="*/ 1131277 h 2543915"/>
                <a:gd name="connsiteX48" fmla="*/ 1025003 w 1366761"/>
                <a:gd name="connsiteY48" fmla="*/ 1131277 h 2543915"/>
                <a:gd name="connsiteX49" fmla="*/ 1139303 w 1366761"/>
                <a:gd name="connsiteY49" fmla="*/ 1245577 h 2543915"/>
                <a:gd name="connsiteX50" fmla="*/ 1139303 w 1366761"/>
                <a:gd name="connsiteY50" fmla="*/ 1245577 h 2543915"/>
                <a:gd name="connsiteX51" fmla="*/ 1228203 w 1366761"/>
                <a:gd name="connsiteY51" fmla="*/ 1410677 h 2543915"/>
                <a:gd name="connsiteX52" fmla="*/ 1266303 w 1366761"/>
                <a:gd name="connsiteY52" fmla="*/ 1626577 h 2543915"/>
                <a:gd name="connsiteX53" fmla="*/ 1266303 w 1366761"/>
                <a:gd name="connsiteY53" fmla="*/ 1905977 h 2543915"/>
                <a:gd name="connsiteX54" fmla="*/ 1317103 w 1366761"/>
                <a:gd name="connsiteY54" fmla="*/ 1690077 h 2543915"/>
                <a:gd name="connsiteX55" fmla="*/ 1317103 w 1366761"/>
                <a:gd name="connsiteY55" fmla="*/ 1512277 h 2543915"/>
                <a:gd name="connsiteX56" fmla="*/ 1202803 w 1366761"/>
                <a:gd name="connsiteY56" fmla="*/ 1258277 h 2543915"/>
                <a:gd name="connsiteX57" fmla="*/ 1366731 w 1366761"/>
                <a:gd name="connsiteY57" fmla="*/ 1287976 h 2543915"/>
                <a:gd name="connsiteX58" fmla="*/ 1215503 w 1366761"/>
                <a:gd name="connsiteY58" fmla="*/ 1169377 h 2543915"/>
                <a:gd name="connsiteX59" fmla="*/ 1088503 w 1366761"/>
                <a:gd name="connsiteY59" fmla="*/ 1105877 h 2543915"/>
                <a:gd name="connsiteX60" fmla="*/ 923403 w 1366761"/>
                <a:gd name="connsiteY60" fmla="*/ 889977 h 2543915"/>
                <a:gd name="connsiteX61" fmla="*/ 745603 w 1366761"/>
                <a:gd name="connsiteY61" fmla="*/ 775677 h 2543915"/>
                <a:gd name="connsiteX62" fmla="*/ 631303 w 1366761"/>
                <a:gd name="connsiteY62" fmla="*/ 737577 h 2543915"/>
                <a:gd name="connsiteX63" fmla="*/ 565067 w 1366761"/>
                <a:gd name="connsiteY63" fmla="*/ 563098 h 2543915"/>
                <a:gd name="connsiteX64" fmla="*/ 607271 w 1366761"/>
                <a:gd name="connsiteY64" fmla="*/ 252242 h 2543915"/>
                <a:gd name="connsiteX65" fmla="*/ 732903 w 1366761"/>
                <a:gd name="connsiteY65" fmla="*/ 102577 h 2543915"/>
                <a:gd name="connsiteX66" fmla="*/ 1012303 w 1366761"/>
                <a:gd name="connsiteY66" fmla="*/ 89877 h 2543915"/>
                <a:gd name="connsiteX67" fmla="*/ 1012303 w 1366761"/>
                <a:gd name="connsiteY67" fmla="*/ 89877 h 2543915"/>
                <a:gd name="connsiteX0" fmla="*/ 244636 w 1366737"/>
                <a:gd name="connsiteY0" fmla="*/ 0 h 2543915"/>
                <a:gd name="connsiteX1" fmla="*/ 199503 w 1366737"/>
                <a:gd name="connsiteY1" fmla="*/ 394677 h 2543915"/>
                <a:gd name="connsiteX2" fmla="*/ 164334 w 1366737"/>
                <a:gd name="connsiteY2" fmla="*/ 686777 h 2543915"/>
                <a:gd name="connsiteX3" fmla="*/ 186608 w 1366737"/>
                <a:gd name="connsiteY3" fmla="*/ 953281 h 2543915"/>
                <a:gd name="connsiteX4" fmla="*/ 76409 w 1366737"/>
                <a:gd name="connsiteY4" fmla="*/ 1024206 h 2543915"/>
                <a:gd name="connsiteX5" fmla="*/ 15 w 1366737"/>
                <a:gd name="connsiteY5" fmla="*/ 1202983 h 2543915"/>
                <a:gd name="connsiteX6" fmla="*/ 72502 w 1366737"/>
                <a:gd name="connsiteY6" fmla="*/ 1386448 h 2543915"/>
                <a:gd name="connsiteX7" fmla="*/ 11738 w 1366737"/>
                <a:gd name="connsiteY7" fmla="*/ 1698478 h 2543915"/>
                <a:gd name="connsiteX8" fmla="*/ 86571 w 1366737"/>
                <a:gd name="connsiteY8" fmla="*/ 1983545 h 2543915"/>
                <a:gd name="connsiteX9" fmla="*/ 177034 w 1366737"/>
                <a:gd name="connsiteY9" fmla="*/ 2168770 h 2543915"/>
                <a:gd name="connsiteX10" fmla="*/ 301103 w 1366737"/>
                <a:gd name="connsiteY10" fmla="*/ 2426677 h 2543915"/>
                <a:gd name="connsiteX11" fmla="*/ 256165 w 1366737"/>
                <a:gd name="connsiteY11" fmla="*/ 2254739 h 2543915"/>
                <a:gd name="connsiteX12" fmla="*/ 198333 w 1366737"/>
                <a:gd name="connsiteY12" fmla="*/ 2085535 h 2543915"/>
                <a:gd name="connsiteX13" fmla="*/ 360500 w 1366737"/>
                <a:gd name="connsiteY13" fmla="*/ 2167011 h 2543915"/>
                <a:gd name="connsiteX14" fmla="*/ 529703 w 1366737"/>
                <a:gd name="connsiteY14" fmla="*/ 2223477 h 2543915"/>
                <a:gd name="connsiteX15" fmla="*/ 373004 w 1366737"/>
                <a:gd name="connsiteY15" fmla="*/ 2133014 h 2543915"/>
                <a:gd name="connsiteX16" fmla="*/ 208100 w 1366737"/>
                <a:gd name="connsiteY16" fmla="*/ 2013242 h 2543915"/>
                <a:gd name="connsiteX17" fmla="*/ 126038 w 1366737"/>
                <a:gd name="connsiteY17" fmla="*/ 1812583 h 2543915"/>
                <a:gd name="connsiteX18" fmla="*/ 104937 w 1366737"/>
                <a:gd name="connsiteY18" fmla="*/ 1657254 h 2543915"/>
                <a:gd name="connsiteX19" fmla="*/ 161403 w 1366737"/>
                <a:gd name="connsiteY19" fmla="*/ 1444284 h 2543915"/>
                <a:gd name="connsiteX20" fmla="*/ 224903 w 1366737"/>
                <a:gd name="connsiteY20" fmla="*/ 1347177 h 2543915"/>
                <a:gd name="connsiteX21" fmla="*/ 325330 w 1366737"/>
                <a:gd name="connsiteY21" fmla="*/ 1248313 h 2543915"/>
                <a:gd name="connsiteX22" fmla="*/ 371832 w 1366737"/>
                <a:gd name="connsiteY22" fmla="*/ 1086338 h 2543915"/>
                <a:gd name="connsiteX23" fmla="*/ 301494 w 1366737"/>
                <a:gd name="connsiteY23" fmla="*/ 998611 h 2543915"/>
                <a:gd name="connsiteX24" fmla="*/ 442170 w 1366737"/>
                <a:gd name="connsiteY24" fmla="*/ 1009944 h 2543915"/>
                <a:gd name="connsiteX25" fmla="*/ 583238 w 1366737"/>
                <a:gd name="connsiteY25" fmla="*/ 946637 h 2543915"/>
                <a:gd name="connsiteX26" fmla="*/ 624269 w 1366737"/>
                <a:gd name="connsiteY26" fmla="*/ 847969 h 2543915"/>
                <a:gd name="connsiteX27" fmla="*/ 741305 w 1366737"/>
                <a:gd name="connsiteY27" fmla="*/ 963441 h 2543915"/>
                <a:gd name="connsiteX28" fmla="*/ 716100 w 1366737"/>
                <a:gd name="connsiteY28" fmla="*/ 1087511 h 2543915"/>
                <a:gd name="connsiteX29" fmla="*/ 704573 w 1366737"/>
                <a:gd name="connsiteY29" fmla="*/ 1238543 h 2543915"/>
                <a:gd name="connsiteX30" fmla="*/ 771003 w 1366737"/>
                <a:gd name="connsiteY30" fmla="*/ 1397977 h 2543915"/>
                <a:gd name="connsiteX31" fmla="*/ 872603 w 1366737"/>
                <a:gd name="connsiteY31" fmla="*/ 1474177 h 2543915"/>
                <a:gd name="connsiteX32" fmla="*/ 923403 w 1366737"/>
                <a:gd name="connsiteY32" fmla="*/ 1601177 h 2543915"/>
                <a:gd name="connsiteX33" fmla="*/ 944504 w 1366737"/>
                <a:gd name="connsiteY33" fmla="*/ 1791482 h 2543915"/>
                <a:gd name="connsiteX34" fmla="*/ 907968 w 1366737"/>
                <a:gd name="connsiteY34" fmla="*/ 1975144 h 2543915"/>
                <a:gd name="connsiteX35" fmla="*/ 812229 w 1366737"/>
                <a:gd name="connsiteY35" fmla="*/ 2200226 h 2543915"/>
                <a:gd name="connsiteX36" fmla="*/ 941236 w 1366737"/>
                <a:gd name="connsiteY36" fmla="*/ 2015078 h 2543915"/>
                <a:gd name="connsiteX37" fmla="*/ 982604 w 1366737"/>
                <a:gd name="connsiteY37" fmla="*/ 2319411 h 2543915"/>
                <a:gd name="connsiteX38" fmla="*/ 1016406 w 1366737"/>
                <a:gd name="connsiteY38" fmla="*/ 2543712 h 2543915"/>
                <a:gd name="connsiteX39" fmla="*/ 1000971 w 1366737"/>
                <a:gd name="connsiteY39" fmla="*/ 2281506 h 2543915"/>
                <a:gd name="connsiteX40" fmla="*/ 992764 w 1366737"/>
                <a:gd name="connsiteY40" fmla="*/ 2001911 h 2543915"/>
                <a:gd name="connsiteX41" fmla="*/ 1005465 w 1366737"/>
                <a:gd name="connsiteY41" fmla="*/ 1625209 h 2543915"/>
                <a:gd name="connsiteX42" fmla="*/ 1126603 w 1366737"/>
                <a:gd name="connsiteY42" fmla="*/ 1512277 h 2543915"/>
                <a:gd name="connsiteX43" fmla="*/ 1279003 w 1366737"/>
                <a:gd name="connsiteY43" fmla="*/ 1588477 h 2543915"/>
                <a:gd name="connsiteX44" fmla="*/ 1101203 w 1366737"/>
                <a:gd name="connsiteY44" fmla="*/ 1436077 h 2543915"/>
                <a:gd name="connsiteX45" fmla="*/ 1088503 w 1366737"/>
                <a:gd name="connsiteY45" fmla="*/ 1423377 h 2543915"/>
                <a:gd name="connsiteX46" fmla="*/ 1050403 w 1366737"/>
                <a:gd name="connsiteY46" fmla="*/ 1194777 h 2543915"/>
                <a:gd name="connsiteX47" fmla="*/ 1025003 w 1366737"/>
                <a:gd name="connsiteY47" fmla="*/ 1131277 h 2543915"/>
                <a:gd name="connsiteX48" fmla="*/ 1025003 w 1366737"/>
                <a:gd name="connsiteY48" fmla="*/ 1131277 h 2543915"/>
                <a:gd name="connsiteX49" fmla="*/ 1139303 w 1366737"/>
                <a:gd name="connsiteY49" fmla="*/ 1245577 h 2543915"/>
                <a:gd name="connsiteX50" fmla="*/ 1139303 w 1366737"/>
                <a:gd name="connsiteY50" fmla="*/ 1245577 h 2543915"/>
                <a:gd name="connsiteX51" fmla="*/ 1228203 w 1366737"/>
                <a:gd name="connsiteY51" fmla="*/ 1410677 h 2543915"/>
                <a:gd name="connsiteX52" fmla="*/ 1266303 w 1366737"/>
                <a:gd name="connsiteY52" fmla="*/ 1626577 h 2543915"/>
                <a:gd name="connsiteX53" fmla="*/ 1266303 w 1366737"/>
                <a:gd name="connsiteY53" fmla="*/ 1905977 h 2543915"/>
                <a:gd name="connsiteX54" fmla="*/ 1317103 w 1366737"/>
                <a:gd name="connsiteY54" fmla="*/ 1690077 h 2543915"/>
                <a:gd name="connsiteX55" fmla="*/ 1317103 w 1366737"/>
                <a:gd name="connsiteY55" fmla="*/ 1512277 h 2543915"/>
                <a:gd name="connsiteX56" fmla="*/ 1209837 w 1366737"/>
                <a:gd name="connsiteY56" fmla="*/ 1223108 h 2543915"/>
                <a:gd name="connsiteX57" fmla="*/ 1366731 w 1366737"/>
                <a:gd name="connsiteY57" fmla="*/ 1287976 h 2543915"/>
                <a:gd name="connsiteX58" fmla="*/ 1215503 w 1366737"/>
                <a:gd name="connsiteY58" fmla="*/ 1169377 h 2543915"/>
                <a:gd name="connsiteX59" fmla="*/ 1088503 w 1366737"/>
                <a:gd name="connsiteY59" fmla="*/ 1105877 h 2543915"/>
                <a:gd name="connsiteX60" fmla="*/ 923403 w 1366737"/>
                <a:gd name="connsiteY60" fmla="*/ 889977 h 2543915"/>
                <a:gd name="connsiteX61" fmla="*/ 745603 w 1366737"/>
                <a:gd name="connsiteY61" fmla="*/ 775677 h 2543915"/>
                <a:gd name="connsiteX62" fmla="*/ 631303 w 1366737"/>
                <a:gd name="connsiteY62" fmla="*/ 737577 h 2543915"/>
                <a:gd name="connsiteX63" fmla="*/ 565067 w 1366737"/>
                <a:gd name="connsiteY63" fmla="*/ 563098 h 2543915"/>
                <a:gd name="connsiteX64" fmla="*/ 607271 w 1366737"/>
                <a:gd name="connsiteY64" fmla="*/ 252242 h 2543915"/>
                <a:gd name="connsiteX65" fmla="*/ 732903 w 1366737"/>
                <a:gd name="connsiteY65" fmla="*/ 102577 h 2543915"/>
                <a:gd name="connsiteX66" fmla="*/ 1012303 w 1366737"/>
                <a:gd name="connsiteY66" fmla="*/ 89877 h 2543915"/>
                <a:gd name="connsiteX67" fmla="*/ 1012303 w 1366737"/>
                <a:gd name="connsiteY67"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126603 w 1384138"/>
                <a:gd name="connsiteY42" fmla="*/ 1512277 h 2543915"/>
                <a:gd name="connsiteX43" fmla="*/ 1279003 w 1384138"/>
                <a:gd name="connsiteY43" fmla="*/ 1588477 h 2543915"/>
                <a:gd name="connsiteX44" fmla="*/ 1101203 w 1384138"/>
                <a:gd name="connsiteY44" fmla="*/ 1436077 h 2543915"/>
                <a:gd name="connsiteX45" fmla="*/ 1088503 w 1384138"/>
                <a:gd name="connsiteY45" fmla="*/ 1423377 h 2543915"/>
                <a:gd name="connsiteX46" fmla="*/ 1050403 w 1384138"/>
                <a:gd name="connsiteY46" fmla="*/ 1194777 h 2543915"/>
                <a:gd name="connsiteX47" fmla="*/ 1025003 w 1384138"/>
                <a:gd name="connsiteY47" fmla="*/ 1131277 h 2543915"/>
                <a:gd name="connsiteX48" fmla="*/ 1025003 w 1384138"/>
                <a:gd name="connsiteY48" fmla="*/ 1131277 h 2543915"/>
                <a:gd name="connsiteX49" fmla="*/ 1139303 w 1384138"/>
                <a:gd name="connsiteY49" fmla="*/ 1245577 h 2543915"/>
                <a:gd name="connsiteX50" fmla="*/ 1139303 w 1384138"/>
                <a:gd name="connsiteY50" fmla="*/ 1245577 h 2543915"/>
                <a:gd name="connsiteX51" fmla="*/ 1228203 w 1384138"/>
                <a:gd name="connsiteY51" fmla="*/ 1410677 h 2543915"/>
                <a:gd name="connsiteX52" fmla="*/ 1266303 w 1384138"/>
                <a:gd name="connsiteY52" fmla="*/ 1626577 h 2543915"/>
                <a:gd name="connsiteX53" fmla="*/ 1266303 w 1384138"/>
                <a:gd name="connsiteY53" fmla="*/ 1905977 h 2543915"/>
                <a:gd name="connsiteX54" fmla="*/ 1317103 w 1384138"/>
                <a:gd name="connsiteY54" fmla="*/ 1690077 h 2543915"/>
                <a:gd name="connsiteX55" fmla="*/ 1317103 w 1384138"/>
                <a:gd name="connsiteY55" fmla="*/ 1512277 h 2543915"/>
                <a:gd name="connsiteX56" fmla="*/ 1209837 w 1384138"/>
                <a:gd name="connsiteY56" fmla="*/ 1223108 h 2543915"/>
                <a:gd name="connsiteX57" fmla="*/ 1366731 w 1384138"/>
                <a:gd name="connsiteY57" fmla="*/ 1287976 h 2543915"/>
                <a:gd name="connsiteX58" fmla="*/ 1363268 w 1384138"/>
                <a:gd name="connsiteY58" fmla="*/ 1283557 h 2543915"/>
                <a:gd name="connsiteX59" fmla="*/ 1215503 w 1384138"/>
                <a:gd name="connsiteY59" fmla="*/ 1169377 h 2543915"/>
                <a:gd name="connsiteX60" fmla="*/ 1088503 w 1384138"/>
                <a:gd name="connsiteY60" fmla="*/ 1105877 h 2543915"/>
                <a:gd name="connsiteX61" fmla="*/ 923403 w 1384138"/>
                <a:gd name="connsiteY61" fmla="*/ 889977 h 2543915"/>
                <a:gd name="connsiteX62" fmla="*/ 745603 w 1384138"/>
                <a:gd name="connsiteY62" fmla="*/ 775677 h 2543915"/>
                <a:gd name="connsiteX63" fmla="*/ 631303 w 1384138"/>
                <a:gd name="connsiteY63" fmla="*/ 737577 h 2543915"/>
                <a:gd name="connsiteX64" fmla="*/ 565067 w 1384138"/>
                <a:gd name="connsiteY64" fmla="*/ 563098 h 2543915"/>
                <a:gd name="connsiteX65" fmla="*/ 607271 w 1384138"/>
                <a:gd name="connsiteY65" fmla="*/ 252242 h 2543915"/>
                <a:gd name="connsiteX66" fmla="*/ 732903 w 1384138"/>
                <a:gd name="connsiteY66" fmla="*/ 102577 h 2543915"/>
                <a:gd name="connsiteX67" fmla="*/ 1012303 w 1384138"/>
                <a:gd name="connsiteY67" fmla="*/ 89877 h 2543915"/>
                <a:gd name="connsiteX68" fmla="*/ 1012303 w 1384138"/>
                <a:gd name="connsiteY68"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126603 w 1384138"/>
                <a:gd name="connsiteY42" fmla="*/ 1512277 h 2543915"/>
                <a:gd name="connsiteX43" fmla="*/ 1279003 w 1384138"/>
                <a:gd name="connsiteY43" fmla="*/ 1588477 h 2543915"/>
                <a:gd name="connsiteX44" fmla="*/ 1101203 w 1384138"/>
                <a:gd name="connsiteY44" fmla="*/ 1436077 h 2543915"/>
                <a:gd name="connsiteX45" fmla="*/ 1088503 w 1384138"/>
                <a:gd name="connsiteY45" fmla="*/ 1423377 h 2543915"/>
                <a:gd name="connsiteX46" fmla="*/ 1050403 w 1384138"/>
                <a:gd name="connsiteY46" fmla="*/ 1194777 h 2543915"/>
                <a:gd name="connsiteX47" fmla="*/ 1025003 w 1384138"/>
                <a:gd name="connsiteY47" fmla="*/ 1131277 h 2543915"/>
                <a:gd name="connsiteX48" fmla="*/ 1025003 w 1384138"/>
                <a:gd name="connsiteY48" fmla="*/ 1131277 h 2543915"/>
                <a:gd name="connsiteX49" fmla="*/ 1139303 w 1384138"/>
                <a:gd name="connsiteY49" fmla="*/ 1245577 h 2543915"/>
                <a:gd name="connsiteX50" fmla="*/ 1139303 w 1384138"/>
                <a:gd name="connsiteY50" fmla="*/ 1245577 h 2543915"/>
                <a:gd name="connsiteX51" fmla="*/ 1228203 w 1384138"/>
                <a:gd name="connsiteY51" fmla="*/ 1410677 h 2543915"/>
                <a:gd name="connsiteX52" fmla="*/ 1266303 w 1384138"/>
                <a:gd name="connsiteY52" fmla="*/ 1626577 h 2543915"/>
                <a:gd name="connsiteX53" fmla="*/ 1266303 w 1384138"/>
                <a:gd name="connsiteY53" fmla="*/ 1905977 h 2543915"/>
                <a:gd name="connsiteX54" fmla="*/ 1317103 w 1384138"/>
                <a:gd name="connsiteY54" fmla="*/ 1690077 h 2543915"/>
                <a:gd name="connsiteX55" fmla="*/ 1317103 w 1384138"/>
                <a:gd name="connsiteY55" fmla="*/ 1512277 h 2543915"/>
                <a:gd name="connsiteX56" fmla="*/ 1209837 w 1384138"/>
                <a:gd name="connsiteY56" fmla="*/ 1223108 h 2543915"/>
                <a:gd name="connsiteX57" fmla="*/ 1366731 w 1384138"/>
                <a:gd name="connsiteY57" fmla="*/ 1287976 h 2543915"/>
                <a:gd name="connsiteX58" fmla="*/ 1363268 w 1384138"/>
                <a:gd name="connsiteY58" fmla="*/ 1255422 h 2543915"/>
                <a:gd name="connsiteX59" fmla="*/ 1215503 w 1384138"/>
                <a:gd name="connsiteY59" fmla="*/ 1169377 h 2543915"/>
                <a:gd name="connsiteX60" fmla="*/ 1088503 w 1384138"/>
                <a:gd name="connsiteY60" fmla="*/ 1105877 h 2543915"/>
                <a:gd name="connsiteX61" fmla="*/ 923403 w 1384138"/>
                <a:gd name="connsiteY61" fmla="*/ 889977 h 2543915"/>
                <a:gd name="connsiteX62" fmla="*/ 745603 w 1384138"/>
                <a:gd name="connsiteY62" fmla="*/ 775677 h 2543915"/>
                <a:gd name="connsiteX63" fmla="*/ 631303 w 1384138"/>
                <a:gd name="connsiteY63" fmla="*/ 737577 h 2543915"/>
                <a:gd name="connsiteX64" fmla="*/ 565067 w 1384138"/>
                <a:gd name="connsiteY64" fmla="*/ 563098 h 2543915"/>
                <a:gd name="connsiteX65" fmla="*/ 607271 w 1384138"/>
                <a:gd name="connsiteY65" fmla="*/ 252242 h 2543915"/>
                <a:gd name="connsiteX66" fmla="*/ 732903 w 1384138"/>
                <a:gd name="connsiteY66" fmla="*/ 102577 h 2543915"/>
                <a:gd name="connsiteX67" fmla="*/ 1012303 w 1384138"/>
                <a:gd name="connsiteY67" fmla="*/ 89877 h 2543915"/>
                <a:gd name="connsiteX68" fmla="*/ 1012303 w 1384138"/>
                <a:gd name="connsiteY68"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126603 w 1384138"/>
                <a:gd name="connsiteY42" fmla="*/ 1512277 h 2543915"/>
                <a:gd name="connsiteX43" fmla="*/ 1279003 w 1384138"/>
                <a:gd name="connsiteY43" fmla="*/ 1588477 h 2543915"/>
                <a:gd name="connsiteX44" fmla="*/ 1101203 w 1384138"/>
                <a:gd name="connsiteY44" fmla="*/ 1436077 h 2543915"/>
                <a:gd name="connsiteX45" fmla="*/ 1088503 w 1384138"/>
                <a:gd name="connsiteY45" fmla="*/ 1423377 h 2543915"/>
                <a:gd name="connsiteX46" fmla="*/ 1050403 w 1384138"/>
                <a:gd name="connsiteY46" fmla="*/ 1194777 h 2543915"/>
                <a:gd name="connsiteX47" fmla="*/ 1025003 w 1384138"/>
                <a:gd name="connsiteY47" fmla="*/ 1131277 h 2543915"/>
                <a:gd name="connsiteX48" fmla="*/ 1025003 w 1384138"/>
                <a:gd name="connsiteY48" fmla="*/ 1131277 h 2543915"/>
                <a:gd name="connsiteX49" fmla="*/ 1139303 w 1384138"/>
                <a:gd name="connsiteY49" fmla="*/ 1245577 h 2543915"/>
                <a:gd name="connsiteX50" fmla="*/ 1139303 w 1384138"/>
                <a:gd name="connsiteY50" fmla="*/ 1245577 h 2543915"/>
                <a:gd name="connsiteX51" fmla="*/ 1228203 w 1384138"/>
                <a:gd name="connsiteY51" fmla="*/ 1410677 h 2543915"/>
                <a:gd name="connsiteX52" fmla="*/ 1266303 w 1384138"/>
                <a:gd name="connsiteY52" fmla="*/ 1626577 h 2543915"/>
                <a:gd name="connsiteX53" fmla="*/ 1266303 w 1384138"/>
                <a:gd name="connsiteY53" fmla="*/ 1905977 h 2543915"/>
                <a:gd name="connsiteX54" fmla="*/ 1317103 w 1384138"/>
                <a:gd name="connsiteY54" fmla="*/ 1690077 h 2543915"/>
                <a:gd name="connsiteX55" fmla="*/ 1310069 w 1384138"/>
                <a:gd name="connsiteY55" fmla="*/ 1554480 h 2543915"/>
                <a:gd name="connsiteX56" fmla="*/ 1209837 w 1384138"/>
                <a:gd name="connsiteY56" fmla="*/ 1223108 h 2543915"/>
                <a:gd name="connsiteX57" fmla="*/ 1366731 w 1384138"/>
                <a:gd name="connsiteY57" fmla="*/ 1287976 h 2543915"/>
                <a:gd name="connsiteX58" fmla="*/ 1363268 w 1384138"/>
                <a:gd name="connsiteY58" fmla="*/ 1255422 h 2543915"/>
                <a:gd name="connsiteX59" fmla="*/ 1215503 w 1384138"/>
                <a:gd name="connsiteY59" fmla="*/ 1169377 h 2543915"/>
                <a:gd name="connsiteX60" fmla="*/ 1088503 w 1384138"/>
                <a:gd name="connsiteY60" fmla="*/ 1105877 h 2543915"/>
                <a:gd name="connsiteX61" fmla="*/ 923403 w 1384138"/>
                <a:gd name="connsiteY61" fmla="*/ 889977 h 2543915"/>
                <a:gd name="connsiteX62" fmla="*/ 745603 w 1384138"/>
                <a:gd name="connsiteY62" fmla="*/ 775677 h 2543915"/>
                <a:gd name="connsiteX63" fmla="*/ 631303 w 1384138"/>
                <a:gd name="connsiteY63" fmla="*/ 737577 h 2543915"/>
                <a:gd name="connsiteX64" fmla="*/ 565067 w 1384138"/>
                <a:gd name="connsiteY64" fmla="*/ 563098 h 2543915"/>
                <a:gd name="connsiteX65" fmla="*/ 607271 w 1384138"/>
                <a:gd name="connsiteY65" fmla="*/ 252242 h 2543915"/>
                <a:gd name="connsiteX66" fmla="*/ 732903 w 1384138"/>
                <a:gd name="connsiteY66" fmla="*/ 102577 h 2543915"/>
                <a:gd name="connsiteX67" fmla="*/ 1012303 w 1384138"/>
                <a:gd name="connsiteY67" fmla="*/ 89877 h 2543915"/>
                <a:gd name="connsiteX68" fmla="*/ 1012303 w 1384138"/>
                <a:gd name="connsiteY68"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126603 w 1384138"/>
                <a:gd name="connsiteY42" fmla="*/ 1512277 h 2543915"/>
                <a:gd name="connsiteX43" fmla="*/ 1279003 w 1384138"/>
                <a:gd name="connsiteY43" fmla="*/ 1588477 h 2543915"/>
                <a:gd name="connsiteX44" fmla="*/ 1101203 w 1384138"/>
                <a:gd name="connsiteY44" fmla="*/ 1436077 h 2543915"/>
                <a:gd name="connsiteX45" fmla="*/ 1088503 w 1384138"/>
                <a:gd name="connsiteY45" fmla="*/ 1423377 h 2543915"/>
                <a:gd name="connsiteX46" fmla="*/ 1050403 w 1384138"/>
                <a:gd name="connsiteY46" fmla="*/ 1194777 h 2543915"/>
                <a:gd name="connsiteX47" fmla="*/ 1025003 w 1384138"/>
                <a:gd name="connsiteY47" fmla="*/ 1131277 h 2543915"/>
                <a:gd name="connsiteX48" fmla="*/ 1025003 w 1384138"/>
                <a:gd name="connsiteY48" fmla="*/ 1131277 h 2543915"/>
                <a:gd name="connsiteX49" fmla="*/ 1139303 w 1384138"/>
                <a:gd name="connsiteY49" fmla="*/ 1245577 h 2543915"/>
                <a:gd name="connsiteX50" fmla="*/ 1139303 w 1384138"/>
                <a:gd name="connsiteY50" fmla="*/ 1245577 h 2543915"/>
                <a:gd name="connsiteX51" fmla="*/ 1228203 w 1384138"/>
                <a:gd name="connsiteY51" fmla="*/ 1410677 h 2543915"/>
                <a:gd name="connsiteX52" fmla="*/ 1266303 w 1384138"/>
                <a:gd name="connsiteY52" fmla="*/ 1626577 h 2543915"/>
                <a:gd name="connsiteX53" fmla="*/ 1350709 w 1384138"/>
                <a:gd name="connsiteY53" fmla="*/ 2243602 h 2543915"/>
                <a:gd name="connsiteX54" fmla="*/ 1317103 w 1384138"/>
                <a:gd name="connsiteY54" fmla="*/ 1690077 h 2543915"/>
                <a:gd name="connsiteX55" fmla="*/ 1310069 w 1384138"/>
                <a:gd name="connsiteY55" fmla="*/ 1554480 h 2543915"/>
                <a:gd name="connsiteX56" fmla="*/ 1209837 w 1384138"/>
                <a:gd name="connsiteY56" fmla="*/ 1223108 h 2543915"/>
                <a:gd name="connsiteX57" fmla="*/ 1366731 w 1384138"/>
                <a:gd name="connsiteY57" fmla="*/ 1287976 h 2543915"/>
                <a:gd name="connsiteX58" fmla="*/ 1363268 w 1384138"/>
                <a:gd name="connsiteY58" fmla="*/ 1255422 h 2543915"/>
                <a:gd name="connsiteX59" fmla="*/ 1215503 w 1384138"/>
                <a:gd name="connsiteY59" fmla="*/ 1169377 h 2543915"/>
                <a:gd name="connsiteX60" fmla="*/ 1088503 w 1384138"/>
                <a:gd name="connsiteY60" fmla="*/ 1105877 h 2543915"/>
                <a:gd name="connsiteX61" fmla="*/ 923403 w 1384138"/>
                <a:gd name="connsiteY61" fmla="*/ 889977 h 2543915"/>
                <a:gd name="connsiteX62" fmla="*/ 745603 w 1384138"/>
                <a:gd name="connsiteY62" fmla="*/ 775677 h 2543915"/>
                <a:gd name="connsiteX63" fmla="*/ 631303 w 1384138"/>
                <a:gd name="connsiteY63" fmla="*/ 737577 h 2543915"/>
                <a:gd name="connsiteX64" fmla="*/ 565067 w 1384138"/>
                <a:gd name="connsiteY64" fmla="*/ 563098 h 2543915"/>
                <a:gd name="connsiteX65" fmla="*/ 607271 w 1384138"/>
                <a:gd name="connsiteY65" fmla="*/ 252242 h 2543915"/>
                <a:gd name="connsiteX66" fmla="*/ 732903 w 1384138"/>
                <a:gd name="connsiteY66" fmla="*/ 102577 h 2543915"/>
                <a:gd name="connsiteX67" fmla="*/ 1012303 w 1384138"/>
                <a:gd name="connsiteY67" fmla="*/ 89877 h 2543915"/>
                <a:gd name="connsiteX68" fmla="*/ 1012303 w 1384138"/>
                <a:gd name="connsiteY68"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126603 w 1384138"/>
                <a:gd name="connsiteY42" fmla="*/ 1512277 h 2543915"/>
                <a:gd name="connsiteX43" fmla="*/ 1279003 w 1384138"/>
                <a:gd name="connsiteY43" fmla="*/ 1588477 h 2543915"/>
                <a:gd name="connsiteX44" fmla="*/ 1101203 w 1384138"/>
                <a:gd name="connsiteY44" fmla="*/ 1436077 h 2543915"/>
                <a:gd name="connsiteX45" fmla="*/ 1088503 w 1384138"/>
                <a:gd name="connsiteY45" fmla="*/ 1423377 h 2543915"/>
                <a:gd name="connsiteX46" fmla="*/ 1050403 w 1384138"/>
                <a:gd name="connsiteY46" fmla="*/ 1194777 h 2543915"/>
                <a:gd name="connsiteX47" fmla="*/ 1025003 w 1384138"/>
                <a:gd name="connsiteY47" fmla="*/ 1131277 h 2543915"/>
                <a:gd name="connsiteX48" fmla="*/ 1025003 w 1384138"/>
                <a:gd name="connsiteY48" fmla="*/ 1131277 h 2543915"/>
                <a:gd name="connsiteX49" fmla="*/ 1139303 w 1384138"/>
                <a:gd name="connsiteY49" fmla="*/ 1245577 h 2543915"/>
                <a:gd name="connsiteX50" fmla="*/ 1139303 w 1384138"/>
                <a:gd name="connsiteY50" fmla="*/ 1245577 h 2543915"/>
                <a:gd name="connsiteX51" fmla="*/ 1228203 w 1384138"/>
                <a:gd name="connsiteY51" fmla="*/ 1410677 h 2543915"/>
                <a:gd name="connsiteX52" fmla="*/ 1266303 w 1384138"/>
                <a:gd name="connsiteY52" fmla="*/ 1626577 h 2543915"/>
                <a:gd name="connsiteX53" fmla="*/ 1350709 w 1384138"/>
                <a:gd name="connsiteY53" fmla="*/ 2243602 h 2543915"/>
                <a:gd name="connsiteX54" fmla="*/ 1317103 w 1384138"/>
                <a:gd name="connsiteY54" fmla="*/ 1690077 h 2543915"/>
                <a:gd name="connsiteX55" fmla="*/ 1296001 w 1384138"/>
                <a:gd name="connsiteY55" fmla="*/ 1582615 h 2543915"/>
                <a:gd name="connsiteX56" fmla="*/ 1209837 w 1384138"/>
                <a:gd name="connsiteY56" fmla="*/ 1223108 h 2543915"/>
                <a:gd name="connsiteX57" fmla="*/ 1366731 w 1384138"/>
                <a:gd name="connsiteY57" fmla="*/ 1287976 h 2543915"/>
                <a:gd name="connsiteX58" fmla="*/ 1363268 w 1384138"/>
                <a:gd name="connsiteY58" fmla="*/ 1255422 h 2543915"/>
                <a:gd name="connsiteX59" fmla="*/ 1215503 w 1384138"/>
                <a:gd name="connsiteY59" fmla="*/ 1169377 h 2543915"/>
                <a:gd name="connsiteX60" fmla="*/ 1088503 w 1384138"/>
                <a:gd name="connsiteY60" fmla="*/ 1105877 h 2543915"/>
                <a:gd name="connsiteX61" fmla="*/ 923403 w 1384138"/>
                <a:gd name="connsiteY61" fmla="*/ 889977 h 2543915"/>
                <a:gd name="connsiteX62" fmla="*/ 745603 w 1384138"/>
                <a:gd name="connsiteY62" fmla="*/ 775677 h 2543915"/>
                <a:gd name="connsiteX63" fmla="*/ 631303 w 1384138"/>
                <a:gd name="connsiteY63" fmla="*/ 737577 h 2543915"/>
                <a:gd name="connsiteX64" fmla="*/ 565067 w 1384138"/>
                <a:gd name="connsiteY64" fmla="*/ 563098 h 2543915"/>
                <a:gd name="connsiteX65" fmla="*/ 607271 w 1384138"/>
                <a:gd name="connsiteY65" fmla="*/ 252242 h 2543915"/>
                <a:gd name="connsiteX66" fmla="*/ 732903 w 1384138"/>
                <a:gd name="connsiteY66" fmla="*/ 102577 h 2543915"/>
                <a:gd name="connsiteX67" fmla="*/ 1012303 w 1384138"/>
                <a:gd name="connsiteY67" fmla="*/ 89877 h 2543915"/>
                <a:gd name="connsiteX68" fmla="*/ 1012303 w 1384138"/>
                <a:gd name="connsiteY68"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279003 w 1384138"/>
                <a:gd name="connsiteY43" fmla="*/ 1588477 h 2543915"/>
                <a:gd name="connsiteX44" fmla="*/ 1101203 w 1384138"/>
                <a:gd name="connsiteY44" fmla="*/ 1436077 h 2543915"/>
                <a:gd name="connsiteX45" fmla="*/ 1088503 w 1384138"/>
                <a:gd name="connsiteY45" fmla="*/ 1423377 h 2543915"/>
                <a:gd name="connsiteX46" fmla="*/ 1050403 w 1384138"/>
                <a:gd name="connsiteY46" fmla="*/ 1194777 h 2543915"/>
                <a:gd name="connsiteX47" fmla="*/ 1025003 w 1384138"/>
                <a:gd name="connsiteY47" fmla="*/ 1131277 h 2543915"/>
                <a:gd name="connsiteX48" fmla="*/ 1025003 w 1384138"/>
                <a:gd name="connsiteY48" fmla="*/ 1131277 h 2543915"/>
                <a:gd name="connsiteX49" fmla="*/ 1139303 w 1384138"/>
                <a:gd name="connsiteY49" fmla="*/ 1245577 h 2543915"/>
                <a:gd name="connsiteX50" fmla="*/ 1139303 w 1384138"/>
                <a:gd name="connsiteY50" fmla="*/ 1245577 h 2543915"/>
                <a:gd name="connsiteX51" fmla="*/ 1228203 w 1384138"/>
                <a:gd name="connsiteY51" fmla="*/ 1410677 h 2543915"/>
                <a:gd name="connsiteX52" fmla="*/ 1266303 w 1384138"/>
                <a:gd name="connsiteY52" fmla="*/ 1626577 h 2543915"/>
                <a:gd name="connsiteX53" fmla="*/ 1350709 w 1384138"/>
                <a:gd name="connsiteY53" fmla="*/ 2243602 h 2543915"/>
                <a:gd name="connsiteX54" fmla="*/ 1317103 w 1384138"/>
                <a:gd name="connsiteY54" fmla="*/ 1690077 h 2543915"/>
                <a:gd name="connsiteX55" fmla="*/ 1296001 w 1384138"/>
                <a:gd name="connsiteY55" fmla="*/ 1582615 h 2543915"/>
                <a:gd name="connsiteX56" fmla="*/ 1209837 w 1384138"/>
                <a:gd name="connsiteY56" fmla="*/ 1223108 h 2543915"/>
                <a:gd name="connsiteX57" fmla="*/ 1366731 w 1384138"/>
                <a:gd name="connsiteY57" fmla="*/ 1287976 h 2543915"/>
                <a:gd name="connsiteX58" fmla="*/ 1363268 w 1384138"/>
                <a:gd name="connsiteY58" fmla="*/ 1255422 h 2543915"/>
                <a:gd name="connsiteX59" fmla="*/ 1215503 w 1384138"/>
                <a:gd name="connsiteY59" fmla="*/ 1169377 h 2543915"/>
                <a:gd name="connsiteX60" fmla="*/ 1088503 w 1384138"/>
                <a:gd name="connsiteY60" fmla="*/ 1105877 h 2543915"/>
                <a:gd name="connsiteX61" fmla="*/ 923403 w 1384138"/>
                <a:gd name="connsiteY61" fmla="*/ 889977 h 2543915"/>
                <a:gd name="connsiteX62" fmla="*/ 745603 w 1384138"/>
                <a:gd name="connsiteY62" fmla="*/ 775677 h 2543915"/>
                <a:gd name="connsiteX63" fmla="*/ 631303 w 1384138"/>
                <a:gd name="connsiteY63" fmla="*/ 737577 h 2543915"/>
                <a:gd name="connsiteX64" fmla="*/ 565067 w 1384138"/>
                <a:gd name="connsiteY64" fmla="*/ 563098 h 2543915"/>
                <a:gd name="connsiteX65" fmla="*/ 607271 w 1384138"/>
                <a:gd name="connsiteY65" fmla="*/ 252242 h 2543915"/>
                <a:gd name="connsiteX66" fmla="*/ 732903 w 1384138"/>
                <a:gd name="connsiteY66" fmla="*/ 102577 h 2543915"/>
                <a:gd name="connsiteX67" fmla="*/ 1012303 w 1384138"/>
                <a:gd name="connsiteY67" fmla="*/ 89877 h 2543915"/>
                <a:gd name="connsiteX68" fmla="*/ 1012303 w 1384138"/>
                <a:gd name="connsiteY68"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279003 w 1384138"/>
                <a:gd name="connsiteY43" fmla="*/ 1588477 h 2543915"/>
                <a:gd name="connsiteX44" fmla="*/ 1101203 w 1384138"/>
                <a:gd name="connsiteY44" fmla="*/ 1436077 h 2543915"/>
                <a:gd name="connsiteX45" fmla="*/ 1088503 w 1384138"/>
                <a:gd name="connsiteY45" fmla="*/ 1423377 h 2543915"/>
                <a:gd name="connsiteX46" fmla="*/ 1050403 w 1384138"/>
                <a:gd name="connsiteY46" fmla="*/ 1194777 h 2543915"/>
                <a:gd name="connsiteX47" fmla="*/ 1025003 w 1384138"/>
                <a:gd name="connsiteY47" fmla="*/ 1131277 h 2543915"/>
                <a:gd name="connsiteX48" fmla="*/ 1025003 w 1384138"/>
                <a:gd name="connsiteY48" fmla="*/ 1131277 h 2543915"/>
                <a:gd name="connsiteX49" fmla="*/ 1139303 w 1384138"/>
                <a:gd name="connsiteY49" fmla="*/ 1245577 h 2543915"/>
                <a:gd name="connsiteX50" fmla="*/ 1139303 w 1384138"/>
                <a:gd name="connsiteY50" fmla="*/ 1245577 h 2543915"/>
                <a:gd name="connsiteX51" fmla="*/ 1228203 w 1384138"/>
                <a:gd name="connsiteY51" fmla="*/ 1410677 h 2543915"/>
                <a:gd name="connsiteX52" fmla="*/ 1273337 w 1384138"/>
                <a:gd name="connsiteY52" fmla="*/ 1725051 h 2543915"/>
                <a:gd name="connsiteX53" fmla="*/ 1350709 w 1384138"/>
                <a:gd name="connsiteY53" fmla="*/ 2243602 h 2543915"/>
                <a:gd name="connsiteX54" fmla="*/ 1317103 w 1384138"/>
                <a:gd name="connsiteY54" fmla="*/ 1690077 h 2543915"/>
                <a:gd name="connsiteX55" fmla="*/ 1296001 w 1384138"/>
                <a:gd name="connsiteY55" fmla="*/ 1582615 h 2543915"/>
                <a:gd name="connsiteX56" fmla="*/ 1209837 w 1384138"/>
                <a:gd name="connsiteY56" fmla="*/ 1223108 h 2543915"/>
                <a:gd name="connsiteX57" fmla="*/ 1366731 w 1384138"/>
                <a:gd name="connsiteY57" fmla="*/ 1287976 h 2543915"/>
                <a:gd name="connsiteX58" fmla="*/ 1363268 w 1384138"/>
                <a:gd name="connsiteY58" fmla="*/ 1255422 h 2543915"/>
                <a:gd name="connsiteX59" fmla="*/ 1215503 w 1384138"/>
                <a:gd name="connsiteY59" fmla="*/ 1169377 h 2543915"/>
                <a:gd name="connsiteX60" fmla="*/ 1088503 w 1384138"/>
                <a:gd name="connsiteY60" fmla="*/ 1105877 h 2543915"/>
                <a:gd name="connsiteX61" fmla="*/ 923403 w 1384138"/>
                <a:gd name="connsiteY61" fmla="*/ 889977 h 2543915"/>
                <a:gd name="connsiteX62" fmla="*/ 745603 w 1384138"/>
                <a:gd name="connsiteY62" fmla="*/ 775677 h 2543915"/>
                <a:gd name="connsiteX63" fmla="*/ 631303 w 1384138"/>
                <a:gd name="connsiteY63" fmla="*/ 737577 h 2543915"/>
                <a:gd name="connsiteX64" fmla="*/ 565067 w 1384138"/>
                <a:gd name="connsiteY64" fmla="*/ 563098 h 2543915"/>
                <a:gd name="connsiteX65" fmla="*/ 607271 w 1384138"/>
                <a:gd name="connsiteY65" fmla="*/ 252242 h 2543915"/>
                <a:gd name="connsiteX66" fmla="*/ 732903 w 1384138"/>
                <a:gd name="connsiteY66" fmla="*/ 102577 h 2543915"/>
                <a:gd name="connsiteX67" fmla="*/ 1012303 w 1384138"/>
                <a:gd name="connsiteY67" fmla="*/ 89877 h 2543915"/>
                <a:gd name="connsiteX68" fmla="*/ 1012303 w 1384138"/>
                <a:gd name="connsiteY68"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279003 w 1384138"/>
                <a:gd name="connsiteY43" fmla="*/ 1588477 h 2543915"/>
                <a:gd name="connsiteX44" fmla="*/ 1101203 w 1384138"/>
                <a:gd name="connsiteY44" fmla="*/ 1436077 h 2543915"/>
                <a:gd name="connsiteX45" fmla="*/ 1088503 w 1384138"/>
                <a:gd name="connsiteY45" fmla="*/ 1423377 h 2543915"/>
                <a:gd name="connsiteX46" fmla="*/ 1050403 w 1384138"/>
                <a:gd name="connsiteY46" fmla="*/ 1194777 h 2543915"/>
                <a:gd name="connsiteX47" fmla="*/ 1025003 w 1384138"/>
                <a:gd name="connsiteY47" fmla="*/ 1131277 h 2543915"/>
                <a:gd name="connsiteX48" fmla="*/ 1025003 w 1384138"/>
                <a:gd name="connsiteY48" fmla="*/ 1131277 h 2543915"/>
                <a:gd name="connsiteX49" fmla="*/ 1139303 w 1384138"/>
                <a:gd name="connsiteY49" fmla="*/ 1245577 h 2543915"/>
                <a:gd name="connsiteX50" fmla="*/ 1139303 w 1384138"/>
                <a:gd name="connsiteY50" fmla="*/ 1245577 h 2543915"/>
                <a:gd name="connsiteX51" fmla="*/ 1228203 w 1384138"/>
                <a:gd name="connsiteY51" fmla="*/ 1410677 h 2543915"/>
                <a:gd name="connsiteX52" fmla="*/ 1273337 w 1384138"/>
                <a:gd name="connsiteY52" fmla="*/ 1725051 h 2543915"/>
                <a:gd name="connsiteX53" fmla="*/ 1350709 w 1384138"/>
                <a:gd name="connsiteY53" fmla="*/ 2243602 h 2543915"/>
                <a:gd name="connsiteX54" fmla="*/ 1317103 w 1384138"/>
                <a:gd name="connsiteY54" fmla="*/ 1690077 h 2543915"/>
                <a:gd name="connsiteX55" fmla="*/ 1303035 w 1384138"/>
                <a:gd name="connsiteY55" fmla="*/ 1624818 h 2543915"/>
                <a:gd name="connsiteX56" fmla="*/ 1209837 w 1384138"/>
                <a:gd name="connsiteY56" fmla="*/ 1223108 h 2543915"/>
                <a:gd name="connsiteX57" fmla="*/ 1366731 w 1384138"/>
                <a:gd name="connsiteY57" fmla="*/ 1287976 h 2543915"/>
                <a:gd name="connsiteX58" fmla="*/ 1363268 w 1384138"/>
                <a:gd name="connsiteY58" fmla="*/ 1255422 h 2543915"/>
                <a:gd name="connsiteX59" fmla="*/ 1215503 w 1384138"/>
                <a:gd name="connsiteY59" fmla="*/ 1169377 h 2543915"/>
                <a:gd name="connsiteX60" fmla="*/ 1088503 w 1384138"/>
                <a:gd name="connsiteY60" fmla="*/ 1105877 h 2543915"/>
                <a:gd name="connsiteX61" fmla="*/ 923403 w 1384138"/>
                <a:gd name="connsiteY61" fmla="*/ 889977 h 2543915"/>
                <a:gd name="connsiteX62" fmla="*/ 745603 w 1384138"/>
                <a:gd name="connsiteY62" fmla="*/ 775677 h 2543915"/>
                <a:gd name="connsiteX63" fmla="*/ 631303 w 1384138"/>
                <a:gd name="connsiteY63" fmla="*/ 737577 h 2543915"/>
                <a:gd name="connsiteX64" fmla="*/ 565067 w 1384138"/>
                <a:gd name="connsiteY64" fmla="*/ 563098 h 2543915"/>
                <a:gd name="connsiteX65" fmla="*/ 607271 w 1384138"/>
                <a:gd name="connsiteY65" fmla="*/ 252242 h 2543915"/>
                <a:gd name="connsiteX66" fmla="*/ 732903 w 1384138"/>
                <a:gd name="connsiteY66" fmla="*/ 102577 h 2543915"/>
                <a:gd name="connsiteX67" fmla="*/ 1012303 w 1384138"/>
                <a:gd name="connsiteY67" fmla="*/ 89877 h 2543915"/>
                <a:gd name="connsiteX68" fmla="*/ 1012303 w 1384138"/>
                <a:gd name="connsiteY68"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215699 w 1384138"/>
                <a:gd name="connsiteY43" fmla="*/ 1876865 h 2543915"/>
                <a:gd name="connsiteX44" fmla="*/ 1101203 w 1384138"/>
                <a:gd name="connsiteY44" fmla="*/ 1436077 h 2543915"/>
                <a:gd name="connsiteX45" fmla="*/ 1088503 w 1384138"/>
                <a:gd name="connsiteY45" fmla="*/ 1423377 h 2543915"/>
                <a:gd name="connsiteX46" fmla="*/ 1050403 w 1384138"/>
                <a:gd name="connsiteY46" fmla="*/ 1194777 h 2543915"/>
                <a:gd name="connsiteX47" fmla="*/ 1025003 w 1384138"/>
                <a:gd name="connsiteY47" fmla="*/ 1131277 h 2543915"/>
                <a:gd name="connsiteX48" fmla="*/ 1025003 w 1384138"/>
                <a:gd name="connsiteY48" fmla="*/ 1131277 h 2543915"/>
                <a:gd name="connsiteX49" fmla="*/ 1139303 w 1384138"/>
                <a:gd name="connsiteY49" fmla="*/ 1245577 h 2543915"/>
                <a:gd name="connsiteX50" fmla="*/ 1139303 w 1384138"/>
                <a:gd name="connsiteY50" fmla="*/ 1245577 h 2543915"/>
                <a:gd name="connsiteX51" fmla="*/ 1228203 w 1384138"/>
                <a:gd name="connsiteY51" fmla="*/ 1410677 h 2543915"/>
                <a:gd name="connsiteX52" fmla="*/ 1273337 w 1384138"/>
                <a:gd name="connsiteY52" fmla="*/ 1725051 h 2543915"/>
                <a:gd name="connsiteX53" fmla="*/ 1350709 w 1384138"/>
                <a:gd name="connsiteY53" fmla="*/ 2243602 h 2543915"/>
                <a:gd name="connsiteX54" fmla="*/ 1317103 w 1384138"/>
                <a:gd name="connsiteY54" fmla="*/ 1690077 h 2543915"/>
                <a:gd name="connsiteX55" fmla="*/ 1303035 w 1384138"/>
                <a:gd name="connsiteY55" fmla="*/ 1624818 h 2543915"/>
                <a:gd name="connsiteX56" fmla="*/ 1209837 w 1384138"/>
                <a:gd name="connsiteY56" fmla="*/ 1223108 h 2543915"/>
                <a:gd name="connsiteX57" fmla="*/ 1366731 w 1384138"/>
                <a:gd name="connsiteY57" fmla="*/ 1287976 h 2543915"/>
                <a:gd name="connsiteX58" fmla="*/ 1363268 w 1384138"/>
                <a:gd name="connsiteY58" fmla="*/ 1255422 h 2543915"/>
                <a:gd name="connsiteX59" fmla="*/ 1215503 w 1384138"/>
                <a:gd name="connsiteY59" fmla="*/ 1169377 h 2543915"/>
                <a:gd name="connsiteX60" fmla="*/ 1088503 w 1384138"/>
                <a:gd name="connsiteY60" fmla="*/ 1105877 h 2543915"/>
                <a:gd name="connsiteX61" fmla="*/ 923403 w 1384138"/>
                <a:gd name="connsiteY61" fmla="*/ 889977 h 2543915"/>
                <a:gd name="connsiteX62" fmla="*/ 745603 w 1384138"/>
                <a:gd name="connsiteY62" fmla="*/ 775677 h 2543915"/>
                <a:gd name="connsiteX63" fmla="*/ 631303 w 1384138"/>
                <a:gd name="connsiteY63" fmla="*/ 737577 h 2543915"/>
                <a:gd name="connsiteX64" fmla="*/ 565067 w 1384138"/>
                <a:gd name="connsiteY64" fmla="*/ 563098 h 2543915"/>
                <a:gd name="connsiteX65" fmla="*/ 607271 w 1384138"/>
                <a:gd name="connsiteY65" fmla="*/ 252242 h 2543915"/>
                <a:gd name="connsiteX66" fmla="*/ 732903 w 1384138"/>
                <a:gd name="connsiteY66" fmla="*/ 102577 h 2543915"/>
                <a:gd name="connsiteX67" fmla="*/ 1012303 w 1384138"/>
                <a:gd name="connsiteY67" fmla="*/ 89877 h 2543915"/>
                <a:gd name="connsiteX68" fmla="*/ 1012303 w 1384138"/>
                <a:gd name="connsiteY68"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66319 w 1384138"/>
                <a:gd name="connsiteY43" fmla="*/ 1789993 h 2543915"/>
                <a:gd name="connsiteX44" fmla="*/ 1215699 w 1384138"/>
                <a:gd name="connsiteY44" fmla="*/ 1876865 h 2543915"/>
                <a:gd name="connsiteX45" fmla="*/ 1101203 w 1384138"/>
                <a:gd name="connsiteY45" fmla="*/ 1436077 h 2543915"/>
                <a:gd name="connsiteX46" fmla="*/ 1088503 w 1384138"/>
                <a:gd name="connsiteY46" fmla="*/ 1423377 h 2543915"/>
                <a:gd name="connsiteX47" fmla="*/ 1050403 w 1384138"/>
                <a:gd name="connsiteY47" fmla="*/ 1194777 h 2543915"/>
                <a:gd name="connsiteX48" fmla="*/ 1025003 w 1384138"/>
                <a:gd name="connsiteY48" fmla="*/ 1131277 h 2543915"/>
                <a:gd name="connsiteX49" fmla="*/ 1025003 w 1384138"/>
                <a:gd name="connsiteY49" fmla="*/ 1131277 h 2543915"/>
                <a:gd name="connsiteX50" fmla="*/ 1139303 w 1384138"/>
                <a:gd name="connsiteY50" fmla="*/ 1245577 h 2543915"/>
                <a:gd name="connsiteX51" fmla="*/ 1139303 w 1384138"/>
                <a:gd name="connsiteY51" fmla="*/ 1245577 h 2543915"/>
                <a:gd name="connsiteX52" fmla="*/ 1228203 w 1384138"/>
                <a:gd name="connsiteY52" fmla="*/ 1410677 h 2543915"/>
                <a:gd name="connsiteX53" fmla="*/ 1273337 w 1384138"/>
                <a:gd name="connsiteY53" fmla="*/ 1725051 h 2543915"/>
                <a:gd name="connsiteX54" fmla="*/ 1350709 w 1384138"/>
                <a:gd name="connsiteY54" fmla="*/ 2243602 h 2543915"/>
                <a:gd name="connsiteX55" fmla="*/ 1317103 w 1384138"/>
                <a:gd name="connsiteY55" fmla="*/ 1690077 h 2543915"/>
                <a:gd name="connsiteX56" fmla="*/ 1303035 w 1384138"/>
                <a:gd name="connsiteY56" fmla="*/ 1624818 h 2543915"/>
                <a:gd name="connsiteX57" fmla="*/ 1209837 w 1384138"/>
                <a:gd name="connsiteY57" fmla="*/ 1223108 h 2543915"/>
                <a:gd name="connsiteX58" fmla="*/ 1366731 w 1384138"/>
                <a:gd name="connsiteY58" fmla="*/ 1287976 h 2543915"/>
                <a:gd name="connsiteX59" fmla="*/ 1363268 w 1384138"/>
                <a:gd name="connsiteY59" fmla="*/ 1255422 h 2543915"/>
                <a:gd name="connsiteX60" fmla="*/ 1215503 w 1384138"/>
                <a:gd name="connsiteY60" fmla="*/ 1169377 h 2543915"/>
                <a:gd name="connsiteX61" fmla="*/ 1088503 w 1384138"/>
                <a:gd name="connsiteY61" fmla="*/ 1105877 h 2543915"/>
                <a:gd name="connsiteX62" fmla="*/ 923403 w 1384138"/>
                <a:gd name="connsiteY62" fmla="*/ 889977 h 2543915"/>
                <a:gd name="connsiteX63" fmla="*/ 745603 w 1384138"/>
                <a:gd name="connsiteY63" fmla="*/ 775677 h 2543915"/>
                <a:gd name="connsiteX64" fmla="*/ 631303 w 1384138"/>
                <a:gd name="connsiteY64" fmla="*/ 737577 h 2543915"/>
                <a:gd name="connsiteX65" fmla="*/ 565067 w 1384138"/>
                <a:gd name="connsiteY65" fmla="*/ 563098 h 2543915"/>
                <a:gd name="connsiteX66" fmla="*/ 607271 w 1384138"/>
                <a:gd name="connsiteY66" fmla="*/ 252242 h 2543915"/>
                <a:gd name="connsiteX67" fmla="*/ 732903 w 1384138"/>
                <a:gd name="connsiteY67" fmla="*/ 102577 h 2543915"/>
                <a:gd name="connsiteX68" fmla="*/ 1012303 w 1384138"/>
                <a:gd name="connsiteY68" fmla="*/ 89877 h 2543915"/>
                <a:gd name="connsiteX69" fmla="*/ 1012303 w 1384138"/>
                <a:gd name="connsiteY69"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66319 w 1384138"/>
                <a:gd name="connsiteY43" fmla="*/ 1789993 h 2543915"/>
                <a:gd name="connsiteX44" fmla="*/ 1271969 w 1384138"/>
                <a:gd name="connsiteY44" fmla="*/ 2137118 h 2543915"/>
                <a:gd name="connsiteX45" fmla="*/ 1101203 w 1384138"/>
                <a:gd name="connsiteY45" fmla="*/ 1436077 h 2543915"/>
                <a:gd name="connsiteX46" fmla="*/ 1088503 w 1384138"/>
                <a:gd name="connsiteY46" fmla="*/ 1423377 h 2543915"/>
                <a:gd name="connsiteX47" fmla="*/ 1050403 w 1384138"/>
                <a:gd name="connsiteY47" fmla="*/ 1194777 h 2543915"/>
                <a:gd name="connsiteX48" fmla="*/ 1025003 w 1384138"/>
                <a:gd name="connsiteY48" fmla="*/ 1131277 h 2543915"/>
                <a:gd name="connsiteX49" fmla="*/ 1025003 w 1384138"/>
                <a:gd name="connsiteY49" fmla="*/ 1131277 h 2543915"/>
                <a:gd name="connsiteX50" fmla="*/ 1139303 w 1384138"/>
                <a:gd name="connsiteY50" fmla="*/ 1245577 h 2543915"/>
                <a:gd name="connsiteX51" fmla="*/ 1139303 w 1384138"/>
                <a:gd name="connsiteY51" fmla="*/ 1245577 h 2543915"/>
                <a:gd name="connsiteX52" fmla="*/ 1228203 w 1384138"/>
                <a:gd name="connsiteY52" fmla="*/ 1410677 h 2543915"/>
                <a:gd name="connsiteX53" fmla="*/ 1273337 w 1384138"/>
                <a:gd name="connsiteY53" fmla="*/ 1725051 h 2543915"/>
                <a:gd name="connsiteX54" fmla="*/ 1350709 w 1384138"/>
                <a:gd name="connsiteY54" fmla="*/ 2243602 h 2543915"/>
                <a:gd name="connsiteX55" fmla="*/ 1317103 w 1384138"/>
                <a:gd name="connsiteY55" fmla="*/ 1690077 h 2543915"/>
                <a:gd name="connsiteX56" fmla="*/ 1303035 w 1384138"/>
                <a:gd name="connsiteY56" fmla="*/ 1624818 h 2543915"/>
                <a:gd name="connsiteX57" fmla="*/ 1209837 w 1384138"/>
                <a:gd name="connsiteY57" fmla="*/ 1223108 h 2543915"/>
                <a:gd name="connsiteX58" fmla="*/ 1366731 w 1384138"/>
                <a:gd name="connsiteY58" fmla="*/ 1287976 h 2543915"/>
                <a:gd name="connsiteX59" fmla="*/ 1363268 w 1384138"/>
                <a:gd name="connsiteY59" fmla="*/ 1255422 h 2543915"/>
                <a:gd name="connsiteX60" fmla="*/ 1215503 w 1384138"/>
                <a:gd name="connsiteY60" fmla="*/ 1169377 h 2543915"/>
                <a:gd name="connsiteX61" fmla="*/ 1088503 w 1384138"/>
                <a:gd name="connsiteY61" fmla="*/ 1105877 h 2543915"/>
                <a:gd name="connsiteX62" fmla="*/ 923403 w 1384138"/>
                <a:gd name="connsiteY62" fmla="*/ 889977 h 2543915"/>
                <a:gd name="connsiteX63" fmla="*/ 745603 w 1384138"/>
                <a:gd name="connsiteY63" fmla="*/ 775677 h 2543915"/>
                <a:gd name="connsiteX64" fmla="*/ 631303 w 1384138"/>
                <a:gd name="connsiteY64" fmla="*/ 737577 h 2543915"/>
                <a:gd name="connsiteX65" fmla="*/ 565067 w 1384138"/>
                <a:gd name="connsiteY65" fmla="*/ 563098 h 2543915"/>
                <a:gd name="connsiteX66" fmla="*/ 607271 w 1384138"/>
                <a:gd name="connsiteY66" fmla="*/ 252242 h 2543915"/>
                <a:gd name="connsiteX67" fmla="*/ 732903 w 1384138"/>
                <a:gd name="connsiteY67" fmla="*/ 102577 h 2543915"/>
                <a:gd name="connsiteX68" fmla="*/ 1012303 w 1384138"/>
                <a:gd name="connsiteY68" fmla="*/ 89877 h 2543915"/>
                <a:gd name="connsiteX69" fmla="*/ 1012303 w 1384138"/>
                <a:gd name="connsiteY69"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66319 w 1384138"/>
                <a:gd name="connsiteY43" fmla="*/ 1789993 h 2543915"/>
                <a:gd name="connsiteX44" fmla="*/ 1271969 w 1384138"/>
                <a:gd name="connsiteY44" fmla="*/ 2137118 h 2543915"/>
                <a:gd name="connsiteX45" fmla="*/ 1101203 w 1384138"/>
                <a:gd name="connsiteY45" fmla="*/ 1436077 h 2543915"/>
                <a:gd name="connsiteX46" fmla="*/ 1088503 w 1384138"/>
                <a:gd name="connsiteY46" fmla="*/ 1423377 h 2543915"/>
                <a:gd name="connsiteX47" fmla="*/ 1050403 w 1384138"/>
                <a:gd name="connsiteY47" fmla="*/ 1194777 h 2543915"/>
                <a:gd name="connsiteX48" fmla="*/ 1025003 w 1384138"/>
                <a:gd name="connsiteY48" fmla="*/ 1131277 h 2543915"/>
                <a:gd name="connsiteX49" fmla="*/ 1025003 w 1384138"/>
                <a:gd name="connsiteY49" fmla="*/ 1131277 h 2543915"/>
                <a:gd name="connsiteX50" fmla="*/ 1139303 w 1384138"/>
                <a:gd name="connsiteY50" fmla="*/ 1245577 h 2543915"/>
                <a:gd name="connsiteX51" fmla="*/ 1139303 w 1384138"/>
                <a:gd name="connsiteY51" fmla="*/ 1245577 h 2543915"/>
                <a:gd name="connsiteX52" fmla="*/ 1194455 w 1384138"/>
                <a:gd name="connsiteY52" fmla="*/ 1410166 h 2543915"/>
                <a:gd name="connsiteX53" fmla="*/ 1228203 w 1384138"/>
                <a:gd name="connsiteY53" fmla="*/ 1410677 h 2543915"/>
                <a:gd name="connsiteX54" fmla="*/ 1273337 w 1384138"/>
                <a:gd name="connsiteY54" fmla="*/ 1725051 h 2543915"/>
                <a:gd name="connsiteX55" fmla="*/ 1350709 w 1384138"/>
                <a:gd name="connsiteY55" fmla="*/ 2243602 h 2543915"/>
                <a:gd name="connsiteX56" fmla="*/ 1317103 w 1384138"/>
                <a:gd name="connsiteY56" fmla="*/ 1690077 h 2543915"/>
                <a:gd name="connsiteX57" fmla="*/ 1303035 w 1384138"/>
                <a:gd name="connsiteY57" fmla="*/ 1624818 h 2543915"/>
                <a:gd name="connsiteX58" fmla="*/ 1209837 w 1384138"/>
                <a:gd name="connsiteY58" fmla="*/ 1223108 h 2543915"/>
                <a:gd name="connsiteX59" fmla="*/ 1366731 w 1384138"/>
                <a:gd name="connsiteY59" fmla="*/ 1287976 h 2543915"/>
                <a:gd name="connsiteX60" fmla="*/ 1363268 w 1384138"/>
                <a:gd name="connsiteY60" fmla="*/ 1255422 h 2543915"/>
                <a:gd name="connsiteX61" fmla="*/ 1215503 w 1384138"/>
                <a:gd name="connsiteY61" fmla="*/ 1169377 h 2543915"/>
                <a:gd name="connsiteX62" fmla="*/ 1088503 w 1384138"/>
                <a:gd name="connsiteY62" fmla="*/ 1105877 h 2543915"/>
                <a:gd name="connsiteX63" fmla="*/ 923403 w 1384138"/>
                <a:gd name="connsiteY63" fmla="*/ 889977 h 2543915"/>
                <a:gd name="connsiteX64" fmla="*/ 745603 w 1384138"/>
                <a:gd name="connsiteY64" fmla="*/ 775677 h 2543915"/>
                <a:gd name="connsiteX65" fmla="*/ 631303 w 1384138"/>
                <a:gd name="connsiteY65" fmla="*/ 737577 h 2543915"/>
                <a:gd name="connsiteX66" fmla="*/ 565067 w 1384138"/>
                <a:gd name="connsiteY66" fmla="*/ 563098 h 2543915"/>
                <a:gd name="connsiteX67" fmla="*/ 607271 w 1384138"/>
                <a:gd name="connsiteY67" fmla="*/ 252242 h 2543915"/>
                <a:gd name="connsiteX68" fmla="*/ 732903 w 1384138"/>
                <a:gd name="connsiteY68" fmla="*/ 102577 h 2543915"/>
                <a:gd name="connsiteX69" fmla="*/ 1012303 w 1384138"/>
                <a:gd name="connsiteY69" fmla="*/ 89877 h 2543915"/>
                <a:gd name="connsiteX70" fmla="*/ 1012303 w 1384138"/>
                <a:gd name="connsiteY70"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66319 w 1384138"/>
                <a:gd name="connsiteY43" fmla="*/ 1789993 h 2543915"/>
                <a:gd name="connsiteX44" fmla="*/ 1271969 w 1384138"/>
                <a:gd name="connsiteY44" fmla="*/ 2137118 h 2543915"/>
                <a:gd name="connsiteX45" fmla="*/ 1101203 w 1384138"/>
                <a:gd name="connsiteY45" fmla="*/ 1436077 h 2543915"/>
                <a:gd name="connsiteX46" fmla="*/ 1088503 w 1384138"/>
                <a:gd name="connsiteY46" fmla="*/ 1423377 h 2543915"/>
                <a:gd name="connsiteX47" fmla="*/ 1050403 w 1384138"/>
                <a:gd name="connsiteY47" fmla="*/ 1194777 h 2543915"/>
                <a:gd name="connsiteX48" fmla="*/ 1025003 w 1384138"/>
                <a:gd name="connsiteY48" fmla="*/ 1131277 h 2543915"/>
                <a:gd name="connsiteX49" fmla="*/ 1025003 w 1384138"/>
                <a:gd name="connsiteY49" fmla="*/ 1131277 h 2543915"/>
                <a:gd name="connsiteX50" fmla="*/ 1139303 w 1384138"/>
                <a:gd name="connsiteY50" fmla="*/ 1245577 h 2543915"/>
                <a:gd name="connsiteX51" fmla="*/ 1139303 w 1384138"/>
                <a:gd name="connsiteY51" fmla="*/ 1245577 h 2543915"/>
                <a:gd name="connsiteX52" fmla="*/ 1194455 w 1384138"/>
                <a:gd name="connsiteY52" fmla="*/ 1410166 h 2543915"/>
                <a:gd name="connsiteX53" fmla="*/ 1273337 w 1384138"/>
                <a:gd name="connsiteY53" fmla="*/ 1725051 h 2543915"/>
                <a:gd name="connsiteX54" fmla="*/ 1350709 w 1384138"/>
                <a:gd name="connsiteY54" fmla="*/ 2243602 h 2543915"/>
                <a:gd name="connsiteX55" fmla="*/ 1317103 w 1384138"/>
                <a:gd name="connsiteY55" fmla="*/ 1690077 h 2543915"/>
                <a:gd name="connsiteX56" fmla="*/ 1303035 w 1384138"/>
                <a:gd name="connsiteY56" fmla="*/ 1624818 h 2543915"/>
                <a:gd name="connsiteX57" fmla="*/ 1209837 w 1384138"/>
                <a:gd name="connsiteY57" fmla="*/ 1223108 h 2543915"/>
                <a:gd name="connsiteX58" fmla="*/ 1366731 w 1384138"/>
                <a:gd name="connsiteY58" fmla="*/ 1287976 h 2543915"/>
                <a:gd name="connsiteX59" fmla="*/ 1363268 w 1384138"/>
                <a:gd name="connsiteY59" fmla="*/ 1255422 h 2543915"/>
                <a:gd name="connsiteX60" fmla="*/ 1215503 w 1384138"/>
                <a:gd name="connsiteY60" fmla="*/ 1169377 h 2543915"/>
                <a:gd name="connsiteX61" fmla="*/ 1088503 w 1384138"/>
                <a:gd name="connsiteY61" fmla="*/ 1105877 h 2543915"/>
                <a:gd name="connsiteX62" fmla="*/ 923403 w 1384138"/>
                <a:gd name="connsiteY62" fmla="*/ 889977 h 2543915"/>
                <a:gd name="connsiteX63" fmla="*/ 745603 w 1384138"/>
                <a:gd name="connsiteY63" fmla="*/ 775677 h 2543915"/>
                <a:gd name="connsiteX64" fmla="*/ 631303 w 1384138"/>
                <a:gd name="connsiteY64" fmla="*/ 737577 h 2543915"/>
                <a:gd name="connsiteX65" fmla="*/ 565067 w 1384138"/>
                <a:gd name="connsiteY65" fmla="*/ 563098 h 2543915"/>
                <a:gd name="connsiteX66" fmla="*/ 607271 w 1384138"/>
                <a:gd name="connsiteY66" fmla="*/ 252242 h 2543915"/>
                <a:gd name="connsiteX67" fmla="*/ 732903 w 1384138"/>
                <a:gd name="connsiteY67" fmla="*/ 102577 h 2543915"/>
                <a:gd name="connsiteX68" fmla="*/ 1012303 w 1384138"/>
                <a:gd name="connsiteY68" fmla="*/ 89877 h 2543915"/>
                <a:gd name="connsiteX69" fmla="*/ 1012303 w 1384138"/>
                <a:gd name="connsiteY69"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66319 w 1384138"/>
                <a:gd name="connsiteY43" fmla="*/ 1789993 h 2543915"/>
                <a:gd name="connsiteX44" fmla="*/ 1271969 w 1384138"/>
                <a:gd name="connsiteY44" fmla="*/ 2137118 h 2543915"/>
                <a:gd name="connsiteX45" fmla="*/ 1101203 w 1384138"/>
                <a:gd name="connsiteY45" fmla="*/ 1436077 h 2543915"/>
                <a:gd name="connsiteX46" fmla="*/ 1088503 w 1384138"/>
                <a:gd name="connsiteY46" fmla="*/ 1423377 h 2543915"/>
                <a:gd name="connsiteX47" fmla="*/ 1050403 w 1384138"/>
                <a:gd name="connsiteY47" fmla="*/ 1194777 h 2543915"/>
                <a:gd name="connsiteX48" fmla="*/ 1025003 w 1384138"/>
                <a:gd name="connsiteY48" fmla="*/ 1131277 h 2543915"/>
                <a:gd name="connsiteX49" fmla="*/ 1025003 w 1384138"/>
                <a:gd name="connsiteY49" fmla="*/ 1131277 h 2543915"/>
                <a:gd name="connsiteX50" fmla="*/ 1139303 w 1384138"/>
                <a:gd name="connsiteY50" fmla="*/ 1245577 h 2543915"/>
                <a:gd name="connsiteX51" fmla="*/ 1139303 w 1384138"/>
                <a:gd name="connsiteY51" fmla="*/ 1245577 h 2543915"/>
                <a:gd name="connsiteX52" fmla="*/ 1194455 w 1384138"/>
                <a:gd name="connsiteY52" fmla="*/ 1410166 h 2543915"/>
                <a:gd name="connsiteX53" fmla="*/ 1273337 w 1384138"/>
                <a:gd name="connsiteY53" fmla="*/ 1725051 h 2543915"/>
                <a:gd name="connsiteX54" fmla="*/ 1350709 w 1384138"/>
                <a:gd name="connsiteY54" fmla="*/ 2243602 h 2543915"/>
                <a:gd name="connsiteX55" fmla="*/ 1317103 w 1384138"/>
                <a:gd name="connsiteY55" fmla="*/ 1690077 h 2543915"/>
                <a:gd name="connsiteX56" fmla="*/ 1253798 w 1384138"/>
                <a:gd name="connsiteY56" fmla="*/ 1448971 h 2543915"/>
                <a:gd name="connsiteX57" fmla="*/ 1209837 w 1384138"/>
                <a:gd name="connsiteY57" fmla="*/ 1223108 h 2543915"/>
                <a:gd name="connsiteX58" fmla="*/ 1366731 w 1384138"/>
                <a:gd name="connsiteY58" fmla="*/ 1287976 h 2543915"/>
                <a:gd name="connsiteX59" fmla="*/ 1363268 w 1384138"/>
                <a:gd name="connsiteY59" fmla="*/ 1255422 h 2543915"/>
                <a:gd name="connsiteX60" fmla="*/ 1215503 w 1384138"/>
                <a:gd name="connsiteY60" fmla="*/ 1169377 h 2543915"/>
                <a:gd name="connsiteX61" fmla="*/ 1088503 w 1384138"/>
                <a:gd name="connsiteY61" fmla="*/ 1105877 h 2543915"/>
                <a:gd name="connsiteX62" fmla="*/ 923403 w 1384138"/>
                <a:gd name="connsiteY62" fmla="*/ 889977 h 2543915"/>
                <a:gd name="connsiteX63" fmla="*/ 745603 w 1384138"/>
                <a:gd name="connsiteY63" fmla="*/ 775677 h 2543915"/>
                <a:gd name="connsiteX64" fmla="*/ 631303 w 1384138"/>
                <a:gd name="connsiteY64" fmla="*/ 737577 h 2543915"/>
                <a:gd name="connsiteX65" fmla="*/ 565067 w 1384138"/>
                <a:gd name="connsiteY65" fmla="*/ 563098 h 2543915"/>
                <a:gd name="connsiteX66" fmla="*/ 607271 w 1384138"/>
                <a:gd name="connsiteY66" fmla="*/ 252242 h 2543915"/>
                <a:gd name="connsiteX67" fmla="*/ 732903 w 1384138"/>
                <a:gd name="connsiteY67" fmla="*/ 102577 h 2543915"/>
                <a:gd name="connsiteX68" fmla="*/ 1012303 w 1384138"/>
                <a:gd name="connsiteY68" fmla="*/ 89877 h 2543915"/>
                <a:gd name="connsiteX69" fmla="*/ 1012303 w 1384138"/>
                <a:gd name="connsiteY69"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66319 w 1384138"/>
                <a:gd name="connsiteY43" fmla="*/ 1789993 h 2543915"/>
                <a:gd name="connsiteX44" fmla="*/ 1271969 w 1384138"/>
                <a:gd name="connsiteY44" fmla="*/ 2137118 h 2543915"/>
                <a:gd name="connsiteX45" fmla="*/ 1101203 w 1384138"/>
                <a:gd name="connsiteY45" fmla="*/ 1436077 h 2543915"/>
                <a:gd name="connsiteX46" fmla="*/ 1088503 w 1384138"/>
                <a:gd name="connsiteY46" fmla="*/ 1423377 h 2543915"/>
                <a:gd name="connsiteX47" fmla="*/ 1050403 w 1384138"/>
                <a:gd name="connsiteY47" fmla="*/ 1194777 h 2543915"/>
                <a:gd name="connsiteX48" fmla="*/ 1025003 w 1384138"/>
                <a:gd name="connsiteY48" fmla="*/ 1131277 h 2543915"/>
                <a:gd name="connsiteX49" fmla="*/ 1025003 w 1384138"/>
                <a:gd name="connsiteY49" fmla="*/ 1131277 h 2543915"/>
                <a:gd name="connsiteX50" fmla="*/ 1139303 w 1384138"/>
                <a:gd name="connsiteY50" fmla="*/ 1245577 h 2543915"/>
                <a:gd name="connsiteX51" fmla="*/ 1139303 w 1384138"/>
                <a:gd name="connsiteY51" fmla="*/ 1245577 h 2543915"/>
                <a:gd name="connsiteX52" fmla="*/ 1194455 w 1384138"/>
                <a:gd name="connsiteY52" fmla="*/ 1410166 h 2543915"/>
                <a:gd name="connsiteX53" fmla="*/ 1273337 w 1384138"/>
                <a:gd name="connsiteY53" fmla="*/ 1725051 h 2543915"/>
                <a:gd name="connsiteX54" fmla="*/ 1350709 w 1384138"/>
                <a:gd name="connsiteY54" fmla="*/ 2243602 h 2543915"/>
                <a:gd name="connsiteX55" fmla="*/ 1303035 w 1384138"/>
                <a:gd name="connsiteY55" fmla="*/ 1725246 h 2543915"/>
                <a:gd name="connsiteX56" fmla="*/ 1253798 w 1384138"/>
                <a:gd name="connsiteY56" fmla="*/ 1448971 h 2543915"/>
                <a:gd name="connsiteX57" fmla="*/ 1209837 w 1384138"/>
                <a:gd name="connsiteY57" fmla="*/ 1223108 h 2543915"/>
                <a:gd name="connsiteX58" fmla="*/ 1366731 w 1384138"/>
                <a:gd name="connsiteY58" fmla="*/ 1287976 h 2543915"/>
                <a:gd name="connsiteX59" fmla="*/ 1363268 w 1384138"/>
                <a:gd name="connsiteY59" fmla="*/ 1255422 h 2543915"/>
                <a:gd name="connsiteX60" fmla="*/ 1215503 w 1384138"/>
                <a:gd name="connsiteY60" fmla="*/ 1169377 h 2543915"/>
                <a:gd name="connsiteX61" fmla="*/ 1088503 w 1384138"/>
                <a:gd name="connsiteY61" fmla="*/ 1105877 h 2543915"/>
                <a:gd name="connsiteX62" fmla="*/ 923403 w 1384138"/>
                <a:gd name="connsiteY62" fmla="*/ 889977 h 2543915"/>
                <a:gd name="connsiteX63" fmla="*/ 745603 w 1384138"/>
                <a:gd name="connsiteY63" fmla="*/ 775677 h 2543915"/>
                <a:gd name="connsiteX64" fmla="*/ 631303 w 1384138"/>
                <a:gd name="connsiteY64" fmla="*/ 737577 h 2543915"/>
                <a:gd name="connsiteX65" fmla="*/ 565067 w 1384138"/>
                <a:gd name="connsiteY65" fmla="*/ 563098 h 2543915"/>
                <a:gd name="connsiteX66" fmla="*/ 607271 w 1384138"/>
                <a:gd name="connsiteY66" fmla="*/ 252242 h 2543915"/>
                <a:gd name="connsiteX67" fmla="*/ 732903 w 1384138"/>
                <a:gd name="connsiteY67" fmla="*/ 102577 h 2543915"/>
                <a:gd name="connsiteX68" fmla="*/ 1012303 w 1384138"/>
                <a:gd name="connsiteY68" fmla="*/ 89877 h 2543915"/>
                <a:gd name="connsiteX69" fmla="*/ 1012303 w 1384138"/>
                <a:gd name="connsiteY69"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52251 w 1384138"/>
                <a:gd name="connsiteY43" fmla="*/ 1825163 h 2543915"/>
                <a:gd name="connsiteX44" fmla="*/ 1271969 w 1384138"/>
                <a:gd name="connsiteY44" fmla="*/ 2137118 h 2543915"/>
                <a:gd name="connsiteX45" fmla="*/ 1101203 w 1384138"/>
                <a:gd name="connsiteY45" fmla="*/ 1436077 h 2543915"/>
                <a:gd name="connsiteX46" fmla="*/ 1088503 w 1384138"/>
                <a:gd name="connsiteY46" fmla="*/ 1423377 h 2543915"/>
                <a:gd name="connsiteX47" fmla="*/ 1050403 w 1384138"/>
                <a:gd name="connsiteY47" fmla="*/ 1194777 h 2543915"/>
                <a:gd name="connsiteX48" fmla="*/ 1025003 w 1384138"/>
                <a:gd name="connsiteY48" fmla="*/ 1131277 h 2543915"/>
                <a:gd name="connsiteX49" fmla="*/ 1025003 w 1384138"/>
                <a:gd name="connsiteY49" fmla="*/ 1131277 h 2543915"/>
                <a:gd name="connsiteX50" fmla="*/ 1139303 w 1384138"/>
                <a:gd name="connsiteY50" fmla="*/ 1245577 h 2543915"/>
                <a:gd name="connsiteX51" fmla="*/ 1139303 w 1384138"/>
                <a:gd name="connsiteY51" fmla="*/ 1245577 h 2543915"/>
                <a:gd name="connsiteX52" fmla="*/ 1194455 w 1384138"/>
                <a:gd name="connsiteY52" fmla="*/ 1410166 h 2543915"/>
                <a:gd name="connsiteX53" fmla="*/ 1273337 w 1384138"/>
                <a:gd name="connsiteY53" fmla="*/ 1725051 h 2543915"/>
                <a:gd name="connsiteX54" fmla="*/ 1350709 w 1384138"/>
                <a:gd name="connsiteY54" fmla="*/ 2243602 h 2543915"/>
                <a:gd name="connsiteX55" fmla="*/ 1303035 w 1384138"/>
                <a:gd name="connsiteY55" fmla="*/ 1725246 h 2543915"/>
                <a:gd name="connsiteX56" fmla="*/ 1253798 w 1384138"/>
                <a:gd name="connsiteY56" fmla="*/ 1448971 h 2543915"/>
                <a:gd name="connsiteX57" fmla="*/ 1209837 w 1384138"/>
                <a:gd name="connsiteY57" fmla="*/ 1223108 h 2543915"/>
                <a:gd name="connsiteX58" fmla="*/ 1366731 w 1384138"/>
                <a:gd name="connsiteY58" fmla="*/ 1287976 h 2543915"/>
                <a:gd name="connsiteX59" fmla="*/ 1363268 w 1384138"/>
                <a:gd name="connsiteY59" fmla="*/ 1255422 h 2543915"/>
                <a:gd name="connsiteX60" fmla="*/ 1215503 w 1384138"/>
                <a:gd name="connsiteY60" fmla="*/ 1169377 h 2543915"/>
                <a:gd name="connsiteX61" fmla="*/ 1088503 w 1384138"/>
                <a:gd name="connsiteY61" fmla="*/ 1105877 h 2543915"/>
                <a:gd name="connsiteX62" fmla="*/ 923403 w 1384138"/>
                <a:gd name="connsiteY62" fmla="*/ 889977 h 2543915"/>
                <a:gd name="connsiteX63" fmla="*/ 745603 w 1384138"/>
                <a:gd name="connsiteY63" fmla="*/ 775677 h 2543915"/>
                <a:gd name="connsiteX64" fmla="*/ 631303 w 1384138"/>
                <a:gd name="connsiteY64" fmla="*/ 737577 h 2543915"/>
                <a:gd name="connsiteX65" fmla="*/ 565067 w 1384138"/>
                <a:gd name="connsiteY65" fmla="*/ 563098 h 2543915"/>
                <a:gd name="connsiteX66" fmla="*/ 607271 w 1384138"/>
                <a:gd name="connsiteY66" fmla="*/ 252242 h 2543915"/>
                <a:gd name="connsiteX67" fmla="*/ 732903 w 1384138"/>
                <a:gd name="connsiteY67" fmla="*/ 102577 h 2543915"/>
                <a:gd name="connsiteX68" fmla="*/ 1012303 w 1384138"/>
                <a:gd name="connsiteY68" fmla="*/ 89877 h 2543915"/>
                <a:gd name="connsiteX69" fmla="*/ 1012303 w 1384138"/>
                <a:gd name="connsiteY69"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52251 w 1384138"/>
                <a:gd name="connsiteY43" fmla="*/ 1825163 h 2543915"/>
                <a:gd name="connsiteX44" fmla="*/ 1271969 w 1384138"/>
                <a:gd name="connsiteY44" fmla="*/ 2137118 h 2543915"/>
                <a:gd name="connsiteX45" fmla="*/ 1101203 w 1384138"/>
                <a:gd name="connsiteY45" fmla="*/ 1436077 h 2543915"/>
                <a:gd name="connsiteX46" fmla="*/ 1088503 w 1384138"/>
                <a:gd name="connsiteY46" fmla="*/ 1423377 h 2543915"/>
                <a:gd name="connsiteX47" fmla="*/ 1050403 w 1384138"/>
                <a:gd name="connsiteY47" fmla="*/ 1194777 h 2543915"/>
                <a:gd name="connsiteX48" fmla="*/ 1025003 w 1384138"/>
                <a:gd name="connsiteY48" fmla="*/ 1131277 h 2543915"/>
                <a:gd name="connsiteX49" fmla="*/ 1025003 w 1384138"/>
                <a:gd name="connsiteY49" fmla="*/ 1131277 h 2543915"/>
                <a:gd name="connsiteX50" fmla="*/ 1139303 w 1384138"/>
                <a:gd name="connsiteY50" fmla="*/ 1245577 h 2543915"/>
                <a:gd name="connsiteX51" fmla="*/ 1139303 w 1384138"/>
                <a:gd name="connsiteY51" fmla="*/ 1245577 h 2543915"/>
                <a:gd name="connsiteX52" fmla="*/ 1194455 w 1384138"/>
                <a:gd name="connsiteY52" fmla="*/ 1410166 h 2543915"/>
                <a:gd name="connsiteX53" fmla="*/ 1273337 w 1384138"/>
                <a:gd name="connsiteY53" fmla="*/ 1725051 h 2543915"/>
                <a:gd name="connsiteX54" fmla="*/ 1350709 w 1384138"/>
                <a:gd name="connsiteY54" fmla="*/ 2243602 h 2543915"/>
                <a:gd name="connsiteX55" fmla="*/ 1303035 w 1384138"/>
                <a:gd name="connsiteY55" fmla="*/ 1725246 h 2543915"/>
                <a:gd name="connsiteX56" fmla="*/ 1253798 w 1384138"/>
                <a:gd name="connsiteY56" fmla="*/ 1448971 h 2543915"/>
                <a:gd name="connsiteX57" fmla="*/ 1209837 w 1384138"/>
                <a:gd name="connsiteY57" fmla="*/ 1223108 h 2543915"/>
                <a:gd name="connsiteX58" fmla="*/ 1366731 w 1384138"/>
                <a:gd name="connsiteY58" fmla="*/ 1287976 h 2543915"/>
                <a:gd name="connsiteX59" fmla="*/ 1363268 w 1384138"/>
                <a:gd name="connsiteY59" fmla="*/ 1255422 h 2543915"/>
                <a:gd name="connsiteX60" fmla="*/ 1215503 w 1384138"/>
                <a:gd name="connsiteY60" fmla="*/ 1169377 h 2543915"/>
                <a:gd name="connsiteX61" fmla="*/ 1088503 w 1384138"/>
                <a:gd name="connsiteY61" fmla="*/ 1105877 h 2543915"/>
                <a:gd name="connsiteX62" fmla="*/ 923403 w 1384138"/>
                <a:gd name="connsiteY62" fmla="*/ 889977 h 2543915"/>
                <a:gd name="connsiteX63" fmla="*/ 745603 w 1384138"/>
                <a:gd name="connsiteY63" fmla="*/ 775677 h 2543915"/>
                <a:gd name="connsiteX64" fmla="*/ 631303 w 1384138"/>
                <a:gd name="connsiteY64" fmla="*/ 737577 h 2543915"/>
                <a:gd name="connsiteX65" fmla="*/ 565067 w 1384138"/>
                <a:gd name="connsiteY65" fmla="*/ 563098 h 2543915"/>
                <a:gd name="connsiteX66" fmla="*/ 607271 w 1384138"/>
                <a:gd name="connsiteY66" fmla="*/ 252242 h 2543915"/>
                <a:gd name="connsiteX67" fmla="*/ 732903 w 1384138"/>
                <a:gd name="connsiteY67" fmla="*/ 102577 h 2543915"/>
                <a:gd name="connsiteX68" fmla="*/ 1012303 w 1384138"/>
                <a:gd name="connsiteY68" fmla="*/ 89877 h 2543915"/>
                <a:gd name="connsiteX69" fmla="*/ 1012303 w 1384138"/>
                <a:gd name="connsiteY69"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52251 w 1384138"/>
                <a:gd name="connsiteY43" fmla="*/ 1825163 h 2543915"/>
                <a:gd name="connsiteX44" fmla="*/ 1271969 w 1384138"/>
                <a:gd name="connsiteY44" fmla="*/ 2137118 h 2543915"/>
                <a:gd name="connsiteX45" fmla="*/ 1101203 w 1384138"/>
                <a:gd name="connsiteY45" fmla="*/ 1436077 h 2543915"/>
                <a:gd name="connsiteX46" fmla="*/ 1088503 w 1384138"/>
                <a:gd name="connsiteY46" fmla="*/ 1423377 h 2543915"/>
                <a:gd name="connsiteX47" fmla="*/ 1050403 w 1384138"/>
                <a:gd name="connsiteY47" fmla="*/ 1194777 h 2543915"/>
                <a:gd name="connsiteX48" fmla="*/ 1025003 w 1384138"/>
                <a:gd name="connsiteY48" fmla="*/ 1131277 h 2543915"/>
                <a:gd name="connsiteX49" fmla="*/ 1025003 w 1384138"/>
                <a:gd name="connsiteY49" fmla="*/ 1131277 h 2543915"/>
                <a:gd name="connsiteX50" fmla="*/ 1139303 w 1384138"/>
                <a:gd name="connsiteY50" fmla="*/ 1245577 h 2543915"/>
                <a:gd name="connsiteX51" fmla="*/ 1139303 w 1384138"/>
                <a:gd name="connsiteY51" fmla="*/ 1245577 h 2543915"/>
                <a:gd name="connsiteX52" fmla="*/ 1194455 w 1384138"/>
                <a:gd name="connsiteY52" fmla="*/ 1410166 h 2543915"/>
                <a:gd name="connsiteX53" fmla="*/ 1273337 w 1384138"/>
                <a:gd name="connsiteY53" fmla="*/ 1725051 h 2543915"/>
                <a:gd name="connsiteX54" fmla="*/ 1350709 w 1384138"/>
                <a:gd name="connsiteY54" fmla="*/ 2243602 h 2543915"/>
                <a:gd name="connsiteX55" fmla="*/ 1303035 w 1384138"/>
                <a:gd name="connsiteY55" fmla="*/ 1725246 h 2543915"/>
                <a:gd name="connsiteX56" fmla="*/ 1253798 w 1384138"/>
                <a:gd name="connsiteY56" fmla="*/ 1448971 h 2543915"/>
                <a:gd name="connsiteX57" fmla="*/ 1209837 w 1384138"/>
                <a:gd name="connsiteY57" fmla="*/ 1223108 h 2543915"/>
                <a:gd name="connsiteX58" fmla="*/ 1366731 w 1384138"/>
                <a:gd name="connsiteY58" fmla="*/ 1287976 h 2543915"/>
                <a:gd name="connsiteX59" fmla="*/ 1363268 w 1384138"/>
                <a:gd name="connsiteY59" fmla="*/ 1255422 h 2543915"/>
                <a:gd name="connsiteX60" fmla="*/ 1215503 w 1384138"/>
                <a:gd name="connsiteY60" fmla="*/ 1169377 h 2543915"/>
                <a:gd name="connsiteX61" fmla="*/ 1088503 w 1384138"/>
                <a:gd name="connsiteY61" fmla="*/ 1105877 h 2543915"/>
                <a:gd name="connsiteX62" fmla="*/ 923403 w 1384138"/>
                <a:gd name="connsiteY62" fmla="*/ 889977 h 2543915"/>
                <a:gd name="connsiteX63" fmla="*/ 745603 w 1384138"/>
                <a:gd name="connsiteY63" fmla="*/ 775677 h 2543915"/>
                <a:gd name="connsiteX64" fmla="*/ 631303 w 1384138"/>
                <a:gd name="connsiteY64" fmla="*/ 737577 h 2543915"/>
                <a:gd name="connsiteX65" fmla="*/ 565067 w 1384138"/>
                <a:gd name="connsiteY65" fmla="*/ 563098 h 2543915"/>
                <a:gd name="connsiteX66" fmla="*/ 607271 w 1384138"/>
                <a:gd name="connsiteY66" fmla="*/ 252242 h 2543915"/>
                <a:gd name="connsiteX67" fmla="*/ 732903 w 1384138"/>
                <a:gd name="connsiteY67" fmla="*/ 102577 h 2543915"/>
                <a:gd name="connsiteX68" fmla="*/ 1012303 w 1384138"/>
                <a:gd name="connsiteY68" fmla="*/ 89877 h 2543915"/>
                <a:gd name="connsiteX69" fmla="*/ 1012303 w 1384138"/>
                <a:gd name="connsiteY69"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52251 w 1384138"/>
                <a:gd name="connsiteY43" fmla="*/ 1825163 h 2543915"/>
                <a:gd name="connsiteX44" fmla="*/ 1271969 w 1384138"/>
                <a:gd name="connsiteY44" fmla="*/ 2137118 h 2543915"/>
                <a:gd name="connsiteX45" fmla="*/ 1222590 w 1384138"/>
                <a:gd name="connsiteY45" fmla="*/ 1846264 h 2543915"/>
                <a:gd name="connsiteX46" fmla="*/ 1101203 w 1384138"/>
                <a:gd name="connsiteY46" fmla="*/ 1436077 h 2543915"/>
                <a:gd name="connsiteX47" fmla="*/ 1088503 w 1384138"/>
                <a:gd name="connsiteY47" fmla="*/ 1423377 h 2543915"/>
                <a:gd name="connsiteX48" fmla="*/ 1050403 w 1384138"/>
                <a:gd name="connsiteY48" fmla="*/ 1194777 h 2543915"/>
                <a:gd name="connsiteX49" fmla="*/ 1025003 w 1384138"/>
                <a:gd name="connsiteY49" fmla="*/ 1131277 h 2543915"/>
                <a:gd name="connsiteX50" fmla="*/ 1025003 w 1384138"/>
                <a:gd name="connsiteY50" fmla="*/ 1131277 h 2543915"/>
                <a:gd name="connsiteX51" fmla="*/ 1139303 w 1384138"/>
                <a:gd name="connsiteY51" fmla="*/ 1245577 h 2543915"/>
                <a:gd name="connsiteX52" fmla="*/ 1139303 w 1384138"/>
                <a:gd name="connsiteY52" fmla="*/ 1245577 h 2543915"/>
                <a:gd name="connsiteX53" fmla="*/ 1194455 w 1384138"/>
                <a:gd name="connsiteY53" fmla="*/ 1410166 h 2543915"/>
                <a:gd name="connsiteX54" fmla="*/ 1273337 w 1384138"/>
                <a:gd name="connsiteY54" fmla="*/ 1725051 h 2543915"/>
                <a:gd name="connsiteX55" fmla="*/ 1350709 w 1384138"/>
                <a:gd name="connsiteY55" fmla="*/ 2243602 h 2543915"/>
                <a:gd name="connsiteX56" fmla="*/ 1303035 w 1384138"/>
                <a:gd name="connsiteY56" fmla="*/ 1725246 h 2543915"/>
                <a:gd name="connsiteX57" fmla="*/ 1253798 w 1384138"/>
                <a:gd name="connsiteY57" fmla="*/ 1448971 h 2543915"/>
                <a:gd name="connsiteX58" fmla="*/ 1209837 w 1384138"/>
                <a:gd name="connsiteY58" fmla="*/ 1223108 h 2543915"/>
                <a:gd name="connsiteX59" fmla="*/ 1366731 w 1384138"/>
                <a:gd name="connsiteY59" fmla="*/ 1287976 h 2543915"/>
                <a:gd name="connsiteX60" fmla="*/ 1363268 w 1384138"/>
                <a:gd name="connsiteY60" fmla="*/ 1255422 h 2543915"/>
                <a:gd name="connsiteX61" fmla="*/ 1215503 w 1384138"/>
                <a:gd name="connsiteY61" fmla="*/ 1169377 h 2543915"/>
                <a:gd name="connsiteX62" fmla="*/ 1088503 w 1384138"/>
                <a:gd name="connsiteY62" fmla="*/ 1105877 h 2543915"/>
                <a:gd name="connsiteX63" fmla="*/ 923403 w 1384138"/>
                <a:gd name="connsiteY63" fmla="*/ 889977 h 2543915"/>
                <a:gd name="connsiteX64" fmla="*/ 745603 w 1384138"/>
                <a:gd name="connsiteY64" fmla="*/ 775677 h 2543915"/>
                <a:gd name="connsiteX65" fmla="*/ 631303 w 1384138"/>
                <a:gd name="connsiteY65" fmla="*/ 737577 h 2543915"/>
                <a:gd name="connsiteX66" fmla="*/ 565067 w 1384138"/>
                <a:gd name="connsiteY66" fmla="*/ 563098 h 2543915"/>
                <a:gd name="connsiteX67" fmla="*/ 607271 w 1384138"/>
                <a:gd name="connsiteY67" fmla="*/ 252242 h 2543915"/>
                <a:gd name="connsiteX68" fmla="*/ 732903 w 1384138"/>
                <a:gd name="connsiteY68" fmla="*/ 102577 h 2543915"/>
                <a:gd name="connsiteX69" fmla="*/ 1012303 w 1384138"/>
                <a:gd name="connsiteY69" fmla="*/ 89877 h 2543915"/>
                <a:gd name="connsiteX70" fmla="*/ 1012303 w 1384138"/>
                <a:gd name="connsiteY70"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52251 w 1384138"/>
                <a:gd name="connsiteY43" fmla="*/ 1825163 h 2543915"/>
                <a:gd name="connsiteX44" fmla="*/ 1271969 w 1384138"/>
                <a:gd name="connsiteY44" fmla="*/ 2137118 h 2543915"/>
                <a:gd name="connsiteX45" fmla="*/ 1215556 w 1384138"/>
                <a:gd name="connsiteY45" fmla="*/ 1853298 h 2543915"/>
                <a:gd name="connsiteX46" fmla="*/ 1101203 w 1384138"/>
                <a:gd name="connsiteY46" fmla="*/ 1436077 h 2543915"/>
                <a:gd name="connsiteX47" fmla="*/ 1088503 w 1384138"/>
                <a:gd name="connsiteY47" fmla="*/ 1423377 h 2543915"/>
                <a:gd name="connsiteX48" fmla="*/ 1050403 w 1384138"/>
                <a:gd name="connsiteY48" fmla="*/ 1194777 h 2543915"/>
                <a:gd name="connsiteX49" fmla="*/ 1025003 w 1384138"/>
                <a:gd name="connsiteY49" fmla="*/ 1131277 h 2543915"/>
                <a:gd name="connsiteX50" fmla="*/ 1025003 w 1384138"/>
                <a:gd name="connsiteY50" fmla="*/ 1131277 h 2543915"/>
                <a:gd name="connsiteX51" fmla="*/ 1139303 w 1384138"/>
                <a:gd name="connsiteY51" fmla="*/ 1245577 h 2543915"/>
                <a:gd name="connsiteX52" fmla="*/ 1139303 w 1384138"/>
                <a:gd name="connsiteY52" fmla="*/ 1245577 h 2543915"/>
                <a:gd name="connsiteX53" fmla="*/ 1194455 w 1384138"/>
                <a:gd name="connsiteY53" fmla="*/ 1410166 h 2543915"/>
                <a:gd name="connsiteX54" fmla="*/ 1273337 w 1384138"/>
                <a:gd name="connsiteY54" fmla="*/ 1725051 h 2543915"/>
                <a:gd name="connsiteX55" fmla="*/ 1350709 w 1384138"/>
                <a:gd name="connsiteY55" fmla="*/ 2243602 h 2543915"/>
                <a:gd name="connsiteX56" fmla="*/ 1303035 w 1384138"/>
                <a:gd name="connsiteY56" fmla="*/ 1725246 h 2543915"/>
                <a:gd name="connsiteX57" fmla="*/ 1253798 w 1384138"/>
                <a:gd name="connsiteY57" fmla="*/ 1448971 h 2543915"/>
                <a:gd name="connsiteX58" fmla="*/ 1209837 w 1384138"/>
                <a:gd name="connsiteY58" fmla="*/ 1223108 h 2543915"/>
                <a:gd name="connsiteX59" fmla="*/ 1366731 w 1384138"/>
                <a:gd name="connsiteY59" fmla="*/ 1287976 h 2543915"/>
                <a:gd name="connsiteX60" fmla="*/ 1363268 w 1384138"/>
                <a:gd name="connsiteY60" fmla="*/ 1255422 h 2543915"/>
                <a:gd name="connsiteX61" fmla="*/ 1215503 w 1384138"/>
                <a:gd name="connsiteY61" fmla="*/ 1169377 h 2543915"/>
                <a:gd name="connsiteX62" fmla="*/ 1088503 w 1384138"/>
                <a:gd name="connsiteY62" fmla="*/ 1105877 h 2543915"/>
                <a:gd name="connsiteX63" fmla="*/ 923403 w 1384138"/>
                <a:gd name="connsiteY63" fmla="*/ 889977 h 2543915"/>
                <a:gd name="connsiteX64" fmla="*/ 745603 w 1384138"/>
                <a:gd name="connsiteY64" fmla="*/ 775677 h 2543915"/>
                <a:gd name="connsiteX65" fmla="*/ 631303 w 1384138"/>
                <a:gd name="connsiteY65" fmla="*/ 737577 h 2543915"/>
                <a:gd name="connsiteX66" fmla="*/ 565067 w 1384138"/>
                <a:gd name="connsiteY66" fmla="*/ 563098 h 2543915"/>
                <a:gd name="connsiteX67" fmla="*/ 607271 w 1384138"/>
                <a:gd name="connsiteY67" fmla="*/ 252242 h 2543915"/>
                <a:gd name="connsiteX68" fmla="*/ 732903 w 1384138"/>
                <a:gd name="connsiteY68" fmla="*/ 102577 h 2543915"/>
                <a:gd name="connsiteX69" fmla="*/ 1012303 w 1384138"/>
                <a:gd name="connsiteY69" fmla="*/ 89877 h 2543915"/>
                <a:gd name="connsiteX70" fmla="*/ 1012303 w 1384138"/>
                <a:gd name="connsiteY70"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52251 w 1384138"/>
                <a:gd name="connsiteY43" fmla="*/ 1825163 h 2543915"/>
                <a:gd name="connsiteX44" fmla="*/ 1271969 w 1384138"/>
                <a:gd name="connsiteY44" fmla="*/ 2137118 h 2543915"/>
                <a:gd name="connsiteX45" fmla="*/ 1215556 w 1384138"/>
                <a:gd name="connsiteY45" fmla="*/ 1853298 h 2543915"/>
                <a:gd name="connsiteX46" fmla="*/ 1101203 w 1384138"/>
                <a:gd name="connsiteY46" fmla="*/ 1436077 h 2543915"/>
                <a:gd name="connsiteX47" fmla="*/ 1088503 w 1384138"/>
                <a:gd name="connsiteY47" fmla="*/ 1423377 h 2543915"/>
                <a:gd name="connsiteX48" fmla="*/ 1050403 w 1384138"/>
                <a:gd name="connsiteY48" fmla="*/ 1194777 h 2543915"/>
                <a:gd name="connsiteX49" fmla="*/ 1025003 w 1384138"/>
                <a:gd name="connsiteY49" fmla="*/ 1131277 h 2543915"/>
                <a:gd name="connsiteX50" fmla="*/ 1025003 w 1384138"/>
                <a:gd name="connsiteY50" fmla="*/ 1131277 h 2543915"/>
                <a:gd name="connsiteX51" fmla="*/ 1139303 w 1384138"/>
                <a:gd name="connsiteY51" fmla="*/ 1245577 h 2543915"/>
                <a:gd name="connsiteX52" fmla="*/ 1139303 w 1384138"/>
                <a:gd name="connsiteY52" fmla="*/ 1245577 h 2543915"/>
                <a:gd name="connsiteX53" fmla="*/ 1194455 w 1384138"/>
                <a:gd name="connsiteY53" fmla="*/ 1410166 h 2543915"/>
                <a:gd name="connsiteX54" fmla="*/ 1273337 w 1384138"/>
                <a:gd name="connsiteY54" fmla="*/ 1725051 h 2543915"/>
                <a:gd name="connsiteX55" fmla="*/ 1350709 w 1384138"/>
                <a:gd name="connsiteY55" fmla="*/ 2243602 h 2543915"/>
                <a:gd name="connsiteX56" fmla="*/ 1303035 w 1384138"/>
                <a:gd name="connsiteY56" fmla="*/ 1725246 h 2543915"/>
                <a:gd name="connsiteX57" fmla="*/ 1253798 w 1384138"/>
                <a:gd name="connsiteY57" fmla="*/ 1448971 h 2543915"/>
                <a:gd name="connsiteX58" fmla="*/ 1209837 w 1384138"/>
                <a:gd name="connsiteY58" fmla="*/ 1223108 h 2543915"/>
                <a:gd name="connsiteX59" fmla="*/ 1366731 w 1384138"/>
                <a:gd name="connsiteY59" fmla="*/ 1287976 h 2543915"/>
                <a:gd name="connsiteX60" fmla="*/ 1363268 w 1384138"/>
                <a:gd name="connsiteY60" fmla="*/ 1255422 h 2543915"/>
                <a:gd name="connsiteX61" fmla="*/ 1215503 w 1384138"/>
                <a:gd name="connsiteY61" fmla="*/ 1169377 h 2543915"/>
                <a:gd name="connsiteX62" fmla="*/ 1088503 w 1384138"/>
                <a:gd name="connsiteY62" fmla="*/ 1105877 h 2543915"/>
                <a:gd name="connsiteX63" fmla="*/ 923403 w 1384138"/>
                <a:gd name="connsiteY63" fmla="*/ 889977 h 2543915"/>
                <a:gd name="connsiteX64" fmla="*/ 745603 w 1384138"/>
                <a:gd name="connsiteY64" fmla="*/ 775677 h 2543915"/>
                <a:gd name="connsiteX65" fmla="*/ 631303 w 1384138"/>
                <a:gd name="connsiteY65" fmla="*/ 737577 h 2543915"/>
                <a:gd name="connsiteX66" fmla="*/ 565067 w 1384138"/>
                <a:gd name="connsiteY66" fmla="*/ 563098 h 2543915"/>
                <a:gd name="connsiteX67" fmla="*/ 607271 w 1384138"/>
                <a:gd name="connsiteY67" fmla="*/ 252242 h 2543915"/>
                <a:gd name="connsiteX68" fmla="*/ 732903 w 1384138"/>
                <a:gd name="connsiteY68" fmla="*/ 102577 h 2543915"/>
                <a:gd name="connsiteX69" fmla="*/ 1012303 w 1384138"/>
                <a:gd name="connsiteY69" fmla="*/ 89877 h 2543915"/>
                <a:gd name="connsiteX70" fmla="*/ 1012303 w 1384138"/>
                <a:gd name="connsiteY70"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52251 w 1384138"/>
                <a:gd name="connsiteY43" fmla="*/ 1825163 h 2543915"/>
                <a:gd name="connsiteX44" fmla="*/ 1271969 w 1384138"/>
                <a:gd name="connsiteY44" fmla="*/ 2137118 h 2543915"/>
                <a:gd name="connsiteX45" fmla="*/ 1215556 w 1384138"/>
                <a:gd name="connsiteY45" fmla="*/ 1853298 h 2543915"/>
                <a:gd name="connsiteX46" fmla="*/ 1101203 w 1384138"/>
                <a:gd name="connsiteY46" fmla="*/ 1436077 h 2543915"/>
                <a:gd name="connsiteX47" fmla="*/ 1088503 w 1384138"/>
                <a:gd name="connsiteY47" fmla="*/ 1423377 h 2543915"/>
                <a:gd name="connsiteX48" fmla="*/ 1050403 w 1384138"/>
                <a:gd name="connsiteY48" fmla="*/ 1194777 h 2543915"/>
                <a:gd name="connsiteX49" fmla="*/ 1025003 w 1384138"/>
                <a:gd name="connsiteY49" fmla="*/ 1131277 h 2543915"/>
                <a:gd name="connsiteX50" fmla="*/ 1025003 w 1384138"/>
                <a:gd name="connsiteY50" fmla="*/ 1131277 h 2543915"/>
                <a:gd name="connsiteX51" fmla="*/ 1139303 w 1384138"/>
                <a:gd name="connsiteY51" fmla="*/ 1245577 h 2543915"/>
                <a:gd name="connsiteX52" fmla="*/ 1139303 w 1384138"/>
                <a:gd name="connsiteY52" fmla="*/ 1245577 h 2543915"/>
                <a:gd name="connsiteX53" fmla="*/ 1194455 w 1384138"/>
                <a:gd name="connsiteY53" fmla="*/ 1410166 h 2543915"/>
                <a:gd name="connsiteX54" fmla="*/ 1273337 w 1384138"/>
                <a:gd name="connsiteY54" fmla="*/ 1725051 h 2543915"/>
                <a:gd name="connsiteX55" fmla="*/ 1343675 w 1384138"/>
                <a:gd name="connsiteY55" fmla="*/ 2264703 h 2543915"/>
                <a:gd name="connsiteX56" fmla="*/ 1303035 w 1384138"/>
                <a:gd name="connsiteY56" fmla="*/ 1725246 h 2543915"/>
                <a:gd name="connsiteX57" fmla="*/ 1253798 w 1384138"/>
                <a:gd name="connsiteY57" fmla="*/ 1448971 h 2543915"/>
                <a:gd name="connsiteX58" fmla="*/ 1209837 w 1384138"/>
                <a:gd name="connsiteY58" fmla="*/ 1223108 h 2543915"/>
                <a:gd name="connsiteX59" fmla="*/ 1366731 w 1384138"/>
                <a:gd name="connsiteY59" fmla="*/ 1287976 h 2543915"/>
                <a:gd name="connsiteX60" fmla="*/ 1363268 w 1384138"/>
                <a:gd name="connsiteY60" fmla="*/ 1255422 h 2543915"/>
                <a:gd name="connsiteX61" fmla="*/ 1215503 w 1384138"/>
                <a:gd name="connsiteY61" fmla="*/ 1169377 h 2543915"/>
                <a:gd name="connsiteX62" fmla="*/ 1088503 w 1384138"/>
                <a:gd name="connsiteY62" fmla="*/ 1105877 h 2543915"/>
                <a:gd name="connsiteX63" fmla="*/ 923403 w 1384138"/>
                <a:gd name="connsiteY63" fmla="*/ 889977 h 2543915"/>
                <a:gd name="connsiteX64" fmla="*/ 745603 w 1384138"/>
                <a:gd name="connsiteY64" fmla="*/ 775677 h 2543915"/>
                <a:gd name="connsiteX65" fmla="*/ 631303 w 1384138"/>
                <a:gd name="connsiteY65" fmla="*/ 737577 h 2543915"/>
                <a:gd name="connsiteX66" fmla="*/ 565067 w 1384138"/>
                <a:gd name="connsiteY66" fmla="*/ 563098 h 2543915"/>
                <a:gd name="connsiteX67" fmla="*/ 607271 w 1384138"/>
                <a:gd name="connsiteY67" fmla="*/ 252242 h 2543915"/>
                <a:gd name="connsiteX68" fmla="*/ 732903 w 1384138"/>
                <a:gd name="connsiteY68" fmla="*/ 102577 h 2543915"/>
                <a:gd name="connsiteX69" fmla="*/ 1012303 w 1384138"/>
                <a:gd name="connsiteY69" fmla="*/ 89877 h 2543915"/>
                <a:gd name="connsiteX70" fmla="*/ 1012303 w 1384138"/>
                <a:gd name="connsiteY70"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52251 w 1384138"/>
                <a:gd name="connsiteY43" fmla="*/ 1825163 h 2543915"/>
                <a:gd name="connsiteX44" fmla="*/ 1271969 w 1384138"/>
                <a:gd name="connsiteY44" fmla="*/ 2137118 h 2543915"/>
                <a:gd name="connsiteX45" fmla="*/ 1215556 w 1384138"/>
                <a:gd name="connsiteY45" fmla="*/ 1853298 h 2543915"/>
                <a:gd name="connsiteX46" fmla="*/ 1101203 w 1384138"/>
                <a:gd name="connsiteY46" fmla="*/ 1436077 h 2543915"/>
                <a:gd name="connsiteX47" fmla="*/ 1088503 w 1384138"/>
                <a:gd name="connsiteY47" fmla="*/ 1423377 h 2543915"/>
                <a:gd name="connsiteX48" fmla="*/ 1050403 w 1384138"/>
                <a:gd name="connsiteY48" fmla="*/ 1194777 h 2543915"/>
                <a:gd name="connsiteX49" fmla="*/ 1025003 w 1384138"/>
                <a:gd name="connsiteY49" fmla="*/ 1131277 h 2543915"/>
                <a:gd name="connsiteX50" fmla="*/ 1025003 w 1384138"/>
                <a:gd name="connsiteY50" fmla="*/ 1131277 h 2543915"/>
                <a:gd name="connsiteX51" fmla="*/ 1139303 w 1384138"/>
                <a:gd name="connsiteY51" fmla="*/ 1245577 h 2543915"/>
                <a:gd name="connsiteX52" fmla="*/ 1139303 w 1384138"/>
                <a:gd name="connsiteY52" fmla="*/ 1245577 h 2543915"/>
                <a:gd name="connsiteX53" fmla="*/ 1194455 w 1384138"/>
                <a:gd name="connsiteY53" fmla="*/ 1410166 h 2543915"/>
                <a:gd name="connsiteX54" fmla="*/ 1273337 w 1384138"/>
                <a:gd name="connsiteY54" fmla="*/ 1725051 h 2543915"/>
                <a:gd name="connsiteX55" fmla="*/ 1343675 w 1384138"/>
                <a:gd name="connsiteY55" fmla="*/ 2264703 h 2543915"/>
                <a:gd name="connsiteX56" fmla="*/ 1324137 w 1384138"/>
                <a:gd name="connsiteY56" fmla="*/ 1739314 h 2543915"/>
                <a:gd name="connsiteX57" fmla="*/ 1253798 w 1384138"/>
                <a:gd name="connsiteY57" fmla="*/ 1448971 h 2543915"/>
                <a:gd name="connsiteX58" fmla="*/ 1209837 w 1384138"/>
                <a:gd name="connsiteY58" fmla="*/ 1223108 h 2543915"/>
                <a:gd name="connsiteX59" fmla="*/ 1366731 w 1384138"/>
                <a:gd name="connsiteY59" fmla="*/ 1287976 h 2543915"/>
                <a:gd name="connsiteX60" fmla="*/ 1363268 w 1384138"/>
                <a:gd name="connsiteY60" fmla="*/ 1255422 h 2543915"/>
                <a:gd name="connsiteX61" fmla="*/ 1215503 w 1384138"/>
                <a:gd name="connsiteY61" fmla="*/ 1169377 h 2543915"/>
                <a:gd name="connsiteX62" fmla="*/ 1088503 w 1384138"/>
                <a:gd name="connsiteY62" fmla="*/ 1105877 h 2543915"/>
                <a:gd name="connsiteX63" fmla="*/ 923403 w 1384138"/>
                <a:gd name="connsiteY63" fmla="*/ 889977 h 2543915"/>
                <a:gd name="connsiteX64" fmla="*/ 745603 w 1384138"/>
                <a:gd name="connsiteY64" fmla="*/ 775677 h 2543915"/>
                <a:gd name="connsiteX65" fmla="*/ 631303 w 1384138"/>
                <a:gd name="connsiteY65" fmla="*/ 737577 h 2543915"/>
                <a:gd name="connsiteX66" fmla="*/ 565067 w 1384138"/>
                <a:gd name="connsiteY66" fmla="*/ 563098 h 2543915"/>
                <a:gd name="connsiteX67" fmla="*/ 607271 w 1384138"/>
                <a:gd name="connsiteY67" fmla="*/ 252242 h 2543915"/>
                <a:gd name="connsiteX68" fmla="*/ 732903 w 1384138"/>
                <a:gd name="connsiteY68" fmla="*/ 102577 h 2543915"/>
                <a:gd name="connsiteX69" fmla="*/ 1012303 w 1384138"/>
                <a:gd name="connsiteY69" fmla="*/ 89877 h 2543915"/>
                <a:gd name="connsiteX70" fmla="*/ 1012303 w 1384138"/>
                <a:gd name="connsiteY70"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52251 w 1384138"/>
                <a:gd name="connsiteY43" fmla="*/ 1825163 h 2543915"/>
                <a:gd name="connsiteX44" fmla="*/ 1271969 w 1384138"/>
                <a:gd name="connsiteY44" fmla="*/ 2137118 h 2543915"/>
                <a:gd name="connsiteX45" fmla="*/ 1215556 w 1384138"/>
                <a:gd name="connsiteY45" fmla="*/ 1853298 h 2543915"/>
                <a:gd name="connsiteX46" fmla="*/ 1101203 w 1384138"/>
                <a:gd name="connsiteY46" fmla="*/ 1436077 h 2543915"/>
                <a:gd name="connsiteX47" fmla="*/ 1088503 w 1384138"/>
                <a:gd name="connsiteY47" fmla="*/ 1423377 h 2543915"/>
                <a:gd name="connsiteX48" fmla="*/ 1050403 w 1384138"/>
                <a:gd name="connsiteY48" fmla="*/ 1194777 h 2543915"/>
                <a:gd name="connsiteX49" fmla="*/ 1025003 w 1384138"/>
                <a:gd name="connsiteY49" fmla="*/ 1131277 h 2543915"/>
                <a:gd name="connsiteX50" fmla="*/ 1025003 w 1384138"/>
                <a:gd name="connsiteY50" fmla="*/ 1131277 h 2543915"/>
                <a:gd name="connsiteX51" fmla="*/ 1139303 w 1384138"/>
                <a:gd name="connsiteY51" fmla="*/ 1245577 h 2543915"/>
                <a:gd name="connsiteX52" fmla="*/ 1139303 w 1384138"/>
                <a:gd name="connsiteY52" fmla="*/ 1245577 h 2543915"/>
                <a:gd name="connsiteX53" fmla="*/ 1194455 w 1384138"/>
                <a:gd name="connsiteY53" fmla="*/ 1410166 h 2543915"/>
                <a:gd name="connsiteX54" fmla="*/ 1259269 w 1384138"/>
                <a:gd name="connsiteY54" fmla="*/ 1739118 h 2543915"/>
                <a:gd name="connsiteX55" fmla="*/ 1343675 w 1384138"/>
                <a:gd name="connsiteY55" fmla="*/ 2264703 h 2543915"/>
                <a:gd name="connsiteX56" fmla="*/ 1324137 w 1384138"/>
                <a:gd name="connsiteY56" fmla="*/ 1739314 h 2543915"/>
                <a:gd name="connsiteX57" fmla="*/ 1253798 w 1384138"/>
                <a:gd name="connsiteY57" fmla="*/ 1448971 h 2543915"/>
                <a:gd name="connsiteX58" fmla="*/ 1209837 w 1384138"/>
                <a:gd name="connsiteY58" fmla="*/ 1223108 h 2543915"/>
                <a:gd name="connsiteX59" fmla="*/ 1366731 w 1384138"/>
                <a:gd name="connsiteY59" fmla="*/ 1287976 h 2543915"/>
                <a:gd name="connsiteX60" fmla="*/ 1363268 w 1384138"/>
                <a:gd name="connsiteY60" fmla="*/ 1255422 h 2543915"/>
                <a:gd name="connsiteX61" fmla="*/ 1215503 w 1384138"/>
                <a:gd name="connsiteY61" fmla="*/ 1169377 h 2543915"/>
                <a:gd name="connsiteX62" fmla="*/ 1088503 w 1384138"/>
                <a:gd name="connsiteY62" fmla="*/ 1105877 h 2543915"/>
                <a:gd name="connsiteX63" fmla="*/ 923403 w 1384138"/>
                <a:gd name="connsiteY63" fmla="*/ 889977 h 2543915"/>
                <a:gd name="connsiteX64" fmla="*/ 745603 w 1384138"/>
                <a:gd name="connsiteY64" fmla="*/ 775677 h 2543915"/>
                <a:gd name="connsiteX65" fmla="*/ 631303 w 1384138"/>
                <a:gd name="connsiteY65" fmla="*/ 737577 h 2543915"/>
                <a:gd name="connsiteX66" fmla="*/ 565067 w 1384138"/>
                <a:gd name="connsiteY66" fmla="*/ 563098 h 2543915"/>
                <a:gd name="connsiteX67" fmla="*/ 607271 w 1384138"/>
                <a:gd name="connsiteY67" fmla="*/ 252242 h 2543915"/>
                <a:gd name="connsiteX68" fmla="*/ 732903 w 1384138"/>
                <a:gd name="connsiteY68" fmla="*/ 102577 h 2543915"/>
                <a:gd name="connsiteX69" fmla="*/ 1012303 w 1384138"/>
                <a:gd name="connsiteY69" fmla="*/ 89877 h 2543915"/>
                <a:gd name="connsiteX70" fmla="*/ 1012303 w 1384138"/>
                <a:gd name="connsiteY70"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52251 w 1384138"/>
                <a:gd name="connsiteY43" fmla="*/ 1825163 h 2543915"/>
                <a:gd name="connsiteX44" fmla="*/ 1271969 w 1384138"/>
                <a:gd name="connsiteY44" fmla="*/ 2137118 h 2543915"/>
                <a:gd name="connsiteX45" fmla="*/ 1215556 w 1384138"/>
                <a:gd name="connsiteY45" fmla="*/ 1853298 h 2543915"/>
                <a:gd name="connsiteX46" fmla="*/ 1101203 w 1384138"/>
                <a:gd name="connsiteY46" fmla="*/ 1436077 h 2543915"/>
                <a:gd name="connsiteX47" fmla="*/ 1088503 w 1384138"/>
                <a:gd name="connsiteY47" fmla="*/ 1423377 h 2543915"/>
                <a:gd name="connsiteX48" fmla="*/ 1050403 w 1384138"/>
                <a:gd name="connsiteY48" fmla="*/ 1194777 h 2543915"/>
                <a:gd name="connsiteX49" fmla="*/ 1025003 w 1384138"/>
                <a:gd name="connsiteY49" fmla="*/ 1131277 h 2543915"/>
                <a:gd name="connsiteX50" fmla="*/ 1025003 w 1384138"/>
                <a:gd name="connsiteY50" fmla="*/ 1131277 h 2543915"/>
                <a:gd name="connsiteX51" fmla="*/ 1139303 w 1384138"/>
                <a:gd name="connsiteY51" fmla="*/ 1245577 h 2543915"/>
                <a:gd name="connsiteX52" fmla="*/ 1139303 w 1384138"/>
                <a:gd name="connsiteY52" fmla="*/ 1245577 h 2543915"/>
                <a:gd name="connsiteX53" fmla="*/ 1194455 w 1384138"/>
                <a:gd name="connsiteY53" fmla="*/ 1410166 h 2543915"/>
                <a:gd name="connsiteX54" fmla="*/ 1259269 w 1384138"/>
                <a:gd name="connsiteY54" fmla="*/ 1739118 h 2543915"/>
                <a:gd name="connsiteX55" fmla="*/ 1343675 w 1384138"/>
                <a:gd name="connsiteY55" fmla="*/ 2264703 h 2543915"/>
                <a:gd name="connsiteX56" fmla="*/ 1303035 w 1384138"/>
                <a:gd name="connsiteY56" fmla="*/ 1746348 h 2543915"/>
                <a:gd name="connsiteX57" fmla="*/ 1253798 w 1384138"/>
                <a:gd name="connsiteY57" fmla="*/ 1448971 h 2543915"/>
                <a:gd name="connsiteX58" fmla="*/ 1209837 w 1384138"/>
                <a:gd name="connsiteY58" fmla="*/ 1223108 h 2543915"/>
                <a:gd name="connsiteX59" fmla="*/ 1366731 w 1384138"/>
                <a:gd name="connsiteY59" fmla="*/ 1287976 h 2543915"/>
                <a:gd name="connsiteX60" fmla="*/ 1363268 w 1384138"/>
                <a:gd name="connsiteY60" fmla="*/ 1255422 h 2543915"/>
                <a:gd name="connsiteX61" fmla="*/ 1215503 w 1384138"/>
                <a:gd name="connsiteY61" fmla="*/ 1169377 h 2543915"/>
                <a:gd name="connsiteX62" fmla="*/ 1088503 w 1384138"/>
                <a:gd name="connsiteY62" fmla="*/ 1105877 h 2543915"/>
                <a:gd name="connsiteX63" fmla="*/ 923403 w 1384138"/>
                <a:gd name="connsiteY63" fmla="*/ 889977 h 2543915"/>
                <a:gd name="connsiteX64" fmla="*/ 745603 w 1384138"/>
                <a:gd name="connsiteY64" fmla="*/ 775677 h 2543915"/>
                <a:gd name="connsiteX65" fmla="*/ 631303 w 1384138"/>
                <a:gd name="connsiteY65" fmla="*/ 737577 h 2543915"/>
                <a:gd name="connsiteX66" fmla="*/ 565067 w 1384138"/>
                <a:gd name="connsiteY66" fmla="*/ 563098 h 2543915"/>
                <a:gd name="connsiteX67" fmla="*/ 607271 w 1384138"/>
                <a:gd name="connsiteY67" fmla="*/ 252242 h 2543915"/>
                <a:gd name="connsiteX68" fmla="*/ 732903 w 1384138"/>
                <a:gd name="connsiteY68" fmla="*/ 102577 h 2543915"/>
                <a:gd name="connsiteX69" fmla="*/ 1012303 w 1384138"/>
                <a:gd name="connsiteY69" fmla="*/ 89877 h 2543915"/>
                <a:gd name="connsiteX70" fmla="*/ 1012303 w 1384138"/>
                <a:gd name="connsiteY70"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52251 w 1384138"/>
                <a:gd name="connsiteY43" fmla="*/ 1825163 h 2543915"/>
                <a:gd name="connsiteX44" fmla="*/ 1271969 w 1384138"/>
                <a:gd name="connsiteY44" fmla="*/ 2137118 h 2543915"/>
                <a:gd name="connsiteX45" fmla="*/ 1215556 w 1384138"/>
                <a:gd name="connsiteY45" fmla="*/ 1853298 h 2543915"/>
                <a:gd name="connsiteX46" fmla="*/ 1101203 w 1384138"/>
                <a:gd name="connsiteY46" fmla="*/ 1436077 h 2543915"/>
                <a:gd name="connsiteX47" fmla="*/ 1067402 w 1384138"/>
                <a:gd name="connsiteY47" fmla="*/ 1395241 h 2543915"/>
                <a:gd name="connsiteX48" fmla="*/ 1050403 w 1384138"/>
                <a:gd name="connsiteY48" fmla="*/ 1194777 h 2543915"/>
                <a:gd name="connsiteX49" fmla="*/ 1025003 w 1384138"/>
                <a:gd name="connsiteY49" fmla="*/ 1131277 h 2543915"/>
                <a:gd name="connsiteX50" fmla="*/ 1025003 w 1384138"/>
                <a:gd name="connsiteY50" fmla="*/ 1131277 h 2543915"/>
                <a:gd name="connsiteX51" fmla="*/ 1139303 w 1384138"/>
                <a:gd name="connsiteY51" fmla="*/ 1245577 h 2543915"/>
                <a:gd name="connsiteX52" fmla="*/ 1139303 w 1384138"/>
                <a:gd name="connsiteY52" fmla="*/ 1245577 h 2543915"/>
                <a:gd name="connsiteX53" fmla="*/ 1194455 w 1384138"/>
                <a:gd name="connsiteY53" fmla="*/ 1410166 h 2543915"/>
                <a:gd name="connsiteX54" fmla="*/ 1259269 w 1384138"/>
                <a:gd name="connsiteY54" fmla="*/ 1739118 h 2543915"/>
                <a:gd name="connsiteX55" fmla="*/ 1343675 w 1384138"/>
                <a:gd name="connsiteY55" fmla="*/ 2264703 h 2543915"/>
                <a:gd name="connsiteX56" fmla="*/ 1303035 w 1384138"/>
                <a:gd name="connsiteY56" fmla="*/ 1746348 h 2543915"/>
                <a:gd name="connsiteX57" fmla="*/ 1253798 w 1384138"/>
                <a:gd name="connsiteY57" fmla="*/ 1448971 h 2543915"/>
                <a:gd name="connsiteX58" fmla="*/ 1209837 w 1384138"/>
                <a:gd name="connsiteY58" fmla="*/ 1223108 h 2543915"/>
                <a:gd name="connsiteX59" fmla="*/ 1366731 w 1384138"/>
                <a:gd name="connsiteY59" fmla="*/ 1287976 h 2543915"/>
                <a:gd name="connsiteX60" fmla="*/ 1363268 w 1384138"/>
                <a:gd name="connsiteY60" fmla="*/ 1255422 h 2543915"/>
                <a:gd name="connsiteX61" fmla="*/ 1215503 w 1384138"/>
                <a:gd name="connsiteY61" fmla="*/ 1169377 h 2543915"/>
                <a:gd name="connsiteX62" fmla="*/ 1088503 w 1384138"/>
                <a:gd name="connsiteY62" fmla="*/ 1105877 h 2543915"/>
                <a:gd name="connsiteX63" fmla="*/ 923403 w 1384138"/>
                <a:gd name="connsiteY63" fmla="*/ 889977 h 2543915"/>
                <a:gd name="connsiteX64" fmla="*/ 745603 w 1384138"/>
                <a:gd name="connsiteY64" fmla="*/ 775677 h 2543915"/>
                <a:gd name="connsiteX65" fmla="*/ 631303 w 1384138"/>
                <a:gd name="connsiteY65" fmla="*/ 737577 h 2543915"/>
                <a:gd name="connsiteX66" fmla="*/ 565067 w 1384138"/>
                <a:gd name="connsiteY66" fmla="*/ 563098 h 2543915"/>
                <a:gd name="connsiteX67" fmla="*/ 607271 w 1384138"/>
                <a:gd name="connsiteY67" fmla="*/ 252242 h 2543915"/>
                <a:gd name="connsiteX68" fmla="*/ 732903 w 1384138"/>
                <a:gd name="connsiteY68" fmla="*/ 102577 h 2543915"/>
                <a:gd name="connsiteX69" fmla="*/ 1012303 w 1384138"/>
                <a:gd name="connsiteY69" fmla="*/ 89877 h 2543915"/>
                <a:gd name="connsiteX70" fmla="*/ 1012303 w 1384138"/>
                <a:gd name="connsiteY70"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52251 w 1384138"/>
                <a:gd name="connsiteY43" fmla="*/ 1825163 h 2543915"/>
                <a:gd name="connsiteX44" fmla="*/ 1271969 w 1384138"/>
                <a:gd name="connsiteY44" fmla="*/ 2137118 h 2543915"/>
                <a:gd name="connsiteX45" fmla="*/ 1215556 w 1384138"/>
                <a:gd name="connsiteY45" fmla="*/ 1853298 h 2543915"/>
                <a:gd name="connsiteX46" fmla="*/ 1143406 w 1384138"/>
                <a:gd name="connsiteY46" fmla="*/ 1661160 h 2543915"/>
                <a:gd name="connsiteX47" fmla="*/ 1067402 w 1384138"/>
                <a:gd name="connsiteY47" fmla="*/ 1395241 h 2543915"/>
                <a:gd name="connsiteX48" fmla="*/ 1050403 w 1384138"/>
                <a:gd name="connsiteY48" fmla="*/ 1194777 h 2543915"/>
                <a:gd name="connsiteX49" fmla="*/ 1025003 w 1384138"/>
                <a:gd name="connsiteY49" fmla="*/ 1131277 h 2543915"/>
                <a:gd name="connsiteX50" fmla="*/ 1025003 w 1384138"/>
                <a:gd name="connsiteY50" fmla="*/ 1131277 h 2543915"/>
                <a:gd name="connsiteX51" fmla="*/ 1139303 w 1384138"/>
                <a:gd name="connsiteY51" fmla="*/ 1245577 h 2543915"/>
                <a:gd name="connsiteX52" fmla="*/ 1139303 w 1384138"/>
                <a:gd name="connsiteY52" fmla="*/ 1245577 h 2543915"/>
                <a:gd name="connsiteX53" fmla="*/ 1194455 w 1384138"/>
                <a:gd name="connsiteY53" fmla="*/ 1410166 h 2543915"/>
                <a:gd name="connsiteX54" fmla="*/ 1259269 w 1384138"/>
                <a:gd name="connsiteY54" fmla="*/ 1739118 h 2543915"/>
                <a:gd name="connsiteX55" fmla="*/ 1343675 w 1384138"/>
                <a:gd name="connsiteY55" fmla="*/ 2264703 h 2543915"/>
                <a:gd name="connsiteX56" fmla="*/ 1303035 w 1384138"/>
                <a:gd name="connsiteY56" fmla="*/ 1746348 h 2543915"/>
                <a:gd name="connsiteX57" fmla="*/ 1253798 w 1384138"/>
                <a:gd name="connsiteY57" fmla="*/ 1448971 h 2543915"/>
                <a:gd name="connsiteX58" fmla="*/ 1209837 w 1384138"/>
                <a:gd name="connsiteY58" fmla="*/ 1223108 h 2543915"/>
                <a:gd name="connsiteX59" fmla="*/ 1366731 w 1384138"/>
                <a:gd name="connsiteY59" fmla="*/ 1287976 h 2543915"/>
                <a:gd name="connsiteX60" fmla="*/ 1363268 w 1384138"/>
                <a:gd name="connsiteY60" fmla="*/ 1255422 h 2543915"/>
                <a:gd name="connsiteX61" fmla="*/ 1215503 w 1384138"/>
                <a:gd name="connsiteY61" fmla="*/ 1169377 h 2543915"/>
                <a:gd name="connsiteX62" fmla="*/ 1088503 w 1384138"/>
                <a:gd name="connsiteY62" fmla="*/ 1105877 h 2543915"/>
                <a:gd name="connsiteX63" fmla="*/ 923403 w 1384138"/>
                <a:gd name="connsiteY63" fmla="*/ 889977 h 2543915"/>
                <a:gd name="connsiteX64" fmla="*/ 745603 w 1384138"/>
                <a:gd name="connsiteY64" fmla="*/ 775677 h 2543915"/>
                <a:gd name="connsiteX65" fmla="*/ 631303 w 1384138"/>
                <a:gd name="connsiteY65" fmla="*/ 737577 h 2543915"/>
                <a:gd name="connsiteX66" fmla="*/ 565067 w 1384138"/>
                <a:gd name="connsiteY66" fmla="*/ 563098 h 2543915"/>
                <a:gd name="connsiteX67" fmla="*/ 607271 w 1384138"/>
                <a:gd name="connsiteY67" fmla="*/ 252242 h 2543915"/>
                <a:gd name="connsiteX68" fmla="*/ 732903 w 1384138"/>
                <a:gd name="connsiteY68" fmla="*/ 102577 h 2543915"/>
                <a:gd name="connsiteX69" fmla="*/ 1012303 w 1384138"/>
                <a:gd name="connsiteY69" fmla="*/ 89877 h 2543915"/>
                <a:gd name="connsiteX70" fmla="*/ 1012303 w 1384138"/>
                <a:gd name="connsiteY70"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52251 w 1384138"/>
                <a:gd name="connsiteY43" fmla="*/ 1825163 h 2543915"/>
                <a:gd name="connsiteX44" fmla="*/ 1271969 w 1384138"/>
                <a:gd name="connsiteY44" fmla="*/ 2137118 h 2543915"/>
                <a:gd name="connsiteX45" fmla="*/ 1194455 w 1384138"/>
                <a:gd name="connsiteY45" fmla="*/ 1853298 h 2543915"/>
                <a:gd name="connsiteX46" fmla="*/ 1143406 w 1384138"/>
                <a:gd name="connsiteY46" fmla="*/ 1661160 h 2543915"/>
                <a:gd name="connsiteX47" fmla="*/ 1067402 w 1384138"/>
                <a:gd name="connsiteY47" fmla="*/ 1395241 h 2543915"/>
                <a:gd name="connsiteX48" fmla="*/ 1050403 w 1384138"/>
                <a:gd name="connsiteY48" fmla="*/ 1194777 h 2543915"/>
                <a:gd name="connsiteX49" fmla="*/ 1025003 w 1384138"/>
                <a:gd name="connsiteY49" fmla="*/ 1131277 h 2543915"/>
                <a:gd name="connsiteX50" fmla="*/ 1025003 w 1384138"/>
                <a:gd name="connsiteY50" fmla="*/ 1131277 h 2543915"/>
                <a:gd name="connsiteX51" fmla="*/ 1139303 w 1384138"/>
                <a:gd name="connsiteY51" fmla="*/ 1245577 h 2543915"/>
                <a:gd name="connsiteX52" fmla="*/ 1139303 w 1384138"/>
                <a:gd name="connsiteY52" fmla="*/ 1245577 h 2543915"/>
                <a:gd name="connsiteX53" fmla="*/ 1194455 w 1384138"/>
                <a:gd name="connsiteY53" fmla="*/ 1410166 h 2543915"/>
                <a:gd name="connsiteX54" fmla="*/ 1259269 w 1384138"/>
                <a:gd name="connsiteY54" fmla="*/ 1739118 h 2543915"/>
                <a:gd name="connsiteX55" fmla="*/ 1343675 w 1384138"/>
                <a:gd name="connsiteY55" fmla="*/ 2264703 h 2543915"/>
                <a:gd name="connsiteX56" fmla="*/ 1303035 w 1384138"/>
                <a:gd name="connsiteY56" fmla="*/ 1746348 h 2543915"/>
                <a:gd name="connsiteX57" fmla="*/ 1253798 w 1384138"/>
                <a:gd name="connsiteY57" fmla="*/ 1448971 h 2543915"/>
                <a:gd name="connsiteX58" fmla="*/ 1209837 w 1384138"/>
                <a:gd name="connsiteY58" fmla="*/ 1223108 h 2543915"/>
                <a:gd name="connsiteX59" fmla="*/ 1366731 w 1384138"/>
                <a:gd name="connsiteY59" fmla="*/ 1287976 h 2543915"/>
                <a:gd name="connsiteX60" fmla="*/ 1363268 w 1384138"/>
                <a:gd name="connsiteY60" fmla="*/ 1255422 h 2543915"/>
                <a:gd name="connsiteX61" fmla="*/ 1215503 w 1384138"/>
                <a:gd name="connsiteY61" fmla="*/ 1169377 h 2543915"/>
                <a:gd name="connsiteX62" fmla="*/ 1088503 w 1384138"/>
                <a:gd name="connsiteY62" fmla="*/ 1105877 h 2543915"/>
                <a:gd name="connsiteX63" fmla="*/ 923403 w 1384138"/>
                <a:gd name="connsiteY63" fmla="*/ 889977 h 2543915"/>
                <a:gd name="connsiteX64" fmla="*/ 745603 w 1384138"/>
                <a:gd name="connsiteY64" fmla="*/ 775677 h 2543915"/>
                <a:gd name="connsiteX65" fmla="*/ 631303 w 1384138"/>
                <a:gd name="connsiteY65" fmla="*/ 737577 h 2543915"/>
                <a:gd name="connsiteX66" fmla="*/ 565067 w 1384138"/>
                <a:gd name="connsiteY66" fmla="*/ 563098 h 2543915"/>
                <a:gd name="connsiteX67" fmla="*/ 607271 w 1384138"/>
                <a:gd name="connsiteY67" fmla="*/ 252242 h 2543915"/>
                <a:gd name="connsiteX68" fmla="*/ 732903 w 1384138"/>
                <a:gd name="connsiteY68" fmla="*/ 102577 h 2543915"/>
                <a:gd name="connsiteX69" fmla="*/ 1012303 w 1384138"/>
                <a:gd name="connsiteY69" fmla="*/ 89877 h 2543915"/>
                <a:gd name="connsiteX70" fmla="*/ 1012303 w 1384138"/>
                <a:gd name="connsiteY70"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271969 w 1384138"/>
                <a:gd name="connsiteY44" fmla="*/ 2137118 h 2543915"/>
                <a:gd name="connsiteX45" fmla="*/ 1194455 w 1384138"/>
                <a:gd name="connsiteY45" fmla="*/ 1853298 h 2543915"/>
                <a:gd name="connsiteX46" fmla="*/ 1143406 w 1384138"/>
                <a:gd name="connsiteY46" fmla="*/ 1661160 h 2543915"/>
                <a:gd name="connsiteX47" fmla="*/ 1067402 w 1384138"/>
                <a:gd name="connsiteY47" fmla="*/ 1395241 h 2543915"/>
                <a:gd name="connsiteX48" fmla="*/ 1050403 w 1384138"/>
                <a:gd name="connsiteY48" fmla="*/ 1194777 h 2543915"/>
                <a:gd name="connsiteX49" fmla="*/ 1025003 w 1384138"/>
                <a:gd name="connsiteY49" fmla="*/ 1131277 h 2543915"/>
                <a:gd name="connsiteX50" fmla="*/ 1025003 w 1384138"/>
                <a:gd name="connsiteY50" fmla="*/ 1131277 h 2543915"/>
                <a:gd name="connsiteX51" fmla="*/ 1139303 w 1384138"/>
                <a:gd name="connsiteY51" fmla="*/ 1245577 h 2543915"/>
                <a:gd name="connsiteX52" fmla="*/ 1139303 w 1384138"/>
                <a:gd name="connsiteY52" fmla="*/ 1245577 h 2543915"/>
                <a:gd name="connsiteX53" fmla="*/ 1194455 w 1384138"/>
                <a:gd name="connsiteY53" fmla="*/ 1410166 h 2543915"/>
                <a:gd name="connsiteX54" fmla="*/ 1259269 w 1384138"/>
                <a:gd name="connsiteY54" fmla="*/ 1739118 h 2543915"/>
                <a:gd name="connsiteX55" fmla="*/ 1343675 w 1384138"/>
                <a:gd name="connsiteY55" fmla="*/ 2264703 h 2543915"/>
                <a:gd name="connsiteX56" fmla="*/ 1303035 w 1384138"/>
                <a:gd name="connsiteY56" fmla="*/ 1746348 h 2543915"/>
                <a:gd name="connsiteX57" fmla="*/ 1253798 w 1384138"/>
                <a:gd name="connsiteY57" fmla="*/ 1448971 h 2543915"/>
                <a:gd name="connsiteX58" fmla="*/ 1209837 w 1384138"/>
                <a:gd name="connsiteY58" fmla="*/ 1223108 h 2543915"/>
                <a:gd name="connsiteX59" fmla="*/ 1366731 w 1384138"/>
                <a:gd name="connsiteY59" fmla="*/ 1287976 h 2543915"/>
                <a:gd name="connsiteX60" fmla="*/ 1363268 w 1384138"/>
                <a:gd name="connsiteY60" fmla="*/ 1255422 h 2543915"/>
                <a:gd name="connsiteX61" fmla="*/ 1215503 w 1384138"/>
                <a:gd name="connsiteY61" fmla="*/ 1169377 h 2543915"/>
                <a:gd name="connsiteX62" fmla="*/ 1088503 w 1384138"/>
                <a:gd name="connsiteY62" fmla="*/ 1105877 h 2543915"/>
                <a:gd name="connsiteX63" fmla="*/ 923403 w 1384138"/>
                <a:gd name="connsiteY63" fmla="*/ 889977 h 2543915"/>
                <a:gd name="connsiteX64" fmla="*/ 745603 w 1384138"/>
                <a:gd name="connsiteY64" fmla="*/ 775677 h 2543915"/>
                <a:gd name="connsiteX65" fmla="*/ 631303 w 1384138"/>
                <a:gd name="connsiteY65" fmla="*/ 737577 h 2543915"/>
                <a:gd name="connsiteX66" fmla="*/ 565067 w 1384138"/>
                <a:gd name="connsiteY66" fmla="*/ 563098 h 2543915"/>
                <a:gd name="connsiteX67" fmla="*/ 607271 w 1384138"/>
                <a:gd name="connsiteY67" fmla="*/ 252242 h 2543915"/>
                <a:gd name="connsiteX68" fmla="*/ 732903 w 1384138"/>
                <a:gd name="connsiteY68" fmla="*/ 102577 h 2543915"/>
                <a:gd name="connsiteX69" fmla="*/ 1012303 w 1384138"/>
                <a:gd name="connsiteY69" fmla="*/ 89877 h 2543915"/>
                <a:gd name="connsiteX70" fmla="*/ 1012303 w 1384138"/>
                <a:gd name="connsiteY70"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38184 w 1384138"/>
                <a:gd name="connsiteY44" fmla="*/ 1782960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67402 w 1384138"/>
                <a:gd name="connsiteY48" fmla="*/ 1395241 h 2543915"/>
                <a:gd name="connsiteX49" fmla="*/ 1050403 w 1384138"/>
                <a:gd name="connsiteY49" fmla="*/ 1194777 h 2543915"/>
                <a:gd name="connsiteX50" fmla="*/ 1025003 w 1384138"/>
                <a:gd name="connsiteY50" fmla="*/ 1131277 h 2543915"/>
                <a:gd name="connsiteX51" fmla="*/ 1025003 w 1384138"/>
                <a:gd name="connsiteY51" fmla="*/ 1131277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69377 h 2543915"/>
                <a:gd name="connsiteX63" fmla="*/ 1088503 w 1384138"/>
                <a:gd name="connsiteY63" fmla="*/ 1105877 h 2543915"/>
                <a:gd name="connsiteX64" fmla="*/ 923403 w 1384138"/>
                <a:gd name="connsiteY64" fmla="*/ 889977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67402 w 1384138"/>
                <a:gd name="connsiteY48" fmla="*/ 1395241 h 2543915"/>
                <a:gd name="connsiteX49" fmla="*/ 1050403 w 1384138"/>
                <a:gd name="connsiteY49" fmla="*/ 1194777 h 2543915"/>
                <a:gd name="connsiteX50" fmla="*/ 1025003 w 1384138"/>
                <a:gd name="connsiteY50" fmla="*/ 1131277 h 2543915"/>
                <a:gd name="connsiteX51" fmla="*/ 1025003 w 1384138"/>
                <a:gd name="connsiteY51" fmla="*/ 1131277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69377 h 2543915"/>
                <a:gd name="connsiteX63" fmla="*/ 1088503 w 1384138"/>
                <a:gd name="connsiteY63" fmla="*/ 1105877 h 2543915"/>
                <a:gd name="connsiteX64" fmla="*/ 923403 w 1384138"/>
                <a:gd name="connsiteY64" fmla="*/ 889977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67402 w 1384138"/>
                <a:gd name="connsiteY48" fmla="*/ 1395241 h 2543915"/>
                <a:gd name="connsiteX49" fmla="*/ 1064470 w 1384138"/>
                <a:gd name="connsiteY49" fmla="*/ 1251047 h 2543915"/>
                <a:gd name="connsiteX50" fmla="*/ 1025003 w 1384138"/>
                <a:gd name="connsiteY50" fmla="*/ 1131277 h 2543915"/>
                <a:gd name="connsiteX51" fmla="*/ 1025003 w 1384138"/>
                <a:gd name="connsiteY51" fmla="*/ 1131277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69377 h 2543915"/>
                <a:gd name="connsiteX63" fmla="*/ 1088503 w 1384138"/>
                <a:gd name="connsiteY63" fmla="*/ 1105877 h 2543915"/>
                <a:gd name="connsiteX64" fmla="*/ 923403 w 1384138"/>
                <a:gd name="connsiteY64" fmla="*/ 889977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53334 w 1384138"/>
                <a:gd name="connsiteY48" fmla="*/ 1416342 h 2543915"/>
                <a:gd name="connsiteX49" fmla="*/ 1064470 w 1384138"/>
                <a:gd name="connsiteY49" fmla="*/ 1251047 h 2543915"/>
                <a:gd name="connsiteX50" fmla="*/ 1025003 w 1384138"/>
                <a:gd name="connsiteY50" fmla="*/ 1131277 h 2543915"/>
                <a:gd name="connsiteX51" fmla="*/ 1025003 w 1384138"/>
                <a:gd name="connsiteY51" fmla="*/ 1131277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69377 h 2543915"/>
                <a:gd name="connsiteX63" fmla="*/ 1088503 w 1384138"/>
                <a:gd name="connsiteY63" fmla="*/ 1105877 h 2543915"/>
                <a:gd name="connsiteX64" fmla="*/ 923403 w 1384138"/>
                <a:gd name="connsiteY64" fmla="*/ 889977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53334 w 1384138"/>
                <a:gd name="connsiteY48" fmla="*/ 1416342 h 2543915"/>
                <a:gd name="connsiteX49" fmla="*/ 1064470 w 1384138"/>
                <a:gd name="connsiteY49" fmla="*/ 1251047 h 2543915"/>
                <a:gd name="connsiteX50" fmla="*/ 1025003 w 1384138"/>
                <a:gd name="connsiteY50" fmla="*/ 1131277 h 2543915"/>
                <a:gd name="connsiteX51" fmla="*/ 1025003 w 1384138"/>
                <a:gd name="connsiteY51" fmla="*/ 1131277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69377 h 2543915"/>
                <a:gd name="connsiteX63" fmla="*/ 1109604 w 1384138"/>
                <a:gd name="connsiteY63" fmla="*/ 1056640 h 2543915"/>
                <a:gd name="connsiteX64" fmla="*/ 923403 w 1384138"/>
                <a:gd name="connsiteY64" fmla="*/ 889977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53334 w 1384138"/>
                <a:gd name="connsiteY48" fmla="*/ 1416342 h 2543915"/>
                <a:gd name="connsiteX49" fmla="*/ 1064470 w 1384138"/>
                <a:gd name="connsiteY49" fmla="*/ 1251047 h 2543915"/>
                <a:gd name="connsiteX50" fmla="*/ 1025003 w 1384138"/>
                <a:gd name="connsiteY50" fmla="*/ 1131277 h 2543915"/>
                <a:gd name="connsiteX51" fmla="*/ 1025003 w 1384138"/>
                <a:gd name="connsiteY51" fmla="*/ 1131277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69377 h 2543915"/>
                <a:gd name="connsiteX63" fmla="*/ 1039265 w 1384138"/>
                <a:gd name="connsiteY63" fmla="*/ 1000369 h 2543915"/>
                <a:gd name="connsiteX64" fmla="*/ 923403 w 1384138"/>
                <a:gd name="connsiteY64" fmla="*/ 889977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53334 w 1384138"/>
                <a:gd name="connsiteY48" fmla="*/ 1416342 h 2543915"/>
                <a:gd name="connsiteX49" fmla="*/ 1064470 w 1384138"/>
                <a:gd name="connsiteY49" fmla="*/ 1251047 h 2543915"/>
                <a:gd name="connsiteX50" fmla="*/ 1025003 w 1384138"/>
                <a:gd name="connsiteY50" fmla="*/ 1131277 h 2543915"/>
                <a:gd name="connsiteX51" fmla="*/ 1025003 w 1384138"/>
                <a:gd name="connsiteY51" fmla="*/ 1131277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187368 w 1384138"/>
                <a:gd name="connsiteY62" fmla="*/ 1162343 h 2543915"/>
                <a:gd name="connsiteX63" fmla="*/ 1039265 w 1384138"/>
                <a:gd name="connsiteY63" fmla="*/ 1000369 h 2543915"/>
                <a:gd name="connsiteX64" fmla="*/ 923403 w 1384138"/>
                <a:gd name="connsiteY64" fmla="*/ 889977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53334 w 1384138"/>
                <a:gd name="connsiteY48" fmla="*/ 1416342 h 2543915"/>
                <a:gd name="connsiteX49" fmla="*/ 1064470 w 1384138"/>
                <a:gd name="connsiteY49" fmla="*/ 1251047 h 2543915"/>
                <a:gd name="connsiteX50" fmla="*/ 1025003 w 1384138"/>
                <a:gd name="connsiteY50" fmla="*/ 1131277 h 2543915"/>
                <a:gd name="connsiteX51" fmla="*/ 1025003 w 1384138"/>
                <a:gd name="connsiteY51" fmla="*/ 1131277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55310 h 2543915"/>
                <a:gd name="connsiteX63" fmla="*/ 1039265 w 1384138"/>
                <a:gd name="connsiteY63" fmla="*/ 1000369 h 2543915"/>
                <a:gd name="connsiteX64" fmla="*/ 923403 w 1384138"/>
                <a:gd name="connsiteY64" fmla="*/ 889977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02085 w 1384138"/>
                <a:gd name="connsiteY28" fmla="*/ 896695 h 2543915"/>
                <a:gd name="connsiteX29" fmla="*/ 716100 w 1384138"/>
                <a:gd name="connsiteY29" fmla="*/ 1087511 h 2543915"/>
                <a:gd name="connsiteX30" fmla="*/ 704573 w 1384138"/>
                <a:gd name="connsiteY30" fmla="*/ 1238543 h 2543915"/>
                <a:gd name="connsiteX31" fmla="*/ 771003 w 1384138"/>
                <a:gd name="connsiteY31" fmla="*/ 1397977 h 2543915"/>
                <a:gd name="connsiteX32" fmla="*/ 872603 w 1384138"/>
                <a:gd name="connsiteY32" fmla="*/ 1474177 h 2543915"/>
                <a:gd name="connsiteX33" fmla="*/ 923403 w 1384138"/>
                <a:gd name="connsiteY33" fmla="*/ 1601177 h 2543915"/>
                <a:gd name="connsiteX34" fmla="*/ 944504 w 1384138"/>
                <a:gd name="connsiteY34" fmla="*/ 1791482 h 2543915"/>
                <a:gd name="connsiteX35" fmla="*/ 907968 w 1384138"/>
                <a:gd name="connsiteY35" fmla="*/ 1975144 h 2543915"/>
                <a:gd name="connsiteX36" fmla="*/ 812229 w 1384138"/>
                <a:gd name="connsiteY36" fmla="*/ 2200226 h 2543915"/>
                <a:gd name="connsiteX37" fmla="*/ 941236 w 1384138"/>
                <a:gd name="connsiteY37" fmla="*/ 2015078 h 2543915"/>
                <a:gd name="connsiteX38" fmla="*/ 982604 w 1384138"/>
                <a:gd name="connsiteY38" fmla="*/ 2319411 h 2543915"/>
                <a:gd name="connsiteX39" fmla="*/ 1016406 w 1384138"/>
                <a:gd name="connsiteY39" fmla="*/ 2543712 h 2543915"/>
                <a:gd name="connsiteX40" fmla="*/ 1000971 w 1384138"/>
                <a:gd name="connsiteY40" fmla="*/ 2281506 h 2543915"/>
                <a:gd name="connsiteX41" fmla="*/ 992764 w 1384138"/>
                <a:gd name="connsiteY41" fmla="*/ 2001911 h 2543915"/>
                <a:gd name="connsiteX42" fmla="*/ 1005465 w 1384138"/>
                <a:gd name="connsiteY42" fmla="*/ 1625209 h 2543915"/>
                <a:gd name="connsiteX43" fmla="*/ 1042197 w 1384138"/>
                <a:gd name="connsiteY43" fmla="*/ 1512277 h 2543915"/>
                <a:gd name="connsiteX44" fmla="*/ 1110048 w 1384138"/>
                <a:gd name="connsiteY44" fmla="*/ 1698553 h 2543915"/>
                <a:gd name="connsiteX45" fmla="*/ 1180387 w 1384138"/>
                <a:gd name="connsiteY45" fmla="*/ 1923637 h 2543915"/>
                <a:gd name="connsiteX46" fmla="*/ 1271969 w 1384138"/>
                <a:gd name="connsiteY46" fmla="*/ 2137118 h 2543915"/>
                <a:gd name="connsiteX47" fmla="*/ 1194455 w 1384138"/>
                <a:gd name="connsiteY47" fmla="*/ 1853298 h 2543915"/>
                <a:gd name="connsiteX48" fmla="*/ 1143406 w 1384138"/>
                <a:gd name="connsiteY48" fmla="*/ 1661160 h 2543915"/>
                <a:gd name="connsiteX49" fmla="*/ 1053334 w 1384138"/>
                <a:gd name="connsiteY49" fmla="*/ 1416342 h 2543915"/>
                <a:gd name="connsiteX50" fmla="*/ 1064470 w 1384138"/>
                <a:gd name="connsiteY50" fmla="*/ 1251047 h 2543915"/>
                <a:gd name="connsiteX51" fmla="*/ 1025003 w 1384138"/>
                <a:gd name="connsiteY51" fmla="*/ 1131277 h 2543915"/>
                <a:gd name="connsiteX52" fmla="*/ 1025003 w 1384138"/>
                <a:gd name="connsiteY52" fmla="*/ 1131277 h 2543915"/>
                <a:gd name="connsiteX53" fmla="*/ 1139303 w 1384138"/>
                <a:gd name="connsiteY53" fmla="*/ 1245577 h 2543915"/>
                <a:gd name="connsiteX54" fmla="*/ 1139303 w 1384138"/>
                <a:gd name="connsiteY54" fmla="*/ 1245577 h 2543915"/>
                <a:gd name="connsiteX55" fmla="*/ 1194455 w 1384138"/>
                <a:gd name="connsiteY55" fmla="*/ 1410166 h 2543915"/>
                <a:gd name="connsiteX56" fmla="*/ 1259269 w 1384138"/>
                <a:gd name="connsiteY56" fmla="*/ 1739118 h 2543915"/>
                <a:gd name="connsiteX57" fmla="*/ 1343675 w 1384138"/>
                <a:gd name="connsiteY57" fmla="*/ 2264703 h 2543915"/>
                <a:gd name="connsiteX58" fmla="*/ 1303035 w 1384138"/>
                <a:gd name="connsiteY58" fmla="*/ 1746348 h 2543915"/>
                <a:gd name="connsiteX59" fmla="*/ 1253798 w 1384138"/>
                <a:gd name="connsiteY59" fmla="*/ 1448971 h 2543915"/>
                <a:gd name="connsiteX60" fmla="*/ 1209837 w 1384138"/>
                <a:gd name="connsiteY60" fmla="*/ 1223108 h 2543915"/>
                <a:gd name="connsiteX61" fmla="*/ 1366731 w 1384138"/>
                <a:gd name="connsiteY61" fmla="*/ 1287976 h 2543915"/>
                <a:gd name="connsiteX62" fmla="*/ 1363268 w 1384138"/>
                <a:gd name="connsiteY62" fmla="*/ 1255422 h 2543915"/>
                <a:gd name="connsiteX63" fmla="*/ 1215503 w 1384138"/>
                <a:gd name="connsiteY63" fmla="*/ 1155310 h 2543915"/>
                <a:gd name="connsiteX64" fmla="*/ 1039265 w 1384138"/>
                <a:gd name="connsiteY64" fmla="*/ 1000369 h 2543915"/>
                <a:gd name="connsiteX65" fmla="*/ 923403 w 1384138"/>
                <a:gd name="connsiteY65" fmla="*/ 889977 h 2543915"/>
                <a:gd name="connsiteX66" fmla="*/ 745603 w 1384138"/>
                <a:gd name="connsiteY66" fmla="*/ 775677 h 2543915"/>
                <a:gd name="connsiteX67" fmla="*/ 631303 w 1384138"/>
                <a:gd name="connsiteY67" fmla="*/ 737577 h 2543915"/>
                <a:gd name="connsiteX68" fmla="*/ 565067 w 1384138"/>
                <a:gd name="connsiteY68" fmla="*/ 563098 h 2543915"/>
                <a:gd name="connsiteX69" fmla="*/ 607271 w 1384138"/>
                <a:gd name="connsiteY69" fmla="*/ 252242 h 2543915"/>
                <a:gd name="connsiteX70" fmla="*/ 732903 w 1384138"/>
                <a:gd name="connsiteY70" fmla="*/ 102577 h 2543915"/>
                <a:gd name="connsiteX71" fmla="*/ 1012303 w 1384138"/>
                <a:gd name="connsiteY71" fmla="*/ 89877 h 2543915"/>
                <a:gd name="connsiteX72" fmla="*/ 1012303 w 1384138"/>
                <a:gd name="connsiteY72"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41305 w 1384138"/>
                <a:gd name="connsiteY27" fmla="*/ 963441 h 2543915"/>
                <a:gd name="connsiteX28" fmla="*/ 751322 w 1384138"/>
                <a:gd name="connsiteY28" fmla="*/ 1023304 h 2543915"/>
                <a:gd name="connsiteX29" fmla="*/ 716100 w 1384138"/>
                <a:gd name="connsiteY29" fmla="*/ 1087511 h 2543915"/>
                <a:gd name="connsiteX30" fmla="*/ 704573 w 1384138"/>
                <a:gd name="connsiteY30" fmla="*/ 1238543 h 2543915"/>
                <a:gd name="connsiteX31" fmla="*/ 771003 w 1384138"/>
                <a:gd name="connsiteY31" fmla="*/ 1397977 h 2543915"/>
                <a:gd name="connsiteX32" fmla="*/ 872603 w 1384138"/>
                <a:gd name="connsiteY32" fmla="*/ 1474177 h 2543915"/>
                <a:gd name="connsiteX33" fmla="*/ 923403 w 1384138"/>
                <a:gd name="connsiteY33" fmla="*/ 1601177 h 2543915"/>
                <a:gd name="connsiteX34" fmla="*/ 944504 w 1384138"/>
                <a:gd name="connsiteY34" fmla="*/ 1791482 h 2543915"/>
                <a:gd name="connsiteX35" fmla="*/ 907968 w 1384138"/>
                <a:gd name="connsiteY35" fmla="*/ 1975144 h 2543915"/>
                <a:gd name="connsiteX36" fmla="*/ 812229 w 1384138"/>
                <a:gd name="connsiteY36" fmla="*/ 2200226 h 2543915"/>
                <a:gd name="connsiteX37" fmla="*/ 941236 w 1384138"/>
                <a:gd name="connsiteY37" fmla="*/ 2015078 h 2543915"/>
                <a:gd name="connsiteX38" fmla="*/ 982604 w 1384138"/>
                <a:gd name="connsiteY38" fmla="*/ 2319411 h 2543915"/>
                <a:gd name="connsiteX39" fmla="*/ 1016406 w 1384138"/>
                <a:gd name="connsiteY39" fmla="*/ 2543712 h 2543915"/>
                <a:gd name="connsiteX40" fmla="*/ 1000971 w 1384138"/>
                <a:gd name="connsiteY40" fmla="*/ 2281506 h 2543915"/>
                <a:gd name="connsiteX41" fmla="*/ 992764 w 1384138"/>
                <a:gd name="connsiteY41" fmla="*/ 2001911 h 2543915"/>
                <a:gd name="connsiteX42" fmla="*/ 1005465 w 1384138"/>
                <a:gd name="connsiteY42" fmla="*/ 1625209 h 2543915"/>
                <a:gd name="connsiteX43" fmla="*/ 1042197 w 1384138"/>
                <a:gd name="connsiteY43" fmla="*/ 1512277 h 2543915"/>
                <a:gd name="connsiteX44" fmla="*/ 1110048 w 1384138"/>
                <a:gd name="connsiteY44" fmla="*/ 1698553 h 2543915"/>
                <a:gd name="connsiteX45" fmla="*/ 1180387 w 1384138"/>
                <a:gd name="connsiteY45" fmla="*/ 1923637 h 2543915"/>
                <a:gd name="connsiteX46" fmla="*/ 1271969 w 1384138"/>
                <a:gd name="connsiteY46" fmla="*/ 2137118 h 2543915"/>
                <a:gd name="connsiteX47" fmla="*/ 1194455 w 1384138"/>
                <a:gd name="connsiteY47" fmla="*/ 1853298 h 2543915"/>
                <a:gd name="connsiteX48" fmla="*/ 1143406 w 1384138"/>
                <a:gd name="connsiteY48" fmla="*/ 1661160 h 2543915"/>
                <a:gd name="connsiteX49" fmla="*/ 1053334 w 1384138"/>
                <a:gd name="connsiteY49" fmla="*/ 1416342 h 2543915"/>
                <a:gd name="connsiteX50" fmla="*/ 1064470 w 1384138"/>
                <a:gd name="connsiteY50" fmla="*/ 1251047 h 2543915"/>
                <a:gd name="connsiteX51" fmla="*/ 1025003 w 1384138"/>
                <a:gd name="connsiteY51" fmla="*/ 1131277 h 2543915"/>
                <a:gd name="connsiteX52" fmla="*/ 1025003 w 1384138"/>
                <a:gd name="connsiteY52" fmla="*/ 1131277 h 2543915"/>
                <a:gd name="connsiteX53" fmla="*/ 1139303 w 1384138"/>
                <a:gd name="connsiteY53" fmla="*/ 1245577 h 2543915"/>
                <a:gd name="connsiteX54" fmla="*/ 1139303 w 1384138"/>
                <a:gd name="connsiteY54" fmla="*/ 1245577 h 2543915"/>
                <a:gd name="connsiteX55" fmla="*/ 1194455 w 1384138"/>
                <a:gd name="connsiteY55" fmla="*/ 1410166 h 2543915"/>
                <a:gd name="connsiteX56" fmla="*/ 1259269 w 1384138"/>
                <a:gd name="connsiteY56" fmla="*/ 1739118 h 2543915"/>
                <a:gd name="connsiteX57" fmla="*/ 1343675 w 1384138"/>
                <a:gd name="connsiteY57" fmla="*/ 2264703 h 2543915"/>
                <a:gd name="connsiteX58" fmla="*/ 1303035 w 1384138"/>
                <a:gd name="connsiteY58" fmla="*/ 1746348 h 2543915"/>
                <a:gd name="connsiteX59" fmla="*/ 1253798 w 1384138"/>
                <a:gd name="connsiteY59" fmla="*/ 1448971 h 2543915"/>
                <a:gd name="connsiteX60" fmla="*/ 1209837 w 1384138"/>
                <a:gd name="connsiteY60" fmla="*/ 1223108 h 2543915"/>
                <a:gd name="connsiteX61" fmla="*/ 1366731 w 1384138"/>
                <a:gd name="connsiteY61" fmla="*/ 1287976 h 2543915"/>
                <a:gd name="connsiteX62" fmla="*/ 1363268 w 1384138"/>
                <a:gd name="connsiteY62" fmla="*/ 1255422 h 2543915"/>
                <a:gd name="connsiteX63" fmla="*/ 1215503 w 1384138"/>
                <a:gd name="connsiteY63" fmla="*/ 1155310 h 2543915"/>
                <a:gd name="connsiteX64" fmla="*/ 1039265 w 1384138"/>
                <a:gd name="connsiteY64" fmla="*/ 1000369 h 2543915"/>
                <a:gd name="connsiteX65" fmla="*/ 923403 w 1384138"/>
                <a:gd name="connsiteY65" fmla="*/ 889977 h 2543915"/>
                <a:gd name="connsiteX66" fmla="*/ 745603 w 1384138"/>
                <a:gd name="connsiteY66" fmla="*/ 775677 h 2543915"/>
                <a:gd name="connsiteX67" fmla="*/ 631303 w 1384138"/>
                <a:gd name="connsiteY67" fmla="*/ 737577 h 2543915"/>
                <a:gd name="connsiteX68" fmla="*/ 565067 w 1384138"/>
                <a:gd name="connsiteY68" fmla="*/ 563098 h 2543915"/>
                <a:gd name="connsiteX69" fmla="*/ 607271 w 1384138"/>
                <a:gd name="connsiteY69" fmla="*/ 252242 h 2543915"/>
                <a:gd name="connsiteX70" fmla="*/ 732903 w 1384138"/>
                <a:gd name="connsiteY70" fmla="*/ 102577 h 2543915"/>
                <a:gd name="connsiteX71" fmla="*/ 1012303 w 1384138"/>
                <a:gd name="connsiteY71" fmla="*/ 89877 h 2543915"/>
                <a:gd name="connsiteX72" fmla="*/ 1012303 w 1384138"/>
                <a:gd name="connsiteY72"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20203 w 1384138"/>
                <a:gd name="connsiteY27" fmla="*/ 864968 h 2543915"/>
                <a:gd name="connsiteX28" fmla="*/ 751322 w 1384138"/>
                <a:gd name="connsiteY28" fmla="*/ 1023304 h 2543915"/>
                <a:gd name="connsiteX29" fmla="*/ 716100 w 1384138"/>
                <a:gd name="connsiteY29" fmla="*/ 1087511 h 2543915"/>
                <a:gd name="connsiteX30" fmla="*/ 704573 w 1384138"/>
                <a:gd name="connsiteY30" fmla="*/ 1238543 h 2543915"/>
                <a:gd name="connsiteX31" fmla="*/ 771003 w 1384138"/>
                <a:gd name="connsiteY31" fmla="*/ 1397977 h 2543915"/>
                <a:gd name="connsiteX32" fmla="*/ 872603 w 1384138"/>
                <a:gd name="connsiteY32" fmla="*/ 1474177 h 2543915"/>
                <a:gd name="connsiteX33" fmla="*/ 923403 w 1384138"/>
                <a:gd name="connsiteY33" fmla="*/ 1601177 h 2543915"/>
                <a:gd name="connsiteX34" fmla="*/ 944504 w 1384138"/>
                <a:gd name="connsiteY34" fmla="*/ 1791482 h 2543915"/>
                <a:gd name="connsiteX35" fmla="*/ 907968 w 1384138"/>
                <a:gd name="connsiteY35" fmla="*/ 1975144 h 2543915"/>
                <a:gd name="connsiteX36" fmla="*/ 812229 w 1384138"/>
                <a:gd name="connsiteY36" fmla="*/ 2200226 h 2543915"/>
                <a:gd name="connsiteX37" fmla="*/ 941236 w 1384138"/>
                <a:gd name="connsiteY37" fmla="*/ 2015078 h 2543915"/>
                <a:gd name="connsiteX38" fmla="*/ 982604 w 1384138"/>
                <a:gd name="connsiteY38" fmla="*/ 2319411 h 2543915"/>
                <a:gd name="connsiteX39" fmla="*/ 1016406 w 1384138"/>
                <a:gd name="connsiteY39" fmla="*/ 2543712 h 2543915"/>
                <a:gd name="connsiteX40" fmla="*/ 1000971 w 1384138"/>
                <a:gd name="connsiteY40" fmla="*/ 2281506 h 2543915"/>
                <a:gd name="connsiteX41" fmla="*/ 992764 w 1384138"/>
                <a:gd name="connsiteY41" fmla="*/ 2001911 h 2543915"/>
                <a:gd name="connsiteX42" fmla="*/ 1005465 w 1384138"/>
                <a:gd name="connsiteY42" fmla="*/ 1625209 h 2543915"/>
                <a:gd name="connsiteX43" fmla="*/ 1042197 w 1384138"/>
                <a:gd name="connsiteY43" fmla="*/ 1512277 h 2543915"/>
                <a:gd name="connsiteX44" fmla="*/ 1110048 w 1384138"/>
                <a:gd name="connsiteY44" fmla="*/ 1698553 h 2543915"/>
                <a:gd name="connsiteX45" fmla="*/ 1180387 w 1384138"/>
                <a:gd name="connsiteY45" fmla="*/ 1923637 h 2543915"/>
                <a:gd name="connsiteX46" fmla="*/ 1271969 w 1384138"/>
                <a:gd name="connsiteY46" fmla="*/ 2137118 h 2543915"/>
                <a:gd name="connsiteX47" fmla="*/ 1194455 w 1384138"/>
                <a:gd name="connsiteY47" fmla="*/ 1853298 h 2543915"/>
                <a:gd name="connsiteX48" fmla="*/ 1143406 w 1384138"/>
                <a:gd name="connsiteY48" fmla="*/ 1661160 h 2543915"/>
                <a:gd name="connsiteX49" fmla="*/ 1053334 w 1384138"/>
                <a:gd name="connsiteY49" fmla="*/ 1416342 h 2543915"/>
                <a:gd name="connsiteX50" fmla="*/ 1064470 w 1384138"/>
                <a:gd name="connsiteY50" fmla="*/ 1251047 h 2543915"/>
                <a:gd name="connsiteX51" fmla="*/ 1025003 w 1384138"/>
                <a:gd name="connsiteY51" fmla="*/ 1131277 h 2543915"/>
                <a:gd name="connsiteX52" fmla="*/ 1025003 w 1384138"/>
                <a:gd name="connsiteY52" fmla="*/ 1131277 h 2543915"/>
                <a:gd name="connsiteX53" fmla="*/ 1139303 w 1384138"/>
                <a:gd name="connsiteY53" fmla="*/ 1245577 h 2543915"/>
                <a:gd name="connsiteX54" fmla="*/ 1139303 w 1384138"/>
                <a:gd name="connsiteY54" fmla="*/ 1245577 h 2543915"/>
                <a:gd name="connsiteX55" fmla="*/ 1194455 w 1384138"/>
                <a:gd name="connsiteY55" fmla="*/ 1410166 h 2543915"/>
                <a:gd name="connsiteX56" fmla="*/ 1259269 w 1384138"/>
                <a:gd name="connsiteY56" fmla="*/ 1739118 h 2543915"/>
                <a:gd name="connsiteX57" fmla="*/ 1343675 w 1384138"/>
                <a:gd name="connsiteY57" fmla="*/ 2264703 h 2543915"/>
                <a:gd name="connsiteX58" fmla="*/ 1303035 w 1384138"/>
                <a:gd name="connsiteY58" fmla="*/ 1746348 h 2543915"/>
                <a:gd name="connsiteX59" fmla="*/ 1253798 w 1384138"/>
                <a:gd name="connsiteY59" fmla="*/ 1448971 h 2543915"/>
                <a:gd name="connsiteX60" fmla="*/ 1209837 w 1384138"/>
                <a:gd name="connsiteY60" fmla="*/ 1223108 h 2543915"/>
                <a:gd name="connsiteX61" fmla="*/ 1366731 w 1384138"/>
                <a:gd name="connsiteY61" fmla="*/ 1287976 h 2543915"/>
                <a:gd name="connsiteX62" fmla="*/ 1363268 w 1384138"/>
                <a:gd name="connsiteY62" fmla="*/ 1255422 h 2543915"/>
                <a:gd name="connsiteX63" fmla="*/ 1215503 w 1384138"/>
                <a:gd name="connsiteY63" fmla="*/ 1155310 h 2543915"/>
                <a:gd name="connsiteX64" fmla="*/ 1039265 w 1384138"/>
                <a:gd name="connsiteY64" fmla="*/ 1000369 h 2543915"/>
                <a:gd name="connsiteX65" fmla="*/ 923403 w 1384138"/>
                <a:gd name="connsiteY65" fmla="*/ 889977 h 2543915"/>
                <a:gd name="connsiteX66" fmla="*/ 745603 w 1384138"/>
                <a:gd name="connsiteY66" fmla="*/ 775677 h 2543915"/>
                <a:gd name="connsiteX67" fmla="*/ 631303 w 1384138"/>
                <a:gd name="connsiteY67" fmla="*/ 737577 h 2543915"/>
                <a:gd name="connsiteX68" fmla="*/ 565067 w 1384138"/>
                <a:gd name="connsiteY68" fmla="*/ 563098 h 2543915"/>
                <a:gd name="connsiteX69" fmla="*/ 607271 w 1384138"/>
                <a:gd name="connsiteY69" fmla="*/ 252242 h 2543915"/>
                <a:gd name="connsiteX70" fmla="*/ 732903 w 1384138"/>
                <a:gd name="connsiteY70" fmla="*/ 102577 h 2543915"/>
                <a:gd name="connsiteX71" fmla="*/ 1012303 w 1384138"/>
                <a:gd name="connsiteY71" fmla="*/ 89877 h 2543915"/>
                <a:gd name="connsiteX72" fmla="*/ 1012303 w 1384138"/>
                <a:gd name="connsiteY72"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20203 w 1384138"/>
                <a:gd name="connsiteY27" fmla="*/ 864968 h 2543915"/>
                <a:gd name="connsiteX28" fmla="*/ 709119 w 1384138"/>
                <a:gd name="connsiteY28" fmla="*/ 1065507 h 2543915"/>
                <a:gd name="connsiteX29" fmla="*/ 716100 w 1384138"/>
                <a:gd name="connsiteY29" fmla="*/ 1087511 h 2543915"/>
                <a:gd name="connsiteX30" fmla="*/ 704573 w 1384138"/>
                <a:gd name="connsiteY30" fmla="*/ 1238543 h 2543915"/>
                <a:gd name="connsiteX31" fmla="*/ 771003 w 1384138"/>
                <a:gd name="connsiteY31" fmla="*/ 1397977 h 2543915"/>
                <a:gd name="connsiteX32" fmla="*/ 872603 w 1384138"/>
                <a:gd name="connsiteY32" fmla="*/ 1474177 h 2543915"/>
                <a:gd name="connsiteX33" fmla="*/ 923403 w 1384138"/>
                <a:gd name="connsiteY33" fmla="*/ 1601177 h 2543915"/>
                <a:gd name="connsiteX34" fmla="*/ 944504 w 1384138"/>
                <a:gd name="connsiteY34" fmla="*/ 1791482 h 2543915"/>
                <a:gd name="connsiteX35" fmla="*/ 907968 w 1384138"/>
                <a:gd name="connsiteY35" fmla="*/ 1975144 h 2543915"/>
                <a:gd name="connsiteX36" fmla="*/ 812229 w 1384138"/>
                <a:gd name="connsiteY36" fmla="*/ 2200226 h 2543915"/>
                <a:gd name="connsiteX37" fmla="*/ 941236 w 1384138"/>
                <a:gd name="connsiteY37" fmla="*/ 2015078 h 2543915"/>
                <a:gd name="connsiteX38" fmla="*/ 982604 w 1384138"/>
                <a:gd name="connsiteY38" fmla="*/ 2319411 h 2543915"/>
                <a:gd name="connsiteX39" fmla="*/ 1016406 w 1384138"/>
                <a:gd name="connsiteY39" fmla="*/ 2543712 h 2543915"/>
                <a:gd name="connsiteX40" fmla="*/ 1000971 w 1384138"/>
                <a:gd name="connsiteY40" fmla="*/ 2281506 h 2543915"/>
                <a:gd name="connsiteX41" fmla="*/ 992764 w 1384138"/>
                <a:gd name="connsiteY41" fmla="*/ 2001911 h 2543915"/>
                <a:gd name="connsiteX42" fmla="*/ 1005465 w 1384138"/>
                <a:gd name="connsiteY42" fmla="*/ 1625209 h 2543915"/>
                <a:gd name="connsiteX43" fmla="*/ 1042197 w 1384138"/>
                <a:gd name="connsiteY43" fmla="*/ 1512277 h 2543915"/>
                <a:gd name="connsiteX44" fmla="*/ 1110048 w 1384138"/>
                <a:gd name="connsiteY44" fmla="*/ 1698553 h 2543915"/>
                <a:gd name="connsiteX45" fmla="*/ 1180387 w 1384138"/>
                <a:gd name="connsiteY45" fmla="*/ 1923637 h 2543915"/>
                <a:gd name="connsiteX46" fmla="*/ 1271969 w 1384138"/>
                <a:gd name="connsiteY46" fmla="*/ 2137118 h 2543915"/>
                <a:gd name="connsiteX47" fmla="*/ 1194455 w 1384138"/>
                <a:gd name="connsiteY47" fmla="*/ 1853298 h 2543915"/>
                <a:gd name="connsiteX48" fmla="*/ 1143406 w 1384138"/>
                <a:gd name="connsiteY48" fmla="*/ 1661160 h 2543915"/>
                <a:gd name="connsiteX49" fmla="*/ 1053334 w 1384138"/>
                <a:gd name="connsiteY49" fmla="*/ 1416342 h 2543915"/>
                <a:gd name="connsiteX50" fmla="*/ 1064470 w 1384138"/>
                <a:gd name="connsiteY50" fmla="*/ 1251047 h 2543915"/>
                <a:gd name="connsiteX51" fmla="*/ 1025003 w 1384138"/>
                <a:gd name="connsiteY51" fmla="*/ 1131277 h 2543915"/>
                <a:gd name="connsiteX52" fmla="*/ 1025003 w 1384138"/>
                <a:gd name="connsiteY52" fmla="*/ 1131277 h 2543915"/>
                <a:gd name="connsiteX53" fmla="*/ 1139303 w 1384138"/>
                <a:gd name="connsiteY53" fmla="*/ 1245577 h 2543915"/>
                <a:gd name="connsiteX54" fmla="*/ 1139303 w 1384138"/>
                <a:gd name="connsiteY54" fmla="*/ 1245577 h 2543915"/>
                <a:gd name="connsiteX55" fmla="*/ 1194455 w 1384138"/>
                <a:gd name="connsiteY55" fmla="*/ 1410166 h 2543915"/>
                <a:gd name="connsiteX56" fmla="*/ 1259269 w 1384138"/>
                <a:gd name="connsiteY56" fmla="*/ 1739118 h 2543915"/>
                <a:gd name="connsiteX57" fmla="*/ 1343675 w 1384138"/>
                <a:gd name="connsiteY57" fmla="*/ 2264703 h 2543915"/>
                <a:gd name="connsiteX58" fmla="*/ 1303035 w 1384138"/>
                <a:gd name="connsiteY58" fmla="*/ 1746348 h 2543915"/>
                <a:gd name="connsiteX59" fmla="*/ 1253798 w 1384138"/>
                <a:gd name="connsiteY59" fmla="*/ 1448971 h 2543915"/>
                <a:gd name="connsiteX60" fmla="*/ 1209837 w 1384138"/>
                <a:gd name="connsiteY60" fmla="*/ 1223108 h 2543915"/>
                <a:gd name="connsiteX61" fmla="*/ 1366731 w 1384138"/>
                <a:gd name="connsiteY61" fmla="*/ 1287976 h 2543915"/>
                <a:gd name="connsiteX62" fmla="*/ 1363268 w 1384138"/>
                <a:gd name="connsiteY62" fmla="*/ 1255422 h 2543915"/>
                <a:gd name="connsiteX63" fmla="*/ 1215503 w 1384138"/>
                <a:gd name="connsiteY63" fmla="*/ 1155310 h 2543915"/>
                <a:gd name="connsiteX64" fmla="*/ 1039265 w 1384138"/>
                <a:gd name="connsiteY64" fmla="*/ 1000369 h 2543915"/>
                <a:gd name="connsiteX65" fmla="*/ 923403 w 1384138"/>
                <a:gd name="connsiteY65" fmla="*/ 889977 h 2543915"/>
                <a:gd name="connsiteX66" fmla="*/ 745603 w 1384138"/>
                <a:gd name="connsiteY66" fmla="*/ 775677 h 2543915"/>
                <a:gd name="connsiteX67" fmla="*/ 631303 w 1384138"/>
                <a:gd name="connsiteY67" fmla="*/ 737577 h 2543915"/>
                <a:gd name="connsiteX68" fmla="*/ 565067 w 1384138"/>
                <a:gd name="connsiteY68" fmla="*/ 563098 h 2543915"/>
                <a:gd name="connsiteX69" fmla="*/ 607271 w 1384138"/>
                <a:gd name="connsiteY69" fmla="*/ 252242 h 2543915"/>
                <a:gd name="connsiteX70" fmla="*/ 732903 w 1384138"/>
                <a:gd name="connsiteY70" fmla="*/ 102577 h 2543915"/>
                <a:gd name="connsiteX71" fmla="*/ 1012303 w 1384138"/>
                <a:gd name="connsiteY71" fmla="*/ 89877 h 2543915"/>
                <a:gd name="connsiteX72" fmla="*/ 1012303 w 1384138"/>
                <a:gd name="connsiteY72"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20203 w 1384138"/>
                <a:gd name="connsiteY27" fmla="*/ 864968 h 2543915"/>
                <a:gd name="connsiteX28" fmla="*/ 709119 w 1384138"/>
                <a:gd name="connsiteY28" fmla="*/ 1065507 h 2543915"/>
                <a:gd name="connsiteX29" fmla="*/ 716100 w 1384138"/>
                <a:gd name="connsiteY29" fmla="*/ 1087511 h 2543915"/>
                <a:gd name="connsiteX30" fmla="*/ 704573 w 1384138"/>
                <a:gd name="connsiteY30" fmla="*/ 1238543 h 2543915"/>
                <a:gd name="connsiteX31" fmla="*/ 771003 w 1384138"/>
                <a:gd name="connsiteY31" fmla="*/ 1397977 h 2543915"/>
                <a:gd name="connsiteX32" fmla="*/ 872603 w 1384138"/>
                <a:gd name="connsiteY32" fmla="*/ 1474177 h 2543915"/>
                <a:gd name="connsiteX33" fmla="*/ 923403 w 1384138"/>
                <a:gd name="connsiteY33" fmla="*/ 1601177 h 2543915"/>
                <a:gd name="connsiteX34" fmla="*/ 944504 w 1384138"/>
                <a:gd name="connsiteY34" fmla="*/ 1791482 h 2543915"/>
                <a:gd name="connsiteX35" fmla="*/ 907968 w 1384138"/>
                <a:gd name="connsiteY35" fmla="*/ 1975144 h 2543915"/>
                <a:gd name="connsiteX36" fmla="*/ 812229 w 1384138"/>
                <a:gd name="connsiteY36" fmla="*/ 2200226 h 2543915"/>
                <a:gd name="connsiteX37" fmla="*/ 941236 w 1384138"/>
                <a:gd name="connsiteY37" fmla="*/ 2015078 h 2543915"/>
                <a:gd name="connsiteX38" fmla="*/ 982604 w 1384138"/>
                <a:gd name="connsiteY38" fmla="*/ 2319411 h 2543915"/>
                <a:gd name="connsiteX39" fmla="*/ 1016406 w 1384138"/>
                <a:gd name="connsiteY39" fmla="*/ 2543712 h 2543915"/>
                <a:gd name="connsiteX40" fmla="*/ 1000971 w 1384138"/>
                <a:gd name="connsiteY40" fmla="*/ 2281506 h 2543915"/>
                <a:gd name="connsiteX41" fmla="*/ 992764 w 1384138"/>
                <a:gd name="connsiteY41" fmla="*/ 2001911 h 2543915"/>
                <a:gd name="connsiteX42" fmla="*/ 1005465 w 1384138"/>
                <a:gd name="connsiteY42" fmla="*/ 1625209 h 2543915"/>
                <a:gd name="connsiteX43" fmla="*/ 1042197 w 1384138"/>
                <a:gd name="connsiteY43" fmla="*/ 1512277 h 2543915"/>
                <a:gd name="connsiteX44" fmla="*/ 1110048 w 1384138"/>
                <a:gd name="connsiteY44" fmla="*/ 1698553 h 2543915"/>
                <a:gd name="connsiteX45" fmla="*/ 1180387 w 1384138"/>
                <a:gd name="connsiteY45" fmla="*/ 1923637 h 2543915"/>
                <a:gd name="connsiteX46" fmla="*/ 1271969 w 1384138"/>
                <a:gd name="connsiteY46" fmla="*/ 2137118 h 2543915"/>
                <a:gd name="connsiteX47" fmla="*/ 1194455 w 1384138"/>
                <a:gd name="connsiteY47" fmla="*/ 1853298 h 2543915"/>
                <a:gd name="connsiteX48" fmla="*/ 1143406 w 1384138"/>
                <a:gd name="connsiteY48" fmla="*/ 1661160 h 2543915"/>
                <a:gd name="connsiteX49" fmla="*/ 1053334 w 1384138"/>
                <a:gd name="connsiteY49" fmla="*/ 1416342 h 2543915"/>
                <a:gd name="connsiteX50" fmla="*/ 1064470 w 1384138"/>
                <a:gd name="connsiteY50" fmla="*/ 1251047 h 2543915"/>
                <a:gd name="connsiteX51" fmla="*/ 1025003 w 1384138"/>
                <a:gd name="connsiteY51" fmla="*/ 1131277 h 2543915"/>
                <a:gd name="connsiteX52" fmla="*/ 1025003 w 1384138"/>
                <a:gd name="connsiteY52" fmla="*/ 1131277 h 2543915"/>
                <a:gd name="connsiteX53" fmla="*/ 1139303 w 1384138"/>
                <a:gd name="connsiteY53" fmla="*/ 1245577 h 2543915"/>
                <a:gd name="connsiteX54" fmla="*/ 1139303 w 1384138"/>
                <a:gd name="connsiteY54" fmla="*/ 1245577 h 2543915"/>
                <a:gd name="connsiteX55" fmla="*/ 1194455 w 1384138"/>
                <a:gd name="connsiteY55" fmla="*/ 1410166 h 2543915"/>
                <a:gd name="connsiteX56" fmla="*/ 1259269 w 1384138"/>
                <a:gd name="connsiteY56" fmla="*/ 1739118 h 2543915"/>
                <a:gd name="connsiteX57" fmla="*/ 1343675 w 1384138"/>
                <a:gd name="connsiteY57" fmla="*/ 2264703 h 2543915"/>
                <a:gd name="connsiteX58" fmla="*/ 1303035 w 1384138"/>
                <a:gd name="connsiteY58" fmla="*/ 1746348 h 2543915"/>
                <a:gd name="connsiteX59" fmla="*/ 1253798 w 1384138"/>
                <a:gd name="connsiteY59" fmla="*/ 1448971 h 2543915"/>
                <a:gd name="connsiteX60" fmla="*/ 1209837 w 1384138"/>
                <a:gd name="connsiteY60" fmla="*/ 1223108 h 2543915"/>
                <a:gd name="connsiteX61" fmla="*/ 1366731 w 1384138"/>
                <a:gd name="connsiteY61" fmla="*/ 1287976 h 2543915"/>
                <a:gd name="connsiteX62" fmla="*/ 1363268 w 1384138"/>
                <a:gd name="connsiteY62" fmla="*/ 1255422 h 2543915"/>
                <a:gd name="connsiteX63" fmla="*/ 1215503 w 1384138"/>
                <a:gd name="connsiteY63" fmla="*/ 1155310 h 2543915"/>
                <a:gd name="connsiteX64" fmla="*/ 1039265 w 1384138"/>
                <a:gd name="connsiteY64" fmla="*/ 1000369 h 2543915"/>
                <a:gd name="connsiteX65" fmla="*/ 972640 w 1384138"/>
                <a:gd name="connsiteY65" fmla="*/ 861841 h 2543915"/>
                <a:gd name="connsiteX66" fmla="*/ 745603 w 1384138"/>
                <a:gd name="connsiteY66" fmla="*/ 775677 h 2543915"/>
                <a:gd name="connsiteX67" fmla="*/ 631303 w 1384138"/>
                <a:gd name="connsiteY67" fmla="*/ 737577 h 2543915"/>
                <a:gd name="connsiteX68" fmla="*/ 565067 w 1384138"/>
                <a:gd name="connsiteY68" fmla="*/ 563098 h 2543915"/>
                <a:gd name="connsiteX69" fmla="*/ 607271 w 1384138"/>
                <a:gd name="connsiteY69" fmla="*/ 252242 h 2543915"/>
                <a:gd name="connsiteX70" fmla="*/ 732903 w 1384138"/>
                <a:gd name="connsiteY70" fmla="*/ 102577 h 2543915"/>
                <a:gd name="connsiteX71" fmla="*/ 1012303 w 1384138"/>
                <a:gd name="connsiteY71" fmla="*/ 89877 h 2543915"/>
                <a:gd name="connsiteX72" fmla="*/ 1012303 w 1384138"/>
                <a:gd name="connsiteY72"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20203 w 1384138"/>
                <a:gd name="connsiteY27" fmla="*/ 864968 h 2543915"/>
                <a:gd name="connsiteX28" fmla="*/ 709119 w 1384138"/>
                <a:gd name="connsiteY28" fmla="*/ 1065507 h 2543915"/>
                <a:gd name="connsiteX29" fmla="*/ 716100 w 1384138"/>
                <a:gd name="connsiteY29" fmla="*/ 1087511 h 2543915"/>
                <a:gd name="connsiteX30" fmla="*/ 704573 w 1384138"/>
                <a:gd name="connsiteY30" fmla="*/ 1238543 h 2543915"/>
                <a:gd name="connsiteX31" fmla="*/ 771003 w 1384138"/>
                <a:gd name="connsiteY31" fmla="*/ 1397977 h 2543915"/>
                <a:gd name="connsiteX32" fmla="*/ 872603 w 1384138"/>
                <a:gd name="connsiteY32" fmla="*/ 1474177 h 2543915"/>
                <a:gd name="connsiteX33" fmla="*/ 923403 w 1384138"/>
                <a:gd name="connsiteY33" fmla="*/ 1601177 h 2543915"/>
                <a:gd name="connsiteX34" fmla="*/ 944504 w 1384138"/>
                <a:gd name="connsiteY34" fmla="*/ 1791482 h 2543915"/>
                <a:gd name="connsiteX35" fmla="*/ 907968 w 1384138"/>
                <a:gd name="connsiteY35" fmla="*/ 1975144 h 2543915"/>
                <a:gd name="connsiteX36" fmla="*/ 812229 w 1384138"/>
                <a:gd name="connsiteY36" fmla="*/ 2200226 h 2543915"/>
                <a:gd name="connsiteX37" fmla="*/ 941236 w 1384138"/>
                <a:gd name="connsiteY37" fmla="*/ 2015078 h 2543915"/>
                <a:gd name="connsiteX38" fmla="*/ 982604 w 1384138"/>
                <a:gd name="connsiteY38" fmla="*/ 2319411 h 2543915"/>
                <a:gd name="connsiteX39" fmla="*/ 1016406 w 1384138"/>
                <a:gd name="connsiteY39" fmla="*/ 2543712 h 2543915"/>
                <a:gd name="connsiteX40" fmla="*/ 1000971 w 1384138"/>
                <a:gd name="connsiteY40" fmla="*/ 2281506 h 2543915"/>
                <a:gd name="connsiteX41" fmla="*/ 992764 w 1384138"/>
                <a:gd name="connsiteY41" fmla="*/ 2001911 h 2543915"/>
                <a:gd name="connsiteX42" fmla="*/ 1005465 w 1384138"/>
                <a:gd name="connsiteY42" fmla="*/ 1625209 h 2543915"/>
                <a:gd name="connsiteX43" fmla="*/ 1042197 w 1384138"/>
                <a:gd name="connsiteY43" fmla="*/ 1512277 h 2543915"/>
                <a:gd name="connsiteX44" fmla="*/ 1110048 w 1384138"/>
                <a:gd name="connsiteY44" fmla="*/ 1698553 h 2543915"/>
                <a:gd name="connsiteX45" fmla="*/ 1180387 w 1384138"/>
                <a:gd name="connsiteY45" fmla="*/ 1923637 h 2543915"/>
                <a:gd name="connsiteX46" fmla="*/ 1271969 w 1384138"/>
                <a:gd name="connsiteY46" fmla="*/ 2137118 h 2543915"/>
                <a:gd name="connsiteX47" fmla="*/ 1194455 w 1384138"/>
                <a:gd name="connsiteY47" fmla="*/ 1853298 h 2543915"/>
                <a:gd name="connsiteX48" fmla="*/ 1143406 w 1384138"/>
                <a:gd name="connsiteY48" fmla="*/ 1661160 h 2543915"/>
                <a:gd name="connsiteX49" fmla="*/ 1053334 w 1384138"/>
                <a:gd name="connsiteY49" fmla="*/ 1416342 h 2543915"/>
                <a:gd name="connsiteX50" fmla="*/ 1064470 w 1384138"/>
                <a:gd name="connsiteY50" fmla="*/ 1251047 h 2543915"/>
                <a:gd name="connsiteX51" fmla="*/ 1025003 w 1384138"/>
                <a:gd name="connsiteY51" fmla="*/ 1131277 h 2543915"/>
                <a:gd name="connsiteX52" fmla="*/ 1025003 w 1384138"/>
                <a:gd name="connsiteY52" fmla="*/ 1131277 h 2543915"/>
                <a:gd name="connsiteX53" fmla="*/ 1139303 w 1384138"/>
                <a:gd name="connsiteY53" fmla="*/ 1245577 h 2543915"/>
                <a:gd name="connsiteX54" fmla="*/ 1139303 w 1384138"/>
                <a:gd name="connsiteY54" fmla="*/ 1245577 h 2543915"/>
                <a:gd name="connsiteX55" fmla="*/ 1194455 w 1384138"/>
                <a:gd name="connsiteY55" fmla="*/ 1410166 h 2543915"/>
                <a:gd name="connsiteX56" fmla="*/ 1259269 w 1384138"/>
                <a:gd name="connsiteY56" fmla="*/ 1739118 h 2543915"/>
                <a:gd name="connsiteX57" fmla="*/ 1343675 w 1384138"/>
                <a:gd name="connsiteY57" fmla="*/ 2264703 h 2543915"/>
                <a:gd name="connsiteX58" fmla="*/ 1303035 w 1384138"/>
                <a:gd name="connsiteY58" fmla="*/ 1746348 h 2543915"/>
                <a:gd name="connsiteX59" fmla="*/ 1253798 w 1384138"/>
                <a:gd name="connsiteY59" fmla="*/ 1448971 h 2543915"/>
                <a:gd name="connsiteX60" fmla="*/ 1209837 w 1384138"/>
                <a:gd name="connsiteY60" fmla="*/ 1223108 h 2543915"/>
                <a:gd name="connsiteX61" fmla="*/ 1366731 w 1384138"/>
                <a:gd name="connsiteY61" fmla="*/ 1287976 h 2543915"/>
                <a:gd name="connsiteX62" fmla="*/ 1363268 w 1384138"/>
                <a:gd name="connsiteY62" fmla="*/ 1255422 h 2543915"/>
                <a:gd name="connsiteX63" fmla="*/ 1215503 w 1384138"/>
                <a:gd name="connsiteY63" fmla="*/ 1155310 h 2543915"/>
                <a:gd name="connsiteX64" fmla="*/ 1060366 w 1384138"/>
                <a:gd name="connsiteY64" fmla="*/ 1007402 h 2543915"/>
                <a:gd name="connsiteX65" fmla="*/ 972640 w 1384138"/>
                <a:gd name="connsiteY65" fmla="*/ 861841 h 2543915"/>
                <a:gd name="connsiteX66" fmla="*/ 745603 w 1384138"/>
                <a:gd name="connsiteY66" fmla="*/ 775677 h 2543915"/>
                <a:gd name="connsiteX67" fmla="*/ 631303 w 1384138"/>
                <a:gd name="connsiteY67" fmla="*/ 737577 h 2543915"/>
                <a:gd name="connsiteX68" fmla="*/ 565067 w 1384138"/>
                <a:gd name="connsiteY68" fmla="*/ 563098 h 2543915"/>
                <a:gd name="connsiteX69" fmla="*/ 607271 w 1384138"/>
                <a:gd name="connsiteY69" fmla="*/ 252242 h 2543915"/>
                <a:gd name="connsiteX70" fmla="*/ 732903 w 1384138"/>
                <a:gd name="connsiteY70" fmla="*/ 102577 h 2543915"/>
                <a:gd name="connsiteX71" fmla="*/ 1012303 w 1384138"/>
                <a:gd name="connsiteY71" fmla="*/ 89877 h 2543915"/>
                <a:gd name="connsiteX72" fmla="*/ 1012303 w 1384138"/>
                <a:gd name="connsiteY72"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20203 w 1384138"/>
                <a:gd name="connsiteY27" fmla="*/ 864968 h 2543915"/>
                <a:gd name="connsiteX28" fmla="*/ 709119 w 1384138"/>
                <a:gd name="connsiteY28" fmla="*/ 1065507 h 2543915"/>
                <a:gd name="connsiteX29" fmla="*/ 716100 w 1384138"/>
                <a:gd name="connsiteY29" fmla="*/ 1087511 h 2543915"/>
                <a:gd name="connsiteX30" fmla="*/ 704573 w 1384138"/>
                <a:gd name="connsiteY30" fmla="*/ 1238543 h 2543915"/>
                <a:gd name="connsiteX31" fmla="*/ 771003 w 1384138"/>
                <a:gd name="connsiteY31" fmla="*/ 1397977 h 2543915"/>
                <a:gd name="connsiteX32" fmla="*/ 872603 w 1384138"/>
                <a:gd name="connsiteY32" fmla="*/ 1474177 h 2543915"/>
                <a:gd name="connsiteX33" fmla="*/ 923403 w 1384138"/>
                <a:gd name="connsiteY33" fmla="*/ 1601177 h 2543915"/>
                <a:gd name="connsiteX34" fmla="*/ 944504 w 1384138"/>
                <a:gd name="connsiteY34" fmla="*/ 1791482 h 2543915"/>
                <a:gd name="connsiteX35" fmla="*/ 907968 w 1384138"/>
                <a:gd name="connsiteY35" fmla="*/ 1975144 h 2543915"/>
                <a:gd name="connsiteX36" fmla="*/ 812229 w 1384138"/>
                <a:gd name="connsiteY36" fmla="*/ 2200226 h 2543915"/>
                <a:gd name="connsiteX37" fmla="*/ 941236 w 1384138"/>
                <a:gd name="connsiteY37" fmla="*/ 2015078 h 2543915"/>
                <a:gd name="connsiteX38" fmla="*/ 982604 w 1384138"/>
                <a:gd name="connsiteY38" fmla="*/ 2319411 h 2543915"/>
                <a:gd name="connsiteX39" fmla="*/ 1016406 w 1384138"/>
                <a:gd name="connsiteY39" fmla="*/ 2543712 h 2543915"/>
                <a:gd name="connsiteX40" fmla="*/ 1000971 w 1384138"/>
                <a:gd name="connsiteY40" fmla="*/ 2281506 h 2543915"/>
                <a:gd name="connsiteX41" fmla="*/ 992764 w 1384138"/>
                <a:gd name="connsiteY41" fmla="*/ 2001911 h 2543915"/>
                <a:gd name="connsiteX42" fmla="*/ 1005465 w 1384138"/>
                <a:gd name="connsiteY42" fmla="*/ 1625209 h 2543915"/>
                <a:gd name="connsiteX43" fmla="*/ 1042197 w 1384138"/>
                <a:gd name="connsiteY43" fmla="*/ 1512277 h 2543915"/>
                <a:gd name="connsiteX44" fmla="*/ 1110048 w 1384138"/>
                <a:gd name="connsiteY44" fmla="*/ 1698553 h 2543915"/>
                <a:gd name="connsiteX45" fmla="*/ 1180387 w 1384138"/>
                <a:gd name="connsiteY45" fmla="*/ 1923637 h 2543915"/>
                <a:gd name="connsiteX46" fmla="*/ 1271969 w 1384138"/>
                <a:gd name="connsiteY46" fmla="*/ 2137118 h 2543915"/>
                <a:gd name="connsiteX47" fmla="*/ 1194455 w 1384138"/>
                <a:gd name="connsiteY47" fmla="*/ 1853298 h 2543915"/>
                <a:gd name="connsiteX48" fmla="*/ 1143406 w 1384138"/>
                <a:gd name="connsiteY48" fmla="*/ 1661160 h 2543915"/>
                <a:gd name="connsiteX49" fmla="*/ 1053334 w 1384138"/>
                <a:gd name="connsiteY49" fmla="*/ 1416342 h 2543915"/>
                <a:gd name="connsiteX50" fmla="*/ 1064470 w 1384138"/>
                <a:gd name="connsiteY50" fmla="*/ 1251047 h 2543915"/>
                <a:gd name="connsiteX51" fmla="*/ 1025003 w 1384138"/>
                <a:gd name="connsiteY51" fmla="*/ 1131277 h 2543915"/>
                <a:gd name="connsiteX52" fmla="*/ 996868 w 1384138"/>
                <a:gd name="connsiteY52" fmla="*/ 1124243 h 2543915"/>
                <a:gd name="connsiteX53" fmla="*/ 1139303 w 1384138"/>
                <a:gd name="connsiteY53" fmla="*/ 1245577 h 2543915"/>
                <a:gd name="connsiteX54" fmla="*/ 1139303 w 1384138"/>
                <a:gd name="connsiteY54" fmla="*/ 1245577 h 2543915"/>
                <a:gd name="connsiteX55" fmla="*/ 1194455 w 1384138"/>
                <a:gd name="connsiteY55" fmla="*/ 1410166 h 2543915"/>
                <a:gd name="connsiteX56" fmla="*/ 1259269 w 1384138"/>
                <a:gd name="connsiteY56" fmla="*/ 1739118 h 2543915"/>
                <a:gd name="connsiteX57" fmla="*/ 1343675 w 1384138"/>
                <a:gd name="connsiteY57" fmla="*/ 2264703 h 2543915"/>
                <a:gd name="connsiteX58" fmla="*/ 1303035 w 1384138"/>
                <a:gd name="connsiteY58" fmla="*/ 1746348 h 2543915"/>
                <a:gd name="connsiteX59" fmla="*/ 1253798 w 1384138"/>
                <a:gd name="connsiteY59" fmla="*/ 1448971 h 2543915"/>
                <a:gd name="connsiteX60" fmla="*/ 1209837 w 1384138"/>
                <a:gd name="connsiteY60" fmla="*/ 1223108 h 2543915"/>
                <a:gd name="connsiteX61" fmla="*/ 1366731 w 1384138"/>
                <a:gd name="connsiteY61" fmla="*/ 1287976 h 2543915"/>
                <a:gd name="connsiteX62" fmla="*/ 1363268 w 1384138"/>
                <a:gd name="connsiteY62" fmla="*/ 1255422 h 2543915"/>
                <a:gd name="connsiteX63" fmla="*/ 1215503 w 1384138"/>
                <a:gd name="connsiteY63" fmla="*/ 1155310 h 2543915"/>
                <a:gd name="connsiteX64" fmla="*/ 1060366 w 1384138"/>
                <a:gd name="connsiteY64" fmla="*/ 1007402 h 2543915"/>
                <a:gd name="connsiteX65" fmla="*/ 972640 w 1384138"/>
                <a:gd name="connsiteY65" fmla="*/ 861841 h 2543915"/>
                <a:gd name="connsiteX66" fmla="*/ 745603 w 1384138"/>
                <a:gd name="connsiteY66" fmla="*/ 775677 h 2543915"/>
                <a:gd name="connsiteX67" fmla="*/ 631303 w 1384138"/>
                <a:gd name="connsiteY67" fmla="*/ 737577 h 2543915"/>
                <a:gd name="connsiteX68" fmla="*/ 565067 w 1384138"/>
                <a:gd name="connsiteY68" fmla="*/ 563098 h 2543915"/>
                <a:gd name="connsiteX69" fmla="*/ 607271 w 1384138"/>
                <a:gd name="connsiteY69" fmla="*/ 252242 h 2543915"/>
                <a:gd name="connsiteX70" fmla="*/ 732903 w 1384138"/>
                <a:gd name="connsiteY70" fmla="*/ 102577 h 2543915"/>
                <a:gd name="connsiteX71" fmla="*/ 1012303 w 1384138"/>
                <a:gd name="connsiteY71" fmla="*/ 89877 h 2543915"/>
                <a:gd name="connsiteX72" fmla="*/ 1012303 w 1384138"/>
                <a:gd name="connsiteY72"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20203 w 1384138"/>
                <a:gd name="connsiteY27" fmla="*/ 864968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53334 w 1384138"/>
                <a:gd name="connsiteY48" fmla="*/ 1416342 h 2543915"/>
                <a:gd name="connsiteX49" fmla="*/ 1064470 w 1384138"/>
                <a:gd name="connsiteY49" fmla="*/ 1251047 h 2543915"/>
                <a:gd name="connsiteX50" fmla="*/ 1025003 w 1384138"/>
                <a:gd name="connsiteY50" fmla="*/ 1131277 h 2543915"/>
                <a:gd name="connsiteX51" fmla="*/ 996868 w 1384138"/>
                <a:gd name="connsiteY51" fmla="*/ 1124243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55310 h 2543915"/>
                <a:gd name="connsiteX63" fmla="*/ 1060366 w 1384138"/>
                <a:gd name="connsiteY63" fmla="*/ 1007402 h 2543915"/>
                <a:gd name="connsiteX64" fmla="*/ 972640 w 1384138"/>
                <a:gd name="connsiteY64" fmla="*/ 861841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20203 w 1384138"/>
                <a:gd name="connsiteY27" fmla="*/ 864968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53334 w 1384138"/>
                <a:gd name="connsiteY48" fmla="*/ 1416342 h 2543915"/>
                <a:gd name="connsiteX49" fmla="*/ 1064470 w 1384138"/>
                <a:gd name="connsiteY49" fmla="*/ 1251047 h 2543915"/>
                <a:gd name="connsiteX50" fmla="*/ 1025003 w 1384138"/>
                <a:gd name="connsiteY50" fmla="*/ 1131277 h 2543915"/>
                <a:gd name="connsiteX51" fmla="*/ 975766 w 1384138"/>
                <a:gd name="connsiteY51" fmla="*/ 1025769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55310 h 2543915"/>
                <a:gd name="connsiteX63" fmla="*/ 1060366 w 1384138"/>
                <a:gd name="connsiteY63" fmla="*/ 1007402 h 2543915"/>
                <a:gd name="connsiteX64" fmla="*/ 972640 w 1384138"/>
                <a:gd name="connsiteY64" fmla="*/ 861841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20203 w 1384138"/>
                <a:gd name="connsiteY27" fmla="*/ 864968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53334 w 1384138"/>
                <a:gd name="connsiteY48" fmla="*/ 1416342 h 2543915"/>
                <a:gd name="connsiteX49" fmla="*/ 1064470 w 1384138"/>
                <a:gd name="connsiteY49" fmla="*/ 1251047 h 2543915"/>
                <a:gd name="connsiteX50" fmla="*/ 1025003 w 1384138"/>
                <a:gd name="connsiteY50" fmla="*/ 1131277 h 2543915"/>
                <a:gd name="connsiteX51" fmla="*/ 975766 w 1384138"/>
                <a:gd name="connsiteY51" fmla="*/ 1025769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55310 h 2543915"/>
                <a:gd name="connsiteX63" fmla="*/ 1060366 w 1384138"/>
                <a:gd name="connsiteY63" fmla="*/ 1007402 h 2543915"/>
                <a:gd name="connsiteX64" fmla="*/ 965607 w 1384138"/>
                <a:gd name="connsiteY64" fmla="*/ 812604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20203 w 1384138"/>
                <a:gd name="connsiteY27" fmla="*/ 864968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53334 w 1384138"/>
                <a:gd name="connsiteY48" fmla="*/ 1416342 h 2543915"/>
                <a:gd name="connsiteX49" fmla="*/ 1064470 w 1384138"/>
                <a:gd name="connsiteY49" fmla="*/ 1251047 h 2543915"/>
                <a:gd name="connsiteX50" fmla="*/ 1025003 w 1384138"/>
                <a:gd name="connsiteY50" fmla="*/ 1131277 h 2543915"/>
                <a:gd name="connsiteX51" fmla="*/ 975766 w 1384138"/>
                <a:gd name="connsiteY51" fmla="*/ 1025769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55310 h 2543915"/>
                <a:gd name="connsiteX63" fmla="*/ 1081467 w 1384138"/>
                <a:gd name="connsiteY63" fmla="*/ 1007402 h 2543915"/>
                <a:gd name="connsiteX64" fmla="*/ 965607 w 1384138"/>
                <a:gd name="connsiteY64" fmla="*/ 812604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20203 w 1384138"/>
                <a:gd name="connsiteY27" fmla="*/ 864968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53334 w 1384138"/>
                <a:gd name="connsiteY48" fmla="*/ 1416342 h 2543915"/>
                <a:gd name="connsiteX49" fmla="*/ 1064470 w 1384138"/>
                <a:gd name="connsiteY49" fmla="*/ 1251047 h 2543915"/>
                <a:gd name="connsiteX50" fmla="*/ 1025003 w 1384138"/>
                <a:gd name="connsiteY50" fmla="*/ 1131277 h 2543915"/>
                <a:gd name="connsiteX51" fmla="*/ 919496 w 1384138"/>
                <a:gd name="connsiteY51" fmla="*/ 1011702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55310 h 2543915"/>
                <a:gd name="connsiteX63" fmla="*/ 1081467 w 1384138"/>
                <a:gd name="connsiteY63" fmla="*/ 1007402 h 2543915"/>
                <a:gd name="connsiteX64" fmla="*/ 965607 w 1384138"/>
                <a:gd name="connsiteY64" fmla="*/ 812604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20203 w 1384138"/>
                <a:gd name="connsiteY27" fmla="*/ 864968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53334 w 1384138"/>
                <a:gd name="connsiteY48" fmla="*/ 1416342 h 2543915"/>
                <a:gd name="connsiteX49" fmla="*/ 1064470 w 1384138"/>
                <a:gd name="connsiteY49" fmla="*/ 1251047 h 2543915"/>
                <a:gd name="connsiteX50" fmla="*/ 996868 w 1384138"/>
                <a:gd name="connsiteY50" fmla="*/ 1166446 h 2543915"/>
                <a:gd name="connsiteX51" fmla="*/ 919496 w 1384138"/>
                <a:gd name="connsiteY51" fmla="*/ 1011702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55310 h 2543915"/>
                <a:gd name="connsiteX63" fmla="*/ 1081467 w 1384138"/>
                <a:gd name="connsiteY63" fmla="*/ 1007402 h 2543915"/>
                <a:gd name="connsiteX64" fmla="*/ 965607 w 1384138"/>
                <a:gd name="connsiteY64" fmla="*/ 812604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20203 w 1384138"/>
                <a:gd name="connsiteY27" fmla="*/ 864968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53334 w 1384138"/>
                <a:gd name="connsiteY48" fmla="*/ 1416342 h 2543915"/>
                <a:gd name="connsiteX49" fmla="*/ 1036335 w 1384138"/>
                <a:gd name="connsiteY49" fmla="*/ 1314351 h 2543915"/>
                <a:gd name="connsiteX50" fmla="*/ 996868 w 1384138"/>
                <a:gd name="connsiteY50" fmla="*/ 1166446 h 2543915"/>
                <a:gd name="connsiteX51" fmla="*/ 919496 w 1384138"/>
                <a:gd name="connsiteY51" fmla="*/ 1011702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55310 h 2543915"/>
                <a:gd name="connsiteX63" fmla="*/ 1081467 w 1384138"/>
                <a:gd name="connsiteY63" fmla="*/ 1007402 h 2543915"/>
                <a:gd name="connsiteX64" fmla="*/ 965607 w 1384138"/>
                <a:gd name="connsiteY64" fmla="*/ 812604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20203 w 1384138"/>
                <a:gd name="connsiteY27" fmla="*/ 864968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53334 w 1384138"/>
                <a:gd name="connsiteY48" fmla="*/ 1416342 h 2543915"/>
                <a:gd name="connsiteX49" fmla="*/ 1036335 w 1384138"/>
                <a:gd name="connsiteY49" fmla="*/ 1314351 h 2543915"/>
                <a:gd name="connsiteX50" fmla="*/ 1010935 w 1384138"/>
                <a:gd name="connsiteY50" fmla="*/ 1145344 h 2543915"/>
                <a:gd name="connsiteX51" fmla="*/ 919496 w 1384138"/>
                <a:gd name="connsiteY51" fmla="*/ 1011702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55310 h 2543915"/>
                <a:gd name="connsiteX63" fmla="*/ 1081467 w 1384138"/>
                <a:gd name="connsiteY63" fmla="*/ 1007402 h 2543915"/>
                <a:gd name="connsiteX64" fmla="*/ 965607 w 1384138"/>
                <a:gd name="connsiteY64" fmla="*/ 812604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20203 w 1384138"/>
                <a:gd name="connsiteY27" fmla="*/ 864968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53334 w 1384138"/>
                <a:gd name="connsiteY48" fmla="*/ 1416342 h 2543915"/>
                <a:gd name="connsiteX49" fmla="*/ 1022267 w 1384138"/>
                <a:gd name="connsiteY49" fmla="*/ 1300283 h 2543915"/>
                <a:gd name="connsiteX50" fmla="*/ 1010935 w 1384138"/>
                <a:gd name="connsiteY50" fmla="*/ 1145344 h 2543915"/>
                <a:gd name="connsiteX51" fmla="*/ 919496 w 1384138"/>
                <a:gd name="connsiteY51" fmla="*/ 1011702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55310 h 2543915"/>
                <a:gd name="connsiteX63" fmla="*/ 1081467 w 1384138"/>
                <a:gd name="connsiteY63" fmla="*/ 1007402 h 2543915"/>
                <a:gd name="connsiteX64" fmla="*/ 965607 w 1384138"/>
                <a:gd name="connsiteY64" fmla="*/ 812604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6608 w 1384138"/>
                <a:gd name="connsiteY3" fmla="*/ 953281 h 2543915"/>
                <a:gd name="connsiteX4" fmla="*/ 76409 w 1384138"/>
                <a:gd name="connsiteY4" fmla="*/ 1024206 h 2543915"/>
                <a:gd name="connsiteX5" fmla="*/ 15 w 1384138"/>
                <a:gd name="connsiteY5" fmla="*/ 1202983 h 2543915"/>
                <a:gd name="connsiteX6" fmla="*/ 72502 w 1384138"/>
                <a:gd name="connsiteY6" fmla="*/ 1386448 h 2543915"/>
                <a:gd name="connsiteX7" fmla="*/ 11738 w 1384138"/>
                <a:gd name="connsiteY7" fmla="*/ 1698478 h 2543915"/>
                <a:gd name="connsiteX8" fmla="*/ 86571 w 1384138"/>
                <a:gd name="connsiteY8" fmla="*/ 1983545 h 2543915"/>
                <a:gd name="connsiteX9" fmla="*/ 177034 w 1384138"/>
                <a:gd name="connsiteY9" fmla="*/ 2168770 h 2543915"/>
                <a:gd name="connsiteX10" fmla="*/ 301103 w 1384138"/>
                <a:gd name="connsiteY10" fmla="*/ 2426677 h 2543915"/>
                <a:gd name="connsiteX11" fmla="*/ 256165 w 1384138"/>
                <a:gd name="connsiteY11" fmla="*/ 2254739 h 2543915"/>
                <a:gd name="connsiteX12" fmla="*/ 198333 w 1384138"/>
                <a:gd name="connsiteY12" fmla="*/ 2085535 h 2543915"/>
                <a:gd name="connsiteX13" fmla="*/ 360500 w 1384138"/>
                <a:gd name="connsiteY13" fmla="*/ 2167011 h 2543915"/>
                <a:gd name="connsiteX14" fmla="*/ 529703 w 1384138"/>
                <a:gd name="connsiteY14" fmla="*/ 2223477 h 2543915"/>
                <a:gd name="connsiteX15" fmla="*/ 373004 w 1384138"/>
                <a:gd name="connsiteY15" fmla="*/ 2133014 h 2543915"/>
                <a:gd name="connsiteX16" fmla="*/ 208100 w 1384138"/>
                <a:gd name="connsiteY16" fmla="*/ 2013242 h 2543915"/>
                <a:gd name="connsiteX17" fmla="*/ 126038 w 1384138"/>
                <a:gd name="connsiteY17" fmla="*/ 1812583 h 2543915"/>
                <a:gd name="connsiteX18" fmla="*/ 104937 w 1384138"/>
                <a:gd name="connsiteY18" fmla="*/ 1657254 h 2543915"/>
                <a:gd name="connsiteX19" fmla="*/ 161403 w 1384138"/>
                <a:gd name="connsiteY19" fmla="*/ 1444284 h 2543915"/>
                <a:gd name="connsiteX20" fmla="*/ 224903 w 1384138"/>
                <a:gd name="connsiteY20" fmla="*/ 1347177 h 2543915"/>
                <a:gd name="connsiteX21" fmla="*/ 325330 w 1384138"/>
                <a:gd name="connsiteY21" fmla="*/ 1248313 h 2543915"/>
                <a:gd name="connsiteX22" fmla="*/ 371832 w 1384138"/>
                <a:gd name="connsiteY22" fmla="*/ 1086338 h 2543915"/>
                <a:gd name="connsiteX23" fmla="*/ 301494 w 1384138"/>
                <a:gd name="connsiteY23" fmla="*/ 998611 h 2543915"/>
                <a:gd name="connsiteX24" fmla="*/ 442170 w 1384138"/>
                <a:gd name="connsiteY24" fmla="*/ 1009944 h 2543915"/>
                <a:gd name="connsiteX25" fmla="*/ 583238 w 1384138"/>
                <a:gd name="connsiteY25" fmla="*/ 946637 h 2543915"/>
                <a:gd name="connsiteX26" fmla="*/ 624269 w 1384138"/>
                <a:gd name="connsiteY26" fmla="*/ 847969 h 2543915"/>
                <a:gd name="connsiteX27" fmla="*/ 720203 w 1384138"/>
                <a:gd name="connsiteY27" fmla="*/ 864968 h 2543915"/>
                <a:gd name="connsiteX28" fmla="*/ 716100 w 1384138"/>
                <a:gd name="connsiteY28" fmla="*/ 1087511 h 2543915"/>
                <a:gd name="connsiteX29" fmla="*/ 704573 w 1384138"/>
                <a:gd name="connsiteY29" fmla="*/ 1238543 h 2543915"/>
                <a:gd name="connsiteX30" fmla="*/ 771003 w 1384138"/>
                <a:gd name="connsiteY30" fmla="*/ 1397977 h 2543915"/>
                <a:gd name="connsiteX31" fmla="*/ 872603 w 1384138"/>
                <a:gd name="connsiteY31" fmla="*/ 1474177 h 2543915"/>
                <a:gd name="connsiteX32" fmla="*/ 923403 w 1384138"/>
                <a:gd name="connsiteY32" fmla="*/ 1601177 h 2543915"/>
                <a:gd name="connsiteX33" fmla="*/ 944504 w 1384138"/>
                <a:gd name="connsiteY33" fmla="*/ 1791482 h 2543915"/>
                <a:gd name="connsiteX34" fmla="*/ 907968 w 1384138"/>
                <a:gd name="connsiteY34" fmla="*/ 1975144 h 2543915"/>
                <a:gd name="connsiteX35" fmla="*/ 812229 w 1384138"/>
                <a:gd name="connsiteY35" fmla="*/ 2200226 h 2543915"/>
                <a:gd name="connsiteX36" fmla="*/ 941236 w 1384138"/>
                <a:gd name="connsiteY36" fmla="*/ 2015078 h 2543915"/>
                <a:gd name="connsiteX37" fmla="*/ 982604 w 1384138"/>
                <a:gd name="connsiteY37" fmla="*/ 2319411 h 2543915"/>
                <a:gd name="connsiteX38" fmla="*/ 1016406 w 1384138"/>
                <a:gd name="connsiteY38" fmla="*/ 2543712 h 2543915"/>
                <a:gd name="connsiteX39" fmla="*/ 1000971 w 1384138"/>
                <a:gd name="connsiteY39" fmla="*/ 2281506 h 2543915"/>
                <a:gd name="connsiteX40" fmla="*/ 992764 w 1384138"/>
                <a:gd name="connsiteY40" fmla="*/ 2001911 h 2543915"/>
                <a:gd name="connsiteX41" fmla="*/ 1005465 w 1384138"/>
                <a:gd name="connsiteY41" fmla="*/ 1625209 h 2543915"/>
                <a:gd name="connsiteX42" fmla="*/ 1042197 w 1384138"/>
                <a:gd name="connsiteY42" fmla="*/ 1512277 h 2543915"/>
                <a:gd name="connsiteX43" fmla="*/ 1110048 w 1384138"/>
                <a:gd name="connsiteY43" fmla="*/ 1698553 h 2543915"/>
                <a:gd name="connsiteX44" fmla="*/ 1180387 w 1384138"/>
                <a:gd name="connsiteY44" fmla="*/ 1923637 h 2543915"/>
                <a:gd name="connsiteX45" fmla="*/ 1271969 w 1384138"/>
                <a:gd name="connsiteY45" fmla="*/ 2137118 h 2543915"/>
                <a:gd name="connsiteX46" fmla="*/ 1194455 w 1384138"/>
                <a:gd name="connsiteY46" fmla="*/ 1853298 h 2543915"/>
                <a:gd name="connsiteX47" fmla="*/ 1143406 w 1384138"/>
                <a:gd name="connsiteY47" fmla="*/ 1661160 h 2543915"/>
                <a:gd name="connsiteX48" fmla="*/ 1053334 w 1384138"/>
                <a:gd name="connsiteY48" fmla="*/ 1416342 h 2543915"/>
                <a:gd name="connsiteX49" fmla="*/ 1022267 w 1384138"/>
                <a:gd name="connsiteY49" fmla="*/ 1300283 h 2543915"/>
                <a:gd name="connsiteX50" fmla="*/ 1010935 w 1384138"/>
                <a:gd name="connsiteY50" fmla="*/ 1145344 h 2543915"/>
                <a:gd name="connsiteX51" fmla="*/ 919496 w 1384138"/>
                <a:gd name="connsiteY51" fmla="*/ 1011702 h 2543915"/>
                <a:gd name="connsiteX52" fmla="*/ 1139303 w 1384138"/>
                <a:gd name="connsiteY52" fmla="*/ 1245577 h 2543915"/>
                <a:gd name="connsiteX53" fmla="*/ 1139303 w 1384138"/>
                <a:gd name="connsiteY53" fmla="*/ 1245577 h 2543915"/>
                <a:gd name="connsiteX54" fmla="*/ 1194455 w 1384138"/>
                <a:gd name="connsiteY54" fmla="*/ 1410166 h 2543915"/>
                <a:gd name="connsiteX55" fmla="*/ 1259269 w 1384138"/>
                <a:gd name="connsiteY55" fmla="*/ 1739118 h 2543915"/>
                <a:gd name="connsiteX56" fmla="*/ 1343675 w 1384138"/>
                <a:gd name="connsiteY56" fmla="*/ 2264703 h 2543915"/>
                <a:gd name="connsiteX57" fmla="*/ 1303035 w 1384138"/>
                <a:gd name="connsiteY57" fmla="*/ 1746348 h 2543915"/>
                <a:gd name="connsiteX58" fmla="*/ 1253798 w 1384138"/>
                <a:gd name="connsiteY58" fmla="*/ 1448971 h 2543915"/>
                <a:gd name="connsiteX59" fmla="*/ 1209837 w 1384138"/>
                <a:gd name="connsiteY59" fmla="*/ 1223108 h 2543915"/>
                <a:gd name="connsiteX60" fmla="*/ 1366731 w 1384138"/>
                <a:gd name="connsiteY60" fmla="*/ 1287976 h 2543915"/>
                <a:gd name="connsiteX61" fmla="*/ 1363268 w 1384138"/>
                <a:gd name="connsiteY61" fmla="*/ 1255422 h 2543915"/>
                <a:gd name="connsiteX62" fmla="*/ 1215503 w 1384138"/>
                <a:gd name="connsiteY62" fmla="*/ 1155310 h 2543915"/>
                <a:gd name="connsiteX63" fmla="*/ 1123670 w 1384138"/>
                <a:gd name="connsiteY63" fmla="*/ 1007402 h 2543915"/>
                <a:gd name="connsiteX64" fmla="*/ 965607 w 1384138"/>
                <a:gd name="connsiteY64" fmla="*/ 812604 h 2543915"/>
                <a:gd name="connsiteX65" fmla="*/ 745603 w 1384138"/>
                <a:gd name="connsiteY65" fmla="*/ 775677 h 2543915"/>
                <a:gd name="connsiteX66" fmla="*/ 631303 w 1384138"/>
                <a:gd name="connsiteY66" fmla="*/ 737577 h 2543915"/>
                <a:gd name="connsiteX67" fmla="*/ 565067 w 1384138"/>
                <a:gd name="connsiteY67" fmla="*/ 563098 h 2543915"/>
                <a:gd name="connsiteX68" fmla="*/ 607271 w 1384138"/>
                <a:gd name="connsiteY68" fmla="*/ 252242 h 2543915"/>
                <a:gd name="connsiteX69" fmla="*/ 732903 w 1384138"/>
                <a:gd name="connsiteY69" fmla="*/ 102577 h 2543915"/>
                <a:gd name="connsiteX70" fmla="*/ 1012303 w 1384138"/>
                <a:gd name="connsiteY70" fmla="*/ 89877 h 2543915"/>
                <a:gd name="connsiteX71" fmla="*/ 1012303 w 1384138"/>
                <a:gd name="connsiteY71"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74547 w 1384138"/>
                <a:gd name="connsiteY3" fmla="*/ 882627 h 2543915"/>
                <a:gd name="connsiteX4" fmla="*/ 186608 w 1384138"/>
                <a:gd name="connsiteY4" fmla="*/ 953281 h 2543915"/>
                <a:gd name="connsiteX5" fmla="*/ 76409 w 1384138"/>
                <a:gd name="connsiteY5" fmla="*/ 1024206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24903 w 1384138"/>
                <a:gd name="connsiteY21" fmla="*/ 1347177 h 2543915"/>
                <a:gd name="connsiteX22" fmla="*/ 325330 w 1384138"/>
                <a:gd name="connsiteY22" fmla="*/ 1248313 h 2543915"/>
                <a:gd name="connsiteX23" fmla="*/ 371832 w 1384138"/>
                <a:gd name="connsiteY23" fmla="*/ 1086338 h 2543915"/>
                <a:gd name="connsiteX24" fmla="*/ 301494 w 1384138"/>
                <a:gd name="connsiteY24" fmla="*/ 998611 h 2543915"/>
                <a:gd name="connsiteX25" fmla="*/ 442170 w 1384138"/>
                <a:gd name="connsiteY25" fmla="*/ 1009944 h 2543915"/>
                <a:gd name="connsiteX26" fmla="*/ 583238 w 1384138"/>
                <a:gd name="connsiteY26" fmla="*/ 946637 h 2543915"/>
                <a:gd name="connsiteX27" fmla="*/ 624269 w 1384138"/>
                <a:gd name="connsiteY27" fmla="*/ 847969 h 2543915"/>
                <a:gd name="connsiteX28" fmla="*/ 720203 w 1384138"/>
                <a:gd name="connsiteY28" fmla="*/ 864968 h 2543915"/>
                <a:gd name="connsiteX29" fmla="*/ 716100 w 1384138"/>
                <a:gd name="connsiteY29" fmla="*/ 1087511 h 2543915"/>
                <a:gd name="connsiteX30" fmla="*/ 704573 w 1384138"/>
                <a:gd name="connsiteY30" fmla="*/ 1238543 h 2543915"/>
                <a:gd name="connsiteX31" fmla="*/ 771003 w 1384138"/>
                <a:gd name="connsiteY31" fmla="*/ 1397977 h 2543915"/>
                <a:gd name="connsiteX32" fmla="*/ 872603 w 1384138"/>
                <a:gd name="connsiteY32" fmla="*/ 1474177 h 2543915"/>
                <a:gd name="connsiteX33" fmla="*/ 923403 w 1384138"/>
                <a:gd name="connsiteY33" fmla="*/ 1601177 h 2543915"/>
                <a:gd name="connsiteX34" fmla="*/ 944504 w 1384138"/>
                <a:gd name="connsiteY34" fmla="*/ 1791482 h 2543915"/>
                <a:gd name="connsiteX35" fmla="*/ 907968 w 1384138"/>
                <a:gd name="connsiteY35" fmla="*/ 1975144 h 2543915"/>
                <a:gd name="connsiteX36" fmla="*/ 812229 w 1384138"/>
                <a:gd name="connsiteY36" fmla="*/ 2200226 h 2543915"/>
                <a:gd name="connsiteX37" fmla="*/ 941236 w 1384138"/>
                <a:gd name="connsiteY37" fmla="*/ 2015078 h 2543915"/>
                <a:gd name="connsiteX38" fmla="*/ 982604 w 1384138"/>
                <a:gd name="connsiteY38" fmla="*/ 2319411 h 2543915"/>
                <a:gd name="connsiteX39" fmla="*/ 1016406 w 1384138"/>
                <a:gd name="connsiteY39" fmla="*/ 2543712 h 2543915"/>
                <a:gd name="connsiteX40" fmla="*/ 1000971 w 1384138"/>
                <a:gd name="connsiteY40" fmla="*/ 2281506 h 2543915"/>
                <a:gd name="connsiteX41" fmla="*/ 992764 w 1384138"/>
                <a:gd name="connsiteY41" fmla="*/ 2001911 h 2543915"/>
                <a:gd name="connsiteX42" fmla="*/ 1005465 w 1384138"/>
                <a:gd name="connsiteY42" fmla="*/ 1625209 h 2543915"/>
                <a:gd name="connsiteX43" fmla="*/ 1042197 w 1384138"/>
                <a:gd name="connsiteY43" fmla="*/ 1512277 h 2543915"/>
                <a:gd name="connsiteX44" fmla="*/ 1110048 w 1384138"/>
                <a:gd name="connsiteY44" fmla="*/ 1698553 h 2543915"/>
                <a:gd name="connsiteX45" fmla="*/ 1180387 w 1384138"/>
                <a:gd name="connsiteY45" fmla="*/ 1923637 h 2543915"/>
                <a:gd name="connsiteX46" fmla="*/ 1271969 w 1384138"/>
                <a:gd name="connsiteY46" fmla="*/ 2137118 h 2543915"/>
                <a:gd name="connsiteX47" fmla="*/ 1194455 w 1384138"/>
                <a:gd name="connsiteY47" fmla="*/ 1853298 h 2543915"/>
                <a:gd name="connsiteX48" fmla="*/ 1143406 w 1384138"/>
                <a:gd name="connsiteY48" fmla="*/ 1661160 h 2543915"/>
                <a:gd name="connsiteX49" fmla="*/ 1053334 w 1384138"/>
                <a:gd name="connsiteY49" fmla="*/ 1416342 h 2543915"/>
                <a:gd name="connsiteX50" fmla="*/ 1022267 w 1384138"/>
                <a:gd name="connsiteY50" fmla="*/ 1300283 h 2543915"/>
                <a:gd name="connsiteX51" fmla="*/ 1010935 w 1384138"/>
                <a:gd name="connsiteY51" fmla="*/ 1145344 h 2543915"/>
                <a:gd name="connsiteX52" fmla="*/ 919496 w 1384138"/>
                <a:gd name="connsiteY52" fmla="*/ 1011702 h 2543915"/>
                <a:gd name="connsiteX53" fmla="*/ 1139303 w 1384138"/>
                <a:gd name="connsiteY53" fmla="*/ 1245577 h 2543915"/>
                <a:gd name="connsiteX54" fmla="*/ 1139303 w 1384138"/>
                <a:gd name="connsiteY54" fmla="*/ 1245577 h 2543915"/>
                <a:gd name="connsiteX55" fmla="*/ 1194455 w 1384138"/>
                <a:gd name="connsiteY55" fmla="*/ 1410166 h 2543915"/>
                <a:gd name="connsiteX56" fmla="*/ 1259269 w 1384138"/>
                <a:gd name="connsiteY56" fmla="*/ 1739118 h 2543915"/>
                <a:gd name="connsiteX57" fmla="*/ 1343675 w 1384138"/>
                <a:gd name="connsiteY57" fmla="*/ 2264703 h 2543915"/>
                <a:gd name="connsiteX58" fmla="*/ 1303035 w 1384138"/>
                <a:gd name="connsiteY58" fmla="*/ 1746348 h 2543915"/>
                <a:gd name="connsiteX59" fmla="*/ 1253798 w 1384138"/>
                <a:gd name="connsiteY59" fmla="*/ 1448971 h 2543915"/>
                <a:gd name="connsiteX60" fmla="*/ 1209837 w 1384138"/>
                <a:gd name="connsiteY60" fmla="*/ 1223108 h 2543915"/>
                <a:gd name="connsiteX61" fmla="*/ 1366731 w 1384138"/>
                <a:gd name="connsiteY61" fmla="*/ 1287976 h 2543915"/>
                <a:gd name="connsiteX62" fmla="*/ 1363268 w 1384138"/>
                <a:gd name="connsiteY62" fmla="*/ 1255422 h 2543915"/>
                <a:gd name="connsiteX63" fmla="*/ 1215503 w 1384138"/>
                <a:gd name="connsiteY63" fmla="*/ 1155310 h 2543915"/>
                <a:gd name="connsiteX64" fmla="*/ 1123670 w 1384138"/>
                <a:gd name="connsiteY64" fmla="*/ 1007402 h 2543915"/>
                <a:gd name="connsiteX65" fmla="*/ 965607 w 1384138"/>
                <a:gd name="connsiteY65" fmla="*/ 812604 h 2543915"/>
                <a:gd name="connsiteX66" fmla="*/ 745603 w 1384138"/>
                <a:gd name="connsiteY66" fmla="*/ 775677 h 2543915"/>
                <a:gd name="connsiteX67" fmla="*/ 631303 w 1384138"/>
                <a:gd name="connsiteY67" fmla="*/ 737577 h 2543915"/>
                <a:gd name="connsiteX68" fmla="*/ 565067 w 1384138"/>
                <a:gd name="connsiteY68" fmla="*/ 563098 h 2543915"/>
                <a:gd name="connsiteX69" fmla="*/ 607271 w 1384138"/>
                <a:gd name="connsiteY69" fmla="*/ 252242 h 2543915"/>
                <a:gd name="connsiteX70" fmla="*/ 732903 w 1384138"/>
                <a:gd name="connsiteY70" fmla="*/ 102577 h 2543915"/>
                <a:gd name="connsiteX71" fmla="*/ 1012303 w 1384138"/>
                <a:gd name="connsiteY71" fmla="*/ 89877 h 2543915"/>
                <a:gd name="connsiteX72" fmla="*/ 1012303 w 1384138"/>
                <a:gd name="connsiteY72"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74547 w 1384138"/>
                <a:gd name="connsiteY3" fmla="*/ 882627 h 2543915"/>
                <a:gd name="connsiteX4" fmla="*/ 186608 w 1384138"/>
                <a:gd name="connsiteY4" fmla="*/ 953281 h 2543915"/>
                <a:gd name="connsiteX5" fmla="*/ 76409 w 1384138"/>
                <a:gd name="connsiteY5" fmla="*/ 1024206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24903 w 1384138"/>
                <a:gd name="connsiteY21" fmla="*/ 1347177 h 2543915"/>
                <a:gd name="connsiteX22" fmla="*/ 325330 w 1384138"/>
                <a:gd name="connsiteY22" fmla="*/ 1248313 h 2543915"/>
                <a:gd name="connsiteX23" fmla="*/ 371832 w 1384138"/>
                <a:gd name="connsiteY23" fmla="*/ 1086338 h 2543915"/>
                <a:gd name="connsiteX24" fmla="*/ 301494 w 1384138"/>
                <a:gd name="connsiteY24" fmla="*/ 998611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74547 w 1384138"/>
                <a:gd name="connsiteY3" fmla="*/ 882627 h 2543915"/>
                <a:gd name="connsiteX4" fmla="*/ 158473 w 1384138"/>
                <a:gd name="connsiteY4" fmla="*/ 1009552 h 2543915"/>
                <a:gd name="connsiteX5" fmla="*/ 76409 w 1384138"/>
                <a:gd name="connsiteY5" fmla="*/ 1024206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24903 w 1384138"/>
                <a:gd name="connsiteY21" fmla="*/ 1347177 h 2543915"/>
                <a:gd name="connsiteX22" fmla="*/ 325330 w 1384138"/>
                <a:gd name="connsiteY22" fmla="*/ 1248313 h 2543915"/>
                <a:gd name="connsiteX23" fmla="*/ 371832 w 1384138"/>
                <a:gd name="connsiteY23" fmla="*/ 1086338 h 2543915"/>
                <a:gd name="connsiteX24" fmla="*/ 301494 w 1384138"/>
                <a:gd name="connsiteY24" fmla="*/ 998611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74547 w 1384138"/>
                <a:gd name="connsiteY3" fmla="*/ 959999 h 2543915"/>
                <a:gd name="connsiteX4" fmla="*/ 158473 w 1384138"/>
                <a:gd name="connsiteY4" fmla="*/ 1009552 h 2543915"/>
                <a:gd name="connsiteX5" fmla="*/ 76409 w 1384138"/>
                <a:gd name="connsiteY5" fmla="*/ 1024206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24903 w 1384138"/>
                <a:gd name="connsiteY21" fmla="*/ 1347177 h 2543915"/>
                <a:gd name="connsiteX22" fmla="*/ 325330 w 1384138"/>
                <a:gd name="connsiteY22" fmla="*/ 1248313 h 2543915"/>
                <a:gd name="connsiteX23" fmla="*/ 371832 w 1384138"/>
                <a:gd name="connsiteY23" fmla="*/ 1086338 h 2543915"/>
                <a:gd name="connsiteX24" fmla="*/ 301494 w 1384138"/>
                <a:gd name="connsiteY24" fmla="*/ 998611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74547 w 1384138"/>
                <a:gd name="connsiteY3" fmla="*/ 959999 h 2543915"/>
                <a:gd name="connsiteX4" fmla="*/ 158473 w 1384138"/>
                <a:gd name="connsiteY4" fmla="*/ 1009552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24903 w 1384138"/>
                <a:gd name="connsiteY21" fmla="*/ 1347177 h 2543915"/>
                <a:gd name="connsiteX22" fmla="*/ 325330 w 1384138"/>
                <a:gd name="connsiteY22" fmla="*/ 1248313 h 2543915"/>
                <a:gd name="connsiteX23" fmla="*/ 371832 w 1384138"/>
                <a:gd name="connsiteY23" fmla="*/ 1086338 h 2543915"/>
                <a:gd name="connsiteX24" fmla="*/ 301494 w 1384138"/>
                <a:gd name="connsiteY24" fmla="*/ 998611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74547 w 1384138"/>
                <a:gd name="connsiteY3" fmla="*/ 959999 h 2543915"/>
                <a:gd name="connsiteX4" fmla="*/ 109236 w 1384138"/>
                <a:gd name="connsiteY4" fmla="*/ 1023620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24903 w 1384138"/>
                <a:gd name="connsiteY21" fmla="*/ 1347177 h 2543915"/>
                <a:gd name="connsiteX22" fmla="*/ 325330 w 1384138"/>
                <a:gd name="connsiteY22" fmla="*/ 1248313 h 2543915"/>
                <a:gd name="connsiteX23" fmla="*/ 371832 w 1384138"/>
                <a:gd name="connsiteY23" fmla="*/ 1086338 h 2543915"/>
                <a:gd name="connsiteX24" fmla="*/ 301494 w 1384138"/>
                <a:gd name="connsiteY24" fmla="*/ 998611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8614 w 1384138"/>
                <a:gd name="connsiteY3" fmla="*/ 945931 h 2543915"/>
                <a:gd name="connsiteX4" fmla="*/ 109236 w 1384138"/>
                <a:gd name="connsiteY4" fmla="*/ 1023620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24903 w 1384138"/>
                <a:gd name="connsiteY21" fmla="*/ 1347177 h 2543915"/>
                <a:gd name="connsiteX22" fmla="*/ 325330 w 1384138"/>
                <a:gd name="connsiteY22" fmla="*/ 1248313 h 2543915"/>
                <a:gd name="connsiteX23" fmla="*/ 371832 w 1384138"/>
                <a:gd name="connsiteY23" fmla="*/ 1086338 h 2543915"/>
                <a:gd name="connsiteX24" fmla="*/ 301494 w 1384138"/>
                <a:gd name="connsiteY24" fmla="*/ 998611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8614 w 1384138"/>
                <a:gd name="connsiteY3" fmla="*/ 945931 h 2543915"/>
                <a:gd name="connsiteX4" fmla="*/ 144405 w 1384138"/>
                <a:gd name="connsiteY4" fmla="*/ 1016586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24903 w 1384138"/>
                <a:gd name="connsiteY21" fmla="*/ 1347177 h 2543915"/>
                <a:gd name="connsiteX22" fmla="*/ 325330 w 1384138"/>
                <a:gd name="connsiteY22" fmla="*/ 1248313 h 2543915"/>
                <a:gd name="connsiteX23" fmla="*/ 371832 w 1384138"/>
                <a:gd name="connsiteY23" fmla="*/ 1086338 h 2543915"/>
                <a:gd name="connsiteX24" fmla="*/ 301494 w 1384138"/>
                <a:gd name="connsiteY24" fmla="*/ 998611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8614 w 1384138"/>
                <a:gd name="connsiteY3" fmla="*/ 945931 h 2543915"/>
                <a:gd name="connsiteX4" fmla="*/ 144405 w 1384138"/>
                <a:gd name="connsiteY4" fmla="*/ 1016586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24903 w 1384138"/>
                <a:gd name="connsiteY21" fmla="*/ 1347177 h 2543915"/>
                <a:gd name="connsiteX22" fmla="*/ 325330 w 1384138"/>
                <a:gd name="connsiteY22" fmla="*/ 1248313 h 2543915"/>
                <a:gd name="connsiteX23" fmla="*/ 259290 w 1384138"/>
                <a:gd name="connsiteY23" fmla="*/ 1051169 h 2543915"/>
                <a:gd name="connsiteX24" fmla="*/ 301494 w 1384138"/>
                <a:gd name="connsiteY24" fmla="*/ 998611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8614 w 1384138"/>
                <a:gd name="connsiteY3" fmla="*/ 945931 h 2543915"/>
                <a:gd name="connsiteX4" fmla="*/ 144405 w 1384138"/>
                <a:gd name="connsiteY4" fmla="*/ 1016586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24903 w 1384138"/>
                <a:gd name="connsiteY21" fmla="*/ 1347177 h 2543915"/>
                <a:gd name="connsiteX22" fmla="*/ 325330 w 1384138"/>
                <a:gd name="connsiteY22" fmla="*/ 1248313 h 2543915"/>
                <a:gd name="connsiteX23" fmla="*/ 259290 w 1384138"/>
                <a:gd name="connsiteY23" fmla="*/ 1051169 h 2543915"/>
                <a:gd name="connsiteX24" fmla="*/ 287426 w 1384138"/>
                <a:gd name="connsiteY24" fmla="*/ 1033781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8614 w 1384138"/>
                <a:gd name="connsiteY3" fmla="*/ 945931 h 2543915"/>
                <a:gd name="connsiteX4" fmla="*/ 144405 w 1384138"/>
                <a:gd name="connsiteY4" fmla="*/ 1016586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24903 w 1384138"/>
                <a:gd name="connsiteY21" fmla="*/ 1347177 h 2543915"/>
                <a:gd name="connsiteX22" fmla="*/ 311262 w 1384138"/>
                <a:gd name="connsiteY22" fmla="*/ 1170941 h 2543915"/>
                <a:gd name="connsiteX23" fmla="*/ 259290 w 1384138"/>
                <a:gd name="connsiteY23" fmla="*/ 1051169 h 2543915"/>
                <a:gd name="connsiteX24" fmla="*/ 287426 w 1384138"/>
                <a:gd name="connsiteY24" fmla="*/ 1033781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8614 w 1384138"/>
                <a:gd name="connsiteY3" fmla="*/ 945931 h 2543915"/>
                <a:gd name="connsiteX4" fmla="*/ 144405 w 1384138"/>
                <a:gd name="connsiteY4" fmla="*/ 1016586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24903 w 1384138"/>
                <a:gd name="connsiteY21" fmla="*/ 1347177 h 2543915"/>
                <a:gd name="connsiteX22" fmla="*/ 318296 w 1384138"/>
                <a:gd name="connsiteY22" fmla="*/ 1248313 h 2543915"/>
                <a:gd name="connsiteX23" fmla="*/ 259290 w 1384138"/>
                <a:gd name="connsiteY23" fmla="*/ 1051169 h 2543915"/>
                <a:gd name="connsiteX24" fmla="*/ 287426 w 1384138"/>
                <a:gd name="connsiteY24" fmla="*/ 1033781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8614 w 1384138"/>
                <a:gd name="connsiteY3" fmla="*/ 945931 h 2543915"/>
                <a:gd name="connsiteX4" fmla="*/ 144405 w 1384138"/>
                <a:gd name="connsiteY4" fmla="*/ 1016586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67106 w 1384138"/>
                <a:gd name="connsiteY21" fmla="*/ 1354211 h 2543915"/>
                <a:gd name="connsiteX22" fmla="*/ 318296 w 1384138"/>
                <a:gd name="connsiteY22" fmla="*/ 1248313 h 2543915"/>
                <a:gd name="connsiteX23" fmla="*/ 259290 w 1384138"/>
                <a:gd name="connsiteY23" fmla="*/ 1051169 h 2543915"/>
                <a:gd name="connsiteX24" fmla="*/ 287426 w 1384138"/>
                <a:gd name="connsiteY24" fmla="*/ 1033781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8614 w 1384138"/>
                <a:gd name="connsiteY3" fmla="*/ 945931 h 2543915"/>
                <a:gd name="connsiteX4" fmla="*/ 144405 w 1384138"/>
                <a:gd name="connsiteY4" fmla="*/ 1016586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67106 w 1384138"/>
                <a:gd name="connsiteY21" fmla="*/ 1354211 h 2543915"/>
                <a:gd name="connsiteX22" fmla="*/ 325330 w 1384138"/>
                <a:gd name="connsiteY22" fmla="*/ 1177975 h 2543915"/>
                <a:gd name="connsiteX23" fmla="*/ 259290 w 1384138"/>
                <a:gd name="connsiteY23" fmla="*/ 1051169 h 2543915"/>
                <a:gd name="connsiteX24" fmla="*/ 287426 w 1384138"/>
                <a:gd name="connsiteY24" fmla="*/ 1033781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8614 w 1384138"/>
                <a:gd name="connsiteY3" fmla="*/ 945931 h 2543915"/>
                <a:gd name="connsiteX4" fmla="*/ 144405 w 1384138"/>
                <a:gd name="connsiteY4" fmla="*/ 1016586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67106 w 1384138"/>
                <a:gd name="connsiteY21" fmla="*/ 1354211 h 2543915"/>
                <a:gd name="connsiteX22" fmla="*/ 325330 w 1384138"/>
                <a:gd name="connsiteY22" fmla="*/ 1177975 h 2543915"/>
                <a:gd name="connsiteX23" fmla="*/ 259290 w 1384138"/>
                <a:gd name="connsiteY23" fmla="*/ 1051169 h 2543915"/>
                <a:gd name="connsiteX24" fmla="*/ 301494 w 1384138"/>
                <a:gd name="connsiteY24" fmla="*/ 998612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8614 w 1384138"/>
                <a:gd name="connsiteY3" fmla="*/ 945931 h 2543915"/>
                <a:gd name="connsiteX4" fmla="*/ 144405 w 1384138"/>
                <a:gd name="connsiteY4" fmla="*/ 1016586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67106 w 1384138"/>
                <a:gd name="connsiteY21" fmla="*/ 1354211 h 2543915"/>
                <a:gd name="connsiteX22" fmla="*/ 325330 w 1384138"/>
                <a:gd name="connsiteY22" fmla="*/ 1177975 h 2543915"/>
                <a:gd name="connsiteX23" fmla="*/ 259290 w 1384138"/>
                <a:gd name="connsiteY23" fmla="*/ 1051169 h 2543915"/>
                <a:gd name="connsiteX24" fmla="*/ 281787 w 1384138"/>
                <a:gd name="connsiteY24" fmla="*/ 986788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8614 w 1384138"/>
                <a:gd name="connsiteY3" fmla="*/ 945931 h 2543915"/>
                <a:gd name="connsiteX4" fmla="*/ 144405 w 1384138"/>
                <a:gd name="connsiteY4" fmla="*/ 1016586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67106 w 1384138"/>
                <a:gd name="connsiteY21" fmla="*/ 1354211 h 2543915"/>
                <a:gd name="connsiteX22" fmla="*/ 325330 w 1384138"/>
                <a:gd name="connsiteY22" fmla="*/ 1177975 h 2543915"/>
                <a:gd name="connsiteX23" fmla="*/ 239583 w 1384138"/>
                <a:gd name="connsiteY23" fmla="*/ 1047228 h 2543915"/>
                <a:gd name="connsiteX24" fmla="*/ 281787 w 1384138"/>
                <a:gd name="connsiteY24" fmla="*/ 986788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8614 w 1384138"/>
                <a:gd name="connsiteY3" fmla="*/ 945931 h 2543915"/>
                <a:gd name="connsiteX4" fmla="*/ 144405 w 1384138"/>
                <a:gd name="connsiteY4" fmla="*/ 1016586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67106 w 1384138"/>
                <a:gd name="connsiteY21" fmla="*/ 1354211 h 2543915"/>
                <a:gd name="connsiteX22" fmla="*/ 325330 w 1384138"/>
                <a:gd name="connsiteY22" fmla="*/ 1177975 h 2543915"/>
                <a:gd name="connsiteX23" fmla="*/ 239583 w 1384138"/>
                <a:gd name="connsiteY23" fmla="*/ 1047228 h 2543915"/>
                <a:gd name="connsiteX24" fmla="*/ 281787 w 1384138"/>
                <a:gd name="connsiteY24" fmla="*/ 986788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8614 w 1384138"/>
                <a:gd name="connsiteY3" fmla="*/ 945931 h 2543915"/>
                <a:gd name="connsiteX4" fmla="*/ 144405 w 1384138"/>
                <a:gd name="connsiteY4" fmla="*/ 1016586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67106 w 1384138"/>
                <a:gd name="connsiteY21" fmla="*/ 1354211 h 2543915"/>
                <a:gd name="connsiteX22" fmla="*/ 325330 w 1384138"/>
                <a:gd name="connsiteY22" fmla="*/ 1177975 h 2543915"/>
                <a:gd name="connsiteX23" fmla="*/ 239583 w 1384138"/>
                <a:gd name="connsiteY23" fmla="*/ 1047228 h 2543915"/>
                <a:gd name="connsiteX24" fmla="*/ 281787 w 1384138"/>
                <a:gd name="connsiteY24" fmla="*/ 986788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8614 w 1384138"/>
                <a:gd name="connsiteY3" fmla="*/ 945931 h 2543915"/>
                <a:gd name="connsiteX4" fmla="*/ 144405 w 1384138"/>
                <a:gd name="connsiteY4" fmla="*/ 1016586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67106 w 1384138"/>
                <a:gd name="connsiteY21" fmla="*/ 1354211 h 2543915"/>
                <a:gd name="connsiteX22" fmla="*/ 325330 w 1384138"/>
                <a:gd name="connsiteY22" fmla="*/ 1177975 h 2543915"/>
                <a:gd name="connsiteX23" fmla="*/ 239583 w 1384138"/>
                <a:gd name="connsiteY23" fmla="*/ 1047228 h 2543915"/>
                <a:gd name="connsiteX24" fmla="*/ 281787 w 1384138"/>
                <a:gd name="connsiteY24" fmla="*/ 986788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4636 w 1384138"/>
                <a:gd name="connsiteY0" fmla="*/ 0 h 2543915"/>
                <a:gd name="connsiteX1" fmla="*/ 199503 w 1384138"/>
                <a:gd name="connsiteY1" fmla="*/ 394677 h 2543915"/>
                <a:gd name="connsiteX2" fmla="*/ 164334 w 1384138"/>
                <a:gd name="connsiteY2" fmla="*/ 686777 h 2543915"/>
                <a:gd name="connsiteX3" fmla="*/ 188614 w 1384138"/>
                <a:gd name="connsiteY3" fmla="*/ 945931 h 2543915"/>
                <a:gd name="connsiteX4" fmla="*/ 144405 w 1384138"/>
                <a:gd name="connsiteY4" fmla="*/ 1016586 h 2543915"/>
                <a:gd name="connsiteX5" fmla="*/ 34206 w 1384138"/>
                <a:gd name="connsiteY5" fmla="*/ 1080477 h 2543915"/>
                <a:gd name="connsiteX6" fmla="*/ 15 w 1384138"/>
                <a:gd name="connsiteY6" fmla="*/ 1202983 h 2543915"/>
                <a:gd name="connsiteX7" fmla="*/ 72502 w 1384138"/>
                <a:gd name="connsiteY7" fmla="*/ 1386448 h 2543915"/>
                <a:gd name="connsiteX8" fmla="*/ 11738 w 1384138"/>
                <a:gd name="connsiteY8" fmla="*/ 1698478 h 2543915"/>
                <a:gd name="connsiteX9" fmla="*/ 86571 w 1384138"/>
                <a:gd name="connsiteY9" fmla="*/ 1983545 h 2543915"/>
                <a:gd name="connsiteX10" fmla="*/ 177034 w 1384138"/>
                <a:gd name="connsiteY10" fmla="*/ 2168770 h 2543915"/>
                <a:gd name="connsiteX11" fmla="*/ 301103 w 1384138"/>
                <a:gd name="connsiteY11" fmla="*/ 2426677 h 2543915"/>
                <a:gd name="connsiteX12" fmla="*/ 256165 w 1384138"/>
                <a:gd name="connsiteY12" fmla="*/ 2254739 h 2543915"/>
                <a:gd name="connsiteX13" fmla="*/ 198333 w 1384138"/>
                <a:gd name="connsiteY13" fmla="*/ 2085535 h 2543915"/>
                <a:gd name="connsiteX14" fmla="*/ 360500 w 1384138"/>
                <a:gd name="connsiteY14" fmla="*/ 2167011 h 2543915"/>
                <a:gd name="connsiteX15" fmla="*/ 529703 w 1384138"/>
                <a:gd name="connsiteY15" fmla="*/ 2223477 h 2543915"/>
                <a:gd name="connsiteX16" fmla="*/ 373004 w 1384138"/>
                <a:gd name="connsiteY16" fmla="*/ 2133014 h 2543915"/>
                <a:gd name="connsiteX17" fmla="*/ 208100 w 1384138"/>
                <a:gd name="connsiteY17" fmla="*/ 2013242 h 2543915"/>
                <a:gd name="connsiteX18" fmla="*/ 126038 w 1384138"/>
                <a:gd name="connsiteY18" fmla="*/ 1812583 h 2543915"/>
                <a:gd name="connsiteX19" fmla="*/ 104937 w 1384138"/>
                <a:gd name="connsiteY19" fmla="*/ 1657254 h 2543915"/>
                <a:gd name="connsiteX20" fmla="*/ 161403 w 1384138"/>
                <a:gd name="connsiteY20" fmla="*/ 1444284 h 2543915"/>
                <a:gd name="connsiteX21" fmla="*/ 267106 w 1384138"/>
                <a:gd name="connsiteY21" fmla="*/ 1354211 h 2543915"/>
                <a:gd name="connsiteX22" fmla="*/ 325330 w 1384138"/>
                <a:gd name="connsiteY22" fmla="*/ 1201623 h 2543915"/>
                <a:gd name="connsiteX23" fmla="*/ 239583 w 1384138"/>
                <a:gd name="connsiteY23" fmla="*/ 1047228 h 2543915"/>
                <a:gd name="connsiteX24" fmla="*/ 281787 w 1384138"/>
                <a:gd name="connsiteY24" fmla="*/ 986788 h 2543915"/>
                <a:gd name="connsiteX25" fmla="*/ 371495 w 1384138"/>
                <a:gd name="connsiteY25" fmla="*/ 1009237 h 2543915"/>
                <a:gd name="connsiteX26" fmla="*/ 442170 w 1384138"/>
                <a:gd name="connsiteY26" fmla="*/ 1009944 h 2543915"/>
                <a:gd name="connsiteX27" fmla="*/ 583238 w 1384138"/>
                <a:gd name="connsiteY27" fmla="*/ 946637 h 2543915"/>
                <a:gd name="connsiteX28" fmla="*/ 624269 w 1384138"/>
                <a:gd name="connsiteY28" fmla="*/ 847969 h 2543915"/>
                <a:gd name="connsiteX29" fmla="*/ 720203 w 1384138"/>
                <a:gd name="connsiteY29" fmla="*/ 864968 h 2543915"/>
                <a:gd name="connsiteX30" fmla="*/ 716100 w 1384138"/>
                <a:gd name="connsiteY30" fmla="*/ 1087511 h 2543915"/>
                <a:gd name="connsiteX31" fmla="*/ 704573 w 1384138"/>
                <a:gd name="connsiteY31" fmla="*/ 1238543 h 2543915"/>
                <a:gd name="connsiteX32" fmla="*/ 771003 w 1384138"/>
                <a:gd name="connsiteY32" fmla="*/ 1397977 h 2543915"/>
                <a:gd name="connsiteX33" fmla="*/ 872603 w 1384138"/>
                <a:gd name="connsiteY33" fmla="*/ 1474177 h 2543915"/>
                <a:gd name="connsiteX34" fmla="*/ 923403 w 1384138"/>
                <a:gd name="connsiteY34" fmla="*/ 1601177 h 2543915"/>
                <a:gd name="connsiteX35" fmla="*/ 944504 w 1384138"/>
                <a:gd name="connsiteY35" fmla="*/ 1791482 h 2543915"/>
                <a:gd name="connsiteX36" fmla="*/ 907968 w 1384138"/>
                <a:gd name="connsiteY36" fmla="*/ 1975144 h 2543915"/>
                <a:gd name="connsiteX37" fmla="*/ 812229 w 1384138"/>
                <a:gd name="connsiteY37" fmla="*/ 2200226 h 2543915"/>
                <a:gd name="connsiteX38" fmla="*/ 941236 w 1384138"/>
                <a:gd name="connsiteY38" fmla="*/ 2015078 h 2543915"/>
                <a:gd name="connsiteX39" fmla="*/ 982604 w 1384138"/>
                <a:gd name="connsiteY39" fmla="*/ 2319411 h 2543915"/>
                <a:gd name="connsiteX40" fmla="*/ 1016406 w 1384138"/>
                <a:gd name="connsiteY40" fmla="*/ 2543712 h 2543915"/>
                <a:gd name="connsiteX41" fmla="*/ 1000971 w 1384138"/>
                <a:gd name="connsiteY41" fmla="*/ 2281506 h 2543915"/>
                <a:gd name="connsiteX42" fmla="*/ 992764 w 1384138"/>
                <a:gd name="connsiteY42" fmla="*/ 2001911 h 2543915"/>
                <a:gd name="connsiteX43" fmla="*/ 1005465 w 1384138"/>
                <a:gd name="connsiteY43" fmla="*/ 1625209 h 2543915"/>
                <a:gd name="connsiteX44" fmla="*/ 1042197 w 1384138"/>
                <a:gd name="connsiteY44" fmla="*/ 1512277 h 2543915"/>
                <a:gd name="connsiteX45" fmla="*/ 1110048 w 1384138"/>
                <a:gd name="connsiteY45" fmla="*/ 1698553 h 2543915"/>
                <a:gd name="connsiteX46" fmla="*/ 1180387 w 1384138"/>
                <a:gd name="connsiteY46" fmla="*/ 1923637 h 2543915"/>
                <a:gd name="connsiteX47" fmla="*/ 1271969 w 1384138"/>
                <a:gd name="connsiteY47" fmla="*/ 2137118 h 2543915"/>
                <a:gd name="connsiteX48" fmla="*/ 1194455 w 1384138"/>
                <a:gd name="connsiteY48" fmla="*/ 1853298 h 2543915"/>
                <a:gd name="connsiteX49" fmla="*/ 1143406 w 1384138"/>
                <a:gd name="connsiteY49" fmla="*/ 1661160 h 2543915"/>
                <a:gd name="connsiteX50" fmla="*/ 1053334 w 1384138"/>
                <a:gd name="connsiteY50" fmla="*/ 1416342 h 2543915"/>
                <a:gd name="connsiteX51" fmla="*/ 1022267 w 1384138"/>
                <a:gd name="connsiteY51" fmla="*/ 1300283 h 2543915"/>
                <a:gd name="connsiteX52" fmla="*/ 1010935 w 1384138"/>
                <a:gd name="connsiteY52" fmla="*/ 1145344 h 2543915"/>
                <a:gd name="connsiteX53" fmla="*/ 919496 w 1384138"/>
                <a:gd name="connsiteY53" fmla="*/ 1011702 h 2543915"/>
                <a:gd name="connsiteX54" fmla="*/ 1139303 w 1384138"/>
                <a:gd name="connsiteY54" fmla="*/ 1245577 h 2543915"/>
                <a:gd name="connsiteX55" fmla="*/ 1139303 w 1384138"/>
                <a:gd name="connsiteY55" fmla="*/ 1245577 h 2543915"/>
                <a:gd name="connsiteX56" fmla="*/ 1194455 w 1384138"/>
                <a:gd name="connsiteY56" fmla="*/ 1410166 h 2543915"/>
                <a:gd name="connsiteX57" fmla="*/ 1259269 w 1384138"/>
                <a:gd name="connsiteY57" fmla="*/ 1739118 h 2543915"/>
                <a:gd name="connsiteX58" fmla="*/ 1343675 w 1384138"/>
                <a:gd name="connsiteY58" fmla="*/ 2264703 h 2543915"/>
                <a:gd name="connsiteX59" fmla="*/ 1303035 w 1384138"/>
                <a:gd name="connsiteY59" fmla="*/ 1746348 h 2543915"/>
                <a:gd name="connsiteX60" fmla="*/ 1253798 w 1384138"/>
                <a:gd name="connsiteY60" fmla="*/ 1448971 h 2543915"/>
                <a:gd name="connsiteX61" fmla="*/ 1209837 w 1384138"/>
                <a:gd name="connsiteY61" fmla="*/ 1223108 h 2543915"/>
                <a:gd name="connsiteX62" fmla="*/ 1366731 w 1384138"/>
                <a:gd name="connsiteY62" fmla="*/ 1287976 h 2543915"/>
                <a:gd name="connsiteX63" fmla="*/ 1363268 w 1384138"/>
                <a:gd name="connsiteY63" fmla="*/ 1255422 h 2543915"/>
                <a:gd name="connsiteX64" fmla="*/ 1215503 w 1384138"/>
                <a:gd name="connsiteY64" fmla="*/ 1155310 h 2543915"/>
                <a:gd name="connsiteX65" fmla="*/ 1123670 w 1384138"/>
                <a:gd name="connsiteY65" fmla="*/ 1007402 h 2543915"/>
                <a:gd name="connsiteX66" fmla="*/ 965607 w 1384138"/>
                <a:gd name="connsiteY66" fmla="*/ 812604 h 2543915"/>
                <a:gd name="connsiteX67" fmla="*/ 745603 w 1384138"/>
                <a:gd name="connsiteY67" fmla="*/ 775677 h 2543915"/>
                <a:gd name="connsiteX68" fmla="*/ 631303 w 1384138"/>
                <a:gd name="connsiteY68" fmla="*/ 737577 h 2543915"/>
                <a:gd name="connsiteX69" fmla="*/ 565067 w 1384138"/>
                <a:gd name="connsiteY69" fmla="*/ 563098 h 2543915"/>
                <a:gd name="connsiteX70" fmla="*/ 607271 w 1384138"/>
                <a:gd name="connsiteY70" fmla="*/ 252242 h 2543915"/>
                <a:gd name="connsiteX71" fmla="*/ 732903 w 1384138"/>
                <a:gd name="connsiteY71" fmla="*/ 102577 h 2543915"/>
                <a:gd name="connsiteX72" fmla="*/ 1012303 w 1384138"/>
                <a:gd name="connsiteY72" fmla="*/ 89877 h 2543915"/>
                <a:gd name="connsiteX73" fmla="*/ 1012303 w 1384138"/>
                <a:gd name="connsiteY73" fmla="*/ 89877 h 2543915"/>
                <a:gd name="connsiteX0" fmla="*/ 248574 w 1388076"/>
                <a:gd name="connsiteY0" fmla="*/ 0 h 2543915"/>
                <a:gd name="connsiteX1" fmla="*/ 203441 w 1388076"/>
                <a:gd name="connsiteY1" fmla="*/ 394677 h 2543915"/>
                <a:gd name="connsiteX2" fmla="*/ 168272 w 1388076"/>
                <a:gd name="connsiteY2" fmla="*/ 686777 h 2543915"/>
                <a:gd name="connsiteX3" fmla="*/ 192552 w 1388076"/>
                <a:gd name="connsiteY3" fmla="*/ 945931 h 2543915"/>
                <a:gd name="connsiteX4" fmla="*/ 148343 w 1388076"/>
                <a:gd name="connsiteY4" fmla="*/ 1016586 h 2543915"/>
                <a:gd name="connsiteX5" fmla="*/ 38144 w 1388076"/>
                <a:gd name="connsiteY5" fmla="*/ 1080477 h 2543915"/>
                <a:gd name="connsiteX6" fmla="*/ 12 w 1388076"/>
                <a:gd name="connsiteY6" fmla="*/ 1258162 h 2543915"/>
                <a:gd name="connsiteX7" fmla="*/ 76440 w 1388076"/>
                <a:gd name="connsiteY7" fmla="*/ 1386448 h 2543915"/>
                <a:gd name="connsiteX8" fmla="*/ 15676 w 1388076"/>
                <a:gd name="connsiteY8" fmla="*/ 1698478 h 2543915"/>
                <a:gd name="connsiteX9" fmla="*/ 90509 w 1388076"/>
                <a:gd name="connsiteY9" fmla="*/ 1983545 h 2543915"/>
                <a:gd name="connsiteX10" fmla="*/ 180972 w 1388076"/>
                <a:gd name="connsiteY10" fmla="*/ 2168770 h 2543915"/>
                <a:gd name="connsiteX11" fmla="*/ 305041 w 1388076"/>
                <a:gd name="connsiteY11" fmla="*/ 2426677 h 2543915"/>
                <a:gd name="connsiteX12" fmla="*/ 260103 w 1388076"/>
                <a:gd name="connsiteY12" fmla="*/ 2254739 h 2543915"/>
                <a:gd name="connsiteX13" fmla="*/ 202271 w 1388076"/>
                <a:gd name="connsiteY13" fmla="*/ 2085535 h 2543915"/>
                <a:gd name="connsiteX14" fmla="*/ 364438 w 1388076"/>
                <a:gd name="connsiteY14" fmla="*/ 2167011 h 2543915"/>
                <a:gd name="connsiteX15" fmla="*/ 533641 w 1388076"/>
                <a:gd name="connsiteY15" fmla="*/ 2223477 h 2543915"/>
                <a:gd name="connsiteX16" fmla="*/ 376942 w 1388076"/>
                <a:gd name="connsiteY16" fmla="*/ 2133014 h 2543915"/>
                <a:gd name="connsiteX17" fmla="*/ 212038 w 1388076"/>
                <a:gd name="connsiteY17" fmla="*/ 2013242 h 2543915"/>
                <a:gd name="connsiteX18" fmla="*/ 129976 w 1388076"/>
                <a:gd name="connsiteY18" fmla="*/ 1812583 h 2543915"/>
                <a:gd name="connsiteX19" fmla="*/ 108875 w 1388076"/>
                <a:gd name="connsiteY19" fmla="*/ 1657254 h 2543915"/>
                <a:gd name="connsiteX20" fmla="*/ 165341 w 1388076"/>
                <a:gd name="connsiteY20" fmla="*/ 1444284 h 2543915"/>
                <a:gd name="connsiteX21" fmla="*/ 271044 w 1388076"/>
                <a:gd name="connsiteY21" fmla="*/ 1354211 h 2543915"/>
                <a:gd name="connsiteX22" fmla="*/ 329268 w 1388076"/>
                <a:gd name="connsiteY22" fmla="*/ 1201623 h 2543915"/>
                <a:gd name="connsiteX23" fmla="*/ 243521 w 1388076"/>
                <a:gd name="connsiteY23" fmla="*/ 1047228 h 2543915"/>
                <a:gd name="connsiteX24" fmla="*/ 285725 w 1388076"/>
                <a:gd name="connsiteY24" fmla="*/ 986788 h 2543915"/>
                <a:gd name="connsiteX25" fmla="*/ 375433 w 1388076"/>
                <a:gd name="connsiteY25" fmla="*/ 1009237 h 2543915"/>
                <a:gd name="connsiteX26" fmla="*/ 446108 w 1388076"/>
                <a:gd name="connsiteY26" fmla="*/ 1009944 h 2543915"/>
                <a:gd name="connsiteX27" fmla="*/ 587176 w 1388076"/>
                <a:gd name="connsiteY27" fmla="*/ 946637 h 2543915"/>
                <a:gd name="connsiteX28" fmla="*/ 628207 w 1388076"/>
                <a:gd name="connsiteY28" fmla="*/ 847969 h 2543915"/>
                <a:gd name="connsiteX29" fmla="*/ 724141 w 1388076"/>
                <a:gd name="connsiteY29" fmla="*/ 864968 h 2543915"/>
                <a:gd name="connsiteX30" fmla="*/ 720038 w 1388076"/>
                <a:gd name="connsiteY30" fmla="*/ 1087511 h 2543915"/>
                <a:gd name="connsiteX31" fmla="*/ 708511 w 1388076"/>
                <a:gd name="connsiteY31" fmla="*/ 1238543 h 2543915"/>
                <a:gd name="connsiteX32" fmla="*/ 774941 w 1388076"/>
                <a:gd name="connsiteY32" fmla="*/ 1397977 h 2543915"/>
                <a:gd name="connsiteX33" fmla="*/ 876541 w 1388076"/>
                <a:gd name="connsiteY33" fmla="*/ 1474177 h 2543915"/>
                <a:gd name="connsiteX34" fmla="*/ 927341 w 1388076"/>
                <a:gd name="connsiteY34" fmla="*/ 1601177 h 2543915"/>
                <a:gd name="connsiteX35" fmla="*/ 948442 w 1388076"/>
                <a:gd name="connsiteY35" fmla="*/ 1791482 h 2543915"/>
                <a:gd name="connsiteX36" fmla="*/ 911906 w 1388076"/>
                <a:gd name="connsiteY36" fmla="*/ 1975144 h 2543915"/>
                <a:gd name="connsiteX37" fmla="*/ 816167 w 1388076"/>
                <a:gd name="connsiteY37" fmla="*/ 2200226 h 2543915"/>
                <a:gd name="connsiteX38" fmla="*/ 945174 w 1388076"/>
                <a:gd name="connsiteY38" fmla="*/ 2015078 h 2543915"/>
                <a:gd name="connsiteX39" fmla="*/ 986542 w 1388076"/>
                <a:gd name="connsiteY39" fmla="*/ 2319411 h 2543915"/>
                <a:gd name="connsiteX40" fmla="*/ 1020344 w 1388076"/>
                <a:gd name="connsiteY40" fmla="*/ 2543712 h 2543915"/>
                <a:gd name="connsiteX41" fmla="*/ 1004909 w 1388076"/>
                <a:gd name="connsiteY41" fmla="*/ 2281506 h 2543915"/>
                <a:gd name="connsiteX42" fmla="*/ 996702 w 1388076"/>
                <a:gd name="connsiteY42" fmla="*/ 2001911 h 2543915"/>
                <a:gd name="connsiteX43" fmla="*/ 1009403 w 1388076"/>
                <a:gd name="connsiteY43" fmla="*/ 1625209 h 2543915"/>
                <a:gd name="connsiteX44" fmla="*/ 1046135 w 1388076"/>
                <a:gd name="connsiteY44" fmla="*/ 1512277 h 2543915"/>
                <a:gd name="connsiteX45" fmla="*/ 1113986 w 1388076"/>
                <a:gd name="connsiteY45" fmla="*/ 1698553 h 2543915"/>
                <a:gd name="connsiteX46" fmla="*/ 1184325 w 1388076"/>
                <a:gd name="connsiteY46" fmla="*/ 1923637 h 2543915"/>
                <a:gd name="connsiteX47" fmla="*/ 1275907 w 1388076"/>
                <a:gd name="connsiteY47" fmla="*/ 2137118 h 2543915"/>
                <a:gd name="connsiteX48" fmla="*/ 1198393 w 1388076"/>
                <a:gd name="connsiteY48" fmla="*/ 1853298 h 2543915"/>
                <a:gd name="connsiteX49" fmla="*/ 1147344 w 1388076"/>
                <a:gd name="connsiteY49" fmla="*/ 1661160 h 2543915"/>
                <a:gd name="connsiteX50" fmla="*/ 1057272 w 1388076"/>
                <a:gd name="connsiteY50" fmla="*/ 1416342 h 2543915"/>
                <a:gd name="connsiteX51" fmla="*/ 1026205 w 1388076"/>
                <a:gd name="connsiteY51" fmla="*/ 1300283 h 2543915"/>
                <a:gd name="connsiteX52" fmla="*/ 1014873 w 1388076"/>
                <a:gd name="connsiteY52" fmla="*/ 1145344 h 2543915"/>
                <a:gd name="connsiteX53" fmla="*/ 923434 w 1388076"/>
                <a:gd name="connsiteY53" fmla="*/ 1011702 h 2543915"/>
                <a:gd name="connsiteX54" fmla="*/ 1143241 w 1388076"/>
                <a:gd name="connsiteY54" fmla="*/ 1245577 h 2543915"/>
                <a:gd name="connsiteX55" fmla="*/ 1143241 w 1388076"/>
                <a:gd name="connsiteY55" fmla="*/ 1245577 h 2543915"/>
                <a:gd name="connsiteX56" fmla="*/ 1198393 w 1388076"/>
                <a:gd name="connsiteY56" fmla="*/ 1410166 h 2543915"/>
                <a:gd name="connsiteX57" fmla="*/ 1263207 w 1388076"/>
                <a:gd name="connsiteY57" fmla="*/ 1739118 h 2543915"/>
                <a:gd name="connsiteX58" fmla="*/ 1347613 w 1388076"/>
                <a:gd name="connsiteY58" fmla="*/ 2264703 h 2543915"/>
                <a:gd name="connsiteX59" fmla="*/ 1306973 w 1388076"/>
                <a:gd name="connsiteY59" fmla="*/ 1746348 h 2543915"/>
                <a:gd name="connsiteX60" fmla="*/ 1257736 w 1388076"/>
                <a:gd name="connsiteY60" fmla="*/ 1448971 h 2543915"/>
                <a:gd name="connsiteX61" fmla="*/ 1213775 w 1388076"/>
                <a:gd name="connsiteY61" fmla="*/ 1223108 h 2543915"/>
                <a:gd name="connsiteX62" fmla="*/ 1370669 w 1388076"/>
                <a:gd name="connsiteY62" fmla="*/ 1287976 h 2543915"/>
                <a:gd name="connsiteX63" fmla="*/ 1367206 w 1388076"/>
                <a:gd name="connsiteY63" fmla="*/ 1255422 h 2543915"/>
                <a:gd name="connsiteX64" fmla="*/ 1219441 w 1388076"/>
                <a:gd name="connsiteY64" fmla="*/ 1155310 h 2543915"/>
                <a:gd name="connsiteX65" fmla="*/ 1127608 w 1388076"/>
                <a:gd name="connsiteY65" fmla="*/ 1007402 h 2543915"/>
                <a:gd name="connsiteX66" fmla="*/ 969545 w 1388076"/>
                <a:gd name="connsiteY66" fmla="*/ 812604 h 2543915"/>
                <a:gd name="connsiteX67" fmla="*/ 749541 w 1388076"/>
                <a:gd name="connsiteY67" fmla="*/ 775677 h 2543915"/>
                <a:gd name="connsiteX68" fmla="*/ 635241 w 1388076"/>
                <a:gd name="connsiteY68" fmla="*/ 737577 h 2543915"/>
                <a:gd name="connsiteX69" fmla="*/ 569005 w 1388076"/>
                <a:gd name="connsiteY69" fmla="*/ 563098 h 2543915"/>
                <a:gd name="connsiteX70" fmla="*/ 611209 w 1388076"/>
                <a:gd name="connsiteY70" fmla="*/ 252242 h 2543915"/>
                <a:gd name="connsiteX71" fmla="*/ 736841 w 1388076"/>
                <a:gd name="connsiteY71" fmla="*/ 102577 h 2543915"/>
                <a:gd name="connsiteX72" fmla="*/ 1016241 w 1388076"/>
                <a:gd name="connsiteY72" fmla="*/ 89877 h 2543915"/>
                <a:gd name="connsiteX73" fmla="*/ 1016241 w 138807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35798 w 1403836"/>
                <a:gd name="connsiteY30" fmla="*/ 1087511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65301 w 1403836"/>
                <a:gd name="connsiteY67" fmla="*/ 775677 h 2543915"/>
                <a:gd name="connsiteX68" fmla="*/ 651001 w 1403836"/>
                <a:gd name="connsiteY68" fmla="*/ 737577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35798 w 1403836"/>
                <a:gd name="connsiteY30" fmla="*/ 1087511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65301 w 1403836"/>
                <a:gd name="connsiteY67" fmla="*/ 775677 h 2543915"/>
                <a:gd name="connsiteX68" fmla="*/ 651001 w 1403836"/>
                <a:gd name="connsiteY68" fmla="*/ 737577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35798 w 1403836"/>
                <a:gd name="connsiteY30" fmla="*/ 1087511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65301 w 1403836"/>
                <a:gd name="connsiteY67" fmla="*/ 775677 h 2543915"/>
                <a:gd name="connsiteX68" fmla="*/ 651001 w 1403836"/>
                <a:gd name="connsiteY68" fmla="*/ 737577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35798 w 1403836"/>
                <a:gd name="connsiteY30" fmla="*/ 1087511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65301 w 1403836"/>
                <a:gd name="connsiteY67" fmla="*/ 775677 h 2543915"/>
                <a:gd name="connsiteX68" fmla="*/ 651001 w 1403836"/>
                <a:gd name="connsiteY68" fmla="*/ 737577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35798 w 1403836"/>
                <a:gd name="connsiteY30" fmla="*/ 1087511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65301 w 1403836"/>
                <a:gd name="connsiteY67" fmla="*/ 775677 h 2543915"/>
                <a:gd name="connsiteX68" fmla="*/ 651001 w 1403836"/>
                <a:gd name="connsiteY68" fmla="*/ 737577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35798 w 1403836"/>
                <a:gd name="connsiteY30" fmla="*/ 1087511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65301 w 1403836"/>
                <a:gd name="connsiteY67" fmla="*/ 775677 h 2543915"/>
                <a:gd name="connsiteX68" fmla="*/ 651001 w 1403836"/>
                <a:gd name="connsiteY68" fmla="*/ 737577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35798 w 1403836"/>
                <a:gd name="connsiteY30" fmla="*/ 1087511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65301 w 1403836"/>
                <a:gd name="connsiteY67" fmla="*/ 775677 h 2543915"/>
                <a:gd name="connsiteX68" fmla="*/ 651001 w 1403836"/>
                <a:gd name="connsiteY68" fmla="*/ 737577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35798 w 1403836"/>
                <a:gd name="connsiteY30" fmla="*/ 1087511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65301 w 1403836"/>
                <a:gd name="connsiteY67" fmla="*/ 775677 h 2543915"/>
                <a:gd name="connsiteX68" fmla="*/ 651001 w 1403836"/>
                <a:gd name="connsiteY68" fmla="*/ 737577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04267 w 1403836"/>
                <a:gd name="connsiteY30" fmla="*/ 1103277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65301 w 1403836"/>
                <a:gd name="connsiteY67" fmla="*/ 775677 h 2543915"/>
                <a:gd name="connsiteX68" fmla="*/ 651001 w 1403836"/>
                <a:gd name="connsiteY68" fmla="*/ 737577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04267 w 1403836"/>
                <a:gd name="connsiteY30" fmla="*/ 1103277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53477 w 1403836"/>
                <a:gd name="connsiteY67" fmla="*/ 795384 h 2543915"/>
                <a:gd name="connsiteX68" fmla="*/ 651001 w 1403836"/>
                <a:gd name="connsiteY68" fmla="*/ 737577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04267 w 1403836"/>
                <a:gd name="connsiteY30" fmla="*/ 1103277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53477 w 1403836"/>
                <a:gd name="connsiteY67" fmla="*/ 795384 h 2543915"/>
                <a:gd name="connsiteX68" fmla="*/ 651001 w 1403836"/>
                <a:gd name="connsiteY68" fmla="*/ 737577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04267 w 1403836"/>
                <a:gd name="connsiteY30" fmla="*/ 1103277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53477 w 1403836"/>
                <a:gd name="connsiteY67" fmla="*/ 795384 h 2543915"/>
                <a:gd name="connsiteX68" fmla="*/ 651001 w 1403836"/>
                <a:gd name="connsiteY68" fmla="*/ 737577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04267 w 1403836"/>
                <a:gd name="connsiteY30" fmla="*/ 1103277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53477 w 1403836"/>
                <a:gd name="connsiteY67" fmla="*/ 795384 h 2543915"/>
                <a:gd name="connsiteX68" fmla="*/ 651001 w 1403836"/>
                <a:gd name="connsiteY68" fmla="*/ 761225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04267 w 1403836"/>
                <a:gd name="connsiteY30" fmla="*/ 1103277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53477 w 1403836"/>
                <a:gd name="connsiteY67" fmla="*/ 795384 h 2543915"/>
                <a:gd name="connsiteX68" fmla="*/ 651001 w 1403836"/>
                <a:gd name="connsiteY68" fmla="*/ 761225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04267 w 1403836"/>
                <a:gd name="connsiteY30" fmla="*/ 1103277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53477 w 1403836"/>
                <a:gd name="connsiteY67" fmla="*/ 795384 h 2543915"/>
                <a:gd name="connsiteX68" fmla="*/ 635236 w 1403836"/>
                <a:gd name="connsiteY68" fmla="*/ 780932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04267 w 1403836"/>
                <a:gd name="connsiteY30" fmla="*/ 1103277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53477 w 1403836"/>
                <a:gd name="connsiteY67" fmla="*/ 795384 h 2543915"/>
                <a:gd name="connsiteX68" fmla="*/ 647060 w 1403836"/>
                <a:gd name="connsiteY68" fmla="*/ 776991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04267 w 1403836"/>
                <a:gd name="connsiteY30" fmla="*/ 1103277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53477 w 1403836"/>
                <a:gd name="connsiteY67" fmla="*/ 795384 h 2543915"/>
                <a:gd name="connsiteX68" fmla="*/ 647060 w 1403836"/>
                <a:gd name="connsiteY68" fmla="*/ 776991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04267 w 1403836"/>
                <a:gd name="connsiteY30" fmla="*/ 1103277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53477 w 1403836"/>
                <a:gd name="connsiteY67" fmla="*/ 795384 h 2543915"/>
                <a:gd name="connsiteX68" fmla="*/ 647060 w 1403836"/>
                <a:gd name="connsiteY68" fmla="*/ 776991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04267 w 1403836"/>
                <a:gd name="connsiteY30" fmla="*/ 1103277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53477 w 1403836"/>
                <a:gd name="connsiteY67" fmla="*/ 795384 h 2543915"/>
                <a:gd name="connsiteX68" fmla="*/ 631294 w 1403836"/>
                <a:gd name="connsiteY68" fmla="*/ 784873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403836"/>
                <a:gd name="connsiteY0" fmla="*/ 0 h 2543915"/>
                <a:gd name="connsiteX1" fmla="*/ 219201 w 1403836"/>
                <a:gd name="connsiteY1" fmla="*/ 394677 h 2543915"/>
                <a:gd name="connsiteX2" fmla="*/ 184032 w 1403836"/>
                <a:gd name="connsiteY2" fmla="*/ 686777 h 2543915"/>
                <a:gd name="connsiteX3" fmla="*/ 208312 w 1403836"/>
                <a:gd name="connsiteY3" fmla="*/ 945931 h 2543915"/>
                <a:gd name="connsiteX4" fmla="*/ 164103 w 1403836"/>
                <a:gd name="connsiteY4" fmla="*/ 1016586 h 2543915"/>
                <a:gd name="connsiteX5" fmla="*/ 53904 w 1403836"/>
                <a:gd name="connsiteY5" fmla="*/ 1080477 h 2543915"/>
                <a:gd name="connsiteX6" fmla="*/ 7 w 1403836"/>
                <a:gd name="connsiteY6" fmla="*/ 1238455 h 2543915"/>
                <a:gd name="connsiteX7" fmla="*/ 92200 w 1403836"/>
                <a:gd name="connsiteY7" fmla="*/ 1386448 h 2543915"/>
                <a:gd name="connsiteX8" fmla="*/ 31436 w 1403836"/>
                <a:gd name="connsiteY8" fmla="*/ 1698478 h 2543915"/>
                <a:gd name="connsiteX9" fmla="*/ 106269 w 1403836"/>
                <a:gd name="connsiteY9" fmla="*/ 1983545 h 2543915"/>
                <a:gd name="connsiteX10" fmla="*/ 196732 w 1403836"/>
                <a:gd name="connsiteY10" fmla="*/ 2168770 h 2543915"/>
                <a:gd name="connsiteX11" fmla="*/ 320801 w 1403836"/>
                <a:gd name="connsiteY11" fmla="*/ 2426677 h 2543915"/>
                <a:gd name="connsiteX12" fmla="*/ 275863 w 1403836"/>
                <a:gd name="connsiteY12" fmla="*/ 2254739 h 2543915"/>
                <a:gd name="connsiteX13" fmla="*/ 218031 w 1403836"/>
                <a:gd name="connsiteY13" fmla="*/ 2085535 h 2543915"/>
                <a:gd name="connsiteX14" fmla="*/ 380198 w 1403836"/>
                <a:gd name="connsiteY14" fmla="*/ 2167011 h 2543915"/>
                <a:gd name="connsiteX15" fmla="*/ 549401 w 1403836"/>
                <a:gd name="connsiteY15" fmla="*/ 2223477 h 2543915"/>
                <a:gd name="connsiteX16" fmla="*/ 392702 w 1403836"/>
                <a:gd name="connsiteY16" fmla="*/ 2133014 h 2543915"/>
                <a:gd name="connsiteX17" fmla="*/ 227798 w 1403836"/>
                <a:gd name="connsiteY17" fmla="*/ 2013242 h 2543915"/>
                <a:gd name="connsiteX18" fmla="*/ 145736 w 1403836"/>
                <a:gd name="connsiteY18" fmla="*/ 1812583 h 2543915"/>
                <a:gd name="connsiteX19" fmla="*/ 124635 w 1403836"/>
                <a:gd name="connsiteY19" fmla="*/ 1657254 h 2543915"/>
                <a:gd name="connsiteX20" fmla="*/ 181101 w 1403836"/>
                <a:gd name="connsiteY20" fmla="*/ 1444284 h 2543915"/>
                <a:gd name="connsiteX21" fmla="*/ 286804 w 1403836"/>
                <a:gd name="connsiteY21" fmla="*/ 1354211 h 2543915"/>
                <a:gd name="connsiteX22" fmla="*/ 345028 w 1403836"/>
                <a:gd name="connsiteY22" fmla="*/ 1201623 h 2543915"/>
                <a:gd name="connsiteX23" fmla="*/ 259281 w 1403836"/>
                <a:gd name="connsiteY23" fmla="*/ 1047228 h 2543915"/>
                <a:gd name="connsiteX24" fmla="*/ 301485 w 1403836"/>
                <a:gd name="connsiteY24" fmla="*/ 986788 h 2543915"/>
                <a:gd name="connsiteX25" fmla="*/ 391193 w 1403836"/>
                <a:gd name="connsiteY25" fmla="*/ 1009237 h 2543915"/>
                <a:gd name="connsiteX26" fmla="*/ 461868 w 1403836"/>
                <a:gd name="connsiteY26" fmla="*/ 1009944 h 2543915"/>
                <a:gd name="connsiteX27" fmla="*/ 602936 w 1403836"/>
                <a:gd name="connsiteY27" fmla="*/ 946637 h 2543915"/>
                <a:gd name="connsiteX28" fmla="*/ 643967 w 1403836"/>
                <a:gd name="connsiteY28" fmla="*/ 847969 h 2543915"/>
                <a:gd name="connsiteX29" fmla="*/ 739901 w 1403836"/>
                <a:gd name="connsiteY29" fmla="*/ 864968 h 2543915"/>
                <a:gd name="connsiteX30" fmla="*/ 704267 w 1403836"/>
                <a:gd name="connsiteY30" fmla="*/ 1103277 h 2543915"/>
                <a:gd name="connsiteX31" fmla="*/ 724271 w 1403836"/>
                <a:gd name="connsiteY31" fmla="*/ 1238543 h 2543915"/>
                <a:gd name="connsiteX32" fmla="*/ 790701 w 1403836"/>
                <a:gd name="connsiteY32" fmla="*/ 1397977 h 2543915"/>
                <a:gd name="connsiteX33" fmla="*/ 892301 w 1403836"/>
                <a:gd name="connsiteY33" fmla="*/ 1474177 h 2543915"/>
                <a:gd name="connsiteX34" fmla="*/ 943101 w 1403836"/>
                <a:gd name="connsiteY34" fmla="*/ 1601177 h 2543915"/>
                <a:gd name="connsiteX35" fmla="*/ 964202 w 1403836"/>
                <a:gd name="connsiteY35" fmla="*/ 1791482 h 2543915"/>
                <a:gd name="connsiteX36" fmla="*/ 927666 w 1403836"/>
                <a:gd name="connsiteY36" fmla="*/ 1975144 h 2543915"/>
                <a:gd name="connsiteX37" fmla="*/ 831927 w 1403836"/>
                <a:gd name="connsiteY37" fmla="*/ 2200226 h 2543915"/>
                <a:gd name="connsiteX38" fmla="*/ 960934 w 1403836"/>
                <a:gd name="connsiteY38" fmla="*/ 2015078 h 2543915"/>
                <a:gd name="connsiteX39" fmla="*/ 1002302 w 1403836"/>
                <a:gd name="connsiteY39" fmla="*/ 2319411 h 2543915"/>
                <a:gd name="connsiteX40" fmla="*/ 1036104 w 1403836"/>
                <a:gd name="connsiteY40" fmla="*/ 2543712 h 2543915"/>
                <a:gd name="connsiteX41" fmla="*/ 1020669 w 1403836"/>
                <a:gd name="connsiteY41" fmla="*/ 2281506 h 2543915"/>
                <a:gd name="connsiteX42" fmla="*/ 1012462 w 1403836"/>
                <a:gd name="connsiteY42" fmla="*/ 2001911 h 2543915"/>
                <a:gd name="connsiteX43" fmla="*/ 1025163 w 1403836"/>
                <a:gd name="connsiteY43" fmla="*/ 1625209 h 2543915"/>
                <a:gd name="connsiteX44" fmla="*/ 1061895 w 1403836"/>
                <a:gd name="connsiteY44" fmla="*/ 1512277 h 2543915"/>
                <a:gd name="connsiteX45" fmla="*/ 1129746 w 1403836"/>
                <a:gd name="connsiteY45" fmla="*/ 1698553 h 2543915"/>
                <a:gd name="connsiteX46" fmla="*/ 1200085 w 1403836"/>
                <a:gd name="connsiteY46" fmla="*/ 1923637 h 2543915"/>
                <a:gd name="connsiteX47" fmla="*/ 1291667 w 1403836"/>
                <a:gd name="connsiteY47" fmla="*/ 2137118 h 2543915"/>
                <a:gd name="connsiteX48" fmla="*/ 1214153 w 1403836"/>
                <a:gd name="connsiteY48" fmla="*/ 1853298 h 2543915"/>
                <a:gd name="connsiteX49" fmla="*/ 1163104 w 1403836"/>
                <a:gd name="connsiteY49" fmla="*/ 1661160 h 2543915"/>
                <a:gd name="connsiteX50" fmla="*/ 1073032 w 1403836"/>
                <a:gd name="connsiteY50" fmla="*/ 1416342 h 2543915"/>
                <a:gd name="connsiteX51" fmla="*/ 1041965 w 1403836"/>
                <a:gd name="connsiteY51" fmla="*/ 1300283 h 2543915"/>
                <a:gd name="connsiteX52" fmla="*/ 1030633 w 1403836"/>
                <a:gd name="connsiteY52" fmla="*/ 1145344 h 2543915"/>
                <a:gd name="connsiteX53" fmla="*/ 939194 w 1403836"/>
                <a:gd name="connsiteY53" fmla="*/ 1011702 h 2543915"/>
                <a:gd name="connsiteX54" fmla="*/ 1159001 w 1403836"/>
                <a:gd name="connsiteY54" fmla="*/ 1245577 h 2543915"/>
                <a:gd name="connsiteX55" fmla="*/ 1159001 w 1403836"/>
                <a:gd name="connsiteY55" fmla="*/ 1245577 h 2543915"/>
                <a:gd name="connsiteX56" fmla="*/ 1214153 w 1403836"/>
                <a:gd name="connsiteY56" fmla="*/ 1410166 h 2543915"/>
                <a:gd name="connsiteX57" fmla="*/ 1278967 w 1403836"/>
                <a:gd name="connsiteY57" fmla="*/ 1739118 h 2543915"/>
                <a:gd name="connsiteX58" fmla="*/ 1363373 w 1403836"/>
                <a:gd name="connsiteY58" fmla="*/ 2264703 h 2543915"/>
                <a:gd name="connsiteX59" fmla="*/ 1322733 w 1403836"/>
                <a:gd name="connsiteY59" fmla="*/ 1746348 h 2543915"/>
                <a:gd name="connsiteX60" fmla="*/ 1273496 w 1403836"/>
                <a:gd name="connsiteY60" fmla="*/ 1448971 h 2543915"/>
                <a:gd name="connsiteX61" fmla="*/ 1229535 w 1403836"/>
                <a:gd name="connsiteY61" fmla="*/ 1223108 h 2543915"/>
                <a:gd name="connsiteX62" fmla="*/ 1386429 w 1403836"/>
                <a:gd name="connsiteY62" fmla="*/ 1287976 h 2543915"/>
                <a:gd name="connsiteX63" fmla="*/ 1382966 w 1403836"/>
                <a:gd name="connsiteY63" fmla="*/ 1255422 h 2543915"/>
                <a:gd name="connsiteX64" fmla="*/ 1235201 w 1403836"/>
                <a:gd name="connsiteY64" fmla="*/ 1155310 h 2543915"/>
                <a:gd name="connsiteX65" fmla="*/ 1143368 w 1403836"/>
                <a:gd name="connsiteY65" fmla="*/ 1007402 h 2543915"/>
                <a:gd name="connsiteX66" fmla="*/ 985305 w 1403836"/>
                <a:gd name="connsiteY66" fmla="*/ 812604 h 2543915"/>
                <a:gd name="connsiteX67" fmla="*/ 753477 w 1403836"/>
                <a:gd name="connsiteY67" fmla="*/ 795384 h 2543915"/>
                <a:gd name="connsiteX68" fmla="*/ 631294 w 1403836"/>
                <a:gd name="connsiteY68" fmla="*/ 784873 h 2543915"/>
                <a:gd name="connsiteX69" fmla="*/ 584765 w 1403836"/>
                <a:gd name="connsiteY69" fmla="*/ 563098 h 2543915"/>
                <a:gd name="connsiteX70" fmla="*/ 626969 w 1403836"/>
                <a:gd name="connsiteY70" fmla="*/ 252242 h 2543915"/>
                <a:gd name="connsiteX71" fmla="*/ 752601 w 1403836"/>
                <a:gd name="connsiteY71" fmla="*/ 102577 h 2543915"/>
                <a:gd name="connsiteX72" fmla="*/ 1032001 w 1403836"/>
                <a:gd name="connsiteY72" fmla="*/ 89877 h 2543915"/>
                <a:gd name="connsiteX73" fmla="*/ 1032001 w 1403836"/>
                <a:gd name="connsiteY73" fmla="*/ 89877 h 2543915"/>
                <a:gd name="connsiteX0" fmla="*/ 264334 w 1392559"/>
                <a:gd name="connsiteY0" fmla="*/ 0 h 2543915"/>
                <a:gd name="connsiteX1" fmla="*/ 219201 w 1392559"/>
                <a:gd name="connsiteY1" fmla="*/ 394677 h 2543915"/>
                <a:gd name="connsiteX2" fmla="*/ 184032 w 1392559"/>
                <a:gd name="connsiteY2" fmla="*/ 686777 h 2543915"/>
                <a:gd name="connsiteX3" fmla="*/ 208312 w 1392559"/>
                <a:gd name="connsiteY3" fmla="*/ 945931 h 2543915"/>
                <a:gd name="connsiteX4" fmla="*/ 164103 w 1392559"/>
                <a:gd name="connsiteY4" fmla="*/ 1016586 h 2543915"/>
                <a:gd name="connsiteX5" fmla="*/ 53904 w 1392559"/>
                <a:gd name="connsiteY5" fmla="*/ 1080477 h 2543915"/>
                <a:gd name="connsiteX6" fmla="*/ 7 w 1392559"/>
                <a:gd name="connsiteY6" fmla="*/ 1238455 h 2543915"/>
                <a:gd name="connsiteX7" fmla="*/ 92200 w 1392559"/>
                <a:gd name="connsiteY7" fmla="*/ 1386448 h 2543915"/>
                <a:gd name="connsiteX8" fmla="*/ 31436 w 1392559"/>
                <a:gd name="connsiteY8" fmla="*/ 1698478 h 2543915"/>
                <a:gd name="connsiteX9" fmla="*/ 106269 w 1392559"/>
                <a:gd name="connsiteY9" fmla="*/ 1983545 h 2543915"/>
                <a:gd name="connsiteX10" fmla="*/ 196732 w 1392559"/>
                <a:gd name="connsiteY10" fmla="*/ 2168770 h 2543915"/>
                <a:gd name="connsiteX11" fmla="*/ 320801 w 1392559"/>
                <a:gd name="connsiteY11" fmla="*/ 2426677 h 2543915"/>
                <a:gd name="connsiteX12" fmla="*/ 275863 w 1392559"/>
                <a:gd name="connsiteY12" fmla="*/ 2254739 h 2543915"/>
                <a:gd name="connsiteX13" fmla="*/ 218031 w 1392559"/>
                <a:gd name="connsiteY13" fmla="*/ 2085535 h 2543915"/>
                <a:gd name="connsiteX14" fmla="*/ 380198 w 1392559"/>
                <a:gd name="connsiteY14" fmla="*/ 2167011 h 2543915"/>
                <a:gd name="connsiteX15" fmla="*/ 549401 w 1392559"/>
                <a:gd name="connsiteY15" fmla="*/ 2223477 h 2543915"/>
                <a:gd name="connsiteX16" fmla="*/ 392702 w 1392559"/>
                <a:gd name="connsiteY16" fmla="*/ 2133014 h 2543915"/>
                <a:gd name="connsiteX17" fmla="*/ 227798 w 1392559"/>
                <a:gd name="connsiteY17" fmla="*/ 2013242 h 2543915"/>
                <a:gd name="connsiteX18" fmla="*/ 145736 w 1392559"/>
                <a:gd name="connsiteY18" fmla="*/ 1812583 h 2543915"/>
                <a:gd name="connsiteX19" fmla="*/ 124635 w 1392559"/>
                <a:gd name="connsiteY19" fmla="*/ 1657254 h 2543915"/>
                <a:gd name="connsiteX20" fmla="*/ 181101 w 1392559"/>
                <a:gd name="connsiteY20" fmla="*/ 1444284 h 2543915"/>
                <a:gd name="connsiteX21" fmla="*/ 286804 w 1392559"/>
                <a:gd name="connsiteY21" fmla="*/ 1354211 h 2543915"/>
                <a:gd name="connsiteX22" fmla="*/ 345028 w 1392559"/>
                <a:gd name="connsiteY22" fmla="*/ 1201623 h 2543915"/>
                <a:gd name="connsiteX23" fmla="*/ 259281 w 1392559"/>
                <a:gd name="connsiteY23" fmla="*/ 1047228 h 2543915"/>
                <a:gd name="connsiteX24" fmla="*/ 301485 w 1392559"/>
                <a:gd name="connsiteY24" fmla="*/ 986788 h 2543915"/>
                <a:gd name="connsiteX25" fmla="*/ 391193 w 1392559"/>
                <a:gd name="connsiteY25" fmla="*/ 1009237 h 2543915"/>
                <a:gd name="connsiteX26" fmla="*/ 461868 w 1392559"/>
                <a:gd name="connsiteY26" fmla="*/ 1009944 h 2543915"/>
                <a:gd name="connsiteX27" fmla="*/ 602936 w 1392559"/>
                <a:gd name="connsiteY27" fmla="*/ 946637 h 2543915"/>
                <a:gd name="connsiteX28" fmla="*/ 643967 w 1392559"/>
                <a:gd name="connsiteY28" fmla="*/ 847969 h 2543915"/>
                <a:gd name="connsiteX29" fmla="*/ 739901 w 1392559"/>
                <a:gd name="connsiteY29" fmla="*/ 864968 h 2543915"/>
                <a:gd name="connsiteX30" fmla="*/ 704267 w 1392559"/>
                <a:gd name="connsiteY30" fmla="*/ 1103277 h 2543915"/>
                <a:gd name="connsiteX31" fmla="*/ 724271 w 1392559"/>
                <a:gd name="connsiteY31" fmla="*/ 1238543 h 2543915"/>
                <a:gd name="connsiteX32" fmla="*/ 790701 w 1392559"/>
                <a:gd name="connsiteY32" fmla="*/ 1397977 h 2543915"/>
                <a:gd name="connsiteX33" fmla="*/ 892301 w 1392559"/>
                <a:gd name="connsiteY33" fmla="*/ 1474177 h 2543915"/>
                <a:gd name="connsiteX34" fmla="*/ 943101 w 1392559"/>
                <a:gd name="connsiteY34" fmla="*/ 1601177 h 2543915"/>
                <a:gd name="connsiteX35" fmla="*/ 964202 w 1392559"/>
                <a:gd name="connsiteY35" fmla="*/ 1791482 h 2543915"/>
                <a:gd name="connsiteX36" fmla="*/ 927666 w 1392559"/>
                <a:gd name="connsiteY36" fmla="*/ 1975144 h 2543915"/>
                <a:gd name="connsiteX37" fmla="*/ 831927 w 1392559"/>
                <a:gd name="connsiteY37" fmla="*/ 2200226 h 2543915"/>
                <a:gd name="connsiteX38" fmla="*/ 960934 w 1392559"/>
                <a:gd name="connsiteY38" fmla="*/ 2015078 h 2543915"/>
                <a:gd name="connsiteX39" fmla="*/ 1002302 w 1392559"/>
                <a:gd name="connsiteY39" fmla="*/ 2319411 h 2543915"/>
                <a:gd name="connsiteX40" fmla="*/ 1036104 w 1392559"/>
                <a:gd name="connsiteY40" fmla="*/ 2543712 h 2543915"/>
                <a:gd name="connsiteX41" fmla="*/ 1020669 w 1392559"/>
                <a:gd name="connsiteY41" fmla="*/ 2281506 h 2543915"/>
                <a:gd name="connsiteX42" fmla="*/ 1012462 w 1392559"/>
                <a:gd name="connsiteY42" fmla="*/ 2001911 h 2543915"/>
                <a:gd name="connsiteX43" fmla="*/ 1025163 w 1392559"/>
                <a:gd name="connsiteY43" fmla="*/ 1625209 h 2543915"/>
                <a:gd name="connsiteX44" fmla="*/ 1061895 w 1392559"/>
                <a:gd name="connsiteY44" fmla="*/ 1512277 h 2543915"/>
                <a:gd name="connsiteX45" fmla="*/ 1129746 w 1392559"/>
                <a:gd name="connsiteY45" fmla="*/ 1698553 h 2543915"/>
                <a:gd name="connsiteX46" fmla="*/ 1200085 w 1392559"/>
                <a:gd name="connsiteY46" fmla="*/ 1923637 h 2543915"/>
                <a:gd name="connsiteX47" fmla="*/ 1291667 w 1392559"/>
                <a:gd name="connsiteY47" fmla="*/ 2137118 h 2543915"/>
                <a:gd name="connsiteX48" fmla="*/ 1214153 w 1392559"/>
                <a:gd name="connsiteY48" fmla="*/ 1853298 h 2543915"/>
                <a:gd name="connsiteX49" fmla="*/ 1163104 w 1392559"/>
                <a:gd name="connsiteY49" fmla="*/ 1661160 h 2543915"/>
                <a:gd name="connsiteX50" fmla="*/ 1073032 w 1392559"/>
                <a:gd name="connsiteY50" fmla="*/ 1416342 h 2543915"/>
                <a:gd name="connsiteX51" fmla="*/ 1041965 w 1392559"/>
                <a:gd name="connsiteY51" fmla="*/ 1300283 h 2543915"/>
                <a:gd name="connsiteX52" fmla="*/ 1030633 w 1392559"/>
                <a:gd name="connsiteY52" fmla="*/ 1145344 h 2543915"/>
                <a:gd name="connsiteX53" fmla="*/ 939194 w 1392559"/>
                <a:gd name="connsiteY53" fmla="*/ 1011702 h 2543915"/>
                <a:gd name="connsiteX54" fmla="*/ 1159001 w 1392559"/>
                <a:gd name="connsiteY54" fmla="*/ 1245577 h 2543915"/>
                <a:gd name="connsiteX55" fmla="*/ 1159001 w 1392559"/>
                <a:gd name="connsiteY55" fmla="*/ 1245577 h 2543915"/>
                <a:gd name="connsiteX56" fmla="*/ 1214153 w 1392559"/>
                <a:gd name="connsiteY56" fmla="*/ 1410166 h 2543915"/>
                <a:gd name="connsiteX57" fmla="*/ 1278967 w 1392559"/>
                <a:gd name="connsiteY57" fmla="*/ 1739118 h 2543915"/>
                <a:gd name="connsiteX58" fmla="*/ 1363373 w 1392559"/>
                <a:gd name="connsiteY58" fmla="*/ 2264703 h 2543915"/>
                <a:gd name="connsiteX59" fmla="*/ 1322733 w 1392559"/>
                <a:gd name="connsiteY59" fmla="*/ 1746348 h 2543915"/>
                <a:gd name="connsiteX60" fmla="*/ 1273496 w 1392559"/>
                <a:gd name="connsiteY60" fmla="*/ 1448971 h 2543915"/>
                <a:gd name="connsiteX61" fmla="*/ 1229535 w 1392559"/>
                <a:gd name="connsiteY61" fmla="*/ 1223108 h 2543915"/>
                <a:gd name="connsiteX62" fmla="*/ 1353026 w 1392559"/>
                <a:gd name="connsiteY62" fmla="*/ 1283801 h 2543915"/>
                <a:gd name="connsiteX63" fmla="*/ 1382966 w 1392559"/>
                <a:gd name="connsiteY63" fmla="*/ 1255422 h 2543915"/>
                <a:gd name="connsiteX64" fmla="*/ 1235201 w 1392559"/>
                <a:gd name="connsiteY64" fmla="*/ 1155310 h 2543915"/>
                <a:gd name="connsiteX65" fmla="*/ 1143368 w 1392559"/>
                <a:gd name="connsiteY65" fmla="*/ 1007402 h 2543915"/>
                <a:gd name="connsiteX66" fmla="*/ 985305 w 1392559"/>
                <a:gd name="connsiteY66" fmla="*/ 812604 h 2543915"/>
                <a:gd name="connsiteX67" fmla="*/ 753477 w 1392559"/>
                <a:gd name="connsiteY67" fmla="*/ 795384 h 2543915"/>
                <a:gd name="connsiteX68" fmla="*/ 631294 w 1392559"/>
                <a:gd name="connsiteY68" fmla="*/ 784873 h 2543915"/>
                <a:gd name="connsiteX69" fmla="*/ 584765 w 1392559"/>
                <a:gd name="connsiteY69" fmla="*/ 563098 h 2543915"/>
                <a:gd name="connsiteX70" fmla="*/ 626969 w 1392559"/>
                <a:gd name="connsiteY70" fmla="*/ 252242 h 2543915"/>
                <a:gd name="connsiteX71" fmla="*/ 752601 w 1392559"/>
                <a:gd name="connsiteY71" fmla="*/ 102577 h 2543915"/>
                <a:gd name="connsiteX72" fmla="*/ 1032001 w 1392559"/>
                <a:gd name="connsiteY72" fmla="*/ 89877 h 2543915"/>
                <a:gd name="connsiteX73" fmla="*/ 1032001 w 1392559"/>
                <a:gd name="connsiteY73" fmla="*/ 89877 h 2543915"/>
                <a:gd name="connsiteX0" fmla="*/ 264334 w 1370668"/>
                <a:gd name="connsiteY0" fmla="*/ 0 h 2543915"/>
                <a:gd name="connsiteX1" fmla="*/ 219201 w 1370668"/>
                <a:gd name="connsiteY1" fmla="*/ 394677 h 2543915"/>
                <a:gd name="connsiteX2" fmla="*/ 184032 w 1370668"/>
                <a:gd name="connsiteY2" fmla="*/ 686777 h 2543915"/>
                <a:gd name="connsiteX3" fmla="*/ 208312 w 1370668"/>
                <a:gd name="connsiteY3" fmla="*/ 945931 h 2543915"/>
                <a:gd name="connsiteX4" fmla="*/ 164103 w 1370668"/>
                <a:gd name="connsiteY4" fmla="*/ 1016586 h 2543915"/>
                <a:gd name="connsiteX5" fmla="*/ 53904 w 1370668"/>
                <a:gd name="connsiteY5" fmla="*/ 1080477 h 2543915"/>
                <a:gd name="connsiteX6" fmla="*/ 7 w 1370668"/>
                <a:gd name="connsiteY6" fmla="*/ 1238455 h 2543915"/>
                <a:gd name="connsiteX7" fmla="*/ 92200 w 1370668"/>
                <a:gd name="connsiteY7" fmla="*/ 1386448 h 2543915"/>
                <a:gd name="connsiteX8" fmla="*/ 31436 w 1370668"/>
                <a:gd name="connsiteY8" fmla="*/ 1698478 h 2543915"/>
                <a:gd name="connsiteX9" fmla="*/ 106269 w 1370668"/>
                <a:gd name="connsiteY9" fmla="*/ 1983545 h 2543915"/>
                <a:gd name="connsiteX10" fmla="*/ 196732 w 1370668"/>
                <a:gd name="connsiteY10" fmla="*/ 2168770 h 2543915"/>
                <a:gd name="connsiteX11" fmla="*/ 320801 w 1370668"/>
                <a:gd name="connsiteY11" fmla="*/ 2426677 h 2543915"/>
                <a:gd name="connsiteX12" fmla="*/ 275863 w 1370668"/>
                <a:gd name="connsiteY12" fmla="*/ 2254739 h 2543915"/>
                <a:gd name="connsiteX13" fmla="*/ 218031 w 1370668"/>
                <a:gd name="connsiteY13" fmla="*/ 2085535 h 2543915"/>
                <a:gd name="connsiteX14" fmla="*/ 380198 w 1370668"/>
                <a:gd name="connsiteY14" fmla="*/ 2167011 h 2543915"/>
                <a:gd name="connsiteX15" fmla="*/ 549401 w 1370668"/>
                <a:gd name="connsiteY15" fmla="*/ 2223477 h 2543915"/>
                <a:gd name="connsiteX16" fmla="*/ 392702 w 1370668"/>
                <a:gd name="connsiteY16" fmla="*/ 2133014 h 2543915"/>
                <a:gd name="connsiteX17" fmla="*/ 227798 w 1370668"/>
                <a:gd name="connsiteY17" fmla="*/ 2013242 h 2543915"/>
                <a:gd name="connsiteX18" fmla="*/ 145736 w 1370668"/>
                <a:gd name="connsiteY18" fmla="*/ 1812583 h 2543915"/>
                <a:gd name="connsiteX19" fmla="*/ 124635 w 1370668"/>
                <a:gd name="connsiteY19" fmla="*/ 1657254 h 2543915"/>
                <a:gd name="connsiteX20" fmla="*/ 181101 w 1370668"/>
                <a:gd name="connsiteY20" fmla="*/ 1444284 h 2543915"/>
                <a:gd name="connsiteX21" fmla="*/ 286804 w 1370668"/>
                <a:gd name="connsiteY21" fmla="*/ 1354211 h 2543915"/>
                <a:gd name="connsiteX22" fmla="*/ 345028 w 1370668"/>
                <a:gd name="connsiteY22" fmla="*/ 1201623 h 2543915"/>
                <a:gd name="connsiteX23" fmla="*/ 259281 w 1370668"/>
                <a:gd name="connsiteY23" fmla="*/ 1047228 h 2543915"/>
                <a:gd name="connsiteX24" fmla="*/ 301485 w 1370668"/>
                <a:gd name="connsiteY24" fmla="*/ 986788 h 2543915"/>
                <a:gd name="connsiteX25" fmla="*/ 391193 w 1370668"/>
                <a:gd name="connsiteY25" fmla="*/ 1009237 h 2543915"/>
                <a:gd name="connsiteX26" fmla="*/ 461868 w 1370668"/>
                <a:gd name="connsiteY26" fmla="*/ 1009944 h 2543915"/>
                <a:gd name="connsiteX27" fmla="*/ 602936 w 1370668"/>
                <a:gd name="connsiteY27" fmla="*/ 946637 h 2543915"/>
                <a:gd name="connsiteX28" fmla="*/ 643967 w 1370668"/>
                <a:gd name="connsiteY28" fmla="*/ 847969 h 2543915"/>
                <a:gd name="connsiteX29" fmla="*/ 739901 w 1370668"/>
                <a:gd name="connsiteY29" fmla="*/ 864968 h 2543915"/>
                <a:gd name="connsiteX30" fmla="*/ 704267 w 1370668"/>
                <a:gd name="connsiteY30" fmla="*/ 1103277 h 2543915"/>
                <a:gd name="connsiteX31" fmla="*/ 724271 w 1370668"/>
                <a:gd name="connsiteY31" fmla="*/ 1238543 h 2543915"/>
                <a:gd name="connsiteX32" fmla="*/ 790701 w 1370668"/>
                <a:gd name="connsiteY32" fmla="*/ 1397977 h 2543915"/>
                <a:gd name="connsiteX33" fmla="*/ 892301 w 1370668"/>
                <a:gd name="connsiteY33" fmla="*/ 1474177 h 2543915"/>
                <a:gd name="connsiteX34" fmla="*/ 943101 w 1370668"/>
                <a:gd name="connsiteY34" fmla="*/ 1601177 h 2543915"/>
                <a:gd name="connsiteX35" fmla="*/ 964202 w 1370668"/>
                <a:gd name="connsiteY35" fmla="*/ 1791482 h 2543915"/>
                <a:gd name="connsiteX36" fmla="*/ 927666 w 1370668"/>
                <a:gd name="connsiteY36" fmla="*/ 1975144 h 2543915"/>
                <a:gd name="connsiteX37" fmla="*/ 831927 w 1370668"/>
                <a:gd name="connsiteY37" fmla="*/ 2200226 h 2543915"/>
                <a:gd name="connsiteX38" fmla="*/ 960934 w 1370668"/>
                <a:gd name="connsiteY38" fmla="*/ 2015078 h 2543915"/>
                <a:gd name="connsiteX39" fmla="*/ 1002302 w 1370668"/>
                <a:gd name="connsiteY39" fmla="*/ 2319411 h 2543915"/>
                <a:gd name="connsiteX40" fmla="*/ 1036104 w 1370668"/>
                <a:gd name="connsiteY40" fmla="*/ 2543712 h 2543915"/>
                <a:gd name="connsiteX41" fmla="*/ 1020669 w 1370668"/>
                <a:gd name="connsiteY41" fmla="*/ 2281506 h 2543915"/>
                <a:gd name="connsiteX42" fmla="*/ 1012462 w 1370668"/>
                <a:gd name="connsiteY42" fmla="*/ 2001911 h 2543915"/>
                <a:gd name="connsiteX43" fmla="*/ 1025163 w 1370668"/>
                <a:gd name="connsiteY43" fmla="*/ 1625209 h 2543915"/>
                <a:gd name="connsiteX44" fmla="*/ 1061895 w 1370668"/>
                <a:gd name="connsiteY44" fmla="*/ 1512277 h 2543915"/>
                <a:gd name="connsiteX45" fmla="*/ 1129746 w 1370668"/>
                <a:gd name="connsiteY45" fmla="*/ 1698553 h 2543915"/>
                <a:gd name="connsiteX46" fmla="*/ 1200085 w 1370668"/>
                <a:gd name="connsiteY46" fmla="*/ 1923637 h 2543915"/>
                <a:gd name="connsiteX47" fmla="*/ 1291667 w 1370668"/>
                <a:gd name="connsiteY47" fmla="*/ 2137118 h 2543915"/>
                <a:gd name="connsiteX48" fmla="*/ 1214153 w 1370668"/>
                <a:gd name="connsiteY48" fmla="*/ 1853298 h 2543915"/>
                <a:gd name="connsiteX49" fmla="*/ 1163104 w 1370668"/>
                <a:gd name="connsiteY49" fmla="*/ 1661160 h 2543915"/>
                <a:gd name="connsiteX50" fmla="*/ 1073032 w 1370668"/>
                <a:gd name="connsiteY50" fmla="*/ 1416342 h 2543915"/>
                <a:gd name="connsiteX51" fmla="*/ 1041965 w 1370668"/>
                <a:gd name="connsiteY51" fmla="*/ 1300283 h 2543915"/>
                <a:gd name="connsiteX52" fmla="*/ 1030633 w 1370668"/>
                <a:gd name="connsiteY52" fmla="*/ 1145344 h 2543915"/>
                <a:gd name="connsiteX53" fmla="*/ 939194 w 1370668"/>
                <a:gd name="connsiteY53" fmla="*/ 1011702 h 2543915"/>
                <a:gd name="connsiteX54" fmla="*/ 1159001 w 1370668"/>
                <a:gd name="connsiteY54" fmla="*/ 1245577 h 2543915"/>
                <a:gd name="connsiteX55" fmla="*/ 1159001 w 1370668"/>
                <a:gd name="connsiteY55" fmla="*/ 1245577 h 2543915"/>
                <a:gd name="connsiteX56" fmla="*/ 1214153 w 1370668"/>
                <a:gd name="connsiteY56" fmla="*/ 1410166 h 2543915"/>
                <a:gd name="connsiteX57" fmla="*/ 1278967 w 1370668"/>
                <a:gd name="connsiteY57" fmla="*/ 1739118 h 2543915"/>
                <a:gd name="connsiteX58" fmla="*/ 1363373 w 1370668"/>
                <a:gd name="connsiteY58" fmla="*/ 2264703 h 2543915"/>
                <a:gd name="connsiteX59" fmla="*/ 1322733 w 1370668"/>
                <a:gd name="connsiteY59" fmla="*/ 1746348 h 2543915"/>
                <a:gd name="connsiteX60" fmla="*/ 1273496 w 1370668"/>
                <a:gd name="connsiteY60" fmla="*/ 1448971 h 2543915"/>
                <a:gd name="connsiteX61" fmla="*/ 1229535 w 1370668"/>
                <a:gd name="connsiteY61" fmla="*/ 1223108 h 2543915"/>
                <a:gd name="connsiteX62" fmla="*/ 1353026 w 1370668"/>
                <a:gd name="connsiteY62" fmla="*/ 1283801 h 2543915"/>
                <a:gd name="connsiteX63" fmla="*/ 1353739 w 1370668"/>
                <a:gd name="connsiteY63" fmla="*/ 1251247 h 2543915"/>
                <a:gd name="connsiteX64" fmla="*/ 1235201 w 1370668"/>
                <a:gd name="connsiteY64" fmla="*/ 1155310 h 2543915"/>
                <a:gd name="connsiteX65" fmla="*/ 1143368 w 1370668"/>
                <a:gd name="connsiteY65" fmla="*/ 1007402 h 2543915"/>
                <a:gd name="connsiteX66" fmla="*/ 985305 w 1370668"/>
                <a:gd name="connsiteY66" fmla="*/ 812604 h 2543915"/>
                <a:gd name="connsiteX67" fmla="*/ 753477 w 1370668"/>
                <a:gd name="connsiteY67" fmla="*/ 795384 h 2543915"/>
                <a:gd name="connsiteX68" fmla="*/ 631294 w 1370668"/>
                <a:gd name="connsiteY68" fmla="*/ 784873 h 2543915"/>
                <a:gd name="connsiteX69" fmla="*/ 584765 w 1370668"/>
                <a:gd name="connsiteY69" fmla="*/ 563098 h 2543915"/>
                <a:gd name="connsiteX70" fmla="*/ 626969 w 1370668"/>
                <a:gd name="connsiteY70" fmla="*/ 252242 h 2543915"/>
                <a:gd name="connsiteX71" fmla="*/ 752601 w 1370668"/>
                <a:gd name="connsiteY71" fmla="*/ 102577 h 2543915"/>
                <a:gd name="connsiteX72" fmla="*/ 1032001 w 1370668"/>
                <a:gd name="connsiteY72" fmla="*/ 89877 h 2543915"/>
                <a:gd name="connsiteX73" fmla="*/ 1032001 w 1370668"/>
                <a:gd name="connsiteY73"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91193 w 1364412"/>
                <a:gd name="connsiteY25" fmla="*/ 1009237 h 2543915"/>
                <a:gd name="connsiteX26" fmla="*/ 461868 w 1364412"/>
                <a:gd name="connsiteY26" fmla="*/ 1009944 h 2543915"/>
                <a:gd name="connsiteX27" fmla="*/ 602936 w 1364412"/>
                <a:gd name="connsiteY27" fmla="*/ 946637 h 2543915"/>
                <a:gd name="connsiteX28" fmla="*/ 643967 w 1364412"/>
                <a:gd name="connsiteY28" fmla="*/ 847969 h 2543915"/>
                <a:gd name="connsiteX29" fmla="*/ 739901 w 1364412"/>
                <a:gd name="connsiteY29" fmla="*/ 864968 h 2543915"/>
                <a:gd name="connsiteX30" fmla="*/ 704267 w 1364412"/>
                <a:gd name="connsiteY30" fmla="*/ 1103277 h 2543915"/>
                <a:gd name="connsiteX31" fmla="*/ 724271 w 1364412"/>
                <a:gd name="connsiteY31" fmla="*/ 1238543 h 2543915"/>
                <a:gd name="connsiteX32" fmla="*/ 790701 w 1364412"/>
                <a:gd name="connsiteY32" fmla="*/ 1397977 h 2543915"/>
                <a:gd name="connsiteX33" fmla="*/ 892301 w 1364412"/>
                <a:gd name="connsiteY33" fmla="*/ 1474177 h 2543915"/>
                <a:gd name="connsiteX34" fmla="*/ 943101 w 1364412"/>
                <a:gd name="connsiteY34" fmla="*/ 1601177 h 2543915"/>
                <a:gd name="connsiteX35" fmla="*/ 964202 w 1364412"/>
                <a:gd name="connsiteY35" fmla="*/ 1791482 h 2543915"/>
                <a:gd name="connsiteX36" fmla="*/ 927666 w 1364412"/>
                <a:gd name="connsiteY36" fmla="*/ 1975144 h 2543915"/>
                <a:gd name="connsiteX37" fmla="*/ 831927 w 1364412"/>
                <a:gd name="connsiteY37" fmla="*/ 2200226 h 2543915"/>
                <a:gd name="connsiteX38" fmla="*/ 960934 w 1364412"/>
                <a:gd name="connsiteY38" fmla="*/ 2015078 h 2543915"/>
                <a:gd name="connsiteX39" fmla="*/ 1002302 w 1364412"/>
                <a:gd name="connsiteY39" fmla="*/ 2319411 h 2543915"/>
                <a:gd name="connsiteX40" fmla="*/ 1036104 w 1364412"/>
                <a:gd name="connsiteY40" fmla="*/ 2543712 h 2543915"/>
                <a:gd name="connsiteX41" fmla="*/ 1020669 w 1364412"/>
                <a:gd name="connsiteY41" fmla="*/ 2281506 h 2543915"/>
                <a:gd name="connsiteX42" fmla="*/ 1012462 w 1364412"/>
                <a:gd name="connsiteY42" fmla="*/ 2001911 h 2543915"/>
                <a:gd name="connsiteX43" fmla="*/ 1025163 w 1364412"/>
                <a:gd name="connsiteY43" fmla="*/ 1625209 h 2543915"/>
                <a:gd name="connsiteX44" fmla="*/ 1061895 w 1364412"/>
                <a:gd name="connsiteY44" fmla="*/ 1512277 h 2543915"/>
                <a:gd name="connsiteX45" fmla="*/ 1129746 w 1364412"/>
                <a:gd name="connsiteY45" fmla="*/ 1698553 h 2543915"/>
                <a:gd name="connsiteX46" fmla="*/ 1200085 w 1364412"/>
                <a:gd name="connsiteY46" fmla="*/ 1923637 h 2543915"/>
                <a:gd name="connsiteX47" fmla="*/ 1291667 w 1364412"/>
                <a:gd name="connsiteY47" fmla="*/ 2137118 h 2543915"/>
                <a:gd name="connsiteX48" fmla="*/ 1214153 w 1364412"/>
                <a:gd name="connsiteY48" fmla="*/ 1853298 h 2543915"/>
                <a:gd name="connsiteX49" fmla="*/ 1163104 w 1364412"/>
                <a:gd name="connsiteY49" fmla="*/ 1661160 h 2543915"/>
                <a:gd name="connsiteX50" fmla="*/ 1073032 w 1364412"/>
                <a:gd name="connsiteY50" fmla="*/ 1416342 h 2543915"/>
                <a:gd name="connsiteX51" fmla="*/ 1041965 w 1364412"/>
                <a:gd name="connsiteY51" fmla="*/ 1300283 h 2543915"/>
                <a:gd name="connsiteX52" fmla="*/ 1030633 w 1364412"/>
                <a:gd name="connsiteY52" fmla="*/ 1145344 h 2543915"/>
                <a:gd name="connsiteX53" fmla="*/ 939194 w 1364412"/>
                <a:gd name="connsiteY53" fmla="*/ 1011702 h 2543915"/>
                <a:gd name="connsiteX54" fmla="*/ 1159001 w 1364412"/>
                <a:gd name="connsiteY54" fmla="*/ 1245577 h 2543915"/>
                <a:gd name="connsiteX55" fmla="*/ 1159001 w 1364412"/>
                <a:gd name="connsiteY55" fmla="*/ 1245577 h 2543915"/>
                <a:gd name="connsiteX56" fmla="*/ 1214153 w 1364412"/>
                <a:gd name="connsiteY56" fmla="*/ 1410166 h 2543915"/>
                <a:gd name="connsiteX57" fmla="*/ 1278967 w 1364412"/>
                <a:gd name="connsiteY57" fmla="*/ 1739118 h 2543915"/>
                <a:gd name="connsiteX58" fmla="*/ 1363373 w 1364412"/>
                <a:gd name="connsiteY58" fmla="*/ 2264703 h 2543915"/>
                <a:gd name="connsiteX59" fmla="*/ 1322733 w 1364412"/>
                <a:gd name="connsiteY59" fmla="*/ 1746348 h 2543915"/>
                <a:gd name="connsiteX60" fmla="*/ 1273496 w 1364412"/>
                <a:gd name="connsiteY60" fmla="*/ 1448971 h 2543915"/>
                <a:gd name="connsiteX61" fmla="*/ 1229535 w 1364412"/>
                <a:gd name="connsiteY61" fmla="*/ 1223108 h 2543915"/>
                <a:gd name="connsiteX62" fmla="*/ 1353026 w 1364412"/>
                <a:gd name="connsiteY62" fmla="*/ 1283801 h 2543915"/>
                <a:gd name="connsiteX63" fmla="*/ 1353739 w 1364412"/>
                <a:gd name="connsiteY63" fmla="*/ 1251247 h 2543915"/>
                <a:gd name="connsiteX64" fmla="*/ 1235201 w 1364412"/>
                <a:gd name="connsiteY64" fmla="*/ 1155310 h 2543915"/>
                <a:gd name="connsiteX65" fmla="*/ 1143368 w 1364412"/>
                <a:gd name="connsiteY65" fmla="*/ 1007402 h 2543915"/>
                <a:gd name="connsiteX66" fmla="*/ 985305 w 1364412"/>
                <a:gd name="connsiteY66" fmla="*/ 812604 h 2543915"/>
                <a:gd name="connsiteX67" fmla="*/ 753477 w 1364412"/>
                <a:gd name="connsiteY67" fmla="*/ 795384 h 2543915"/>
                <a:gd name="connsiteX68" fmla="*/ 631294 w 1364412"/>
                <a:gd name="connsiteY68" fmla="*/ 784873 h 2543915"/>
                <a:gd name="connsiteX69" fmla="*/ 584765 w 1364412"/>
                <a:gd name="connsiteY69" fmla="*/ 563098 h 2543915"/>
                <a:gd name="connsiteX70" fmla="*/ 626969 w 1364412"/>
                <a:gd name="connsiteY70" fmla="*/ 252242 h 2543915"/>
                <a:gd name="connsiteX71" fmla="*/ 752601 w 1364412"/>
                <a:gd name="connsiteY71" fmla="*/ 102577 h 2543915"/>
                <a:gd name="connsiteX72" fmla="*/ 1032001 w 1364412"/>
                <a:gd name="connsiteY72" fmla="*/ 89877 h 2543915"/>
                <a:gd name="connsiteX73" fmla="*/ 1032001 w 1364412"/>
                <a:gd name="connsiteY73"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91193 w 1364412"/>
                <a:gd name="connsiteY25" fmla="*/ 1009237 h 2543915"/>
                <a:gd name="connsiteX26" fmla="*/ 461868 w 1364412"/>
                <a:gd name="connsiteY26" fmla="*/ 1009944 h 2543915"/>
                <a:gd name="connsiteX27" fmla="*/ 612626 w 1364412"/>
                <a:gd name="connsiteY27" fmla="*/ 970861 h 2543915"/>
                <a:gd name="connsiteX28" fmla="*/ 643967 w 1364412"/>
                <a:gd name="connsiteY28" fmla="*/ 847969 h 2543915"/>
                <a:gd name="connsiteX29" fmla="*/ 739901 w 1364412"/>
                <a:gd name="connsiteY29" fmla="*/ 864968 h 2543915"/>
                <a:gd name="connsiteX30" fmla="*/ 704267 w 1364412"/>
                <a:gd name="connsiteY30" fmla="*/ 1103277 h 2543915"/>
                <a:gd name="connsiteX31" fmla="*/ 724271 w 1364412"/>
                <a:gd name="connsiteY31" fmla="*/ 1238543 h 2543915"/>
                <a:gd name="connsiteX32" fmla="*/ 790701 w 1364412"/>
                <a:gd name="connsiteY32" fmla="*/ 1397977 h 2543915"/>
                <a:gd name="connsiteX33" fmla="*/ 892301 w 1364412"/>
                <a:gd name="connsiteY33" fmla="*/ 1474177 h 2543915"/>
                <a:gd name="connsiteX34" fmla="*/ 943101 w 1364412"/>
                <a:gd name="connsiteY34" fmla="*/ 1601177 h 2543915"/>
                <a:gd name="connsiteX35" fmla="*/ 964202 w 1364412"/>
                <a:gd name="connsiteY35" fmla="*/ 1791482 h 2543915"/>
                <a:gd name="connsiteX36" fmla="*/ 927666 w 1364412"/>
                <a:gd name="connsiteY36" fmla="*/ 1975144 h 2543915"/>
                <a:gd name="connsiteX37" fmla="*/ 831927 w 1364412"/>
                <a:gd name="connsiteY37" fmla="*/ 2200226 h 2543915"/>
                <a:gd name="connsiteX38" fmla="*/ 960934 w 1364412"/>
                <a:gd name="connsiteY38" fmla="*/ 2015078 h 2543915"/>
                <a:gd name="connsiteX39" fmla="*/ 1002302 w 1364412"/>
                <a:gd name="connsiteY39" fmla="*/ 2319411 h 2543915"/>
                <a:gd name="connsiteX40" fmla="*/ 1036104 w 1364412"/>
                <a:gd name="connsiteY40" fmla="*/ 2543712 h 2543915"/>
                <a:gd name="connsiteX41" fmla="*/ 1020669 w 1364412"/>
                <a:gd name="connsiteY41" fmla="*/ 2281506 h 2543915"/>
                <a:gd name="connsiteX42" fmla="*/ 1012462 w 1364412"/>
                <a:gd name="connsiteY42" fmla="*/ 2001911 h 2543915"/>
                <a:gd name="connsiteX43" fmla="*/ 1025163 w 1364412"/>
                <a:gd name="connsiteY43" fmla="*/ 1625209 h 2543915"/>
                <a:gd name="connsiteX44" fmla="*/ 1061895 w 1364412"/>
                <a:gd name="connsiteY44" fmla="*/ 1512277 h 2543915"/>
                <a:gd name="connsiteX45" fmla="*/ 1129746 w 1364412"/>
                <a:gd name="connsiteY45" fmla="*/ 1698553 h 2543915"/>
                <a:gd name="connsiteX46" fmla="*/ 1200085 w 1364412"/>
                <a:gd name="connsiteY46" fmla="*/ 1923637 h 2543915"/>
                <a:gd name="connsiteX47" fmla="*/ 1291667 w 1364412"/>
                <a:gd name="connsiteY47" fmla="*/ 2137118 h 2543915"/>
                <a:gd name="connsiteX48" fmla="*/ 1214153 w 1364412"/>
                <a:gd name="connsiteY48" fmla="*/ 1853298 h 2543915"/>
                <a:gd name="connsiteX49" fmla="*/ 1163104 w 1364412"/>
                <a:gd name="connsiteY49" fmla="*/ 1661160 h 2543915"/>
                <a:gd name="connsiteX50" fmla="*/ 1073032 w 1364412"/>
                <a:gd name="connsiteY50" fmla="*/ 1416342 h 2543915"/>
                <a:gd name="connsiteX51" fmla="*/ 1041965 w 1364412"/>
                <a:gd name="connsiteY51" fmla="*/ 1300283 h 2543915"/>
                <a:gd name="connsiteX52" fmla="*/ 1030633 w 1364412"/>
                <a:gd name="connsiteY52" fmla="*/ 1145344 h 2543915"/>
                <a:gd name="connsiteX53" fmla="*/ 939194 w 1364412"/>
                <a:gd name="connsiteY53" fmla="*/ 1011702 h 2543915"/>
                <a:gd name="connsiteX54" fmla="*/ 1159001 w 1364412"/>
                <a:gd name="connsiteY54" fmla="*/ 1245577 h 2543915"/>
                <a:gd name="connsiteX55" fmla="*/ 1159001 w 1364412"/>
                <a:gd name="connsiteY55" fmla="*/ 1245577 h 2543915"/>
                <a:gd name="connsiteX56" fmla="*/ 1214153 w 1364412"/>
                <a:gd name="connsiteY56" fmla="*/ 1410166 h 2543915"/>
                <a:gd name="connsiteX57" fmla="*/ 1278967 w 1364412"/>
                <a:gd name="connsiteY57" fmla="*/ 1739118 h 2543915"/>
                <a:gd name="connsiteX58" fmla="*/ 1363373 w 1364412"/>
                <a:gd name="connsiteY58" fmla="*/ 2264703 h 2543915"/>
                <a:gd name="connsiteX59" fmla="*/ 1322733 w 1364412"/>
                <a:gd name="connsiteY59" fmla="*/ 1746348 h 2543915"/>
                <a:gd name="connsiteX60" fmla="*/ 1273496 w 1364412"/>
                <a:gd name="connsiteY60" fmla="*/ 1448971 h 2543915"/>
                <a:gd name="connsiteX61" fmla="*/ 1229535 w 1364412"/>
                <a:gd name="connsiteY61" fmla="*/ 1223108 h 2543915"/>
                <a:gd name="connsiteX62" fmla="*/ 1353026 w 1364412"/>
                <a:gd name="connsiteY62" fmla="*/ 1283801 h 2543915"/>
                <a:gd name="connsiteX63" fmla="*/ 1353739 w 1364412"/>
                <a:gd name="connsiteY63" fmla="*/ 1251247 h 2543915"/>
                <a:gd name="connsiteX64" fmla="*/ 1235201 w 1364412"/>
                <a:gd name="connsiteY64" fmla="*/ 1155310 h 2543915"/>
                <a:gd name="connsiteX65" fmla="*/ 1143368 w 1364412"/>
                <a:gd name="connsiteY65" fmla="*/ 1007402 h 2543915"/>
                <a:gd name="connsiteX66" fmla="*/ 985305 w 1364412"/>
                <a:gd name="connsiteY66" fmla="*/ 812604 h 2543915"/>
                <a:gd name="connsiteX67" fmla="*/ 753477 w 1364412"/>
                <a:gd name="connsiteY67" fmla="*/ 795384 h 2543915"/>
                <a:gd name="connsiteX68" fmla="*/ 631294 w 1364412"/>
                <a:gd name="connsiteY68" fmla="*/ 784873 h 2543915"/>
                <a:gd name="connsiteX69" fmla="*/ 584765 w 1364412"/>
                <a:gd name="connsiteY69" fmla="*/ 563098 h 2543915"/>
                <a:gd name="connsiteX70" fmla="*/ 626969 w 1364412"/>
                <a:gd name="connsiteY70" fmla="*/ 252242 h 2543915"/>
                <a:gd name="connsiteX71" fmla="*/ 752601 w 1364412"/>
                <a:gd name="connsiteY71" fmla="*/ 102577 h 2543915"/>
                <a:gd name="connsiteX72" fmla="*/ 1032001 w 1364412"/>
                <a:gd name="connsiteY72" fmla="*/ 89877 h 2543915"/>
                <a:gd name="connsiteX73" fmla="*/ 1032001 w 1364412"/>
                <a:gd name="connsiteY73"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91193 w 1364412"/>
                <a:gd name="connsiteY25" fmla="*/ 1009237 h 2543915"/>
                <a:gd name="connsiteX26" fmla="*/ 461868 w 1364412"/>
                <a:gd name="connsiteY26" fmla="*/ 966342 h 2543915"/>
                <a:gd name="connsiteX27" fmla="*/ 612626 w 1364412"/>
                <a:gd name="connsiteY27" fmla="*/ 970861 h 2543915"/>
                <a:gd name="connsiteX28" fmla="*/ 643967 w 1364412"/>
                <a:gd name="connsiteY28" fmla="*/ 847969 h 2543915"/>
                <a:gd name="connsiteX29" fmla="*/ 739901 w 1364412"/>
                <a:gd name="connsiteY29" fmla="*/ 864968 h 2543915"/>
                <a:gd name="connsiteX30" fmla="*/ 704267 w 1364412"/>
                <a:gd name="connsiteY30" fmla="*/ 1103277 h 2543915"/>
                <a:gd name="connsiteX31" fmla="*/ 724271 w 1364412"/>
                <a:gd name="connsiteY31" fmla="*/ 1238543 h 2543915"/>
                <a:gd name="connsiteX32" fmla="*/ 790701 w 1364412"/>
                <a:gd name="connsiteY32" fmla="*/ 1397977 h 2543915"/>
                <a:gd name="connsiteX33" fmla="*/ 892301 w 1364412"/>
                <a:gd name="connsiteY33" fmla="*/ 1474177 h 2543915"/>
                <a:gd name="connsiteX34" fmla="*/ 943101 w 1364412"/>
                <a:gd name="connsiteY34" fmla="*/ 1601177 h 2543915"/>
                <a:gd name="connsiteX35" fmla="*/ 964202 w 1364412"/>
                <a:gd name="connsiteY35" fmla="*/ 1791482 h 2543915"/>
                <a:gd name="connsiteX36" fmla="*/ 927666 w 1364412"/>
                <a:gd name="connsiteY36" fmla="*/ 1975144 h 2543915"/>
                <a:gd name="connsiteX37" fmla="*/ 831927 w 1364412"/>
                <a:gd name="connsiteY37" fmla="*/ 2200226 h 2543915"/>
                <a:gd name="connsiteX38" fmla="*/ 960934 w 1364412"/>
                <a:gd name="connsiteY38" fmla="*/ 2015078 h 2543915"/>
                <a:gd name="connsiteX39" fmla="*/ 1002302 w 1364412"/>
                <a:gd name="connsiteY39" fmla="*/ 2319411 h 2543915"/>
                <a:gd name="connsiteX40" fmla="*/ 1036104 w 1364412"/>
                <a:gd name="connsiteY40" fmla="*/ 2543712 h 2543915"/>
                <a:gd name="connsiteX41" fmla="*/ 1020669 w 1364412"/>
                <a:gd name="connsiteY41" fmla="*/ 2281506 h 2543915"/>
                <a:gd name="connsiteX42" fmla="*/ 1012462 w 1364412"/>
                <a:gd name="connsiteY42" fmla="*/ 2001911 h 2543915"/>
                <a:gd name="connsiteX43" fmla="*/ 1025163 w 1364412"/>
                <a:gd name="connsiteY43" fmla="*/ 1625209 h 2543915"/>
                <a:gd name="connsiteX44" fmla="*/ 1061895 w 1364412"/>
                <a:gd name="connsiteY44" fmla="*/ 1512277 h 2543915"/>
                <a:gd name="connsiteX45" fmla="*/ 1129746 w 1364412"/>
                <a:gd name="connsiteY45" fmla="*/ 1698553 h 2543915"/>
                <a:gd name="connsiteX46" fmla="*/ 1200085 w 1364412"/>
                <a:gd name="connsiteY46" fmla="*/ 1923637 h 2543915"/>
                <a:gd name="connsiteX47" fmla="*/ 1291667 w 1364412"/>
                <a:gd name="connsiteY47" fmla="*/ 2137118 h 2543915"/>
                <a:gd name="connsiteX48" fmla="*/ 1214153 w 1364412"/>
                <a:gd name="connsiteY48" fmla="*/ 1853298 h 2543915"/>
                <a:gd name="connsiteX49" fmla="*/ 1163104 w 1364412"/>
                <a:gd name="connsiteY49" fmla="*/ 1661160 h 2543915"/>
                <a:gd name="connsiteX50" fmla="*/ 1073032 w 1364412"/>
                <a:gd name="connsiteY50" fmla="*/ 1416342 h 2543915"/>
                <a:gd name="connsiteX51" fmla="*/ 1041965 w 1364412"/>
                <a:gd name="connsiteY51" fmla="*/ 1300283 h 2543915"/>
                <a:gd name="connsiteX52" fmla="*/ 1030633 w 1364412"/>
                <a:gd name="connsiteY52" fmla="*/ 1145344 h 2543915"/>
                <a:gd name="connsiteX53" fmla="*/ 939194 w 1364412"/>
                <a:gd name="connsiteY53" fmla="*/ 1011702 h 2543915"/>
                <a:gd name="connsiteX54" fmla="*/ 1159001 w 1364412"/>
                <a:gd name="connsiteY54" fmla="*/ 1245577 h 2543915"/>
                <a:gd name="connsiteX55" fmla="*/ 1159001 w 1364412"/>
                <a:gd name="connsiteY55" fmla="*/ 1245577 h 2543915"/>
                <a:gd name="connsiteX56" fmla="*/ 1214153 w 1364412"/>
                <a:gd name="connsiteY56" fmla="*/ 1410166 h 2543915"/>
                <a:gd name="connsiteX57" fmla="*/ 1278967 w 1364412"/>
                <a:gd name="connsiteY57" fmla="*/ 1739118 h 2543915"/>
                <a:gd name="connsiteX58" fmla="*/ 1363373 w 1364412"/>
                <a:gd name="connsiteY58" fmla="*/ 2264703 h 2543915"/>
                <a:gd name="connsiteX59" fmla="*/ 1322733 w 1364412"/>
                <a:gd name="connsiteY59" fmla="*/ 1746348 h 2543915"/>
                <a:gd name="connsiteX60" fmla="*/ 1273496 w 1364412"/>
                <a:gd name="connsiteY60" fmla="*/ 1448971 h 2543915"/>
                <a:gd name="connsiteX61" fmla="*/ 1229535 w 1364412"/>
                <a:gd name="connsiteY61" fmla="*/ 1223108 h 2543915"/>
                <a:gd name="connsiteX62" fmla="*/ 1353026 w 1364412"/>
                <a:gd name="connsiteY62" fmla="*/ 1283801 h 2543915"/>
                <a:gd name="connsiteX63" fmla="*/ 1353739 w 1364412"/>
                <a:gd name="connsiteY63" fmla="*/ 1251247 h 2543915"/>
                <a:gd name="connsiteX64" fmla="*/ 1235201 w 1364412"/>
                <a:gd name="connsiteY64" fmla="*/ 1155310 h 2543915"/>
                <a:gd name="connsiteX65" fmla="*/ 1143368 w 1364412"/>
                <a:gd name="connsiteY65" fmla="*/ 1007402 h 2543915"/>
                <a:gd name="connsiteX66" fmla="*/ 985305 w 1364412"/>
                <a:gd name="connsiteY66" fmla="*/ 812604 h 2543915"/>
                <a:gd name="connsiteX67" fmla="*/ 753477 w 1364412"/>
                <a:gd name="connsiteY67" fmla="*/ 795384 h 2543915"/>
                <a:gd name="connsiteX68" fmla="*/ 631294 w 1364412"/>
                <a:gd name="connsiteY68" fmla="*/ 784873 h 2543915"/>
                <a:gd name="connsiteX69" fmla="*/ 584765 w 1364412"/>
                <a:gd name="connsiteY69" fmla="*/ 563098 h 2543915"/>
                <a:gd name="connsiteX70" fmla="*/ 626969 w 1364412"/>
                <a:gd name="connsiteY70" fmla="*/ 252242 h 2543915"/>
                <a:gd name="connsiteX71" fmla="*/ 752601 w 1364412"/>
                <a:gd name="connsiteY71" fmla="*/ 102577 h 2543915"/>
                <a:gd name="connsiteX72" fmla="*/ 1032001 w 1364412"/>
                <a:gd name="connsiteY72" fmla="*/ 89877 h 2543915"/>
                <a:gd name="connsiteX73" fmla="*/ 1032001 w 1364412"/>
                <a:gd name="connsiteY73"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91193 w 1364412"/>
                <a:gd name="connsiteY25" fmla="*/ 1009237 h 2543915"/>
                <a:gd name="connsiteX26" fmla="*/ 461868 w 1364412"/>
                <a:gd name="connsiteY26" fmla="*/ 966342 h 2543915"/>
                <a:gd name="connsiteX27" fmla="*/ 612626 w 1364412"/>
                <a:gd name="connsiteY27" fmla="*/ 970861 h 2543915"/>
                <a:gd name="connsiteX28" fmla="*/ 643967 w 1364412"/>
                <a:gd name="connsiteY28" fmla="*/ 847969 h 2543915"/>
                <a:gd name="connsiteX29" fmla="*/ 739901 w 1364412"/>
                <a:gd name="connsiteY29" fmla="*/ 864968 h 2543915"/>
                <a:gd name="connsiteX30" fmla="*/ 704267 w 1364412"/>
                <a:gd name="connsiteY30" fmla="*/ 1103277 h 2543915"/>
                <a:gd name="connsiteX31" fmla="*/ 724271 w 1364412"/>
                <a:gd name="connsiteY31" fmla="*/ 1238543 h 2543915"/>
                <a:gd name="connsiteX32" fmla="*/ 790701 w 1364412"/>
                <a:gd name="connsiteY32" fmla="*/ 1397977 h 2543915"/>
                <a:gd name="connsiteX33" fmla="*/ 892301 w 1364412"/>
                <a:gd name="connsiteY33" fmla="*/ 1474177 h 2543915"/>
                <a:gd name="connsiteX34" fmla="*/ 943101 w 1364412"/>
                <a:gd name="connsiteY34" fmla="*/ 1601177 h 2543915"/>
                <a:gd name="connsiteX35" fmla="*/ 964202 w 1364412"/>
                <a:gd name="connsiteY35" fmla="*/ 1791482 h 2543915"/>
                <a:gd name="connsiteX36" fmla="*/ 927666 w 1364412"/>
                <a:gd name="connsiteY36" fmla="*/ 1975144 h 2543915"/>
                <a:gd name="connsiteX37" fmla="*/ 831927 w 1364412"/>
                <a:gd name="connsiteY37" fmla="*/ 2200226 h 2543915"/>
                <a:gd name="connsiteX38" fmla="*/ 960934 w 1364412"/>
                <a:gd name="connsiteY38" fmla="*/ 2015078 h 2543915"/>
                <a:gd name="connsiteX39" fmla="*/ 1002302 w 1364412"/>
                <a:gd name="connsiteY39" fmla="*/ 2319411 h 2543915"/>
                <a:gd name="connsiteX40" fmla="*/ 1036104 w 1364412"/>
                <a:gd name="connsiteY40" fmla="*/ 2543712 h 2543915"/>
                <a:gd name="connsiteX41" fmla="*/ 1020669 w 1364412"/>
                <a:gd name="connsiteY41" fmla="*/ 2281506 h 2543915"/>
                <a:gd name="connsiteX42" fmla="*/ 1012462 w 1364412"/>
                <a:gd name="connsiteY42" fmla="*/ 2001911 h 2543915"/>
                <a:gd name="connsiteX43" fmla="*/ 1025163 w 1364412"/>
                <a:gd name="connsiteY43" fmla="*/ 1625209 h 2543915"/>
                <a:gd name="connsiteX44" fmla="*/ 1061895 w 1364412"/>
                <a:gd name="connsiteY44" fmla="*/ 1512277 h 2543915"/>
                <a:gd name="connsiteX45" fmla="*/ 1129746 w 1364412"/>
                <a:gd name="connsiteY45" fmla="*/ 1698553 h 2543915"/>
                <a:gd name="connsiteX46" fmla="*/ 1200085 w 1364412"/>
                <a:gd name="connsiteY46" fmla="*/ 1923637 h 2543915"/>
                <a:gd name="connsiteX47" fmla="*/ 1291667 w 1364412"/>
                <a:gd name="connsiteY47" fmla="*/ 2137118 h 2543915"/>
                <a:gd name="connsiteX48" fmla="*/ 1214153 w 1364412"/>
                <a:gd name="connsiteY48" fmla="*/ 1853298 h 2543915"/>
                <a:gd name="connsiteX49" fmla="*/ 1163104 w 1364412"/>
                <a:gd name="connsiteY49" fmla="*/ 1661160 h 2543915"/>
                <a:gd name="connsiteX50" fmla="*/ 1073032 w 1364412"/>
                <a:gd name="connsiteY50" fmla="*/ 1416342 h 2543915"/>
                <a:gd name="connsiteX51" fmla="*/ 1041965 w 1364412"/>
                <a:gd name="connsiteY51" fmla="*/ 1300283 h 2543915"/>
                <a:gd name="connsiteX52" fmla="*/ 1030633 w 1364412"/>
                <a:gd name="connsiteY52" fmla="*/ 1145344 h 2543915"/>
                <a:gd name="connsiteX53" fmla="*/ 939194 w 1364412"/>
                <a:gd name="connsiteY53" fmla="*/ 1011702 h 2543915"/>
                <a:gd name="connsiteX54" fmla="*/ 1159001 w 1364412"/>
                <a:gd name="connsiteY54" fmla="*/ 1245577 h 2543915"/>
                <a:gd name="connsiteX55" fmla="*/ 1159001 w 1364412"/>
                <a:gd name="connsiteY55" fmla="*/ 1245577 h 2543915"/>
                <a:gd name="connsiteX56" fmla="*/ 1214153 w 1364412"/>
                <a:gd name="connsiteY56" fmla="*/ 1410166 h 2543915"/>
                <a:gd name="connsiteX57" fmla="*/ 1278967 w 1364412"/>
                <a:gd name="connsiteY57" fmla="*/ 1739118 h 2543915"/>
                <a:gd name="connsiteX58" fmla="*/ 1363373 w 1364412"/>
                <a:gd name="connsiteY58" fmla="*/ 2264703 h 2543915"/>
                <a:gd name="connsiteX59" fmla="*/ 1322733 w 1364412"/>
                <a:gd name="connsiteY59" fmla="*/ 1746348 h 2543915"/>
                <a:gd name="connsiteX60" fmla="*/ 1273496 w 1364412"/>
                <a:gd name="connsiteY60" fmla="*/ 1448971 h 2543915"/>
                <a:gd name="connsiteX61" fmla="*/ 1229535 w 1364412"/>
                <a:gd name="connsiteY61" fmla="*/ 1223108 h 2543915"/>
                <a:gd name="connsiteX62" fmla="*/ 1353026 w 1364412"/>
                <a:gd name="connsiteY62" fmla="*/ 1283801 h 2543915"/>
                <a:gd name="connsiteX63" fmla="*/ 1353739 w 1364412"/>
                <a:gd name="connsiteY63" fmla="*/ 1251247 h 2543915"/>
                <a:gd name="connsiteX64" fmla="*/ 1235201 w 1364412"/>
                <a:gd name="connsiteY64" fmla="*/ 1155310 h 2543915"/>
                <a:gd name="connsiteX65" fmla="*/ 1143368 w 1364412"/>
                <a:gd name="connsiteY65" fmla="*/ 1007402 h 2543915"/>
                <a:gd name="connsiteX66" fmla="*/ 985305 w 1364412"/>
                <a:gd name="connsiteY66" fmla="*/ 812604 h 2543915"/>
                <a:gd name="connsiteX67" fmla="*/ 753477 w 1364412"/>
                <a:gd name="connsiteY67" fmla="*/ 795384 h 2543915"/>
                <a:gd name="connsiteX68" fmla="*/ 631294 w 1364412"/>
                <a:gd name="connsiteY68" fmla="*/ 784873 h 2543915"/>
                <a:gd name="connsiteX69" fmla="*/ 584765 w 1364412"/>
                <a:gd name="connsiteY69" fmla="*/ 563098 h 2543915"/>
                <a:gd name="connsiteX70" fmla="*/ 626969 w 1364412"/>
                <a:gd name="connsiteY70" fmla="*/ 252242 h 2543915"/>
                <a:gd name="connsiteX71" fmla="*/ 752601 w 1364412"/>
                <a:gd name="connsiteY71" fmla="*/ 102577 h 2543915"/>
                <a:gd name="connsiteX72" fmla="*/ 1032001 w 1364412"/>
                <a:gd name="connsiteY72" fmla="*/ 89877 h 2543915"/>
                <a:gd name="connsiteX73" fmla="*/ 1032001 w 1364412"/>
                <a:gd name="connsiteY73"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91193 w 1364412"/>
                <a:gd name="connsiteY25" fmla="*/ 1009237 h 2543915"/>
                <a:gd name="connsiteX26" fmla="*/ 461868 w 1364412"/>
                <a:gd name="connsiteY26" fmla="*/ 966342 h 2543915"/>
                <a:gd name="connsiteX27" fmla="*/ 612626 w 1364412"/>
                <a:gd name="connsiteY27" fmla="*/ 970861 h 2543915"/>
                <a:gd name="connsiteX28" fmla="*/ 643967 w 1364412"/>
                <a:gd name="connsiteY28" fmla="*/ 847969 h 2543915"/>
                <a:gd name="connsiteX29" fmla="*/ 739901 w 1364412"/>
                <a:gd name="connsiteY29" fmla="*/ 864968 h 2543915"/>
                <a:gd name="connsiteX30" fmla="*/ 704267 w 1364412"/>
                <a:gd name="connsiteY30" fmla="*/ 1103277 h 2543915"/>
                <a:gd name="connsiteX31" fmla="*/ 724271 w 1364412"/>
                <a:gd name="connsiteY31" fmla="*/ 1238543 h 2543915"/>
                <a:gd name="connsiteX32" fmla="*/ 790701 w 1364412"/>
                <a:gd name="connsiteY32" fmla="*/ 1397977 h 2543915"/>
                <a:gd name="connsiteX33" fmla="*/ 892301 w 1364412"/>
                <a:gd name="connsiteY33" fmla="*/ 1474177 h 2543915"/>
                <a:gd name="connsiteX34" fmla="*/ 943101 w 1364412"/>
                <a:gd name="connsiteY34" fmla="*/ 1601177 h 2543915"/>
                <a:gd name="connsiteX35" fmla="*/ 964202 w 1364412"/>
                <a:gd name="connsiteY35" fmla="*/ 1791482 h 2543915"/>
                <a:gd name="connsiteX36" fmla="*/ 927666 w 1364412"/>
                <a:gd name="connsiteY36" fmla="*/ 1975144 h 2543915"/>
                <a:gd name="connsiteX37" fmla="*/ 831927 w 1364412"/>
                <a:gd name="connsiteY37" fmla="*/ 2200226 h 2543915"/>
                <a:gd name="connsiteX38" fmla="*/ 960934 w 1364412"/>
                <a:gd name="connsiteY38" fmla="*/ 2015078 h 2543915"/>
                <a:gd name="connsiteX39" fmla="*/ 1002302 w 1364412"/>
                <a:gd name="connsiteY39" fmla="*/ 2319411 h 2543915"/>
                <a:gd name="connsiteX40" fmla="*/ 1036104 w 1364412"/>
                <a:gd name="connsiteY40" fmla="*/ 2543712 h 2543915"/>
                <a:gd name="connsiteX41" fmla="*/ 1020669 w 1364412"/>
                <a:gd name="connsiteY41" fmla="*/ 2281506 h 2543915"/>
                <a:gd name="connsiteX42" fmla="*/ 1012462 w 1364412"/>
                <a:gd name="connsiteY42" fmla="*/ 2001911 h 2543915"/>
                <a:gd name="connsiteX43" fmla="*/ 1025163 w 1364412"/>
                <a:gd name="connsiteY43" fmla="*/ 1625209 h 2543915"/>
                <a:gd name="connsiteX44" fmla="*/ 1061895 w 1364412"/>
                <a:gd name="connsiteY44" fmla="*/ 1512277 h 2543915"/>
                <a:gd name="connsiteX45" fmla="*/ 1129746 w 1364412"/>
                <a:gd name="connsiteY45" fmla="*/ 1698553 h 2543915"/>
                <a:gd name="connsiteX46" fmla="*/ 1200085 w 1364412"/>
                <a:gd name="connsiteY46" fmla="*/ 1923637 h 2543915"/>
                <a:gd name="connsiteX47" fmla="*/ 1291667 w 1364412"/>
                <a:gd name="connsiteY47" fmla="*/ 2137118 h 2543915"/>
                <a:gd name="connsiteX48" fmla="*/ 1214153 w 1364412"/>
                <a:gd name="connsiteY48" fmla="*/ 1853298 h 2543915"/>
                <a:gd name="connsiteX49" fmla="*/ 1163104 w 1364412"/>
                <a:gd name="connsiteY49" fmla="*/ 1661160 h 2543915"/>
                <a:gd name="connsiteX50" fmla="*/ 1073032 w 1364412"/>
                <a:gd name="connsiteY50" fmla="*/ 1416342 h 2543915"/>
                <a:gd name="connsiteX51" fmla="*/ 1041965 w 1364412"/>
                <a:gd name="connsiteY51" fmla="*/ 1300283 h 2543915"/>
                <a:gd name="connsiteX52" fmla="*/ 1030633 w 1364412"/>
                <a:gd name="connsiteY52" fmla="*/ 1145344 h 2543915"/>
                <a:gd name="connsiteX53" fmla="*/ 939194 w 1364412"/>
                <a:gd name="connsiteY53" fmla="*/ 1011702 h 2543915"/>
                <a:gd name="connsiteX54" fmla="*/ 1159001 w 1364412"/>
                <a:gd name="connsiteY54" fmla="*/ 1245577 h 2543915"/>
                <a:gd name="connsiteX55" fmla="*/ 1159001 w 1364412"/>
                <a:gd name="connsiteY55" fmla="*/ 1245577 h 2543915"/>
                <a:gd name="connsiteX56" fmla="*/ 1214153 w 1364412"/>
                <a:gd name="connsiteY56" fmla="*/ 1410166 h 2543915"/>
                <a:gd name="connsiteX57" fmla="*/ 1278967 w 1364412"/>
                <a:gd name="connsiteY57" fmla="*/ 1739118 h 2543915"/>
                <a:gd name="connsiteX58" fmla="*/ 1363373 w 1364412"/>
                <a:gd name="connsiteY58" fmla="*/ 2264703 h 2543915"/>
                <a:gd name="connsiteX59" fmla="*/ 1322733 w 1364412"/>
                <a:gd name="connsiteY59" fmla="*/ 1746348 h 2543915"/>
                <a:gd name="connsiteX60" fmla="*/ 1273496 w 1364412"/>
                <a:gd name="connsiteY60" fmla="*/ 1448971 h 2543915"/>
                <a:gd name="connsiteX61" fmla="*/ 1229535 w 1364412"/>
                <a:gd name="connsiteY61" fmla="*/ 1223108 h 2543915"/>
                <a:gd name="connsiteX62" fmla="*/ 1353026 w 1364412"/>
                <a:gd name="connsiteY62" fmla="*/ 1283801 h 2543915"/>
                <a:gd name="connsiteX63" fmla="*/ 1353739 w 1364412"/>
                <a:gd name="connsiteY63" fmla="*/ 1251247 h 2543915"/>
                <a:gd name="connsiteX64" fmla="*/ 1235201 w 1364412"/>
                <a:gd name="connsiteY64" fmla="*/ 1155310 h 2543915"/>
                <a:gd name="connsiteX65" fmla="*/ 1143368 w 1364412"/>
                <a:gd name="connsiteY65" fmla="*/ 1007402 h 2543915"/>
                <a:gd name="connsiteX66" fmla="*/ 985305 w 1364412"/>
                <a:gd name="connsiteY66" fmla="*/ 812604 h 2543915"/>
                <a:gd name="connsiteX67" fmla="*/ 753477 w 1364412"/>
                <a:gd name="connsiteY67" fmla="*/ 795384 h 2543915"/>
                <a:gd name="connsiteX68" fmla="*/ 631294 w 1364412"/>
                <a:gd name="connsiteY68" fmla="*/ 784873 h 2543915"/>
                <a:gd name="connsiteX69" fmla="*/ 584765 w 1364412"/>
                <a:gd name="connsiteY69" fmla="*/ 563098 h 2543915"/>
                <a:gd name="connsiteX70" fmla="*/ 626969 w 1364412"/>
                <a:gd name="connsiteY70" fmla="*/ 252242 h 2543915"/>
                <a:gd name="connsiteX71" fmla="*/ 752601 w 1364412"/>
                <a:gd name="connsiteY71" fmla="*/ 102577 h 2543915"/>
                <a:gd name="connsiteX72" fmla="*/ 1032001 w 1364412"/>
                <a:gd name="connsiteY72" fmla="*/ 89877 h 2543915"/>
                <a:gd name="connsiteX73" fmla="*/ 1032001 w 1364412"/>
                <a:gd name="connsiteY73"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91193 w 1364412"/>
                <a:gd name="connsiteY25" fmla="*/ 1009237 h 2543915"/>
                <a:gd name="connsiteX26" fmla="*/ 461868 w 1364412"/>
                <a:gd name="connsiteY26" fmla="*/ 966342 h 2543915"/>
                <a:gd name="connsiteX27" fmla="*/ 622315 w 1364412"/>
                <a:gd name="connsiteY27" fmla="*/ 956327 h 2543915"/>
                <a:gd name="connsiteX28" fmla="*/ 643967 w 1364412"/>
                <a:gd name="connsiteY28" fmla="*/ 847969 h 2543915"/>
                <a:gd name="connsiteX29" fmla="*/ 739901 w 1364412"/>
                <a:gd name="connsiteY29" fmla="*/ 864968 h 2543915"/>
                <a:gd name="connsiteX30" fmla="*/ 704267 w 1364412"/>
                <a:gd name="connsiteY30" fmla="*/ 1103277 h 2543915"/>
                <a:gd name="connsiteX31" fmla="*/ 724271 w 1364412"/>
                <a:gd name="connsiteY31" fmla="*/ 1238543 h 2543915"/>
                <a:gd name="connsiteX32" fmla="*/ 790701 w 1364412"/>
                <a:gd name="connsiteY32" fmla="*/ 1397977 h 2543915"/>
                <a:gd name="connsiteX33" fmla="*/ 892301 w 1364412"/>
                <a:gd name="connsiteY33" fmla="*/ 1474177 h 2543915"/>
                <a:gd name="connsiteX34" fmla="*/ 943101 w 1364412"/>
                <a:gd name="connsiteY34" fmla="*/ 1601177 h 2543915"/>
                <a:gd name="connsiteX35" fmla="*/ 964202 w 1364412"/>
                <a:gd name="connsiteY35" fmla="*/ 1791482 h 2543915"/>
                <a:gd name="connsiteX36" fmla="*/ 927666 w 1364412"/>
                <a:gd name="connsiteY36" fmla="*/ 1975144 h 2543915"/>
                <a:gd name="connsiteX37" fmla="*/ 831927 w 1364412"/>
                <a:gd name="connsiteY37" fmla="*/ 2200226 h 2543915"/>
                <a:gd name="connsiteX38" fmla="*/ 960934 w 1364412"/>
                <a:gd name="connsiteY38" fmla="*/ 2015078 h 2543915"/>
                <a:gd name="connsiteX39" fmla="*/ 1002302 w 1364412"/>
                <a:gd name="connsiteY39" fmla="*/ 2319411 h 2543915"/>
                <a:gd name="connsiteX40" fmla="*/ 1036104 w 1364412"/>
                <a:gd name="connsiteY40" fmla="*/ 2543712 h 2543915"/>
                <a:gd name="connsiteX41" fmla="*/ 1020669 w 1364412"/>
                <a:gd name="connsiteY41" fmla="*/ 2281506 h 2543915"/>
                <a:gd name="connsiteX42" fmla="*/ 1012462 w 1364412"/>
                <a:gd name="connsiteY42" fmla="*/ 2001911 h 2543915"/>
                <a:gd name="connsiteX43" fmla="*/ 1025163 w 1364412"/>
                <a:gd name="connsiteY43" fmla="*/ 1625209 h 2543915"/>
                <a:gd name="connsiteX44" fmla="*/ 1061895 w 1364412"/>
                <a:gd name="connsiteY44" fmla="*/ 1512277 h 2543915"/>
                <a:gd name="connsiteX45" fmla="*/ 1129746 w 1364412"/>
                <a:gd name="connsiteY45" fmla="*/ 1698553 h 2543915"/>
                <a:gd name="connsiteX46" fmla="*/ 1200085 w 1364412"/>
                <a:gd name="connsiteY46" fmla="*/ 1923637 h 2543915"/>
                <a:gd name="connsiteX47" fmla="*/ 1291667 w 1364412"/>
                <a:gd name="connsiteY47" fmla="*/ 2137118 h 2543915"/>
                <a:gd name="connsiteX48" fmla="*/ 1214153 w 1364412"/>
                <a:gd name="connsiteY48" fmla="*/ 1853298 h 2543915"/>
                <a:gd name="connsiteX49" fmla="*/ 1163104 w 1364412"/>
                <a:gd name="connsiteY49" fmla="*/ 1661160 h 2543915"/>
                <a:gd name="connsiteX50" fmla="*/ 1073032 w 1364412"/>
                <a:gd name="connsiteY50" fmla="*/ 1416342 h 2543915"/>
                <a:gd name="connsiteX51" fmla="*/ 1041965 w 1364412"/>
                <a:gd name="connsiteY51" fmla="*/ 1300283 h 2543915"/>
                <a:gd name="connsiteX52" fmla="*/ 1030633 w 1364412"/>
                <a:gd name="connsiteY52" fmla="*/ 1145344 h 2543915"/>
                <a:gd name="connsiteX53" fmla="*/ 939194 w 1364412"/>
                <a:gd name="connsiteY53" fmla="*/ 1011702 h 2543915"/>
                <a:gd name="connsiteX54" fmla="*/ 1159001 w 1364412"/>
                <a:gd name="connsiteY54" fmla="*/ 1245577 h 2543915"/>
                <a:gd name="connsiteX55" fmla="*/ 1159001 w 1364412"/>
                <a:gd name="connsiteY55" fmla="*/ 1245577 h 2543915"/>
                <a:gd name="connsiteX56" fmla="*/ 1214153 w 1364412"/>
                <a:gd name="connsiteY56" fmla="*/ 1410166 h 2543915"/>
                <a:gd name="connsiteX57" fmla="*/ 1278967 w 1364412"/>
                <a:gd name="connsiteY57" fmla="*/ 1739118 h 2543915"/>
                <a:gd name="connsiteX58" fmla="*/ 1363373 w 1364412"/>
                <a:gd name="connsiteY58" fmla="*/ 2264703 h 2543915"/>
                <a:gd name="connsiteX59" fmla="*/ 1322733 w 1364412"/>
                <a:gd name="connsiteY59" fmla="*/ 1746348 h 2543915"/>
                <a:gd name="connsiteX60" fmla="*/ 1273496 w 1364412"/>
                <a:gd name="connsiteY60" fmla="*/ 1448971 h 2543915"/>
                <a:gd name="connsiteX61" fmla="*/ 1229535 w 1364412"/>
                <a:gd name="connsiteY61" fmla="*/ 1223108 h 2543915"/>
                <a:gd name="connsiteX62" fmla="*/ 1353026 w 1364412"/>
                <a:gd name="connsiteY62" fmla="*/ 1283801 h 2543915"/>
                <a:gd name="connsiteX63" fmla="*/ 1353739 w 1364412"/>
                <a:gd name="connsiteY63" fmla="*/ 1251247 h 2543915"/>
                <a:gd name="connsiteX64" fmla="*/ 1235201 w 1364412"/>
                <a:gd name="connsiteY64" fmla="*/ 1155310 h 2543915"/>
                <a:gd name="connsiteX65" fmla="*/ 1143368 w 1364412"/>
                <a:gd name="connsiteY65" fmla="*/ 1007402 h 2543915"/>
                <a:gd name="connsiteX66" fmla="*/ 985305 w 1364412"/>
                <a:gd name="connsiteY66" fmla="*/ 812604 h 2543915"/>
                <a:gd name="connsiteX67" fmla="*/ 753477 w 1364412"/>
                <a:gd name="connsiteY67" fmla="*/ 795384 h 2543915"/>
                <a:gd name="connsiteX68" fmla="*/ 631294 w 1364412"/>
                <a:gd name="connsiteY68" fmla="*/ 784873 h 2543915"/>
                <a:gd name="connsiteX69" fmla="*/ 584765 w 1364412"/>
                <a:gd name="connsiteY69" fmla="*/ 563098 h 2543915"/>
                <a:gd name="connsiteX70" fmla="*/ 626969 w 1364412"/>
                <a:gd name="connsiteY70" fmla="*/ 252242 h 2543915"/>
                <a:gd name="connsiteX71" fmla="*/ 752601 w 1364412"/>
                <a:gd name="connsiteY71" fmla="*/ 102577 h 2543915"/>
                <a:gd name="connsiteX72" fmla="*/ 1032001 w 1364412"/>
                <a:gd name="connsiteY72" fmla="*/ 89877 h 2543915"/>
                <a:gd name="connsiteX73" fmla="*/ 1032001 w 1364412"/>
                <a:gd name="connsiteY73"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91193 w 1364412"/>
                <a:gd name="connsiteY25" fmla="*/ 1009237 h 2543915"/>
                <a:gd name="connsiteX26" fmla="*/ 432800 w 1364412"/>
                <a:gd name="connsiteY26" fmla="*/ 937274 h 2543915"/>
                <a:gd name="connsiteX27" fmla="*/ 622315 w 1364412"/>
                <a:gd name="connsiteY27" fmla="*/ 956327 h 2543915"/>
                <a:gd name="connsiteX28" fmla="*/ 643967 w 1364412"/>
                <a:gd name="connsiteY28" fmla="*/ 847969 h 2543915"/>
                <a:gd name="connsiteX29" fmla="*/ 739901 w 1364412"/>
                <a:gd name="connsiteY29" fmla="*/ 864968 h 2543915"/>
                <a:gd name="connsiteX30" fmla="*/ 704267 w 1364412"/>
                <a:gd name="connsiteY30" fmla="*/ 1103277 h 2543915"/>
                <a:gd name="connsiteX31" fmla="*/ 724271 w 1364412"/>
                <a:gd name="connsiteY31" fmla="*/ 1238543 h 2543915"/>
                <a:gd name="connsiteX32" fmla="*/ 790701 w 1364412"/>
                <a:gd name="connsiteY32" fmla="*/ 1397977 h 2543915"/>
                <a:gd name="connsiteX33" fmla="*/ 892301 w 1364412"/>
                <a:gd name="connsiteY33" fmla="*/ 1474177 h 2543915"/>
                <a:gd name="connsiteX34" fmla="*/ 943101 w 1364412"/>
                <a:gd name="connsiteY34" fmla="*/ 1601177 h 2543915"/>
                <a:gd name="connsiteX35" fmla="*/ 964202 w 1364412"/>
                <a:gd name="connsiteY35" fmla="*/ 1791482 h 2543915"/>
                <a:gd name="connsiteX36" fmla="*/ 927666 w 1364412"/>
                <a:gd name="connsiteY36" fmla="*/ 1975144 h 2543915"/>
                <a:gd name="connsiteX37" fmla="*/ 831927 w 1364412"/>
                <a:gd name="connsiteY37" fmla="*/ 2200226 h 2543915"/>
                <a:gd name="connsiteX38" fmla="*/ 960934 w 1364412"/>
                <a:gd name="connsiteY38" fmla="*/ 2015078 h 2543915"/>
                <a:gd name="connsiteX39" fmla="*/ 1002302 w 1364412"/>
                <a:gd name="connsiteY39" fmla="*/ 2319411 h 2543915"/>
                <a:gd name="connsiteX40" fmla="*/ 1036104 w 1364412"/>
                <a:gd name="connsiteY40" fmla="*/ 2543712 h 2543915"/>
                <a:gd name="connsiteX41" fmla="*/ 1020669 w 1364412"/>
                <a:gd name="connsiteY41" fmla="*/ 2281506 h 2543915"/>
                <a:gd name="connsiteX42" fmla="*/ 1012462 w 1364412"/>
                <a:gd name="connsiteY42" fmla="*/ 2001911 h 2543915"/>
                <a:gd name="connsiteX43" fmla="*/ 1025163 w 1364412"/>
                <a:gd name="connsiteY43" fmla="*/ 1625209 h 2543915"/>
                <a:gd name="connsiteX44" fmla="*/ 1061895 w 1364412"/>
                <a:gd name="connsiteY44" fmla="*/ 1512277 h 2543915"/>
                <a:gd name="connsiteX45" fmla="*/ 1129746 w 1364412"/>
                <a:gd name="connsiteY45" fmla="*/ 1698553 h 2543915"/>
                <a:gd name="connsiteX46" fmla="*/ 1200085 w 1364412"/>
                <a:gd name="connsiteY46" fmla="*/ 1923637 h 2543915"/>
                <a:gd name="connsiteX47" fmla="*/ 1291667 w 1364412"/>
                <a:gd name="connsiteY47" fmla="*/ 2137118 h 2543915"/>
                <a:gd name="connsiteX48" fmla="*/ 1214153 w 1364412"/>
                <a:gd name="connsiteY48" fmla="*/ 1853298 h 2543915"/>
                <a:gd name="connsiteX49" fmla="*/ 1163104 w 1364412"/>
                <a:gd name="connsiteY49" fmla="*/ 1661160 h 2543915"/>
                <a:gd name="connsiteX50" fmla="*/ 1073032 w 1364412"/>
                <a:gd name="connsiteY50" fmla="*/ 1416342 h 2543915"/>
                <a:gd name="connsiteX51" fmla="*/ 1041965 w 1364412"/>
                <a:gd name="connsiteY51" fmla="*/ 1300283 h 2543915"/>
                <a:gd name="connsiteX52" fmla="*/ 1030633 w 1364412"/>
                <a:gd name="connsiteY52" fmla="*/ 1145344 h 2543915"/>
                <a:gd name="connsiteX53" fmla="*/ 939194 w 1364412"/>
                <a:gd name="connsiteY53" fmla="*/ 1011702 h 2543915"/>
                <a:gd name="connsiteX54" fmla="*/ 1159001 w 1364412"/>
                <a:gd name="connsiteY54" fmla="*/ 1245577 h 2543915"/>
                <a:gd name="connsiteX55" fmla="*/ 1159001 w 1364412"/>
                <a:gd name="connsiteY55" fmla="*/ 1245577 h 2543915"/>
                <a:gd name="connsiteX56" fmla="*/ 1214153 w 1364412"/>
                <a:gd name="connsiteY56" fmla="*/ 1410166 h 2543915"/>
                <a:gd name="connsiteX57" fmla="*/ 1278967 w 1364412"/>
                <a:gd name="connsiteY57" fmla="*/ 1739118 h 2543915"/>
                <a:gd name="connsiteX58" fmla="*/ 1363373 w 1364412"/>
                <a:gd name="connsiteY58" fmla="*/ 2264703 h 2543915"/>
                <a:gd name="connsiteX59" fmla="*/ 1322733 w 1364412"/>
                <a:gd name="connsiteY59" fmla="*/ 1746348 h 2543915"/>
                <a:gd name="connsiteX60" fmla="*/ 1273496 w 1364412"/>
                <a:gd name="connsiteY60" fmla="*/ 1448971 h 2543915"/>
                <a:gd name="connsiteX61" fmla="*/ 1229535 w 1364412"/>
                <a:gd name="connsiteY61" fmla="*/ 1223108 h 2543915"/>
                <a:gd name="connsiteX62" fmla="*/ 1353026 w 1364412"/>
                <a:gd name="connsiteY62" fmla="*/ 1283801 h 2543915"/>
                <a:gd name="connsiteX63" fmla="*/ 1353739 w 1364412"/>
                <a:gd name="connsiteY63" fmla="*/ 1251247 h 2543915"/>
                <a:gd name="connsiteX64" fmla="*/ 1235201 w 1364412"/>
                <a:gd name="connsiteY64" fmla="*/ 1155310 h 2543915"/>
                <a:gd name="connsiteX65" fmla="*/ 1143368 w 1364412"/>
                <a:gd name="connsiteY65" fmla="*/ 1007402 h 2543915"/>
                <a:gd name="connsiteX66" fmla="*/ 985305 w 1364412"/>
                <a:gd name="connsiteY66" fmla="*/ 812604 h 2543915"/>
                <a:gd name="connsiteX67" fmla="*/ 753477 w 1364412"/>
                <a:gd name="connsiteY67" fmla="*/ 795384 h 2543915"/>
                <a:gd name="connsiteX68" fmla="*/ 631294 w 1364412"/>
                <a:gd name="connsiteY68" fmla="*/ 784873 h 2543915"/>
                <a:gd name="connsiteX69" fmla="*/ 584765 w 1364412"/>
                <a:gd name="connsiteY69" fmla="*/ 563098 h 2543915"/>
                <a:gd name="connsiteX70" fmla="*/ 626969 w 1364412"/>
                <a:gd name="connsiteY70" fmla="*/ 252242 h 2543915"/>
                <a:gd name="connsiteX71" fmla="*/ 752601 w 1364412"/>
                <a:gd name="connsiteY71" fmla="*/ 102577 h 2543915"/>
                <a:gd name="connsiteX72" fmla="*/ 1032001 w 1364412"/>
                <a:gd name="connsiteY72" fmla="*/ 89877 h 2543915"/>
                <a:gd name="connsiteX73" fmla="*/ 1032001 w 1364412"/>
                <a:gd name="connsiteY73"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91193 w 1364412"/>
                <a:gd name="connsiteY25" fmla="*/ 1009237 h 2543915"/>
                <a:gd name="connsiteX26" fmla="*/ 432800 w 1364412"/>
                <a:gd name="connsiteY26" fmla="*/ 937274 h 2543915"/>
                <a:gd name="connsiteX27" fmla="*/ 515678 w 1364412"/>
                <a:gd name="connsiteY27" fmla="*/ 970229 h 2543915"/>
                <a:gd name="connsiteX28" fmla="*/ 622315 w 1364412"/>
                <a:gd name="connsiteY28" fmla="*/ 956327 h 2543915"/>
                <a:gd name="connsiteX29" fmla="*/ 643967 w 1364412"/>
                <a:gd name="connsiteY29" fmla="*/ 847969 h 2543915"/>
                <a:gd name="connsiteX30" fmla="*/ 739901 w 1364412"/>
                <a:gd name="connsiteY30" fmla="*/ 864968 h 2543915"/>
                <a:gd name="connsiteX31" fmla="*/ 704267 w 1364412"/>
                <a:gd name="connsiteY31" fmla="*/ 1103277 h 2543915"/>
                <a:gd name="connsiteX32" fmla="*/ 724271 w 1364412"/>
                <a:gd name="connsiteY32" fmla="*/ 1238543 h 2543915"/>
                <a:gd name="connsiteX33" fmla="*/ 790701 w 1364412"/>
                <a:gd name="connsiteY33" fmla="*/ 1397977 h 2543915"/>
                <a:gd name="connsiteX34" fmla="*/ 892301 w 1364412"/>
                <a:gd name="connsiteY34" fmla="*/ 1474177 h 2543915"/>
                <a:gd name="connsiteX35" fmla="*/ 943101 w 1364412"/>
                <a:gd name="connsiteY35" fmla="*/ 1601177 h 2543915"/>
                <a:gd name="connsiteX36" fmla="*/ 964202 w 1364412"/>
                <a:gd name="connsiteY36" fmla="*/ 1791482 h 2543915"/>
                <a:gd name="connsiteX37" fmla="*/ 927666 w 1364412"/>
                <a:gd name="connsiteY37" fmla="*/ 1975144 h 2543915"/>
                <a:gd name="connsiteX38" fmla="*/ 831927 w 1364412"/>
                <a:gd name="connsiteY38" fmla="*/ 2200226 h 2543915"/>
                <a:gd name="connsiteX39" fmla="*/ 960934 w 1364412"/>
                <a:gd name="connsiteY39" fmla="*/ 2015078 h 2543915"/>
                <a:gd name="connsiteX40" fmla="*/ 1002302 w 1364412"/>
                <a:gd name="connsiteY40" fmla="*/ 2319411 h 2543915"/>
                <a:gd name="connsiteX41" fmla="*/ 1036104 w 1364412"/>
                <a:gd name="connsiteY41" fmla="*/ 2543712 h 2543915"/>
                <a:gd name="connsiteX42" fmla="*/ 1020669 w 1364412"/>
                <a:gd name="connsiteY42" fmla="*/ 2281506 h 2543915"/>
                <a:gd name="connsiteX43" fmla="*/ 1012462 w 1364412"/>
                <a:gd name="connsiteY43" fmla="*/ 2001911 h 2543915"/>
                <a:gd name="connsiteX44" fmla="*/ 1025163 w 1364412"/>
                <a:gd name="connsiteY44" fmla="*/ 1625209 h 2543915"/>
                <a:gd name="connsiteX45" fmla="*/ 1061895 w 1364412"/>
                <a:gd name="connsiteY45" fmla="*/ 1512277 h 2543915"/>
                <a:gd name="connsiteX46" fmla="*/ 1129746 w 1364412"/>
                <a:gd name="connsiteY46" fmla="*/ 1698553 h 2543915"/>
                <a:gd name="connsiteX47" fmla="*/ 1200085 w 1364412"/>
                <a:gd name="connsiteY47" fmla="*/ 1923637 h 2543915"/>
                <a:gd name="connsiteX48" fmla="*/ 1291667 w 1364412"/>
                <a:gd name="connsiteY48" fmla="*/ 2137118 h 2543915"/>
                <a:gd name="connsiteX49" fmla="*/ 1214153 w 1364412"/>
                <a:gd name="connsiteY49" fmla="*/ 1853298 h 2543915"/>
                <a:gd name="connsiteX50" fmla="*/ 1163104 w 1364412"/>
                <a:gd name="connsiteY50" fmla="*/ 1661160 h 2543915"/>
                <a:gd name="connsiteX51" fmla="*/ 1073032 w 1364412"/>
                <a:gd name="connsiteY51" fmla="*/ 1416342 h 2543915"/>
                <a:gd name="connsiteX52" fmla="*/ 1041965 w 1364412"/>
                <a:gd name="connsiteY52" fmla="*/ 1300283 h 2543915"/>
                <a:gd name="connsiteX53" fmla="*/ 1030633 w 1364412"/>
                <a:gd name="connsiteY53" fmla="*/ 1145344 h 2543915"/>
                <a:gd name="connsiteX54" fmla="*/ 939194 w 1364412"/>
                <a:gd name="connsiteY54" fmla="*/ 1011702 h 2543915"/>
                <a:gd name="connsiteX55" fmla="*/ 1159001 w 1364412"/>
                <a:gd name="connsiteY55" fmla="*/ 1245577 h 2543915"/>
                <a:gd name="connsiteX56" fmla="*/ 1159001 w 1364412"/>
                <a:gd name="connsiteY56" fmla="*/ 1245577 h 2543915"/>
                <a:gd name="connsiteX57" fmla="*/ 1214153 w 1364412"/>
                <a:gd name="connsiteY57" fmla="*/ 1410166 h 2543915"/>
                <a:gd name="connsiteX58" fmla="*/ 1278967 w 1364412"/>
                <a:gd name="connsiteY58" fmla="*/ 1739118 h 2543915"/>
                <a:gd name="connsiteX59" fmla="*/ 1363373 w 1364412"/>
                <a:gd name="connsiteY59" fmla="*/ 2264703 h 2543915"/>
                <a:gd name="connsiteX60" fmla="*/ 1322733 w 1364412"/>
                <a:gd name="connsiteY60" fmla="*/ 1746348 h 2543915"/>
                <a:gd name="connsiteX61" fmla="*/ 1273496 w 1364412"/>
                <a:gd name="connsiteY61" fmla="*/ 1448971 h 2543915"/>
                <a:gd name="connsiteX62" fmla="*/ 1229535 w 1364412"/>
                <a:gd name="connsiteY62" fmla="*/ 1223108 h 2543915"/>
                <a:gd name="connsiteX63" fmla="*/ 1353026 w 1364412"/>
                <a:gd name="connsiteY63" fmla="*/ 1283801 h 2543915"/>
                <a:gd name="connsiteX64" fmla="*/ 1353739 w 1364412"/>
                <a:gd name="connsiteY64" fmla="*/ 1251247 h 2543915"/>
                <a:gd name="connsiteX65" fmla="*/ 1235201 w 1364412"/>
                <a:gd name="connsiteY65" fmla="*/ 1155310 h 2543915"/>
                <a:gd name="connsiteX66" fmla="*/ 1143368 w 1364412"/>
                <a:gd name="connsiteY66" fmla="*/ 1007402 h 2543915"/>
                <a:gd name="connsiteX67" fmla="*/ 985305 w 1364412"/>
                <a:gd name="connsiteY67" fmla="*/ 812604 h 2543915"/>
                <a:gd name="connsiteX68" fmla="*/ 753477 w 1364412"/>
                <a:gd name="connsiteY68" fmla="*/ 795384 h 2543915"/>
                <a:gd name="connsiteX69" fmla="*/ 631294 w 1364412"/>
                <a:gd name="connsiteY69" fmla="*/ 784873 h 2543915"/>
                <a:gd name="connsiteX70" fmla="*/ 584765 w 1364412"/>
                <a:gd name="connsiteY70" fmla="*/ 563098 h 2543915"/>
                <a:gd name="connsiteX71" fmla="*/ 626969 w 1364412"/>
                <a:gd name="connsiteY71" fmla="*/ 252242 h 2543915"/>
                <a:gd name="connsiteX72" fmla="*/ 752601 w 1364412"/>
                <a:gd name="connsiteY72" fmla="*/ 102577 h 2543915"/>
                <a:gd name="connsiteX73" fmla="*/ 1032001 w 1364412"/>
                <a:gd name="connsiteY73" fmla="*/ 89877 h 2543915"/>
                <a:gd name="connsiteX74" fmla="*/ 1032001 w 1364412"/>
                <a:gd name="connsiteY74"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91193 w 1364412"/>
                <a:gd name="connsiteY25" fmla="*/ 1009237 h 2543915"/>
                <a:gd name="connsiteX26" fmla="*/ 432800 w 1364412"/>
                <a:gd name="connsiteY26" fmla="*/ 937274 h 2543915"/>
                <a:gd name="connsiteX27" fmla="*/ 515678 w 1364412"/>
                <a:gd name="connsiteY27" fmla="*/ 1004141 h 2543915"/>
                <a:gd name="connsiteX28" fmla="*/ 622315 w 1364412"/>
                <a:gd name="connsiteY28" fmla="*/ 956327 h 2543915"/>
                <a:gd name="connsiteX29" fmla="*/ 643967 w 1364412"/>
                <a:gd name="connsiteY29" fmla="*/ 847969 h 2543915"/>
                <a:gd name="connsiteX30" fmla="*/ 739901 w 1364412"/>
                <a:gd name="connsiteY30" fmla="*/ 864968 h 2543915"/>
                <a:gd name="connsiteX31" fmla="*/ 704267 w 1364412"/>
                <a:gd name="connsiteY31" fmla="*/ 1103277 h 2543915"/>
                <a:gd name="connsiteX32" fmla="*/ 724271 w 1364412"/>
                <a:gd name="connsiteY32" fmla="*/ 1238543 h 2543915"/>
                <a:gd name="connsiteX33" fmla="*/ 790701 w 1364412"/>
                <a:gd name="connsiteY33" fmla="*/ 1397977 h 2543915"/>
                <a:gd name="connsiteX34" fmla="*/ 892301 w 1364412"/>
                <a:gd name="connsiteY34" fmla="*/ 1474177 h 2543915"/>
                <a:gd name="connsiteX35" fmla="*/ 943101 w 1364412"/>
                <a:gd name="connsiteY35" fmla="*/ 1601177 h 2543915"/>
                <a:gd name="connsiteX36" fmla="*/ 964202 w 1364412"/>
                <a:gd name="connsiteY36" fmla="*/ 1791482 h 2543915"/>
                <a:gd name="connsiteX37" fmla="*/ 927666 w 1364412"/>
                <a:gd name="connsiteY37" fmla="*/ 1975144 h 2543915"/>
                <a:gd name="connsiteX38" fmla="*/ 831927 w 1364412"/>
                <a:gd name="connsiteY38" fmla="*/ 2200226 h 2543915"/>
                <a:gd name="connsiteX39" fmla="*/ 960934 w 1364412"/>
                <a:gd name="connsiteY39" fmla="*/ 2015078 h 2543915"/>
                <a:gd name="connsiteX40" fmla="*/ 1002302 w 1364412"/>
                <a:gd name="connsiteY40" fmla="*/ 2319411 h 2543915"/>
                <a:gd name="connsiteX41" fmla="*/ 1036104 w 1364412"/>
                <a:gd name="connsiteY41" fmla="*/ 2543712 h 2543915"/>
                <a:gd name="connsiteX42" fmla="*/ 1020669 w 1364412"/>
                <a:gd name="connsiteY42" fmla="*/ 2281506 h 2543915"/>
                <a:gd name="connsiteX43" fmla="*/ 1012462 w 1364412"/>
                <a:gd name="connsiteY43" fmla="*/ 2001911 h 2543915"/>
                <a:gd name="connsiteX44" fmla="*/ 1025163 w 1364412"/>
                <a:gd name="connsiteY44" fmla="*/ 1625209 h 2543915"/>
                <a:gd name="connsiteX45" fmla="*/ 1061895 w 1364412"/>
                <a:gd name="connsiteY45" fmla="*/ 1512277 h 2543915"/>
                <a:gd name="connsiteX46" fmla="*/ 1129746 w 1364412"/>
                <a:gd name="connsiteY46" fmla="*/ 1698553 h 2543915"/>
                <a:gd name="connsiteX47" fmla="*/ 1200085 w 1364412"/>
                <a:gd name="connsiteY47" fmla="*/ 1923637 h 2543915"/>
                <a:gd name="connsiteX48" fmla="*/ 1291667 w 1364412"/>
                <a:gd name="connsiteY48" fmla="*/ 2137118 h 2543915"/>
                <a:gd name="connsiteX49" fmla="*/ 1214153 w 1364412"/>
                <a:gd name="connsiteY49" fmla="*/ 1853298 h 2543915"/>
                <a:gd name="connsiteX50" fmla="*/ 1163104 w 1364412"/>
                <a:gd name="connsiteY50" fmla="*/ 1661160 h 2543915"/>
                <a:gd name="connsiteX51" fmla="*/ 1073032 w 1364412"/>
                <a:gd name="connsiteY51" fmla="*/ 1416342 h 2543915"/>
                <a:gd name="connsiteX52" fmla="*/ 1041965 w 1364412"/>
                <a:gd name="connsiteY52" fmla="*/ 1300283 h 2543915"/>
                <a:gd name="connsiteX53" fmla="*/ 1030633 w 1364412"/>
                <a:gd name="connsiteY53" fmla="*/ 1145344 h 2543915"/>
                <a:gd name="connsiteX54" fmla="*/ 939194 w 1364412"/>
                <a:gd name="connsiteY54" fmla="*/ 1011702 h 2543915"/>
                <a:gd name="connsiteX55" fmla="*/ 1159001 w 1364412"/>
                <a:gd name="connsiteY55" fmla="*/ 1245577 h 2543915"/>
                <a:gd name="connsiteX56" fmla="*/ 1159001 w 1364412"/>
                <a:gd name="connsiteY56" fmla="*/ 1245577 h 2543915"/>
                <a:gd name="connsiteX57" fmla="*/ 1214153 w 1364412"/>
                <a:gd name="connsiteY57" fmla="*/ 1410166 h 2543915"/>
                <a:gd name="connsiteX58" fmla="*/ 1278967 w 1364412"/>
                <a:gd name="connsiteY58" fmla="*/ 1739118 h 2543915"/>
                <a:gd name="connsiteX59" fmla="*/ 1363373 w 1364412"/>
                <a:gd name="connsiteY59" fmla="*/ 2264703 h 2543915"/>
                <a:gd name="connsiteX60" fmla="*/ 1322733 w 1364412"/>
                <a:gd name="connsiteY60" fmla="*/ 1746348 h 2543915"/>
                <a:gd name="connsiteX61" fmla="*/ 1273496 w 1364412"/>
                <a:gd name="connsiteY61" fmla="*/ 1448971 h 2543915"/>
                <a:gd name="connsiteX62" fmla="*/ 1229535 w 1364412"/>
                <a:gd name="connsiteY62" fmla="*/ 1223108 h 2543915"/>
                <a:gd name="connsiteX63" fmla="*/ 1353026 w 1364412"/>
                <a:gd name="connsiteY63" fmla="*/ 1283801 h 2543915"/>
                <a:gd name="connsiteX64" fmla="*/ 1353739 w 1364412"/>
                <a:gd name="connsiteY64" fmla="*/ 1251247 h 2543915"/>
                <a:gd name="connsiteX65" fmla="*/ 1235201 w 1364412"/>
                <a:gd name="connsiteY65" fmla="*/ 1155310 h 2543915"/>
                <a:gd name="connsiteX66" fmla="*/ 1143368 w 1364412"/>
                <a:gd name="connsiteY66" fmla="*/ 1007402 h 2543915"/>
                <a:gd name="connsiteX67" fmla="*/ 985305 w 1364412"/>
                <a:gd name="connsiteY67" fmla="*/ 812604 h 2543915"/>
                <a:gd name="connsiteX68" fmla="*/ 753477 w 1364412"/>
                <a:gd name="connsiteY68" fmla="*/ 795384 h 2543915"/>
                <a:gd name="connsiteX69" fmla="*/ 631294 w 1364412"/>
                <a:gd name="connsiteY69" fmla="*/ 784873 h 2543915"/>
                <a:gd name="connsiteX70" fmla="*/ 584765 w 1364412"/>
                <a:gd name="connsiteY70" fmla="*/ 563098 h 2543915"/>
                <a:gd name="connsiteX71" fmla="*/ 626969 w 1364412"/>
                <a:gd name="connsiteY71" fmla="*/ 252242 h 2543915"/>
                <a:gd name="connsiteX72" fmla="*/ 752601 w 1364412"/>
                <a:gd name="connsiteY72" fmla="*/ 102577 h 2543915"/>
                <a:gd name="connsiteX73" fmla="*/ 1032001 w 1364412"/>
                <a:gd name="connsiteY73" fmla="*/ 89877 h 2543915"/>
                <a:gd name="connsiteX74" fmla="*/ 1032001 w 1364412"/>
                <a:gd name="connsiteY74"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91193 w 1364412"/>
                <a:gd name="connsiteY25" fmla="*/ 1009237 h 2543915"/>
                <a:gd name="connsiteX26" fmla="*/ 432800 w 1364412"/>
                <a:gd name="connsiteY26" fmla="*/ 937274 h 2543915"/>
                <a:gd name="connsiteX27" fmla="*/ 496298 w 1364412"/>
                <a:gd name="connsiteY27" fmla="*/ 989607 h 2543915"/>
                <a:gd name="connsiteX28" fmla="*/ 622315 w 1364412"/>
                <a:gd name="connsiteY28" fmla="*/ 956327 h 2543915"/>
                <a:gd name="connsiteX29" fmla="*/ 643967 w 1364412"/>
                <a:gd name="connsiteY29" fmla="*/ 847969 h 2543915"/>
                <a:gd name="connsiteX30" fmla="*/ 739901 w 1364412"/>
                <a:gd name="connsiteY30" fmla="*/ 864968 h 2543915"/>
                <a:gd name="connsiteX31" fmla="*/ 704267 w 1364412"/>
                <a:gd name="connsiteY31" fmla="*/ 1103277 h 2543915"/>
                <a:gd name="connsiteX32" fmla="*/ 724271 w 1364412"/>
                <a:gd name="connsiteY32" fmla="*/ 1238543 h 2543915"/>
                <a:gd name="connsiteX33" fmla="*/ 790701 w 1364412"/>
                <a:gd name="connsiteY33" fmla="*/ 1397977 h 2543915"/>
                <a:gd name="connsiteX34" fmla="*/ 892301 w 1364412"/>
                <a:gd name="connsiteY34" fmla="*/ 1474177 h 2543915"/>
                <a:gd name="connsiteX35" fmla="*/ 943101 w 1364412"/>
                <a:gd name="connsiteY35" fmla="*/ 1601177 h 2543915"/>
                <a:gd name="connsiteX36" fmla="*/ 964202 w 1364412"/>
                <a:gd name="connsiteY36" fmla="*/ 1791482 h 2543915"/>
                <a:gd name="connsiteX37" fmla="*/ 927666 w 1364412"/>
                <a:gd name="connsiteY37" fmla="*/ 1975144 h 2543915"/>
                <a:gd name="connsiteX38" fmla="*/ 831927 w 1364412"/>
                <a:gd name="connsiteY38" fmla="*/ 2200226 h 2543915"/>
                <a:gd name="connsiteX39" fmla="*/ 960934 w 1364412"/>
                <a:gd name="connsiteY39" fmla="*/ 2015078 h 2543915"/>
                <a:gd name="connsiteX40" fmla="*/ 1002302 w 1364412"/>
                <a:gd name="connsiteY40" fmla="*/ 2319411 h 2543915"/>
                <a:gd name="connsiteX41" fmla="*/ 1036104 w 1364412"/>
                <a:gd name="connsiteY41" fmla="*/ 2543712 h 2543915"/>
                <a:gd name="connsiteX42" fmla="*/ 1020669 w 1364412"/>
                <a:gd name="connsiteY42" fmla="*/ 2281506 h 2543915"/>
                <a:gd name="connsiteX43" fmla="*/ 1012462 w 1364412"/>
                <a:gd name="connsiteY43" fmla="*/ 2001911 h 2543915"/>
                <a:gd name="connsiteX44" fmla="*/ 1025163 w 1364412"/>
                <a:gd name="connsiteY44" fmla="*/ 1625209 h 2543915"/>
                <a:gd name="connsiteX45" fmla="*/ 1061895 w 1364412"/>
                <a:gd name="connsiteY45" fmla="*/ 1512277 h 2543915"/>
                <a:gd name="connsiteX46" fmla="*/ 1129746 w 1364412"/>
                <a:gd name="connsiteY46" fmla="*/ 1698553 h 2543915"/>
                <a:gd name="connsiteX47" fmla="*/ 1200085 w 1364412"/>
                <a:gd name="connsiteY47" fmla="*/ 1923637 h 2543915"/>
                <a:gd name="connsiteX48" fmla="*/ 1291667 w 1364412"/>
                <a:gd name="connsiteY48" fmla="*/ 2137118 h 2543915"/>
                <a:gd name="connsiteX49" fmla="*/ 1214153 w 1364412"/>
                <a:gd name="connsiteY49" fmla="*/ 1853298 h 2543915"/>
                <a:gd name="connsiteX50" fmla="*/ 1163104 w 1364412"/>
                <a:gd name="connsiteY50" fmla="*/ 1661160 h 2543915"/>
                <a:gd name="connsiteX51" fmla="*/ 1073032 w 1364412"/>
                <a:gd name="connsiteY51" fmla="*/ 1416342 h 2543915"/>
                <a:gd name="connsiteX52" fmla="*/ 1041965 w 1364412"/>
                <a:gd name="connsiteY52" fmla="*/ 1300283 h 2543915"/>
                <a:gd name="connsiteX53" fmla="*/ 1030633 w 1364412"/>
                <a:gd name="connsiteY53" fmla="*/ 1145344 h 2543915"/>
                <a:gd name="connsiteX54" fmla="*/ 939194 w 1364412"/>
                <a:gd name="connsiteY54" fmla="*/ 1011702 h 2543915"/>
                <a:gd name="connsiteX55" fmla="*/ 1159001 w 1364412"/>
                <a:gd name="connsiteY55" fmla="*/ 1245577 h 2543915"/>
                <a:gd name="connsiteX56" fmla="*/ 1159001 w 1364412"/>
                <a:gd name="connsiteY56" fmla="*/ 1245577 h 2543915"/>
                <a:gd name="connsiteX57" fmla="*/ 1214153 w 1364412"/>
                <a:gd name="connsiteY57" fmla="*/ 1410166 h 2543915"/>
                <a:gd name="connsiteX58" fmla="*/ 1278967 w 1364412"/>
                <a:gd name="connsiteY58" fmla="*/ 1739118 h 2543915"/>
                <a:gd name="connsiteX59" fmla="*/ 1363373 w 1364412"/>
                <a:gd name="connsiteY59" fmla="*/ 2264703 h 2543915"/>
                <a:gd name="connsiteX60" fmla="*/ 1322733 w 1364412"/>
                <a:gd name="connsiteY60" fmla="*/ 1746348 h 2543915"/>
                <a:gd name="connsiteX61" fmla="*/ 1273496 w 1364412"/>
                <a:gd name="connsiteY61" fmla="*/ 1448971 h 2543915"/>
                <a:gd name="connsiteX62" fmla="*/ 1229535 w 1364412"/>
                <a:gd name="connsiteY62" fmla="*/ 1223108 h 2543915"/>
                <a:gd name="connsiteX63" fmla="*/ 1353026 w 1364412"/>
                <a:gd name="connsiteY63" fmla="*/ 1283801 h 2543915"/>
                <a:gd name="connsiteX64" fmla="*/ 1353739 w 1364412"/>
                <a:gd name="connsiteY64" fmla="*/ 1251247 h 2543915"/>
                <a:gd name="connsiteX65" fmla="*/ 1235201 w 1364412"/>
                <a:gd name="connsiteY65" fmla="*/ 1155310 h 2543915"/>
                <a:gd name="connsiteX66" fmla="*/ 1143368 w 1364412"/>
                <a:gd name="connsiteY66" fmla="*/ 1007402 h 2543915"/>
                <a:gd name="connsiteX67" fmla="*/ 985305 w 1364412"/>
                <a:gd name="connsiteY67" fmla="*/ 812604 h 2543915"/>
                <a:gd name="connsiteX68" fmla="*/ 753477 w 1364412"/>
                <a:gd name="connsiteY68" fmla="*/ 795384 h 2543915"/>
                <a:gd name="connsiteX69" fmla="*/ 631294 w 1364412"/>
                <a:gd name="connsiteY69" fmla="*/ 784873 h 2543915"/>
                <a:gd name="connsiteX70" fmla="*/ 584765 w 1364412"/>
                <a:gd name="connsiteY70" fmla="*/ 563098 h 2543915"/>
                <a:gd name="connsiteX71" fmla="*/ 626969 w 1364412"/>
                <a:gd name="connsiteY71" fmla="*/ 252242 h 2543915"/>
                <a:gd name="connsiteX72" fmla="*/ 752601 w 1364412"/>
                <a:gd name="connsiteY72" fmla="*/ 102577 h 2543915"/>
                <a:gd name="connsiteX73" fmla="*/ 1032001 w 1364412"/>
                <a:gd name="connsiteY73" fmla="*/ 89877 h 2543915"/>
                <a:gd name="connsiteX74" fmla="*/ 1032001 w 1364412"/>
                <a:gd name="connsiteY74"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91193 w 1364412"/>
                <a:gd name="connsiteY25" fmla="*/ 1009237 h 2543915"/>
                <a:gd name="connsiteX26" fmla="*/ 432800 w 1364412"/>
                <a:gd name="connsiteY26" fmla="*/ 937274 h 2543915"/>
                <a:gd name="connsiteX27" fmla="*/ 496298 w 1364412"/>
                <a:gd name="connsiteY27" fmla="*/ 989607 h 2543915"/>
                <a:gd name="connsiteX28" fmla="*/ 636848 w 1364412"/>
                <a:gd name="connsiteY28" fmla="*/ 941793 h 2543915"/>
                <a:gd name="connsiteX29" fmla="*/ 643967 w 1364412"/>
                <a:gd name="connsiteY29" fmla="*/ 847969 h 2543915"/>
                <a:gd name="connsiteX30" fmla="*/ 739901 w 1364412"/>
                <a:gd name="connsiteY30" fmla="*/ 864968 h 2543915"/>
                <a:gd name="connsiteX31" fmla="*/ 704267 w 1364412"/>
                <a:gd name="connsiteY31" fmla="*/ 1103277 h 2543915"/>
                <a:gd name="connsiteX32" fmla="*/ 724271 w 1364412"/>
                <a:gd name="connsiteY32" fmla="*/ 1238543 h 2543915"/>
                <a:gd name="connsiteX33" fmla="*/ 790701 w 1364412"/>
                <a:gd name="connsiteY33" fmla="*/ 1397977 h 2543915"/>
                <a:gd name="connsiteX34" fmla="*/ 892301 w 1364412"/>
                <a:gd name="connsiteY34" fmla="*/ 1474177 h 2543915"/>
                <a:gd name="connsiteX35" fmla="*/ 943101 w 1364412"/>
                <a:gd name="connsiteY35" fmla="*/ 1601177 h 2543915"/>
                <a:gd name="connsiteX36" fmla="*/ 964202 w 1364412"/>
                <a:gd name="connsiteY36" fmla="*/ 1791482 h 2543915"/>
                <a:gd name="connsiteX37" fmla="*/ 927666 w 1364412"/>
                <a:gd name="connsiteY37" fmla="*/ 1975144 h 2543915"/>
                <a:gd name="connsiteX38" fmla="*/ 831927 w 1364412"/>
                <a:gd name="connsiteY38" fmla="*/ 2200226 h 2543915"/>
                <a:gd name="connsiteX39" fmla="*/ 960934 w 1364412"/>
                <a:gd name="connsiteY39" fmla="*/ 2015078 h 2543915"/>
                <a:gd name="connsiteX40" fmla="*/ 1002302 w 1364412"/>
                <a:gd name="connsiteY40" fmla="*/ 2319411 h 2543915"/>
                <a:gd name="connsiteX41" fmla="*/ 1036104 w 1364412"/>
                <a:gd name="connsiteY41" fmla="*/ 2543712 h 2543915"/>
                <a:gd name="connsiteX42" fmla="*/ 1020669 w 1364412"/>
                <a:gd name="connsiteY42" fmla="*/ 2281506 h 2543915"/>
                <a:gd name="connsiteX43" fmla="*/ 1012462 w 1364412"/>
                <a:gd name="connsiteY43" fmla="*/ 2001911 h 2543915"/>
                <a:gd name="connsiteX44" fmla="*/ 1025163 w 1364412"/>
                <a:gd name="connsiteY44" fmla="*/ 1625209 h 2543915"/>
                <a:gd name="connsiteX45" fmla="*/ 1061895 w 1364412"/>
                <a:gd name="connsiteY45" fmla="*/ 1512277 h 2543915"/>
                <a:gd name="connsiteX46" fmla="*/ 1129746 w 1364412"/>
                <a:gd name="connsiteY46" fmla="*/ 1698553 h 2543915"/>
                <a:gd name="connsiteX47" fmla="*/ 1200085 w 1364412"/>
                <a:gd name="connsiteY47" fmla="*/ 1923637 h 2543915"/>
                <a:gd name="connsiteX48" fmla="*/ 1291667 w 1364412"/>
                <a:gd name="connsiteY48" fmla="*/ 2137118 h 2543915"/>
                <a:gd name="connsiteX49" fmla="*/ 1214153 w 1364412"/>
                <a:gd name="connsiteY49" fmla="*/ 1853298 h 2543915"/>
                <a:gd name="connsiteX50" fmla="*/ 1163104 w 1364412"/>
                <a:gd name="connsiteY50" fmla="*/ 1661160 h 2543915"/>
                <a:gd name="connsiteX51" fmla="*/ 1073032 w 1364412"/>
                <a:gd name="connsiteY51" fmla="*/ 1416342 h 2543915"/>
                <a:gd name="connsiteX52" fmla="*/ 1041965 w 1364412"/>
                <a:gd name="connsiteY52" fmla="*/ 1300283 h 2543915"/>
                <a:gd name="connsiteX53" fmla="*/ 1030633 w 1364412"/>
                <a:gd name="connsiteY53" fmla="*/ 1145344 h 2543915"/>
                <a:gd name="connsiteX54" fmla="*/ 939194 w 1364412"/>
                <a:gd name="connsiteY54" fmla="*/ 1011702 h 2543915"/>
                <a:gd name="connsiteX55" fmla="*/ 1159001 w 1364412"/>
                <a:gd name="connsiteY55" fmla="*/ 1245577 h 2543915"/>
                <a:gd name="connsiteX56" fmla="*/ 1159001 w 1364412"/>
                <a:gd name="connsiteY56" fmla="*/ 1245577 h 2543915"/>
                <a:gd name="connsiteX57" fmla="*/ 1214153 w 1364412"/>
                <a:gd name="connsiteY57" fmla="*/ 1410166 h 2543915"/>
                <a:gd name="connsiteX58" fmla="*/ 1278967 w 1364412"/>
                <a:gd name="connsiteY58" fmla="*/ 1739118 h 2543915"/>
                <a:gd name="connsiteX59" fmla="*/ 1363373 w 1364412"/>
                <a:gd name="connsiteY59" fmla="*/ 2264703 h 2543915"/>
                <a:gd name="connsiteX60" fmla="*/ 1322733 w 1364412"/>
                <a:gd name="connsiteY60" fmla="*/ 1746348 h 2543915"/>
                <a:gd name="connsiteX61" fmla="*/ 1273496 w 1364412"/>
                <a:gd name="connsiteY61" fmla="*/ 1448971 h 2543915"/>
                <a:gd name="connsiteX62" fmla="*/ 1229535 w 1364412"/>
                <a:gd name="connsiteY62" fmla="*/ 1223108 h 2543915"/>
                <a:gd name="connsiteX63" fmla="*/ 1353026 w 1364412"/>
                <a:gd name="connsiteY63" fmla="*/ 1283801 h 2543915"/>
                <a:gd name="connsiteX64" fmla="*/ 1353739 w 1364412"/>
                <a:gd name="connsiteY64" fmla="*/ 1251247 h 2543915"/>
                <a:gd name="connsiteX65" fmla="*/ 1235201 w 1364412"/>
                <a:gd name="connsiteY65" fmla="*/ 1155310 h 2543915"/>
                <a:gd name="connsiteX66" fmla="*/ 1143368 w 1364412"/>
                <a:gd name="connsiteY66" fmla="*/ 1007402 h 2543915"/>
                <a:gd name="connsiteX67" fmla="*/ 985305 w 1364412"/>
                <a:gd name="connsiteY67" fmla="*/ 812604 h 2543915"/>
                <a:gd name="connsiteX68" fmla="*/ 753477 w 1364412"/>
                <a:gd name="connsiteY68" fmla="*/ 795384 h 2543915"/>
                <a:gd name="connsiteX69" fmla="*/ 631294 w 1364412"/>
                <a:gd name="connsiteY69" fmla="*/ 784873 h 2543915"/>
                <a:gd name="connsiteX70" fmla="*/ 584765 w 1364412"/>
                <a:gd name="connsiteY70" fmla="*/ 563098 h 2543915"/>
                <a:gd name="connsiteX71" fmla="*/ 626969 w 1364412"/>
                <a:gd name="connsiteY71" fmla="*/ 252242 h 2543915"/>
                <a:gd name="connsiteX72" fmla="*/ 752601 w 1364412"/>
                <a:gd name="connsiteY72" fmla="*/ 102577 h 2543915"/>
                <a:gd name="connsiteX73" fmla="*/ 1032001 w 1364412"/>
                <a:gd name="connsiteY73" fmla="*/ 89877 h 2543915"/>
                <a:gd name="connsiteX74" fmla="*/ 1032001 w 1364412"/>
                <a:gd name="connsiteY74"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76659 w 1364412"/>
                <a:gd name="connsiteY25" fmla="*/ 1023771 h 2543915"/>
                <a:gd name="connsiteX26" fmla="*/ 432800 w 1364412"/>
                <a:gd name="connsiteY26" fmla="*/ 937274 h 2543915"/>
                <a:gd name="connsiteX27" fmla="*/ 496298 w 1364412"/>
                <a:gd name="connsiteY27" fmla="*/ 989607 h 2543915"/>
                <a:gd name="connsiteX28" fmla="*/ 636848 w 1364412"/>
                <a:gd name="connsiteY28" fmla="*/ 941793 h 2543915"/>
                <a:gd name="connsiteX29" fmla="*/ 643967 w 1364412"/>
                <a:gd name="connsiteY29" fmla="*/ 847969 h 2543915"/>
                <a:gd name="connsiteX30" fmla="*/ 739901 w 1364412"/>
                <a:gd name="connsiteY30" fmla="*/ 864968 h 2543915"/>
                <a:gd name="connsiteX31" fmla="*/ 704267 w 1364412"/>
                <a:gd name="connsiteY31" fmla="*/ 1103277 h 2543915"/>
                <a:gd name="connsiteX32" fmla="*/ 724271 w 1364412"/>
                <a:gd name="connsiteY32" fmla="*/ 1238543 h 2543915"/>
                <a:gd name="connsiteX33" fmla="*/ 790701 w 1364412"/>
                <a:gd name="connsiteY33" fmla="*/ 1397977 h 2543915"/>
                <a:gd name="connsiteX34" fmla="*/ 892301 w 1364412"/>
                <a:gd name="connsiteY34" fmla="*/ 1474177 h 2543915"/>
                <a:gd name="connsiteX35" fmla="*/ 943101 w 1364412"/>
                <a:gd name="connsiteY35" fmla="*/ 1601177 h 2543915"/>
                <a:gd name="connsiteX36" fmla="*/ 964202 w 1364412"/>
                <a:gd name="connsiteY36" fmla="*/ 1791482 h 2543915"/>
                <a:gd name="connsiteX37" fmla="*/ 927666 w 1364412"/>
                <a:gd name="connsiteY37" fmla="*/ 1975144 h 2543915"/>
                <a:gd name="connsiteX38" fmla="*/ 831927 w 1364412"/>
                <a:gd name="connsiteY38" fmla="*/ 2200226 h 2543915"/>
                <a:gd name="connsiteX39" fmla="*/ 960934 w 1364412"/>
                <a:gd name="connsiteY39" fmla="*/ 2015078 h 2543915"/>
                <a:gd name="connsiteX40" fmla="*/ 1002302 w 1364412"/>
                <a:gd name="connsiteY40" fmla="*/ 2319411 h 2543915"/>
                <a:gd name="connsiteX41" fmla="*/ 1036104 w 1364412"/>
                <a:gd name="connsiteY41" fmla="*/ 2543712 h 2543915"/>
                <a:gd name="connsiteX42" fmla="*/ 1020669 w 1364412"/>
                <a:gd name="connsiteY42" fmla="*/ 2281506 h 2543915"/>
                <a:gd name="connsiteX43" fmla="*/ 1012462 w 1364412"/>
                <a:gd name="connsiteY43" fmla="*/ 2001911 h 2543915"/>
                <a:gd name="connsiteX44" fmla="*/ 1025163 w 1364412"/>
                <a:gd name="connsiteY44" fmla="*/ 1625209 h 2543915"/>
                <a:gd name="connsiteX45" fmla="*/ 1061895 w 1364412"/>
                <a:gd name="connsiteY45" fmla="*/ 1512277 h 2543915"/>
                <a:gd name="connsiteX46" fmla="*/ 1129746 w 1364412"/>
                <a:gd name="connsiteY46" fmla="*/ 1698553 h 2543915"/>
                <a:gd name="connsiteX47" fmla="*/ 1200085 w 1364412"/>
                <a:gd name="connsiteY47" fmla="*/ 1923637 h 2543915"/>
                <a:gd name="connsiteX48" fmla="*/ 1291667 w 1364412"/>
                <a:gd name="connsiteY48" fmla="*/ 2137118 h 2543915"/>
                <a:gd name="connsiteX49" fmla="*/ 1214153 w 1364412"/>
                <a:gd name="connsiteY49" fmla="*/ 1853298 h 2543915"/>
                <a:gd name="connsiteX50" fmla="*/ 1163104 w 1364412"/>
                <a:gd name="connsiteY50" fmla="*/ 1661160 h 2543915"/>
                <a:gd name="connsiteX51" fmla="*/ 1073032 w 1364412"/>
                <a:gd name="connsiteY51" fmla="*/ 1416342 h 2543915"/>
                <a:gd name="connsiteX52" fmla="*/ 1041965 w 1364412"/>
                <a:gd name="connsiteY52" fmla="*/ 1300283 h 2543915"/>
                <a:gd name="connsiteX53" fmla="*/ 1030633 w 1364412"/>
                <a:gd name="connsiteY53" fmla="*/ 1145344 h 2543915"/>
                <a:gd name="connsiteX54" fmla="*/ 939194 w 1364412"/>
                <a:gd name="connsiteY54" fmla="*/ 1011702 h 2543915"/>
                <a:gd name="connsiteX55" fmla="*/ 1159001 w 1364412"/>
                <a:gd name="connsiteY55" fmla="*/ 1245577 h 2543915"/>
                <a:gd name="connsiteX56" fmla="*/ 1159001 w 1364412"/>
                <a:gd name="connsiteY56" fmla="*/ 1245577 h 2543915"/>
                <a:gd name="connsiteX57" fmla="*/ 1214153 w 1364412"/>
                <a:gd name="connsiteY57" fmla="*/ 1410166 h 2543915"/>
                <a:gd name="connsiteX58" fmla="*/ 1278967 w 1364412"/>
                <a:gd name="connsiteY58" fmla="*/ 1739118 h 2543915"/>
                <a:gd name="connsiteX59" fmla="*/ 1363373 w 1364412"/>
                <a:gd name="connsiteY59" fmla="*/ 2264703 h 2543915"/>
                <a:gd name="connsiteX60" fmla="*/ 1322733 w 1364412"/>
                <a:gd name="connsiteY60" fmla="*/ 1746348 h 2543915"/>
                <a:gd name="connsiteX61" fmla="*/ 1273496 w 1364412"/>
                <a:gd name="connsiteY61" fmla="*/ 1448971 h 2543915"/>
                <a:gd name="connsiteX62" fmla="*/ 1229535 w 1364412"/>
                <a:gd name="connsiteY62" fmla="*/ 1223108 h 2543915"/>
                <a:gd name="connsiteX63" fmla="*/ 1353026 w 1364412"/>
                <a:gd name="connsiteY63" fmla="*/ 1283801 h 2543915"/>
                <a:gd name="connsiteX64" fmla="*/ 1353739 w 1364412"/>
                <a:gd name="connsiteY64" fmla="*/ 1251247 h 2543915"/>
                <a:gd name="connsiteX65" fmla="*/ 1235201 w 1364412"/>
                <a:gd name="connsiteY65" fmla="*/ 1155310 h 2543915"/>
                <a:gd name="connsiteX66" fmla="*/ 1143368 w 1364412"/>
                <a:gd name="connsiteY66" fmla="*/ 1007402 h 2543915"/>
                <a:gd name="connsiteX67" fmla="*/ 985305 w 1364412"/>
                <a:gd name="connsiteY67" fmla="*/ 812604 h 2543915"/>
                <a:gd name="connsiteX68" fmla="*/ 753477 w 1364412"/>
                <a:gd name="connsiteY68" fmla="*/ 795384 h 2543915"/>
                <a:gd name="connsiteX69" fmla="*/ 631294 w 1364412"/>
                <a:gd name="connsiteY69" fmla="*/ 784873 h 2543915"/>
                <a:gd name="connsiteX70" fmla="*/ 584765 w 1364412"/>
                <a:gd name="connsiteY70" fmla="*/ 563098 h 2543915"/>
                <a:gd name="connsiteX71" fmla="*/ 626969 w 1364412"/>
                <a:gd name="connsiteY71" fmla="*/ 252242 h 2543915"/>
                <a:gd name="connsiteX72" fmla="*/ 752601 w 1364412"/>
                <a:gd name="connsiteY72" fmla="*/ 102577 h 2543915"/>
                <a:gd name="connsiteX73" fmla="*/ 1032001 w 1364412"/>
                <a:gd name="connsiteY73" fmla="*/ 89877 h 2543915"/>
                <a:gd name="connsiteX74" fmla="*/ 1032001 w 1364412"/>
                <a:gd name="connsiteY74"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76659 w 1364412"/>
                <a:gd name="connsiteY25" fmla="*/ 1023771 h 2543915"/>
                <a:gd name="connsiteX26" fmla="*/ 432800 w 1364412"/>
                <a:gd name="connsiteY26" fmla="*/ 937274 h 2543915"/>
                <a:gd name="connsiteX27" fmla="*/ 496298 w 1364412"/>
                <a:gd name="connsiteY27" fmla="*/ 989607 h 2543915"/>
                <a:gd name="connsiteX28" fmla="*/ 636848 w 1364412"/>
                <a:gd name="connsiteY28" fmla="*/ 941793 h 2543915"/>
                <a:gd name="connsiteX29" fmla="*/ 643967 w 1364412"/>
                <a:gd name="connsiteY29" fmla="*/ 847969 h 2543915"/>
                <a:gd name="connsiteX30" fmla="*/ 739901 w 1364412"/>
                <a:gd name="connsiteY30" fmla="*/ 864968 h 2543915"/>
                <a:gd name="connsiteX31" fmla="*/ 704267 w 1364412"/>
                <a:gd name="connsiteY31" fmla="*/ 1103277 h 2543915"/>
                <a:gd name="connsiteX32" fmla="*/ 724271 w 1364412"/>
                <a:gd name="connsiteY32" fmla="*/ 1238543 h 2543915"/>
                <a:gd name="connsiteX33" fmla="*/ 790701 w 1364412"/>
                <a:gd name="connsiteY33" fmla="*/ 1397977 h 2543915"/>
                <a:gd name="connsiteX34" fmla="*/ 892301 w 1364412"/>
                <a:gd name="connsiteY34" fmla="*/ 1474177 h 2543915"/>
                <a:gd name="connsiteX35" fmla="*/ 943101 w 1364412"/>
                <a:gd name="connsiteY35" fmla="*/ 1601177 h 2543915"/>
                <a:gd name="connsiteX36" fmla="*/ 964202 w 1364412"/>
                <a:gd name="connsiteY36" fmla="*/ 1791482 h 2543915"/>
                <a:gd name="connsiteX37" fmla="*/ 927666 w 1364412"/>
                <a:gd name="connsiteY37" fmla="*/ 1975144 h 2543915"/>
                <a:gd name="connsiteX38" fmla="*/ 831927 w 1364412"/>
                <a:gd name="connsiteY38" fmla="*/ 2200226 h 2543915"/>
                <a:gd name="connsiteX39" fmla="*/ 960934 w 1364412"/>
                <a:gd name="connsiteY39" fmla="*/ 2015078 h 2543915"/>
                <a:gd name="connsiteX40" fmla="*/ 1002302 w 1364412"/>
                <a:gd name="connsiteY40" fmla="*/ 2319411 h 2543915"/>
                <a:gd name="connsiteX41" fmla="*/ 1036104 w 1364412"/>
                <a:gd name="connsiteY41" fmla="*/ 2543712 h 2543915"/>
                <a:gd name="connsiteX42" fmla="*/ 1020669 w 1364412"/>
                <a:gd name="connsiteY42" fmla="*/ 2281506 h 2543915"/>
                <a:gd name="connsiteX43" fmla="*/ 1012462 w 1364412"/>
                <a:gd name="connsiteY43" fmla="*/ 2001911 h 2543915"/>
                <a:gd name="connsiteX44" fmla="*/ 1025163 w 1364412"/>
                <a:gd name="connsiteY44" fmla="*/ 1625209 h 2543915"/>
                <a:gd name="connsiteX45" fmla="*/ 1061895 w 1364412"/>
                <a:gd name="connsiteY45" fmla="*/ 1512277 h 2543915"/>
                <a:gd name="connsiteX46" fmla="*/ 1129746 w 1364412"/>
                <a:gd name="connsiteY46" fmla="*/ 1698553 h 2543915"/>
                <a:gd name="connsiteX47" fmla="*/ 1200085 w 1364412"/>
                <a:gd name="connsiteY47" fmla="*/ 1923637 h 2543915"/>
                <a:gd name="connsiteX48" fmla="*/ 1291667 w 1364412"/>
                <a:gd name="connsiteY48" fmla="*/ 2137118 h 2543915"/>
                <a:gd name="connsiteX49" fmla="*/ 1214153 w 1364412"/>
                <a:gd name="connsiteY49" fmla="*/ 1853298 h 2543915"/>
                <a:gd name="connsiteX50" fmla="*/ 1163104 w 1364412"/>
                <a:gd name="connsiteY50" fmla="*/ 1661160 h 2543915"/>
                <a:gd name="connsiteX51" fmla="*/ 1073032 w 1364412"/>
                <a:gd name="connsiteY51" fmla="*/ 1416342 h 2543915"/>
                <a:gd name="connsiteX52" fmla="*/ 1041965 w 1364412"/>
                <a:gd name="connsiteY52" fmla="*/ 1300283 h 2543915"/>
                <a:gd name="connsiteX53" fmla="*/ 1030633 w 1364412"/>
                <a:gd name="connsiteY53" fmla="*/ 1145344 h 2543915"/>
                <a:gd name="connsiteX54" fmla="*/ 939194 w 1364412"/>
                <a:gd name="connsiteY54" fmla="*/ 1011702 h 2543915"/>
                <a:gd name="connsiteX55" fmla="*/ 1159001 w 1364412"/>
                <a:gd name="connsiteY55" fmla="*/ 1245577 h 2543915"/>
                <a:gd name="connsiteX56" fmla="*/ 1159001 w 1364412"/>
                <a:gd name="connsiteY56" fmla="*/ 1245577 h 2543915"/>
                <a:gd name="connsiteX57" fmla="*/ 1214153 w 1364412"/>
                <a:gd name="connsiteY57" fmla="*/ 1410166 h 2543915"/>
                <a:gd name="connsiteX58" fmla="*/ 1278967 w 1364412"/>
                <a:gd name="connsiteY58" fmla="*/ 1739118 h 2543915"/>
                <a:gd name="connsiteX59" fmla="*/ 1363373 w 1364412"/>
                <a:gd name="connsiteY59" fmla="*/ 2264703 h 2543915"/>
                <a:gd name="connsiteX60" fmla="*/ 1322733 w 1364412"/>
                <a:gd name="connsiteY60" fmla="*/ 1746348 h 2543915"/>
                <a:gd name="connsiteX61" fmla="*/ 1273496 w 1364412"/>
                <a:gd name="connsiteY61" fmla="*/ 1448971 h 2543915"/>
                <a:gd name="connsiteX62" fmla="*/ 1229535 w 1364412"/>
                <a:gd name="connsiteY62" fmla="*/ 1223108 h 2543915"/>
                <a:gd name="connsiteX63" fmla="*/ 1353026 w 1364412"/>
                <a:gd name="connsiteY63" fmla="*/ 1283801 h 2543915"/>
                <a:gd name="connsiteX64" fmla="*/ 1353739 w 1364412"/>
                <a:gd name="connsiteY64" fmla="*/ 1251247 h 2543915"/>
                <a:gd name="connsiteX65" fmla="*/ 1235201 w 1364412"/>
                <a:gd name="connsiteY65" fmla="*/ 1155310 h 2543915"/>
                <a:gd name="connsiteX66" fmla="*/ 1143368 w 1364412"/>
                <a:gd name="connsiteY66" fmla="*/ 1007402 h 2543915"/>
                <a:gd name="connsiteX67" fmla="*/ 985305 w 1364412"/>
                <a:gd name="connsiteY67" fmla="*/ 812604 h 2543915"/>
                <a:gd name="connsiteX68" fmla="*/ 753477 w 1364412"/>
                <a:gd name="connsiteY68" fmla="*/ 795384 h 2543915"/>
                <a:gd name="connsiteX69" fmla="*/ 631294 w 1364412"/>
                <a:gd name="connsiteY69" fmla="*/ 784873 h 2543915"/>
                <a:gd name="connsiteX70" fmla="*/ 584765 w 1364412"/>
                <a:gd name="connsiteY70" fmla="*/ 475893 h 2543915"/>
                <a:gd name="connsiteX71" fmla="*/ 626969 w 1364412"/>
                <a:gd name="connsiteY71" fmla="*/ 252242 h 2543915"/>
                <a:gd name="connsiteX72" fmla="*/ 752601 w 1364412"/>
                <a:gd name="connsiteY72" fmla="*/ 102577 h 2543915"/>
                <a:gd name="connsiteX73" fmla="*/ 1032001 w 1364412"/>
                <a:gd name="connsiteY73" fmla="*/ 89877 h 2543915"/>
                <a:gd name="connsiteX74" fmla="*/ 1032001 w 1364412"/>
                <a:gd name="connsiteY74"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76659 w 1364412"/>
                <a:gd name="connsiteY25" fmla="*/ 1023771 h 2543915"/>
                <a:gd name="connsiteX26" fmla="*/ 432800 w 1364412"/>
                <a:gd name="connsiteY26" fmla="*/ 937274 h 2543915"/>
                <a:gd name="connsiteX27" fmla="*/ 496298 w 1364412"/>
                <a:gd name="connsiteY27" fmla="*/ 989607 h 2543915"/>
                <a:gd name="connsiteX28" fmla="*/ 636848 w 1364412"/>
                <a:gd name="connsiteY28" fmla="*/ 941793 h 2543915"/>
                <a:gd name="connsiteX29" fmla="*/ 643967 w 1364412"/>
                <a:gd name="connsiteY29" fmla="*/ 847969 h 2543915"/>
                <a:gd name="connsiteX30" fmla="*/ 739901 w 1364412"/>
                <a:gd name="connsiteY30" fmla="*/ 864968 h 2543915"/>
                <a:gd name="connsiteX31" fmla="*/ 704267 w 1364412"/>
                <a:gd name="connsiteY31" fmla="*/ 1103277 h 2543915"/>
                <a:gd name="connsiteX32" fmla="*/ 724271 w 1364412"/>
                <a:gd name="connsiteY32" fmla="*/ 1238543 h 2543915"/>
                <a:gd name="connsiteX33" fmla="*/ 790701 w 1364412"/>
                <a:gd name="connsiteY33" fmla="*/ 1397977 h 2543915"/>
                <a:gd name="connsiteX34" fmla="*/ 892301 w 1364412"/>
                <a:gd name="connsiteY34" fmla="*/ 1474177 h 2543915"/>
                <a:gd name="connsiteX35" fmla="*/ 943101 w 1364412"/>
                <a:gd name="connsiteY35" fmla="*/ 1601177 h 2543915"/>
                <a:gd name="connsiteX36" fmla="*/ 964202 w 1364412"/>
                <a:gd name="connsiteY36" fmla="*/ 1791482 h 2543915"/>
                <a:gd name="connsiteX37" fmla="*/ 927666 w 1364412"/>
                <a:gd name="connsiteY37" fmla="*/ 1975144 h 2543915"/>
                <a:gd name="connsiteX38" fmla="*/ 831927 w 1364412"/>
                <a:gd name="connsiteY38" fmla="*/ 2200226 h 2543915"/>
                <a:gd name="connsiteX39" fmla="*/ 960934 w 1364412"/>
                <a:gd name="connsiteY39" fmla="*/ 2015078 h 2543915"/>
                <a:gd name="connsiteX40" fmla="*/ 1002302 w 1364412"/>
                <a:gd name="connsiteY40" fmla="*/ 2319411 h 2543915"/>
                <a:gd name="connsiteX41" fmla="*/ 1036104 w 1364412"/>
                <a:gd name="connsiteY41" fmla="*/ 2543712 h 2543915"/>
                <a:gd name="connsiteX42" fmla="*/ 1020669 w 1364412"/>
                <a:gd name="connsiteY42" fmla="*/ 2281506 h 2543915"/>
                <a:gd name="connsiteX43" fmla="*/ 1012462 w 1364412"/>
                <a:gd name="connsiteY43" fmla="*/ 2001911 h 2543915"/>
                <a:gd name="connsiteX44" fmla="*/ 1025163 w 1364412"/>
                <a:gd name="connsiteY44" fmla="*/ 1625209 h 2543915"/>
                <a:gd name="connsiteX45" fmla="*/ 1061895 w 1364412"/>
                <a:gd name="connsiteY45" fmla="*/ 1512277 h 2543915"/>
                <a:gd name="connsiteX46" fmla="*/ 1129746 w 1364412"/>
                <a:gd name="connsiteY46" fmla="*/ 1698553 h 2543915"/>
                <a:gd name="connsiteX47" fmla="*/ 1200085 w 1364412"/>
                <a:gd name="connsiteY47" fmla="*/ 1923637 h 2543915"/>
                <a:gd name="connsiteX48" fmla="*/ 1291667 w 1364412"/>
                <a:gd name="connsiteY48" fmla="*/ 2137118 h 2543915"/>
                <a:gd name="connsiteX49" fmla="*/ 1214153 w 1364412"/>
                <a:gd name="connsiteY49" fmla="*/ 1853298 h 2543915"/>
                <a:gd name="connsiteX50" fmla="*/ 1163104 w 1364412"/>
                <a:gd name="connsiteY50" fmla="*/ 1661160 h 2543915"/>
                <a:gd name="connsiteX51" fmla="*/ 1073032 w 1364412"/>
                <a:gd name="connsiteY51" fmla="*/ 1416342 h 2543915"/>
                <a:gd name="connsiteX52" fmla="*/ 1041965 w 1364412"/>
                <a:gd name="connsiteY52" fmla="*/ 1300283 h 2543915"/>
                <a:gd name="connsiteX53" fmla="*/ 1030633 w 1364412"/>
                <a:gd name="connsiteY53" fmla="*/ 1145344 h 2543915"/>
                <a:gd name="connsiteX54" fmla="*/ 939194 w 1364412"/>
                <a:gd name="connsiteY54" fmla="*/ 1011702 h 2543915"/>
                <a:gd name="connsiteX55" fmla="*/ 1159001 w 1364412"/>
                <a:gd name="connsiteY55" fmla="*/ 1245577 h 2543915"/>
                <a:gd name="connsiteX56" fmla="*/ 1159001 w 1364412"/>
                <a:gd name="connsiteY56" fmla="*/ 1245577 h 2543915"/>
                <a:gd name="connsiteX57" fmla="*/ 1214153 w 1364412"/>
                <a:gd name="connsiteY57" fmla="*/ 1410166 h 2543915"/>
                <a:gd name="connsiteX58" fmla="*/ 1278967 w 1364412"/>
                <a:gd name="connsiteY58" fmla="*/ 1739118 h 2543915"/>
                <a:gd name="connsiteX59" fmla="*/ 1363373 w 1364412"/>
                <a:gd name="connsiteY59" fmla="*/ 2264703 h 2543915"/>
                <a:gd name="connsiteX60" fmla="*/ 1322733 w 1364412"/>
                <a:gd name="connsiteY60" fmla="*/ 1746348 h 2543915"/>
                <a:gd name="connsiteX61" fmla="*/ 1273496 w 1364412"/>
                <a:gd name="connsiteY61" fmla="*/ 1448971 h 2543915"/>
                <a:gd name="connsiteX62" fmla="*/ 1229535 w 1364412"/>
                <a:gd name="connsiteY62" fmla="*/ 1223108 h 2543915"/>
                <a:gd name="connsiteX63" fmla="*/ 1353026 w 1364412"/>
                <a:gd name="connsiteY63" fmla="*/ 1283801 h 2543915"/>
                <a:gd name="connsiteX64" fmla="*/ 1353739 w 1364412"/>
                <a:gd name="connsiteY64" fmla="*/ 1251247 h 2543915"/>
                <a:gd name="connsiteX65" fmla="*/ 1235201 w 1364412"/>
                <a:gd name="connsiteY65" fmla="*/ 1155310 h 2543915"/>
                <a:gd name="connsiteX66" fmla="*/ 1143368 w 1364412"/>
                <a:gd name="connsiteY66" fmla="*/ 1007402 h 2543915"/>
                <a:gd name="connsiteX67" fmla="*/ 985305 w 1364412"/>
                <a:gd name="connsiteY67" fmla="*/ 812604 h 2543915"/>
                <a:gd name="connsiteX68" fmla="*/ 753477 w 1364412"/>
                <a:gd name="connsiteY68" fmla="*/ 795384 h 2543915"/>
                <a:gd name="connsiteX69" fmla="*/ 631294 w 1364412"/>
                <a:gd name="connsiteY69" fmla="*/ 784873 h 2543915"/>
                <a:gd name="connsiteX70" fmla="*/ 631951 w 1364412"/>
                <a:gd name="connsiteY70" fmla="*/ 689234 h 2543915"/>
                <a:gd name="connsiteX71" fmla="*/ 584765 w 1364412"/>
                <a:gd name="connsiteY71" fmla="*/ 475893 h 2543915"/>
                <a:gd name="connsiteX72" fmla="*/ 626969 w 1364412"/>
                <a:gd name="connsiteY72" fmla="*/ 252242 h 2543915"/>
                <a:gd name="connsiteX73" fmla="*/ 752601 w 1364412"/>
                <a:gd name="connsiteY73" fmla="*/ 102577 h 2543915"/>
                <a:gd name="connsiteX74" fmla="*/ 1032001 w 1364412"/>
                <a:gd name="connsiteY74" fmla="*/ 89877 h 2543915"/>
                <a:gd name="connsiteX75" fmla="*/ 1032001 w 1364412"/>
                <a:gd name="connsiteY75"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76659 w 1364412"/>
                <a:gd name="connsiteY25" fmla="*/ 1023771 h 2543915"/>
                <a:gd name="connsiteX26" fmla="*/ 432800 w 1364412"/>
                <a:gd name="connsiteY26" fmla="*/ 937274 h 2543915"/>
                <a:gd name="connsiteX27" fmla="*/ 496298 w 1364412"/>
                <a:gd name="connsiteY27" fmla="*/ 989607 h 2543915"/>
                <a:gd name="connsiteX28" fmla="*/ 636848 w 1364412"/>
                <a:gd name="connsiteY28" fmla="*/ 941793 h 2543915"/>
                <a:gd name="connsiteX29" fmla="*/ 643967 w 1364412"/>
                <a:gd name="connsiteY29" fmla="*/ 847969 h 2543915"/>
                <a:gd name="connsiteX30" fmla="*/ 739901 w 1364412"/>
                <a:gd name="connsiteY30" fmla="*/ 864968 h 2543915"/>
                <a:gd name="connsiteX31" fmla="*/ 704267 w 1364412"/>
                <a:gd name="connsiteY31" fmla="*/ 1103277 h 2543915"/>
                <a:gd name="connsiteX32" fmla="*/ 724271 w 1364412"/>
                <a:gd name="connsiteY32" fmla="*/ 1238543 h 2543915"/>
                <a:gd name="connsiteX33" fmla="*/ 790701 w 1364412"/>
                <a:gd name="connsiteY33" fmla="*/ 1397977 h 2543915"/>
                <a:gd name="connsiteX34" fmla="*/ 892301 w 1364412"/>
                <a:gd name="connsiteY34" fmla="*/ 1474177 h 2543915"/>
                <a:gd name="connsiteX35" fmla="*/ 943101 w 1364412"/>
                <a:gd name="connsiteY35" fmla="*/ 1601177 h 2543915"/>
                <a:gd name="connsiteX36" fmla="*/ 964202 w 1364412"/>
                <a:gd name="connsiteY36" fmla="*/ 1791482 h 2543915"/>
                <a:gd name="connsiteX37" fmla="*/ 927666 w 1364412"/>
                <a:gd name="connsiteY37" fmla="*/ 1975144 h 2543915"/>
                <a:gd name="connsiteX38" fmla="*/ 831927 w 1364412"/>
                <a:gd name="connsiteY38" fmla="*/ 2200226 h 2543915"/>
                <a:gd name="connsiteX39" fmla="*/ 960934 w 1364412"/>
                <a:gd name="connsiteY39" fmla="*/ 2015078 h 2543915"/>
                <a:gd name="connsiteX40" fmla="*/ 1002302 w 1364412"/>
                <a:gd name="connsiteY40" fmla="*/ 2319411 h 2543915"/>
                <a:gd name="connsiteX41" fmla="*/ 1036104 w 1364412"/>
                <a:gd name="connsiteY41" fmla="*/ 2543712 h 2543915"/>
                <a:gd name="connsiteX42" fmla="*/ 1020669 w 1364412"/>
                <a:gd name="connsiteY42" fmla="*/ 2281506 h 2543915"/>
                <a:gd name="connsiteX43" fmla="*/ 1012462 w 1364412"/>
                <a:gd name="connsiteY43" fmla="*/ 2001911 h 2543915"/>
                <a:gd name="connsiteX44" fmla="*/ 1025163 w 1364412"/>
                <a:gd name="connsiteY44" fmla="*/ 1625209 h 2543915"/>
                <a:gd name="connsiteX45" fmla="*/ 1061895 w 1364412"/>
                <a:gd name="connsiteY45" fmla="*/ 1512277 h 2543915"/>
                <a:gd name="connsiteX46" fmla="*/ 1129746 w 1364412"/>
                <a:gd name="connsiteY46" fmla="*/ 1698553 h 2543915"/>
                <a:gd name="connsiteX47" fmla="*/ 1200085 w 1364412"/>
                <a:gd name="connsiteY47" fmla="*/ 1923637 h 2543915"/>
                <a:gd name="connsiteX48" fmla="*/ 1291667 w 1364412"/>
                <a:gd name="connsiteY48" fmla="*/ 2137118 h 2543915"/>
                <a:gd name="connsiteX49" fmla="*/ 1214153 w 1364412"/>
                <a:gd name="connsiteY49" fmla="*/ 1853298 h 2543915"/>
                <a:gd name="connsiteX50" fmla="*/ 1163104 w 1364412"/>
                <a:gd name="connsiteY50" fmla="*/ 1661160 h 2543915"/>
                <a:gd name="connsiteX51" fmla="*/ 1073032 w 1364412"/>
                <a:gd name="connsiteY51" fmla="*/ 1416342 h 2543915"/>
                <a:gd name="connsiteX52" fmla="*/ 1041965 w 1364412"/>
                <a:gd name="connsiteY52" fmla="*/ 1300283 h 2543915"/>
                <a:gd name="connsiteX53" fmla="*/ 1030633 w 1364412"/>
                <a:gd name="connsiteY53" fmla="*/ 1145344 h 2543915"/>
                <a:gd name="connsiteX54" fmla="*/ 939194 w 1364412"/>
                <a:gd name="connsiteY54" fmla="*/ 1011702 h 2543915"/>
                <a:gd name="connsiteX55" fmla="*/ 1159001 w 1364412"/>
                <a:gd name="connsiteY55" fmla="*/ 1245577 h 2543915"/>
                <a:gd name="connsiteX56" fmla="*/ 1159001 w 1364412"/>
                <a:gd name="connsiteY56" fmla="*/ 1245577 h 2543915"/>
                <a:gd name="connsiteX57" fmla="*/ 1214153 w 1364412"/>
                <a:gd name="connsiteY57" fmla="*/ 1410166 h 2543915"/>
                <a:gd name="connsiteX58" fmla="*/ 1278967 w 1364412"/>
                <a:gd name="connsiteY58" fmla="*/ 1739118 h 2543915"/>
                <a:gd name="connsiteX59" fmla="*/ 1363373 w 1364412"/>
                <a:gd name="connsiteY59" fmla="*/ 2264703 h 2543915"/>
                <a:gd name="connsiteX60" fmla="*/ 1322733 w 1364412"/>
                <a:gd name="connsiteY60" fmla="*/ 1746348 h 2543915"/>
                <a:gd name="connsiteX61" fmla="*/ 1273496 w 1364412"/>
                <a:gd name="connsiteY61" fmla="*/ 1448971 h 2543915"/>
                <a:gd name="connsiteX62" fmla="*/ 1229535 w 1364412"/>
                <a:gd name="connsiteY62" fmla="*/ 1223108 h 2543915"/>
                <a:gd name="connsiteX63" fmla="*/ 1353026 w 1364412"/>
                <a:gd name="connsiteY63" fmla="*/ 1283801 h 2543915"/>
                <a:gd name="connsiteX64" fmla="*/ 1353739 w 1364412"/>
                <a:gd name="connsiteY64" fmla="*/ 1251247 h 2543915"/>
                <a:gd name="connsiteX65" fmla="*/ 1235201 w 1364412"/>
                <a:gd name="connsiteY65" fmla="*/ 1155310 h 2543915"/>
                <a:gd name="connsiteX66" fmla="*/ 1143368 w 1364412"/>
                <a:gd name="connsiteY66" fmla="*/ 1007402 h 2543915"/>
                <a:gd name="connsiteX67" fmla="*/ 985305 w 1364412"/>
                <a:gd name="connsiteY67" fmla="*/ 812604 h 2543915"/>
                <a:gd name="connsiteX68" fmla="*/ 753477 w 1364412"/>
                <a:gd name="connsiteY68" fmla="*/ 795384 h 2543915"/>
                <a:gd name="connsiteX69" fmla="*/ 636139 w 1364412"/>
                <a:gd name="connsiteY69" fmla="*/ 770339 h 2543915"/>
                <a:gd name="connsiteX70" fmla="*/ 631951 w 1364412"/>
                <a:gd name="connsiteY70" fmla="*/ 689234 h 2543915"/>
                <a:gd name="connsiteX71" fmla="*/ 584765 w 1364412"/>
                <a:gd name="connsiteY71" fmla="*/ 475893 h 2543915"/>
                <a:gd name="connsiteX72" fmla="*/ 626969 w 1364412"/>
                <a:gd name="connsiteY72" fmla="*/ 252242 h 2543915"/>
                <a:gd name="connsiteX73" fmla="*/ 752601 w 1364412"/>
                <a:gd name="connsiteY73" fmla="*/ 102577 h 2543915"/>
                <a:gd name="connsiteX74" fmla="*/ 1032001 w 1364412"/>
                <a:gd name="connsiteY74" fmla="*/ 89877 h 2543915"/>
                <a:gd name="connsiteX75" fmla="*/ 1032001 w 1364412"/>
                <a:gd name="connsiteY75"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76659 w 1364412"/>
                <a:gd name="connsiteY25" fmla="*/ 1023771 h 2543915"/>
                <a:gd name="connsiteX26" fmla="*/ 432800 w 1364412"/>
                <a:gd name="connsiteY26" fmla="*/ 937274 h 2543915"/>
                <a:gd name="connsiteX27" fmla="*/ 496298 w 1364412"/>
                <a:gd name="connsiteY27" fmla="*/ 989607 h 2543915"/>
                <a:gd name="connsiteX28" fmla="*/ 636848 w 1364412"/>
                <a:gd name="connsiteY28" fmla="*/ 941793 h 2543915"/>
                <a:gd name="connsiteX29" fmla="*/ 643967 w 1364412"/>
                <a:gd name="connsiteY29" fmla="*/ 847969 h 2543915"/>
                <a:gd name="connsiteX30" fmla="*/ 739901 w 1364412"/>
                <a:gd name="connsiteY30" fmla="*/ 864968 h 2543915"/>
                <a:gd name="connsiteX31" fmla="*/ 704267 w 1364412"/>
                <a:gd name="connsiteY31" fmla="*/ 1103277 h 2543915"/>
                <a:gd name="connsiteX32" fmla="*/ 724271 w 1364412"/>
                <a:gd name="connsiteY32" fmla="*/ 1238543 h 2543915"/>
                <a:gd name="connsiteX33" fmla="*/ 790701 w 1364412"/>
                <a:gd name="connsiteY33" fmla="*/ 1397977 h 2543915"/>
                <a:gd name="connsiteX34" fmla="*/ 892301 w 1364412"/>
                <a:gd name="connsiteY34" fmla="*/ 1474177 h 2543915"/>
                <a:gd name="connsiteX35" fmla="*/ 943101 w 1364412"/>
                <a:gd name="connsiteY35" fmla="*/ 1601177 h 2543915"/>
                <a:gd name="connsiteX36" fmla="*/ 964202 w 1364412"/>
                <a:gd name="connsiteY36" fmla="*/ 1791482 h 2543915"/>
                <a:gd name="connsiteX37" fmla="*/ 927666 w 1364412"/>
                <a:gd name="connsiteY37" fmla="*/ 1975144 h 2543915"/>
                <a:gd name="connsiteX38" fmla="*/ 831927 w 1364412"/>
                <a:gd name="connsiteY38" fmla="*/ 2200226 h 2543915"/>
                <a:gd name="connsiteX39" fmla="*/ 960934 w 1364412"/>
                <a:gd name="connsiteY39" fmla="*/ 2015078 h 2543915"/>
                <a:gd name="connsiteX40" fmla="*/ 1002302 w 1364412"/>
                <a:gd name="connsiteY40" fmla="*/ 2319411 h 2543915"/>
                <a:gd name="connsiteX41" fmla="*/ 1036104 w 1364412"/>
                <a:gd name="connsiteY41" fmla="*/ 2543712 h 2543915"/>
                <a:gd name="connsiteX42" fmla="*/ 1020669 w 1364412"/>
                <a:gd name="connsiteY42" fmla="*/ 2281506 h 2543915"/>
                <a:gd name="connsiteX43" fmla="*/ 1012462 w 1364412"/>
                <a:gd name="connsiteY43" fmla="*/ 2001911 h 2543915"/>
                <a:gd name="connsiteX44" fmla="*/ 1025163 w 1364412"/>
                <a:gd name="connsiteY44" fmla="*/ 1625209 h 2543915"/>
                <a:gd name="connsiteX45" fmla="*/ 1061895 w 1364412"/>
                <a:gd name="connsiteY45" fmla="*/ 1512277 h 2543915"/>
                <a:gd name="connsiteX46" fmla="*/ 1129746 w 1364412"/>
                <a:gd name="connsiteY46" fmla="*/ 1698553 h 2543915"/>
                <a:gd name="connsiteX47" fmla="*/ 1200085 w 1364412"/>
                <a:gd name="connsiteY47" fmla="*/ 1923637 h 2543915"/>
                <a:gd name="connsiteX48" fmla="*/ 1291667 w 1364412"/>
                <a:gd name="connsiteY48" fmla="*/ 2137118 h 2543915"/>
                <a:gd name="connsiteX49" fmla="*/ 1214153 w 1364412"/>
                <a:gd name="connsiteY49" fmla="*/ 1853298 h 2543915"/>
                <a:gd name="connsiteX50" fmla="*/ 1163104 w 1364412"/>
                <a:gd name="connsiteY50" fmla="*/ 1661160 h 2543915"/>
                <a:gd name="connsiteX51" fmla="*/ 1073032 w 1364412"/>
                <a:gd name="connsiteY51" fmla="*/ 1416342 h 2543915"/>
                <a:gd name="connsiteX52" fmla="*/ 1041965 w 1364412"/>
                <a:gd name="connsiteY52" fmla="*/ 1300283 h 2543915"/>
                <a:gd name="connsiteX53" fmla="*/ 1030633 w 1364412"/>
                <a:gd name="connsiteY53" fmla="*/ 1145344 h 2543915"/>
                <a:gd name="connsiteX54" fmla="*/ 939194 w 1364412"/>
                <a:gd name="connsiteY54" fmla="*/ 1011702 h 2543915"/>
                <a:gd name="connsiteX55" fmla="*/ 1159001 w 1364412"/>
                <a:gd name="connsiteY55" fmla="*/ 1245577 h 2543915"/>
                <a:gd name="connsiteX56" fmla="*/ 1159001 w 1364412"/>
                <a:gd name="connsiteY56" fmla="*/ 1245577 h 2543915"/>
                <a:gd name="connsiteX57" fmla="*/ 1214153 w 1364412"/>
                <a:gd name="connsiteY57" fmla="*/ 1410166 h 2543915"/>
                <a:gd name="connsiteX58" fmla="*/ 1278967 w 1364412"/>
                <a:gd name="connsiteY58" fmla="*/ 1739118 h 2543915"/>
                <a:gd name="connsiteX59" fmla="*/ 1363373 w 1364412"/>
                <a:gd name="connsiteY59" fmla="*/ 2264703 h 2543915"/>
                <a:gd name="connsiteX60" fmla="*/ 1322733 w 1364412"/>
                <a:gd name="connsiteY60" fmla="*/ 1746348 h 2543915"/>
                <a:gd name="connsiteX61" fmla="*/ 1273496 w 1364412"/>
                <a:gd name="connsiteY61" fmla="*/ 1448971 h 2543915"/>
                <a:gd name="connsiteX62" fmla="*/ 1229535 w 1364412"/>
                <a:gd name="connsiteY62" fmla="*/ 1223108 h 2543915"/>
                <a:gd name="connsiteX63" fmla="*/ 1353026 w 1364412"/>
                <a:gd name="connsiteY63" fmla="*/ 1283801 h 2543915"/>
                <a:gd name="connsiteX64" fmla="*/ 1353739 w 1364412"/>
                <a:gd name="connsiteY64" fmla="*/ 1251247 h 2543915"/>
                <a:gd name="connsiteX65" fmla="*/ 1235201 w 1364412"/>
                <a:gd name="connsiteY65" fmla="*/ 1155310 h 2543915"/>
                <a:gd name="connsiteX66" fmla="*/ 1143368 w 1364412"/>
                <a:gd name="connsiteY66" fmla="*/ 1007402 h 2543915"/>
                <a:gd name="connsiteX67" fmla="*/ 985305 w 1364412"/>
                <a:gd name="connsiteY67" fmla="*/ 812604 h 2543915"/>
                <a:gd name="connsiteX68" fmla="*/ 753477 w 1364412"/>
                <a:gd name="connsiteY68" fmla="*/ 795384 h 2543915"/>
                <a:gd name="connsiteX69" fmla="*/ 655517 w 1364412"/>
                <a:gd name="connsiteY69" fmla="*/ 780028 h 2543915"/>
                <a:gd name="connsiteX70" fmla="*/ 631951 w 1364412"/>
                <a:gd name="connsiteY70" fmla="*/ 689234 h 2543915"/>
                <a:gd name="connsiteX71" fmla="*/ 584765 w 1364412"/>
                <a:gd name="connsiteY71" fmla="*/ 475893 h 2543915"/>
                <a:gd name="connsiteX72" fmla="*/ 626969 w 1364412"/>
                <a:gd name="connsiteY72" fmla="*/ 252242 h 2543915"/>
                <a:gd name="connsiteX73" fmla="*/ 752601 w 1364412"/>
                <a:gd name="connsiteY73" fmla="*/ 102577 h 2543915"/>
                <a:gd name="connsiteX74" fmla="*/ 1032001 w 1364412"/>
                <a:gd name="connsiteY74" fmla="*/ 89877 h 2543915"/>
                <a:gd name="connsiteX75" fmla="*/ 1032001 w 1364412"/>
                <a:gd name="connsiteY75"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76659 w 1364412"/>
                <a:gd name="connsiteY25" fmla="*/ 1023771 h 2543915"/>
                <a:gd name="connsiteX26" fmla="*/ 432800 w 1364412"/>
                <a:gd name="connsiteY26" fmla="*/ 937274 h 2543915"/>
                <a:gd name="connsiteX27" fmla="*/ 496298 w 1364412"/>
                <a:gd name="connsiteY27" fmla="*/ 989607 h 2543915"/>
                <a:gd name="connsiteX28" fmla="*/ 636848 w 1364412"/>
                <a:gd name="connsiteY28" fmla="*/ 941793 h 2543915"/>
                <a:gd name="connsiteX29" fmla="*/ 643967 w 1364412"/>
                <a:gd name="connsiteY29" fmla="*/ 828589 h 2543915"/>
                <a:gd name="connsiteX30" fmla="*/ 739901 w 1364412"/>
                <a:gd name="connsiteY30" fmla="*/ 864968 h 2543915"/>
                <a:gd name="connsiteX31" fmla="*/ 704267 w 1364412"/>
                <a:gd name="connsiteY31" fmla="*/ 1103277 h 2543915"/>
                <a:gd name="connsiteX32" fmla="*/ 724271 w 1364412"/>
                <a:gd name="connsiteY32" fmla="*/ 1238543 h 2543915"/>
                <a:gd name="connsiteX33" fmla="*/ 790701 w 1364412"/>
                <a:gd name="connsiteY33" fmla="*/ 1397977 h 2543915"/>
                <a:gd name="connsiteX34" fmla="*/ 892301 w 1364412"/>
                <a:gd name="connsiteY34" fmla="*/ 1474177 h 2543915"/>
                <a:gd name="connsiteX35" fmla="*/ 943101 w 1364412"/>
                <a:gd name="connsiteY35" fmla="*/ 1601177 h 2543915"/>
                <a:gd name="connsiteX36" fmla="*/ 964202 w 1364412"/>
                <a:gd name="connsiteY36" fmla="*/ 1791482 h 2543915"/>
                <a:gd name="connsiteX37" fmla="*/ 927666 w 1364412"/>
                <a:gd name="connsiteY37" fmla="*/ 1975144 h 2543915"/>
                <a:gd name="connsiteX38" fmla="*/ 831927 w 1364412"/>
                <a:gd name="connsiteY38" fmla="*/ 2200226 h 2543915"/>
                <a:gd name="connsiteX39" fmla="*/ 960934 w 1364412"/>
                <a:gd name="connsiteY39" fmla="*/ 2015078 h 2543915"/>
                <a:gd name="connsiteX40" fmla="*/ 1002302 w 1364412"/>
                <a:gd name="connsiteY40" fmla="*/ 2319411 h 2543915"/>
                <a:gd name="connsiteX41" fmla="*/ 1036104 w 1364412"/>
                <a:gd name="connsiteY41" fmla="*/ 2543712 h 2543915"/>
                <a:gd name="connsiteX42" fmla="*/ 1020669 w 1364412"/>
                <a:gd name="connsiteY42" fmla="*/ 2281506 h 2543915"/>
                <a:gd name="connsiteX43" fmla="*/ 1012462 w 1364412"/>
                <a:gd name="connsiteY43" fmla="*/ 2001911 h 2543915"/>
                <a:gd name="connsiteX44" fmla="*/ 1025163 w 1364412"/>
                <a:gd name="connsiteY44" fmla="*/ 1625209 h 2543915"/>
                <a:gd name="connsiteX45" fmla="*/ 1061895 w 1364412"/>
                <a:gd name="connsiteY45" fmla="*/ 1512277 h 2543915"/>
                <a:gd name="connsiteX46" fmla="*/ 1129746 w 1364412"/>
                <a:gd name="connsiteY46" fmla="*/ 1698553 h 2543915"/>
                <a:gd name="connsiteX47" fmla="*/ 1200085 w 1364412"/>
                <a:gd name="connsiteY47" fmla="*/ 1923637 h 2543915"/>
                <a:gd name="connsiteX48" fmla="*/ 1291667 w 1364412"/>
                <a:gd name="connsiteY48" fmla="*/ 2137118 h 2543915"/>
                <a:gd name="connsiteX49" fmla="*/ 1214153 w 1364412"/>
                <a:gd name="connsiteY49" fmla="*/ 1853298 h 2543915"/>
                <a:gd name="connsiteX50" fmla="*/ 1163104 w 1364412"/>
                <a:gd name="connsiteY50" fmla="*/ 1661160 h 2543915"/>
                <a:gd name="connsiteX51" fmla="*/ 1073032 w 1364412"/>
                <a:gd name="connsiteY51" fmla="*/ 1416342 h 2543915"/>
                <a:gd name="connsiteX52" fmla="*/ 1041965 w 1364412"/>
                <a:gd name="connsiteY52" fmla="*/ 1300283 h 2543915"/>
                <a:gd name="connsiteX53" fmla="*/ 1030633 w 1364412"/>
                <a:gd name="connsiteY53" fmla="*/ 1145344 h 2543915"/>
                <a:gd name="connsiteX54" fmla="*/ 939194 w 1364412"/>
                <a:gd name="connsiteY54" fmla="*/ 1011702 h 2543915"/>
                <a:gd name="connsiteX55" fmla="*/ 1159001 w 1364412"/>
                <a:gd name="connsiteY55" fmla="*/ 1245577 h 2543915"/>
                <a:gd name="connsiteX56" fmla="*/ 1159001 w 1364412"/>
                <a:gd name="connsiteY56" fmla="*/ 1245577 h 2543915"/>
                <a:gd name="connsiteX57" fmla="*/ 1214153 w 1364412"/>
                <a:gd name="connsiteY57" fmla="*/ 1410166 h 2543915"/>
                <a:gd name="connsiteX58" fmla="*/ 1278967 w 1364412"/>
                <a:gd name="connsiteY58" fmla="*/ 1739118 h 2543915"/>
                <a:gd name="connsiteX59" fmla="*/ 1363373 w 1364412"/>
                <a:gd name="connsiteY59" fmla="*/ 2264703 h 2543915"/>
                <a:gd name="connsiteX60" fmla="*/ 1322733 w 1364412"/>
                <a:gd name="connsiteY60" fmla="*/ 1746348 h 2543915"/>
                <a:gd name="connsiteX61" fmla="*/ 1273496 w 1364412"/>
                <a:gd name="connsiteY61" fmla="*/ 1448971 h 2543915"/>
                <a:gd name="connsiteX62" fmla="*/ 1229535 w 1364412"/>
                <a:gd name="connsiteY62" fmla="*/ 1223108 h 2543915"/>
                <a:gd name="connsiteX63" fmla="*/ 1353026 w 1364412"/>
                <a:gd name="connsiteY63" fmla="*/ 1283801 h 2543915"/>
                <a:gd name="connsiteX64" fmla="*/ 1353739 w 1364412"/>
                <a:gd name="connsiteY64" fmla="*/ 1251247 h 2543915"/>
                <a:gd name="connsiteX65" fmla="*/ 1235201 w 1364412"/>
                <a:gd name="connsiteY65" fmla="*/ 1155310 h 2543915"/>
                <a:gd name="connsiteX66" fmla="*/ 1143368 w 1364412"/>
                <a:gd name="connsiteY66" fmla="*/ 1007402 h 2543915"/>
                <a:gd name="connsiteX67" fmla="*/ 985305 w 1364412"/>
                <a:gd name="connsiteY67" fmla="*/ 812604 h 2543915"/>
                <a:gd name="connsiteX68" fmla="*/ 753477 w 1364412"/>
                <a:gd name="connsiteY68" fmla="*/ 795384 h 2543915"/>
                <a:gd name="connsiteX69" fmla="*/ 655517 w 1364412"/>
                <a:gd name="connsiteY69" fmla="*/ 780028 h 2543915"/>
                <a:gd name="connsiteX70" fmla="*/ 631951 w 1364412"/>
                <a:gd name="connsiteY70" fmla="*/ 689234 h 2543915"/>
                <a:gd name="connsiteX71" fmla="*/ 584765 w 1364412"/>
                <a:gd name="connsiteY71" fmla="*/ 475893 h 2543915"/>
                <a:gd name="connsiteX72" fmla="*/ 626969 w 1364412"/>
                <a:gd name="connsiteY72" fmla="*/ 252242 h 2543915"/>
                <a:gd name="connsiteX73" fmla="*/ 752601 w 1364412"/>
                <a:gd name="connsiteY73" fmla="*/ 102577 h 2543915"/>
                <a:gd name="connsiteX74" fmla="*/ 1032001 w 1364412"/>
                <a:gd name="connsiteY74" fmla="*/ 89877 h 2543915"/>
                <a:gd name="connsiteX75" fmla="*/ 1032001 w 1364412"/>
                <a:gd name="connsiteY75"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76659 w 1364412"/>
                <a:gd name="connsiteY25" fmla="*/ 1023771 h 2543915"/>
                <a:gd name="connsiteX26" fmla="*/ 432800 w 1364412"/>
                <a:gd name="connsiteY26" fmla="*/ 937274 h 2543915"/>
                <a:gd name="connsiteX27" fmla="*/ 496298 w 1364412"/>
                <a:gd name="connsiteY27" fmla="*/ 989607 h 2543915"/>
                <a:gd name="connsiteX28" fmla="*/ 617470 w 1364412"/>
                <a:gd name="connsiteY28" fmla="*/ 956328 h 2543915"/>
                <a:gd name="connsiteX29" fmla="*/ 643967 w 1364412"/>
                <a:gd name="connsiteY29" fmla="*/ 828589 h 2543915"/>
                <a:gd name="connsiteX30" fmla="*/ 739901 w 1364412"/>
                <a:gd name="connsiteY30" fmla="*/ 864968 h 2543915"/>
                <a:gd name="connsiteX31" fmla="*/ 704267 w 1364412"/>
                <a:gd name="connsiteY31" fmla="*/ 1103277 h 2543915"/>
                <a:gd name="connsiteX32" fmla="*/ 724271 w 1364412"/>
                <a:gd name="connsiteY32" fmla="*/ 1238543 h 2543915"/>
                <a:gd name="connsiteX33" fmla="*/ 790701 w 1364412"/>
                <a:gd name="connsiteY33" fmla="*/ 1397977 h 2543915"/>
                <a:gd name="connsiteX34" fmla="*/ 892301 w 1364412"/>
                <a:gd name="connsiteY34" fmla="*/ 1474177 h 2543915"/>
                <a:gd name="connsiteX35" fmla="*/ 943101 w 1364412"/>
                <a:gd name="connsiteY35" fmla="*/ 1601177 h 2543915"/>
                <a:gd name="connsiteX36" fmla="*/ 964202 w 1364412"/>
                <a:gd name="connsiteY36" fmla="*/ 1791482 h 2543915"/>
                <a:gd name="connsiteX37" fmla="*/ 927666 w 1364412"/>
                <a:gd name="connsiteY37" fmla="*/ 1975144 h 2543915"/>
                <a:gd name="connsiteX38" fmla="*/ 831927 w 1364412"/>
                <a:gd name="connsiteY38" fmla="*/ 2200226 h 2543915"/>
                <a:gd name="connsiteX39" fmla="*/ 960934 w 1364412"/>
                <a:gd name="connsiteY39" fmla="*/ 2015078 h 2543915"/>
                <a:gd name="connsiteX40" fmla="*/ 1002302 w 1364412"/>
                <a:gd name="connsiteY40" fmla="*/ 2319411 h 2543915"/>
                <a:gd name="connsiteX41" fmla="*/ 1036104 w 1364412"/>
                <a:gd name="connsiteY41" fmla="*/ 2543712 h 2543915"/>
                <a:gd name="connsiteX42" fmla="*/ 1020669 w 1364412"/>
                <a:gd name="connsiteY42" fmla="*/ 2281506 h 2543915"/>
                <a:gd name="connsiteX43" fmla="*/ 1012462 w 1364412"/>
                <a:gd name="connsiteY43" fmla="*/ 2001911 h 2543915"/>
                <a:gd name="connsiteX44" fmla="*/ 1025163 w 1364412"/>
                <a:gd name="connsiteY44" fmla="*/ 1625209 h 2543915"/>
                <a:gd name="connsiteX45" fmla="*/ 1061895 w 1364412"/>
                <a:gd name="connsiteY45" fmla="*/ 1512277 h 2543915"/>
                <a:gd name="connsiteX46" fmla="*/ 1129746 w 1364412"/>
                <a:gd name="connsiteY46" fmla="*/ 1698553 h 2543915"/>
                <a:gd name="connsiteX47" fmla="*/ 1200085 w 1364412"/>
                <a:gd name="connsiteY47" fmla="*/ 1923637 h 2543915"/>
                <a:gd name="connsiteX48" fmla="*/ 1291667 w 1364412"/>
                <a:gd name="connsiteY48" fmla="*/ 2137118 h 2543915"/>
                <a:gd name="connsiteX49" fmla="*/ 1214153 w 1364412"/>
                <a:gd name="connsiteY49" fmla="*/ 1853298 h 2543915"/>
                <a:gd name="connsiteX50" fmla="*/ 1163104 w 1364412"/>
                <a:gd name="connsiteY50" fmla="*/ 1661160 h 2543915"/>
                <a:gd name="connsiteX51" fmla="*/ 1073032 w 1364412"/>
                <a:gd name="connsiteY51" fmla="*/ 1416342 h 2543915"/>
                <a:gd name="connsiteX52" fmla="*/ 1041965 w 1364412"/>
                <a:gd name="connsiteY52" fmla="*/ 1300283 h 2543915"/>
                <a:gd name="connsiteX53" fmla="*/ 1030633 w 1364412"/>
                <a:gd name="connsiteY53" fmla="*/ 1145344 h 2543915"/>
                <a:gd name="connsiteX54" fmla="*/ 939194 w 1364412"/>
                <a:gd name="connsiteY54" fmla="*/ 1011702 h 2543915"/>
                <a:gd name="connsiteX55" fmla="*/ 1159001 w 1364412"/>
                <a:gd name="connsiteY55" fmla="*/ 1245577 h 2543915"/>
                <a:gd name="connsiteX56" fmla="*/ 1159001 w 1364412"/>
                <a:gd name="connsiteY56" fmla="*/ 1245577 h 2543915"/>
                <a:gd name="connsiteX57" fmla="*/ 1214153 w 1364412"/>
                <a:gd name="connsiteY57" fmla="*/ 1410166 h 2543915"/>
                <a:gd name="connsiteX58" fmla="*/ 1278967 w 1364412"/>
                <a:gd name="connsiteY58" fmla="*/ 1739118 h 2543915"/>
                <a:gd name="connsiteX59" fmla="*/ 1363373 w 1364412"/>
                <a:gd name="connsiteY59" fmla="*/ 2264703 h 2543915"/>
                <a:gd name="connsiteX60" fmla="*/ 1322733 w 1364412"/>
                <a:gd name="connsiteY60" fmla="*/ 1746348 h 2543915"/>
                <a:gd name="connsiteX61" fmla="*/ 1273496 w 1364412"/>
                <a:gd name="connsiteY61" fmla="*/ 1448971 h 2543915"/>
                <a:gd name="connsiteX62" fmla="*/ 1229535 w 1364412"/>
                <a:gd name="connsiteY62" fmla="*/ 1223108 h 2543915"/>
                <a:gd name="connsiteX63" fmla="*/ 1353026 w 1364412"/>
                <a:gd name="connsiteY63" fmla="*/ 1283801 h 2543915"/>
                <a:gd name="connsiteX64" fmla="*/ 1353739 w 1364412"/>
                <a:gd name="connsiteY64" fmla="*/ 1251247 h 2543915"/>
                <a:gd name="connsiteX65" fmla="*/ 1235201 w 1364412"/>
                <a:gd name="connsiteY65" fmla="*/ 1155310 h 2543915"/>
                <a:gd name="connsiteX66" fmla="*/ 1143368 w 1364412"/>
                <a:gd name="connsiteY66" fmla="*/ 1007402 h 2543915"/>
                <a:gd name="connsiteX67" fmla="*/ 985305 w 1364412"/>
                <a:gd name="connsiteY67" fmla="*/ 812604 h 2543915"/>
                <a:gd name="connsiteX68" fmla="*/ 753477 w 1364412"/>
                <a:gd name="connsiteY68" fmla="*/ 795384 h 2543915"/>
                <a:gd name="connsiteX69" fmla="*/ 655517 w 1364412"/>
                <a:gd name="connsiteY69" fmla="*/ 780028 h 2543915"/>
                <a:gd name="connsiteX70" fmla="*/ 631951 w 1364412"/>
                <a:gd name="connsiteY70" fmla="*/ 689234 h 2543915"/>
                <a:gd name="connsiteX71" fmla="*/ 584765 w 1364412"/>
                <a:gd name="connsiteY71" fmla="*/ 475893 h 2543915"/>
                <a:gd name="connsiteX72" fmla="*/ 626969 w 1364412"/>
                <a:gd name="connsiteY72" fmla="*/ 252242 h 2543915"/>
                <a:gd name="connsiteX73" fmla="*/ 752601 w 1364412"/>
                <a:gd name="connsiteY73" fmla="*/ 102577 h 2543915"/>
                <a:gd name="connsiteX74" fmla="*/ 1032001 w 1364412"/>
                <a:gd name="connsiteY74" fmla="*/ 89877 h 2543915"/>
                <a:gd name="connsiteX75" fmla="*/ 1032001 w 1364412"/>
                <a:gd name="connsiteY75"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08312 w 1364412"/>
                <a:gd name="connsiteY3" fmla="*/ 945931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76659 w 1364412"/>
                <a:gd name="connsiteY25" fmla="*/ 1023771 h 2543915"/>
                <a:gd name="connsiteX26" fmla="*/ 432800 w 1364412"/>
                <a:gd name="connsiteY26" fmla="*/ 937274 h 2543915"/>
                <a:gd name="connsiteX27" fmla="*/ 447851 w 1364412"/>
                <a:gd name="connsiteY27" fmla="*/ 984762 h 2543915"/>
                <a:gd name="connsiteX28" fmla="*/ 496298 w 1364412"/>
                <a:gd name="connsiteY28" fmla="*/ 989607 h 2543915"/>
                <a:gd name="connsiteX29" fmla="*/ 617470 w 1364412"/>
                <a:gd name="connsiteY29" fmla="*/ 956328 h 2543915"/>
                <a:gd name="connsiteX30" fmla="*/ 643967 w 1364412"/>
                <a:gd name="connsiteY30" fmla="*/ 828589 h 2543915"/>
                <a:gd name="connsiteX31" fmla="*/ 739901 w 1364412"/>
                <a:gd name="connsiteY31" fmla="*/ 864968 h 2543915"/>
                <a:gd name="connsiteX32" fmla="*/ 704267 w 1364412"/>
                <a:gd name="connsiteY32" fmla="*/ 1103277 h 2543915"/>
                <a:gd name="connsiteX33" fmla="*/ 724271 w 1364412"/>
                <a:gd name="connsiteY33" fmla="*/ 1238543 h 2543915"/>
                <a:gd name="connsiteX34" fmla="*/ 790701 w 1364412"/>
                <a:gd name="connsiteY34" fmla="*/ 1397977 h 2543915"/>
                <a:gd name="connsiteX35" fmla="*/ 892301 w 1364412"/>
                <a:gd name="connsiteY35" fmla="*/ 1474177 h 2543915"/>
                <a:gd name="connsiteX36" fmla="*/ 943101 w 1364412"/>
                <a:gd name="connsiteY36" fmla="*/ 1601177 h 2543915"/>
                <a:gd name="connsiteX37" fmla="*/ 964202 w 1364412"/>
                <a:gd name="connsiteY37" fmla="*/ 1791482 h 2543915"/>
                <a:gd name="connsiteX38" fmla="*/ 927666 w 1364412"/>
                <a:gd name="connsiteY38" fmla="*/ 1975144 h 2543915"/>
                <a:gd name="connsiteX39" fmla="*/ 831927 w 1364412"/>
                <a:gd name="connsiteY39" fmla="*/ 2200226 h 2543915"/>
                <a:gd name="connsiteX40" fmla="*/ 960934 w 1364412"/>
                <a:gd name="connsiteY40" fmla="*/ 2015078 h 2543915"/>
                <a:gd name="connsiteX41" fmla="*/ 1002302 w 1364412"/>
                <a:gd name="connsiteY41" fmla="*/ 2319411 h 2543915"/>
                <a:gd name="connsiteX42" fmla="*/ 1036104 w 1364412"/>
                <a:gd name="connsiteY42" fmla="*/ 2543712 h 2543915"/>
                <a:gd name="connsiteX43" fmla="*/ 1020669 w 1364412"/>
                <a:gd name="connsiteY43" fmla="*/ 2281506 h 2543915"/>
                <a:gd name="connsiteX44" fmla="*/ 1012462 w 1364412"/>
                <a:gd name="connsiteY44" fmla="*/ 2001911 h 2543915"/>
                <a:gd name="connsiteX45" fmla="*/ 1025163 w 1364412"/>
                <a:gd name="connsiteY45" fmla="*/ 1625209 h 2543915"/>
                <a:gd name="connsiteX46" fmla="*/ 1061895 w 1364412"/>
                <a:gd name="connsiteY46" fmla="*/ 1512277 h 2543915"/>
                <a:gd name="connsiteX47" fmla="*/ 1129746 w 1364412"/>
                <a:gd name="connsiteY47" fmla="*/ 1698553 h 2543915"/>
                <a:gd name="connsiteX48" fmla="*/ 1200085 w 1364412"/>
                <a:gd name="connsiteY48" fmla="*/ 1923637 h 2543915"/>
                <a:gd name="connsiteX49" fmla="*/ 1291667 w 1364412"/>
                <a:gd name="connsiteY49" fmla="*/ 2137118 h 2543915"/>
                <a:gd name="connsiteX50" fmla="*/ 1214153 w 1364412"/>
                <a:gd name="connsiteY50" fmla="*/ 1853298 h 2543915"/>
                <a:gd name="connsiteX51" fmla="*/ 1163104 w 1364412"/>
                <a:gd name="connsiteY51" fmla="*/ 1661160 h 2543915"/>
                <a:gd name="connsiteX52" fmla="*/ 1073032 w 1364412"/>
                <a:gd name="connsiteY52" fmla="*/ 1416342 h 2543915"/>
                <a:gd name="connsiteX53" fmla="*/ 1041965 w 1364412"/>
                <a:gd name="connsiteY53" fmla="*/ 1300283 h 2543915"/>
                <a:gd name="connsiteX54" fmla="*/ 1030633 w 1364412"/>
                <a:gd name="connsiteY54" fmla="*/ 1145344 h 2543915"/>
                <a:gd name="connsiteX55" fmla="*/ 939194 w 1364412"/>
                <a:gd name="connsiteY55" fmla="*/ 1011702 h 2543915"/>
                <a:gd name="connsiteX56" fmla="*/ 1159001 w 1364412"/>
                <a:gd name="connsiteY56" fmla="*/ 1245577 h 2543915"/>
                <a:gd name="connsiteX57" fmla="*/ 1159001 w 1364412"/>
                <a:gd name="connsiteY57" fmla="*/ 1245577 h 2543915"/>
                <a:gd name="connsiteX58" fmla="*/ 1214153 w 1364412"/>
                <a:gd name="connsiteY58" fmla="*/ 1410166 h 2543915"/>
                <a:gd name="connsiteX59" fmla="*/ 1278967 w 1364412"/>
                <a:gd name="connsiteY59" fmla="*/ 1739118 h 2543915"/>
                <a:gd name="connsiteX60" fmla="*/ 1363373 w 1364412"/>
                <a:gd name="connsiteY60" fmla="*/ 2264703 h 2543915"/>
                <a:gd name="connsiteX61" fmla="*/ 1322733 w 1364412"/>
                <a:gd name="connsiteY61" fmla="*/ 1746348 h 2543915"/>
                <a:gd name="connsiteX62" fmla="*/ 1273496 w 1364412"/>
                <a:gd name="connsiteY62" fmla="*/ 1448971 h 2543915"/>
                <a:gd name="connsiteX63" fmla="*/ 1229535 w 1364412"/>
                <a:gd name="connsiteY63" fmla="*/ 1223108 h 2543915"/>
                <a:gd name="connsiteX64" fmla="*/ 1353026 w 1364412"/>
                <a:gd name="connsiteY64" fmla="*/ 1283801 h 2543915"/>
                <a:gd name="connsiteX65" fmla="*/ 1353739 w 1364412"/>
                <a:gd name="connsiteY65" fmla="*/ 1251247 h 2543915"/>
                <a:gd name="connsiteX66" fmla="*/ 1235201 w 1364412"/>
                <a:gd name="connsiteY66" fmla="*/ 1155310 h 2543915"/>
                <a:gd name="connsiteX67" fmla="*/ 1143368 w 1364412"/>
                <a:gd name="connsiteY67" fmla="*/ 1007402 h 2543915"/>
                <a:gd name="connsiteX68" fmla="*/ 985305 w 1364412"/>
                <a:gd name="connsiteY68" fmla="*/ 812604 h 2543915"/>
                <a:gd name="connsiteX69" fmla="*/ 753477 w 1364412"/>
                <a:gd name="connsiteY69" fmla="*/ 795384 h 2543915"/>
                <a:gd name="connsiteX70" fmla="*/ 655517 w 1364412"/>
                <a:gd name="connsiteY70" fmla="*/ 780028 h 2543915"/>
                <a:gd name="connsiteX71" fmla="*/ 631951 w 1364412"/>
                <a:gd name="connsiteY71" fmla="*/ 689234 h 2543915"/>
                <a:gd name="connsiteX72" fmla="*/ 584765 w 1364412"/>
                <a:gd name="connsiteY72" fmla="*/ 475893 h 2543915"/>
                <a:gd name="connsiteX73" fmla="*/ 626969 w 1364412"/>
                <a:gd name="connsiteY73" fmla="*/ 252242 h 2543915"/>
                <a:gd name="connsiteX74" fmla="*/ 752601 w 1364412"/>
                <a:gd name="connsiteY74" fmla="*/ 102577 h 2543915"/>
                <a:gd name="connsiteX75" fmla="*/ 1032001 w 1364412"/>
                <a:gd name="connsiteY75" fmla="*/ 89877 h 2543915"/>
                <a:gd name="connsiteX76" fmla="*/ 1032001 w 1364412"/>
                <a:gd name="connsiteY76"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42225 w 1364412"/>
                <a:gd name="connsiteY3" fmla="*/ 878105 h 2543915"/>
                <a:gd name="connsiteX4" fmla="*/ 164103 w 1364412"/>
                <a:gd name="connsiteY4" fmla="*/ 1016586 h 2543915"/>
                <a:gd name="connsiteX5" fmla="*/ 53904 w 1364412"/>
                <a:gd name="connsiteY5" fmla="*/ 1080477 h 2543915"/>
                <a:gd name="connsiteX6" fmla="*/ 7 w 1364412"/>
                <a:gd name="connsiteY6" fmla="*/ 1238455 h 2543915"/>
                <a:gd name="connsiteX7" fmla="*/ 92200 w 1364412"/>
                <a:gd name="connsiteY7" fmla="*/ 1386448 h 2543915"/>
                <a:gd name="connsiteX8" fmla="*/ 31436 w 1364412"/>
                <a:gd name="connsiteY8" fmla="*/ 1698478 h 2543915"/>
                <a:gd name="connsiteX9" fmla="*/ 106269 w 1364412"/>
                <a:gd name="connsiteY9" fmla="*/ 1983545 h 2543915"/>
                <a:gd name="connsiteX10" fmla="*/ 196732 w 1364412"/>
                <a:gd name="connsiteY10" fmla="*/ 2168770 h 2543915"/>
                <a:gd name="connsiteX11" fmla="*/ 320801 w 1364412"/>
                <a:gd name="connsiteY11" fmla="*/ 2426677 h 2543915"/>
                <a:gd name="connsiteX12" fmla="*/ 275863 w 1364412"/>
                <a:gd name="connsiteY12" fmla="*/ 2254739 h 2543915"/>
                <a:gd name="connsiteX13" fmla="*/ 218031 w 1364412"/>
                <a:gd name="connsiteY13" fmla="*/ 2085535 h 2543915"/>
                <a:gd name="connsiteX14" fmla="*/ 380198 w 1364412"/>
                <a:gd name="connsiteY14" fmla="*/ 2167011 h 2543915"/>
                <a:gd name="connsiteX15" fmla="*/ 549401 w 1364412"/>
                <a:gd name="connsiteY15" fmla="*/ 2223477 h 2543915"/>
                <a:gd name="connsiteX16" fmla="*/ 392702 w 1364412"/>
                <a:gd name="connsiteY16" fmla="*/ 2133014 h 2543915"/>
                <a:gd name="connsiteX17" fmla="*/ 227798 w 1364412"/>
                <a:gd name="connsiteY17" fmla="*/ 2013242 h 2543915"/>
                <a:gd name="connsiteX18" fmla="*/ 145736 w 1364412"/>
                <a:gd name="connsiteY18" fmla="*/ 1812583 h 2543915"/>
                <a:gd name="connsiteX19" fmla="*/ 124635 w 1364412"/>
                <a:gd name="connsiteY19" fmla="*/ 1657254 h 2543915"/>
                <a:gd name="connsiteX20" fmla="*/ 181101 w 1364412"/>
                <a:gd name="connsiteY20" fmla="*/ 1444284 h 2543915"/>
                <a:gd name="connsiteX21" fmla="*/ 286804 w 1364412"/>
                <a:gd name="connsiteY21" fmla="*/ 1354211 h 2543915"/>
                <a:gd name="connsiteX22" fmla="*/ 345028 w 1364412"/>
                <a:gd name="connsiteY22" fmla="*/ 1201623 h 2543915"/>
                <a:gd name="connsiteX23" fmla="*/ 259281 w 1364412"/>
                <a:gd name="connsiteY23" fmla="*/ 1047228 h 2543915"/>
                <a:gd name="connsiteX24" fmla="*/ 301485 w 1364412"/>
                <a:gd name="connsiteY24" fmla="*/ 986788 h 2543915"/>
                <a:gd name="connsiteX25" fmla="*/ 376659 w 1364412"/>
                <a:gd name="connsiteY25" fmla="*/ 1023771 h 2543915"/>
                <a:gd name="connsiteX26" fmla="*/ 432800 w 1364412"/>
                <a:gd name="connsiteY26" fmla="*/ 937274 h 2543915"/>
                <a:gd name="connsiteX27" fmla="*/ 447851 w 1364412"/>
                <a:gd name="connsiteY27" fmla="*/ 984762 h 2543915"/>
                <a:gd name="connsiteX28" fmla="*/ 496298 w 1364412"/>
                <a:gd name="connsiteY28" fmla="*/ 989607 h 2543915"/>
                <a:gd name="connsiteX29" fmla="*/ 617470 w 1364412"/>
                <a:gd name="connsiteY29" fmla="*/ 956328 h 2543915"/>
                <a:gd name="connsiteX30" fmla="*/ 643967 w 1364412"/>
                <a:gd name="connsiteY30" fmla="*/ 828589 h 2543915"/>
                <a:gd name="connsiteX31" fmla="*/ 739901 w 1364412"/>
                <a:gd name="connsiteY31" fmla="*/ 864968 h 2543915"/>
                <a:gd name="connsiteX32" fmla="*/ 704267 w 1364412"/>
                <a:gd name="connsiteY32" fmla="*/ 1103277 h 2543915"/>
                <a:gd name="connsiteX33" fmla="*/ 724271 w 1364412"/>
                <a:gd name="connsiteY33" fmla="*/ 1238543 h 2543915"/>
                <a:gd name="connsiteX34" fmla="*/ 790701 w 1364412"/>
                <a:gd name="connsiteY34" fmla="*/ 1397977 h 2543915"/>
                <a:gd name="connsiteX35" fmla="*/ 892301 w 1364412"/>
                <a:gd name="connsiteY35" fmla="*/ 1474177 h 2543915"/>
                <a:gd name="connsiteX36" fmla="*/ 943101 w 1364412"/>
                <a:gd name="connsiteY36" fmla="*/ 1601177 h 2543915"/>
                <a:gd name="connsiteX37" fmla="*/ 964202 w 1364412"/>
                <a:gd name="connsiteY37" fmla="*/ 1791482 h 2543915"/>
                <a:gd name="connsiteX38" fmla="*/ 927666 w 1364412"/>
                <a:gd name="connsiteY38" fmla="*/ 1975144 h 2543915"/>
                <a:gd name="connsiteX39" fmla="*/ 831927 w 1364412"/>
                <a:gd name="connsiteY39" fmla="*/ 2200226 h 2543915"/>
                <a:gd name="connsiteX40" fmla="*/ 960934 w 1364412"/>
                <a:gd name="connsiteY40" fmla="*/ 2015078 h 2543915"/>
                <a:gd name="connsiteX41" fmla="*/ 1002302 w 1364412"/>
                <a:gd name="connsiteY41" fmla="*/ 2319411 h 2543915"/>
                <a:gd name="connsiteX42" fmla="*/ 1036104 w 1364412"/>
                <a:gd name="connsiteY42" fmla="*/ 2543712 h 2543915"/>
                <a:gd name="connsiteX43" fmla="*/ 1020669 w 1364412"/>
                <a:gd name="connsiteY43" fmla="*/ 2281506 h 2543915"/>
                <a:gd name="connsiteX44" fmla="*/ 1012462 w 1364412"/>
                <a:gd name="connsiteY44" fmla="*/ 2001911 h 2543915"/>
                <a:gd name="connsiteX45" fmla="*/ 1025163 w 1364412"/>
                <a:gd name="connsiteY45" fmla="*/ 1625209 h 2543915"/>
                <a:gd name="connsiteX46" fmla="*/ 1061895 w 1364412"/>
                <a:gd name="connsiteY46" fmla="*/ 1512277 h 2543915"/>
                <a:gd name="connsiteX47" fmla="*/ 1129746 w 1364412"/>
                <a:gd name="connsiteY47" fmla="*/ 1698553 h 2543915"/>
                <a:gd name="connsiteX48" fmla="*/ 1200085 w 1364412"/>
                <a:gd name="connsiteY48" fmla="*/ 1923637 h 2543915"/>
                <a:gd name="connsiteX49" fmla="*/ 1291667 w 1364412"/>
                <a:gd name="connsiteY49" fmla="*/ 2137118 h 2543915"/>
                <a:gd name="connsiteX50" fmla="*/ 1214153 w 1364412"/>
                <a:gd name="connsiteY50" fmla="*/ 1853298 h 2543915"/>
                <a:gd name="connsiteX51" fmla="*/ 1163104 w 1364412"/>
                <a:gd name="connsiteY51" fmla="*/ 1661160 h 2543915"/>
                <a:gd name="connsiteX52" fmla="*/ 1073032 w 1364412"/>
                <a:gd name="connsiteY52" fmla="*/ 1416342 h 2543915"/>
                <a:gd name="connsiteX53" fmla="*/ 1041965 w 1364412"/>
                <a:gd name="connsiteY53" fmla="*/ 1300283 h 2543915"/>
                <a:gd name="connsiteX54" fmla="*/ 1030633 w 1364412"/>
                <a:gd name="connsiteY54" fmla="*/ 1145344 h 2543915"/>
                <a:gd name="connsiteX55" fmla="*/ 939194 w 1364412"/>
                <a:gd name="connsiteY55" fmla="*/ 1011702 h 2543915"/>
                <a:gd name="connsiteX56" fmla="*/ 1159001 w 1364412"/>
                <a:gd name="connsiteY56" fmla="*/ 1245577 h 2543915"/>
                <a:gd name="connsiteX57" fmla="*/ 1159001 w 1364412"/>
                <a:gd name="connsiteY57" fmla="*/ 1245577 h 2543915"/>
                <a:gd name="connsiteX58" fmla="*/ 1214153 w 1364412"/>
                <a:gd name="connsiteY58" fmla="*/ 1410166 h 2543915"/>
                <a:gd name="connsiteX59" fmla="*/ 1278967 w 1364412"/>
                <a:gd name="connsiteY59" fmla="*/ 1739118 h 2543915"/>
                <a:gd name="connsiteX60" fmla="*/ 1363373 w 1364412"/>
                <a:gd name="connsiteY60" fmla="*/ 2264703 h 2543915"/>
                <a:gd name="connsiteX61" fmla="*/ 1322733 w 1364412"/>
                <a:gd name="connsiteY61" fmla="*/ 1746348 h 2543915"/>
                <a:gd name="connsiteX62" fmla="*/ 1273496 w 1364412"/>
                <a:gd name="connsiteY62" fmla="*/ 1448971 h 2543915"/>
                <a:gd name="connsiteX63" fmla="*/ 1229535 w 1364412"/>
                <a:gd name="connsiteY63" fmla="*/ 1223108 h 2543915"/>
                <a:gd name="connsiteX64" fmla="*/ 1353026 w 1364412"/>
                <a:gd name="connsiteY64" fmla="*/ 1283801 h 2543915"/>
                <a:gd name="connsiteX65" fmla="*/ 1353739 w 1364412"/>
                <a:gd name="connsiteY65" fmla="*/ 1251247 h 2543915"/>
                <a:gd name="connsiteX66" fmla="*/ 1235201 w 1364412"/>
                <a:gd name="connsiteY66" fmla="*/ 1155310 h 2543915"/>
                <a:gd name="connsiteX67" fmla="*/ 1143368 w 1364412"/>
                <a:gd name="connsiteY67" fmla="*/ 1007402 h 2543915"/>
                <a:gd name="connsiteX68" fmla="*/ 985305 w 1364412"/>
                <a:gd name="connsiteY68" fmla="*/ 812604 h 2543915"/>
                <a:gd name="connsiteX69" fmla="*/ 753477 w 1364412"/>
                <a:gd name="connsiteY69" fmla="*/ 795384 h 2543915"/>
                <a:gd name="connsiteX70" fmla="*/ 655517 w 1364412"/>
                <a:gd name="connsiteY70" fmla="*/ 780028 h 2543915"/>
                <a:gd name="connsiteX71" fmla="*/ 631951 w 1364412"/>
                <a:gd name="connsiteY71" fmla="*/ 689234 h 2543915"/>
                <a:gd name="connsiteX72" fmla="*/ 584765 w 1364412"/>
                <a:gd name="connsiteY72" fmla="*/ 475893 h 2543915"/>
                <a:gd name="connsiteX73" fmla="*/ 626969 w 1364412"/>
                <a:gd name="connsiteY73" fmla="*/ 252242 h 2543915"/>
                <a:gd name="connsiteX74" fmla="*/ 752601 w 1364412"/>
                <a:gd name="connsiteY74" fmla="*/ 102577 h 2543915"/>
                <a:gd name="connsiteX75" fmla="*/ 1032001 w 1364412"/>
                <a:gd name="connsiteY75" fmla="*/ 89877 h 2543915"/>
                <a:gd name="connsiteX76" fmla="*/ 1032001 w 1364412"/>
                <a:gd name="connsiteY76" fmla="*/ 89877 h 2543915"/>
                <a:gd name="connsiteX0" fmla="*/ 264334 w 1364412"/>
                <a:gd name="connsiteY0" fmla="*/ 0 h 2543915"/>
                <a:gd name="connsiteX1" fmla="*/ 219201 w 1364412"/>
                <a:gd name="connsiteY1" fmla="*/ 394677 h 2543915"/>
                <a:gd name="connsiteX2" fmla="*/ 184032 w 1364412"/>
                <a:gd name="connsiteY2" fmla="*/ 686777 h 2543915"/>
                <a:gd name="connsiteX3" fmla="*/ 210460 w 1364412"/>
                <a:gd name="connsiteY3" fmla="*/ 815198 h 2543915"/>
                <a:gd name="connsiteX4" fmla="*/ 242225 w 1364412"/>
                <a:gd name="connsiteY4" fmla="*/ 878105 h 2543915"/>
                <a:gd name="connsiteX5" fmla="*/ 164103 w 1364412"/>
                <a:gd name="connsiteY5" fmla="*/ 1016586 h 2543915"/>
                <a:gd name="connsiteX6" fmla="*/ 53904 w 1364412"/>
                <a:gd name="connsiteY6" fmla="*/ 1080477 h 2543915"/>
                <a:gd name="connsiteX7" fmla="*/ 7 w 1364412"/>
                <a:gd name="connsiteY7" fmla="*/ 1238455 h 2543915"/>
                <a:gd name="connsiteX8" fmla="*/ 92200 w 1364412"/>
                <a:gd name="connsiteY8" fmla="*/ 1386448 h 2543915"/>
                <a:gd name="connsiteX9" fmla="*/ 31436 w 1364412"/>
                <a:gd name="connsiteY9" fmla="*/ 1698478 h 2543915"/>
                <a:gd name="connsiteX10" fmla="*/ 106269 w 1364412"/>
                <a:gd name="connsiteY10" fmla="*/ 1983545 h 2543915"/>
                <a:gd name="connsiteX11" fmla="*/ 196732 w 1364412"/>
                <a:gd name="connsiteY11" fmla="*/ 2168770 h 2543915"/>
                <a:gd name="connsiteX12" fmla="*/ 320801 w 1364412"/>
                <a:gd name="connsiteY12" fmla="*/ 2426677 h 2543915"/>
                <a:gd name="connsiteX13" fmla="*/ 275863 w 1364412"/>
                <a:gd name="connsiteY13" fmla="*/ 2254739 h 2543915"/>
                <a:gd name="connsiteX14" fmla="*/ 218031 w 1364412"/>
                <a:gd name="connsiteY14" fmla="*/ 2085535 h 2543915"/>
                <a:gd name="connsiteX15" fmla="*/ 380198 w 1364412"/>
                <a:gd name="connsiteY15" fmla="*/ 2167011 h 2543915"/>
                <a:gd name="connsiteX16" fmla="*/ 549401 w 1364412"/>
                <a:gd name="connsiteY16" fmla="*/ 2223477 h 2543915"/>
                <a:gd name="connsiteX17" fmla="*/ 392702 w 1364412"/>
                <a:gd name="connsiteY17" fmla="*/ 2133014 h 2543915"/>
                <a:gd name="connsiteX18" fmla="*/ 227798 w 1364412"/>
                <a:gd name="connsiteY18" fmla="*/ 2013242 h 2543915"/>
                <a:gd name="connsiteX19" fmla="*/ 145736 w 1364412"/>
                <a:gd name="connsiteY19" fmla="*/ 1812583 h 2543915"/>
                <a:gd name="connsiteX20" fmla="*/ 124635 w 1364412"/>
                <a:gd name="connsiteY20" fmla="*/ 1657254 h 2543915"/>
                <a:gd name="connsiteX21" fmla="*/ 181101 w 1364412"/>
                <a:gd name="connsiteY21" fmla="*/ 1444284 h 2543915"/>
                <a:gd name="connsiteX22" fmla="*/ 286804 w 1364412"/>
                <a:gd name="connsiteY22" fmla="*/ 1354211 h 2543915"/>
                <a:gd name="connsiteX23" fmla="*/ 345028 w 1364412"/>
                <a:gd name="connsiteY23" fmla="*/ 1201623 h 2543915"/>
                <a:gd name="connsiteX24" fmla="*/ 259281 w 1364412"/>
                <a:gd name="connsiteY24" fmla="*/ 1047228 h 2543915"/>
                <a:gd name="connsiteX25" fmla="*/ 301485 w 1364412"/>
                <a:gd name="connsiteY25" fmla="*/ 986788 h 2543915"/>
                <a:gd name="connsiteX26" fmla="*/ 376659 w 1364412"/>
                <a:gd name="connsiteY26" fmla="*/ 1023771 h 2543915"/>
                <a:gd name="connsiteX27" fmla="*/ 432800 w 1364412"/>
                <a:gd name="connsiteY27" fmla="*/ 937274 h 2543915"/>
                <a:gd name="connsiteX28" fmla="*/ 447851 w 1364412"/>
                <a:gd name="connsiteY28" fmla="*/ 984762 h 2543915"/>
                <a:gd name="connsiteX29" fmla="*/ 496298 w 1364412"/>
                <a:gd name="connsiteY29" fmla="*/ 989607 h 2543915"/>
                <a:gd name="connsiteX30" fmla="*/ 617470 w 1364412"/>
                <a:gd name="connsiteY30" fmla="*/ 956328 h 2543915"/>
                <a:gd name="connsiteX31" fmla="*/ 643967 w 1364412"/>
                <a:gd name="connsiteY31" fmla="*/ 828589 h 2543915"/>
                <a:gd name="connsiteX32" fmla="*/ 739901 w 1364412"/>
                <a:gd name="connsiteY32" fmla="*/ 864968 h 2543915"/>
                <a:gd name="connsiteX33" fmla="*/ 704267 w 1364412"/>
                <a:gd name="connsiteY33" fmla="*/ 1103277 h 2543915"/>
                <a:gd name="connsiteX34" fmla="*/ 724271 w 1364412"/>
                <a:gd name="connsiteY34" fmla="*/ 1238543 h 2543915"/>
                <a:gd name="connsiteX35" fmla="*/ 790701 w 1364412"/>
                <a:gd name="connsiteY35" fmla="*/ 1397977 h 2543915"/>
                <a:gd name="connsiteX36" fmla="*/ 892301 w 1364412"/>
                <a:gd name="connsiteY36" fmla="*/ 1474177 h 2543915"/>
                <a:gd name="connsiteX37" fmla="*/ 943101 w 1364412"/>
                <a:gd name="connsiteY37" fmla="*/ 1601177 h 2543915"/>
                <a:gd name="connsiteX38" fmla="*/ 964202 w 1364412"/>
                <a:gd name="connsiteY38" fmla="*/ 1791482 h 2543915"/>
                <a:gd name="connsiteX39" fmla="*/ 927666 w 1364412"/>
                <a:gd name="connsiteY39" fmla="*/ 1975144 h 2543915"/>
                <a:gd name="connsiteX40" fmla="*/ 831927 w 1364412"/>
                <a:gd name="connsiteY40" fmla="*/ 2200226 h 2543915"/>
                <a:gd name="connsiteX41" fmla="*/ 960934 w 1364412"/>
                <a:gd name="connsiteY41" fmla="*/ 2015078 h 2543915"/>
                <a:gd name="connsiteX42" fmla="*/ 1002302 w 1364412"/>
                <a:gd name="connsiteY42" fmla="*/ 2319411 h 2543915"/>
                <a:gd name="connsiteX43" fmla="*/ 1036104 w 1364412"/>
                <a:gd name="connsiteY43" fmla="*/ 2543712 h 2543915"/>
                <a:gd name="connsiteX44" fmla="*/ 1020669 w 1364412"/>
                <a:gd name="connsiteY44" fmla="*/ 2281506 h 2543915"/>
                <a:gd name="connsiteX45" fmla="*/ 1012462 w 1364412"/>
                <a:gd name="connsiteY45" fmla="*/ 2001911 h 2543915"/>
                <a:gd name="connsiteX46" fmla="*/ 1025163 w 1364412"/>
                <a:gd name="connsiteY46" fmla="*/ 1625209 h 2543915"/>
                <a:gd name="connsiteX47" fmla="*/ 1061895 w 1364412"/>
                <a:gd name="connsiteY47" fmla="*/ 1512277 h 2543915"/>
                <a:gd name="connsiteX48" fmla="*/ 1129746 w 1364412"/>
                <a:gd name="connsiteY48" fmla="*/ 1698553 h 2543915"/>
                <a:gd name="connsiteX49" fmla="*/ 1200085 w 1364412"/>
                <a:gd name="connsiteY49" fmla="*/ 1923637 h 2543915"/>
                <a:gd name="connsiteX50" fmla="*/ 1291667 w 1364412"/>
                <a:gd name="connsiteY50" fmla="*/ 2137118 h 2543915"/>
                <a:gd name="connsiteX51" fmla="*/ 1214153 w 1364412"/>
                <a:gd name="connsiteY51" fmla="*/ 1853298 h 2543915"/>
                <a:gd name="connsiteX52" fmla="*/ 1163104 w 1364412"/>
                <a:gd name="connsiteY52" fmla="*/ 1661160 h 2543915"/>
                <a:gd name="connsiteX53" fmla="*/ 1073032 w 1364412"/>
                <a:gd name="connsiteY53" fmla="*/ 1416342 h 2543915"/>
                <a:gd name="connsiteX54" fmla="*/ 1041965 w 1364412"/>
                <a:gd name="connsiteY54" fmla="*/ 1300283 h 2543915"/>
                <a:gd name="connsiteX55" fmla="*/ 1030633 w 1364412"/>
                <a:gd name="connsiteY55" fmla="*/ 1145344 h 2543915"/>
                <a:gd name="connsiteX56" fmla="*/ 939194 w 1364412"/>
                <a:gd name="connsiteY56" fmla="*/ 1011702 h 2543915"/>
                <a:gd name="connsiteX57" fmla="*/ 1159001 w 1364412"/>
                <a:gd name="connsiteY57" fmla="*/ 1245577 h 2543915"/>
                <a:gd name="connsiteX58" fmla="*/ 1159001 w 1364412"/>
                <a:gd name="connsiteY58" fmla="*/ 1245577 h 2543915"/>
                <a:gd name="connsiteX59" fmla="*/ 1214153 w 1364412"/>
                <a:gd name="connsiteY59" fmla="*/ 1410166 h 2543915"/>
                <a:gd name="connsiteX60" fmla="*/ 1278967 w 1364412"/>
                <a:gd name="connsiteY60" fmla="*/ 1739118 h 2543915"/>
                <a:gd name="connsiteX61" fmla="*/ 1363373 w 1364412"/>
                <a:gd name="connsiteY61" fmla="*/ 2264703 h 2543915"/>
                <a:gd name="connsiteX62" fmla="*/ 1322733 w 1364412"/>
                <a:gd name="connsiteY62" fmla="*/ 1746348 h 2543915"/>
                <a:gd name="connsiteX63" fmla="*/ 1273496 w 1364412"/>
                <a:gd name="connsiteY63" fmla="*/ 1448971 h 2543915"/>
                <a:gd name="connsiteX64" fmla="*/ 1229535 w 1364412"/>
                <a:gd name="connsiteY64" fmla="*/ 1223108 h 2543915"/>
                <a:gd name="connsiteX65" fmla="*/ 1353026 w 1364412"/>
                <a:gd name="connsiteY65" fmla="*/ 1283801 h 2543915"/>
                <a:gd name="connsiteX66" fmla="*/ 1353739 w 1364412"/>
                <a:gd name="connsiteY66" fmla="*/ 1251247 h 2543915"/>
                <a:gd name="connsiteX67" fmla="*/ 1235201 w 1364412"/>
                <a:gd name="connsiteY67" fmla="*/ 1155310 h 2543915"/>
                <a:gd name="connsiteX68" fmla="*/ 1143368 w 1364412"/>
                <a:gd name="connsiteY68" fmla="*/ 1007402 h 2543915"/>
                <a:gd name="connsiteX69" fmla="*/ 985305 w 1364412"/>
                <a:gd name="connsiteY69" fmla="*/ 812604 h 2543915"/>
                <a:gd name="connsiteX70" fmla="*/ 753477 w 1364412"/>
                <a:gd name="connsiteY70" fmla="*/ 795384 h 2543915"/>
                <a:gd name="connsiteX71" fmla="*/ 655517 w 1364412"/>
                <a:gd name="connsiteY71" fmla="*/ 780028 h 2543915"/>
                <a:gd name="connsiteX72" fmla="*/ 631951 w 1364412"/>
                <a:gd name="connsiteY72" fmla="*/ 689234 h 2543915"/>
                <a:gd name="connsiteX73" fmla="*/ 584765 w 1364412"/>
                <a:gd name="connsiteY73" fmla="*/ 475893 h 2543915"/>
                <a:gd name="connsiteX74" fmla="*/ 626969 w 1364412"/>
                <a:gd name="connsiteY74" fmla="*/ 252242 h 2543915"/>
                <a:gd name="connsiteX75" fmla="*/ 752601 w 1364412"/>
                <a:gd name="connsiteY75" fmla="*/ 102577 h 2543915"/>
                <a:gd name="connsiteX76" fmla="*/ 1032001 w 1364412"/>
                <a:gd name="connsiteY76" fmla="*/ 89877 h 2543915"/>
                <a:gd name="connsiteX77" fmla="*/ 1032001 w 1364412"/>
                <a:gd name="connsiteY77" fmla="*/ 89877 h 2543915"/>
                <a:gd name="connsiteX0" fmla="*/ 219201 w 1364412"/>
                <a:gd name="connsiteY0" fmla="*/ 308608 h 2457846"/>
                <a:gd name="connsiteX1" fmla="*/ 184032 w 1364412"/>
                <a:gd name="connsiteY1" fmla="*/ 600708 h 2457846"/>
                <a:gd name="connsiteX2" fmla="*/ 210460 w 1364412"/>
                <a:gd name="connsiteY2" fmla="*/ 729129 h 2457846"/>
                <a:gd name="connsiteX3" fmla="*/ 242225 w 1364412"/>
                <a:gd name="connsiteY3" fmla="*/ 792036 h 2457846"/>
                <a:gd name="connsiteX4" fmla="*/ 164103 w 1364412"/>
                <a:gd name="connsiteY4" fmla="*/ 930517 h 2457846"/>
                <a:gd name="connsiteX5" fmla="*/ 53904 w 1364412"/>
                <a:gd name="connsiteY5" fmla="*/ 994408 h 2457846"/>
                <a:gd name="connsiteX6" fmla="*/ 7 w 1364412"/>
                <a:gd name="connsiteY6" fmla="*/ 1152386 h 2457846"/>
                <a:gd name="connsiteX7" fmla="*/ 92200 w 1364412"/>
                <a:gd name="connsiteY7" fmla="*/ 1300379 h 2457846"/>
                <a:gd name="connsiteX8" fmla="*/ 31436 w 1364412"/>
                <a:gd name="connsiteY8" fmla="*/ 1612409 h 2457846"/>
                <a:gd name="connsiteX9" fmla="*/ 106269 w 1364412"/>
                <a:gd name="connsiteY9" fmla="*/ 1897476 h 2457846"/>
                <a:gd name="connsiteX10" fmla="*/ 196732 w 1364412"/>
                <a:gd name="connsiteY10" fmla="*/ 2082701 h 2457846"/>
                <a:gd name="connsiteX11" fmla="*/ 320801 w 1364412"/>
                <a:gd name="connsiteY11" fmla="*/ 2340608 h 2457846"/>
                <a:gd name="connsiteX12" fmla="*/ 275863 w 1364412"/>
                <a:gd name="connsiteY12" fmla="*/ 2168670 h 2457846"/>
                <a:gd name="connsiteX13" fmla="*/ 218031 w 1364412"/>
                <a:gd name="connsiteY13" fmla="*/ 1999466 h 2457846"/>
                <a:gd name="connsiteX14" fmla="*/ 380198 w 1364412"/>
                <a:gd name="connsiteY14" fmla="*/ 2080942 h 2457846"/>
                <a:gd name="connsiteX15" fmla="*/ 549401 w 1364412"/>
                <a:gd name="connsiteY15" fmla="*/ 2137408 h 2457846"/>
                <a:gd name="connsiteX16" fmla="*/ 392702 w 1364412"/>
                <a:gd name="connsiteY16" fmla="*/ 2046945 h 2457846"/>
                <a:gd name="connsiteX17" fmla="*/ 227798 w 1364412"/>
                <a:gd name="connsiteY17" fmla="*/ 1927173 h 2457846"/>
                <a:gd name="connsiteX18" fmla="*/ 145736 w 1364412"/>
                <a:gd name="connsiteY18" fmla="*/ 1726514 h 2457846"/>
                <a:gd name="connsiteX19" fmla="*/ 124635 w 1364412"/>
                <a:gd name="connsiteY19" fmla="*/ 1571185 h 2457846"/>
                <a:gd name="connsiteX20" fmla="*/ 181101 w 1364412"/>
                <a:gd name="connsiteY20" fmla="*/ 1358215 h 2457846"/>
                <a:gd name="connsiteX21" fmla="*/ 286804 w 1364412"/>
                <a:gd name="connsiteY21" fmla="*/ 1268142 h 2457846"/>
                <a:gd name="connsiteX22" fmla="*/ 345028 w 1364412"/>
                <a:gd name="connsiteY22" fmla="*/ 1115554 h 2457846"/>
                <a:gd name="connsiteX23" fmla="*/ 259281 w 1364412"/>
                <a:gd name="connsiteY23" fmla="*/ 961159 h 2457846"/>
                <a:gd name="connsiteX24" fmla="*/ 301485 w 1364412"/>
                <a:gd name="connsiteY24" fmla="*/ 900719 h 2457846"/>
                <a:gd name="connsiteX25" fmla="*/ 376659 w 1364412"/>
                <a:gd name="connsiteY25" fmla="*/ 937702 h 2457846"/>
                <a:gd name="connsiteX26" fmla="*/ 432800 w 1364412"/>
                <a:gd name="connsiteY26" fmla="*/ 851205 h 2457846"/>
                <a:gd name="connsiteX27" fmla="*/ 447851 w 1364412"/>
                <a:gd name="connsiteY27" fmla="*/ 898693 h 2457846"/>
                <a:gd name="connsiteX28" fmla="*/ 496298 w 1364412"/>
                <a:gd name="connsiteY28" fmla="*/ 903538 h 2457846"/>
                <a:gd name="connsiteX29" fmla="*/ 617470 w 1364412"/>
                <a:gd name="connsiteY29" fmla="*/ 870259 h 2457846"/>
                <a:gd name="connsiteX30" fmla="*/ 643967 w 1364412"/>
                <a:gd name="connsiteY30" fmla="*/ 742520 h 2457846"/>
                <a:gd name="connsiteX31" fmla="*/ 739901 w 1364412"/>
                <a:gd name="connsiteY31" fmla="*/ 778899 h 2457846"/>
                <a:gd name="connsiteX32" fmla="*/ 704267 w 1364412"/>
                <a:gd name="connsiteY32" fmla="*/ 1017208 h 2457846"/>
                <a:gd name="connsiteX33" fmla="*/ 724271 w 1364412"/>
                <a:gd name="connsiteY33" fmla="*/ 1152474 h 2457846"/>
                <a:gd name="connsiteX34" fmla="*/ 790701 w 1364412"/>
                <a:gd name="connsiteY34" fmla="*/ 1311908 h 2457846"/>
                <a:gd name="connsiteX35" fmla="*/ 892301 w 1364412"/>
                <a:gd name="connsiteY35" fmla="*/ 1388108 h 2457846"/>
                <a:gd name="connsiteX36" fmla="*/ 943101 w 1364412"/>
                <a:gd name="connsiteY36" fmla="*/ 1515108 h 2457846"/>
                <a:gd name="connsiteX37" fmla="*/ 964202 w 1364412"/>
                <a:gd name="connsiteY37" fmla="*/ 1705413 h 2457846"/>
                <a:gd name="connsiteX38" fmla="*/ 927666 w 1364412"/>
                <a:gd name="connsiteY38" fmla="*/ 1889075 h 2457846"/>
                <a:gd name="connsiteX39" fmla="*/ 831927 w 1364412"/>
                <a:gd name="connsiteY39" fmla="*/ 2114157 h 2457846"/>
                <a:gd name="connsiteX40" fmla="*/ 960934 w 1364412"/>
                <a:gd name="connsiteY40" fmla="*/ 1929009 h 2457846"/>
                <a:gd name="connsiteX41" fmla="*/ 1002302 w 1364412"/>
                <a:gd name="connsiteY41" fmla="*/ 2233342 h 2457846"/>
                <a:gd name="connsiteX42" fmla="*/ 1036104 w 1364412"/>
                <a:gd name="connsiteY42" fmla="*/ 2457643 h 2457846"/>
                <a:gd name="connsiteX43" fmla="*/ 1020669 w 1364412"/>
                <a:gd name="connsiteY43" fmla="*/ 2195437 h 2457846"/>
                <a:gd name="connsiteX44" fmla="*/ 1012462 w 1364412"/>
                <a:gd name="connsiteY44" fmla="*/ 1915842 h 2457846"/>
                <a:gd name="connsiteX45" fmla="*/ 1025163 w 1364412"/>
                <a:gd name="connsiteY45" fmla="*/ 1539140 h 2457846"/>
                <a:gd name="connsiteX46" fmla="*/ 1061895 w 1364412"/>
                <a:gd name="connsiteY46" fmla="*/ 1426208 h 2457846"/>
                <a:gd name="connsiteX47" fmla="*/ 1129746 w 1364412"/>
                <a:gd name="connsiteY47" fmla="*/ 1612484 h 2457846"/>
                <a:gd name="connsiteX48" fmla="*/ 1200085 w 1364412"/>
                <a:gd name="connsiteY48" fmla="*/ 1837568 h 2457846"/>
                <a:gd name="connsiteX49" fmla="*/ 1291667 w 1364412"/>
                <a:gd name="connsiteY49" fmla="*/ 2051049 h 2457846"/>
                <a:gd name="connsiteX50" fmla="*/ 1214153 w 1364412"/>
                <a:gd name="connsiteY50" fmla="*/ 1767229 h 2457846"/>
                <a:gd name="connsiteX51" fmla="*/ 1163104 w 1364412"/>
                <a:gd name="connsiteY51" fmla="*/ 1575091 h 2457846"/>
                <a:gd name="connsiteX52" fmla="*/ 1073032 w 1364412"/>
                <a:gd name="connsiteY52" fmla="*/ 1330273 h 2457846"/>
                <a:gd name="connsiteX53" fmla="*/ 1041965 w 1364412"/>
                <a:gd name="connsiteY53" fmla="*/ 1214214 h 2457846"/>
                <a:gd name="connsiteX54" fmla="*/ 1030633 w 1364412"/>
                <a:gd name="connsiteY54" fmla="*/ 1059275 h 2457846"/>
                <a:gd name="connsiteX55" fmla="*/ 939194 w 1364412"/>
                <a:gd name="connsiteY55" fmla="*/ 925633 h 2457846"/>
                <a:gd name="connsiteX56" fmla="*/ 1159001 w 1364412"/>
                <a:gd name="connsiteY56" fmla="*/ 1159508 h 2457846"/>
                <a:gd name="connsiteX57" fmla="*/ 1159001 w 1364412"/>
                <a:gd name="connsiteY57" fmla="*/ 1159508 h 2457846"/>
                <a:gd name="connsiteX58" fmla="*/ 1214153 w 1364412"/>
                <a:gd name="connsiteY58" fmla="*/ 1324097 h 2457846"/>
                <a:gd name="connsiteX59" fmla="*/ 1278967 w 1364412"/>
                <a:gd name="connsiteY59" fmla="*/ 1653049 h 2457846"/>
                <a:gd name="connsiteX60" fmla="*/ 1363373 w 1364412"/>
                <a:gd name="connsiteY60" fmla="*/ 2178634 h 2457846"/>
                <a:gd name="connsiteX61" fmla="*/ 1322733 w 1364412"/>
                <a:gd name="connsiteY61" fmla="*/ 1660279 h 2457846"/>
                <a:gd name="connsiteX62" fmla="*/ 1273496 w 1364412"/>
                <a:gd name="connsiteY62" fmla="*/ 1362902 h 2457846"/>
                <a:gd name="connsiteX63" fmla="*/ 1229535 w 1364412"/>
                <a:gd name="connsiteY63" fmla="*/ 1137039 h 2457846"/>
                <a:gd name="connsiteX64" fmla="*/ 1353026 w 1364412"/>
                <a:gd name="connsiteY64" fmla="*/ 1197732 h 2457846"/>
                <a:gd name="connsiteX65" fmla="*/ 1353739 w 1364412"/>
                <a:gd name="connsiteY65" fmla="*/ 1165178 h 2457846"/>
                <a:gd name="connsiteX66" fmla="*/ 1235201 w 1364412"/>
                <a:gd name="connsiteY66" fmla="*/ 1069241 h 2457846"/>
                <a:gd name="connsiteX67" fmla="*/ 1143368 w 1364412"/>
                <a:gd name="connsiteY67" fmla="*/ 921333 h 2457846"/>
                <a:gd name="connsiteX68" fmla="*/ 985305 w 1364412"/>
                <a:gd name="connsiteY68" fmla="*/ 726535 h 2457846"/>
                <a:gd name="connsiteX69" fmla="*/ 753477 w 1364412"/>
                <a:gd name="connsiteY69" fmla="*/ 709315 h 2457846"/>
                <a:gd name="connsiteX70" fmla="*/ 655517 w 1364412"/>
                <a:gd name="connsiteY70" fmla="*/ 693959 h 2457846"/>
                <a:gd name="connsiteX71" fmla="*/ 631951 w 1364412"/>
                <a:gd name="connsiteY71" fmla="*/ 603165 h 2457846"/>
                <a:gd name="connsiteX72" fmla="*/ 584765 w 1364412"/>
                <a:gd name="connsiteY72" fmla="*/ 389824 h 2457846"/>
                <a:gd name="connsiteX73" fmla="*/ 626969 w 1364412"/>
                <a:gd name="connsiteY73" fmla="*/ 166173 h 2457846"/>
                <a:gd name="connsiteX74" fmla="*/ 752601 w 1364412"/>
                <a:gd name="connsiteY74" fmla="*/ 16508 h 2457846"/>
                <a:gd name="connsiteX75" fmla="*/ 1032001 w 1364412"/>
                <a:gd name="connsiteY75" fmla="*/ 3808 h 2457846"/>
                <a:gd name="connsiteX76" fmla="*/ 1032001 w 1364412"/>
                <a:gd name="connsiteY76" fmla="*/ 3808 h 2457846"/>
                <a:gd name="connsiteX0" fmla="*/ 184032 w 1364412"/>
                <a:gd name="connsiteY0" fmla="*/ 600708 h 2457846"/>
                <a:gd name="connsiteX1" fmla="*/ 210460 w 1364412"/>
                <a:gd name="connsiteY1" fmla="*/ 729129 h 2457846"/>
                <a:gd name="connsiteX2" fmla="*/ 242225 w 1364412"/>
                <a:gd name="connsiteY2" fmla="*/ 792036 h 2457846"/>
                <a:gd name="connsiteX3" fmla="*/ 164103 w 1364412"/>
                <a:gd name="connsiteY3" fmla="*/ 930517 h 2457846"/>
                <a:gd name="connsiteX4" fmla="*/ 53904 w 1364412"/>
                <a:gd name="connsiteY4" fmla="*/ 994408 h 2457846"/>
                <a:gd name="connsiteX5" fmla="*/ 7 w 1364412"/>
                <a:gd name="connsiteY5" fmla="*/ 1152386 h 2457846"/>
                <a:gd name="connsiteX6" fmla="*/ 92200 w 1364412"/>
                <a:gd name="connsiteY6" fmla="*/ 1300379 h 2457846"/>
                <a:gd name="connsiteX7" fmla="*/ 31436 w 1364412"/>
                <a:gd name="connsiteY7" fmla="*/ 1612409 h 2457846"/>
                <a:gd name="connsiteX8" fmla="*/ 106269 w 1364412"/>
                <a:gd name="connsiteY8" fmla="*/ 1897476 h 2457846"/>
                <a:gd name="connsiteX9" fmla="*/ 196732 w 1364412"/>
                <a:gd name="connsiteY9" fmla="*/ 2082701 h 2457846"/>
                <a:gd name="connsiteX10" fmla="*/ 320801 w 1364412"/>
                <a:gd name="connsiteY10" fmla="*/ 2340608 h 2457846"/>
                <a:gd name="connsiteX11" fmla="*/ 275863 w 1364412"/>
                <a:gd name="connsiteY11" fmla="*/ 2168670 h 2457846"/>
                <a:gd name="connsiteX12" fmla="*/ 218031 w 1364412"/>
                <a:gd name="connsiteY12" fmla="*/ 1999466 h 2457846"/>
                <a:gd name="connsiteX13" fmla="*/ 380198 w 1364412"/>
                <a:gd name="connsiteY13" fmla="*/ 2080942 h 2457846"/>
                <a:gd name="connsiteX14" fmla="*/ 549401 w 1364412"/>
                <a:gd name="connsiteY14" fmla="*/ 2137408 h 2457846"/>
                <a:gd name="connsiteX15" fmla="*/ 392702 w 1364412"/>
                <a:gd name="connsiteY15" fmla="*/ 2046945 h 2457846"/>
                <a:gd name="connsiteX16" fmla="*/ 227798 w 1364412"/>
                <a:gd name="connsiteY16" fmla="*/ 1927173 h 2457846"/>
                <a:gd name="connsiteX17" fmla="*/ 145736 w 1364412"/>
                <a:gd name="connsiteY17" fmla="*/ 1726514 h 2457846"/>
                <a:gd name="connsiteX18" fmla="*/ 124635 w 1364412"/>
                <a:gd name="connsiteY18" fmla="*/ 1571185 h 2457846"/>
                <a:gd name="connsiteX19" fmla="*/ 181101 w 1364412"/>
                <a:gd name="connsiteY19" fmla="*/ 1358215 h 2457846"/>
                <a:gd name="connsiteX20" fmla="*/ 286804 w 1364412"/>
                <a:gd name="connsiteY20" fmla="*/ 1268142 h 2457846"/>
                <a:gd name="connsiteX21" fmla="*/ 345028 w 1364412"/>
                <a:gd name="connsiteY21" fmla="*/ 1115554 h 2457846"/>
                <a:gd name="connsiteX22" fmla="*/ 259281 w 1364412"/>
                <a:gd name="connsiteY22" fmla="*/ 961159 h 2457846"/>
                <a:gd name="connsiteX23" fmla="*/ 301485 w 1364412"/>
                <a:gd name="connsiteY23" fmla="*/ 900719 h 2457846"/>
                <a:gd name="connsiteX24" fmla="*/ 376659 w 1364412"/>
                <a:gd name="connsiteY24" fmla="*/ 937702 h 2457846"/>
                <a:gd name="connsiteX25" fmla="*/ 432800 w 1364412"/>
                <a:gd name="connsiteY25" fmla="*/ 851205 h 2457846"/>
                <a:gd name="connsiteX26" fmla="*/ 447851 w 1364412"/>
                <a:gd name="connsiteY26" fmla="*/ 898693 h 2457846"/>
                <a:gd name="connsiteX27" fmla="*/ 496298 w 1364412"/>
                <a:gd name="connsiteY27" fmla="*/ 903538 h 2457846"/>
                <a:gd name="connsiteX28" fmla="*/ 617470 w 1364412"/>
                <a:gd name="connsiteY28" fmla="*/ 870259 h 2457846"/>
                <a:gd name="connsiteX29" fmla="*/ 643967 w 1364412"/>
                <a:gd name="connsiteY29" fmla="*/ 742520 h 2457846"/>
                <a:gd name="connsiteX30" fmla="*/ 739901 w 1364412"/>
                <a:gd name="connsiteY30" fmla="*/ 778899 h 2457846"/>
                <a:gd name="connsiteX31" fmla="*/ 704267 w 1364412"/>
                <a:gd name="connsiteY31" fmla="*/ 1017208 h 2457846"/>
                <a:gd name="connsiteX32" fmla="*/ 724271 w 1364412"/>
                <a:gd name="connsiteY32" fmla="*/ 1152474 h 2457846"/>
                <a:gd name="connsiteX33" fmla="*/ 790701 w 1364412"/>
                <a:gd name="connsiteY33" fmla="*/ 1311908 h 2457846"/>
                <a:gd name="connsiteX34" fmla="*/ 892301 w 1364412"/>
                <a:gd name="connsiteY34" fmla="*/ 1388108 h 2457846"/>
                <a:gd name="connsiteX35" fmla="*/ 943101 w 1364412"/>
                <a:gd name="connsiteY35" fmla="*/ 1515108 h 2457846"/>
                <a:gd name="connsiteX36" fmla="*/ 964202 w 1364412"/>
                <a:gd name="connsiteY36" fmla="*/ 1705413 h 2457846"/>
                <a:gd name="connsiteX37" fmla="*/ 927666 w 1364412"/>
                <a:gd name="connsiteY37" fmla="*/ 1889075 h 2457846"/>
                <a:gd name="connsiteX38" fmla="*/ 831927 w 1364412"/>
                <a:gd name="connsiteY38" fmla="*/ 2114157 h 2457846"/>
                <a:gd name="connsiteX39" fmla="*/ 960934 w 1364412"/>
                <a:gd name="connsiteY39" fmla="*/ 1929009 h 2457846"/>
                <a:gd name="connsiteX40" fmla="*/ 1002302 w 1364412"/>
                <a:gd name="connsiteY40" fmla="*/ 2233342 h 2457846"/>
                <a:gd name="connsiteX41" fmla="*/ 1036104 w 1364412"/>
                <a:gd name="connsiteY41" fmla="*/ 2457643 h 2457846"/>
                <a:gd name="connsiteX42" fmla="*/ 1020669 w 1364412"/>
                <a:gd name="connsiteY42" fmla="*/ 2195437 h 2457846"/>
                <a:gd name="connsiteX43" fmla="*/ 1012462 w 1364412"/>
                <a:gd name="connsiteY43" fmla="*/ 1915842 h 2457846"/>
                <a:gd name="connsiteX44" fmla="*/ 1025163 w 1364412"/>
                <a:gd name="connsiteY44" fmla="*/ 1539140 h 2457846"/>
                <a:gd name="connsiteX45" fmla="*/ 1061895 w 1364412"/>
                <a:gd name="connsiteY45" fmla="*/ 1426208 h 2457846"/>
                <a:gd name="connsiteX46" fmla="*/ 1129746 w 1364412"/>
                <a:gd name="connsiteY46" fmla="*/ 1612484 h 2457846"/>
                <a:gd name="connsiteX47" fmla="*/ 1200085 w 1364412"/>
                <a:gd name="connsiteY47" fmla="*/ 1837568 h 2457846"/>
                <a:gd name="connsiteX48" fmla="*/ 1291667 w 1364412"/>
                <a:gd name="connsiteY48" fmla="*/ 2051049 h 2457846"/>
                <a:gd name="connsiteX49" fmla="*/ 1214153 w 1364412"/>
                <a:gd name="connsiteY49" fmla="*/ 1767229 h 2457846"/>
                <a:gd name="connsiteX50" fmla="*/ 1163104 w 1364412"/>
                <a:gd name="connsiteY50" fmla="*/ 1575091 h 2457846"/>
                <a:gd name="connsiteX51" fmla="*/ 1073032 w 1364412"/>
                <a:gd name="connsiteY51" fmla="*/ 1330273 h 2457846"/>
                <a:gd name="connsiteX52" fmla="*/ 1041965 w 1364412"/>
                <a:gd name="connsiteY52" fmla="*/ 1214214 h 2457846"/>
                <a:gd name="connsiteX53" fmla="*/ 1030633 w 1364412"/>
                <a:gd name="connsiteY53" fmla="*/ 1059275 h 2457846"/>
                <a:gd name="connsiteX54" fmla="*/ 939194 w 1364412"/>
                <a:gd name="connsiteY54" fmla="*/ 925633 h 2457846"/>
                <a:gd name="connsiteX55" fmla="*/ 1159001 w 1364412"/>
                <a:gd name="connsiteY55" fmla="*/ 1159508 h 2457846"/>
                <a:gd name="connsiteX56" fmla="*/ 1159001 w 1364412"/>
                <a:gd name="connsiteY56" fmla="*/ 1159508 h 2457846"/>
                <a:gd name="connsiteX57" fmla="*/ 1214153 w 1364412"/>
                <a:gd name="connsiteY57" fmla="*/ 1324097 h 2457846"/>
                <a:gd name="connsiteX58" fmla="*/ 1278967 w 1364412"/>
                <a:gd name="connsiteY58" fmla="*/ 1653049 h 2457846"/>
                <a:gd name="connsiteX59" fmla="*/ 1363373 w 1364412"/>
                <a:gd name="connsiteY59" fmla="*/ 2178634 h 2457846"/>
                <a:gd name="connsiteX60" fmla="*/ 1322733 w 1364412"/>
                <a:gd name="connsiteY60" fmla="*/ 1660279 h 2457846"/>
                <a:gd name="connsiteX61" fmla="*/ 1273496 w 1364412"/>
                <a:gd name="connsiteY61" fmla="*/ 1362902 h 2457846"/>
                <a:gd name="connsiteX62" fmla="*/ 1229535 w 1364412"/>
                <a:gd name="connsiteY62" fmla="*/ 1137039 h 2457846"/>
                <a:gd name="connsiteX63" fmla="*/ 1353026 w 1364412"/>
                <a:gd name="connsiteY63" fmla="*/ 1197732 h 2457846"/>
                <a:gd name="connsiteX64" fmla="*/ 1353739 w 1364412"/>
                <a:gd name="connsiteY64" fmla="*/ 1165178 h 2457846"/>
                <a:gd name="connsiteX65" fmla="*/ 1235201 w 1364412"/>
                <a:gd name="connsiteY65" fmla="*/ 1069241 h 2457846"/>
                <a:gd name="connsiteX66" fmla="*/ 1143368 w 1364412"/>
                <a:gd name="connsiteY66" fmla="*/ 921333 h 2457846"/>
                <a:gd name="connsiteX67" fmla="*/ 985305 w 1364412"/>
                <a:gd name="connsiteY67" fmla="*/ 726535 h 2457846"/>
                <a:gd name="connsiteX68" fmla="*/ 753477 w 1364412"/>
                <a:gd name="connsiteY68" fmla="*/ 709315 h 2457846"/>
                <a:gd name="connsiteX69" fmla="*/ 655517 w 1364412"/>
                <a:gd name="connsiteY69" fmla="*/ 693959 h 2457846"/>
                <a:gd name="connsiteX70" fmla="*/ 631951 w 1364412"/>
                <a:gd name="connsiteY70" fmla="*/ 603165 h 2457846"/>
                <a:gd name="connsiteX71" fmla="*/ 584765 w 1364412"/>
                <a:gd name="connsiteY71" fmla="*/ 389824 h 2457846"/>
                <a:gd name="connsiteX72" fmla="*/ 626969 w 1364412"/>
                <a:gd name="connsiteY72" fmla="*/ 166173 h 2457846"/>
                <a:gd name="connsiteX73" fmla="*/ 752601 w 1364412"/>
                <a:gd name="connsiteY73" fmla="*/ 16508 h 2457846"/>
                <a:gd name="connsiteX74" fmla="*/ 1032001 w 1364412"/>
                <a:gd name="connsiteY74" fmla="*/ 3808 h 2457846"/>
                <a:gd name="connsiteX75" fmla="*/ 1032001 w 1364412"/>
                <a:gd name="connsiteY75" fmla="*/ 3808 h 2457846"/>
                <a:gd name="connsiteX0" fmla="*/ 210460 w 1364412"/>
                <a:gd name="connsiteY0" fmla="*/ 729129 h 2457846"/>
                <a:gd name="connsiteX1" fmla="*/ 242225 w 1364412"/>
                <a:gd name="connsiteY1" fmla="*/ 792036 h 2457846"/>
                <a:gd name="connsiteX2" fmla="*/ 164103 w 1364412"/>
                <a:gd name="connsiteY2" fmla="*/ 930517 h 2457846"/>
                <a:gd name="connsiteX3" fmla="*/ 53904 w 1364412"/>
                <a:gd name="connsiteY3" fmla="*/ 994408 h 2457846"/>
                <a:gd name="connsiteX4" fmla="*/ 7 w 1364412"/>
                <a:gd name="connsiteY4" fmla="*/ 1152386 h 2457846"/>
                <a:gd name="connsiteX5" fmla="*/ 92200 w 1364412"/>
                <a:gd name="connsiteY5" fmla="*/ 1300379 h 2457846"/>
                <a:gd name="connsiteX6" fmla="*/ 31436 w 1364412"/>
                <a:gd name="connsiteY6" fmla="*/ 1612409 h 2457846"/>
                <a:gd name="connsiteX7" fmla="*/ 106269 w 1364412"/>
                <a:gd name="connsiteY7" fmla="*/ 1897476 h 2457846"/>
                <a:gd name="connsiteX8" fmla="*/ 196732 w 1364412"/>
                <a:gd name="connsiteY8" fmla="*/ 2082701 h 2457846"/>
                <a:gd name="connsiteX9" fmla="*/ 320801 w 1364412"/>
                <a:gd name="connsiteY9" fmla="*/ 2340608 h 2457846"/>
                <a:gd name="connsiteX10" fmla="*/ 275863 w 1364412"/>
                <a:gd name="connsiteY10" fmla="*/ 2168670 h 2457846"/>
                <a:gd name="connsiteX11" fmla="*/ 218031 w 1364412"/>
                <a:gd name="connsiteY11" fmla="*/ 1999466 h 2457846"/>
                <a:gd name="connsiteX12" fmla="*/ 380198 w 1364412"/>
                <a:gd name="connsiteY12" fmla="*/ 2080942 h 2457846"/>
                <a:gd name="connsiteX13" fmla="*/ 549401 w 1364412"/>
                <a:gd name="connsiteY13" fmla="*/ 2137408 h 2457846"/>
                <a:gd name="connsiteX14" fmla="*/ 392702 w 1364412"/>
                <a:gd name="connsiteY14" fmla="*/ 2046945 h 2457846"/>
                <a:gd name="connsiteX15" fmla="*/ 227798 w 1364412"/>
                <a:gd name="connsiteY15" fmla="*/ 1927173 h 2457846"/>
                <a:gd name="connsiteX16" fmla="*/ 145736 w 1364412"/>
                <a:gd name="connsiteY16" fmla="*/ 1726514 h 2457846"/>
                <a:gd name="connsiteX17" fmla="*/ 124635 w 1364412"/>
                <a:gd name="connsiteY17" fmla="*/ 1571185 h 2457846"/>
                <a:gd name="connsiteX18" fmla="*/ 181101 w 1364412"/>
                <a:gd name="connsiteY18" fmla="*/ 1358215 h 2457846"/>
                <a:gd name="connsiteX19" fmla="*/ 286804 w 1364412"/>
                <a:gd name="connsiteY19" fmla="*/ 1268142 h 2457846"/>
                <a:gd name="connsiteX20" fmla="*/ 345028 w 1364412"/>
                <a:gd name="connsiteY20" fmla="*/ 1115554 h 2457846"/>
                <a:gd name="connsiteX21" fmla="*/ 259281 w 1364412"/>
                <a:gd name="connsiteY21" fmla="*/ 961159 h 2457846"/>
                <a:gd name="connsiteX22" fmla="*/ 301485 w 1364412"/>
                <a:gd name="connsiteY22" fmla="*/ 900719 h 2457846"/>
                <a:gd name="connsiteX23" fmla="*/ 376659 w 1364412"/>
                <a:gd name="connsiteY23" fmla="*/ 937702 h 2457846"/>
                <a:gd name="connsiteX24" fmla="*/ 432800 w 1364412"/>
                <a:gd name="connsiteY24" fmla="*/ 851205 h 2457846"/>
                <a:gd name="connsiteX25" fmla="*/ 447851 w 1364412"/>
                <a:gd name="connsiteY25" fmla="*/ 898693 h 2457846"/>
                <a:gd name="connsiteX26" fmla="*/ 496298 w 1364412"/>
                <a:gd name="connsiteY26" fmla="*/ 903538 h 2457846"/>
                <a:gd name="connsiteX27" fmla="*/ 617470 w 1364412"/>
                <a:gd name="connsiteY27" fmla="*/ 870259 h 2457846"/>
                <a:gd name="connsiteX28" fmla="*/ 643967 w 1364412"/>
                <a:gd name="connsiteY28" fmla="*/ 742520 h 2457846"/>
                <a:gd name="connsiteX29" fmla="*/ 739901 w 1364412"/>
                <a:gd name="connsiteY29" fmla="*/ 778899 h 2457846"/>
                <a:gd name="connsiteX30" fmla="*/ 704267 w 1364412"/>
                <a:gd name="connsiteY30" fmla="*/ 1017208 h 2457846"/>
                <a:gd name="connsiteX31" fmla="*/ 724271 w 1364412"/>
                <a:gd name="connsiteY31" fmla="*/ 1152474 h 2457846"/>
                <a:gd name="connsiteX32" fmla="*/ 790701 w 1364412"/>
                <a:gd name="connsiteY32" fmla="*/ 1311908 h 2457846"/>
                <a:gd name="connsiteX33" fmla="*/ 892301 w 1364412"/>
                <a:gd name="connsiteY33" fmla="*/ 1388108 h 2457846"/>
                <a:gd name="connsiteX34" fmla="*/ 943101 w 1364412"/>
                <a:gd name="connsiteY34" fmla="*/ 1515108 h 2457846"/>
                <a:gd name="connsiteX35" fmla="*/ 964202 w 1364412"/>
                <a:gd name="connsiteY35" fmla="*/ 1705413 h 2457846"/>
                <a:gd name="connsiteX36" fmla="*/ 927666 w 1364412"/>
                <a:gd name="connsiteY36" fmla="*/ 1889075 h 2457846"/>
                <a:gd name="connsiteX37" fmla="*/ 831927 w 1364412"/>
                <a:gd name="connsiteY37" fmla="*/ 2114157 h 2457846"/>
                <a:gd name="connsiteX38" fmla="*/ 960934 w 1364412"/>
                <a:gd name="connsiteY38" fmla="*/ 1929009 h 2457846"/>
                <a:gd name="connsiteX39" fmla="*/ 1002302 w 1364412"/>
                <a:gd name="connsiteY39" fmla="*/ 2233342 h 2457846"/>
                <a:gd name="connsiteX40" fmla="*/ 1036104 w 1364412"/>
                <a:gd name="connsiteY40" fmla="*/ 2457643 h 2457846"/>
                <a:gd name="connsiteX41" fmla="*/ 1020669 w 1364412"/>
                <a:gd name="connsiteY41" fmla="*/ 2195437 h 2457846"/>
                <a:gd name="connsiteX42" fmla="*/ 1012462 w 1364412"/>
                <a:gd name="connsiteY42" fmla="*/ 1915842 h 2457846"/>
                <a:gd name="connsiteX43" fmla="*/ 1025163 w 1364412"/>
                <a:gd name="connsiteY43" fmla="*/ 1539140 h 2457846"/>
                <a:gd name="connsiteX44" fmla="*/ 1061895 w 1364412"/>
                <a:gd name="connsiteY44" fmla="*/ 1426208 h 2457846"/>
                <a:gd name="connsiteX45" fmla="*/ 1129746 w 1364412"/>
                <a:gd name="connsiteY45" fmla="*/ 1612484 h 2457846"/>
                <a:gd name="connsiteX46" fmla="*/ 1200085 w 1364412"/>
                <a:gd name="connsiteY46" fmla="*/ 1837568 h 2457846"/>
                <a:gd name="connsiteX47" fmla="*/ 1291667 w 1364412"/>
                <a:gd name="connsiteY47" fmla="*/ 2051049 h 2457846"/>
                <a:gd name="connsiteX48" fmla="*/ 1214153 w 1364412"/>
                <a:gd name="connsiteY48" fmla="*/ 1767229 h 2457846"/>
                <a:gd name="connsiteX49" fmla="*/ 1163104 w 1364412"/>
                <a:gd name="connsiteY49" fmla="*/ 1575091 h 2457846"/>
                <a:gd name="connsiteX50" fmla="*/ 1073032 w 1364412"/>
                <a:gd name="connsiteY50" fmla="*/ 1330273 h 2457846"/>
                <a:gd name="connsiteX51" fmla="*/ 1041965 w 1364412"/>
                <a:gd name="connsiteY51" fmla="*/ 1214214 h 2457846"/>
                <a:gd name="connsiteX52" fmla="*/ 1030633 w 1364412"/>
                <a:gd name="connsiteY52" fmla="*/ 1059275 h 2457846"/>
                <a:gd name="connsiteX53" fmla="*/ 939194 w 1364412"/>
                <a:gd name="connsiteY53" fmla="*/ 925633 h 2457846"/>
                <a:gd name="connsiteX54" fmla="*/ 1159001 w 1364412"/>
                <a:gd name="connsiteY54" fmla="*/ 1159508 h 2457846"/>
                <a:gd name="connsiteX55" fmla="*/ 1159001 w 1364412"/>
                <a:gd name="connsiteY55" fmla="*/ 1159508 h 2457846"/>
                <a:gd name="connsiteX56" fmla="*/ 1214153 w 1364412"/>
                <a:gd name="connsiteY56" fmla="*/ 1324097 h 2457846"/>
                <a:gd name="connsiteX57" fmla="*/ 1278967 w 1364412"/>
                <a:gd name="connsiteY57" fmla="*/ 1653049 h 2457846"/>
                <a:gd name="connsiteX58" fmla="*/ 1363373 w 1364412"/>
                <a:gd name="connsiteY58" fmla="*/ 2178634 h 2457846"/>
                <a:gd name="connsiteX59" fmla="*/ 1322733 w 1364412"/>
                <a:gd name="connsiteY59" fmla="*/ 1660279 h 2457846"/>
                <a:gd name="connsiteX60" fmla="*/ 1273496 w 1364412"/>
                <a:gd name="connsiteY60" fmla="*/ 1362902 h 2457846"/>
                <a:gd name="connsiteX61" fmla="*/ 1229535 w 1364412"/>
                <a:gd name="connsiteY61" fmla="*/ 1137039 h 2457846"/>
                <a:gd name="connsiteX62" fmla="*/ 1353026 w 1364412"/>
                <a:gd name="connsiteY62" fmla="*/ 1197732 h 2457846"/>
                <a:gd name="connsiteX63" fmla="*/ 1353739 w 1364412"/>
                <a:gd name="connsiteY63" fmla="*/ 1165178 h 2457846"/>
                <a:gd name="connsiteX64" fmla="*/ 1235201 w 1364412"/>
                <a:gd name="connsiteY64" fmla="*/ 1069241 h 2457846"/>
                <a:gd name="connsiteX65" fmla="*/ 1143368 w 1364412"/>
                <a:gd name="connsiteY65" fmla="*/ 921333 h 2457846"/>
                <a:gd name="connsiteX66" fmla="*/ 985305 w 1364412"/>
                <a:gd name="connsiteY66" fmla="*/ 726535 h 2457846"/>
                <a:gd name="connsiteX67" fmla="*/ 753477 w 1364412"/>
                <a:gd name="connsiteY67" fmla="*/ 709315 h 2457846"/>
                <a:gd name="connsiteX68" fmla="*/ 655517 w 1364412"/>
                <a:gd name="connsiteY68" fmla="*/ 693959 h 2457846"/>
                <a:gd name="connsiteX69" fmla="*/ 631951 w 1364412"/>
                <a:gd name="connsiteY69" fmla="*/ 603165 h 2457846"/>
                <a:gd name="connsiteX70" fmla="*/ 584765 w 1364412"/>
                <a:gd name="connsiteY70" fmla="*/ 389824 h 2457846"/>
                <a:gd name="connsiteX71" fmla="*/ 626969 w 1364412"/>
                <a:gd name="connsiteY71" fmla="*/ 166173 h 2457846"/>
                <a:gd name="connsiteX72" fmla="*/ 752601 w 1364412"/>
                <a:gd name="connsiteY72" fmla="*/ 16508 h 2457846"/>
                <a:gd name="connsiteX73" fmla="*/ 1032001 w 1364412"/>
                <a:gd name="connsiteY73" fmla="*/ 3808 h 2457846"/>
                <a:gd name="connsiteX74" fmla="*/ 1032001 w 1364412"/>
                <a:gd name="connsiteY74" fmla="*/ 3808 h 2457846"/>
                <a:gd name="connsiteX0" fmla="*/ 242225 w 1364412"/>
                <a:gd name="connsiteY0" fmla="*/ 792036 h 2457846"/>
                <a:gd name="connsiteX1" fmla="*/ 164103 w 1364412"/>
                <a:gd name="connsiteY1" fmla="*/ 930517 h 2457846"/>
                <a:gd name="connsiteX2" fmla="*/ 53904 w 1364412"/>
                <a:gd name="connsiteY2" fmla="*/ 994408 h 2457846"/>
                <a:gd name="connsiteX3" fmla="*/ 7 w 1364412"/>
                <a:gd name="connsiteY3" fmla="*/ 1152386 h 2457846"/>
                <a:gd name="connsiteX4" fmla="*/ 92200 w 1364412"/>
                <a:gd name="connsiteY4" fmla="*/ 1300379 h 2457846"/>
                <a:gd name="connsiteX5" fmla="*/ 31436 w 1364412"/>
                <a:gd name="connsiteY5" fmla="*/ 1612409 h 2457846"/>
                <a:gd name="connsiteX6" fmla="*/ 106269 w 1364412"/>
                <a:gd name="connsiteY6" fmla="*/ 1897476 h 2457846"/>
                <a:gd name="connsiteX7" fmla="*/ 196732 w 1364412"/>
                <a:gd name="connsiteY7" fmla="*/ 2082701 h 2457846"/>
                <a:gd name="connsiteX8" fmla="*/ 320801 w 1364412"/>
                <a:gd name="connsiteY8" fmla="*/ 2340608 h 2457846"/>
                <a:gd name="connsiteX9" fmla="*/ 275863 w 1364412"/>
                <a:gd name="connsiteY9" fmla="*/ 2168670 h 2457846"/>
                <a:gd name="connsiteX10" fmla="*/ 218031 w 1364412"/>
                <a:gd name="connsiteY10" fmla="*/ 1999466 h 2457846"/>
                <a:gd name="connsiteX11" fmla="*/ 380198 w 1364412"/>
                <a:gd name="connsiteY11" fmla="*/ 2080942 h 2457846"/>
                <a:gd name="connsiteX12" fmla="*/ 549401 w 1364412"/>
                <a:gd name="connsiteY12" fmla="*/ 2137408 h 2457846"/>
                <a:gd name="connsiteX13" fmla="*/ 392702 w 1364412"/>
                <a:gd name="connsiteY13" fmla="*/ 2046945 h 2457846"/>
                <a:gd name="connsiteX14" fmla="*/ 227798 w 1364412"/>
                <a:gd name="connsiteY14" fmla="*/ 1927173 h 2457846"/>
                <a:gd name="connsiteX15" fmla="*/ 145736 w 1364412"/>
                <a:gd name="connsiteY15" fmla="*/ 1726514 h 2457846"/>
                <a:gd name="connsiteX16" fmla="*/ 124635 w 1364412"/>
                <a:gd name="connsiteY16" fmla="*/ 1571185 h 2457846"/>
                <a:gd name="connsiteX17" fmla="*/ 181101 w 1364412"/>
                <a:gd name="connsiteY17" fmla="*/ 1358215 h 2457846"/>
                <a:gd name="connsiteX18" fmla="*/ 286804 w 1364412"/>
                <a:gd name="connsiteY18" fmla="*/ 1268142 h 2457846"/>
                <a:gd name="connsiteX19" fmla="*/ 345028 w 1364412"/>
                <a:gd name="connsiteY19" fmla="*/ 1115554 h 2457846"/>
                <a:gd name="connsiteX20" fmla="*/ 259281 w 1364412"/>
                <a:gd name="connsiteY20" fmla="*/ 961159 h 2457846"/>
                <a:gd name="connsiteX21" fmla="*/ 301485 w 1364412"/>
                <a:gd name="connsiteY21" fmla="*/ 900719 h 2457846"/>
                <a:gd name="connsiteX22" fmla="*/ 376659 w 1364412"/>
                <a:gd name="connsiteY22" fmla="*/ 937702 h 2457846"/>
                <a:gd name="connsiteX23" fmla="*/ 432800 w 1364412"/>
                <a:gd name="connsiteY23" fmla="*/ 851205 h 2457846"/>
                <a:gd name="connsiteX24" fmla="*/ 447851 w 1364412"/>
                <a:gd name="connsiteY24" fmla="*/ 898693 h 2457846"/>
                <a:gd name="connsiteX25" fmla="*/ 496298 w 1364412"/>
                <a:gd name="connsiteY25" fmla="*/ 903538 h 2457846"/>
                <a:gd name="connsiteX26" fmla="*/ 617470 w 1364412"/>
                <a:gd name="connsiteY26" fmla="*/ 870259 h 2457846"/>
                <a:gd name="connsiteX27" fmla="*/ 643967 w 1364412"/>
                <a:gd name="connsiteY27" fmla="*/ 742520 h 2457846"/>
                <a:gd name="connsiteX28" fmla="*/ 739901 w 1364412"/>
                <a:gd name="connsiteY28" fmla="*/ 778899 h 2457846"/>
                <a:gd name="connsiteX29" fmla="*/ 704267 w 1364412"/>
                <a:gd name="connsiteY29" fmla="*/ 1017208 h 2457846"/>
                <a:gd name="connsiteX30" fmla="*/ 724271 w 1364412"/>
                <a:gd name="connsiteY30" fmla="*/ 1152474 h 2457846"/>
                <a:gd name="connsiteX31" fmla="*/ 790701 w 1364412"/>
                <a:gd name="connsiteY31" fmla="*/ 1311908 h 2457846"/>
                <a:gd name="connsiteX32" fmla="*/ 892301 w 1364412"/>
                <a:gd name="connsiteY32" fmla="*/ 1388108 h 2457846"/>
                <a:gd name="connsiteX33" fmla="*/ 943101 w 1364412"/>
                <a:gd name="connsiteY33" fmla="*/ 1515108 h 2457846"/>
                <a:gd name="connsiteX34" fmla="*/ 964202 w 1364412"/>
                <a:gd name="connsiteY34" fmla="*/ 1705413 h 2457846"/>
                <a:gd name="connsiteX35" fmla="*/ 927666 w 1364412"/>
                <a:gd name="connsiteY35" fmla="*/ 1889075 h 2457846"/>
                <a:gd name="connsiteX36" fmla="*/ 831927 w 1364412"/>
                <a:gd name="connsiteY36" fmla="*/ 2114157 h 2457846"/>
                <a:gd name="connsiteX37" fmla="*/ 960934 w 1364412"/>
                <a:gd name="connsiteY37" fmla="*/ 1929009 h 2457846"/>
                <a:gd name="connsiteX38" fmla="*/ 1002302 w 1364412"/>
                <a:gd name="connsiteY38" fmla="*/ 2233342 h 2457846"/>
                <a:gd name="connsiteX39" fmla="*/ 1036104 w 1364412"/>
                <a:gd name="connsiteY39" fmla="*/ 2457643 h 2457846"/>
                <a:gd name="connsiteX40" fmla="*/ 1020669 w 1364412"/>
                <a:gd name="connsiteY40" fmla="*/ 2195437 h 2457846"/>
                <a:gd name="connsiteX41" fmla="*/ 1012462 w 1364412"/>
                <a:gd name="connsiteY41" fmla="*/ 1915842 h 2457846"/>
                <a:gd name="connsiteX42" fmla="*/ 1025163 w 1364412"/>
                <a:gd name="connsiteY42" fmla="*/ 1539140 h 2457846"/>
                <a:gd name="connsiteX43" fmla="*/ 1061895 w 1364412"/>
                <a:gd name="connsiteY43" fmla="*/ 1426208 h 2457846"/>
                <a:gd name="connsiteX44" fmla="*/ 1129746 w 1364412"/>
                <a:gd name="connsiteY44" fmla="*/ 1612484 h 2457846"/>
                <a:gd name="connsiteX45" fmla="*/ 1200085 w 1364412"/>
                <a:gd name="connsiteY45" fmla="*/ 1837568 h 2457846"/>
                <a:gd name="connsiteX46" fmla="*/ 1291667 w 1364412"/>
                <a:gd name="connsiteY46" fmla="*/ 2051049 h 2457846"/>
                <a:gd name="connsiteX47" fmla="*/ 1214153 w 1364412"/>
                <a:gd name="connsiteY47" fmla="*/ 1767229 h 2457846"/>
                <a:gd name="connsiteX48" fmla="*/ 1163104 w 1364412"/>
                <a:gd name="connsiteY48" fmla="*/ 1575091 h 2457846"/>
                <a:gd name="connsiteX49" fmla="*/ 1073032 w 1364412"/>
                <a:gd name="connsiteY49" fmla="*/ 1330273 h 2457846"/>
                <a:gd name="connsiteX50" fmla="*/ 1041965 w 1364412"/>
                <a:gd name="connsiteY50" fmla="*/ 1214214 h 2457846"/>
                <a:gd name="connsiteX51" fmla="*/ 1030633 w 1364412"/>
                <a:gd name="connsiteY51" fmla="*/ 1059275 h 2457846"/>
                <a:gd name="connsiteX52" fmla="*/ 939194 w 1364412"/>
                <a:gd name="connsiteY52" fmla="*/ 925633 h 2457846"/>
                <a:gd name="connsiteX53" fmla="*/ 1159001 w 1364412"/>
                <a:gd name="connsiteY53" fmla="*/ 1159508 h 2457846"/>
                <a:gd name="connsiteX54" fmla="*/ 1159001 w 1364412"/>
                <a:gd name="connsiteY54" fmla="*/ 1159508 h 2457846"/>
                <a:gd name="connsiteX55" fmla="*/ 1214153 w 1364412"/>
                <a:gd name="connsiteY55" fmla="*/ 1324097 h 2457846"/>
                <a:gd name="connsiteX56" fmla="*/ 1278967 w 1364412"/>
                <a:gd name="connsiteY56" fmla="*/ 1653049 h 2457846"/>
                <a:gd name="connsiteX57" fmla="*/ 1363373 w 1364412"/>
                <a:gd name="connsiteY57" fmla="*/ 2178634 h 2457846"/>
                <a:gd name="connsiteX58" fmla="*/ 1322733 w 1364412"/>
                <a:gd name="connsiteY58" fmla="*/ 1660279 h 2457846"/>
                <a:gd name="connsiteX59" fmla="*/ 1273496 w 1364412"/>
                <a:gd name="connsiteY59" fmla="*/ 1362902 h 2457846"/>
                <a:gd name="connsiteX60" fmla="*/ 1229535 w 1364412"/>
                <a:gd name="connsiteY60" fmla="*/ 1137039 h 2457846"/>
                <a:gd name="connsiteX61" fmla="*/ 1353026 w 1364412"/>
                <a:gd name="connsiteY61" fmla="*/ 1197732 h 2457846"/>
                <a:gd name="connsiteX62" fmla="*/ 1353739 w 1364412"/>
                <a:gd name="connsiteY62" fmla="*/ 1165178 h 2457846"/>
                <a:gd name="connsiteX63" fmla="*/ 1235201 w 1364412"/>
                <a:gd name="connsiteY63" fmla="*/ 1069241 h 2457846"/>
                <a:gd name="connsiteX64" fmla="*/ 1143368 w 1364412"/>
                <a:gd name="connsiteY64" fmla="*/ 921333 h 2457846"/>
                <a:gd name="connsiteX65" fmla="*/ 985305 w 1364412"/>
                <a:gd name="connsiteY65" fmla="*/ 726535 h 2457846"/>
                <a:gd name="connsiteX66" fmla="*/ 753477 w 1364412"/>
                <a:gd name="connsiteY66" fmla="*/ 709315 h 2457846"/>
                <a:gd name="connsiteX67" fmla="*/ 655517 w 1364412"/>
                <a:gd name="connsiteY67" fmla="*/ 693959 h 2457846"/>
                <a:gd name="connsiteX68" fmla="*/ 631951 w 1364412"/>
                <a:gd name="connsiteY68" fmla="*/ 603165 h 2457846"/>
                <a:gd name="connsiteX69" fmla="*/ 584765 w 1364412"/>
                <a:gd name="connsiteY69" fmla="*/ 389824 h 2457846"/>
                <a:gd name="connsiteX70" fmla="*/ 626969 w 1364412"/>
                <a:gd name="connsiteY70" fmla="*/ 166173 h 2457846"/>
                <a:gd name="connsiteX71" fmla="*/ 752601 w 1364412"/>
                <a:gd name="connsiteY71" fmla="*/ 16508 h 2457846"/>
                <a:gd name="connsiteX72" fmla="*/ 1032001 w 1364412"/>
                <a:gd name="connsiteY72" fmla="*/ 3808 h 2457846"/>
                <a:gd name="connsiteX73" fmla="*/ 1032001 w 1364412"/>
                <a:gd name="connsiteY73" fmla="*/ 3808 h 2457846"/>
                <a:gd name="connsiteX0" fmla="*/ 242225 w 1364412"/>
                <a:gd name="connsiteY0" fmla="*/ 792036 h 2457846"/>
                <a:gd name="connsiteX1" fmla="*/ 164103 w 1364412"/>
                <a:gd name="connsiteY1" fmla="*/ 930517 h 2457846"/>
                <a:gd name="connsiteX2" fmla="*/ 53904 w 1364412"/>
                <a:gd name="connsiteY2" fmla="*/ 994408 h 2457846"/>
                <a:gd name="connsiteX3" fmla="*/ 7 w 1364412"/>
                <a:gd name="connsiteY3" fmla="*/ 1152386 h 2457846"/>
                <a:gd name="connsiteX4" fmla="*/ 92200 w 1364412"/>
                <a:gd name="connsiteY4" fmla="*/ 1300379 h 2457846"/>
                <a:gd name="connsiteX5" fmla="*/ 31436 w 1364412"/>
                <a:gd name="connsiteY5" fmla="*/ 1612409 h 2457846"/>
                <a:gd name="connsiteX6" fmla="*/ 106269 w 1364412"/>
                <a:gd name="connsiteY6" fmla="*/ 1897476 h 2457846"/>
                <a:gd name="connsiteX7" fmla="*/ 196732 w 1364412"/>
                <a:gd name="connsiteY7" fmla="*/ 2082701 h 2457846"/>
                <a:gd name="connsiteX8" fmla="*/ 320801 w 1364412"/>
                <a:gd name="connsiteY8" fmla="*/ 2340608 h 2457846"/>
                <a:gd name="connsiteX9" fmla="*/ 275863 w 1364412"/>
                <a:gd name="connsiteY9" fmla="*/ 2168670 h 2457846"/>
                <a:gd name="connsiteX10" fmla="*/ 218031 w 1364412"/>
                <a:gd name="connsiteY10" fmla="*/ 1999466 h 2457846"/>
                <a:gd name="connsiteX11" fmla="*/ 380198 w 1364412"/>
                <a:gd name="connsiteY11" fmla="*/ 2080942 h 2457846"/>
                <a:gd name="connsiteX12" fmla="*/ 549401 w 1364412"/>
                <a:gd name="connsiteY12" fmla="*/ 2137408 h 2457846"/>
                <a:gd name="connsiteX13" fmla="*/ 392702 w 1364412"/>
                <a:gd name="connsiteY13" fmla="*/ 2046945 h 2457846"/>
                <a:gd name="connsiteX14" fmla="*/ 227798 w 1364412"/>
                <a:gd name="connsiteY14" fmla="*/ 1927173 h 2457846"/>
                <a:gd name="connsiteX15" fmla="*/ 145736 w 1364412"/>
                <a:gd name="connsiteY15" fmla="*/ 1726514 h 2457846"/>
                <a:gd name="connsiteX16" fmla="*/ 124635 w 1364412"/>
                <a:gd name="connsiteY16" fmla="*/ 1571185 h 2457846"/>
                <a:gd name="connsiteX17" fmla="*/ 181101 w 1364412"/>
                <a:gd name="connsiteY17" fmla="*/ 1358215 h 2457846"/>
                <a:gd name="connsiteX18" fmla="*/ 286804 w 1364412"/>
                <a:gd name="connsiteY18" fmla="*/ 1268142 h 2457846"/>
                <a:gd name="connsiteX19" fmla="*/ 345028 w 1364412"/>
                <a:gd name="connsiteY19" fmla="*/ 1115554 h 2457846"/>
                <a:gd name="connsiteX20" fmla="*/ 259281 w 1364412"/>
                <a:gd name="connsiteY20" fmla="*/ 961159 h 2457846"/>
                <a:gd name="connsiteX21" fmla="*/ 301485 w 1364412"/>
                <a:gd name="connsiteY21" fmla="*/ 871650 h 2457846"/>
                <a:gd name="connsiteX22" fmla="*/ 376659 w 1364412"/>
                <a:gd name="connsiteY22" fmla="*/ 937702 h 2457846"/>
                <a:gd name="connsiteX23" fmla="*/ 432800 w 1364412"/>
                <a:gd name="connsiteY23" fmla="*/ 851205 h 2457846"/>
                <a:gd name="connsiteX24" fmla="*/ 447851 w 1364412"/>
                <a:gd name="connsiteY24" fmla="*/ 898693 h 2457846"/>
                <a:gd name="connsiteX25" fmla="*/ 496298 w 1364412"/>
                <a:gd name="connsiteY25" fmla="*/ 903538 h 2457846"/>
                <a:gd name="connsiteX26" fmla="*/ 617470 w 1364412"/>
                <a:gd name="connsiteY26" fmla="*/ 870259 h 2457846"/>
                <a:gd name="connsiteX27" fmla="*/ 643967 w 1364412"/>
                <a:gd name="connsiteY27" fmla="*/ 742520 h 2457846"/>
                <a:gd name="connsiteX28" fmla="*/ 739901 w 1364412"/>
                <a:gd name="connsiteY28" fmla="*/ 778899 h 2457846"/>
                <a:gd name="connsiteX29" fmla="*/ 704267 w 1364412"/>
                <a:gd name="connsiteY29" fmla="*/ 1017208 h 2457846"/>
                <a:gd name="connsiteX30" fmla="*/ 724271 w 1364412"/>
                <a:gd name="connsiteY30" fmla="*/ 1152474 h 2457846"/>
                <a:gd name="connsiteX31" fmla="*/ 790701 w 1364412"/>
                <a:gd name="connsiteY31" fmla="*/ 1311908 h 2457846"/>
                <a:gd name="connsiteX32" fmla="*/ 892301 w 1364412"/>
                <a:gd name="connsiteY32" fmla="*/ 1388108 h 2457846"/>
                <a:gd name="connsiteX33" fmla="*/ 943101 w 1364412"/>
                <a:gd name="connsiteY33" fmla="*/ 1515108 h 2457846"/>
                <a:gd name="connsiteX34" fmla="*/ 964202 w 1364412"/>
                <a:gd name="connsiteY34" fmla="*/ 1705413 h 2457846"/>
                <a:gd name="connsiteX35" fmla="*/ 927666 w 1364412"/>
                <a:gd name="connsiteY35" fmla="*/ 1889075 h 2457846"/>
                <a:gd name="connsiteX36" fmla="*/ 831927 w 1364412"/>
                <a:gd name="connsiteY36" fmla="*/ 2114157 h 2457846"/>
                <a:gd name="connsiteX37" fmla="*/ 960934 w 1364412"/>
                <a:gd name="connsiteY37" fmla="*/ 1929009 h 2457846"/>
                <a:gd name="connsiteX38" fmla="*/ 1002302 w 1364412"/>
                <a:gd name="connsiteY38" fmla="*/ 2233342 h 2457846"/>
                <a:gd name="connsiteX39" fmla="*/ 1036104 w 1364412"/>
                <a:gd name="connsiteY39" fmla="*/ 2457643 h 2457846"/>
                <a:gd name="connsiteX40" fmla="*/ 1020669 w 1364412"/>
                <a:gd name="connsiteY40" fmla="*/ 2195437 h 2457846"/>
                <a:gd name="connsiteX41" fmla="*/ 1012462 w 1364412"/>
                <a:gd name="connsiteY41" fmla="*/ 1915842 h 2457846"/>
                <a:gd name="connsiteX42" fmla="*/ 1025163 w 1364412"/>
                <a:gd name="connsiteY42" fmla="*/ 1539140 h 2457846"/>
                <a:gd name="connsiteX43" fmla="*/ 1061895 w 1364412"/>
                <a:gd name="connsiteY43" fmla="*/ 1426208 h 2457846"/>
                <a:gd name="connsiteX44" fmla="*/ 1129746 w 1364412"/>
                <a:gd name="connsiteY44" fmla="*/ 1612484 h 2457846"/>
                <a:gd name="connsiteX45" fmla="*/ 1200085 w 1364412"/>
                <a:gd name="connsiteY45" fmla="*/ 1837568 h 2457846"/>
                <a:gd name="connsiteX46" fmla="*/ 1291667 w 1364412"/>
                <a:gd name="connsiteY46" fmla="*/ 2051049 h 2457846"/>
                <a:gd name="connsiteX47" fmla="*/ 1214153 w 1364412"/>
                <a:gd name="connsiteY47" fmla="*/ 1767229 h 2457846"/>
                <a:gd name="connsiteX48" fmla="*/ 1163104 w 1364412"/>
                <a:gd name="connsiteY48" fmla="*/ 1575091 h 2457846"/>
                <a:gd name="connsiteX49" fmla="*/ 1073032 w 1364412"/>
                <a:gd name="connsiteY49" fmla="*/ 1330273 h 2457846"/>
                <a:gd name="connsiteX50" fmla="*/ 1041965 w 1364412"/>
                <a:gd name="connsiteY50" fmla="*/ 1214214 h 2457846"/>
                <a:gd name="connsiteX51" fmla="*/ 1030633 w 1364412"/>
                <a:gd name="connsiteY51" fmla="*/ 1059275 h 2457846"/>
                <a:gd name="connsiteX52" fmla="*/ 939194 w 1364412"/>
                <a:gd name="connsiteY52" fmla="*/ 925633 h 2457846"/>
                <a:gd name="connsiteX53" fmla="*/ 1159001 w 1364412"/>
                <a:gd name="connsiteY53" fmla="*/ 1159508 h 2457846"/>
                <a:gd name="connsiteX54" fmla="*/ 1159001 w 1364412"/>
                <a:gd name="connsiteY54" fmla="*/ 1159508 h 2457846"/>
                <a:gd name="connsiteX55" fmla="*/ 1214153 w 1364412"/>
                <a:gd name="connsiteY55" fmla="*/ 1324097 h 2457846"/>
                <a:gd name="connsiteX56" fmla="*/ 1278967 w 1364412"/>
                <a:gd name="connsiteY56" fmla="*/ 1653049 h 2457846"/>
                <a:gd name="connsiteX57" fmla="*/ 1363373 w 1364412"/>
                <a:gd name="connsiteY57" fmla="*/ 2178634 h 2457846"/>
                <a:gd name="connsiteX58" fmla="*/ 1322733 w 1364412"/>
                <a:gd name="connsiteY58" fmla="*/ 1660279 h 2457846"/>
                <a:gd name="connsiteX59" fmla="*/ 1273496 w 1364412"/>
                <a:gd name="connsiteY59" fmla="*/ 1362902 h 2457846"/>
                <a:gd name="connsiteX60" fmla="*/ 1229535 w 1364412"/>
                <a:gd name="connsiteY60" fmla="*/ 1137039 h 2457846"/>
                <a:gd name="connsiteX61" fmla="*/ 1353026 w 1364412"/>
                <a:gd name="connsiteY61" fmla="*/ 1197732 h 2457846"/>
                <a:gd name="connsiteX62" fmla="*/ 1353739 w 1364412"/>
                <a:gd name="connsiteY62" fmla="*/ 1165178 h 2457846"/>
                <a:gd name="connsiteX63" fmla="*/ 1235201 w 1364412"/>
                <a:gd name="connsiteY63" fmla="*/ 1069241 h 2457846"/>
                <a:gd name="connsiteX64" fmla="*/ 1143368 w 1364412"/>
                <a:gd name="connsiteY64" fmla="*/ 921333 h 2457846"/>
                <a:gd name="connsiteX65" fmla="*/ 985305 w 1364412"/>
                <a:gd name="connsiteY65" fmla="*/ 726535 h 2457846"/>
                <a:gd name="connsiteX66" fmla="*/ 753477 w 1364412"/>
                <a:gd name="connsiteY66" fmla="*/ 709315 h 2457846"/>
                <a:gd name="connsiteX67" fmla="*/ 655517 w 1364412"/>
                <a:gd name="connsiteY67" fmla="*/ 693959 h 2457846"/>
                <a:gd name="connsiteX68" fmla="*/ 631951 w 1364412"/>
                <a:gd name="connsiteY68" fmla="*/ 603165 h 2457846"/>
                <a:gd name="connsiteX69" fmla="*/ 584765 w 1364412"/>
                <a:gd name="connsiteY69" fmla="*/ 389824 h 2457846"/>
                <a:gd name="connsiteX70" fmla="*/ 626969 w 1364412"/>
                <a:gd name="connsiteY70" fmla="*/ 166173 h 2457846"/>
                <a:gd name="connsiteX71" fmla="*/ 752601 w 1364412"/>
                <a:gd name="connsiteY71" fmla="*/ 16508 h 2457846"/>
                <a:gd name="connsiteX72" fmla="*/ 1032001 w 1364412"/>
                <a:gd name="connsiteY72" fmla="*/ 3808 h 2457846"/>
                <a:gd name="connsiteX73" fmla="*/ 1032001 w 1364412"/>
                <a:gd name="connsiteY73" fmla="*/ 3808 h 2457846"/>
                <a:gd name="connsiteX0" fmla="*/ 242225 w 1364412"/>
                <a:gd name="connsiteY0" fmla="*/ 792036 h 2457846"/>
                <a:gd name="connsiteX1" fmla="*/ 164103 w 1364412"/>
                <a:gd name="connsiteY1" fmla="*/ 930517 h 2457846"/>
                <a:gd name="connsiteX2" fmla="*/ 53904 w 1364412"/>
                <a:gd name="connsiteY2" fmla="*/ 994408 h 2457846"/>
                <a:gd name="connsiteX3" fmla="*/ 7 w 1364412"/>
                <a:gd name="connsiteY3" fmla="*/ 1152386 h 2457846"/>
                <a:gd name="connsiteX4" fmla="*/ 92200 w 1364412"/>
                <a:gd name="connsiteY4" fmla="*/ 1300379 h 2457846"/>
                <a:gd name="connsiteX5" fmla="*/ 31436 w 1364412"/>
                <a:gd name="connsiteY5" fmla="*/ 1612409 h 2457846"/>
                <a:gd name="connsiteX6" fmla="*/ 106269 w 1364412"/>
                <a:gd name="connsiteY6" fmla="*/ 1897476 h 2457846"/>
                <a:gd name="connsiteX7" fmla="*/ 196732 w 1364412"/>
                <a:gd name="connsiteY7" fmla="*/ 2082701 h 2457846"/>
                <a:gd name="connsiteX8" fmla="*/ 320801 w 1364412"/>
                <a:gd name="connsiteY8" fmla="*/ 2340608 h 2457846"/>
                <a:gd name="connsiteX9" fmla="*/ 275863 w 1364412"/>
                <a:gd name="connsiteY9" fmla="*/ 2168670 h 2457846"/>
                <a:gd name="connsiteX10" fmla="*/ 218031 w 1364412"/>
                <a:gd name="connsiteY10" fmla="*/ 1999466 h 2457846"/>
                <a:gd name="connsiteX11" fmla="*/ 380198 w 1364412"/>
                <a:gd name="connsiteY11" fmla="*/ 2080942 h 2457846"/>
                <a:gd name="connsiteX12" fmla="*/ 549401 w 1364412"/>
                <a:gd name="connsiteY12" fmla="*/ 2137408 h 2457846"/>
                <a:gd name="connsiteX13" fmla="*/ 392702 w 1364412"/>
                <a:gd name="connsiteY13" fmla="*/ 2046945 h 2457846"/>
                <a:gd name="connsiteX14" fmla="*/ 227798 w 1364412"/>
                <a:gd name="connsiteY14" fmla="*/ 1927173 h 2457846"/>
                <a:gd name="connsiteX15" fmla="*/ 145736 w 1364412"/>
                <a:gd name="connsiteY15" fmla="*/ 1726514 h 2457846"/>
                <a:gd name="connsiteX16" fmla="*/ 124635 w 1364412"/>
                <a:gd name="connsiteY16" fmla="*/ 1571185 h 2457846"/>
                <a:gd name="connsiteX17" fmla="*/ 181101 w 1364412"/>
                <a:gd name="connsiteY17" fmla="*/ 1358215 h 2457846"/>
                <a:gd name="connsiteX18" fmla="*/ 286804 w 1364412"/>
                <a:gd name="connsiteY18" fmla="*/ 1268142 h 2457846"/>
                <a:gd name="connsiteX19" fmla="*/ 345028 w 1364412"/>
                <a:gd name="connsiteY19" fmla="*/ 1115554 h 2457846"/>
                <a:gd name="connsiteX20" fmla="*/ 259281 w 1364412"/>
                <a:gd name="connsiteY20" fmla="*/ 961159 h 2457846"/>
                <a:gd name="connsiteX21" fmla="*/ 301485 w 1364412"/>
                <a:gd name="connsiteY21" fmla="*/ 871650 h 2457846"/>
                <a:gd name="connsiteX22" fmla="*/ 432800 w 1364412"/>
                <a:gd name="connsiteY22" fmla="*/ 851205 h 2457846"/>
                <a:gd name="connsiteX23" fmla="*/ 447851 w 1364412"/>
                <a:gd name="connsiteY23" fmla="*/ 898693 h 2457846"/>
                <a:gd name="connsiteX24" fmla="*/ 496298 w 1364412"/>
                <a:gd name="connsiteY24" fmla="*/ 903538 h 2457846"/>
                <a:gd name="connsiteX25" fmla="*/ 617470 w 1364412"/>
                <a:gd name="connsiteY25" fmla="*/ 870259 h 2457846"/>
                <a:gd name="connsiteX26" fmla="*/ 643967 w 1364412"/>
                <a:gd name="connsiteY26" fmla="*/ 742520 h 2457846"/>
                <a:gd name="connsiteX27" fmla="*/ 739901 w 1364412"/>
                <a:gd name="connsiteY27" fmla="*/ 778899 h 2457846"/>
                <a:gd name="connsiteX28" fmla="*/ 704267 w 1364412"/>
                <a:gd name="connsiteY28" fmla="*/ 1017208 h 2457846"/>
                <a:gd name="connsiteX29" fmla="*/ 724271 w 1364412"/>
                <a:gd name="connsiteY29" fmla="*/ 1152474 h 2457846"/>
                <a:gd name="connsiteX30" fmla="*/ 790701 w 1364412"/>
                <a:gd name="connsiteY30" fmla="*/ 1311908 h 2457846"/>
                <a:gd name="connsiteX31" fmla="*/ 892301 w 1364412"/>
                <a:gd name="connsiteY31" fmla="*/ 1388108 h 2457846"/>
                <a:gd name="connsiteX32" fmla="*/ 943101 w 1364412"/>
                <a:gd name="connsiteY32" fmla="*/ 1515108 h 2457846"/>
                <a:gd name="connsiteX33" fmla="*/ 964202 w 1364412"/>
                <a:gd name="connsiteY33" fmla="*/ 1705413 h 2457846"/>
                <a:gd name="connsiteX34" fmla="*/ 927666 w 1364412"/>
                <a:gd name="connsiteY34" fmla="*/ 1889075 h 2457846"/>
                <a:gd name="connsiteX35" fmla="*/ 831927 w 1364412"/>
                <a:gd name="connsiteY35" fmla="*/ 2114157 h 2457846"/>
                <a:gd name="connsiteX36" fmla="*/ 960934 w 1364412"/>
                <a:gd name="connsiteY36" fmla="*/ 1929009 h 2457846"/>
                <a:gd name="connsiteX37" fmla="*/ 1002302 w 1364412"/>
                <a:gd name="connsiteY37" fmla="*/ 2233342 h 2457846"/>
                <a:gd name="connsiteX38" fmla="*/ 1036104 w 1364412"/>
                <a:gd name="connsiteY38" fmla="*/ 2457643 h 2457846"/>
                <a:gd name="connsiteX39" fmla="*/ 1020669 w 1364412"/>
                <a:gd name="connsiteY39" fmla="*/ 2195437 h 2457846"/>
                <a:gd name="connsiteX40" fmla="*/ 1012462 w 1364412"/>
                <a:gd name="connsiteY40" fmla="*/ 1915842 h 2457846"/>
                <a:gd name="connsiteX41" fmla="*/ 1025163 w 1364412"/>
                <a:gd name="connsiteY41" fmla="*/ 1539140 h 2457846"/>
                <a:gd name="connsiteX42" fmla="*/ 1061895 w 1364412"/>
                <a:gd name="connsiteY42" fmla="*/ 1426208 h 2457846"/>
                <a:gd name="connsiteX43" fmla="*/ 1129746 w 1364412"/>
                <a:gd name="connsiteY43" fmla="*/ 1612484 h 2457846"/>
                <a:gd name="connsiteX44" fmla="*/ 1200085 w 1364412"/>
                <a:gd name="connsiteY44" fmla="*/ 1837568 h 2457846"/>
                <a:gd name="connsiteX45" fmla="*/ 1291667 w 1364412"/>
                <a:gd name="connsiteY45" fmla="*/ 2051049 h 2457846"/>
                <a:gd name="connsiteX46" fmla="*/ 1214153 w 1364412"/>
                <a:gd name="connsiteY46" fmla="*/ 1767229 h 2457846"/>
                <a:gd name="connsiteX47" fmla="*/ 1163104 w 1364412"/>
                <a:gd name="connsiteY47" fmla="*/ 1575091 h 2457846"/>
                <a:gd name="connsiteX48" fmla="*/ 1073032 w 1364412"/>
                <a:gd name="connsiteY48" fmla="*/ 1330273 h 2457846"/>
                <a:gd name="connsiteX49" fmla="*/ 1041965 w 1364412"/>
                <a:gd name="connsiteY49" fmla="*/ 1214214 h 2457846"/>
                <a:gd name="connsiteX50" fmla="*/ 1030633 w 1364412"/>
                <a:gd name="connsiteY50" fmla="*/ 1059275 h 2457846"/>
                <a:gd name="connsiteX51" fmla="*/ 939194 w 1364412"/>
                <a:gd name="connsiteY51" fmla="*/ 925633 h 2457846"/>
                <a:gd name="connsiteX52" fmla="*/ 1159001 w 1364412"/>
                <a:gd name="connsiteY52" fmla="*/ 1159508 h 2457846"/>
                <a:gd name="connsiteX53" fmla="*/ 1159001 w 1364412"/>
                <a:gd name="connsiteY53" fmla="*/ 1159508 h 2457846"/>
                <a:gd name="connsiteX54" fmla="*/ 1214153 w 1364412"/>
                <a:gd name="connsiteY54" fmla="*/ 1324097 h 2457846"/>
                <a:gd name="connsiteX55" fmla="*/ 1278967 w 1364412"/>
                <a:gd name="connsiteY55" fmla="*/ 1653049 h 2457846"/>
                <a:gd name="connsiteX56" fmla="*/ 1363373 w 1364412"/>
                <a:gd name="connsiteY56" fmla="*/ 2178634 h 2457846"/>
                <a:gd name="connsiteX57" fmla="*/ 1322733 w 1364412"/>
                <a:gd name="connsiteY57" fmla="*/ 1660279 h 2457846"/>
                <a:gd name="connsiteX58" fmla="*/ 1273496 w 1364412"/>
                <a:gd name="connsiteY58" fmla="*/ 1362902 h 2457846"/>
                <a:gd name="connsiteX59" fmla="*/ 1229535 w 1364412"/>
                <a:gd name="connsiteY59" fmla="*/ 1137039 h 2457846"/>
                <a:gd name="connsiteX60" fmla="*/ 1353026 w 1364412"/>
                <a:gd name="connsiteY60" fmla="*/ 1197732 h 2457846"/>
                <a:gd name="connsiteX61" fmla="*/ 1353739 w 1364412"/>
                <a:gd name="connsiteY61" fmla="*/ 1165178 h 2457846"/>
                <a:gd name="connsiteX62" fmla="*/ 1235201 w 1364412"/>
                <a:gd name="connsiteY62" fmla="*/ 1069241 h 2457846"/>
                <a:gd name="connsiteX63" fmla="*/ 1143368 w 1364412"/>
                <a:gd name="connsiteY63" fmla="*/ 921333 h 2457846"/>
                <a:gd name="connsiteX64" fmla="*/ 985305 w 1364412"/>
                <a:gd name="connsiteY64" fmla="*/ 726535 h 2457846"/>
                <a:gd name="connsiteX65" fmla="*/ 753477 w 1364412"/>
                <a:gd name="connsiteY65" fmla="*/ 709315 h 2457846"/>
                <a:gd name="connsiteX66" fmla="*/ 655517 w 1364412"/>
                <a:gd name="connsiteY66" fmla="*/ 693959 h 2457846"/>
                <a:gd name="connsiteX67" fmla="*/ 631951 w 1364412"/>
                <a:gd name="connsiteY67" fmla="*/ 603165 h 2457846"/>
                <a:gd name="connsiteX68" fmla="*/ 584765 w 1364412"/>
                <a:gd name="connsiteY68" fmla="*/ 389824 h 2457846"/>
                <a:gd name="connsiteX69" fmla="*/ 626969 w 1364412"/>
                <a:gd name="connsiteY69" fmla="*/ 166173 h 2457846"/>
                <a:gd name="connsiteX70" fmla="*/ 752601 w 1364412"/>
                <a:gd name="connsiteY70" fmla="*/ 16508 h 2457846"/>
                <a:gd name="connsiteX71" fmla="*/ 1032001 w 1364412"/>
                <a:gd name="connsiteY71" fmla="*/ 3808 h 2457846"/>
                <a:gd name="connsiteX72" fmla="*/ 1032001 w 1364412"/>
                <a:gd name="connsiteY72" fmla="*/ 3808 h 2457846"/>
                <a:gd name="connsiteX0" fmla="*/ 242225 w 1364412"/>
                <a:gd name="connsiteY0" fmla="*/ 792036 h 2457846"/>
                <a:gd name="connsiteX1" fmla="*/ 164103 w 1364412"/>
                <a:gd name="connsiteY1" fmla="*/ 930517 h 2457846"/>
                <a:gd name="connsiteX2" fmla="*/ 53904 w 1364412"/>
                <a:gd name="connsiteY2" fmla="*/ 994408 h 2457846"/>
                <a:gd name="connsiteX3" fmla="*/ 7 w 1364412"/>
                <a:gd name="connsiteY3" fmla="*/ 1152386 h 2457846"/>
                <a:gd name="connsiteX4" fmla="*/ 92200 w 1364412"/>
                <a:gd name="connsiteY4" fmla="*/ 1300379 h 2457846"/>
                <a:gd name="connsiteX5" fmla="*/ 31436 w 1364412"/>
                <a:gd name="connsiteY5" fmla="*/ 1612409 h 2457846"/>
                <a:gd name="connsiteX6" fmla="*/ 106269 w 1364412"/>
                <a:gd name="connsiteY6" fmla="*/ 1897476 h 2457846"/>
                <a:gd name="connsiteX7" fmla="*/ 196732 w 1364412"/>
                <a:gd name="connsiteY7" fmla="*/ 2082701 h 2457846"/>
                <a:gd name="connsiteX8" fmla="*/ 320801 w 1364412"/>
                <a:gd name="connsiteY8" fmla="*/ 2340608 h 2457846"/>
                <a:gd name="connsiteX9" fmla="*/ 275863 w 1364412"/>
                <a:gd name="connsiteY9" fmla="*/ 2168670 h 2457846"/>
                <a:gd name="connsiteX10" fmla="*/ 218031 w 1364412"/>
                <a:gd name="connsiteY10" fmla="*/ 1999466 h 2457846"/>
                <a:gd name="connsiteX11" fmla="*/ 380198 w 1364412"/>
                <a:gd name="connsiteY11" fmla="*/ 2080942 h 2457846"/>
                <a:gd name="connsiteX12" fmla="*/ 549401 w 1364412"/>
                <a:gd name="connsiteY12" fmla="*/ 2137408 h 2457846"/>
                <a:gd name="connsiteX13" fmla="*/ 392702 w 1364412"/>
                <a:gd name="connsiteY13" fmla="*/ 2046945 h 2457846"/>
                <a:gd name="connsiteX14" fmla="*/ 227798 w 1364412"/>
                <a:gd name="connsiteY14" fmla="*/ 1927173 h 2457846"/>
                <a:gd name="connsiteX15" fmla="*/ 145736 w 1364412"/>
                <a:gd name="connsiteY15" fmla="*/ 1726514 h 2457846"/>
                <a:gd name="connsiteX16" fmla="*/ 124635 w 1364412"/>
                <a:gd name="connsiteY16" fmla="*/ 1571185 h 2457846"/>
                <a:gd name="connsiteX17" fmla="*/ 181101 w 1364412"/>
                <a:gd name="connsiteY17" fmla="*/ 1358215 h 2457846"/>
                <a:gd name="connsiteX18" fmla="*/ 286804 w 1364412"/>
                <a:gd name="connsiteY18" fmla="*/ 1268142 h 2457846"/>
                <a:gd name="connsiteX19" fmla="*/ 345028 w 1364412"/>
                <a:gd name="connsiteY19" fmla="*/ 1115554 h 2457846"/>
                <a:gd name="connsiteX20" fmla="*/ 259281 w 1364412"/>
                <a:gd name="connsiteY20" fmla="*/ 961159 h 2457846"/>
                <a:gd name="connsiteX21" fmla="*/ 301485 w 1364412"/>
                <a:gd name="connsiteY21" fmla="*/ 871650 h 2457846"/>
                <a:gd name="connsiteX22" fmla="*/ 394043 w 1364412"/>
                <a:gd name="connsiteY22" fmla="*/ 894807 h 2457846"/>
                <a:gd name="connsiteX23" fmla="*/ 447851 w 1364412"/>
                <a:gd name="connsiteY23" fmla="*/ 898693 h 2457846"/>
                <a:gd name="connsiteX24" fmla="*/ 496298 w 1364412"/>
                <a:gd name="connsiteY24" fmla="*/ 903538 h 2457846"/>
                <a:gd name="connsiteX25" fmla="*/ 617470 w 1364412"/>
                <a:gd name="connsiteY25" fmla="*/ 870259 h 2457846"/>
                <a:gd name="connsiteX26" fmla="*/ 643967 w 1364412"/>
                <a:gd name="connsiteY26" fmla="*/ 742520 h 2457846"/>
                <a:gd name="connsiteX27" fmla="*/ 739901 w 1364412"/>
                <a:gd name="connsiteY27" fmla="*/ 778899 h 2457846"/>
                <a:gd name="connsiteX28" fmla="*/ 704267 w 1364412"/>
                <a:gd name="connsiteY28" fmla="*/ 1017208 h 2457846"/>
                <a:gd name="connsiteX29" fmla="*/ 724271 w 1364412"/>
                <a:gd name="connsiteY29" fmla="*/ 1152474 h 2457846"/>
                <a:gd name="connsiteX30" fmla="*/ 790701 w 1364412"/>
                <a:gd name="connsiteY30" fmla="*/ 1311908 h 2457846"/>
                <a:gd name="connsiteX31" fmla="*/ 892301 w 1364412"/>
                <a:gd name="connsiteY31" fmla="*/ 1388108 h 2457846"/>
                <a:gd name="connsiteX32" fmla="*/ 943101 w 1364412"/>
                <a:gd name="connsiteY32" fmla="*/ 1515108 h 2457846"/>
                <a:gd name="connsiteX33" fmla="*/ 964202 w 1364412"/>
                <a:gd name="connsiteY33" fmla="*/ 1705413 h 2457846"/>
                <a:gd name="connsiteX34" fmla="*/ 927666 w 1364412"/>
                <a:gd name="connsiteY34" fmla="*/ 1889075 h 2457846"/>
                <a:gd name="connsiteX35" fmla="*/ 831927 w 1364412"/>
                <a:gd name="connsiteY35" fmla="*/ 2114157 h 2457846"/>
                <a:gd name="connsiteX36" fmla="*/ 960934 w 1364412"/>
                <a:gd name="connsiteY36" fmla="*/ 1929009 h 2457846"/>
                <a:gd name="connsiteX37" fmla="*/ 1002302 w 1364412"/>
                <a:gd name="connsiteY37" fmla="*/ 2233342 h 2457846"/>
                <a:gd name="connsiteX38" fmla="*/ 1036104 w 1364412"/>
                <a:gd name="connsiteY38" fmla="*/ 2457643 h 2457846"/>
                <a:gd name="connsiteX39" fmla="*/ 1020669 w 1364412"/>
                <a:gd name="connsiteY39" fmla="*/ 2195437 h 2457846"/>
                <a:gd name="connsiteX40" fmla="*/ 1012462 w 1364412"/>
                <a:gd name="connsiteY40" fmla="*/ 1915842 h 2457846"/>
                <a:gd name="connsiteX41" fmla="*/ 1025163 w 1364412"/>
                <a:gd name="connsiteY41" fmla="*/ 1539140 h 2457846"/>
                <a:gd name="connsiteX42" fmla="*/ 1061895 w 1364412"/>
                <a:gd name="connsiteY42" fmla="*/ 1426208 h 2457846"/>
                <a:gd name="connsiteX43" fmla="*/ 1129746 w 1364412"/>
                <a:gd name="connsiteY43" fmla="*/ 1612484 h 2457846"/>
                <a:gd name="connsiteX44" fmla="*/ 1200085 w 1364412"/>
                <a:gd name="connsiteY44" fmla="*/ 1837568 h 2457846"/>
                <a:gd name="connsiteX45" fmla="*/ 1291667 w 1364412"/>
                <a:gd name="connsiteY45" fmla="*/ 2051049 h 2457846"/>
                <a:gd name="connsiteX46" fmla="*/ 1214153 w 1364412"/>
                <a:gd name="connsiteY46" fmla="*/ 1767229 h 2457846"/>
                <a:gd name="connsiteX47" fmla="*/ 1163104 w 1364412"/>
                <a:gd name="connsiteY47" fmla="*/ 1575091 h 2457846"/>
                <a:gd name="connsiteX48" fmla="*/ 1073032 w 1364412"/>
                <a:gd name="connsiteY48" fmla="*/ 1330273 h 2457846"/>
                <a:gd name="connsiteX49" fmla="*/ 1041965 w 1364412"/>
                <a:gd name="connsiteY49" fmla="*/ 1214214 h 2457846"/>
                <a:gd name="connsiteX50" fmla="*/ 1030633 w 1364412"/>
                <a:gd name="connsiteY50" fmla="*/ 1059275 h 2457846"/>
                <a:gd name="connsiteX51" fmla="*/ 939194 w 1364412"/>
                <a:gd name="connsiteY51" fmla="*/ 925633 h 2457846"/>
                <a:gd name="connsiteX52" fmla="*/ 1159001 w 1364412"/>
                <a:gd name="connsiteY52" fmla="*/ 1159508 h 2457846"/>
                <a:gd name="connsiteX53" fmla="*/ 1159001 w 1364412"/>
                <a:gd name="connsiteY53" fmla="*/ 1159508 h 2457846"/>
                <a:gd name="connsiteX54" fmla="*/ 1214153 w 1364412"/>
                <a:gd name="connsiteY54" fmla="*/ 1324097 h 2457846"/>
                <a:gd name="connsiteX55" fmla="*/ 1278967 w 1364412"/>
                <a:gd name="connsiteY55" fmla="*/ 1653049 h 2457846"/>
                <a:gd name="connsiteX56" fmla="*/ 1363373 w 1364412"/>
                <a:gd name="connsiteY56" fmla="*/ 2178634 h 2457846"/>
                <a:gd name="connsiteX57" fmla="*/ 1322733 w 1364412"/>
                <a:gd name="connsiteY57" fmla="*/ 1660279 h 2457846"/>
                <a:gd name="connsiteX58" fmla="*/ 1273496 w 1364412"/>
                <a:gd name="connsiteY58" fmla="*/ 1362902 h 2457846"/>
                <a:gd name="connsiteX59" fmla="*/ 1229535 w 1364412"/>
                <a:gd name="connsiteY59" fmla="*/ 1137039 h 2457846"/>
                <a:gd name="connsiteX60" fmla="*/ 1353026 w 1364412"/>
                <a:gd name="connsiteY60" fmla="*/ 1197732 h 2457846"/>
                <a:gd name="connsiteX61" fmla="*/ 1353739 w 1364412"/>
                <a:gd name="connsiteY61" fmla="*/ 1165178 h 2457846"/>
                <a:gd name="connsiteX62" fmla="*/ 1235201 w 1364412"/>
                <a:gd name="connsiteY62" fmla="*/ 1069241 h 2457846"/>
                <a:gd name="connsiteX63" fmla="*/ 1143368 w 1364412"/>
                <a:gd name="connsiteY63" fmla="*/ 921333 h 2457846"/>
                <a:gd name="connsiteX64" fmla="*/ 985305 w 1364412"/>
                <a:gd name="connsiteY64" fmla="*/ 726535 h 2457846"/>
                <a:gd name="connsiteX65" fmla="*/ 753477 w 1364412"/>
                <a:gd name="connsiteY65" fmla="*/ 709315 h 2457846"/>
                <a:gd name="connsiteX66" fmla="*/ 655517 w 1364412"/>
                <a:gd name="connsiteY66" fmla="*/ 693959 h 2457846"/>
                <a:gd name="connsiteX67" fmla="*/ 631951 w 1364412"/>
                <a:gd name="connsiteY67" fmla="*/ 603165 h 2457846"/>
                <a:gd name="connsiteX68" fmla="*/ 584765 w 1364412"/>
                <a:gd name="connsiteY68" fmla="*/ 389824 h 2457846"/>
                <a:gd name="connsiteX69" fmla="*/ 626969 w 1364412"/>
                <a:gd name="connsiteY69" fmla="*/ 166173 h 2457846"/>
                <a:gd name="connsiteX70" fmla="*/ 752601 w 1364412"/>
                <a:gd name="connsiteY70" fmla="*/ 16508 h 2457846"/>
                <a:gd name="connsiteX71" fmla="*/ 1032001 w 1364412"/>
                <a:gd name="connsiteY71" fmla="*/ 3808 h 2457846"/>
                <a:gd name="connsiteX72" fmla="*/ 1032001 w 1364412"/>
                <a:gd name="connsiteY72" fmla="*/ 3808 h 2457846"/>
                <a:gd name="connsiteX0" fmla="*/ 242225 w 1364412"/>
                <a:gd name="connsiteY0" fmla="*/ 792036 h 2457846"/>
                <a:gd name="connsiteX1" fmla="*/ 164103 w 1364412"/>
                <a:gd name="connsiteY1" fmla="*/ 930517 h 2457846"/>
                <a:gd name="connsiteX2" fmla="*/ 53904 w 1364412"/>
                <a:gd name="connsiteY2" fmla="*/ 994408 h 2457846"/>
                <a:gd name="connsiteX3" fmla="*/ 7 w 1364412"/>
                <a:gd name="connsiteY3" fmla="*/ 1152386 h 2457846"/>
                <a:gd name="connsiteX4" fmla="*/ 92200 w 1364412"/>
                <a:gd name="connsiteY4" fmla="*/ 1300379 h 2457846"/>
                <a:gd name="connsiteX5" fmla="*/ 31436 w 1364412"/>
                <a:gd name="connsiteY5" fmla="*/ 1612409 h 2457846"/>
                <a:gd name="connsiteX6" fmla="*/ 106269 w 1364412"/>
                <a:gd name="connsiteY6" fmla="*/ 1897476 h 2457846"/>
                <a:gd name="connsiteX7" fmla="*/ 196732 w 1364412"/>
                <a:gd name="connsiteY7" fmla="*/ 2082701 h 2457846"/>
                <a:gd name="connsiteX8" fmla="*/ 320801 w 1364412"/>
                <a:gd name="connsiteY8" fmla="*/ 2340608 h 2457846"/>
                <a:gd name="connsiteX9" fmla="*/ 275863 w 1364412"/>
                <a:gd name="connsiteY9" fmla="*/ 2168670 h 2457846"/>
                <a:gd name="connsiteX10" fmla="*/ 218031 w 1364412"/>
                <a:gd name="connsiteY10" fmla="*/ 1999466 h 2457846"/>
                <a:gd name="connsiteX11" fmla="*/ 380198 w 1364412"/>
                <a:gd name="connsiteY11" fmla="*/ 2080942 h 2457846"/>
                <a:gd name="connsiteX12" fmla="*/ 549401 w 1364412"/>
                <a:gd name="connsiteY12" fmla="*/ 2137408 h 2457846"/>
                <a:gd name="connsiteX13" fmla="*/ 392702 w 1364412"/>
                <a:gd name="connsiteY13" fmla="*/ 2046945 h 2457846"/>
                <a:gd name="connsiteX14" fmla="*/ 227798 w 1364412"/>
                <a:gd name="connsiteY14" fmla="*/ 1927173 h 2457846"/>
                <a:gd name="connsiteX15" fmla="*/ 145736 w 1364412"/>
                <a:gd name="connsiteY15" fmla="*/ 1726514 h 2457846"/>
                <a:gd name="connsiteX16" fmla="*/ 124635 w 1364412"/>
                <a:gd name="connsiteY16" fmla="*/ 1571185 h 2457846"/>
                <a:gd name="connsiteX17" fmla="*/ 181101 w 1364412"/>
                <a:gd name="connsiteY17" fmla="*/ 1358215 h 2457846"/>
                <a:gd name="connsiteX18" fmla="*/ 286804 w 1364412"/>
                <a:gd name="connsiteY18" fmla="*/ 1268142 h 2457846"/>
                <a:gd name="connsiteX19" fmla="*/ 345028 w 1364412"/>
                <a:gd name="connsiteY19" fmla="*/ 1115554 h 2457846"/>
                <a:gd name="connsiteX20" fmla="*/ 259281 w 1364412"/>
                <a:gd name="connsiteY20" fmla="*/ 961159 h 2457846"/>
                <a:gd name="connsiteX21" fmla="*/ 301485 w 1364412"/>
                <a:gd name="connsiteY21" fmla="*/ 871650 h 2457846"/>
                <a:gd name="connsiteX22" fmla="*/ 394043 w 1364412"/>
                <a:gd name="connsiteY22" fmla="*/ 894807 h 2457846"/>
                <a:gd name="connsiteX23" fmla="*/ 447851 w 1364412"/>
                <a:gd name="connsiteY23" fmla="*/ 898693 h 2457846"/>
                <a:gd name="connsiteX24" fmla="*/ 496298 w 1364412"/>
                <a:gd name="connsiteY24" fmla="*/ 903538 h 2457846"/>
                <a:gd name="connsiteX25" fmla="*/ 617470 w 1364412"/>
                <a:gd name="connsiteY25" fmla="*/ 855725 h 2457846"/>
                <a:gd name="connsiteX26" fmla="*/ 643967 w 1364412"/>
                <a:gd name="connsiteY26" fmla="*/ 742520 h 2457846"/>
                <a:gd name="connsiteX27" fmla="*/ 739901 w 1364412"/>
                <a:gd name="connsiteY27" fmla="*/ 778899 h 2457846"/>
                <a:gd name="connsiteX28" fmla="*/ 704267 w 1364412"/>
                <a:gd name="connsiteY28" fmla="*/ 1017208 h 2457846"/>
                <a:gd name="connsiteX29" fmla="*/ 724271 w 1364412"/>
                <a:gd name="connsiteY29" fmla="*/ 1152474 h 2457846"/>
                <a:gd name="connsiteX30" fmla="*/ 790701 w 1364412"/>
                <a:gd name="connsiteY30" fmla="*/ 1311908 h 2457846"/>
                <a:gd name="connsiteX31" fmla="*/ 892301 w 1364412"/>
                <a:gd name="connsiteY31" fmla="*/ 1388108 h 2457846"/>
                <a:gd name="connsiteX32" fmla="*/ 943101 w 1364412"/>
                <a:gd name="connsiteY32" fmla="*/ 1515108 h 2457846"/>
                <a:gd name="connsiteX33" fmla="*/ 964202 w 1364412"/>
                <a:gd name="connsiteY33" fmla="*/ 1705413 h 2457846"/>
                <a:gd name="connsiteX34" fmla="*/ 927666 w 1364412"/>
                <a:gd name="connsiteY34" fmla="*/ 1889075 h 2457846"/>
                <a:gd name="connsiteX35" fmla="*/ 831927 w 1364412"/>
                <a:gd name="connsiteY35" fmla="*/ 2114157 h 2457846"/>
                <a:gd name="connsiteX36" fmla="*/ 960934 w 1364412"/>
                <a:gd name="connsiteY36" fmla="*/ 1929009 h 2457846"/>
                <a:gd name="connsiteX37" fmla="*/ 1002302 w 1364412"/>
                <a:gd name="connsiteY37" fmla="*/ 2233342 h 2457846"/>
                <a:gd name="connsiteX38" fmla="*/ 1036104 w 1364412"/>
                <a:gd name="connsiteY38" fmla="*/ 2457643 h 2457846"/>
                <a:gd name="connsiteX39" fmla="*/ 1020669 w 1364412"/>
                <a:gd name="connsiteY39" fmla="*/ 2195437 h 2457846"/>
                <a:gd name="connsiteX40" fmla="*/ 1012462 w 1364412"/>
                <a:gd name="connsiteY40" fmla="*/ 1915842 h 2457846"/>
                <a:gd name="connsiteX41" fmla="*/ 1025163 w 1364412"/>
                <a:gd name="connsiteY41" fmla="*/ 1539140 h 2457846"/>
                <a:gd name="connsiteX42" fmla="*/ 1061895 w 1364412"/>
                <a:gd name="connsiteY42" fmla="*/ 1426208 h 2457846"/>
                <a:gd name="connsiteX43" fmla="*/ 1129746 w 1364412"/>
                <a:gd name="connsiteY43" fmla="*/ 1612484 h 2457846"/>
                <a:gd name="connsiteX44" fmla="*/ 1200085 w 1364412"/>
                <a:gd name="connsiteY44" fmla="*/ 1837568 h 2457846"/>
                <a:gd name="connsiteX45" fmla="*/ 1291667 w 1364412"/>
                <a:gd name="connsiteY45" fmla="*/ 2051049 h 2457846"/>
                <a:gd name="connsiteX46" fmla="*/ 1214153 w 1364412"/>
                <a:gd name="connsiteY46" fmla="*/ 1767229 h 2457846"/>
                <a:gd name="connsiteX47" fmla="*/ 1163104 w 1364412"/>
                <a:gd name="connsiteY47" fmla="*/ 1575091 h 2457846"/>
                <a:gd name="connsiteX48" fmla="*/ 1073032 w 1364412"/>
                <a:gd name="connsiteY48" fmla="*/ 1330273 h 2457846"/>
                <a:gd name="connsiteX49" fmla="*/ 1041965 w 1364412"/>
                <a:gd name="connsiteY49" fmla="*/ 1214214 h 2457846"/>
                <a:gd name="connsiteX50" fmla="*/ 1030633 w 1364412"/>
                <a:gd name="connsiteY50" fmla="*/ 1059275 h 2457846"/>
                <a:gd name="connsiteX51" fmla="*/ 939194 w 1364412"/>
                <a:gd name="connsiteY51" fmla="*/ 925633 h 2457846"/>
                <a:gd name="connsiteX52" fmla="*/ 1159001 w 1364412"/>
                <a:gd name="connsiteY52" fmla="*/ 1159508 h 2457846"/>
                <a:gd name="connsiteX53" fmla="*/ 1159001 w 1364412"/>
                <a:gd name="connsiteY53" fmla="*/ 1159508 h 2457846"/>
                <a:gd name="connsiteX54" fmla="*/ 1214153 w 1364412"/>
                <a:gd name="connsiteY54" fmla="*/ 1324097 h 2457846"/>
                <a:gd name="connsiteX55" fmla="*/ 1278967 w 1364412"/>
                <a:gd name="connsiteY55" fmla="*/ 1653049 h 2457846"/>
                <a:gd name="connsiteX56" fmla="*/ 1363373 w 1364412"/>
                <a:gd name="connsiteY56" fmla="*/ 2178634 h 2457846"/>
                <a:gd name="connsiteX57" fmla="*/ 1322733 w 1364412"/>
                <a:gd name="connsiteY57" fmla="*/ 1660279 h 2457846"/>
                <a:gd name="connsiteX58" fmla="*/ 1273496 w 1364412"/>
                <a:gd name="connsiteY58" fmla="*/ 1362902 h 2457846"/>
                <a:gd name="connsiteX59" fmla="*/ 1229535 w 1364412"/>
                <a:gd name="connsiteY59" fmla="*/ 1137039 h 2457846"/>
                <a:gd name="connsiteX60" fmla="*/ 1353026 w 1364412"/>
                <a:gd name="connsiteY60" fmla="*/ 1197732 h 2457846"/>
                <a:gd name="connsiteX61" fmla="*/ 1353739 w 1364412"/>
                <a:gd name="connsiteY61" fmla="*/ 1165178 h 2457846"/>
                <a:gd name="connsiteX62" fmla="*/ 1235201 w 1364412"/>
                <a:gd name="connsiteY62" fmla="*/ 1069241 h 2457846"/>
                <a:gd name="connsiteX63" fmla="*/ 1143368 w 1364412"/>
                <a:gd name="connsiteY63" fmla="*/ 921333 h 2457846"/>
                <a:gd name="connsiteX64" fmla="*/ 985305 w 1364412"/>
                <a:gd name="connsiteY64" fmla="*/ 726535 h 2457846"/>
                <a:gd name="connsiteX65" fmla="*/ 753477 w 1364412"/>
                <a:gd name="connsiteY65" fmla="*/ 709315 h 2457846"/>
                <a:gd name="connsiteX66" fmla="*/ 655517 w 1364412"/>
                <a:gd name="connsiteY66" fmla="*/ 693959 h 2457846"/>
                <a:gd name="connsiteX67" fmla="*/ 631951 w 1364412"/>
                <a:gd name="connsiteY67" fmla="*/ 603165 h 2457846"/>
                <a:gd name="connsiteX68" fmla="*/ 584765 w 1364412"/>
                <a:gd name="connsiteY68" fmla="*/ 389824 h 2457846"/>
                <a:gd name="connsiteX69" fmla="*/ 626969 w 1364412"/>
                <a:gd name="connsiteY69" fmla="*/ 166173 h 2457846"/>
                <a:gd name="connsiteX70" fmla="*/ 752601 w 1364412"/>
                <a:gd name="connsiteY70" fmla="*/ 16508 h 2457846"/>
                <a:gd name="connsiteX71" fmla="*/ 1032001 w 1364412"/>
                <a:gd name="connsiteY71" fmla="*/ 3808 h 2457846"/>
                <a:gd name="connsiteX72" fmla="*/ 1032001 w 1364412"/>
                <a:gd name="connsiteY72" fmla="*/ 3808 h 2457846"/>
                <a:gd name="connsiteX0" fmla="*/ 242225 w 1364412"/>
                <a:gd name="connsiteY0" fmla="*/ 792036 h 2457846"/>
                <a:gd name="connsiteX1" fmla="*/ 164103 w 1364412"/>
                <a:gd name="connsiteY1" fmla="*/ 930517 h 2457846"/>
                <a:gd name="connsiteX2" fmla="*/ 53904 w 1364412"/>
                <a:gd name="connsiteY2" fmla="*/ 994408 h 2457846"/>
                <a:gd name="connsiteX3" fmla="*/ 7 w 1364412"/>
                <a:gd name="connsiteY3" fmla="*/ 1152386 h 2457846"/>
                <a:gd name="connsiteX4" fmla="*/ 92200 w 1364412"/>
                <a:gd name="connsiteY4" fmla="*/ 1300379 h 2457846"/>
                <a:gd name="connsiteX5" fmla="*/ 31436 w 1364412"/>
                <a:gd name="connsiteY5" fmla="*/ 1612409 h 2457846"/>
                <a:gd name="connsiteX6" fmla="*/ 106269 w 1364412"/>
                <a:gd name="connsiteY6" fmla="*/ 1897476 h 2457846"/>
                <a:gd name="connsiteX7" fmla="*/ 196732 w 1364412"/>
                <a:gd name="connsiteY7" fmla="*/ 2082701 h 2457846"/>
                <a:gd name="connsiteX8" fmla="*/ 320801 w 1364412"/>
                <a:gd name="connsiteY8" fmla="*/ 2340608 h 2457846"/>
                <a:gd name="connsiteX9" fmla="*/ 275863 w 1364412"/>
                <a:gd name="connsiteY9" fmla="*/ 2168670 h 2457846"/>
                <a:gd name="connsiteX10" fmla="*/ 218031 w 1364412"/>
                <a:gd name="connsiteY10" fmla="*/ 1999466 h 2457846"/>
                <a:gd name="connsiteX11" fmla="*/ 380198 w 1364412"/>
                <a:gd name="connsiteY11" fmla="*/ 2080942 h 2457846"/>
                <a:gd name="connsiteX12" fmla="*/ 549401 w 1364412"/>
                <a:gd name="connsiteY12" fmla="*/ 2137408 h 2457846"/>
                <a:gd name="connsiteX13" fmla="*/ 392702 w 1364412"/>
                <a:gd name="connsiteY13" fmla="*/ 2046945 h 2457846"/>
                <a:gd name="connsiteX14" fmla="*/ 227798 w 1364412"/>
                <a:gd name="connsiteY14" fmla="*/ 1927173 h 2457846"/>
                <a:gd name="connsiteX15" fmla="*/ 145736 w 1364412"/>
                <a:gd name="connsiteY15" fmla="*/ 1726514 h 2457846"/>
                <a:gd name="connsiteX16" fmla="*/ 124635 w 1364412"/>
                <a:gd name="connsiteY16" fmla="*/ 1571185 h 2457846"/>
                <a:gd name="connsiteX17" fmla="*/ 181101 w 1364412"/>
                <a:gd name="connsiteY17" fmla="*/ 1358215 h 2457846"/>
                <a:gd name="connsiteX18" fmla="*/ 286804 w 1364412"/>
                <a:gd name="connsiteY18" fmla="*/ 1268142 h 2457846"/>
                <a:gd name="connsiteX19" fmla="*/ 345028 w 1364412"/>
                <a:gd name="connsiteY19" fmla="*/ 1115554 h 2457846"/>
                <a:gd name="connsiteX20" fmla="*/ 259281 w 1364412"/>
                <a:gd name="connsiteY20" fmla="*/ 961159 h 2457846"/>
                <a:gd name="connsiteX21" fmla="*/ 301485 w 1364412"/>
                <a:gd name="connsiteY21" fmla="*/ 871650 h 2457846"/>
                <a:gd name="connsiteX22" fmla="*/ 394043 w 1364412"/>
                <a:gd name="connsiteY22" fmla="*/ 894807 h 2457846"/>
                <a:gd name="connsiteX23" fmla="*/ 394559 w 1364412"/>
                <a:gd name="connsiteY23" fmla="*/ 874470 h 2457846"/>
                <a:gd name="connsiteX24" fmla="*/ 496298 w 1364412"/>
                <a:gd name="connsiteY24" fmla="*/ 903538 h 2457846"/>
                <a:gd name="connsiteX25" fmla="*/ 617470 w 1364412"/>
                <a:gd name="connsiteY25" fmla="*/ 855725 h 2457846"/>
                <a:gd name="connsiteX26" fmla="*/ 643967 w 1364412"/>
                <a:gd name="connsiteY26" fmla="*/ 742520 h 2457846"/>
                <a:gd name="connsiteX27" fmla="*/ 739901 w 1364412"/>
                <a:gd name="connsiteY27" fmla="*/ 778899 h 2457846"/>
                <a:gd name="connsiteX28" fmla="*/ 704267 w 1364412"/>
                <a:gd name="connsiteY28" fmla="*/ 1017208 h 2457846"/>
                <a:gd name="connsiteX29" fmla="*/ 724271 w 1364412"/>
                <a:gd name="connsiteY29" fmla="*/ 1152474 h 2457846"/>
                <a:gd name="connsiteX30" fmla="*/ 790701 w 1364412"/>
                <a:gd name="connsiteY30" fmla="*/ 1311908 h 2457846"/>
                <a:gd name="connsiteX31" fmla="*/ 892301 w 1364412"/>
                <a:gd name="connsiteY31" fmla="*/ 1388108 h 2457846"/>
                <a:gd name="connsiteX32" fmla="*/ 943101 w 1364412"/>
                <a:gd name="connsiteY32" fmla="*/ 1515108 h 2457846"/>
                <a:gd name="connsiteX33" fmla="*/ 964202 w 1364412"/>
                <a:gd name="connsiteY33" fmla="*/ 1705413 h 2457846"/>
                <a:gd name="connsiteX34" fmla="*/ 927666 w 1364412"/>
                <a:gd name="connsiteY34" fmla="*/ 1889075 h 2457846"/>
                <a:gd name="connsiteX35" fmla="*/ 831927 w 1364412"/>
                <a:gd name="connsiteY35" fmla="*/ 2114157 h 2457846"/>
                <a:gd name="connsiteX36" fmla="*/ 960934 w 1364412"/>
                <a:gd name="connsiteY36" fmla="*/ 1929009 h 2457846"/>
                <a:gd name="connsiteX37" fmla="*/ 1002302 w 1364412"/>
                <a:gd name="connsiteY37" fmla="*/ 2233342 h 2457846"/>
                <a:gd name="connsiteX38" fmla="*/ 1036104 w 1364412"/>
                <a:gd name="connsiteY38" fmla="*/ 2457643 h 2457846"/>
                <a:gd name="connsiteX39" fmla="*/ 1020669 w 1364412"/>
                <a:gd name="connsiteY39" fmla="*/ 2195437 h 2457846"/>
                <a:gd name="connsiteX40" fmla="*/ 1012462 w 1364412"/>
                <a:gd name="connsiteY40" fmla="*/ 1915842 h 2457846"/>
                <a:gd name="connsiteX41" fmla="*/ 1025163 w 1364412"/>
                <a:gd name="connsiteY41" fmla="*/ 1539140 h 2457846"/>
                <a:gd name="connsiteX42" fmla="*/ 1061895 w 1364412"/>
                <a:gd name="connsiteY42" fmla="*/ 1426208 h 2457846"/>
                <a:gd name="connsiteX43" fmla="*/ 1129746 w 1364412"/>
                <a:gd name="connsiteY43" fmla="*/ 1612484 h 2457846"/>
                <a:gd name="connsiteX44" fmla="*/ 1200085 w 1364412"/>
                <a:gd name="connsiteY44" fmla="*/ 1837568 h 2457846"/>
                <a:gd name="connsiteX45" fmla="*/ 1291667 w 1364412"/>
                <a:gd name="connsiteY45" fmla="*/ 2051049 h 2457846"/>
                <a:gd name="connsiteX46" fmla="*/ 1214153 w 1364412"/>
                <a:gd name="connsiteY46" fmla="*/ 1767229 h 2457846"/>
                <a:gd name="connsiteX47" fmla="*/ 1163104 w 1364412"/>
                <a:gd name="connsiteY47" fmla="*/ 1575091 h 2457846"/>
                <a:gd name="connsiteX48" fmla="*/ 1073032 w 1364412"/>
                <a:gd name="connsiteY48" fmla="*/ 1330273 h 2457846"/>
                <a:gd name="connsiteX49" fmla="*/ 1041965 w 1364412"/>
                <a:gd name="connsiteY49" fmla="*/ 1214214 h 2457846"/>
                <a:gd name="connsiteX50" fmla="*/ 1030633 w 1364412"/>
                <a:gd name="connsiteY50" fmla="*/ 1059275 h 2457846"/>
                <a:gd name="connsiteX51" fmla="*/ 939194 w 1364412"/>
                <a:gd name="connsiteY51" fmla="*/ 925633 h 2457846"/>
                <a:gd name="connsiteX52" fmla="*/ 1159001 w 1364412"/>
                <a:gd name="connsiteY52" fmla="*/ 1159508 h 2457846"/>
                <a:gd name="connsiteX53" fmla="*/ 1159001 w 1364412"/>
                <a:gd name="connsiteY53" fmla="*/ 1159508 h 2457846"/>
                <a:gd name="connsiteX54" fmla="*/ 1214153 w 1364412"/>
                <a:gd name="connsiteY54" fmla="*/ 1324097 h 2457846"/>
                <a:gd name="connsiteX55" fmla="*/ 1278967 w 1364412"/>
                <a:gd name="connsiteY55" fmla="*/ 1653049 h 2457846"/>
                <a:gd name="connsiteX56" fmla="*/ 1363373 w 1364412"/>
                <a:gd name="connsiteY56" fmla="*/ 2178634 h 2457846"/>
                <a:gd name="connsiteX57" fmla="*/ 1322733 w 1364412"/>
                <a:gd name="connsiteY57" fmla="*/ 1660279 h 2457846"/>
                <a:gd name="connsiteX58" fmla="*/ 1273496 w 1364412"/>
                <a:gd name="connsiteY58" fmla="*/ 1362902 h 2457846"/>
                <a:gd name="connsiteX59" fmla="*/ 1229535 w 1364412"/>
                <a:gd name="connsiteY59" fmla="*/ 1137039 h 2457846"/>
                <a:gd name="connsiteX60" fmla="*/ 1353026 w 1364412"/>
                <a:gd name="connsiteY60" fmla="*/ 1197732 h 2457846"/>
                <a:gd name="connsiteX61" fmla="*/ 1353739 w 1364412"/>
                <a:gd name="connsiteY61" fmla="*/ 1165178 h 2457846"/>
                <a:gd name="connsiteX62" fmla="*/ 1235201 w 1364412"/>
                <a:gd name="connsiteY62" fmla="*/ 1069241 h 2457846"/>
                <a:gd name="connsiteX63" fmla="*/ 1143368 w 1364412"/>
                <a:gd name="connsiteY63" fmla="*/ 921333 h 2457846"/>
                <a:gd name="connsiteX64" fmla="*/ 985305 w 1364412"/>
                <a:gd name="connsiteY64" fmla="*/ 726535 h 2457846"/>
                <a:gd name="connsiteX65" fmla="*/ 753477 w 1364412"/>
                <a:gd name="connsiteY65" fmla="*/ 709315 h 2457846"/>
                <a:gd name="connsiteX66" fmla="*/ 655517 w 1364412"/>
                <a:gd name="connsiteY66" fmla="*/ 693959 h 2457846"/>
                <a:gd name="connsiteX67" fmla="*/ 631951 w 1364412"/>
                <a:gd name="connsiteY67" fmla="*/ 603165 h 2457846"/>
                <a:gd name="connsiteX68" fmla="*/ 584765 w 1364412"/>
                <a:gd name="connsiteY68" fmla="*/ 389824 h 2457846"/>
                <a:gd name="connsiteX69" fmla="*/ 626969 w 1364412"/>
                <a:gd name="connsiteY69" fmla="*/ 166173 h 2457846"/>
                <a:gd name="connsiteX70" fmla="*/ 752601 w 1364412"/>
                <a:gd name="connsiteY70" fmla="*/ 16508 h 2457846"/>
                <a:gd name="connsiteX71" fmla="*/ 1032001 w 1364412"/>
                <a:gd name="connsiteY71" fmla="*/ 3808 h 2457846"/>
                <a:gd name="connsiteX72" fmla="*/ 1032001 w 1364412"/>
                <a:gd name="connsiteY72" fmla="*/ 3808 h 2457846"/>
                <a:gd name="connsiteX0" fmla="*/ 242225 w 1364412"/>
                <a:gd name="connsiteY0" fmla="*/ 792036 h 2457846"/>
                <a:gd name="connsiteX1" fmla="*/ 164103 w 1364412"/>
                <a:gd name="connsiteY1" fmla="*/ 930517 h 2457846"/>
                <a:gd name="connsiteX2" fmla="*/ 53904 w 1364412"/>
                <a:gd name="connsiteY2" fmla="*/ 994408 h 2457846"/>
                <a:gd name="connsiteX3" fmla="*/ 7 w 1364412"/>
                <a:gd name="connsiteY3" fmla="*/ 1152386 h 2457846"/>
                <a:gd name="connsiteX4" fmla="*/ 92200 w 1364412"/>
                <a:gd name="connsiteY4" fmla="*/ 1300379 h 2457846"/>
                <a:gd name="connsiteX5" fmla="*/ 31436 w 1364412"/>
                <a:gd name="connsiteY5" fmla="*/ 1612409 h 2457846"/>
                <a:gd name="connsiteX6" fmla="*/ 106269 w 1364412"/>
                <a:gd name="connsiteY6" fmla="*/ 1897476 h 2457846"/>
                <a:gd name="connsiteX7" fmla="*/ 196732 w 1364412"/>
                <a:gd name="connsiteY7" fmla="*/ 2082701 h 2457846"/>
                <a:gd name="connsiteX8" fmla="*/ 320801 w 1364412"/>
                <a:gd name="connsiteY8" fmla="*/ 2340608 h 2457846"/>
                <a:gd name="connsiteX9" fmla="*/ 275863 w 1364412"/>
                <a:gd name="connsiteY9" fmla="*/ 2168670 h 2457846"/>
                <a:gd name="connsiteX10" fmla="*/ 218031 w 1364412"/>
                <a:gd name="connsiteY10" fmla="*/ 1999466 h 2457846"/>
                <a:gd name="connsiteX11" fmla="*/ 380198 w 1364412"/>
                <a:gd name="connsiteY11" fmla="*/ 2080942 h 2457846"/>
                <a:gd name="connsiteX12" fmla="*/ 549401 w 1364412"/>
                <a:gd name="connsiteY12" fmla="*/ 2137408 h 2457846"/>
                <a:gd name="connsiteX13" fmla="*/ 392702 w 1364412"/>
                <a:gd name="connsiteY13" fmla="*/ 2046945 h 2457846"/>
                <a:gd name="connsiteX14" fmla="*/ 227798 w 1364412"/>
                <a:gd name="connsiteY14" fmla="*/ 1927173 h 2457846"/>
                <a:gd name="connsiteX15" fmla="*/ 145736 w 1364412"/>
                <a:gd name="connsiteY15" fmla="*/ 1726514 h 2457846"/>
                <a:gd name="connsiteX16" fmla="*/ 124635 w 1364412"/>
                <a:gd name="connsiteY16" fmla="*/ 1571185 h 2457846"/>
                <a:gd name="connsiteX17" fmla="*/ 181101 w 1364412"/>
                <a:gd name="connsiteY17" fmla="*/ 1358215 h 2457846"/>
                <a:gd name="connsiteX18" fmla="*/ 286804 w 1364412"/>
                <a:gd name="connsiteY18" fmla="*/ 1268142 h 2457846"/>
                <a:gd name="connsiteX19" fmla="*/ 345028 w 1364412"/>
                <a:gd name="connsiteY19" fmla="*/ 1115554 h 2457846"/>
                <a:gd name="connsiteX20" fmla="*/ 259281 w 1364412"/>
                <a:gd name="connsiteY20" fmla="*/ 961159 h 2457846"/>
                <a:gd name="connsiteX21" fmla="*/ 301485 w 1364412"/>
                <a:gd name="connsiteY21" fmla="*/ 871650 h 2457846"/>
                <a:gd name="connsiteX22" fmla="*/ 394043 w 1364412"/>
                <a:gd name="connsiteY22" fmla="*/ 894807 h 2457846"/>
                <a:gd name="connsiteX23" fmla="*/ 394559 w 1364412"/>
                <a:gd name="connsiteY23" fmla="*/ 874470 h 2457846"/>
                <a:gd name="connsiteX24" fmla="*/ 486609 w 1364412"/>
                <a:gd name="connsiteY24" fmla="*/ 922917 h 2457846"/>
                <a:gd name="connsiteX25" fmla="*/ 617470 w 1364412"/>
                <a:gd name="connsiteY25" fmla="*/ 855725 h 2457846"/>
                <a:gd name="connsiteX26" fmla="*/ 643967 w 1364412"/>
                <a:gd name="connsiteY26" fmla="*/ 742520 h 2457846"/>
                <a:gd name="connsiteX27" fmla="*/ 739901 w 1364412"/>
                <a:gd name="connsiteY27" fmla="*/ 778899 h 2457846"/>
                <a:gd name="connsiteX28" fmla="*/ 704267 w 1364412"/>
                <a:gd name="connsiteY28" fmla="*/ 1017208 h 2457846"/>
                <a:gd name="connsiteX29" fmla="*/ 724271 w 1364412"/>
                <a:gd name="connsiteY29" fmla="*/ 1152474 h 2457846"/>
                <a:gd name="connsiteX30" fmla="*/ 790701 w 1364412"/>
                <a:gd name="connsiteY30" fmla="*/ 1311908 h 2457846"/>
                <a:gd name="connsiteX31" fmla="*/ 892301 w 1364412"/>
                <a:gd name="connsiteY31" fmla="*/ 1388108 h 2457846"/>
                <a:gd name="connsiteX32" fmla="*/ 943101 w 1364412"/>
                <a:gd name="connsiteY32" fmla="*/ 1515108 h 2457846"/>
                <a:gd name="connsiteX33" fmla="*/ 964202 w 1364412"/>
                <a:gd name="connsiteY33" fmla="*/ 1705413 h 2457846"/>
                <a:gd name="connsiteX34" fmla="*/ 927666 w 1364412"/>
                <a:gd name="connsiteY34" fmla="*/ 1889075 h 2457846"/>
                <a:gd name="connsiteX35" fmla="*/ 831927 w 1364412"/>
                <a:gd name="connsiteY35" fmla="*/ 2114157 h 2457846"/>
                <a:gd name="connsiteX36" fmla="*/ 960934 w 1364412"/>
                <a:gd name="connsiteY36" fmla="*/ 1929009 h 2457846"/>
                <a:gd name="connsiteX37" fmla="*/ 1002302 w 1364412"/>
                <a:gd name="connsiteY37" fmla="*/ 2233342 h 2457846"/>
                <a:gd name="connsiteX38" fmla="*/ 1036104 w 1364412"/>
                <a:gd name="connsiteY38" fmla="*/ 2457643 h 2457846"/>
                <a:gd name="connsiteX39" fmla="*/ 1020669 w 1364412"/>
                <a:gd name="connsiteY39" fmla="*/ 2195437 h 2457846"/>
                <a:gd name="connsiteX40" fmla="*/ 1012462 w 1364412"/>
                <a:gd name="connsiteY40" fmla="*/ 1915842 h 2457846"/>
                <a:gd name="connsiteX41" fmla="*/ 1025163 w 1364412"/>
                <a:gd name="connsiteY41" fmla="*/ 1539140 h 2457846"/>
                <a:gd name="connsiteX42" fmla="*/ 1061895 w 1364412"/>
                <a:gd name="connsiteY42" fmla="*/ 1426208 h 2457846"/>
                <a:gd name="connsiteX43" fmla="*/ 1129746 w 1364412"/>
                <a:gd name="connsiteY43" fmla="*/ 1612484 h 2457846"/>
                <a:gd name="connsiteX44" fmla="*/ 1200085 w 1364412"/>
                <a:gd name="connsiteY44" fmla="*/ 1837568 h 2457846"/>
                <a:gd name="connsiteX45" fmla="*/ 1291667 w 1364412"/>
                <a:gd name="connsiteY45" fmla="*/ 2051049 h 2457846"/>
                <a:gd name="connsiteX46" fmla="*/ 1214153 w 1364412"/>
                <a:gd name="connsiteY46" fmla="*/ 1767229 h 2457846"/>
                <a:gd name="connsiteX47" fmla="*/ 1163104 w 1364412"/>
                <a:gd name="connsiteY47" fmla="*/ 1575091 h 2457846"/>
                <a:gd name="connsiteX48" fmla="*/ 1073032 w 1364412"/>
                <a:gd name="connsiteY48" fmla="*/ 1330273 h 2457846"/>
                <a:gd name="connsiteX49" fmla="*/ 1041965 w 1364412"/>
                <a:gd name="connsiteY49" fmla="*/ 1214214 h 2457846"/>
                <a:gd name="connsiteX50" fmla="*/ 1030633 w 1364412"/>
                <a:gd name="connsiteY50" fmla="*/ 1059275 h 2457846"/>
                <a:gd name="connsiteX51" fmla="*/ 939194 w 1364412"/>
                <a:gd name="connsiteY51" fmla="*/ 925633 h 2457846"/>
                <a:gd name="connsiteX52" fmla="*/ 1159001 w 1364412"/>
                <a:gd name="connsiteY52" fmla="*/ 1159508 h 2457846"/>
                <a:gd name="connsiteX53" fmla="*/ 1159001 w 1364412"/>
                <a:gd name="connsiteY53" fmla="*/ 1159508 h 2457846"/>
                <a:gd name="connsiteX54" fmla="*/ 1214153 w 1364412"/>
                <a:gd name="connsiteY54" fmla="*/ 1324097 h 2457846"/>
                <a:gd name="connsiteX55" fmla="*/ 1278967 w 1364412"/>
                <a:gd name="connsiteY55" fmla="*/ 1653049 h 2457846"/>
                <a:gd name="connsiteX56" fmla="*/ 1363373 w 1364412"/>
                <a:gd name="connsiteY56" fmla="*/ 2178634 h 2457846"/>
                <a:gd name="connsiteX57" fmla="*/ 1322733 w 1364412"/>
                <a:gd name="connsiteY57" fmla="*/ 1660279 h 2457846"/>
                <a:gd name="connsiteX58" fmla="*/ 1273496 w 1364412"/>
                <a:gd name="connsiteY58" fmla="*/ 1362902 h 2457846"/>
                <a:gd name="connsiteX59" fmla="*/ 1229535 w 1364412"/>
                <a:gd name="connsiteY59" fmla="*/ 1137039 h 2457846"/>
                <a:gd name="connsiteX60" fmla="*/ 1353026 w 1364412"/>
                <a:gd name="connsiteY60" fmla="*/ 1197732 h 2457846"/>
                <a:gd name="connsiteX61" fmla="*/ 1353739 w 1364412"/>
                <a:gd name="connsiteY61" fmla="*/ 1165178 h 2457846"/>
                <a:gd name="connsiteX62" fmla="*/ 1235201 w 1364412"/>
                <a:gd name="connsiteY62" fmla="*/ 1069241 h 2457846"/>
                <a:gd name="connsiteX63" fmla="*/ 1143368 w 1364412"/>
                <a:gd name="connsiteY63" fmla="*/ 921333 h 2457846"/>
                <a:gd name="connsiteX64" fmla="*/ 985305 w 1364412"/>
                <a:gd name="connsiteY64" fmla="*/ 726535 h 2457846"/>
                <a:gd name="connsiteX65" fmla="*/ 753477 w 1364412"/>
                <a:gd name="connsiteY65" fmla="*/ 709315 h 2457846"/>
                <a:gd name="connsiteX66" fmla="*/ 655517 w 1364412"/>
                <a:gd name="connsiteY66" fmla="*/ 693959 h 2457846"/>
                <a:gd name="connsiteX67" fmla="*/ 631951 w 1364412"/>
                <a:gd name="connsiteY67" fmla="*/ 603165 h 2457846"/>
                <a:gd name="connsiteX68" fmla="*/ 584765 w 1364412"/>
                <a:gd name="connsiteY68" fmla="*/ 389824 h 2457846"/>
                <a:gd name="connsiteX69" fmla="*/ 626969 w 1364412"/>
                <a:gd name="connsiteY69" fmla="*/ 166173 h 2457846"/>
                <a:gd name="connsiteX70" fmla="*/ 752601 w 1364412"/>
                <a:gd name="connsiteY70" fmla="*/ 16508 h 2457846"/>
                <a:gd name="connsiteX71" fmla="*/ 1032001 w 1364412"/>
                <a:gd name="connsiteY71" fmla="*/ 3808 h 2457846"/>
                <a:gd name="connsiteX72" fmla="*/ 1032001 w 1364412"/>
                <a:gd name="connsiteY72" fmla="*/ 3808 h 2457846"/>
                <a:gd name="connsiteX0" fmla="*/ 242225 w 1364412"/>
                <a:gd name="connsiteY0" fmla="*/ 792036 h 2457846"/>
                <a:gd name="connsiteX1" fmla="*/ 164103 w 1364412"/>
                <a:gd name="connsiteY1" fmla="*/ 930517 h 2457846"/>
                <a:gd name="connsiteX2" fmla="*/ 53904 w 1364412"/>
                <a:gd name="connsiteY2" fmla="*/ 994408 h 2457846"/>
                <a:gd name="connsiteX3" fmla="*/ 7 w 1364412"/>
                <a:gd name="connsiteY3" fmla="*/ 1152386 h 2457846"/>
                <a:gd name="connsiteX4" fmla="*/ 92200 w 1364412"/>
                <a:gd name="connsiteY4" fmla="*/ 1300379 h 2457846"/>
                <a:gd name="connsiteX5" fmla="*/ 31436 w 1364412"/>
                <a:gd name="connsiteY5" fmla="*/ 1612409 h 2457846"/>
                <a:gd name="connsiteX6" fmla="*/ 106269 w 1364412"/>
                <a:gd name="connsiteY6" fmla="*/ 1897476 h 2457846"/>
                <a:gd name="connsiteX7" fmla="*/ 196732 w 1364412"/>
                <a:gd name="connsiteY7" fmla="*/ 2082701 h 2457846"/>
                <a:gd name="connsiteX8" fmla="*/ 320801 w 1364412"/>
                <a:gd name="connsiteY8" fmla="*/ 2340608 h 2457846"/>
                <a:gd name="connsiteX9" fmla="*/ 275863 w 1364412"/>
                <a:gd name="connsiteY9" fmla="*/ 2168670 h 2457846"/>
                <a:gd name="connsiteX10" fmla="*/ 218031 w 1364412"/>
                <a:gd name="connsiteY10" fmla="*/ 1999466 h 2457846"/>
                <a:gd name="connsiteX11" fmla="*/ 380198 w 1364412"/>
                <a:gd name="connsiteY11" fmla="*/ 2080942 h 2457846"/>
                <a:gd name="connsiteX12" fmla="*/ 549401 w 1364412"/>
                <a:gd name="connsiteY12" fmla="*/ 2137408 h 2457846"/>
                <a:gd name="connsiteX13" fmla="*/ 392702 w 1364412"/>
                <a:gd name="connsiteY13" fmla="*/ 2046945 h 2457846"/>
                <a:gd name="connsiteX14" fmla="*/ 227798 w 1364412"/>
                <a:gd name="connsiteY14" fmla="*/ 1927173 h 2457846"/>
                <a:gd name="connsiteX15" fmla="*/ 145736 w 1364412"/>
                <a:gd name="connsiteY15" fmla="*/ 1726514 h 2457846"/>
                <a:gd name="connsiteX16" fmla="*/ 124635 w 1364412"/>
                <a:gd name="connsiteY16" fmla="*/ 1571185 h 2457846"/>
                <a:gd name="connsiteX17" fmla="*/ 181101 w 1364412"/>
                <a:gd name="connsiteY17" fmla="*/ 1358215 h 2457846"/>
                <a:gd name="connsiteX18" fmla="*/ 286804 w 1364412"/>
                <a:gd name="connsiteY18" fmla="*/ 1268142 h 2457846"/>
                <a:gd name="connsiteX19" fmla="*/ 345028 w 1364412"/>
                <a:gd name="connsiteY19" fmla="*/ 1115554 h 2457846"/>
                <a:gd name="connsiteX20" fmla="*/ 259281 w 1364412"/>
                <a:gd name="connsiteY20" fmla="*/ 961159 h 2457846"/>
                <a:gd name="connsiteX21" fmla="*/ 301485 w 1364412"/>
                <a:gd name="connsiteY21" fmla="*/ 871650 h 2457846"/>
                <a:gd name="connsiteX22" fmla="*/ 394043 w 1364412"/>
                <a:gd name="connsiteY22" fmla="*/ 894807 h 2457846"/>
                <a:gd name="connsiteX23" fmla="*/ 394559 w 1364412"/>
                <a:gd name="connsiteY23" fmla="*/ 874470 h 2457846"/>
                <a:gd name="connsiteX24" fmla="*/ 491454 w 1364412"/>
                <a:gd name="connsiteY24" fmla="*/ 913227 h 2457846"/>
                <a:gd name="connsiteX25" fmla="*/ 617470 w 1364412"/>
                <a:gd name="connsiteY25" fmla="*/ 855725 h 2457846"/>
                <a:gd name="connsiteX26" fmla="*/ 643967 w 1364412"/>
                <a:gd name="connsiteY26" fmla="*/ 742520 h 2457846"/>
                <a:gd name="connsiteX27" fmla="*/ 739901 w 1364412"/>
                <a:gd name="connsiteY27" fmla="*/ 778899 h 2457846"/>
                <a:gd name="connsiteX28" fmla="*/ 704267 w 1364412"/>
                <a:gd name="connsiteY28" fmla="*/ 1017208 h 2457846"/>
                <a:gd name="connsiteX29" fmla="*/ 724271 w 1364412"/>
                <a:gd name="connsiteY29" fmla="*/ 1152474 h 2457846"/>
                <a:gd name="connsiteX30" fmla="*/ 790701 w 1364412"/>
                <a:gd name="connsiteY30" fmla="*/ 1311908 h 2457846"/>
                <a:gd name="connsiteX31" fmla="*/ 892301 w 1364412"/>
                <a:gd name="connsiteY31" fmla="*/ 1388108 h 2457846"/>
                <a:gd name="connsiteX32" fmla="*/ 943101 w 1364412"/>
                <a:gd name="connsiteY32" fmla="*/ 1515108 h 2457846"/>
                <a:gd name="connsiteX33" fmla="*/ 964202 w 1364412"/>
                <a:gd name="connsiteY33" fmla="*/ 1705413 h 2457846"/>
                <a:gd name="connsiteX34" fmla="*/ 927666 w 1364412"/>
                <a:gd name="connsiteY34" fmla="*/ 1889075 h 2457846"/>
                <a:gd name="connsiteX35" fmla="*/ 831927 w 1364412"/>
                <a:gd name="connsiteY35" fmla="*/ 2114157 h 2457846"/>
                <a:gd name="connsiteX36" fmla="*/ 960934 w 1364412"/>
                <a:gd name="connsiteY36" fmla="*/ 1929009 h 2457846"/>
                <a:gd name="connsiteX37" fmla="*/ 1002302 w 1364412"/>
                <a:gd name="connsiteY37" fmla="*/ 2233342 h 2457846"/>
                <a:gd name="connsiteX38" fmla="*/ 1036104 w 1364412"/>
                <a:gd name="connsiteY38" fmla="*/ 2457643 h 2457846"/>
                <a:gd name="connsiteX39" fmla="*/ 1020669 w 1364412"/>
                <a:gd name="connsiteY39" fmla="*/ 2195437 h 2457846"/>
                <a:gd name="connsiteX40" fmla="*/ 1012462 w 1364412"/>
                <a:gd name="connsiteY40" fmla="*/ 1915842 h 2457846"/>
                <a:gd name="connsiteX41" fmla="*/ 1025163 w 1364412"/>
                <a:gd name="connsiteY41" fmla="*/ 1539140 h 2457846"/>
                <a:gd name="connsiteX42" fmla="*/ 1061895 w 1364412"/>
                <a:gd name="connsiteY42" fmla="*/ 1426208 h 2457846"/>
                <a:gd name="connsiteX43" fmla="*/ 1129746 w 1364412"/>
                <a:gd name="connsiteY43" fmla="*/ 1612484 h 2457846"/>
                <a:gd name="connsiteX44" fmla="*/ 1200085 w 1364412"/>
                <a:gd name="connsiteY44" fmla="*/ 1837568 h 2457846"/>
                <a:gd name="connsiteX45" fmla="*/ 1291667 w 1364412"/>
                <a:gd name="connsiteY45" fmla="*/ 2051049 h 2457846"/>
                <a:gd name="connsiteX46" fmla="*/ 1214153 w 1364412"/>
                <a:gd name="connsiteY46" fmla="*/ 1767229 h 2457846"/>
                <a:gd name="connsiteX47" fmla="*/ 1163104 w 1364412"/>
                <a:gd name="connsiteY47" fmla="*/ 1575091 h 2457846"/>
                <a:gd name="connsiteX48" fmla="*/ 1073032 w 1364412"/>
                <a:gd name="connsiteY48" fmla="*/ 1330273 h 2457846"/>
                <a:gd name="connsiteX49" fmla="*/ 1041965 w 1364412"/>
                <a:gd name="connsiteY49" fmla="*/ 1214214 h 2457846"/>
                <a:gd name="connsiteX50" fmla="*/ 1030633 w 1364412"/>
                <a:gd name="connsiteY50" fmla="*/ 1059275 h 2457846"/>
                <a:gd name="connsiteX51" fmla="*/ 939194 w 1364412"/>
                <a:gd name="connsiteY51" fmla="*/ 925633 h 2457846"/>
                <a:gd name="connsiteX52" fmla="*/ 1159001 w 1364412"/>
                <a:gd name="connsiteY52" fmla="*/ 1159508 h 2457846"/>
                <a:gd name="connsiteX53" fmla="*/ 1159001 w 1364412"/>
                <a:gd name="connsiteY53" fmla="*/ 1159508 h 2457846"/>
                <a:gd name="connsiteX54" fmla="*/ 1214153 w 1364412"/>
                <a:gd name="connsiteY54" fmla="*/ 1324097 h 2457846"/>
                <a:gd name="connsiteX55" fmla="*/ 1278967 w 1364412"/>
                <a:gd name="connsiteY55" fmla="*/ 1653049 h 2457846"/>
                <a:gd name="connsiteX56" fmla="*/ 1363373 w 1364412"/>
                <a:gd name="connsiteY56" fmla="*/ 2178634 h 2457846"/>
                <a:gd name="connsiteX57" fmla="*/ 1322733 w 1364412"/>
                <a:gd name="connsiteY57" fmla="*/ 1660279 h 2457846"/>
                <a:gd name="connsiteX58" fmla="*/ 1273496 w 1364412"/>
                <a:gd name="connsiteY58" fmla="*/ 1362902 h 2457846"/>
                <a:gd name="connsiteX59" fmla="*/ 1229535 w 1364412"/>
                <a:gd name="connsiteY59" fmla="*/ 1137039 h 2457846"/>
                <a:gd name="connsiteX60" fmla="*/ 1353026 w 1364412"/>
                <a:gd name="connsiteY60" fmla="*/ 1197732 h 2457846"/>
                <a:gd name="connsiteX61" fmla="*/ 1353739 w 1364412"/>
                <a:gd name="connsiteY61" fmla="*/ 1165178 h 2457846"/>
                <a:gd name="connsiteX62" fmla="*/ 1235201 w 1364412"/>
                <a:gd name="connsiteY62" fmla="*/ 1069241 h 2457846"/>
                <a:gd name="connsiteX63" fmla="*/ 1143368 w 1364412"/>
                <a:gd name="connsiteY63" fmla="*/ 921333 h 2457846"/>
                <a:gd name="connsiteX64" fmla="*/ 985305 w 1364412"/>
                <a:gd name="connsiteY64" fmla="*/ 726535 h 2457846"/>
                <a:gd name="connsiteX65" fmla="*/ 753477 w 1364412"/>
                <a:gd name="connsiteY65" fmla="*/ 709315 h 2457846"/>
                <a:gd name="connsiteX66" fmla="*/ 655517 w 1364412"/>
                <a:gd name="connsiteY66" fmla="*/ 693959 h 2457846"/>
                <a:gd name="connsiteX67" fmla="*/ 631951 w 1364412"/>
                <a:gd name="connsiteY67" fmla="*/ 603165 h 2457846"/>
                <a:gd name="connsiteX68" fmla="*/ 584765 w 1364412"/>
                <a:gd name="connsiteY68" fmla="*/ 389824 h 2457846"/>
                <a:gd name="connsiteX69" fmla="*/ 626969 w 1364412"/>
                <a:gd name="connsiteY69" fmla="*/ 166173 h 2457846"/>
                <a:gd name="connsiteX70" fmla="*/ 752601 w 1364412"/>
                <a:gd name="connsiteY70" fmla="*/ 16508 h 2457846"/>
                <a:gd name="connsiteX71" fmla="*/ 1032001 w 1364412"/>
                <a:gd name="connsiteY71" fmla="*/ 3808 h 2457846"/>
                <a:gd name="connsiteX72" fmla="*/ 1032001 w 1364412"/>
                <a:gd name="connsiteY72" fmla="*/ 3808 h 2457846"/>
                <a:gd name="connsiteX0" fmla="*/ 242225 w 1364412"/>
                <a:gd name="connsiteY0" fmla="*/ 792036 h 2457846"/>
                <a:gd name="connsiteX1" fmla="*/ 164103 w 1364412"/>
                <a:gd name="connsiteY1" fmla="*/ 930517 h 2457846"/>
                <a:gd name="connsiteX2" fmla="*/ 53904 w 1364412"/>
                <a:gd name="connsiteY2" fmla="*/ 994408 h 2457846"/>
                <a:gd name="connsiteX3" fmla="*/ 7 w 1364412"/>
                <a:gd name="connsiteY3" fmla="*/ 1152386 h 2457846"/>
                <a:gd name="connsiteX4" fmla="*/ 92200 w 1364412"/>
                <a:gd name="connsiteY4" fmla="*/ 1300379 h 2457846"/>
                <a:gd name="connsiteX5" fmla="*/ 31436 w 1364412"/>
                <a:gd name="connsiteY5" fmla="*/ 1612409 h 2457846"/>
                <a:gd name="connsiteX6" fmla="*/ 106269 w 1364412"/>
                <a:gd name="connsiteY6" fmla="*/ 1897476 h 2457846"/>
                <a:gd name="connsiteX7" fmla="*/ 196732 w 1364412"/>
                <a:gd name="connsiteY7" fmla="*/ 2082701 h 2457846"/>
                <a:gd name="connsiteX8" fmla="*/ 320801 w 1364412"/>
                <a:gd name="connsiteY8" fmla="*/ 2340608 h 2457846"/>
                <a:gd name="connsiteX9" fmla="*/ 275863 w 1364412"/>
                <a:gd name="connsiteY9" fmla="*/ 2168670 h 2457846"/>
                <a:gd name="connsiteX10" fmla="*/ 218031 w 1364412"/>
                <a:gd name="connsiteY10" fmla="*/ 1999466 h 2457846"/>
                <a:gd name="connsiteX11" fmla="*/ 380198 w 1364412"/>
                <a:gd name="connsiteY11" fmla="*/ 2080942 h 2457846"/>
                <a:gd name="connsiteX12" fmla="*/ 549401 w 1364412"/>
                <a:gd name="connsiteY12" fmla="*/ 2137408 h 2457846"/>
                <a:gd name="connsiteX13" fmla="*/ 392702 w 1364412"/>
                <a:gd name="connsiteY13" fmla="*/ 2046945 h 2457846"/>
                <a:gd name="connsiteX14" fmla="*/ 227798 w 1364412"/>
                <a:gd name="connsiteY14" fmla="*/ 1927173 h 2457846"/>
                <a:gd name="connsiteX15" fmla="*/ 145736 w 1364412"/>
                <a:gd name="connsiteY15" fmla="*/ 1726514 h 2457846"/>
                <a:gd name="connsiteX16" fmla="*/ 124635 w 1364412"/>
                <a:gd name="connsiteY16" fmla="*/ 1571185 h 2457846"/>
                <a:gd name="connsiteX17" fmla="*/ 181101 w 1364412"/>
                <a:gd name="connsiteY17" fmla="*/ 1358215 h 2457846"/>
                <a:gd name="connsiteX18" fmla="*/ 286804 w 1364412"/>
                <a:gd name="connsiteY18" fmla="*/ 1268142 h 2457846"/>
                <a:gd name="connsiteX19" fmla="*/ 345028 w 1364412"/>
                <a:gd name="connsiteY19" fmla="*/ 1115554 h 2457846"/>
                <a:gd name="connsiteX20" fmla="*/ 259281 w 1364412"/>
                <a:gd name="connsiteY20" fmla="*/ 961159 h 2457846"/>
                <a:gd name="connsiteX21" fmla="*/ 301485 w 1364412"/>
                <a:gd name="connsiteY21" fmla="*/ 871650 h 2457846"/>
                <a:gd name="connsiteX22" fmla="*/ 394043 w 1364412"/>
                <a:gd name="connsiteY22" fmla="*/ 894807 h 2457846"/>
                <a:gd name="connsiteX23" fmla="*/ 394559 w 1364412"/>
                <a:gd name="connsiteY23" fmla="*/ 874470 h 2457846"/>
                <a:gd name="connsiteX24" fmla="*/ 491454 w 1364412"/>
                <a:gd name="connsiteY24" fmla="*/ 913227 h 2457846"/>
                <a:gd name="connsiteX25" fmla="*/ 617470 w 1364412"/>
                <a:gd name="connsiteY25" fmla="*/ 855725 h 2457846"/>
                <a:gd name="connsiteX26" fmla="*/ 643967 w 1364412"/>
                <a:gd name="connsiteY26" fmla="*/ 742520 h 2457846"/>
                <a:gd name="connsiteX27" fmla="*/ 739901 w 1364412"/>
                <a:gd name="connsiteY27" fmla="*/ 778899 h 2457846"/>
                <a:gd name="connsiteX28" fmla="*/ 704267 w 1364412"/>
                <a:gd name="connsiteY28" fmla="*/ 1017208 h 2457846"/>
                <a:gd name="connsiteX29" fmla="*/ 724271 w 1364412"/>
                <a:gd name="connsiteY29" fmla="*/ 1152474 h 2457846"/>
                <a:gd name="connsiteX30" fmla="*/ 790701 w 1364412"/>
                <a:gd name="connsiteY30" fmla="*/ 1311908 h 2457846"/>
                <a:gd name="connsiteX31" fmla="*/ 892301 w 1364412"/>
                <a:gd name="connsiteY31" fmla="*/ 1388108 h 2457846"/>
                <a:gd name="connsiteX32" fmla="*/ 943101 w 1364412"/>
                <a:gd name="connsiteY32" fmla="*/ 1515108 h 2457846"/>
                <a:gd name="connsiteX33" fmla="*/ 964202 w 1364412"/>
                <a:gd name="connsiteY33" fmla="*/ 1705413 h 2457846"/>
                <a:gd name="connsiteX34" fmla="*/ 927666 w 1364412"/>
                <a:gd name="connsiteY34" fmla="*/ 1889075 h 2457846"/>
                <a:gd name="connsiteX35" fmla="*/ 831927 w 1364412"/>
                <a:gd name="connsiteY35" fmla="*/ 2114157 h 2457846"/>
                <a:gd name="connsiteX36" fmla="*/ 960934 w 1364412"/>
                <a:gd name="connsiteY36" fmla="*/ 1929009 h 2457846"/>
                <a:gd name="connsiteX37" fmla="*/ 1002302 w 1364412"/>
                <a:gd name="connsiteY37" fmla="*/ 2233342 h 2457846"/>
                <a:gd name="connsiteX38" fmla="*/ 1036104 w 1364412"/>
                <a:gd name="connsiteY38" fmla="*/ 2457643 h 2457846"/>
                <a:gd name="connsiteX39" fmla="*/ 1020669 w 1364412"/>
                <a:gd name="connsiteY39" fmla="*/ 2195437 h 2457846"/>
                <a:gd name="connsiteX40" fmla="*/ 1012462 w 1364412"/>
                <a:gd name="connsiteY40" fmla="*/ 1915842 h 2457846"/>
                <a:gd name="connsiteX41" fmla="*/ 1025163 w 1364412"/>
                <a:gd name="connsiteY41" fmla="*/ 1539140 h 2457846"/>
                <a:gd name="connsiteX42" fmla="*/ 1061895 w 1364412"/>
                <a:gd name="connsiteY42" fmla="*/ 1426208 h 2457846"/>
                <a:gd name="connsiteX43" fmla="*/ 1129746 w 1364412"/>
                <a:gd name="connsiteY43" fmla="*/ 1612484 h 2457846"/>
                <a:gd name="connsiteX44" fmla="*/ 1200085 w 1364412"/>
                <a:gd name="connsiteY44" fmla="*/ 1837568 h 2457846"/>
                <a:gd name="connsiteX45" fmla="*/ 1291667 w 1364412"/>
                <a:gd name="connsiteY45" fmla="*/ 2051049 h 2457846"/>
                <a:gd name="connsiteX46" fmla="*/ 1214153 w 1364412"/>
                <a:gd name="connsiteY46" fmla="*/ 1767229 h 2457846"/>
                <a:gd name="connsiteX47" fmla="*/ 1163104 w 1364412"/>
                <a:gd name="connsiteY47" fmla="*/ 1575091 h 2457846"/>
                <a:gd name="connsiteX48" fmla="*/ 1073032 w 1364412"/>
                <a:gd name="connsiteY48" fmla="*/ 1330273 h 2457846"/>
                <a:gd name="connsiteX49" fmla="*/ 1041965 w 1364412"/>
                <a:gd name="connsiteY49" fmla="*/ 1214214 h 2457846"/>
                <a:gd name="connsiteX50" fmla="*/ 1030633 w 1364412"/>
                <a:gd name="connsiteY50" fmla="*/ 1059275 h 2457846"/>
                <a:gd name="connsiteX51" fmla="*/ 939194 w 1364412"/>
                <a:gd name="connsiteY51" fmla="*/ 925633 h 2457846"/>
                <a:gd name="connsiteX52" fmla="*/ 1159001 w 1364412"/>
                <a:gd name="connsiteY52" fmla="*/ 1159508 h 2457846"/>
                <a:gd name="connsiteX53" fmla="*/ 1159001 w 1364412"/>
                <a:gd name="connsiteY53" fmla="*/ 1159508 h 2457846"/>
                <a:gd name="connsiteX54" fmla="*/ 1214153 w 1364412"/>
                <a:gd name="connsiteY54" fmla="*/ 1324097 h 2457846"/>
                <a:gd name="connsiteX55" fmla="*/ 1278967 w 1364412"/>
                <a:gd name="connsiteY55" fmla="*/ 1653049 h 2457846"/>
                <a:gd name="connsiteX56" fmla="*/ 1363373 w 1364412"/>
                <a:gd name="connsiteY56" fmla="*/ 2178634 h 2457846"/>
                <a:gd name="connsiteX57" fmla="*/ 1322733 w 1364412"/>
                <a:gd name="connsiteY57" fmla="*/ 1660279 h 2457846"/>
                <a:gd name="connsiteX58" fmla="*/ 1273496 w 1364412"/>
                <a:gd name="connsiteY58" fmla="*/ 1362902 h 2457846"/>
                <a:gd name="connsiteX59" fmla="*/ 1229535 w 1364412"/>
                <a:gd name="connsiteY59" fmla="*/ 1137039 h 2457846"/>
                <a:gd name="connsiteX60" fmla="*/ 1353026 w 1364412"/>
                <a:gd name="connsiteY60" fmla="*/ 1197732 h 2457846"/>
                <a:gd name="connsiteX61" fmla="*/ 1353739 w 1364412"/>
                <a:gd name="connsiteY61" fmla="*/ 1165178 h 2457846"/>
                <a:gd name="connsiteX62" fmla="*/ 1235201 w 1364412"/>
                <a:gd name="connsiteY62" fmla="*/ 1069241 h 2457846"/>
                <a:gd name="connsiteX63" fmla="*/ 1143368 w 1364412"/>
                <a:gd name="connsiteY63" fmla="*/ 921333 h 2457846"/>
                <a:gd name="connsiteX64" fmla="*/ 985305 w 1364412"/>
                <a:gd name="connsiteY64" fmla="*/ 726535 h 2457846"/>
                <a:gd name="connsiteX65" fmla="*/ 753477 w 1364412"/>
                <a:gd name="connsiteY65" fmla="*/ 709315 h 2457846"/>
                <a:gd name="connsiteX66" fmla="*/ 655517 w 1364412"/>
                <a:gd name="connsiteY66" fmla="*/ 693959 h 2457846"/>
                <a:gd name="connsiteX67" fmla="*/ 631951 w 1364412"/>
                <a:gd name="connsiteY67" fmla="*/ 603165 h 2457846"/>
                <a:gd name="connsiteX68" fmla="*/ 584765 w 1364412"/>
                <a:gd name="connsiteY68" fmla="*/ 389824 h 2457846"/>
                <a:gd name="connsiteX69" fmla="*/ 626969 w 1364412"/>
                <a:gd name="connsiteY69" fmla="*/ 166173 h 2457846"/>
                <a:gd name="connsiteX70" fmla="*/ 752601 w 1364412"/>
                <a:gd name="connsiteY70" fmla="*/ 16508 h 2457846"/>
                <a:gd name="connsiteX71" fmla="*/ 1032001 w 1364412"/>
                <a:gd name="connsiteY71" fmla="*/ 3808 h 2457846"/>
                <a:gd name="connsiteX72" fmla="*/ 1032001 w 1364412"/>
                <a:gd name="connsiteY72" fmla="*/ 3808 h 2457846"/>
                <a:gd name="connsiteX0" fmla="*/ 242225 w 1364412"/>
                <a:gd name="connsiteY0" fmla="*/ 792036 h 2457846"/>
                <a:gd name="connsiteX1" fmla="*/ 164103 w 1364412"/>
                <a:gd name="connsiteY1" fmla="*/ 930517 h 2457846"/>
                <a:gd name="connsiteX2" fmla="*/ 53904 w 1364412"/>
                <a:gd name="connsiteY2" fmla="*/ 994408 h 2457846"/>
                <a:gd name="connsiteX3" fmla="*/ 7 w 1364412"/>
                <a:gd name="connsiteY3" fmla="*/ 1152386 h 2457846"/>
                <a:gd name="connsiteX4" fmla="*/ 92200 w 1364412"/>
                <a:gd name="connsiteY4" fmla="*/ 1300379 h 2457846"/>
                <a:gd name="connsiteX5" fmla="*/ 31436 w 1364412"/>
                <a:gd name="connsiteY5" fmla="*/ 1612409 h 2457846"/>
                <a:gd name="connsiteX6" fmla="*/ 106269 w 1364412"/>
                <a:gd name="connsiteY6" fmla="*/ 1897476 h 2457846"/>
                <a:gd name="connsiteX7" fmla="*/ 196732 w 1364412"/>
                <a:gd name="connsiteY7" fmla="*/ 2082701 h 2457846"/>
                <a:gd name="connsiteX8" fmla="*/ 320801 w 1364412"/>
                <a:gd name="connsiteY8" fmla="*/ 2340608 h 2457846"/>
                <a:gd name="connsiteX9" fmla="*/ 275863 w 1364412"/>
                <a:gd name="connsiteY9" fmla="*/ 2168670 h 2457846"/>
                <a:gd name="connsiteX10" fmla="*/ 218031 w 1364412"/>
                <a:gd name="connsiteY10" fmla="*/ 1999466 h 2457846"/>
                <a:gd name="connsiteX11" fmla="*/ 380198 w 1364412"/>
                <a:gd name="connsiteY11" fmla="*/ 2080942 h 2457846"/>
                <a:gd name="connsiteX12" fmla="*/ 549401 w 1364412"/>
                <a:gd name="connsiteY12" fmla="*/ 2137408 h 2457846"/>
                <a:gd name="connsiteX13" fmla="*/ 392702 w 1364412"/>
                <a:gd name="connsiteY13" fmla="*/ 2046945 h 2457846"/>
                <a:gd name="connsiteX14" fmla="*/ 227798 w 1364412"/>
                <a:gd name="connsiteY14" fmla="*/ 1927173 h 2457846"/>
                <a:gd name="connsiteX15" fmla="*/ 145736 w 1364412"/>
                <a:gd name="connsiteY15" fmla="*/ 1726514 h 2457846"/>
                <a:gd name="connsiteX16" fmla="*/ 124635 w 1364412"/>
                <a:gd name="connsiteY16" fmla="*/ 1571185 h 2457846"/>
                <a:gd name="connsiteX17" fmla="*/ 181101 w 1364412"/>
                <a:gd name="connsiteY17" fmla="*/ 1358215 h 2457846"/>
                <a:gd name="connsiteX18" fmla="*/ 286804 w 1364412"/>
                <a:gd name="connsiteY18" fmla="*/ 1268142 h 2457846"/>
                <a:gd name="connsiteX19" fmla="*/ 345028 w 1364412"/>
                <a:gd name="connsiteY19" fmla="*/ 1115554 h 2457846"/>
                <a:gd name="connsiteX20" fmla="*/ 259281 w 1364412"/>
                <a:gd name="connsiteY20" fmla="*/ 961159 h 2457846"/>
                <a:gd name="connsiteX21" fmla="*/ 301485 w 1364412"/>
                <a:gd name="connsiteY21" fmla="*/ 871650 h 2457846"/>
                <a:gd name="connsiteX22" fmla="*/ 394043 w 1364412"/>
                <a:gd name="connsiteY22" fmla="*/ 894807 h 2457846"/>
                <a:gd name="connsiteX23" fmla="*/ 491454 w 1364412"/>
                <a:gd name="connsiteY23" fmla="*/ 913227 h 2457846"/>
                <a:gd name="connsiteX24" fmla="*/ 617470 w 1364412"/>
                <a:gd name="connsiteY24" fmla="*/ 855725 h 2457846"/>
                <a:gd name="connsiteX25" fmla="*/ 643967 w 1364412"/>
                <a:gd name="connsiteY25" fmla="*/ 742520 h 2457846"/>
                <a:gd name="connsiteX26" fmla="*/ 739901 w 1364412"/>
                <a:gd name="connsiteY26" fmla="*/ 778899 h 2457846"/>
                <a:gd name="connsiteX27" fmla="*/ 704267 w 1364412"/>
                <a:gd name="connsiteY27" fmla="*/ 1017208 h 2457846"/>
                <a:gd name="connsiteX28" fmla="*/ 724271 w 1364412"/>
                <a:gd name="connsiteY28" fmla="*/ 1152474 h 2457846"/>
                <a:gd name="connsiteX29" fmla="*/ 790701 w 1364412"/>
                <a:gd name="connsiteY29" fmla="*/ 1311908 h 2457846"/>
                <a:gd name="connsiteX30" fmla="*/ 892301 w 1364412"/>
                <a:gd name="connsiteY30" fmla="*/ 1388108 h 2457846"/>
                <a:gd name="connsiteX31" fmla="*/ 943101 w 1364412"/>
                <a:gd name="connsiteY31" fmla="*/ 1515108 h 2457846"/>
                <a:gd name="connsiteX32" fmla="*/ 964202 w 1364412"/>
                <a:gd name="connsiteY32" fmla="*/ 1705413 h 2457846"/>
                <a:gd name="connsiteX33" fmla="*/ 927666 w 1364412"/>
                <a:gd name="connsiteY33" fmla="*/ 1889075 h 2457846"/>
                <a:gd name="connsiteX34" fmla="*/ 831927 w 1364412"/>
                <a:gd name="connsiteY34" fmla="*/ 2114157 h 2457846"/>
                <a:gd name="connsiteX35" fmla="*/ 960934 w 1364412"/>
                <a:gd name="connsiteY35" fmla="*/ 1929009 h 2457846"/>
                <a:gd name="connsiteX36" fmla="*/ 1002302 w 1364412"/>
                <a:gd name="connsiteY36" fmla="*/ 2233342 h 2457846"/>
                <a:gd name="connsiteX37" fmla="*/ 1036104 w 1364412"/>
                <a:gd name="connsiteY37" fmla="*/ 2457643 h 2457846"/>
                <a:gd name="connsiteX38" fmla="*/ 1020669 w 1364412"/>
                <a:gd name="connsiteY38" fmla="*/ 2195437 h 2457846"/>
                <a:gd name="connsiteX39" fmla="*/ 1012462 w 1364412"/>
                <a:gd name="connsiteY39" fmla="*/ 1915842 h 2457846"/>
                <a:gd name="connsiteX40" fmla="*/ 1025163 w 1364412"/>
                <a:gd name="connsiteY40" fmla="*/ 1539140 h 2457846"/>
                <a:gd name="connsiteX41" fmla="*/ 1061895 w 1364412"/>
                <a:gd name="connsiteY41" fmla="*/ 1426208 h 2457846"/>
                <a:gd name="connsiteX42" fmla="*/ 1129746 w 1364412"/>
                <a:gd name="connsiteY42" fmla="*/ 1612484 h 2457846"/>
                <a:gd name="connsiteX43" fmla="*/ 1200085 w 1364412"/>
                <a:gd name="connsiteY43" fmla="*/ 1837568 h 2457846"/>
                <a:gd name="connsiteX44" fmla="*/ 1291667 w 1364412"/>
                <a:gd name="connsiteY44" fmla="*/ 2051049 h 2457846"/>
                <a:gd name="connsiteX45" fmla="*/ 1214153 w 1364412"/>
                <a:gd name="connsiteY45" fmla="*/ 1767229 h 2457846"/>
                <a:gd name="connsiteX46" fmla="*/ 1163104 w 1364412"/>
                <a:gd name="connsiteY46" fmla="*/ 1575091 h 2457846"/>
                <a:gd name="connsiteX47" fmla="*/ 1073032 w 1364412"/>
                <a:gd name="connsiteY47" fmla="*/ 1330273 h 2457846"/>
                <a:gd name="connsiteX48" fmla="*/ 1041965 w 1364412"/>
                <a:gd name="connsiteY48" fmla="*/ 1214214 h 2457846"/>
                <a:gd name="connsiteX49" fmla="*/ 1030633 w 1364412"/>
                <a:gd name="connsiteY49" fmla="*/ 1059275 h 2457846"/>
                <a:gd name="connsiteX50" fmla="*/ 939194 w 1364412"/>
                <a:gd name="connsiteY50" fmla="*/ 925633 h 2457846"/>
                <a:gd name="connsiteX51" fmla="*/ 1159001 w 1364412"/>
                <a:gd name="connsiteY51" fmla="*/ 1159508 h 2457846"/>
                <a:gd name="connsiteX52" fmla="*/ 1159001 w 1364412"/>
                <a:gd name="connsiteY52" fmla="*/ 1159508 h 2457846"/>
                <a:gd name="connsiteX53" fmla="*/ 1214153 w 1364412"/>
                <a:gd name="connsiteY53" fmla="*/ 1324097 h 2457846"/>
                <a:gd name="connsiteX54" fmla="*/ 1278967 w 1364412"/>
                <a:gd name="connsiteY54" fmla="*/ 1653049 h 2457846"/>
                <a:gd name="connsiteX55" fmla="*/ 1363373 w 1364412"/>
                <a:gd name="connsiteY55" fmla="*/ 2178634 h 2457846"/>
                <a:gd name="connsiteX56" fmla="*/ 1322733 w 1364412"/>
                <a:gd name="connsiteY56" fmla="*/ 1660279 h 2457846"/>
                <a:gd name="connsiteX57" fmla="*/ 1273496 w 1364412"/>
                <a:gd name="connsiteY57" fmla="*/ 1362902 h 2457846"/>
                <a:gd name="connsiteX58" fmla="*/ 1229535 w 1364412"/>
                <a:gd name="connsiteY58" fmla="*/ 1137039 h 2457846"/>
                <a:gd name="connsiteX59" fmla="*/ 1353026 w 1364412"/>
                <a:gd name="connsiteY59" fmla="*/ 1197732 h 2457846"/>
                <a:gd name="connsiteX60" fmla="*/ 1353739 w 1364412"/>
                <a:gd name="connsiteY60" fmla="*/ 1165178 h 2457846"/>
                <a:gd name="connsiteX61" fmla="*/ 1235201 w 1364412"/>
                <a:gd name="connsiteY61" fmla="*/ 1069241 h 2457846"/>
                <a:gd name="connsiteX62" fmla="*/ 1143368 w 1364412"/>
                <a:gd name="connsiteY62" fmla="*/ 921333 h 2457846"/>
                <a:gd name="connsiteX63" fmla="*/ 985305 w 1364412"/>
                <a:gd name="connsiteY63" fmla="*/ 726535 h 2457846"/>
                <a:gd name="connsiteX64" fmla="*/ 753477 w 1364412"/>
                <a:gd name="connsiteY64" fmla="*/ 709315 h 2457846"/>
                <a:gd name="connsiteX65" fmla="*/ 655517 w 1364412"/>
                <a:gd name="connsiteY65" fmla="*/ 693959 h 2457846"/>
                <a:gd name="connsiteX66" fmla="*/ 631951 w 1364412"/>
                <a:gd name="connsiteY66" fmla="*/ 603165 h 2457846"/>
                <a:gd name="connsiteX67" fmla="*/ 584765 w 1364412"/>
                <a:gd name="connsiteY67" fmla="*/ 389824 h 2457846"/>
                <a:gd name="connsiteX68" fmla="*/ 626969 w 1364412"/>
                <a:gd name="connsiteY68" fmla="*/ 166173 h 2457846"/>
                <a:gd name="connsiteX69" fmla="*/ 752601 w 1364412"/>
                <a:gd name="connsiteY69" fmla="*/ 16508 h 2457846"/>
                <a:gd name="connsiteX70" fmla="*/ 1032001 w 1364412"/>
                <a:gd name="connsiteY70" fmla="*/ 3808 h 2457846"/>
                <a:gd name="connsiteX71" fmla="*/ 1032001 w 1364412"/>
                <a:gd name="connsiteY71" fmla="*/ 3808 h 2457846"/>
                <a:gd name="connsiteX0" fmla="*/ 242225 w 1364412"/>
                <a:gd name="connsiteY0" fmla="*/ 792036 h 2457846"/>
                <a:gd name="connsiteX1" fmla="*/ 164103 w 1364412"/>
                <a:gd name="connsiteY1" fmla="*/ 930517 h 2457846"/>
                <a:gd name="connsiteX2" fmla="*/ 53904 w 1364412"/>
                <a:gd name="connsiteY2" fmla="*/ 994408 h 2457846"/>
                <a:gd name="connsiteX3" fmla="*/ 7 w 1364412"/>
                <a:gd name="connsiteY3" fmla="*/ 1152386 h 2457846"/>
                <a:gd name="connsiteX4" fmla="*/ 92200 w 1364412"/>
                <a:gd name="connsiteY4" fmla="*/ 1300379 h 2457846"/>
                <a:gd name="connsiteX5" fmla="*/ 31436 w 1364412"/>
                <a:gd name="connsiteY5" fmla="*/ 1612409 h 2457846"/>
                <a:gd name="connsiteX6" fmla="*/ 106269 w 1364412"/>
                <a:gd name="connsiteY6" fmla="*/ 1897476 h 2457846"/>
                <a:gd name="connsiteX7" fmla="*/ 196732 w 1364412"/>
                <a:gd name="connsiteY7" fmla="*/ 2082701 h 2457846"/>
                <a:gd name="connsiteX8" fmla="*/ 320801 w 1364412"/>
                <a:gd name="connsiteY8" fmla="*/ 2340608 h 2457846"/>
                <a:gd name="connsiteX9" fmla="*/ 275863 w 1364412"/>
                <a:gd name="connsiteY9" fmla="*/ 2168670 h 2457846"/>
                <a:gd name="connsiteX10" fmla="*/ 218031 w 1364412"/>
                <a:gd name="connsiteY10" fmla="*/ 1999466 h 2457846"/>
                <a:gd name="connsiteX11" fmla="*/ 380198 w 1364412"/>
                <a:gd name="connsiteY11" fmla="*/ 2080942 h 2457846"/>
                <a:gd name="connsiteX12" fmla="*/ 549401 w 1364412"/>
                <a:gd name="connsiteY12" fmla="*/ 2137408 h 2457846"/>
                <a:gd name="connsiteX13" fmla="*/ 392702 w 1364412"/>
                <a:gd name="connsiteY13" fmla="*/ 2046945 h 2457846"/>
                <a:gd name="connsiteX14" fmla="*/ 227798 w 1364412"/>
                <a:gd name="connsiteY14" fmla="*/ 1927173 h 2457846"/>
                <a:gd name="connsiteX15" fmla="*/ 145736 w 1364412"/>
                <a:gd name="connsiteY15" fmla="*/ 1726514 h 2457846"/>
                <a:gd name="connsiteX16" fmla="*/ 124635 w 1364412"/>
                <a:gd name="connsiteY16" fmla="*/ 1571185 h 2457846"/>
                <a:gd name="connsiteX17" fmla="*/ 181101 w 1364412"/>
                <a:gd name="connsiteY17" fmla="*/ 1358215 h 2457846"/>
                <a:gd name="connsiteX18" fmla="*/ 286804 w 1364412"/>
                <a:gd name="connsiteY18" fmla="*/ 1268142 h 2457846"/>
                <a:gd name="connsiteX19" fmla="*/ 345028 w 1364412"/>
                <a:gd name="connsiteY19" fmla="*/ 1115554 h 2457846"/>
                <a:gd name="connsiteX20" fmla="*/ 259281 w 1364412"/>
                <a:gd name="connsiteY20" fmla="*/ 961159 h 2457846"/>
                <a:gd name="connsiteX21" fmla="*/ 301485 w 1364412"/>
                <a:gd name="connsiteY21" fmla="*/ 852272 h 2457846"/>
                <a:gd name="connsiteX22" fmla="*/ 394043 w 1364412"/>
                <a:gd name="connsiteY22" fmla="*/ 894807 h 2457846"/>
                <a:gd name="connsiteX23" fmla="*/ 491454 w 1364412"/>
                <a:gd name="connsiteY23" fmla="*/ 913227 h 2457846"/>
                <a:gd name="connsiteX24" fmla="*/ 617470 w 1364412"/>
                <a:gd name="connsiteY24" fmla="*/ 855725 h 2457846"/>
                <a:gd name="connsiteX25" fmla="*/ 643967 w 1364412"/>
                <a:gd name="connsiteY25" fmla="*/ 742520 h 2457846"/>
                <a:gd name="connsiteX26" fmla="*/ 739901 w 1364412"/>
                <a:gd name="connsiteY26" fmla="*/ 778899 h 2457846"/>
                <a:gd name="connsiteX27" fmla="*/ 704267 w 1364412"/>
                <a:gd name="connsiteY27" fmla="*/ 1017208 h 2457846"/>
                <a:gd name="connsiteX28" fmla="*/ 724271 w 1364412"/>
                <a:gd name="connsiteY28" fmla="*/ 1152474 h 2457846"/>
                <a:gd name="connsiteX29" fmla="*/ 790701 w 1364412"/>
                <a:gd name="connsiteY29" fmla="*/ 1311908 h 2457846"/>
                <a:gd name="connsiteX30" fmla="*/ 892301 w 1364412"/>
                <a:gd name="connsiteY30" fmla="*/ 1388108 h 2457846"/>
                <a:gd name="connsiteX31" fmla="*/ 943101 w 1364412"/>
                <a:gd name="connsiteY31" fmla="*/ 1515108 h 2457846"/>
                <a:gd name="connsiteX32" fmla="*/ 964202 w 1364412"/>
                <a:gd name="connsiteY32" fmla="*/ 1705413 h 2457846"/>
                <a:gd name="connsiteX33" fmla="*/ 927666 w 1364412"/>
                <a:gd name="connsiteY33" fmla="*/ 1889075 h 2457846"/>
                <a:gd name="connsiteX34" fmla="*/ 831927 w 1364412"/>
                <a:gd name="connsiteY34" fmla="*/ 2114157 h 2457846"/>
                <a:gd name="connsiteX35" fmla="*/ 960934 w 1364412"/>
                <a:gd name="connsiteY35" fmla="*/ 1929009 h 2457846"/>
                <a:gd name="connsiteX36" fmla="*/ 1002302 w 1364412"/>
                <a:gd name="connsiteY36" fmla="*/ 2233342 h 2457846"/>
                <a:gd name="connsiteX37" fmla="*/ 1036104 w 1364412"/>
                <a:gd name="connsiteY37" fmla="*/ 2457643 h 2457846"/>
                <a:gd name="connsiteX38" fmla="*/ 1020669 w 1364412"/>
                <a:gd name="connsiteY38" fmla="*/ 2195437 h 2457846"/>
                <a:gd name="connsiteX39" fmla="*/ 1012462 w 1364412"/>
                <a:gd name="connsiteY39" fmla="*/ 1915842 h 2457846"/>
                <a:gd name="connsiteX40" fmla="*/ 1025163 w 1364412"/>
                <a:gd name="connsiteY40" fmla="*/ 1539140 h 2457846"/>
                <a:gd name="connsiteX41" fmla="*/ 1061895 w 1364412"/>
                <a:gd name="connsiteY41" fmla="*/ 1426208 h 2457846"/>
                <a:gd name="connsiteX42" fmla="*/ 1129746 w 1364412"/>
                <a:gd name="connsiteY42" fmla="*/ 1612484 h 2457846"/>
                <a:gd name="connsiteX43" fmla="*/ 1200085 w 1364412"/>
                <a:gd name="connsiteY43" fmla="*/ 1837568 h 2457846"/>
                <a:gd name="connsiteX44" fmla="*/ 1291667 w 1364412"/>
                <a:gd name="connsiteY44" fmla="*/ 2051049 h 2457846"/>
                <a:gd name="connsiteX45" fmla="*/ 1214153 w 1364412"/>
                <a:gd name="connsiteY45" fmla="*/ 1767229 h 2457846"/>
                <a:gd name="connsiteX46" fmla="*/ 1163104 w 1364412"/>
                <a:gd name="connsiteY46" fmla="*/ 1575091 h 2457846"/>
                <a:gd name="connsiteX47" fmla="*/ 1073032 w 1364412"/>
                <a:gd name="connsiteY47" fmla="*/ 1330273 h 2457846"/>
                <a:gd name="connsiteX48" fmla="*/ 1041965 w 1364412"/>
                <a:gd name="connsiteY48" fmla="*/ 1214214 h 2457846"/>
                <a:gd name="connsiteX49" fmla="*/ 1030633 w 1364412"/>
                <a:gd name="connsiteY49" fmla="*/ 1059275 h 2457846"/>
                <a:gd name="connsiteX50" fmla="*/ 939194 w 1364412"/>
                <a:gd name="connsiteY50" fmla="*/ 925633 h 2457846"/>
                <a:gd name="connsiteX51" fmla="*/ 1159001 w 1364412"/>
                <a:gd name="connsiteY51" fmla="*/ 1159508 h 2457846"/>
                <a:gd name="connsiteX52" fmla="*/ 1159001 w 1364412"/>
                <a:gd name="connsiteY52" fmla="*/ 1159508 h 2457846"/>
                <a:gd name="connsiteX53" fmla="*/ 1214153 w 1364412"/>
                <a:gd name="connsiteY53" fmla="*/ 1324097 h 2457846"/>
                <a:gd name="connsiteX54" fmla="*/ 1278967 w 1364412"/>
                <a:gd name="connsiteY54" fmla="*/ 1653049 h 2457846"/>
                <a:gd name="connsiteX55" fmla="*/ 1363373 w 1364412"/>
                <a:gd name="connsiteY55" fmla="*/ 2178634 h 2457846"/>
                <a:gd name="connsiteX56" fmla="*/ 1322733 w 1364412"/>
                <a:gd name="connsiteY56" fmla="*/ 1660279 h 2457846"/>
                <a:gd name="connsiteX57" fmla="*/ 1273496 w 1364412"/>
                <a:gd name="connsiteY57" fmla="*/ 1362902 h 2457846"/>
                <a:gd name="connsiteX58" fmla="*/ 1229535 w 1364412"/>
                <a:gd name="connsiteY58" fmla="*/ 1137039 h 2457846"/>
                <a:gd name="connsiteX59" fmla="*/ 1353026 w 1364412"/>
                <a:gd name="connsiteY59" fmla="*/ 1197732 h 2457846"/>
                <a:gd name="connsiteX60" fmla="*/ 1353739 w 1364412"/>
                <a:gd name="connsiteY60" fmla="*/ 1165178 h 2457846"/>
                <a:gd name="connsiteX61" fmla="*/ 1235201 w 1364412"/>
                <a:gd name="connsiteY61" fmla="*/ 1069241 h 2457846"/>
                <a:gd name="connsiteX62" fmla="*/ 1143368 w 1364412"/>
                <a:gd name="connsiteY62" fmla="*/ 921333 h 2457846"/>
                <a:gd name="connsiteX63" fmla="*/ 985305 w 1364412"/>
                <a:gd name="connsiteY63" fmla="*/ 726535 h 2457846"/>
                <a:gd name="connsiteX64" fmla="*/ 753477 w 1364412"/>
                <a:gd name="connsiteY64" fmla="*/ 709315 h 2457846"/>
                <a:gd name="connsiteX65" fmla="*/ 655517 w 1364412"/>
                <a:gd name="connsiteY65" fmla="*/ 693959 h 2457846"/>
                <a:gd name="connsiteX66" fmla="*/ 631951 w 1364412"/>
                <a:gd name="connsiteY66" fmla="*/ 603165 h 2457846"/>
                <a:gd name="connsiteX67" fmla="*/ 584765 w 1364412"/>
                <a:gd name="connsiteY67" fmla="*/ 389824 h 2457846"/>
                <a:gd name="connsiteX68" fmla="*/ 626969 w 1364412"/>
                <a:gd name="connsiteY68" fmla="*/ 166173 h 2457846"/>
                <a:gd name="connsiteX69" fmla="*/ 752601 w 1364412"/>
                <a:gd name="connsiteY69" fmla="*/ 16508 h 2457846"/>
                <a:gd name="connsiteX70" fmla="*/ 1032001 w 1364412"/>
                <a:gd name="connsiteY70" fmla="*/ 3808 h 2457846"/>
                <a:gd name="connsiteX71" fmla="*/ 1032001 w 1364412"/>
                <a:gd name="connsiteY71" fmla="*/ 3808 h 2457846"/>
                <a:gd name="connsiteX0" fmla="*/ 242225 w 1364412"/>
                <a:gd name="connsiteY0" fmla="*/ 792036 h 2457846"/>
                <a:gd name="connsiteX1" fmla="*/ 164103 w 1364412"/>
                <a:gd name="connsiteY1" fmla="*/ 930517 h 2457846"/>
                <a:gd name="connsiteX2" fmla="*/ 53904 w 1364412"/>
                <a:gd name="connsiteY2" fmla="*/ 994408 h 2457846"/>
                <a:gd name="connsiteX3" fmla="*/ 7 w 1364412"/>
                <a:gd name="connsiteY3" fmla="*/ 1152386 h 2457846"/>
                <a:gd name="connsiteX4" fmla="*/ 92200 w 1364412"/>
                <a:gd name="connsiteY4" fmla="*/ 1300379 h 2457846"/>
                <a:gd name="connsiteX5" fmla="*/ 31436 w 1364412"/>
                <a:gd name="connsiteY5" fmla="*/ 1612409 h 2457846"/>
                <a:gd name="connsiteX6" fmla="*/ 106269 w 1364412"/>
                <a:gd name="connsiteY6" fmla="*/ 1897476 h 2457846"/>
                <a:gd name="connsiteX7" fmla="*/ 196732 w 1364412"/>
                <a:gd name="connsiteY7" fmla="*/ 2082701 h 2457846"/>
                <a:gd name="connsiteX8" fmla="*/ 320801 w 1364412"/>
                <a:gd name="connsiteY8" fmla="*/ 2340608 h 2457846"/>
                <a:gd name="connsiteX9" fmla="*/ 275863 w 1364412"/>
                <a:gd name="connsiteY9" fmla="*/ 2168670 h 2457846"/>
                <a:gd name="connsiteX10" fmla="*/ 218031 w 1364412"/>
                <a:gd name="connsiteY10" fmla="*/ 1999466 h 2457846"/>
                <a:gd name="connsiteX11" fmla="*/ 380198 w 1364412"/>
                <a:gd name="connsiteY11" fmla="*/ 2080942 h 2457846"/>
                <a:gd name="connsiteX12" fmla="*/ 549401 w 1364412"/>
                <a:gd name="connsiteY12" fmla="*/ 2137408 h 2457846"/>
                <a:gd name="connsiteX13" fmla="*/ 392702 w 1364412"/>
                <a:gd name="connsiteY13" fmla="*/ 2046945 h 2457846"/>
                <a:gd name="connsiteX14" fmla="*/ 227798 w 1364412"/>
                <a:gd name="connsiteY14" fmla="*/ 1927173 h 2457846"/>
                <a:gd name="connsiteX15" fmla="*/ 145736 w 1364412"/>
                <a:gd name="connsiteY15" fmla="*/ 1726514 h 2457846"/>
                <a:gd name="connsiteX16" fmla="*/ 124635 w 1364412"/>
                <a:gd name="connsiteY16" fmla="*/ 1571185 h 2457846"/>
                <a:gd name="connsiteX17" fmla="*/ 181101 w 1364412"/>
                <a:gd name="connsiteY17" fmla="*/ 1358215 h 2457846"/>
                <a:gd name="connsiteX18" fmla="*/ 286804 w 1364412"/>
                <a:gd name="connsiteY18" fmla="*/ 1268142 h 2457846"/>
                <a:gd name="connsiteX19" fmla="*/ 345028 w 1364412"/>
                <a:gd name="connsiteY19" fmla="*/ 1115554 h 2457846"/>
                <a:gd name="connsiteX20" fmla="*/ 259281 w 1364412"/>
                <a:gd name="connsiteY20" fmla="*/ 961159 h 2457846"/>
                <a:gd name="connsiteX21" fmla="*/ 301485 w 1364412"/>
                <a:gd name="connsiteY21" fmla="*/ 852272 h 2457846"/>
                <a:gd name="connsiteX22" fmla="*/ 389199 w 1364412"/>
                <a:gd name="connsiteY22" fmla="*/ 904496 h 2457846"/>
                <a:gd name="connsiteX23" fmla="*/ 491454 w 1364412"/>
                <a:gd name="connsiteY23" fmla="*/ 913227 h 2457846"/>
                <a:gd name="connsiteX24" fmla="*/ 617470 w 1364412"/>
                <a:gd name="connsiteY24" fmla="*/ 855725 h 2457846"/>
                <a:gd name="connsiteX25" fmla="*/ 643967 w 1364412"/>
                <a:gd name="connsiteY25" fmla="*/ 742520 h 2457846"/>
                <a:gd name="connsiteX26" fmla="*/ 739901 w 1364412"/>
                <a:gd name="connsiteY26" fmla="*/ 778899 h 2457846"/>
                <a:gd name="connsiteX27" fmla="*/ 704267 w 1364412"/>
                <a:gd name="connsiteY27" fmla="*/ 1017208 h 2457846"/>
                <a:gd name="connsiteX28" fmla="*/ 724271 w 1364412"/>
                <a:gd name="connsiteY28" fmla="*/ 1152474 h 2457846"/>
                <a:gd name="connsiteX29" fmla="*/ 790701 w 1364412"/>
                <a:gd name="connsiteY29" fmla="*/ 1311908 h 2457846"/>
                <a:gd name="connsiteX30" fmla="*/ 892301 w 1364412"/>
                <a:gd name="connsiteY30" fmla="*/ 1388108 h 2457846"/>
                <a:gd name="connsiteX31" fmla="*/ 943101 w 1364412"/>
                <a:gd name="connsiteY31" fmla="*/ 1515108 h 2457846"/>
                <a:gd name="connsiteX32" fmla="*/ 964202 w 1364412"/>
                <a:gd name="connsiteY32" fmla="*/ 1705413 h 2457846"/>
                <a:gd name="connsiteX33" fmla="*/ 927666 w 1364412"/>
                <a:gd name="connsiteY33" fmla="*/ 1889075 h 2457846"/>
                <a:gd name="connsiteX34" fmla="*/ 831927 w 1364412"/>
                <a:gd name="connsiteY34" fmla="*/ 2114157 h 2457846"/>
                <a:gd name="connsiteX35" fmla="*/ 960934 w 1364412"/>
                <a:gd name="connsiteY35" fmla="*/ 1929009 h 2457846"/>
                <a:gd name="connsiteX36" fmla="*/ 1002302 w 1364412"/>
                <a:gd name="connsiteY36" fmla="*/ 2233342 h 2457846"/>
                <a:gd name="connsiteX37" fmla="*/ 1036104 w 1364412"/>
                <a:gd name="connsiteY37" fmla="*/ 2457643 h 2457846"/>
                <a:gd name="connsiteX38" fmla="*/ 1020669 w 1364412"/>
                <a:gd name="connsiteY38" fmla="*/ 2195437 h 2457846"/>
                <a:gd name="connsiteX39" fmla="*/ 1012462 w 1364412"/>
                <a:gd name="connsiteY39" fmla="*/ 1915842 h 2457846"/>
                <a:gd name="connsiteX40" fmla="*/ 1025163 w 1364412"/>
                <a:gd name="connsiteY40" fmla="*/ 1539140 h 2457846"/>
                <a:gd name="connsiteX41" fmla="*/ 1061895 w 1364412"/>
                <a:gd name="connsiteY41" fmla="*/ 1426208 h 2457846"/>
                <a:gd name="connsiteX42" fmla="*/ 1129746 w 1364412"/>
                <a:gd name="connsiteY42" fmla="*/ 1612484 h 2457846"/>
                <a:gd name="connsiteX43" fmla="*/ 1200085 w 1364412"/>
                <a:gd name="connsiteY43" fmla="*/ 1837568 h 2457846"/>
                <a:gd name="connsiteX44" fmla="*/ 1291667 w 1364412"/>
                <a:gd name="connsiteY44" fmla="*/ 2051049 h 2457846"/>
                <a:gd name="connsiteX45" fmla="*/ 1214153 w 1364412"/>
                <a:gd name="connsiteY45" fmla="*/ 1767229 h 2457846"/>
                <a:gd name="connsiteX46" fmla="*/ 1163104 w 1364412"/>
                <a:gd name="connsiteY46" fmla="*/ 1575091 h 2457846"/>
                <a:gd name="connsiteX47" fmla="*/ 1073032 w 1364412"/>
                <a:gd name="connsiteY47" fmla="*/ 1330273 h 2457846"/>
                <a:gd name="connsiteX48" fmla="*/ 1041965 w 1364412"/>
                <a:gd name="connsiteY48" fmla="*/ 1214214 h 2457846"/>
                <a:gd name="connsiteX49" fmla="*/ 1030633 w 1364412"/>
                <a:gd name="connsiteY49" fmla="*/ 1059275 h 2457846"/>
                <a:gd name="connsiteX50" fmla="*/ 939194 w 1364412"/>
                <a:gd name="connsiteY50" fmla="*/ 925633 h 2457846"/>
                <a:gd name="connsiteX51" fmla="*/ 1159001 w 1364412"/>
                <a:gd name="connsiteY51" fmla="*/ 1159508 h 2457846"/>
                <a:gd name="connsiteX52" fmla="*/ 1159001 w 1364412"/>
                <a:gd name="connsiteY52" fmla="*/ 1159508 h 2457846"/>
                <a:gd name="connsiteX53" fmla="*/ 1214153 w 1364412"/>
                <a:gd name="connsiteY53" fmla="*/ 1324097 h 2457846"/>
                <a:gd name="connsiteX54" fmla="*/ 1278967 w 1364412"/>
                <a:gd name="connsiteY54" fmla="*/ 1653049 h 2457846"/>
                <a:gd name="connsiteX55" fmla="*/ 1363373 w 1364412"/>
                <a:gd name="connsiteY55" fmla="*/ 2178634 h 2457846"/>
                <a:gd name="connsiteX56" fmla="*/ 1322733 w 1364412"/>
                <a:gd name="connsiteY56" fmla="*/ 1660279 h 2457846"/>
                <a:gd name="connsiteX57" fmla="*/ 1273496 w 1364412"/>
                <a:gd name="connsiteY57" fmla="*/ 1362902 h 2457846"/>
                <a:gd name="connsiteX58" fmla="*/ 1229535 w 1364412"/>
                <a:gd name="connsiteY58" fmla="*/ 1137039 h 2457846"/>
                <a:gd name="connsiteX59" fmla="*/ 1353026 w 1364412"/>
                <a:gd name="connsiteY59" fmla="*/ 1197732 h 2457846"/>
                <a:gd name="connsiteX60" fmla="*/ 1353739 w 1364412"/>
                <a:gd name="connsiteY60" fmla="*/ 1165178 h 2457846"/>
                <a:gd name="connsiteX61" fmla="*/ 1235201 w 1364412"/>
                <a:gd name="connsiteY61" fmla="*/ 1069241 h 2457846"/>
                <a:gd name="connsiteX62" fmla="*/ 1143368 w 1364412"/>
                <a:gd name="connsiteY62" fmla="*/ 921333 h 2457846"/>
                <a:gd name="connsiteX63" fmla="*/ 985305 w 1364412"/>
                <a:gd name="connsiteY63" fmla="*/ 726535 h 2457846"/>
                <a:gd name="connsiteX64" fmla="*/ 753477 w 1364412"/>
                <a:gd name="connsiteY64" fmla="*/ 709315 h 2457846"/>
                <a:gd name="connsiteX65" fmla="*/ 655517 w 1364412"/>
                <a:gd name="connsiteY65" fmla="*/ 693959 h 2457846"/>
                <a:gd name="connsiteX66" fmla="*/ 631951 w 1364412"/>
                <a:gd name="connsiteY66" fmla="*/ 603165 h 2457846"/>
                <a:gd name="connsiteX67" fmla="*/ 584765 w 1364412"/>
                <a:gd name="connsiteY67" fmla="*/ 389824 h 2457846"/>
                <a:gd name="connsiteX68" fmla="*/ 626969 w 1364412"/>
                <a:gd name="connsiteY68" fmla="*/ 166173 h 2457846"/>
                <a:gd name="connsiteX69" fmla="*/ 752601 w 1364412"/>
                <a:gd name="connsiteY69" fmla="*/ 16508 h 2457846"/>
                <a:gd name="connsiteX70" fmla="*/ 1032001 w 1364412"/>
                <a:gd name="connsiteY70" fmla="*/ 3808 h 2457846"/>
                <a:gd name="connsiteX71" fmla="*/ 1032001 w 1364412"/>
                <a:gd name="connsiteY71" fmla="*/ 3808 h 2457846"/>
                <a:gd name="connsiteX0" fmla="*/ 164103 w 1364412"/>
                <a:gd name="connsiteY0" fmla="*/ 930517 h 2457846"/>
                <a:gd name="connsiteX1" fmla="*/ 53904 w 1364412"/>
                <a:gd name="connsiteY1" fmla="*/ 994408 h 2457846"/>
                <a:gd name="connsiteX2" fmla="*/ 7 w 1364412"/>
                <a:gd name="connsiteY2" fmla="*/ 1152386 h 2457846"/>
                <a:gd name="connsiteX3" fmla="*/ 92200 w 1364412"/>
                <a:gd name="connsiteY3" fmla="*/ 1300379 h 2457846"/>
                <a:gd name="connsiteX4" fmla="*/ 31436 w 1364412"/>
                <a:gd name="connsiteY4" fmla="*/ 1612409 h 2457846"/>
                <a:gd name="connsiteX5" fmla="*/ 106269 w 1364412"/>
                <a:gd name="connsiteY5" fmla="*/ 1897476 h 2457846"/>
                <a:gd name="connsiteX6" fmla="*/ 196732 w 1364412"/>
                <a:gd name="connsiteY6" fmla="*/ 2082701 h 2457846"/>
                <a:gd name="connsiteX7" fmla="*/ 320801 w 1364412"/>
                <a:gd name="connsiteY7" fmla="*/ 2340608 h 2457846"/>
                <a:gd name="connsiteX8" fmla="*/ 275863 w 1364412"/>
                <a:gd name="connsiteY8" fmla="*/ 2168670 h 2457846"/>
                <a:gd name="connsiteX9" fmla="*/ 218031 w 1364412"/>
                <a:gd name="connsiteY9" fmla="*/ 1999466 h 2457846"/>
                <a:gd name="connsiteX10" fmla="*/ 380198 w 1364412"/>
                <a:gd name="connsiteY10" fmla="*/ 2080942 h 2457846"/>
                <a:gd name="connsiteX11" fmla="*/ 549401 w 1364412"/>
                <a:gd name="connsiteY11" fmla="*/ 2137408 h 2457846"/>
                <a:gd name="connsiteX12" fmla="*/ 392702 w 1364412"/>
                <a:gd name="connsiteY12" fmla="*/ 2046945 h 2457846"/>
                <a:gd name="connsiteX13" fmla="*/ 227798 w 1364412"/>
                <a:gd name="connsiteY13" fmla="*/ 1927173 h 2457846"/>
                <a:gd name="connsiteX14" fmla="*/ 145736 w 1364412"/>
                <a:gd name="connsiteY14" fmla="*/ 1726514 h 2457846"/>
                <a:gd name="connsiteX15" fmla="*/ 124635 w 1364412"/>
                <a:gd name="connsiteY15" fmla="*/ 1571185 h 2457846"/>
                <a:gd name="connsiteX16" fmla="*/ 181101 w 1364412"/>
                <a:gd name="connsiteY16" fmla="*/ 1358215 h 2457846"/>
                <a:gd name="connsiteX17" fmla="*/ 286804 w 1364412"/>
                <a:gd name="connsiteY17" fmla="*/ 1268142 h 2457846"/>
                <a:gd name="connsiteX18" fmla="*/ 345028 w 1364412"/>
                <a:gd name="connsiteY18" fmla="*/ 1115554 h 2457846"/>
                <a:gd name="connsiteX19" fmla="*/ 259281 w 1364412"/>
                <a:gd name="connsiteY19" fmla="*/ 961159 h 2457846"/>
                <a:gd name="connsiteX20" fmla="*/ 301485 w 1364412"/>
                <a:gd name="connsiteY20" fmla="*/ 852272 h 2457846"/>
                <a:gd name="connsiteX21" fmla="*/ 389199 w 1364412"/>
                <a:gd name="connsiteY21" fmla="*/ 904496 h 2457846"/>
                <a:gd name="connsiteX22" fmla="*/ 491454 w 1364412"/>
                <a:gd name="connsiteY22" fmla="*/ 913227 h 2457846"/>
                <a:gd name="connsiteX23" fmla="*/ 617470 w 1364412"/>
                <a:gd name="connsiteY23" fmla="*/ 855725 h 2457846"/>
                <a:gd name="connsiteX24" fmla="*/ 643967 w 1364412"/>
                <a:gd name="connsiteY24" fmla="*/ 742520 h 2457846"/>
                <a:gd name="connsiteX25" fmla="*/ 739901 w 1364412"/>
                <a:gd name="connsiteY25" fmla="*/ 778899 h 2457846"/>
                <a:gd name="connsiteX26" fmla="*/ 704267 w 1364412"/>
                <a:gd name="connsiteY26" fmla="*/ 1017208 h 2457846"/>
                <a:gd name="connsiteX27" fmla="*/ 724271 w 1364412"/>
                <a:gd name="connsiteY27" fmla="*/ 1152474 h 2457846"/>
                <a:gd name="connsiteX28" fmla="*/ 790701 w 1364412"/>
                <a:gd name="connsiteY28" fmla="*/ 1311908 h 2457846"/>
                <a:gd name="connsiteX29" fmla="*/ 892301 w 1364412"/>
                <a:gd name="connsiteY29" fmla="*/ 1388108 h 2457846"/>
                <a:gd name="connsiteX30" fmla="*/ 943101 w 1364412"/>
                <a:gd name="connsiteY30" fmla="*/ 1515108 h 2457846"/>
                <a:gd name="connsiteX31" fmla="*/ 964202 w 1364412"/>
                <a:gd name="connsiteY31" fmla="*/ 1705413 h 2457846"/>
                <a:gd name="connsiteX32" fmla="*/ 927666 w 1364412"/>
                <a:gd name="connsiteY32" fmla="*/ 1889075 h 2457846"/>
                <a:gd name="connsiteX33" fmla="*/ 831927 w 1364412"/>
                <a:gd name="connsiteY33" fmla="*/ 2114157 h 2457846"/>
                <a:gd name="connsiteX34" fmla="*/ 960934 w 1364412"/>
                <a:gd name="connsiteY34" fmla="*/ 1929009 h 2457846"/>
                <a:gd name="connsiteX35" fmla="*/ 1002302 w 1364412"/>
                <a:gd name="connsiteY35" fmla="*/ 2233342 h 2457846"/>
                <a:gd name="connsiteX36" fmla="*/ 1036104 w 1364412"/>
                <a:gd name="connsiteY36" fmla="*/ 2457643 h 2457846"/>
                <a:gd name="connsiteX37" fmla="*/ 1020669 w 1364412"/>
                <a:gd name="connsiteY37" fmla="*/ 2195437 h 2457846"/>
                <a:gd name="connsiteX38" fmla="*/ 1012462 w 1364412"/>
                <a:gd name="connsiteY38" fmla="*/ 1915842 h 2457846"/>
                <a:gd name="connsiteX39" fmla="*/ 1025163 w 1364412"/>
                <a:gd name="connsiteY39" fmla="*/ 1539140 h 2457846"/>
                <a:gd name="connsiteX40" fmla="*/ 1061895 w 1364412"/>
                <a:gd name="connsiteY40" fmla="*/ 1426208 h 2457846"/>
                <a:gd name="connsiteX41" fmla="*/ 1129746 w 1364412"/>
                <a:gd name="connsiteY41" fmla="*/ 1612484 h 2457846"/>
                <a:gd name="connsiteX42" fmla="*/ 1200085 w 1364412"/>
                <a:gd name="connsiteY42" fmla="*/ 1837568 h 2457846"/>
                <a:gd name="connsiteX43" fmla="*/ 1291667 w 1364412"/>
                <a:gd name="connsiteY43" fmla="*/ 2051049 h 2457846"/>
                <a:gd name="connsiteX44" fmla="*/ 1214153 w 1364412"/>
                <a:gd name="connsiteY44" fmla="*/ 1767229 h 2457846"/>
                <a:gd name="connsiteX45" fmla="*/ 1163104 w 1364412"/>
                <a:gd name="connsiteY45" fmla="*/ 1575091 h 2457846"/>
                <a:gd name="connsiteX46" fmla="*/ 1073032 w 1364412"/>
                <a:gd name="connsiteY46" fmla="*/ 1330273 h 2457846"/>
                <a:gd name="connsiteX47" fmla="*/ 1041965 w 1364412"/>
                <a:gd name="connsiteY47" fmla="*/ 1214214 h 2457846"/>
                <a:gd name="connsiteX48" fmla="*/ 1030633 w 1364412"/>
                <a:gd name="connsiteY48" fmla="*/ 1059275 h 2457846"/>
                <a:gd name="connsiteX49" fmla="*/ 939194 w 1364412"/>
                <a:gd name="connsiteY49" fmla="*/ 925633 h 2457846"/>
                <a:gd name="connsiteX50" fmla="*/ 1159001 w 1364412"/>
                <a:gd name="connsiteY50" fmla="*/ 1159508 h 2457846"/>
                <a:gd name="connsiteX51" fmla="*/ 1159001 w 1364412"/>
                <a:gd name="connsiteY51" fmla="*/ 1159508 h 2457846"/>
                <a:gd name="connsiteX52" fmla="*/ 1214153 w 1364412"/>
                <a:gd name="connsiteY52" fmla="*/ 1324097 h 2457846"/>
                <a:gd name="connsiteX53" fmla="*/ 1278967 w 1364412"/>
                <a:gd name="connsiteY53" fmla="*/ 1653049 h 2457846"/>
                <a:gd name="connsiteX54" fmla="*/ 1363373 w 1364412"/>
                <a:gd name="connsiteY54" fmla="*/ 2178634 h 2457846"/>
                <a:gd name="connsiteX55" fmla="*/ 1322733 w 1364412"/>
                <a:gd name="connsiteY55" fmla="*/ 1660279 h 2457846"/>
                <a:gd name="connsiteX56" fmla="*/ 1273496 w 1364412"/>
                <a:gd name="connsiteY56" fmla="*/ 1362902 h 2457846"/>
                <a:gd name="connsiteX57" fmla="*/ 1229535 w 1364412"/>
                <a:gd name="connsiteY57" fmla="*/ 1137039 h 2457846"/>
                <a:gd name="connsiteX58" fmla="*/ 1353026 w 1364412"/>
                <a:gd name="connsiteY58" fmla="*/ 1197732 h 2457846"/>
                <a:gd name="connsiteX59" fmla="*/ 1353739 w 1364412"/>
                <a:gd name="connsiteY59" fmla="*/ 1165178 h 2457846"/>
                <a:gd name="connsiteX60" fmla="*/ 1235201 w 1364412"/>
                <a:gd name="connsiteY60" fmla="*/ 1069241 h 2457846"/>
                <a:gd name="connsiteX61" fmla="*/ 1143368 w 1364412"/>
                <a:gd name="connsiteY61" fmla="*/ 921333 h 2457846"/>
                <a:gd name="connsiteX62" fmla="*/ 985305 w 1364412"/>
                <a:gd name="connsiteY62" fmla="*/ 726535 h 2457846"/>
                <a:gd name="connsiteX63" fmla="*/ 753477 w 1364412"/>
                <a:gd name="connsiteY63" fmla="*/ 709315 h 2457846"/>
                <a:gd name="connsiteX64" fmla="*/ 655517 w 1364412"/>
                <a:gd name="connsiteY64" fmla="*/ 693959 h 2457846"/>
                <a:gd name="connsiteX65" fmla="*/ 631951 w 1364412"/>
                <a:gd name="connsiteY65" fmla="*/ 603165 h 2457846"/>
                <a:gd name="connsiteX66" fmla="*/ 584765 w 1364412"/>
                <a:gd name="connsiteY66" fmla="*/ 389824 h 2457846"/>
                <a:gd name="connsiteX67" fmla="*/ 626969 w 1364412"/>
                <a:gd name="connsiteY67" fmla="*/ 166173 h 2457846"/>
                <a:gd name="connsiteX68" fmla="*/ 752601 w 1364412"/>
                <a:gd name="connsiteY68" fmla="*/ 16508 h 2457846"/>
                <a:gd name="connsiteX69" fmla="*/ 1032001 w 1364412"/>
                <a:gd name="connsiteY69" fmla="*/ 3808 h 2457846"/>
                <a:gd name="connsiteX70" fmla="*/ 1032001 w 1364412"/>
                <a:gd name="connsiteY70" fmla="*/ 3808 h 2457846"/>
                <a:gd name="connsiteX0" fmla="*/ 53904 w 1364412"/>
                <a:gd name="connsiteY0" fmla="*/ 994408 h 2457846"/>
                <a:gd name="connsiteX1" fmla="*/ 7 w 1364412"/>
                <a:gd name="connsiteY1" fmla="*/ 1152386 h 2457846"/>
                <a:gd name="connsiteX2" fmla="*/ 92200 w 1364412"/>
                <a:gd name="connsiteY2" fmla="*/ 1300379 h 2457846"/>
                <a:gd name="connsiteX3" fmla="*/ 31436 w 1364412"/>
                <a:gd name="connsiteY3" fmla="*/ 1612409 h 2457846"/>
                <a:gd name="connsiteX4" fmla="*/ 106269 w 1364412"/>
                <a:gd name="connsiteY4" fmla="*/ 1897476 h 2457846"/>
                <a:gd name="connsiteX5" fmla="*/ 196732 w 1364412"/>
                <a:gd name="connsiteY5" fmla="*/ 2082701 h 2457846"/>
                <a:gd name="connsiteX6" fmla="*/ 320801 w 1364412"/>
                <a:gd name="connsiteY6" fmla="*/ 2340608 h 2457846"/>
                <a:gd name="connsiteX7" fmla="*/ 275863 w 1364412"/>
                <a:gd name="connsiteY7" fmla="*/ 2168670 h 2457846"/>
                <a:gd name="connsiteX8" fmla="*/ 218031 w 1364412"/>
                <a:gd name="connsiteY8" fmla="*/ 1999466 h 2457846"/>
                <a:gd name="connsiteX9" fmla="*/ 380198 w 1364412"/>
                <a:gd name="connsiteY9" fmla="*/ 2080942 h 2457846"/>
                <a:gd name="connsiteX10" fmla="*/ 549401 w 1364412"/>
                <a:gd name="connsiteY10" fmla="*/ 2137408 h 2457846"/>
                <a:gd name="connsiteX11" fmla="*/ 392702 w 1364412"/>
                <a:gd name="connsiteY11" fmla="*/ 2046945 h 2457846"/>
                <a:gd name="connsiteX12" fmla="*/ 227798 w 1364412"/>
                <a:gd name="connsiteY12" fmla="*/ 1927173 h 2457846"/>
                <a:gd name="connsiteX13" fmla="*/ 145736 w 1364412"/>
                <a:gd name="connsiteY13" fmla="*/ 1726514 h 2457846"/>
                <a:gd name="connsiteX14" fmla="*/ 124635 w 1364412"/>
                <a:gd name="connsiteY14" fmla="*/ 1571185 h 2457846"/>
                <a:gd name="connsiteX15" fmla="*/ 181101 w 1364412"/>
                <a:gd name="connsiteY15" fmla="*/ 1358215 h 2457846"/>
                <a:gd name="connsiteX16" fmla="*/ 286804 w 1364412"/>
                <a:gd name="connsiteY16" fmla="*/ 1268142 h 2457846"/>
                <a:gd name="connsiteX17" fmla="*/ 345028 w 1364412"/>
                <a:gd name="connsiteY17" fmla="*/ 1115554 h 2457846"/>
                <a:gd name="connsiteX18" fmla="*/ 259281 w 1364412"/>
                <a:gd name="connsiteY18" fmla="*/ 961159 h 2457846"/>
                <a:gd name="connsiteX19" fmla="*/ 301485 w 1364412"/>
                <a:gd name="connsiteY19" fmla="*/ 852272 h 2457846"/>
                <a:gd name="connsiteX20" fmla="*/ 389199 w 1364412"/>
                <a:gd name="connsiteY20" fmla="*/ 904496 h 2457846"/>
                <a:gd name="connsiteX21" fmla="*/ 491454 w 1364412"/>
                <a:gd name="connsiteY21" fmla="*/ 913227 h 2457846"/>
                <a:gd name="connsiteX22" fmla="*/ 617470 w 1364412"/>
                <a:gd name="connsiteY22" fmla="*/ 855725 h 2457846"/>
                <a:gd name="connsiteX23" fmla="*/ 643967 w 1364412"/>
                <a:gd name="connsiteY23" fmla="*/ 742520 h 2457846"/>
                <a:gd name="connsiteX24" fmla="*/ 739901 w 1364412"/>
                <a:gd name="connsiteY24" fmla="*/ 778899 h 2457846"/>
                <a:gd name="connsiteX25" fmla="*/ 704267 w 1364412"/>
                <a:gd name="connsiteY25" fmla="*/ 1017208 h 2457846"/>
                <a:gd name="connsiteX26" fmla="*/ 724271 w 1364412"/>
                <a:gd name="connsiteY26" fmla="*/ 1152474 h 2457846"/>
                <a:gd name="connsiteX27" fmla="*/ 790701 w 1364412"/>
                <a:gd name="connsiteY27" fmla="*/ 1311908 h 2457846"/>
                <a:gd name="connsiteX28" fmla="*/ 892301 w 1364412"/>
                <a:gd name="connsiteY28" fmla="*/ 1388108 h 2457846"/>
                <a:gd name="connsiteX29" fmla="*/ 943101 w 1364412"/>
                <a:gd name="connsiteY29" fmla="*/ 1515108 h 2457846"/>
                <a:gd name="connsiteX30" fmla="*/ 964202 w 1364412"/>
                <a:gd name="connsiteY30" fmla="*/ 1705413 h 2457846"/>
                <a:gd name="connsiteX31" fmla="*/ 927666 w 1364412"/>
                <a:gd name="connsiteY31" fmla="*/ 1889075 h 2457846"/>
                <a:gd name="connsiteX32" fmla="*/ 831927 w 1364412"/>
                <a:gd name="connsiteY32" fmla="*/ 2114157 h 2457846"/>
                <a:gd name="connsiteX33" fmla="*/ 960934 w 1364412"/>
                <a:gd name="connsiteY33" fmla="*/ 1929009 h 2457846"/>
                <a:gd name="connsiteX34" fmla="*/ 1002302 w 1364412"/>
                <a:gd name="connsiteY34" fmla="*/ 2233342 h 2457846"/>
                <a:gd name="connsiteX35" fmla="*/ 1036104 w 1364412"/>
                <a:gd name="connsiteY35" fmla="*/ 2457643 h 2457846"/>
                <a:gd name="connsiteX36" fmla="*/ 1020669 w 1364412"/>
                <a:gd name="connsiteY36" fmla="*/ 2195437 h 2457846"/>
                <a:gd name="connsiteX37" fmla="*/ 1012462 w 1364412"/>
                <a:gd name="connsiteY37" fmla="*/ 1915842 h 2457846"/>
                <a:gd name="connsiteX38" fmla="*/ 1025163 w 1364412"/>
                <a:gd name="connsiteY38" fmla="*/ 1539140 h 2457846"/>
                <a:gd name="connsiteX39" fmla="*/ 1061895 w 1364412"/>
                <a:gd name="connsiteY39" fmla="*/ 1426208 h 2457846"/>
                <a:gd name="connsiteX40" fmla="*/ 1129746 w 1364412"/>
                <a:gd name="connsiteY40" fmla="*/ 1612484 h 2457846"/>
                <a:gd name="connsiteX41" fmla="*/ 1200085 w 1364412"/>
                <a:gd name="connsiteY41" fmla="*/ 1837568 h 2457846"/>
                <a:gd name="connsiteX42" fmla="*/ 1291667 w 1364412"/>
                <a:gd name="connsiteY42" fmla="*/ 2051049 h 2457846"/>
                <a:gd name="connsiteX43" fmla="*/ 1214153 w 1364412"/>
                <a:gd name="connsiteY43" fmla="*/ 1767229 h 2457846"/>
                <a:gd name="connsiteX44" fmla="*/ 1163104 w 1364412"/>
                <a:gd name="connsiteY44" fmla="*/ 1575091 h 2457846"/>
                <a:gd name="connsiteX45" fmla="*/ 1073032 w 1364412"/>
                <a:gd name="connsiteY45" fmla="*/ 1330273 h 2457846"/>
                <a:gd name="connsiteX46" fmla="*/ 1041965 w 1364412"/>
                <a:gd name="connsiteY46" fmla="*/ 1214214 h 2457846"/>
                <a:gd name="connsiteX47" fmla="*/ 1030633 w 1364412"/>
                <a:gd name="connsiteY47" fmla="*/ 1059275 h 2457846"/>
                <a:gd name="connsiteX48" fmla="*/ 939194 w 1364412"/>
                <a:gd name="connsiteY48" fmla="*/ 925633 h 2457846"/>
                <a:gd name="connsiteX49" fmla="*/ 1159001 w 1364412"/>
                <a:gd name="connsiteY49" fmla="*/ 1159508 h 2457846"/>
                <a:gd name="connsiteX50" fmla="*/ 1159001 w 1364412"/>
                <a:gd name="connsiteY50" fmla="*/ 1159508 h 2457846"/>
                <a:gd name="connsiteX51" fmla="*/ 1214153 w 1364412"/>
                <a:gd name="connsiteY51" fmla="*/ 1324097 h 2457846"/>
                <a:gd name="connsiteX52" fmla="*/ 1278967 w 1364412"/>
                <a:gd name="connsiteY52" fmla="*/ 1653049 h 2457846"/>
                <a:gd name="connsiteX53" fmla="*/ 1363373 w 1364412"/>
                <a:gd name="connsiteY53" fmla="*/ 2178634 h 2457846"/>
                <a:gd name="connsiteX54" fmla="*/ 1322733 w 1364412"/>
                <a:gd name="connsiteY54" fmla="*/ 1660279 h 2457846"/>
                <a:gd name="connsiteX55" fmla="*/ 1273496 w 1364412"/>
                <a:gd name="connsiteY55" fmla="*/ 1362902 h 2457846"/>
                <a:gd name="connsiteX56" fmla="*/ 1229535 w 1364412"/>
                <a:gd name="connsiteY56" fmla="*/ 1137039 h 2457846"/>
                <a:gd name="connsiteX57" fmla="*/ 1353026 w 1364412"/>
                <a:gd name="connsiteY57" fmla="*/ 1197732 h 2457846"/>
                <a:gd name="connsiteX58" fmla="*/ 1353739 w 1364412"/>
                <a:gd name="connsiteY58" fmla="*/ 1165178 h 2457846"/>
                <a:gd name="connsiteX59" fmla="*/ 1235201 w 1364412"/>
                <a:gd name="connsiteY59" fmla="*/ 1069241 h 2457846"/>
                <a:gd name="connsiteX60" fmla="*/ 1143368 w 1364412"/>
                <a:gd name="connsiteY60" fmla="*/ 921333 h 2457846"/>
                <a:gd name="connsiteX61" fmla="*/ 985305 w 1364412"/>
                <a:gd name="connsiteY61" fmla="*/ 726535 h 2457846"/>
                <a:gd name="connsiteX62" fmla="*/ 753477 w 1364412"/>
                <a:gd name="connsiteY62" fmla="*/ 709315 h 2457846"/>
                <a:gd name="connsiteX63" fmla="*/ 655517 w 1364412"/>
                <a:gd name="connsiteY63" fmla="*/ 693959 h 2457846"/>
                <a:gd name="connsiteX64" fmla="*/ 631951 w 1364412"/>
                <a:gd name="connsiteY64" fmla="*/ 603165 h 2457846"/>
                <a:gd name="connsiteX65" fmla="*/ 584765 w 1364412"/>
                <a:gd name="connsiteY65" fmla="*/ 389824 h 2457846"/>
                <a:gd name="connsiteX66" fmla="*/ 626969 w 1364412"/>
                <a:gd name="connsiteY66" fmla="*/ 166173 h 2457846"/>
                <a:gd name="connsiteX67" fmla="*/ 752601 w 1364412"/>
                <a:gd name="connsiteY67" fmla="*/ 16508 h 2457846"/>
                <a:gd name="connsiteX68" fmla="*/ 1032001 w 1364412"/>
                <a:gd name="connsiteY68" fmla="*/ 3808 h 2457846"/>
                <a:gd name="connsiteX69" fmla="*/ 1032001 w 1364412"/>
                <a:gd name="connsiteY69" fmla="*/ 3808 h 2457846"/>
                <a:gd name="connsiteX0" fmla="*/ 7 w 1364412"/>
                <a:gd name="connsiteY0" fmla="*/ 1152386 h 2457846"/>
                <a:gd name="connsiteX1" fmla="*/ 92200 w 1364412"/>
                <a:gd name="connsiteY1" fmla="*/ 1300379 h 2457846"/>
                <a:gd name="connsiteX2" fmla="*/ 31436 w 1364412"/>
                <a:gd name="connsiteY2" fmla="*/ 1612409 h 2457846"/>
                <a:gd name="connsiteX3" fmla="*/ 106269 w 1364412"/>
                <a:gd name="connsiteY3" fmla="*/ 1897476 h 2457846"/>
                <a:gd name="connsiteX4" fmla="*/ 196732 w 1364412"/>
                <a:gd name="connsiteY4" fmla="*/ 2082701 h 2457846"/>
                <a:gd name="connsiteX5" fmla="*/ 320801 w 1364412"/>
                <a:gd name="connsiteY5" fmla="*/ 2340608 h 2457846"/>
                <a:gd name="connsiteX6" fmla="*/ 275863 w 1364412"/>
                <a:gd name="connsiteY6" fmla="*/ 2168670 h 2457846"/>
                <a:gd name="connsiteX7" fmla="*/ 218031 w 1364412"/>
                <a:gd name="connsiteY7" fmla="*/ 1999466 h 2457846"/>
                <a:gd name="connsiteX8" fmla="*/ 380198 w 1364412"/>
                <a:gd name="connsiteY8" fmla="*/ 2080942 h 2457846"/>
                <a:gd name="connsiteX9" fmla="*/ 549401 w 1364412"/>
                <a:gd name="connsiteY9" fmla="*/ 2137408 h 2457846"/>
                <a:gd name="connsiteX10" fmla="*/ 392702 w 1364412"/>
                <a:gd name="connsiteY10" fmla="*/ 2046945 h 2457846"/>
                <a:gd name="connsiteX11" fmla="*/ 227798 w 1364412"/>
                <a:gd name="connsiteY11" fmla="*/ 1927173 h 2457846"/>
                <a:gd name="connsiteX12" fmla="*/ 145736 w 1364412"/>
                <a:gd name="connsiteY12" fmla="*/ 1726514 h 2457846"/>
                <a:gd name="connsiteX13" fmla="*/ 124635 w 1364412"/>
                <a:gd name="connsiteY13" fmla="*/ 1571185 h 2457846"/>
                <a:gd name="connsiteX14" fmla="*/ 181101 w 1364412"/>
                <a:gd name="connsiteY14" fmla="*/ 1358215 h 2457846"/>
                <a:gd name="connsiteX15" fmla="*/ 286804 w 1364412"/>
                <a:gd name="connsiteY15" fmla="*/ 1268142 h 2457846"/>
                <a:gd name="connsiteX16" fmla="*/ 345028 w 1364412"/>
                <a:gd name="connsiteY16" fmla="*/ 1115554 h 2457846"/>
                <a:gd name="connsiteX17" fmla="*/ 259281 w 1364412"/>
                <a:gd name="connsiteY17" fmla="*/ 961159 h 2457846"/>
                <a:gd name="connsiteX18" fmla="*/ 301485 w 1364412"/>
                <a:gd name="connsiteY18" fmla="*/ 852272 h 2457846"/>
                <a:gd name="connsiteX19" fmla="*/ 389199 w 1364412"/>
                <a:gd name="connsiteY19" fmla="*/ 904496 h 2457846"/>
                <a:gd name="connsiteX20" fmla="*/ 491454 w 1364412"/>
                <a:gd name="connsiteY20" fmla="*/ 913227 h 2457846"/>
                <a:gd name="connsiteX21" fmla="*/ 617470 w 1364412"/>
                <a:gd name="connsiteY21" fmla="*/ 855725 h 2457846"/>
                <a:gd name="connsiteX22" fmla="*/ 643967 w 1364412"/>
                <a:gd name="connsiteY22" fmla="*/ 742520 h 2457846"/>
                <a:gd name="connsiteX23" fmla="*/ 739901 w 1364412"/>
                <a:gd name="connsiteY23" fmla="*/ 778899 h 2457846"/>
                <a:gd name="connsiteX24" fmla="*/ 704267 w 1364412"/>
                <a:gd name="connsiteY24" fmla="*/ 1017208 h 2457846"/>
                <a:gd name="connsiteX25" fmla="*/ 724271 w 1364412"/>
                <a:gd name="connsiteY25" fmla="*/ 1152474 h 2457846"/>
                <a:gd name="connsiteX26" fmla="*/ 790701 w 1364412"/>
                <a:gd name="connsiteY26" fmla="*/ 1311908 h 2457846"/>
                <a:gd name="connsiteX27" fmla="*/ 892301 w 1364412"/>
                <a:gd name="connsiteY27" fmla="*/ 1388108 h 2457846"/>
                <a:gd name="connsiteX28" fmla="*/ 943101 w 1364412"/>
                <a:gd name="connsiteY28" fmla="*/ 1515108 h 2457846"/>
                <a:gd name="connsiteX29" fmla="*/ 964202 w 1364412"/>
                <a:gd name="connsiteY29" fmla="*/ 1705413 h 2457846"/>
                <a:gd name="connsiteX30" fmla="*/ 927666 w 1364412"/>
                <a:gd name="connsiteY30" fmla="*/ 1889075 h 2457846"/>
                <a:gd name="connsiteX31" fmla="*/ 831927 w 1364412"/>
                <a:gd name="connsiteY31" fmla="*/ 2114157 h 2457846"/>
                <a:gd name="connsiteX32" fmla="*/ 960934 w 1364412"/>
                <a:gd name="connsiteY32" fmla="*/ 1929009 h 2457846"/>
                <a:gd name="connsiteX33" fmla="*/ 1002302 w 1364412"/>
                <a:gd name="connsiteY33" fmla="*/ 2233342 h 2457846"/>
                <a:gd name="connsiteX34" fmla="*/ 1036104 w 1364412"/>
                <a:gd name="connsiteY34" fmla="*/ 2457643 h 2457846"/>
                <a:gd name="connsiteX35" fmla="*/ 1020669 w 1364412"/>
                <a:gd name="connsiteY35" fmla="*/ 2195437 h 2457846"/>
                <a:gd name="connsiteX36" fmla="*/ 1012462 w 1364412"/>
                <a:gd name="connsiteY36" fmla="*/ 1915842 h 2457846"/>
                <a:gd name="connsiteX37" fmla="*/ 1025163 w 1364412"/>
                <a:gd name="connsiteY37" fmla="*/ 1539140 h 2457846"/>
                <a:gd name="connsiteX38" fmla="*/ 1061895 w 1364412"/>
                <a:gd name="connsiteY38" fmla="*/ 1426208 h 2457846"/>
                <a:gd name="connsiteX39" fmla="*/ 1129746 w 1364412"/>
                <a:gd name="connsiteY39" fmla="*/ 1612484 h 2457846"/>
                <a:gd name="connsiteX40" fmla="*/ 1200085 w 1364412"/>
                <a:gd name="connsiteY40" fmla="*/ 1837568 h 2457846"/>
                <a:gd name="connsiteX41" fmla="*/ 1291667 w 1364412"/>
                <a:gd name="connsiteY41" fmla="*/ 2051049 h 2457846"/>
                <a:gd name="connsiteX42" fmla="*/ 1214153 w 1364412"/>
                <a:gd name="connsiteY42" fmla="*/ 1767229 h 2457846"/>
                <a:gd name="connsiteX43" fmla="*/ 1163104 w 1364412"/>
                <a:gd name="connsiteY43" fmla="*/ 1575091 h 2457846"/>
                <a:gd name="connsiteX44" fmla="*/ 1073032 w 1364412"/>
                <a:gd name="connsiteY44" fmla="*/ 1330273 h 2457846"/>
                <a:gd name="connsiteX45" fmla="*/ 1041965 w 1364412"/>
                <a:gd name="connsiteY45" fmla="*/ 1214214 h 2457846"/>
                <a:gd name="connsiteX46" fmla="*/ 1030633 w 1364412"/>
                <a:gd name="connsiteY46" fmla="*/ 1059275 h 2457846"/>
                <a:gd name="connsiteX47" fmla="*/ 939194 w 1364412"/>
                <a:gd name="connsiteY47" fmla="*/ 925633 h 2457846"/>
                <a:gd name="connsiteX48" fmla="*/ 1159001 w 1364412"/>
                <a:gd name="connsiteY48" fmla="*/ 1159508 h 2457846"/>
                <a:gd name="connsiteX49" fmla="*/ 1159001 w 1364412"/>
                <a:gd name="connsiteY49" fmla="*/ 1159508 h 2457846"/>
                <a:gd name="connsiteX50" fmla="*/ 1214153 w 1364412"/>
                <a:gd name="connsiteY50" fmla="*/ 1324097 h 2457846"/>
                <a:gd name="connsiteX51" fmla="*/ 1278967 w 1364412"/>
                <a:gd name="connsiteY51" fmla="*/ 1653049 h 2457846"/>
                <a:gd name="connsiteX52" fmla="*/ 1363373 w 1364412"/>
                <a:gd name="connsiteY52" fmla="*/ 2178634 h 2457846"/>
                <a:gd name="connsiteX53" fmla="*/ 1322733 w 1364412"/>
                <a:gd name="connsiteY53" fmla="*/ 1660279 h 2457846"/>
                <a:gd name="connsiteX54" fmla="*/ 1273496 w 1364412"/>
                <a:gd name="connsiteY54" fmla="*/ 1362902 h 2457846"/>
                <a:gd name="connsiteX55" fmla="*/ 1229535 w 1364412"/>
                <a:gd name="connsiteY55" fmla="*/ 1137039 h 2457846"/>
                <a:gd name="connsiteX56" fmla="*/ 1353026 w 1364412"/>
                <a:gd name="connsiteY56" fmla="*/ 1197732 h 2457846"/>
                <a:gd name="connsiteX57" fmla="*/ 1353739 w 1364412"/>
                <a:gd name="connsiteY57" fmla="*/ 1165178 h 2457846"/>
                <a:gd name="connsiteX58" fmla="*/ 1235201 w 1364412"/>
                <a:gd name="connsiteY58" fmla="*/ 1069241 h 2457846"/>
                <a:gd name="connsiteX59" fmla="*/ 1143368 w 1364412"/>
                <a:gd name="connsiteY59" fmla="*/ 921333 h 2457846"/>
                <a:gd name="connsiteX60" fmla="*/ 985305 w 1364412"/>
                <a:gd name="connsiteY60" fmla="*/ 726535 h 2457846"/>
                <a:gd name="connsiteX61" fmla="*/ 753477 w 1364412"/>
                <a:gd name="connsiteY61" fmla="*/ 709315 h 2457846"/>
                <a:gd name="connsiteX62" fmla="*/ 655517 w 1364412"/>
                <a:gd name="connsiteY62" fmla="*/ 693959 h 2457846"/>
                <a:gd name="connsiteX63" fmla="*/ 631951 w 1364412"/>
                <a:gd name="connsiteY63" fmla="*/ 603165 h 2457846"/>
                <a:gd name="connsiteX64" fmla="*/ 584765 w 1364412"/>
                <a:gd name="connsiteY64" fmla="*/ 389824 h 2457846"/>
                <a:gd name="connsiteX65" fmla="*/ 626969 w 1364412"/>
                <a:gd name="connsiteY65" fmla="*/ 166173 h 2457846"/>
                <a:gd name="connsiteX66" fmla="*/ 752601 w 1364412"/>
                <a:gd name="connsiteY66" fmla="*/ 16508 h 2457846"/>
                <a:gd name="connsiteX67" fmla="*/ 1032001 w 1364412"/>
                <a:gd name="connsiteY67" fmla="*/ 3808 h 2457846"/>
                <a:gd name="connsiteX68" fmla="*/ 1032001 w 1364412"/>
                <a:gd name="connsiteY68" fmla="*/ 3808 h 2457846"/>
                <a:gd name="connsiteX0" fmla="*/ 60829 w 1333041"/>
                <a:gd name="connsiteY0" fmla="*/ 1300379 h 2457846"/>
                <a:gd name="connsiteX1" fmla="*/ 65 w 1333041"/>
                <a:gd name="connsiteY1" fmla="*/ 1612409 h 2457846"/>
                <a:gd name="connsiteX2" fmla="*/ 74898 w 1333041"/>
                <a:gd name="connsiteY2" fmla="*/ 1897476 h 2457846"/>
                <a:gd name="connsiteX3" fmla="*/ 165361 w 1333041"/>
                <a:gd name="connsiteY3" fmla="*/ 2082701 h 2457846"/>
                <a:gd name="connsiteX4" fmla="*/ 289430 w 1333041"/>
                <a:gd name="connsiteY4" fmla="*/ 2340608 h 2457846"/>
                <a:gd name="connsiteX5" fmla="*/ 244492 w 1333041"/>
                <a:gd name="connsiteY5" fmla="*/ 2168670 h 2457846"/>
                <a:gd name="connsiteX6" fmla="*/ 186660 w 1333041"/>
                <a:gd name="connsiteY6" fmla="*/ 1999466 h 2457846"/>
                <a:gd name="connsiteX7" fmla="*/ 348827 w 1333041"/>
                <a:gd name="connsiteY7" fmla="*/ 2080942 h 2457846"/>
                <a:gd name="connsiteX8" fmla="*/ 518030 w 1333041"/>
                <a:gd name="connsiteY8" fmla="*/ 2137408 h 2457846"/>
                <a:gd name="connsiteX9" fmla="*/ 361331 w 1333041"/>
                <a:gd name="connsiteY9" fmla="*/ 2046945 h 2457846"/>
                <a:gd name="connsiteX10" fmla="*/ 196427 w 1333041"/>
                <a:gd name="connsiteY10" fmla="*/ 1927173 h 2457846"/>
                <a:gd name="connsiteX11" fmla="*/ 114365 w 1333041"/>
                <a:gd name="connsiteY11" fmla="*/ 1726514 h 2457846"/>
                <a:gd name="connsiteX12" fmla="*/ 93264 w 1333041"/>
                <a:gd name="connsiteY12" fmla="*/ 1571185 h 2457846"/>
                <a:gd name="connsiteX13" fmla="*/ 149730 w 1333041"/>
                <a:gd name="connsiteY13" fmla="*/ 1358215 h 2457846"/>
                <a:gd name="connsiteX14" fmla="*/ 255433 w 1333041"/>
                <a:gd name="connsiteY14" fmla="*/ 1268142 h 2457846"/>
                <a:gd name="connsiteX15" fmla="*/ 313657 w 1333041"/>
                <a:gd name="connsiteY15" fmla="*/ 1115554 h 2457846"/>
                <a:gd name="connsiteX16" fmla="*/ 227910 w 1333041"/>
                <a:gd name="connsiteY16" fmla="*/ 961159 h 2457846"/>
                <a:gd name="connsiteX17" fmla="*/ 270114 w 1333041"/>
                <a:gd name="connsiteY17" fmla="*/ 852272 h 2457846"/>
                <a:gd name="connsiteX18" fmla="*/ 357828 w 1333041"/>
                <a:gd name="connsiteY18" fmla="*/ 904496 h 2457846"/>
                <a:gd name="connsiteX19" fmla="*/ 460083 w 1333041"/>
                <a:gd name="connsiteY19" fmla="*/ 913227 h 2457846"/>
                <a:gd name="connsiteX20" fmla="*/ 586099 w 1333041"/>
                <a:gd name="connsiteY20" fmla="*/ 855725 h 2457846"/>
                <a:gd name="connsiteX21" fmla="*/ 612596 w 1333041"/>
                <a:gd name="connsiteY21" fmla="*/ 742520 h 2457846"/>
                <a:gd name="connsiteX22" fmla="*/ 708530 w 1333041"/>
                <a:gd name="connsiteY22" fmla="*/ 778899 h 2457846"/>
                <a:gd name="connsiteX23" fmla="*/ 672896 w 1333041"/>
                <a:gd name="connsiteY23" fmla="*/ 1017208 h 2457846"/>
                <a:gd name="connsiteX24" fmla="*/ 692900 w 1333041"/>
                <a:gd name="connsiteY24" fmla="*/ 1152474 h 2457846"/>
                <a:gd name="connsiteX25" fmla="*/ 759330 w 1333041"/>
                <a:gd name="connsiteY25" fmla="*/ 1311908 h 2457846"/>
                <a:gd name="connsiteX26" fmla="*/ 860930 w 1333041"/>
                <a:gd name="connsiteY26" fmla="*/ 1388108 h 2457846"/>
                <a:gd name="connsiteX27" fmla="*/ 911730 w 1333041"/>
                <a:gd name="connsiteY27" fmla="*/ 1515108 h 2457846"/>
                <a:gd name="connsiteX28" fmla="*/ 932831 w 1333041"/>
                <a:gd name="connsiteY28" fmla="*/ 1705413 h 2457846"/>
                <a:gd name="connsiteX29" fmla="*/ 896295 w 1333041"/>
                <a:gd name="connsiteY29" fmla="*/ 1889075 h 2457846"/>
                <a:gd name="connsiteX30" fmla="*/ 800556 w 1333041"/>
                <a:gd name="connsiteY30" fmla="*/ 2114157 h 2457846"/>
                <a:gd name="connsiteX31" fmla="*/ 929563 w 1333041"/>
                <a:gd name="connsiteY31" fmla="*/ 1929009 h 2457846"/>
                <a:gd name="connsiteX32" fmla="*/ 970931 w 1333041"/>
                <a:gd name="connsiteY32" fmla="*/ 2233342 h 2457846"/>
                <a:gd name="connsiteX33" fmla="*/ 1004733 w 1333041"/>
                <a:gd name="connsiteY33" fmla="*/ 2457643 h 2457846"/>
                <a:gd name="connsiteX34" fmla="*/ 989298 w 1333041"/>
                <a:gd name="connsiteY34" fmla="*/ 2195437 h 2457846"/>
                <a:gd name="connsiteX35" fmla="*/ 981091 w 1333041"/>
                <a:gd name="connsiteY35" fmla="*/ 1915842 h 2457846"/>
                <a:gd name="connsiteX36" fmla="*/ 993792 w 1333041"/>
                <a:gd name="connsiteY36" fmla="*/ 1539140 h 2457846"/>
                <a:gd name="connsiteX37" fmla="*/ 1030524 w 1333041"/>
                <a:gd name="connsiteY37" fmla="*/ 1426208 h 2457846"/>
                <a:gd name="connsiteX38" fmla="*/ 1098375 w 1333041"/>
                <a:gd name="connsiteY38" fmla="*/ 1612484 h 2457846"/>
                <a:gd name="connsiteX39" fmla="*/ 1168714 w 1333041"/>
                <a:gd name="connsiteY39" fmla="*/ 1837568 h 2457846"/>
                <a:gd name="connsiteX40" fmla="*/ 1260296 w 1333041"/>
                <a:gd name="connsiteY40" fmla="*/ 2051049 h 2457846"/>
                <a:gd name="connsiteX41" fmla="*/ 1182782 w 1333041"/>
                <a:gd name="connsiteY41" fmla="*/ 1767229 h 2457846"/>
                <a:gd name="connsiteX42" fmla="*/ 1131733 w 1333041"/>
                <a:gd name="connsiteY42" fmla="*/ 1575091 h 2457846"/>
                <a:gd name="connsiteX43" fmla="*/ 1041661 w 1333041"/>
                <a:gd name="connsiteY43" fmla="*/ 1330273 h 2457846"/>
                <a:gd name="connsiteX44" fmla="*/ 1010594 w 1333041"/>
                <a:gd name="connsiteY44" fmla="*/ 1214214 h 2457846"/>
                <a:gd name="connsiteX45" fmla="*/ 999262 w 1333041"/>
                <a:gd name="connsiteY45" fmla="*/ 1059275 h 2457846"/>
                <a:gd name="connsiteX46" fmla="*/ 907823 w 1333041"/>
                <a:gd name="connsiteY46" fmla="*/ 925633 h 2457846"/>
                <a:gd name="connsiteX47" fmla="*/ 1127630 w 1333041"/>
                <a:gd name="connsiteY47" fmla="*/ 1159508 h 2457846"/>
                <a:gd name="connsiteX48" fmla="*/ 1127630 w 1333041"/>
                <a:gd name="connsiteY48" fmla="*/ 1159508 h 2457846"/>
                <a:gd name="connsiteX49" fmla="*/ 1182782 w 1333041"/>
                <a:gd name="connsiteY49" fmla="*/ 1324097 h 2457846"/>
                <a:gd name="connsiteX50" fmla="*/ 1247596 w 1333041"/>
                <a:gd name="connsiteY50" fmla="*/ 1653049 h 2457846"/>
                <a:gd name="connsiteX51" fmla="*/ 1332002 w 1333041"/>
                <a:gd name="connsiteY51" fmla="*/ 2178634 h 2457846"/>
                <a:gd name="connsiteX52" fmla="*/ 1291362 w 1333041"/>
                <a:gd name="connsiteY52" fmla="*/ 1660279 h 2457846"/>
                <a:gd name="connsiteX53" fmla="*/ 1242125 w 1333041"/>
                <a:gd name="connsiteY53" fmla="*/ 1362902 h 2457846"/>
                <a:gd name="connsiteX54" fmla="*/ 1198164 w 1333041"/>
                <a:gd name="connsiteY54" fmla="*/ 1137039 h 2457846"/>
                <a:gd name="connsiteX55" fmla="*/ 1321655 w 1333041"/>
                <a:gd name="connsiteY55" fmla="*/ 1197732 h 2457846"/>
                <a:gd name="connsiteX56" fmla="*/ 1322368 w 1333041"/>
                <a:gd name="connsiteY56" fmla="*/ 1165178 h 2457846"/>
                <a:gd name="connsiteX57" fmla="*/ 1203830 w 1333041"/>
                <a:gd name="connsiteY57" fmla="*/ 1069241 h 2457846"/>
                <a:gd name="connsiteX58" fmla="*/ 1111997 w 1333041"/>
                <a:gd name="connsiteY58" fmla="*/ 921333 h 2457846"/>
                <a:gd name="connsiteX59" fmla="*/ 953934 w 1333041"/>
                <a:gd name="connsiteY59" fmla="*/ 726535 h 2457846"/>
                <a:gd name="connsiteX60" fmla="*/ 722106 w 1333041"/>
                <a:gd name="connsiteY60" fmla="*/ 709315 h 2457846"/>
                <a:gd name="connsiteX61" fmla="*/ 624146 w 1333041"/>
                <a:gd name="connsiteY61" fmla="*/ 693959 h 2457846"/>
                <a:gd name="connsiteX62" fmla="*/ 600580 w 1333041"/>
                <a:gd name="connsiteY62" fmla="*/ 603165 h 2457846"/>
                <a:gd name="connsiteX63" fmla="*/ 553394 w 1333041"/>
                <a:gd name="connsiteY63" fmla="*/ 389824 h 2457846"/>
                <a:gd name="connsiteX64" fmla="*/ 595598 w 1333041"/>
                <a:gd name="connsiteY64" fmla="*/ 166173 h 2457846"/>
                <a:gd name="connsiteX65" fmla="*/ 721230 w 1333041"/>
                <a:gd name="connsiteY65" fmla="*/ 16508 h 2457846"/>
                <a:gd name="connsiteX66" fmla="*/ 1000630 w 1333041"/>
                <a:gd name="connsiteY66" fmla="*/ 3808 h 2457846"/>
                <a:gd name="connsiteX67" fmla="*/ 1000630 w 1333041"/>
                <a:gd name="connsiteY67" fmla="*/ 3808 h 2457846"/>
                <a:gd name="connsiteX0" fmla="*/ 0 w 1332976"/>
                <a:gd name="connsiteY0" fmla="*/ 1612409 h 2457846"/>
                <a:gd name="connsiteX1" fmla="*/ 74833 w 1332976"/>
                <a:gd name="connsiteY1" fmla="*/ 1897476 h 2457846"/>
                <a:gd name="connsiteX2" fmla="*/ 165296 w 1332976"/>
                <a:gd name="connsiteY2" fmla="*/ 2082701 h 2457846"/>
                <a:gd name="connsiteX3" fmla="*/ 289365 w 1332976"/>
                <a:gd name="connsiteY3" fmla="*/ 2340608 h 2457846"/>
                <a:gd name="connsiteX4" fmla="*/ 244427 w 1332976"/>
                <a:gd name="connsiteY4" fmla="*/ 2168670 h 2457846"/>
                <a:gd name="connsiteX5" fmla="*/ 186595 w 1332976"/>
                <a:gd name="connsiteY5" fmla="*/ 1999466 h 2457846"/>
                <a:gd name="connsiteX6" fmla="*/ 348762 w 1332976"/>
                <a:gd name="connsiteY6" fmla="*/ 2080942 h 2457846"/>
                <a:gd name="connsiteX7" fmla="*/ 517965 w 1332976"/>
                <a:gd name="connsiteY7" fmla="*/ 2137408 h 2457846"/>
                <a:gd name="connsiteX8" fmla="*/ 361266 w 1332976"/>
                <a:gd name="connsiteY8" fmla="*/ 2046945 h 2457846"/>
                <a:gd name="connsiteX9" fmla="*/ 196362 w 1332976"/>
                <a:gd name="connsiteY9" fmla="*/ 1927173 h 2457846"/>
                <a:gd name="connsiteX10" fmla="*/ 114300 w 1332976"/>
                <a:gd name="connsiteY10" fmla="*/ 1726514 h 2457846"/>
                <a:gd name="connsiteX11" fmla="*/ 93199 w 1332976"/>
                <a:gd name="connsiteY11" fmla="*/ 1571185 h 2457846"/>
                <a:gd name="connsiteX12" fmla="*/ 149665 w 1332976"/>
                <a:gd name="connsiteY12" fmla="*/ 1358215 h 2457846"/>
                <a:gd name="connsiteX13" fmla="*/ 255368 w 1332976"/>
                <a:gd name="connsiteY13" fmla="*/ 1268142 h 2457846"/>
                <a:gd name="connsiteX14" fmla="*/ 313592 w 1332976"/>
                <a:gd name="connsiteY14" fmla="*/ 1115554 h 2457846"/>
                <a:gd name="connsiteX15" fmla="*/ 227845 w 1332976"/>
                <a:gd name="connsiteY15" fmla="*/ 961159 h 2457846"/>
                <a:gd name="connsiteX16" fmla="*/ 270049 w 1332976"/>
                <a:gd name="connsiteY16" fmla="*/ 852272 h 2457846"/>
                <a:gd name="connsiteX17" fmla="*/ 357763 w 1332976"/>
                <a:gd name="connsiteY17" fmla="*/ 904496 h 2457846"/>
                <a:gd name="connsiteX18" fmla="*/ 460018 w 1332976"/>
                <a:gd name="connsiteY18" fmla="*/ 913227 h 2457846"/>
                <a:gd name="connsiteX19" fmla="*/ 586034 w 1332976"/>
                <a:gd name="connsiteY19" fmla="*/ 855725 h 2457846"/>
                <a:gd name="connsiteX20" fmla="*/ 612531 w 1332976"/>
                <a:gd name="connsiteY20" fmla="*/ 742520 h 2457846"/>
                <a:gd name="connsiteX21" fmla="*/ 708465 w 1332976"/>
                <a:gd name="connsiteY21" fmla="*/ 778899 h 2457846"/>
                <a:gd name="connsiteX22" fmla="*/ 672831 w 1332976"/>
                <a:gd name="connsiteY22" fmla="*/ 1017208 h 2457846"/>
                <a:gd name="connsiteX23" fmla="*/ 692835 w 1332976"/>
                <a:gd name="connsiteY23" fmla="*/ 1152474 h 2457846"/>
                <a:gd name="connsiteX24" fmla="*/ 759265 w 1332976"/>
                <a:gd name="connsiteY24" fmla="*/ 1311908 h 2457846"/>
                <a:gd name="connsiteX25" fmla="*/ 860865 w 1332976"/>
                <a:gd name="connsiteY25" fmla="*/ 1388108 h 2457846"/>
                <a:gd name="connsiteX26" fmla="*/ 911665 w 1332976"/>
                <a:gd name="connsiteY26" fmla="*/ 1515108 h 2457846"/>
                <a:gd name="connsiteX27" fmla="*/ 932766 w 1332976"/>
                <a:gd name="connsiteY27" fmla="*/ 1705413 h 2457846"/>
                <a:gd name="connsiteX28" fmla="*/ 896230 w 1332976"/>
                <a:gd name="connsiteY28" fmla="*/ 1889075 h 2457846"/>
                <a:gd name="connsiteX29" fmla="*/ 800491 w 1332976"/>
                <a:gd name="connsiteY29" fmla="*/ 2114157 h 2457846"/>
                <a:gd name="connsiteX30" fmla="*/ 929498 w 1332976"/>
                <a:gd name="connsiteY30" fmla="*/ 1929009 h 2457846"/>
                <a:gd name="connsiteX31" fmla="*/ 970866 w 1332976"/>
                <a:gd name="connsiteY31" fmla="*/ 2233342 h 2457846"/>
                <a:gd name="connsiteX32" fmla="*/ 1004668 w 1332976"/>
                <a:gd name="connsiteY32" fmla="*/ 2457643 h 2457846"/>
                <a:gd name="connsiteX33" fmla="*/ 989233 w 1332976"/>
                <a:gd name="connsiteY33" fmla="*/ 2195437 h 2457846"/>
                <a:gd name="connsiteX34" fmla="*/ 981026 w 1332976"/>
                <a:gd name="connsiteY34" fmla="*/ 1915842 h 2457846"/>
                <a:gd name="connsiteX35" fmla="*/ 993727 w 1332976"/>
                <a:gd name="connsiteY35" fmla="*/ 1539140 h 2457846"/>
                <a:gd name="connsiteX36" fmla="*/ 1030459 w 1332976"/>
                <a:gd name="connsiteY36" fmla="*/ 1426208 h 2457846"/>
                <a:gd name="connsiteX37" fmla="*/ 1098310 w 1332976"/>
                <a:gd name="connsiteY37" fmla="*/ 1612484 h 2457846"/>
                <a:gd name="connsiteX38" fmla="*/ 1168649 w 1332976"/>
                <a:gd name="connsiteY38" fmla="*/ 1837568 h 2457846"/>
                <a:gd name="connsiteX39" fmla="*/ 1260231 w 1332976"/>
                <a:gd name="connsiteY39" fmla="*/ 2051049 h 2457846"/>
                <a:gd name="connsiteX40" fmla="*/ 1182717 w 1332976"/>
                <a:gd name="connsiteY40" fmla="*/ 1767229 h 2457846"/>
                <a:gd name="connsiteX41" fmla="*/ 1131668 w 1332976"/>
                <a:gd name="connsiteY41" fmla="*/ 1575091 h 2457846"/>
                <a:gd name="connsiteX42" fmla="*/ 1041596 w 1332976"/>
                <a:gd name="connsiteY42" fmla="*/ 1330273 h 2457846"/>
                <a:gd name="connsiteX43" fmla="*/ 1010529 w 1332976"/>
                <a:gd name="connsiteY43" fmla="*/ 1214214 h 2457846"/>
                <a:gd name="connsiteX44" fmla="*/ 999197 w 1332976"/>
                <a:gd name="connsiteY44" fmla="*/ 1059275 h 2457846"/>
                <a:gd name="connsiteX45" fmla="*/ 907758 w 1332976"/>
                <a:gd name="connsiteY45" fmla="*/ 925633 h 2457846"/>
                <a:gd name="connsiteX46" fmla="*/ 1127565 w 1332976"/>
                <a:gd name="connsiteY46" fmla="*/ 1159508 h 2457846"/>
                <a:gd name="connsiteX47" fmla="*/ 1127565 w 1332976"/>
                <a:gd name="connsiteY47" fmla="*/ 1159508 h 2457846"/>
                <a:gd name="connsiteX48" fmla="*/ 1182717 w 1332976"/>
                <a:gd name="connsiteY48" fmla="*/ 1324097 h 2457846"/>
                <a:gd name="connsiteX49" fmla="*/ 1247531 w 1332976"/>
                <a:gd name="connsiteY49" fmla="*/ 1653049 h 2457846"/>
                <a:gd name="connsiteX50" fmla="*/ 1331937 w 1332976"/>
                <a:gd name="connsiteY50" fmla="*/ 2178634 h 2457846"/>
                <a:gd name="connsiteX51" fmla="*/ 1291297 w 1332976"/>
                <a:gd name="connsiteY51" fmla="*/ 1660279 h 2457846"/>
                <a:gd name="connsiteX52" fmla="*/ 1242060 w 1332976"/>
                <a:gd name="connsiteY52" fmla="*/ 1362902 h 2457846"/>
                <a:gd name="connsiteX53" fmla="*/ 1198099 w 1332976"/>
                <a:gd name="connsiteY53" fmla="*/ 1137039 h 2457846"/>
                <a:gd name="connsiteX54" fmla="*/ 1321590 w 1332976"/>
                <a:gd name="connsiteY54" fmla="*/ 1197732 h 2457846"/>
                <a:gd name="connsiteX55" fmla="*/ 1322303 w 1332976"/>
                <a:gd name="connsiteY55" fmla="*/ 1165178 h 2457846"/>
                <a:gd name="connsiteX56" fmla="*/ 1203765 w 1332976"/>
                <a:gd name="connsiteY56" fmla="*/ 1069241 h 2457846"/>
                <a:gd name="connsiteX57" fmla="*/ 1111932 w 1332976"/>
                <a:gd name="connsiteY57" fmla="*/ 921333 h 2457846"/>
                <a:gd name="connsiteX58" fmla="*/ 953869 w 1332976"/>
                <a:gd name="connsiteY58" fmla="*/ 726535 h 2457846"/>
                <a:gd name="connsiteX59" fmla="*/ 722041 w 1332976"/>
                <a:gd name="connsiteY59" fmla="*/ 709315 h 2457846"/>
                <a:gd name="connsiteX60" fmla="*/ 624081 w 1332976"/>
                <a:gd name="connsiteY60" fmla="*/ 693959 h 2457846"/>
                <a:gd name="connsiteX61" fmla="*/ 600515 w 1332976"/>
                <a:gd name="connsiteY61" fmla="*/ 603165 h 2457846"/>
                <a:gd name="connsiteX62" fmla="*/ 553329 w 1332976"/>
                <a:gd name="connsiteY62" fmla="*/ 389824 h 2457846"/>
                <a:gd name="connsiteX63" fmla="*/ 595533 w 1332976"/>
                <a:gd name="connsiteY63" fmla="*/ 166173 h 2457846"/>
                <a:gd name="connsiteX64" fmla="*/ 721165 w 1332976"/>
                <a:gd name="connsiteY64" fmla="*/ 16508 h 2457846"/>
                <a:gd name="connsiteX65" fmla="*/ 1000565 w 1332976"/>
                <a:gd name="connsiteY65" fmla="*/ 3808 h 2457846"/>
                <a:gd name="connsiteX66" fmla="*/ 1000565 w 1332976"/>
                <a:gd name="connsiteY66" fmla="*/ 3808 h 2457846"/>
                <a:gd name="connsiteX0" fmla="*/ 0 w 1332976"/>
                <a:gd name="connsiteY0" fmla="*/ 1612409 h 2457846"/>
                <a:gd name="connsiteX1" fmla="*/ 74833 w 1332976"/>
                <a:gd name="connsiteY1" fmla="*/ 1897476 h 2457846"/>
                <a:gd name="connsiteX2" fmla="*/ 165296 w 1332976"/>
                <a:gd name="connsiteY2" fmla="*/ 2082701 h 2457846"/>
                <a:gd name="connsiteX3" fmla="*/ 289365 w 1332976"/>
                <a:gd name="connsiteY3" fmla="*/ 2340608 h 2457846"/>
                <a:gd name="connsiteX4" fmla="*/ 244427 w 1332976"/>
                <a:gd name="connsiteY4" fmla="*/ 2168670 h 2457846"/>
                <a:gd name="connsiteX5" fmla="*/ 186595 w 1332976"/>
                <a:gd name="connsiteY5" fmla="*/ 1999466 h 2457846"/>
                <a:gd name="connsiteX6" fmla="*/ 348762 w 1332976"/>
                <a:gd name="connsiteY6" fmla="*/ 2080942 h 2457846"/>
                <a:gd name="connsiteX7" fmla="*/ 517965 w 1332976"/>
                <a:gd name="connsiteY7" fmla="*/ 2137408 h 2457846"/>
                <a:gd name="connsiteX8" fmla="*/ 361266 w 1332976"/>
                <a:gd name="connsiteY8" fmla="*/ 2046945 h 2457846"/>
                <a:gd name="connsiteX9" fmla="*/ 196362 w 1332976"/>
                <a:gd name="connsiteY9" fmla="*/ 1927173 h 2457846"/>
                <a:gd name="connsiteX10" fmla="*/ 114300 w 1332976"/>
                <a:gd name="connsiteY10" fmla="*/ 1726514 h 2457846"/>
                <a:gd name="connsiteX11" fmla="*/ 93199 w 1332976"/>
                <a:gd name="connsiteY11" fmla="*/ 1571185 h 2457846"/>
                <a:gd name="connsiteX12" fmla="*/ 149665 w 1332976"/>
                <a:gd name="connsiteY12" fmla="*/ 1358215 h 2457846"/>
                <a:gd name="connsiteX13" fmla="*/ 255368 w 1332976"/>
                <a:gd name="connsiteY13" fmla="*/ 1268142 h 2457846"/>
                <a:gd name="connsiteX14" fmla="*/ 313592 w 1332976"/>
                <a:gd name="connsiteY14" fmla="*/ 1115554 h 2457846"/>
                <a:gd name="connsiteX15" fmla="*/ 270049 w 1332976"/>
                <a:gd name="connsiteY15" fmla="*/ 852272 h 2457846"/>
                <a:gd name="connsiteX16" fmla="*/ 357763 w 1332976"/>
                <a:gd name="connsiteY16" fmla="*/ 904496 h 2457846"/>
                <a:gd name="connsiteX17" fmla="*/ 460018 w 1332976"/>
                <a:gd name="connsiteY17" fmla="*/ 913227 h 2457846"/>
                <a:gd name="connsiteX18" fmla="*/ 586034 w 1332976"/>
                <a:gd name="connsiteY18" fmla="*/ 855725 h 2457846"/>
                <a:gd name="connsiteX19" fmla="*/ 612531 w 1332976"/>
                <a:gd name="connsiteY19" fmla="*/ 742520 h 2457846"/>
                <a:gd name="connsiteX20" fmla="*/ 708465 w 1332976"/>
                <a:gd name="connsiteY20" fmla="*/ 778899 h 2457846"/>
                <a:gd name="connsiteX21" fmla="*/ 672831 w 1332976"/>
                <a:gd name="connsiteY21" fmla="*/ 1017208 h 2457846"/>
                <a:gd name="connsiteX22" fmla="*/ 692835 w 1332976"/>
                <a:gd name="connsiteY22" fmla="*/ 1152474 h 2457846"/>
                <a:gd name="connsiteX23" fmla="*/ 759265 w 1332976"/>
                <a:gd name="connsiteY23" fmla="*/ 1311908 h 2457846"/>
                <a:gd name="connsiteX24" fmla="*/ 860865 w 1332976"/>
                <a:gd name="connsiteY24" fmla="*/ 1388108 h 2457846"/>
                <a:gd name="connsiteX25" fmla="*/ 911665 w 1332976"/>
                <a:gd name="connsiteY25" fmla="*/ 1515108 h 2457846"/>
                <a:gd name="connsiteX26" fmla="*/ 932766 w 1332976"/>
                <a:gd name="connsiteY26" fmla="*/ 1705413 h 2457846"/>
                <a:gd name="connsiteX27" fmla="*/ 896230 w 1332976"/>
                <a:gd name="connsiteY27" fmla="*/ 1889075 h 2457846"/>
                <a:gd name="connsiteX28" fmla="*/ 800491 w 1332976"/>
                <a:gd name="connsiteY28" fmla="*/ 2114157 h 2457846"/>
                <a:gd name="connsiteX29" fmla="*/ 929498 w 1332976"/>
                <a:gd name="connsiteY29" fmla="*/ 1929009 h 2457846"/>
                <a:gd name="connsiteX30" fmla="*/ 970866 w 1332976"/>
                <a:gd name="connsiteY30" fmla="*/ 2233342 h 2457846"/>
                <a:gd name="connsiteX31" fmla="*/ 1004668 w 1332976"/>
                <a:gd name="connsiteY31" fmla="*/ 2457643 h 2457846"/>
                <a:gd name="connsiteX32" fmla="*/ 989233 w 1332976"/>
                <a:gd name="connsiteY32" fmla="*/ 2195437 h 2457846"/>
                <a:gd name="connsiteX33" fmla="*/ 981026 w 1332976"/>
                <a:gd name="connsiteY33" fmla="*/ 1915842 h 2457846"/>
                <a:gd name="connsiteX34" fmla="*/ 993727 w 1332976"/>
                <a:gd name="connsiteY34" fmla="*/ 1539140 h 2457846"/>
                <a:gd name="connsiteX35" fmla="*/ 1030459 w 1332976"/>
                <a:gd name="connsiteY35" fmla="*/ 1426208 h 2457846"/>
                <a:gd name="connsiteX36" fmla="*/ 1098310 w 1332976"/>
                <a:gd name="connsiteY36" fmla="*/ 1612484 h 2457846"/>
                <a:gd name="connsiteX37" fmla="*/ 1168649 w 1332976"/>
                <a:gd name="connsiteY37" fmla="*/ 1837568 h 2457846"/>
                <a:gd name="connsiteX38" fmla="*/ 1260231 w 1332976"/>
                <a:gd name="connsiteY38" fmla="*/ 2051049 h 2457846"/>
                <a:gd name="connsiteX39" fmla="*/ 1182717 w 1332976"/>
                <a:gd name="connsiteY39" fmla="*/ 1767229 h 2457846"/>
                <a:gd name="connsiteX40" fmla="*/ 1131668 w 1332976"/>
                <a:gd name="connsiteY40" fmla="*/ 1575091 h 2457846"/>
                <a:gd name="connsiteX41" fmla="*/ 1041596 w 1332976"/>
                <a:gd name="connsiteY41" fmla="*/ 1330273 h 2457846"/>
                <a:gd name="connsiteX42" fmla="*/ 1010529 w 1332976"/>
                <a:gd name="connsiteY42" fmla="*/ 1214214 h 2457846"/>
                <a:gd name="connsiteX43" fmla="*/ 999197 w 1332976"/>
                <a:gd name="connsiteY43" fmla="*/ 1059275 h 2457846"/>
                <a:gd name="connsiteX44" fmla="*/ 907758 w 1332976"/>
                <a:gd name="connsiteY44" fmla="*/ 925633 h 2457846"/>
                <a:gd name="connsiteX45" fmla="*/ 1127565 w 1332976"/>
                <a:gd name="connsiteY45" fmla="*/ 1159508 h 2457846"/>
                <a:gd name="connsiteX46" fmla="*/ 1127565 w 1332976"/>
                <a:gd name="connsiteY46" fmla="*/ 1159508 h 2457846"/>
                <a:gd name="connsiteX47" fmla="*/ 1182717 w 1332976"/>
                <a:gd name="connsiteY47" fmla="*/ 1324097 h 2457846"/>
                <a:gd name="connsiteX48" fmla="*/ 1247531 w 1332976"/>
                <a:gd name="connsiteY48" fmla="*/ 1653049 h 2457846"/>
                <a:gd name="connsiteX49" fmla="*/ 1331937 w 1332976"/>
                <a:gd name="connsiteY49" fmla="*/ 2178634 h 2457846"/>
                <a:gd name="connsiteX50" fmla="*/ 1291297 w 1332976"/>
                <a:gd name="connsiteY50" fmla="*/ 1660279 h 2457846"/>
                <a:gd name="connsiteX51" fmla="*/ 1242060 w 1332976"/>
                <a:gd name="connsiteY51" fmla="*/ 1362902 h 2457846"/>
                <a:gd name="connsiteX52" fmla="*/ 1198099 w 1332976"/>
                <a:gd name="connsiteY52" fmla="*/ 1137039 h 2457846"/>
                <a:gd name="connsiteX53" fmla="*/ 1321590 w 1332976"/>
                <a:gd name="connsiteY53" fmla="*/ 1197732 h 2457846"/>
                <a:gd name="connsiteX54" fmla="*/ 1322303 w 1332976"/>
                <a:gd name="connsiteY54" fmla="*/ 1165178 h 2457846"/>
                <a:gd name="connsiteX55" fmla="*/ 1203765 w 1332976"/>
                <a:gd name="connsiteY55" fmla="*/ 1069241 h 2457846"/>
                <a:gd name="connsiteX56" fmla="*/ 1111932 w 1332976"/>
                <a:gd name="connsiteY56" fmla="*/ 921333 h 2457846"/>
                <a:gd name="connsiteX57" fmla="*/ 953869 w 1332976"/>
                <a:gd name="connsiteY57" fmla="*/ 726535 h 2457846"/>
                <a:gd name="connsiteX58" fmla="*/ 722041 w 1332976"/>
                <a:gd name="connsiteY58" fmla="*/ 709315 h 2457846"/>
                <a:gd name="connsiteX59" fmla="*/ 624081 w 1332976"/>
                <a:gd name="connsiteY59" fmla="*/ 693959 h 2457846"/>
                <a:gd name="connsiteX60" fmla="*/ 600515 w 1332976"/>
                <a:gd name="connsiteY60" fmla="*/ 603165 h 2457846"/>
                <a:gd name="connsiteX61" fmla="*/ 553329 w 1332976"/>
                <a:gd name="connsiteY61" fmla="*/ 389824 h 2457846"/>
                <a:gd name="connsiteX62" fmla="*/ 595533 w 1332976"/>
                <a:gd name="connsiteY62" fmla="*/ 166173 h 2457846"/>
                <a:gd name="connsiteX63" fmla="*/ 721165 w 1332976"/>
                <a:gd name="connsiteY63" fmla="*/ 16508 h 2457846"/>
                <a:gd name="connsiteX64" fmla="*/ 1000565 w 1332976"/>
                <a:gd name="connsiteY64" fmla="*/ 3808 h 2457846"/>
                <a:gd name="connsiteX65" fmla="*/ 1000565 w 1332976"/>
                <a:gd name="connsiteY65" fmla="*/ 3808 h 2457846"/>
                <a:gd name="connsiteX0" fmla="*/ 0 w 1332976"/>
                <a:gd name="connsiteY0" fmla="*/ 1612409 h 2457846"/>
                <a:gd name="connsiteX1" fmla="*/ 74833 w 1332976"/>
                <a:gd name="connsiteY1" fmla="*/ 1897476 h 2457846"/>
                <a:gd name="connsiteX2" fmla="*/ 165296 w 1332976"/>
                <a:gd name="connsiteY2" fmla="*/ 2082701 h 2457846"/>
                <a:gd name="connsiteX3" fmla="*/ 289365 w 1332976"/>
                <a:gd name="connsiteY3" fmla="*/ 2340608 h 2457846"/>
                <a:gd name="connsiteX4" fmla="*/ 244427 w 1332976"/>
                <a:gd name="connsiteY4" fmla="*/ 2168670 h 2457846"/>
                <a:gd name="connsiteX5" fmla="*/ 186595 w 1332976"/>
                <a:gd name="connsiteY5" fmla="*/ 1999466 h 2457846"/>
                <a:gd name="connsiteX6" fmla="*/ 348762 w 1332976"/>
                <a:gd name="connsiteY6" fmla="*/ 2080942 h 2457846"/>
                <a:gd name="connsiteX7" fmla="*/ 517965 w 1332976"/>
                <a:gd name="connsiteY7" fmla="*/ 2137408 h 2457846"/>
                <a:gd name="connsiteX8" fmla="*/ 361266 w 1332976"/>
                <a:gd name="connsiteY8" fmla="*/ 2046945 h 2457846"/>
                <a:gd name="connsiteX9" fmla="*/ 196362 w 1332976"/>
                <a:gd name="connsiteY9" fmla="*/ 1927173 h 2457846"/>
                <a:gd name="connsiteX10" fmla="*/ 114300 w 1332976"/>
                <a:gd name="connsiteY10" fmla="*/ 1726514 h 2457846"/>
                <a:gd name="connsiteX11" fmla="*/ 93199 w 1332976"/>
                <a:gd name="connsiteY11" fmla="*/ 1571185 h 2457846"/>
                <a:gd name="connsiteX12" fmla="*/ 149665 w 1332976"/>
                <a:gd name="connsiteY12" fmla="*/ 1358215 h 2457846"/>
                <a:gd name="connsiteX13" fmla="*/ 255368 w 1332976"/>
                <a:gd name="connsiteY13" fmla="*/ 1268142 h 2457846"/>
                <a:gd name="connsiteX14" fmla="*/ 270049 w 1332976"/>
                <a:gd name="connsiteY14" fmla="*/ 852272 h 2457846"/>
                <a:gd name="connsiteX15" fmla="*/ 357763 w 1332976"/>
                <a:gd name="connsiteY15" fmla="*/ 904496 h 2457846"/>
                <a:gd name="connsiteX16" fmla="*/ 460018 w 1332976"/>
                <a:gd name="connsiteY16" fmla="*/ 913227 h 2457846"/>
                <a:gd name="connsiteX17" fmla="*/ 586034 w 1332976"/>
                <a:gd name="connsiteY17" fmla="*/ 855725 h 2457846"/>
                <a:gd name="connsiteX18" fmla="*/ 612531 w 1332976"/>
                <a:gd name="connsiteY18" fmla="*/ 742520 h 2457846"/>
                <a:gd name="connsiteX19" fmla="*/ 708465 w 1332976"/>
                <a:gd name="connsiteY19" fmla="*/ 778899 h 2457846"/>
                <a:gd name="connsiteX20" fmla="*/ 672831 w 1332976"/>
                <a:gd name="connsiteY20" fmla="*/ 1017208 h 2457846"/>
                <a:gd name="connsiteX21" fmla="*/ 692835 w 1332976"/>
                <a:gd name="connsiteY21" fmla="*/ 1152474 h 2457846"/>
                <a:gd name="connsiteX22" fmla="*/ 759265 w 1332976"/>
                <a:gd name="connsiteY22" fmla="*/ 1311908 h 2457846"/>
                <a:gd name="connsiteX23" fmla="*/ 860865 w 1332976"/>
                <a:gd name="connsiteY23" fmla="*/ 1388108 h 2457846"/>
                <a:gd name="connsiteX24" fmla="*/ 911665 w 1332976"/>
                <a:gd name="connsiteY24" fmla="*/ 1515108 h 2457846"/>
                <a:gd name="connsiteX25" fmla="*/ 932766 w 1332976"/>
                <a:gd name="connsiteY25" fmla="*/ 1705413 h 2457846"/>
                <a:gd name="connsiteX26" fmla="*/ 896230 w 1332976"/>
                <a:gd name="connsiteY26" fmla="*/ 1889075 h 2457846"/>
                <a:gd name="connsiteX27" fmla="*/ 800491 w 1332976"/>
                <a:gd name="connsiteY27" fmla="*/ 2114157 h 2457846"/>
                <a:gd name="connsiteX28" fmla="*/ 929498 w 1332976"/>
                <a:gd name="connsiteY28" fmla="*/ 1929009 h 2457846"/>
                <a:gd name="connsiteX29" fmla="*/ 970866 w 1332976"/>
                <a:gd name="connsiteY29" fmla="*/ 2233342 h 2457846"/>
                <a:gd name="connsiteX30" fmla="*/ 1004668 w 1332976"/>
                <a:gd name="connsiteY30" fmla="*/ 2457643 h 2457846"/>
                <a:gd name="connsiteX31" fmla="*/ 989233 w 1332976"/>
                <a:gd name="connsiteY31" fmla="*/ 2195437 h 2457846"/>
                <a:gd name="connsiteX32" fmla="*/ 981026 w 1332976"/>
                <a:gd name="connsiteY32" fmla="*/ 1915842 h 2457846"/>
                <a:gd name="connsiteX33" fmla="*/ 993727 w 1332976"/>
                <a:gd name="connsiteY33" fmla="*/ 1539140 h 2457846"/>
                <a:gd name="connsiteX34" fmla="*/ 1030459 w 1332976"/>
                <a:gd name="connsiteY34" fmla="*/ 1426208 h 2457846"/>
                <a:gd name="connsiteX35" fmla="*/ 1098310 w 1332976"/>
                <a:gd name="connsiteY35" fmla="*/ 1612484 h 2457846"/>
                <a:gd name="connsiteX36" fmla="*/ 1168649 w 1332976"/>
                <a:gd name="connsiteY36" fmla="*/ 1837568 h 2457846"/>
                <a:gd name="connsiteX37" fmla="*/ 1260231 w 1332976"/>
                <a:gd name="connsiteY37" fmla="*/ 2051049 h 2457846"/>
                <a:gd name="connsiteX38" fmla="*/ 1182717 w 1332976"/>
                <a:gd name="connsiteY38" fmla="*/ 1767229 h 2457846"/>
                <a:gd name="connsiteX39" fmla="*/ 1131668 w 1332976"/>
                <a:gd name="connsiteY39" fmla="*/ 1575091 h 2457846"/>
                <a:gd name="connsiteX40" fmla="*/ 1041596 w 1332976"/>
                <a:gd name="connsiteY40" fmla="*/ 1330273 h 2457846"/>
                <a:gd name="connsiteX41" fmla="*/ 1010529 w 1332976"/>
                <a:gd name="connsiteY41" fmla="*/ 1214214 h 2457846"/>
                <a:gd name="connsiteX42" fmla="*/ 999197 w 1332976"/>
                <a:gd name="connsiteY42" fmla="*/ 1059275 h 2457846"/>
                <a:gd name="connsiteX43" fmla="*/ 907758 w 1332976"/>
                <a:gd name="connsiteY43" fmla="*/ 925633 h 2457846"/>
                <a:gd name="connsiteX44" fmla="*/ 1127565 w 1332976"/>
                <a:gd name="connsiteY44" fmla="*/ 1159508 h 2457846"/>
                <a:gd name="connsiteX45" fmla="*/ 1127565 w 1332976"/>
                <a:gd name="connsiteY45" fmla="*/ 1159508 h 2457846"/>
                <a:gd name="connsiteX46" fmla="*/ 1182717 w 1332976"/>
                <a:gd name="connsiteY46" fmla="*/ 1324097 h 2457846"/>
                <a:gd name="connsiteX47" fmla="*/ 1247531 w 1332976"/>
                <a:gd name="connsiteY47" fmla="*/ 1653049 h 2457846"/>
                <a:gd name="connsiteX48" fmla="*/ 1331937 w 1332976"/>
                <a:gd name="connsiteY48" fmla="*/ 2178634 h 2457846"/>
                <a:gd name="connsiteX49" fmla="*/ 1291297 w 1332976"/>
                <a:gd name="connsiteY49" fmla="*/ 1660279 h 2457846"/>
                <a:gd name="connsiteX50" fmla="*/ 1242060 w 1332976"/>
                <a:gd name="connsiteY50" fmla="*/ 1362902 h 2457846"/>
                <a:gd name="connsiteX51" fmla="*/ 1198099 w 1332976"/>
                <a:gd name="connsiteY51" fmla="*/ 1137039 h 2457846"/>
                <a:gd name="connsiteX52" fmla="*/ 1321590 w 1332976"/>
                <a:gd name="connsiteY52" fmla="*/ 1197732 h 2457846"/>
                <a:gd name="connsiteX53" fmla="*/ 1322303 w 1332976"/>
                <a:gd name="connsiteY53" fmla="*/ 1165178 h 2457846"/>
                <a:gd name="connsiteX54" fmla="*/ 1203765 w 1332976"/>
                <a:gd name="connsiteY54" fmla="*/ 1069241 h 2457846"/>
                <a:gd name="connsiteX55" fmla="*/ 1111932 w 1332976"/>
                <a:gd name="connsiteY55" fmla="*/ 921333 h 2457846"/>
                <a:gd name="connsiteX56" fmla="*/ 953869 w 1332976"/>
                <a:gd name="connsiteY56" fmla="*/ 726535 h 2457846"/>
                <a:gd name="connsiteX57" fmla="*/ 722041 w 1332976"/>
                <a:gd name="connsiteY57" fmla="*/ 709315 h 2457846"/>
                <a:gd name="connsiteX58" fmla="*/ 624081 w 1332976"/>
                <a:gd name="connsiteY58" fmla="*/ 693959 h 2457846"/>
                <a:gd name="connsiteX59" fmla="*/ 600515 w 1332976"/>
                <a:gd name="connsiteY59" fmla="*/ 603165 h 2457846"/>
                <a:gd name="connsiteX60" fmla="*/ 553329 w 1332976"/>
                <a:gd name="connsiteY60" fmla="*/ 389824 h 2457846"/>
                <a:gd name="connsiteX61" fmla="*/ 595533 w 1332976"/>
                <a:gd name="connsiteY61" fmla="*/ 166173 h 2457846"/>
                <a:gd name="connsiteX62" fmla="*/ 721165 w 1332976"/>
                <a:gd name="connsiteY62" fmla="*/ 16508 h 2457846"/>
                <a:gd name="connsiteX63" fmla="*/ 1000565 w 1332976"/>
                <a:gd name="connsiteY63" fmla="*/ 3808 h 2457846"/>
                <a:gd name="connsiteX64" fmla="*/ 1000565 w 1332976"/>
                <a:gd name="connsiteY64" fmla="*/ 3808 h 2457846"/>
                <a:gd name="connsiteX0" fmla="*/ 0 w 1332976"/>
                <a:gd name="connsiteY0" fmla="*/ 1612409 h 2457846"/>
                <a:gd name="connsiteX1" fmla="*/ 74833 w 1332976"/>
                <a:gd name="connsiteY1" fmla="*/ 1897476 h 2457846"/>
                <a:gd name="connsiteX2" fmla="*/ 165296 w 1332976"/>
                <a:gd name="connsiteY2" fmla="*/ 2082701 h 2457846"/>
                <a:gd name="connsiteX3" fmla="*/ 289365 w 1332976"/>
                <a:gd name="connsiteY3" fmla="*/ 2340608 h 2457846"/>
                <a:gd name="connsiteX4" fmla="*/ 244427 w 1332976"/>
                <a:gd name="connsiteY4" fmla="*/ 2168670 h 2457846"/>
                <a:gd name="connsiteX5" fmla="*/ 186595 w 1332976"/>
                <a:gd name="connsiteY5" fmla="*/ 1999466 h 2457846"/>
                <a:gd name="connsiteX6" fmla="*/ 348762 w 1332976"/>
                <a:gd name="connsiteY6" fmla="*/ 2080942 h 2457846"/>
                <a:gd name="connsiteX7" fmla="*/ 517965 w 1332976"/>
                <a:gd name="connsiteY7" fmla="*/ 2137408 h 2457846"/>
                <a:gd name="connsiteX8" fmla="*/ 361266 w 1332976"/>
                <a:gd name="connsiteY8" fmla="*/ 2046945 h 2457846"/>
                <a:gd name="connsiteX9" fmla="*/ 196362 w 1332976"/>
                <a:gd name="connsiteY9" fmla="*/ 1927173 h 2457846"/>
                <a:gd name="connsiteX10" fmla="*/ 114300 w 1332976"/>
                <a:gd name="connsiteY10" fmla="*/ 1726514 h 2457846"/>
                <a:gd name="connsiteX11" fmla="*/ 93199 w 1332976"/>
                <a:gd name="connsiteY11" fmla="*/ 1571185 h 2457846"/>
                <a:gd name="connsiteX12" fmla="*/ 149665 w 1332976"/>
                <a:gd name="connsiteY12" fmla="*/ 1358215 h 2457846"/>
                <a:gd name="connsiteX13" fmla="*/ 270049 w 1332976"/>
                <a:gd name="connsiteY13" fmla="*/ 852272 h 2457846"/>
                <a:gd name="connsiteX14" fmla="*/ 357763 w 1332976"/>
                <a:gd name="connsiteY14" fmla="*/ 904496 h 2457846"/>
                <a:gd name="connsiteX15" fmla="*/ 460018 w 1332976"/>
                <a:gd name="connsiteY15" fmla="*/ 913227 h 2457846"/>
                <a:gd name="connsiteX16" fmla="*/ 586034 w 1332976"/>
                <a:gd name="connsiteY16" fmla="*/ 855725 h 2457846"/>
                <a:gd name="connsiteX17" fmla="*/ 612531 w 1332976"/>
                <a:gd name="connsiteY17" fmla="*/ 742520 h 2457846"/>
                <a:gd name="connsiteX18" fmla="*/ 708465 w 1332976"/>
                <a:gd name="connsiteY18" fmla="*/ 778899 h 2457846"/>
                <a:gd name="connsiteX19" fmla="*/ 672831 w 1332976"/>
                <a:gd name="connsiteY19" fmla="*/ 1017208 h 2457846"/>
                <a:gd name="connsiteX20" fmla="*/ 692835 w 1332976"/>
                <a:gd name="connsiteY20" fmla="*/ 1152474 h 2457846"/>
                <a:gd name="connsiteX21" fmla="*/ 759265 w 1332976"/>
                <a:gd name="connsiteY21" fmla="*/ 1311908 h 2457846"/>
                <a:gd name="connsiteX22" fmla="*/ 860865 w 1332976"/>
                <a:gd name="connsiteY22" fmla="*/ 1388108 h 2457846"/>
                <a:gd name="connsiteX23" fmla="*/ 911665 w 1332976"/>
                <a:gd name="connsiteY23" fmla="*/ 1515108 h 2457846"/>
                <a:gd name="connsiteX24" fmla="*/ 932766 w 1332976"/>
                <a:gd name="connsiteY24" fmla="*/ 1705413 h 2457846"/>
                <a:gd name="connsiteX25" fmla="*/ 896230 w 1332976"/>
                <a:gd name="connsiteY25" fmla="*/ 1889075 h 2457846"/>
                <a:gd name="connsiteX26" fmla="*/ 800491 w 1332976"/>
                <a:gd name="connsiteY26" fmla="*/ 2114157 h 2457846"/>
                <a:gd name="connsiteX27" fmla="*/ 929498 w 1332976"/>
                <a:gd name="connsiteY27" fmla="*/ 1929009 h 2457846"/>
                <a:gd name="connsiteX28" fmla="*/ 970866 w 1332976"/>
                <a:gd name="connsiteY28" fmla="*/ 2233342 h 2457846"/>
                <a:gd name="connsiteX29" fmla="*/ 1004668 w 1332976"/>
                <a:gd name="connsiteY29" fmla="*/ 2457643 h 2457846"/>
                <a:gd name="connsiteX30" fmla="*/ 989233 w 1332976"/>
                <a:gd name="connsiteY30" fmla="*/ 2195437 h 2457846"/>
                <a:gd name="connsiteX31" fmla="*/ 981026 w 1332976"/>
                <a:gd name="connsiteY31" fmla="*/ 1915842 h 2457846"/>
                <a:gd name="connsiteX32" fmla="*/ 993727 w 1332976"/>
                <a:gd name="connsiteY32" fmla="*/ 1539140 h 2457846"/>
                <a:gd name="connsiteX33" fmla="*/ 1030459 w 1332976"/>
                <a:gd name="connsiteY33" fmla="*/ 1426208 h 2457846"/>
                <a:gd name="connsiteX34" fmla="*/ 1098310 w 1332976"/>
                <a:gd name="connsiteY34" fmla="*/ 1612484 h 2457846"/>
                <a:gd name="connsiteX35" fmla="*/ 1168649 w 1332976"/>
                <a:gd name="connsiteY35" fmla="*/ 1837568 h 2457846"/>
                <a:gd name="connsiteX36" fmla="*/ 1260231 w 1332976"/>
                <a:gd name="connsiteY36" fmla="*/ 2051049 h 2457846"/>
                <a:gd name="connsiteX37" fmla="*/ 1182717 w 1332976"/>
                <a:gd name="connsiteY37" fmla="*/ 1767229 h 2457846"/>
                <a:gd name="connsiteX38" fmla="*/ 1131668 w 1332976"/>
                <a:gd name="connsiteY38" fmla="*/ 1575091 h 2457846"/>
                <a:gd name="connsiteX39" fmla="*/ 1041596 w 1332976"/>
                <a:gd name="connsiteY39" fmla="*/ 1330273 h 2457846"/>
                <a:gd name="connsiteX40" fmla="*/ 1010529 w 1332976"/>
                <a:gd name="connsiteY40" fmla="*/ 1214214 h 2457846"/>
                <a:gd name="connsiteX41" fmla="*/ 999197 w 1332976"/>
                <a:gd name="connsiteY41" fmla="*/ 1059275 h 2457846"/>
                <a:gd name="connsiteX42" fmla="*/ 907758 w 1332976"/>
                <a:gd name="connsiteY42" fmla="*/ 925633 h 2457846"/>
                <a:gd name="connsiteX43" fmla="*/ 1127565 w 1332976"/>
                <a:gd name="connsiteY43" fmla="*/ 1159508 h 2457846"/>
                <a:gd name="connsiteX44" fmla="*/ 1127565 w 1332976"/>
                <a:gd name="connsiteY44" fmla="*/ 1159508 h 2457846"/>
                <a:gd name="connsiteX45" fmla="*/ 1182717 w 1332976"/>
                <a:gd name="connsiteY45" fmla="*/ 1324097 h 2457846"/>
                <a:gd name="connsiteX46" fmla="*/ 1247531 w 1332976"/>
                <a:gd name="connsiteY46" fmla="*/ 1653049 h 2457846"/>
                <a:gd name="connsiteX47" fmla="*/ 1331937 w 1332976"/>
                <a:gd name="connsiteY47" fmla="*/ 2178634 h 2457846"/>
                <a:gd name="connsiteX48" fmla="*/ 1291297 w 1332976"/>
                <a:gd name="connsiteY48" fmla="*/ 1660279 h 2457846"/>
                <a:gd name="connsiteX49" fmla="*/ 1242060 w 1332976"/>
                <a:gd name="connsiteY49" fmla="*/ 1362902 h 2457846"/>
                <a:gd name="connsiteX50" fmla="*/ 1198099 w 1332976"/>
                <a:gd name="connsiteY50" fmla="*/ 1137039 h 2457846"/>
                <a:gd name="connsiteX51" fmla="*/ 1321590 w 1332976"/>
                <a:gd name="connsiteY51" fmla="*/ 1197732 h 2457846"/>
                <a:gd name="connsiteX52" fmla="*/ 1322303 w 1332976"/>
                <a:gd name="connsiteY52" fmla="*/ 1165178 h 2457846"/>
                <a:gd name="connsiteX53" fmla="*/ 1203765 w 1332976"/>
                <a:gd name="connsiteY53" fmla="*/ 1069241 h 2457846"/>
                <a:gd name="connsiteX54" fmla="*/ 1111932 w 1332976"/>
                <a:gd name="connsiteY54" fmla="*/ 921333 h 2457846"/>
                <a:gd name="connsiteX55" fmla="*/ 953869 w 1332976"/>
                <a:gd name="connsiteY55" fmla="*/ 726535 h 2457846"/>
                <a:gd name="connsiteX56" fmla="*/ 722041 w 1332976"/>
                <a:gd name="connsiteY56" fmla="*/ 709315 h 2457846"/>
                <a:gd name="connsiteX57" fmla="*/ 624081 w 1332976"/>
                <a:gd name="connsiteY57" fmla="*/ 693959 h 2457846"/>
                <a:gd name="connsiteX58" fmla="*/ 600515 w 1332976"/>
                <a:gd name="connsiteY58" fmla="*/ 603165 h 2457846"/>
                <a:gd name="connsiteX59" fmla="*/ 553329 w 1332976"/>
                <a:gd name="connsiteY59" fmla="*/ 389824 h 2457846"/>
                <a:gd name="connsiteX60" fmla="*/ 595533 w 1332976"/>
                <a:gd name="connsiteY60" fmla="*/ 166173 h 2457846"/>
                <a:gd name="connsiteX61" fmla="*/ 721165 w 1332976"/>
                <a:gd name="connsiteY61" fmla="*/ 16508 h 2457846"/>
                <a:gd name="connsiteX62" fmla="*/ 1000565 w 1332976"/>
                <a:gd name="connsiteY62" fmla="*/ 3808 h 2457846"/>
                <a:gd name="connsiteX63" fmla="*/ 1000565 w 1332976"/>
                <a:gd name="connsiteY63" fmla="*/ 3808 h 2457846"/>
                <a:gd name="connsiteX0" fmla="*/ 0 w 1332976"/>
                <a:gd name="connsiteY0" fmla="*/ 1612409 h 2457846"/>
                <a:gd name="connsiteX1" fmla="*/ 74833 w 1332976"/>
                <a:gd name="connsiteY1" fmla="*/ 1897476 h 2457846"/>
                <a:gd name="connsiteX2" fmla="*/ 165296 w 1332976"/>
                <a:gd name="connsiteY2" fmla="*/ 2082701 h 2457846"/>
                <a:gd name="connsiteX3" fmla="*/ 289365 w 1332976"/>
                <a:gd name="connsiteY3" fmla="*/ 2340608 h 2457846"/>
                <a:gd name="connsiteX4" fmla="*/ 244427 w 1332976"/>
                <a:gd name="connsiteY4" fmla="*/ 2168670 h 2457846"/>
                <a:gd name="connsiteX5" fmla="*/ 186595 w 1332976"/>
                <a:gd name="connsiteY5" fmla="*/ 1999466 h 2457846"/>
                <a:gd name="connsiteX6" fmla="*/ 348762 w 1332976"/>
                <a:gd name="connsiteY6" fmla="*/ 2080942 h 2457846"/>
                <a:gd name="connsiteX7" fmla="*/ 517965 w 1332976"/>
                <a:gd name="connsiteY7" fmla="*/ 2137408 h 2457846"/>
                <a:gd name="connsiteX8" fmla="*/ 361266 w 1332976"/>
                <a:gd name="connsiteY8" fmla="*/ 2046945 h 2457846"/>
                <a:gd name="connsiteX9" fmla="*/ 196362 w 1332976"/>
                <a:gd name="connsiteY9" fmla="*/ 1927173 h 2457846"/>
                <a:gd name="connsiteX10" fmla="*/ 114300 w 1332976"/>
                <a:gd name="connsiteY10" fmla="*/ 1726514 h 2457846"/>
                <a:gd name="connsiteX11" fmla="*/ 93199 w 1332976"/>
                <a:gd name="connsiteY11" fmla="*/ 1571185 h 2457846"/>
                <a:gd name="connsiteX12" fmla="*/ 270049 w 1332976"/>
                <a:gd name="connsiteY12" fmla="*/ 852272 h 2457846"/>
                <a:gd name="connsiteX13" fmla="*/ 357763 w 1332976"/>
                <a:gd name="connsiteY13" fmla="*/ 904496 h 2457846"/>
                <a:gd name="connsiteX14" fmla="*/ 460018 w 1332976"/>
                <a:gd name="connsiteY14" fmla="*/ 913227 h 2457846"/>
                <a:gd name="connsiteX15" fmla="*/ 586034 w 1332976"/>
                <a:gd name="connsiteY15" fmla="*/ 855725 h 2457846"/>
                <a:gd name="connsiteX16" fmla="*/ 612531 w 1332976"/>
                <a:gd name="connsiteY16" fmla="*/ 742520 h 2457846"/>
                <a:gd name="connsiteX17" fmla="*/ 708465 w 1332976"/>
                <a:gd name="connsiteY17" fmla="*/ 778899 h 2457846"/>
                <a:gd name="connsiteX18" fmla="*/ 672831 w 1332976"/>
                <a:gd name="connsiteY18" fmla="*/ 1017208 h 2457846"/>
                <a:gd name="connsiteX19" fmla="*/ 692835 w 1332976"/>
                <a:gd name="connsiteY19" fmla="*/ 1152474 h 2457846"/>
                <a:gd name="connsiteX20" fmla="*/ 759265 w 1332976"/>
                <a:gd name="connsiteY20" fmla="*/ 1311908 h 2457846"/>
                <a:gd name="connsiteX21" fmla="*/ 860865 w 1332976"/>
                <a:gd name="connsiteY21" fmla="*/ 1388108 h 2457846"/>
                <a:gd name="connsiteX22" fmla="*/ 911665 w 1332976"/>
                <a:gd name="connsiteY22" fmla="*/ 1515108 h 2457846"/>
                <a:gd name="connsiteX23" fmla="*/ 932766 w 1332976"/>
                <a:gd name="connsiteY23" fmla="*/ 1705413 h 2457846"/>
                <a:gd name="connsiteX24" fmla="*/ 896230 w 1332976"/>
                <a:gd name="connsiteY24" fmla="*/ 1889075 h 2457846"/>
                <a:gd name="connsiteX25" fmla="*/ 800491 w 1332976"/>
                <a:gd name="connsiteY25" fmla="*/ 2114157 h 2457846"/>
                <a:gd name="connsiteX26" fmla="*/ 929498 w 1332976"/>
                <a:gd name="connsiteY26" fmla="*/ 1929009 h 2457846"/>
                <a:gd name="connsiteX27" fmla="*/ 970866 w 1332976"/>
                <a:gd name="connsiteY27" fmla="*/ 2233342 h 2457846"/>
                <a:gd name="connsiteX28" fmla="*/ 1004668 w 1332976"/>
                <a:gd name="connsiteY28" fmla="*/ 2457643 h 2457846"/>
                <a:gd name="connsiteX29" fmla="*/ 989233 w 1332976"/>
                <a:gd name="connsiteY29" fmla="*/ 2195437 h 2457846"/>
                <a:gd name="connsiteX30" fmla="*/ 981026 w 1332976"/>
                <a:gd name="connsiteY30" fmla="*/ 1915842 h 2457846"/>
                <a:gd name="connsiteX31" fmla="*/ 993727 w 1332976"/>
                <a:gd name="connsiteY31" fmla="*/ 1539140 h 2457846"/>
                <a:gd name="connsiteX32" fmla="*/ 1030459 w 1332976"/>
                <a:gd name="connsiteY32" fmla="*/ 1426208 h 2457846"/>
                <a:gd name="connsiteX33" fmla="*/ 1098310 w 1332976"/>
                <a:gd name="connsiteY33" fmla="*/ 1612484 h 2457846"/>
                <a:gd name="connsiteX34" fmla="*/ 1168649 w 1332976"/>
                <a:gd name="connsiteY34" fmla="*/ 1837568 h 2457846"/>
                <a:gd name="connsiteX35" fmla="*/ 1260231 w 1332976"/>
                <a:gd name="connsiteY35" fmla="*/ 2051049 h 2457846"/>
                <a:gd name="connsiteX36" fmla="*/ 1182717 w 1332976"/>
                <a:gd name="connsiteY36" fmla="*/ 1767229 h 2457846"/>
                <a:gd name="connsiteX37" fmla="*/ 1131668 w 1332976"/>
                <a:gd name="connsiteY37" fmla="*/ 1575091 h 2457846"/>
                <a:gd name="connsiteX38" fmla="*/ 1041596 w 1332976"/>
                <a:gd name="connsiteY38" fmla="*/ 1330273 h 2457846"/>
                <a:gd name="connsiteX39" fmla="*/ 1010529 w 1332976"/>
                <a:gd name="connsiteY39" fmla="*/ 1214214 h 2457846"/>
                <a:gd name="connsiteX40" fmla="*/ 999197 w 1332976"/>
                <a:gd name="connsiteY40" fmla="*/ 1059275 h 2457846"/>
                <a:gd name="connsiteX41" fmla="*/ 907758 w 1332976"/>
                <a:gd name="connsiteY41" fmla="*/ 925633 h 2457846"/>
                <a:gd name="connsiteX42" fmla="*/ 1127565 w 1332976"/>
                <a:gd name="connsiteY42" fmla="*/ 1159508 h 2457846"/>
                <a:gd name="connsiteX43" fmla="*/ 1127565 w 1332976"/>
                <a:gd name="connsiteY43" fmla="*/ 1159508 h 2457846"/>
                <a:gd name="connsiteX44" fmla="*/ 1182717 w 1332976"/>
                <a:gd name="connsiteY44" fmla="*/ 1324097 h 2457846"/>
                <a:gd name="connsiteX45" fmla="*/ 1247531 w 1332976"/>
                <a:gd name="connsiteY45" fmla="*/ 1653049 h 2457846"/>
                <a:gd name="connsiteX46" fmla="*/ 1331937 w 1332976"/>
                <a:gd name="connsiteY46" fmla="*/ 2178634 h 2457846"/>
                <a:gd name="connsiteX47" fmla="*/ 1291297 w 1332976"/>
                <a:gd name="connsiteY47" fmla="*/ 1660279 h 2457846"/>
                <a:gd name="connsiteX48" fmla="*/ 1242060 w 1332976"/>
                <a:gd name="connsiteY48" fmla="*/ 1362902 h 2457846"/>
                <a:gd name="connsiteX49" fmla="*/ 1198099 w 1332976"/>
                <a:gd name="connsiteY49" fmla="*/ 1137039 h 2457846"/>
                <a:gd name="connsiteX50" fmla="*/ 1321590 w 1332976"/>
                <a:gd name="connsiteY50" fmla="*/ 1197732 h 2457846"/>
                <a:gd name="connsiteX51" fmla="*/ 1322303 w 1332976"/>
                <a:gd name="connsiteY51" fmla="*/ 1165178 h 2457846"/>
                <a:gd name="connsiteX52" fmla="*/ 1203765 w 1332976"/>
                <a:gd name="connsiteY52" fmla="*/ 1069241 h 2457846"/>
                <a:gd name="connsiteX53" fmla="*/ 1111932 w 1332976"/>
                <a:gd name="connsiteY53" fmla="*/ 921333 h 2457846"/>
                <a:gd name="connsiteX54" fmla="*/ 953869 w 1332976"/>
                <a:gd name="connsiteY54" fmla="*/ 726535 h 2457846"/>
                <a:gd name="connsiteX55" fmla="*/ 722041 w 1332976"/>
                <a:gd name="connsiteY55" fmla="*/ 709315 h 2457846"/>
                <a:gd name="connsiteX56" fmla="*/ 624081 w 1332976"/>
                <a:gd name="connsiteY56" fmla="*/ 693959 h 2457846"/>
                <a:gd name="connsiteX57" fmla="*/ 600515 w 1332976"/>
                <a:gd name="connsiteY57" fmla="*/ 603165 h 2457846"/>
                <a:gd name="connsiteX58" fmla="*/ 553329 w 1332976"/>
                <a:gd name="connsiteY58" fmla="*/ 389824 h 2457846"/>
                <a:gd name="connsiteX59" fmla="*/ 595533 w 1332976"/>
                <a:gd name="connsiteY59" fmla="*/ 166173 h 2457846"/>
                <a:gd name="connsiteX60" fmla="*/ 721165 w 1332976"/>
                <a:gd name="connsiteY60" fmla="*/ 16508 h 2457846"/>
                <a:gd name="connsiteX61" fmla="*/ 1000565 w 1332976"/>
                <a:gd name="connsiteY61" fmla="*/ 3808 h 2457846"/>
                <a:gd name="connsiteX62" fmla="*/ 1000565 w 1332976"/>
                <a:gd name="connsiteY62" fmla="*/ 3808 h 2457846"/>
                <a:gd name="connsiteX0" fmla="*/ 0 w 1332976"/>
                <a:gd name="connsiteY0" fmla="*/ 1612409 h 2457846"/>
                <a:gd name="connsiteX1" fmla="*/ 74833 w 1332976"/>
                <a:gd name="connsiteY1" fmla="*/ 1897476 h 2457846"/>
                <a:gd name="connsiteX2" fmla="*/ 165296 w 1332976"/>
                <a:gd name="connsiteY2" fmla="*/ 2082701 h 2457846"/>
                <a:gd name="connsiteX3" fmla="*/ 289365 w 1332976"/>
                <a:gd name="connsiteY3" fmla="*/ 2340608 h 2457846"/>
                <a:gd name="connsiteX4" fmla="*/ 244427 w 1332976"/>
                <a:gd name="connsiteY4" fmla="*/ 2168670 h 2457846"/>
                <a:gd name="connsiteX5" fmla="*/ 186595 w 1332976"/>
                <a:gd name="connsiteY5" fmla="*/ 1999466 h 2457846"/>
                <a:gd name="connsiteX6" fmla="*/ 348762 w 1332976"/>
                <a:gd name="connsiteY6" fmla="*/ 2080942 h 2457846"/>
                <a:gd name="connsiteX7" fmla="*/ 517965 w 1332976"/>
                <a:gd name="connsiteY7" fmla="*/ 2137408 h 2457846"/>
                <a:gd name="connsiteX8" fmla="*/ 361266 w 1332976"/>
                <a:gd name="connsiteY8" fmla="*/ 2046945 h 2457846"/>
                <a:gd name="connsiteX9" fmla="*/ 196362 w 1332976"/>
                <a:gd name="connsiteY9" fmla="*/ 1927173 h 2457846"/>
                <a:gd name="connsiteX10" fmla="*/ 114300 w 1332976"/>
                <a:gd name="connsiteY10" fmla="*/ 1726514 h 2457846"/>
                <a:gd name="connsiteX11" fmla="*/ 270049 w 1332976"/>
                <a:gd name="connsiteY11" fmla="*/ 852272 h 2457846"/>
                <a:gd name="connsiteX12" fmla="*/ 357763 w 1332976"/>
                <a:gd name="connsiteY12" fmla="*/ 904496 h 2457846"/>
                <a:gd name="connsiteX13" fmla="*/ 460018 w 1332976"/>
                <a:gd name="connsiteY13" fmla="*/ 913227 h 2457846"/>
                <a:gd name="connsiteX14" fmla="*/ 586034 w 1332976"/>
                <a:gd name="connsiteY14" fmla="*/ 855725 h 2457846"/>
                <a:gd name="connsiteX15" fmla="*/ 612531 w 1332976"/>
                <a:gd name="connsiteY15" fmla="*/ 742520 h 2457846"/>
                <a:gd name="connsiteX16" fmla="*/ 708465 w 1332976"/>
                <a:gd name="connsiteY16" fmla="*/ 778899 h 2457846"/>
                <a:gd name="connsiteX17" fmla="*/ 672831 w 1332976"/>
                <a:gd name="connsiteY17" fmla="*/ 1017208 h 2457846"/>
                <a:gd name="connsiteX18" fmla="*/ 692835 w 1332976"/>
                <a:gd name="connsiteY18" fmla="*/ 1152474 h 2457846"/>
                <a:gd name="connsiteX19" fmla="*/ 759265 w 1332976"/>
                <a:gd name="connsiteY19" fmla="*/ 1311908 h 2457846"/>
                <a:gd name="connsiteX20" fmla="*/ 860865 w 1332976"/>
                <a:gd name="connsiteY20" fmla="*/ 1388108 h 2457846"/>
                <a:gd name="connsiteX21" fmla="*/ 911665 w 1332976"/>
                <a:gd name="connsiteY21" fmla="*/ 1515108 h 2457846"/>
                <a:gd name="connsiteX22" fmla="*/ 932766 w 1332976"/>
                <a:gd name="connsiteY22" fmla="*/ 1705413 h 2457846"/>
                <a:gd name="connsiteX23" fmla="*/ 896230 w 1332976"/>
                <a:gd name="connsiteY23" fmla="*/ 1889075 h 2457846"/>
                <a:gd name="connsiteX24" fmla="*/ 800491 w 1332976"/>
                <a:gd name="connsiteY24" fmla="*/ 2114157 h 2457846"/>
                <a:gd name="connsiteX25" fmla="*/ 929498 w 1332976"/>
                <a:gd name="connsiteY25" fmla="*/ 1929009 h 2457846"/>
                <a:gd name="connsiteX26" fmla="*/ 970866 w 1332976"/>
                <a:gd name="connsiteY26" fmla="*/ 2233342 h 2457846"/>
                <a:gd name="connsiteX27" fmla="*/ 1004668 w 1332976"/>
                <a:gd name="connsiteY27" fmla="*/ 2457643 h 2457846"/>
                <a:gd name="connsiteX28" fmla="*/ 989233 w 1332976"/>
                <a:gd name="connsiteY28" fmla="*/ 2195437 h 2457846"/>
                <a:gd name="connsiteX29" fmla="*/ 981026 w 1332976"/>
                <a:gd name="connsiteY29" fmla="*/ 1915842 h 2457846"/>
                <a:gd name="connsiteX30" fmla="*/ 993727 w 1332976"/>
                <a:gd name="connsiteY30" fmla="*/ 1539140 h 2457846"/>
                <a:gd name="connsiteX31" fmla="*/ 1030459 w 1332976"/>
                <a:gd name="connsiteY31" fmla="*/ 1426208 h 2457846"/>
                <a:gd name="connsiteX32" fmla="*/ 1098310 w 1332976"/>
                <a:gd name="connsiteY32" fmla="*/ 1612484 h 2457846"/>
                <a:gd name="connsiteX33" fmla="*/ 1168649 w 1332976"/>
                <a:gd name="connsiteY33" fmla="*/ 1837568 h 2457846"/>
                <a:gd name="connsiteX34" fmla="*/ 1260231 w 1332976"/>
                <a:gd name="connsiteY34" fmla="*/ 2051049 h 2457846"/>
                <a:gd name="connsiteX35" fmla="*/ 1182717 w 1332976"/>
                <a:gd name="connsiteY35" fmla="*/ 1767229 h 2457846"/>
                <a:gd name="connsiteX36" fmla="*/ 1131668 w 1332976"/>
                <a:gd name="connsiteY36" fmla="*/ 1575091 h 2457846"/>
                <a:gd name="connsiteX37" fmla="*/ 1041596 w 1332976"/>
                <a:gd name="connsiteY37" fmla="*/ 1330273 h 2457846"/>
                <a:gd name="connsiteX38" fmla="*/ 1010529 w 1332976"/>
                <a:gd name="connsiteY38" fmla="*/ 1214214 h 2457846"/>
                <a:gd name="connsiteX39" fmla="*/ 999197 w 1332976"/>
                <a:gd name="connsiteY39" fmla="*/ 1059275 h 2457846"/>
                <a:gd name="connsiteX40" fmla="*/ 907758 w 1332976"/>
                <a:gd name="connsiteY40" fmla="*/ 925633 h 2457846"/>
                <a:gd name="connsiteX41" fmla="*/ 1127565 w 1332976"/>
                <a:gd name="connsiteY41" fmla="*/ 1159508 h 2457846"/>
                <a:gd name="connsiteX42" fmla="*/ 1127565 w 1332976"/>
                <a:gd name="connsiteY42" fmla="*/ 1159508 h 2457846"/>
                <a:gd name="connsiteX43" fmla="*/ 1182717 w 1332976"/>
                <a:gd name="connsiteY43" fmla="*/ 1324097 h 2457846"/>
                <a:gd name="connsiteX44" fmla="*/ 1247531 w 1332976"/>
                <a:gd name="connsiteY44" fmla="*/ 1653049 h 2457846"/>
                <a:gd name="connsiteX45" fmla="*/ 1331937 w 1332976"/>
                <a:gd name="connsiteY45" fmla="*/ 2178634 h 2457846"/>
                <a:gd name="connsiteX46" fmla="*/ 1291297 w 1332976"/>
                <a:gd name="connsiteY46" fmla="*/ 1660279 h 2457846"/>
                <a:gd name="connsiteX47" fmla="*/ 1242060 w 1332976"/>
                <a:gd name="connsiteY47" fmla="*/ 1362902 h 2457846"/>
                <a:gd name="connsiteX48" fmla="*/ 1198099 w 1332976"/>
                <a:gd name="connsiteY48" fmla="*/ 1137039 h 2457846"/>
                <a:gd name="connsiteX49" fmla="*/ 1321590 w 1332976"/>
                <a:gd name="connsiteY49" fmla="*/ 1197732 h 2457846"/>
                <a:gd name="connsiteX50" fmla="*/ 1322303 w 1332976"/>
                <a:gd name="connsiteY50" fmla="*/ 1165178 h 2457846"/>
                <a:gd name="connsiteX51" fmla="*/ 1203765 w 1332976"/>
                <a:gd name="connsiteY51" fmla="*/ 1069241 h 2457846"/>
                <a:gd name="connsiteX52" fmla="*/ 1111932 w 1332976"/>
                <a:gd name="connsiteY52" fmla="*/ 921333 h 2457846"/>
                <a:gd name="connsiteX53" fmla="*/ 953869 w 1332976"/>
                <a:gd name="connsiteY53" fmla="*/ 726535 h 2457846"/>
                <a:gd name="connsiteX54" fmla="*/ 722041 w 1332976"/>
                <a:gd name="connsiteY54" fmla="*/ 709315 h 2457846"/>
                <a:gd name="connsiteX55" fmla="*/ 624081 w 1332976"/>
                <a:gd name="connsiteY55" fmla="*/ 693959 h 2457846"/>
                <a:gd name="connsiteX56" fmla="*/ 600515 w 1332976"/>
                <a:gd name="connsiteY56" fmla="*/ 603165 h 2457846"/>
                <a:gd name="connsiteX57" fmla="*/ 553329 w 1332976"/>
                <a:gd name="connsiteY57" fmla="*/ 389824 h 2457846"/>
                <a:gd name="connsiteX58" fmla="*/ 595533 w 1332976"/>
                <a:gd name="connsiteY58" fmla="*/ 166173 h 2457846"/>
                <a:gd name="connsiteX59" fmla="*/ 721165 w 1332976"/>
                <a:gd name="connsiteY59" fmla="*/ 16508 h 2457846"/>
                <a:gd name="connsiteX60" fmla="*/ 1000565 w 1332976"/>
                <a:gd name="connsiteY60" fmla="*/ 3808 h 2457846"/>
                <a:gd name="connsiteX61" fmla="*/ 1000565 w 1332976"/>
                <a:gd name="connsiteY61" fmla="*/ 3808 h 2457846"/>
                <a:gd name="connsiteX0" fmla="*/ 0 w 1258143"/>
                <a:gd name="connsiteY0" fmla="*/ 1897476 h 2457846"/>
                <a:gd name="connsiteX1" fmla="*/ 90463 w 1258143"/>
                <a:gd name="connsiteY1" fmla="*/ 2082701 h 2457846"/>
                <a:gd name="connsiteX2" fmla="*/ 214532 w 1258143"/>
                <a:gd name="connsiteY2" fmla="*/ 2340608 h 2457846"/>
                <a:gd name="connsiteX3" fmla="*/ 169594 w 1258143"/>
                <a:gd name="connsiteY3" fmla="*/ 2168670 h 2457846"/>
                <a:gd name="connsiteX4" fmla="*/ 111762 w 1258143"/>
                <a:gd name="connsiteY4" fmla="*/ 1999466 h 2457846"/>
                <a:gd name="connsiteX5" fmla="*/ 273929 w 1258143"/>
                <a:gd name="connsiteY5" fmla="*/ 2080942 h 2457846"/>
                <a:gd name="connsiteX6" fmla="*/ 443132 w 1258143"/>
                <a:gd name="connsiteY6" fmla="*/ 2137408 h 2457846"/>
                <a:gd name="connsiteX7" fmla="*/ 286433 w 1258143"/>
                <a:gd name="connsiteY7" fmla="*/ 2046945 h 2457846"/>
                <a:gd name="connsiteX8" fmla="*/ 121529 w 1258143"/>
                <a:gd name="connsiteY8" fmla="*/ 1927173 h 2457846"/>
                <a:gd name="connsiteX9" fmla="*/ 39467 w 1258143"/>
                <a:gd name="connsiteY9" fmla="*/ 1726514 h 2457846"/>
                <a:gd name="connsiteX10" fmla="*/ 195216 w 1258143"/>
                <a:gd name="connsiteY10" fmla="*/ 852272 h 2457846"/>
                <a:gd name="connsiteX11" fmla="*/ 282930 w 1258143"/>
                <a:gd name="connsiteY11" fmla="*/ 904496 h 2457846"/>
                <a:gd name="connsiteX12" fmla="*/ 385185 w 1258143"/>
                <a:gd name="connsiteY12" fmla="*/ 913227 h 2457846"/>
                <a:gd name="connsiteX13" fmla="*/ 511201 w 1258143"/>
                <a:gd name="connsiteY13" fmla="*/ 855725 h 2457846"/>
                <a:gd name="connsiteX14" fmla="*/ 537698 w 1258143"/>
                <a:gd name="connsiteY14" fmla="*/ 742520 h 2457846"/>
                <a:gd name="connsiteX15" fmla="*/ 633632 w 1258143"/>
                <a:gd name="connsiteY15" fmla="*/ 778899 h 2457846"/>
                <a:gd name="connsiteX16" fmla="*/ 597998 w 1258143"/>
                <a:gd name="connsiteY16" fmla="*/ 1017208 h 2457846"/>
                <a:gd name="connsiteX17" fmla="*/ 618002 w 1258143"/>
                <a:gd name="connsiteY17" fmla="*/ 1152474 h 2457846"/>
                <a:gd name="connsiteX18" fmla="*/ 684432 w 1258143"/>
                <a:gd name="connsiteY18" fmla="*/ 1311908 h 2457846"/>
                <a:gd name="connsiteX19" fmla="*/ 786032 w 1258143"/>
                <a:gd name="connsiteY19" fmla="*/ 1388108 h 2457846"/>
                <a:gd name="connsiteX20" fmla="*/ 836832 w 1258143"/>
                <a:gd name="connsiteY20" fmla="*/ 1515108 h 2457846"/>
                <a:gd name="connsiteX21" fmla="*/ 857933 w 1258143"/>
                <a:gd name="connsiteY21" fmla="*/ 1705413 h 2457846"/>
                <a:gd name="connsiteX22" fmla="*/ 821397 w 1258143"/>
                <a:gd name="connsiteY22" fmla="*/ 1889075 h 2457846"/>
                <a:gd name="connsiteX23" fmla="*/ 725658 w 1258143"/>
                <a:gd name="connsiteY23" fmla="*/ 2114157 h 2457846"/>
                <a:gd name="connsiteX24" fmla="*/ 854665 w 1258143"/>
                <a:gd name="connsiteY24" fmla="*/ 1929009 h 2457846"/>
                <a:gd name="connsiteX25" fmla="*/ 896033 w 1258143"/>
                <a:gd name="connsiteY25" fmla="*/ 2233342 h 2457846"/>
                <a:gd name="connsiteX26" fmla="*/ 929835 w 1258143"/>
                <a:gd name="connsiteY26" fmla="*/ 2457643 h 2457846"/>
                <a:gd name="connsiteX27" fmla="*/ 914400 w 1258143"/>
                <a:gd name="connsiteY27" fmla="*/ 2195437 h 2457846"/>
                <a:gd name="connsiteX28" fmla="*/ 906193 w 1258143"/>
                <a:gd name="connsiteY28" fmla="*/ 1915842 h 2457846"/>
                <a:gd name="connsiteX29" fmla="*/ 918894 w 1258143"/>
                <a:gd name="connsiteY29" fmla="*/ 1539140 h 2457846"/>
                <a:gd name="connsiteX30" fmla="*/ 955626 w 1258143"/>
                <a:gd name="connsiteY30" fmla="*/ 1426208 h 2457846"/>
                <a:gd name="connsiteX31" fmla="*/ 1023477 w 1258143"/>
                <a:gd name="connsiteY31" fmla="*/ 1612484 h 2457846"/>
                <a:gd name="connsiteX32" fmla="*/ 1093816 w 1258143"/>
                <a:gd name="connsiteY32" fmla="*/ 1837568 h 2457846"/>
                <a:gd name="connsiteX33" fmla="*/ 1185398 w 1258143"/>
                <a:gd name="connsiteY33" fmla="*/ 2051049 h 2457846"/>
                <a:gd name="connsiteX34" fmla="*/ 1107884 w 1258143"/>
                <a:gd name="connsiteY34" fmla="*/ 1767229 h 2457846"/>
                <a:gd name="connsiteX35" fmla="*/ 1056835 w 1258143"/>
                <a:gd name="connsiteY35" fmla="*/ 1575091 h 2457846"/>
                <a:gd name="connsiteX36" fmla="*/ 966763 w 1258143"/>
                <a:gd name="connsiteY36" fmla="*/ 1330273 h 2457846"/>
                <a:gd name="connsiteX37" fmla="*/ 935696 w 1258143"/>
                <a:gd name="connsiteY37" fmla="*/ 1214214 h 2457846"/>
                <a:gd name="connsiteX38" fmla="*/ 924364 w 1258143"/>
                <a:gd name="connsiteY38" fmla="*/ 1059275 h 2457846"/>
                <a:gd name="connsiteX39" fmla="*/ 832925 w 1258143"/>
                <a:gd name="connsiteY39" fmla="*/ 925633 h 2457846"/>
                <a:gd name="connsiteX40" fmla="*/ 1052732 w 1258143"/>
                <a:gd name="connsiteY40" fmla="*/ 1159508 h 2457846"/>
                <a:gd name="connsiteX41" fmla="*/ 1052732 w 1258143"/>
                <a:gd name="connsiteY41" fmla="*/ 1159508 h 2457846"/>
                <a:gd name="connsiteX42" fmla="*/ 1107884 w 1258143"/>
                <a:gd name="connsiteY42" fmla="*/ 1324097 h 2457846"/>
                <a:gd name="connsiteX43" fmla="*/ 1172698 w 1258143"/>
                <a:gd name="connsiteY43" fmla="*/ 1653049 h 2457846"/>
                <a:gd name="connsiteX44" fmla="*/ 1257104 w 1258143"/>
                <a:gd name="connsiteY44" fmla="*/ 2178634 h 2457846"/>
                <a:gd name="connsiteX45" fmla="*/ 1216464 w 1258143"/>
                <a:gd name="connsiteY45" fmla="*/ 1660279 h 2457846"/>
                <a:gd name="connsiteX46" fmla="*/ 1167227 w 1258143"/>
                <a:gd name="connsiteY46" fmla="*/ 1362902 h 2457846"/>
                <a:gd name="connsiteX47" fmla="*/ 1123266 w 1258143"/>
                <a:gd name="connsiteY47" fmla="*/ 1137039 h 2457846"/>
                <a:gd name="connsiteX48" fmla="*/ 1246757 w 1258143"/>
                <a:gd name="connsiteY48" fmla="*/ 1197732 h 2457846"/>
                <a:gd name="connsiteX49" fmla="*/ 1247470 w 1258143"/>
                <a:gd name="connsiteY49" fmla="*/ 1165178 h 2457846"/>
                <a:gd name="connsiteX50" fmla="*/ 1128932 w 1258143"/>
                <a:gd name="connsiteY50" fmla="*/ 1069241 h 2457846"/>
                <a:gd name="connsiteX51" fmla="*/ 1037099 w 1258143"/>
                <a:gd name="connsiteY51" fmla="*/ 921333 h 2457846"/>
                <a:gd name="connsiteX52" fmla="*/ 879036 w 1258143"/>
                <a:gd name="connsiteY52" fmla="*/ 726535 h 2457846"/>
                <a:gd name="connsiteX53" fmla="*/ 647208 w 1258143"/>
                <a:gd name="connsiteY53" fmla="*/ 709315 h 2457846"/>
                <a:gd name="connsiteX54" fmla="*/ 549248 w 1258143"/>
                <a:gd name="connsiteY54" fmla="*/ 693959 h 2457846"/>
                <a:gd name="connsiteX55" fmla="*/ 525682 w 1258143"/>
                <a:gd name="connsiteY55" fmla="*/ 603165 h 2457846"/>
                <a:gd name="connsiteX56" fmla="*/ 478496 w 1258143"/>
                <a:gd name="connsiteY56" fmla="*/ 389824 h 2457846"/>
                <a:gd name="connsiteX57" fmla="*/ 520700 w 1258143"/>
                <a:gd name="connsiteY57" fmla="*/ 166173 h 2457846"/>
                <a:gd name="connsiteX58" fmla="*/ 646332 w 1258143"/>
                <a:gd name="connsiteY58" fmla="*/ 16508 h 2457846"/>
                <a:gd name="connsiteX59" fmla="*/ 925732 w 1258143"/>
                <a:gd name="connsiteY59" fmla="*/ 3808 h 2457846"/>
                <a:gd name="connsiteX60" fmla="*/ 925732 w 1258143"/>
                <a:gd name="connsiteY60" fmla="*/ 3808 h 2457846"/>
                <a:gd name="connsiteX0" fmla="*/ 52794 w 1220474"/>
                <a:gd name="connsiteY0" fmla="*/ 2082701 h 2457846"/>
                <a:gd name="connsiteX1" fmla="*/ 176863 w 1220474"/>
                <a:gd name="connsiteY1" fmla="*/ 2340608 h 2457846"/>
                <a:gd name="connsiteX2" fmla="*/ 131925 w 1220474"/>
                <a:gd name="connsiteY2" fmla="*/ 2168670 h 2457846"/>
                <a:gd name="connsiteX3" fmla="*/ 74093 w 1220474"/>
                <a:gd name="connsiteY3" fmla="*/ 1999466 h 2457846"/>
                <a:gd name="connsiteX4" fmla="*/ 236260 w 1220474"/>
                <a:gd name="connsiteY4" fmla="*/ 2080942 h 2457846"/>
                <a:gd name="connsiteX5" fmla="*/ 405463 w 1220474"/>
                <a:gd name="connsiteY5" fmla="*/ 2137408 h 2457846"/>
                <a:gd name="connsiteX6" fmla="*/ 248764 w 1220474"/>
                <a:gd name="connsiteY6" fmla="*/ 2046945 h 2457846"/>
                <a:gd name="connsiteX7" fmla="*/ 83860 w 1220474"/>
                <a:gd name="connsiteY7" fmla="*/ 1927173 h 2457846"/>
                <a:gd name="connsiteX8" fmla="*/ 1798 w 1220474"/>
                <a:gd name="connsiteY8" fmla="*/ 1726514 h 2457846"/>
                <a:gd name="connsiteX9" fmla="*/ 157547 w 1220474"/>
                <a:gd name="connsiteY9" fmla="*/ 852272 h 2457846"/>
                <a:gd name="connsiteX10" fmla="*/ 245261 w 1220474"/>
                <a:gd name="connsiteY10" fmla="*/ 904496 h 2457846"/>
                <a:gd name="connsiteX11" fmla="*/ 347516 w 1220474"/>
                <a:gd name="connsiteY11" fmla="*/ 913227 h 2457846"/>
                <a:gd name="connsiteX12" fmla="*/ 473532 w 1220474"/>
                <a:gd name="connsiteY12" fmla="*/ 855725 h 2457846"/>
                <a:gd name="connsiteX13" fmla="*/ 500029 w 1220474"/>
                <a:gd name="connsiteY13" fmla="*/ 742520 h 2457846"/>
                <a:gd name="connsiteX14" fmla="*/ 595963 w 1220474"/>
                <a:gd name="connsiteY14" fmla="*/ 778899 h 2457846"/>
                <a:gd name="connsiteX15" fmla="*/ 560329 w 1220474"/>
                <a:gd name="connsiteY15" fmla="*/ 1017208 h 2457846"/>
                <a:gd name="connsiteX16" fmla="*/ 580333 w 1220474"/>
                <a:gd name="connsiteY16" fmla="*/ 1152474 h 2457846"/>
                <a:gd name="connsiteX17" fmla="*/ 646763 w 1220474"/>
                <a:gd name="connsiteY17" fmla="*/ 1311908 h 2457846"/>
                <a:gd name="connsiteX18" fmla="*/ 748363 w 1220474"/>
                <a:gd name="connsiteY18" fmla="*/ 1388108 h 2457846"/>
                <a:gd name="connsiteX19" fmla="*/ 799163 w 1220474"/>
                <a:gd name="connsiteY19" fmla="*/ 1515108 h 2457846"/>
                <a:gd name="connsiteX20" fmla="*/ 820264 w 1220474"/>
                <a:gd name="connsiteY20" fmla="*/ 1705413 h 2457846"/>
                <a:gd name="connsiteX21" fmla="*/ 783728 w 1220474"/>
                <a:gd name="connsiteY21" fmla="*/ 1889075 h 2457846"/>
                <a:gd name="connsiteX22" fmla="*/ 687989 w 1220474"/>
                <a:gd name="connsiteY22" fmla="*/ 2114157 h 2457846"/>
                <a:gd name="connsiteX23" fmla="*/ 816996 w 1220474"/>
                <a:gd name="connsiteY23" fmla="*/ 1929009 h 2457846"/>
                <a:gd name="connsiteX24" fmla="*/ 858364 w 1220474"/>
                <a:gd name="connsiteY24" fmla="*/ 2233342 h 2457846"/>
                <a:gd name="connsiteX25" fmla="*/ 892166 w 1220474"/>
                <a:gd name="connsiteY25" fmla="*/ 2457643 h 2457846"/>
                <a:gd name="connsiteX26" fmla="*/ 876731 w 1220474"/>
                <a:gd name="connsiteY26" fmla="*/ 2195437 h 2457846"/>
                <a:gd name="connsiteX27" fmla="*/ 868524 w 1220474"/>
                <a:gd name="connsiteY27" fmla="*/ 1915842 h 2457846"/>
                <a:gd name="connsiteX28" fmla="*/ 881225 w 1220474"/>
                <a:gd name="connsiteY28" fmla="*/ 1539140 h 2457846"/>
                <a:gd name="connsiteX29" fmla="*/ 917957 w 1220474"/>
                <a:gd name="connsiteY29" fmla="*/ 1426208 h 2457846"/>
                <a:gd name="connsiteX30" fmla="*/ 985808 w 1220474"/>
                <a:gd name="connsiteY30" fmla="*/ 1612484 h 2457846"/>
                <a:gd name="connsiteX31" fmla="*/ 1056147 w 1220474"/>
                <a:gd name="connsiteY31" fmla="*/ 1837568 h 2457846"/>
                <a:gd name="connsiteX32" fmla="*/ 1147729 w 1220474"/>
                <a:gd name="connsiteY32" fmla="*/ 2051049 h 2457846"/>
                <a:gd name="connsiteX33" fmla="*/ 1070215 w 1220474"/>
                <a:gd name="connsiteY33" fmla="*/ 1767229 h 2457846"/>
                <a:gd name="connsiteX34" fmla="*/ 1019166 w 1220474"/>
                <a:gd name="connsiteY34" fmla="*/ 1575091 h 2457846"/>
                <a:gd name="connsiteX35" fmla="*/ 929094 w 1220474"/>
                <a:gd name="connsiteY35" fmla="*/ 1330273 h 2457846"/>
                <a:gd name="connsiteX36" fmla="*/ 898027 w 1220474"/>
                <a:gd name="connsiteY36" fmla="*/ 1214214 h 2457846"/>
                <a:gd name="connsiteX37" fmla="*/ 886695 w 1220474"/>
                <a:gd name="connsiteY37" fmla="*/ 1059275 h 2457846"/>
                <a:gd name="connsiteX38" fmla="*/ 795256 w 1220474"/>
                <a:gd name="connsiteY38" fmla="*/ 925633 h 2457846"/>
                <a:gd name="connsiteX39" fmla="*/ 1015063 w 1220474"/>
                <a:gd name="connsiteY39" fmla="*/ 1159508 h 2457846"/>
                <a:gd name="connsiteX40" fmla="*/ 1015063 w 1220474"/>
                <a:gd name="connsiteY40" fmla="*/ 1159508 h 2457846"/>
                <a:gd name="connsiteX41" fmla="*/ 1070215 w 1220474"/>
                <a:gd name="connsiteY41" fmla="*/ 1324097 h 2457846"/>
                <a:gd name="connsiteX42" fmla="*/ 1135029 w 1220474"/>
                <a:gd name="connsiteY42" fmla="*/ 1653049 h 2457846"/>
                <a:gd name="connsiteX43" fmla="*/ 1219435 w 1220474"/>
                <a:gd name="connsiteY43" fmla="*/ 2178634 h 2457846"/>
                <a:gd name="connsiteX44" fmla="*/ 1178795 w 1220474"/>
                <a:gd name="connsiteY44" fmla="*/ 1660279 h 2457846"/>
                <a:gd name="connsiteX45" fmla="*/ 1129558 w 1220474"/>
                <a:gd name="connsiteY45" fmla="*/ 1362902 h 2457846"/>
                <a:gd name="connsiteX46" fmla="*/ 1085597 w 1220474"/>
                <a:gd name="connsiteY46" fmla="*/ 1137039 h 2457846"/>
                <a:gd name="connsiteX47" fmla="*/ 1209088 w 1220474"/>
                <a:gd name="connsiteY47" fmla="*/ 1197732 h 2457846"/>
                <a:gd name="connsiteX48" fmla="*/ 1209801 w 1220474"/>
                <a:gd name="connsiteY48" fmla="*/ 1165178 h 2457846"/>
                <a:gd name="connsiteX49" fmla="*/ 1091263 w 1220474"/>
                <a:gd name="connsiteY49" fmla="*/ 1069241 h 2457846"/>
                <a:gd name="connsiteX50" fmla="*/ 999430 w 1220474"/>
                <a:gd name="connsiteY50" fmla="*/ 921333 h 2457846"/>
                <a:gd name="connsiteX51" fmla="*/ 841367 w 1220474"/>
                <a:gd name="connsiteY51" fmla="*/ 726535 h 2457846"/>
                <a:gd name="connsiteX52" fmla="*/ 609539 w 1220474"/>
                <a:gd name="connsiteY52" fmla="*/ 709315 h 2457846"/>
                <a:gd name="connsiteX53" fmla="*/ 511579 w 1220474"/>
                <a:gd name="connsiteY53" fmla="*/ 693959 h 2457846"/>
                <a:gd name="connsiteX54" fmla="*/ 488013 w 1220474"/>
                <a:gd name="connsiteY54" fmla="*/ 603165 h 2457846"/>
                <a:gd name="connsiteX55" fmla="*/ 440827 w 1220474"/>
                <a:gd name="connsiteY55" fmla="*/ 389824 h 2457846"/>
                <a:gd name="connsiteX56" fmla="*/ 483031 w 1220474"/>
                <a:gd name="connsiteY56" fmla="*/ 166173 h 2457846"/>
                <a:gd name="connsiteX57" fmla="*/ 608663 w 1220474"/>
                <a:gd name="connsiteY57" fmla="*/ 16508 h 2457846"/>
                <a:gd name="connsiteX58" fmla="*/ 888063 w 1220474"/>
                <a:gd name="connsiteY58" fmla="*/ 3808 h 2457846"/>
                <a:gd name="connsiteX59" fmla="*/ 888063 w 1220474"/>
                <a:gd name="connsiteY59" fmla="*/ 3808 h 2457846"/>
                <a:gd name="connsiteX0" fmla="*/ 176863 w 1220474"/>
                <a:gd name="connsiteY0" fmla="*/ 2340608 h 2457846"/>
                <a:gd name="connsiteX1" fmla="*/ 131925 w 1220474"/>
                <a:gd name="connsiteY1" fmla="*/ 2168670 h 2457846"/>
                <a:gd name="connsiteX2" fmla="*/ 74093 w 1220474"/>
                <a:gd name="connsiteY2" fmla="*/ 1999466 h 2457846"/>
                <a:gd name="connsiteX3" fmla="*/ 236260 w 1220474"/>
                <a:gd name="connsiteY3" fmla="*/ 2080942 h 2457846"/>
                <a:gd name="connsiteX4" fmla="*/ 405463 w 1220474"/>
                <a:gd name="connsiteY4" fmla="*/ 2137408 h 2457846"/>
                <a:gd name="connsiteX5" fmla="*/ 248764 w 1220474"/>
                <a:gd name="connsiteY5" fmla="*/ 2046945 h 2457846"/>
                <a:gd name="connsiteX6" fmla="*/ 83860 w 1220474"/>
                <a:gd name="connsiteY6" fmla="*/ 1927173 h 2457846"/>
                <a:gd name="connsiteX7" fmla="*/ 1798 w 1220474"/>
                <a:gd name="connsiteY7" fmla="*/ 1726514 h 2457846"/>
                <a:gd name="connsiteX8" fmla="*/ 157547 w 1220474"/>
                <a:gd name="connsiteY8" fmla="*/ 852272 h 2457846"/>
                <a:gd name="connsiteX9" fmla="*/ 245261 w 1220474"/>
                <a:gd name="connsiteY9" fmla="*/ 904496 h 2457846"/>
                <a:gd name="connsiteX10" fmla="*/ 347516 w 1220474"/>
                <a:gd name="connsiteY10" fmla="*/ 913227 h 2457846"/>
                <a:gd name="connsiteX11" fmla="*/ 473532 w 1220474"/>
                <a:gd name="connsiteY11" fmla="*/ 855725 h 2457846"/>
                <a:gd name="connsiteX12" fmla="*/ 500029 w 1220474"/>
                <a:gd name="connsiteY12" fmla="*/ 742520 h 2457846"/>
                <a:gd name="connsiteX13" fmla="*/ 595963 w 1220474"/>
                <a:gd name="connsiteY13" fmla="*/ 778899 h 2457846"/>
                <a:gd name="connsiteX14" fmla="*/ 560329 w 1220474"/>
                <a:gd name="connsiteY14" fmla="*/ 1017208 h 2457846"/>
                <a:gd name="connsiteX15" fmla="*/ 580333 w 1220474"/>
                <a:gd name="connsiteY15" fmla="*/ 1152474 h 2457846"/>
                <a:gd name="connsiteX16" fmla="*/ 646763 w 1220474"/>
                <a:gd name="connsiteY16" fmla="*/ 1311908 h 2457846"/>
                <a:gd name="connsiteX17" fmla="*/ 748363 w 1220474"/>
                <a:gd name="connsiteY17" fmla="*/ 1388108 h 2457846"/>
                <a:gd name="connsiteX18" fmla="*/ 799163 w 1220474"/>
                <a:gd name="connsiteY18" fmla="*/ 1515108 h 2457846"/>
                <a:gd name="connsiteX19" fmla="*/ 820264 w 1220474"/>
                <a:gd name="connsiteY19" fmla="*/ 1705413 h 2457846"/>
                <a:gd name="connsiteX20" fmla="*/ 783728 w 1220474"/>
                <a:gd name="connsiteY20" fmla="*/ 1889075 h 2457846"/>
                <a:gd name="connsiteX21" fmla="*/ 687989 w 1220474"/>
                <a:gd name="connsiteY21" fmla="*/ 2114157 h 2457846"/>
                <a:gd name="connsiteX22" fmla="*/ 816996 w 1220474"/>
                <a:gd name="connsiteY22" fmla="*/ 1929009 h 2457846"/>
                <a:gd name="connsiteX23" fmla="*/ 858364 w 1220474"/>
                <a:gd name="connsiteY23" fmla="*/ 2233342 h 2457846"/>
                <a:gd name="connsiteX24" fmla="*/ 892166 w 1220474"/>
                <a:gd name="connsiteY24" fmla="*/ 2457643 h 2457846"/>
                <a:gd name="connsiteX25" fmla="*/ 876731 w 1220474"/>
                <a:gd name="connsiteY25" fmla="*/ 2195437 h 2457846"/>
                <a:gd name="connsiteX26" fmla="*/ 868524 w 1220474"/>
                <a:gd name="connsiteY26" fmla="*/ 1915842 h 2457846"/>
                <a:gd name="connsiteX27" fmla="*/ 881225 w 1220474"/>
                <a:gd name="connsiteY27" fmla="*/ 1539140 h 2457846"/>
                <a:gd name="connsiteX28" fmla="*/ 917957 w 1220474"/>
                <a:gd name="connsiteY28" fmla="*/ 1426208 h 2457846"/>
                <a:gd name="connsiteX29" fmla="*/ 985808 w 1220474"/>
                <a:gd name="connsiteY29" fmla="*/ 1612484 h 2457846"/>
                <a:gd name="connsiteX30" fmla="*/ 1056147 w 1220474"/>
                <a:gd name="connsiteY30" fmla="*/ 1837568 h 2457846"/>
                <a:gd name="connsiteX31" fmla="*/ 1147729 w 1220474"/>
                <a:gd name="connsiteY31" fmla="*/ 2051049 h 2457846"/>
                <a:gd name="connsiteX32" fmla="*/ 1070215 w 1220474"/>
                <a:gd name="connsiteY32" fmla="*/ 1767229 h 2457846"/>
                <a:gd name="connsiteX33" fmla="*/ 1019166 w 1220474"/>
                <a:gd name="connsiteY33" fmla="*/ 1575091 h 2457846"/>
                <a:gd name="connsiteX34" fmla="*/ 929094 w 1220474"/>
                <a:gd name="connsiteY34" fmla="*/ 1330273 h 2457846"/>
                <a:gd name="connsiteX35" fmla="*/ 898027 w 1220474"/>
                <a:gd name="connsiteY35" fmla="*/ 1214214 h 2457846"/>
                <a:gd name="connsiteX36" fmla="*/ 886695 w 1220474"/>
                <a:gd name="connsiteY36" fmla="*/ 1059275 h 2457846"/>
                <a:gd name="connsiteX37" fmla="*/ 795256 w 1220474"/>
                <a:gd name="connsiteY37" fmla="*/ 925633 h 2457846"/>
                <a:gd name="connsiteX38" fmla="*/ 1015063 w 1220474"/>
                <a:gd name="connsiteY38" fmla="*/ 1159508 h 2457846"/>
                <a:gd name="connsiteX39" fmla="*/ 1015063 w 1220474"/>
                <a:gd name="connsiteY39" fmla="*/ 1159508 h 2457846"/>
                <a:gd name="connsiteX40" fmla="*/ 1070215 w 1220474"/>
                <a:gd name="connsiteY40" fmla="*/ 1324097 h 2457846"/>
                <a:gd name="connsiteX41" fmla="*/ 1135029 w 1220474"/>
                <a:gd name="connsiteY41" fmla="*/ 1653049 h 2457846"/>
                <a:gd name="connsiteX42" fmla="*/ 1219435 w 1220474"/>
                <a:gd name="connsiteY42" fmla="*/ 2178634 h 2457846"/>
                <a:gd name="connsiteX43" fmla="*/ 1178795 w 1220474"/>
                <a:gd name="connsiteY43" fmla="*/ 1660279 h 2457846"/>
                <a:gd name="connsiteX44" fmla="*/ 1129558 w 1220474"/>
                <a:gd name="connsiteY44" fmla="*/ 1362902 h 2457846"/>
                <a:gd name="connsiteX45" fmla="*/ 1085597 w 1220474"/>
                <a:gd name="connsiteY45" fmla="*/ 1137039 h 2457846"/>
                <a:gd name="connsiteX46" fmla="*/ 1209088 w 1220474"/>
                <a:gd name="connsiteY46" fmla="*/ 1197732 h 2457846"/>
                <a:gd name="connsiteX47" fmla="*/ 1209801 w 1220474"/>
                <a:gd name="connsiteY47" fmla="*/ 1165178 h 2457846"/>
                <a:gd name="connsiteX48" fmla="*/ 1091263 w 1220474"/>
                <a:gd name="connsiteY48" fmla="*/ 1069241 h 2457846"/>
                <a:gd name="connsiteX49" fmla="*/ 999430 w 1220474"/>
                <a:gd name="connsiteY49" fmla="*/ 921333 h 2457846"/>
                <a:gd name="connsiteX50" fmla="*/ 841367 w 1220474"/>
                <a:gd name="connsiteY50" fmla="*/ 726535 h 2457846"/>
                <a:gd name="connsiteX51" fmla="*/ 609539 w 1220474"/>
                <a:gd name="connsiteY51" fmla="*/ 709315 h 2457846"/>
                <a:gd name="connsiteX52" fmla="*/ 511579 w 1220474"/>
                <a:gd name="connsiteY52" fmla="*/ 693959 h 2457846"/>
                <a:gd name="connsiteX53" fmla="*/ 488013 w 1220474"/>
                <a:gd name="connsiteY53" fmla="*/ 603165 h 2457846"/>
                <a:gd name="connsiteX54" fmla="*/ 440827 w 1220474"/>
                <a:gd name="connsiteY54" fmla="*/ 389824 h 2457846"/>
                <a:gd name="connsiteX55" fmla="*/ 483031 w 1220474"/>
                <a:gd name="connsiteY55" fmla="*/ 166173 h 2457846"/>
                <a:gd name="connsiteX56" fmla="*/ 608663 w 1220474"/>
                <a:gd name="connsiteY56" fmla="*/ 16508 h 2457846"/>
                <a:gd name="connsiteX57" fmla="*/ 888063 w 1220474"/>
                <a:gd name="connsiteY57" fmla="*/ 3808 h 2457846"/>
                <a:gd name="connsiteX58" fmla="*/ 888063 w 1220474"/>
                <a:gd name="connsiteY58" fmla="*/ 3808 h 2457846"/>
                <a:gd name="connsiteX0" fmla="*/ 131925 w 1220474"/>
                <a:gd name="connsiteY0" fmla="*/ 2168670 h 2457846"/>
                <a:gd name="connsiteX1" fmla="*/ 74093 w 1220474"/>
                <a:gd name="connsiteY1" fmla="*/ 1999466 h 2457846"/>
                <a:gd name="connsiteX2" fmla="*/ 236260 w 1220474"/>
                <a:gd name="connsiteY2" fmla="*/ 2080942 h 2457846"/>
                <a:gd name="connsiteX3" fmla="*/ 405463 w 1220474"/>
                <a:gd name="connsiteY3" fmla="*/ 2137408 h 2457846"/>
                <a:gd name="connsiteX4" fmla="*/ 248764 w 1220474"/>
                <a:gd name="connsiteY4" fmla="*/ 2046945 h 2457846"/>
                <a:gd name="connsiteX5" fmla="*/ 83860 w 1220474"/>
                <a:gd name="connsiteY5" fmla="*/ 1927173 h 2457846"/>
                <a:gd name="connsiteX6" fmla="*/ 1798 w 1220474"/>
                <a:gd name="connsiteY6" fmla="*/ 1726514 h 2457846"/>
                <a:gd name="connsiteX7" fmla="*/ 157547 w 1220474"/>
                <a:gd name="connsiteY7" fmla="*/ 852272 h 2457846"/>
                <a:gd name="connsiteX8" fmla="*/ 245261 w 1220474"/>
                <a:gd name="connsiteY8" fmla="*/ 904496 h 2457846"/>
                <a:gd name="connsiteX9" fmla="*/ 347516 w 1220474"/>
                <a:gd name="connsiteY9" fmla="*/ 913227 h 2457846"/>
                <a:gd name="connsiteX10" fmla="*/ 473532 w 1220474"/>
                <a:gd name="connsiteY10" fmla="*/ 855725 h 2457846"/>
                <a:gd name="connsiteX11" fmla="*/ 500029 w 1220474"/>
                <a:gd name="connsiteY11" fmla="*/ 742520 h 2457846"/>
                <a:gd name="connsiteX12" fmla="*/ 595963 w 1220474"/>
                <a:gd name="connsiteY12" fmla="*/ 778899 h 2457846"/>
                <a:gd name="connsiteX13" fmla="*/ 560329 w 1220474"/>
                <a:gd name="connsiteY13" fmla="*/ 1017208 h 2457846"/>
                <a:gd name="connsiteX14" fmla="*/ 580333 w 1220474"/>
                <a:gd name="connsiteY14" fmla="*/ 1152474 h 2457846"/>
                <a:gd name="connsiteX15" fmla="*/ 646763 w 1220474"/>
                <a:gd name="connsiteY15" fmla="*/ 1311908 h 2457846"/>
                <a:gd name="connsiteX16" fmla="*/ 748363 w 1220474"/>
                <a:gd name="connsiteY16" fmla="*/ 1388108 h 2457846"/>
                <a:gd name="connsiteX17" fmla="*/ 799163 w 1220474"/>
                <a:gd name="connsiteY17" fmla="*/ 1515108 h 2457846"/>
                <a:gd name="connsiteX18" fmla="*/ 820264 w 1220474"/>
                <a:gd name="connsiteY18" fmla="*/ 1705413 h 2457846"/>
                <a:gd name="connsiteX19" fmla="*/ 783728 w 1220474"/>
                <a:gd name="connsiteY19" fmla="*/ 1889075 h 2457846"/>
                <a:gd name="connsiteX20" fmla="*/ 687989 w 1220474"/>
                <a:gd name="connsiteY20" fmla="*/ 2114157 h 2457846"/>
                <a:gd name="connsiteX21" fmla="*/ 816996 w 1220474"/>
                <a:gd name="connsiteY21" fmla="*/ 1929009 h 2457846"/>
                <a:gd name="connsiteX22" fmla="*/ 858364 w 1220474"/>
                <a:gd name="connsiteY22" fmla="*/ 2233342 h 2457846"/>
                <a:gd name="connsiteX23" fmla="*/ 892166 w 1220474"/>
                <a:gd name="connsiteY23" fmla="*/ 2457643 h 2457846"/>
                <a:gd name="connsiteX24" fmla="*/ 876731 w 1220474"/>
                <a:gd name="connsiteY24" fmla="*/ 2195437 h 2457846"/>
                <a:gd name="connsiteX25" fmla="*/ 868524 w 1220474"/>
                <a:gd name="connsiteY25" fmla="*/ 1915842 h 2457846"/>
                <a:gd name="connsiteX26" fmla="*/ 881225 w 1220474"/>
                <a:gd name="connsiteY26" fmla="*/ 1539140 h 2457846"/>
                <a:gd name="connsiteX27" fmla="*/ 917957 w 1220474"/>
                <a:gd name="connsiteY27" fmla="*/ 1426208 h 2457846"/>
                <a:gd name="connsiteX28" fmla="*/ 985808 w 1220474"/>
                <a:gd name="connsiteY28" fmla="*/ 1612484 h 2457846"/>
                <a:gd name="connsiteX29" fmla="*/ 1056147 w 1220474"/>
                <a:gd name="connsiteY29" fmla="*/ 1837568 h 2457846"/>
                <a:gd name="connsiteX30" fmla="*/ 1147729 w 1220474"/>
                <a:gd name="connsiteY30" fmla="*/ 2051049 h 2457846"/>
                <a:gd name="connsiteX31" fmla="*/ 1070215 w 1220474"/>
                <a:gd name="connsiteY31" fmla="*/ 1767229 h 2457846"/>
                <a:gd name="connsiteX32" fmla="*/ 1019166 w 1220474"/>
                <a:gd name="connsiteY32" fmla="*/ 1575091 h 2457846"/>
                <a:gd name="connsiteX33" fmla="*/ 929094 w 1220474"/>
                <a:gd name="connsiteY33" fmla="*/ 1330273 h 2457846"/>
                <a:gd name="connsiteX34" fmla="*/ 898027 w 1220474"/>
                <a:gd name="connsiteY34" fmla="*/ 1214214 h 2457846"/>
                <a:gd name="connsiteX35" fmla="*/ 886695 w 1220474"/>
                <a:gd name="connsiteY35" fmla="*/ 1059275 h 2457846"/>
                <a:gd name="connsiteX36" fmla="*/ 795256 w 1220474"/>
                <a:gd name="connsiteY36" fmla="*/ 925633 h 2457846"/>
                <a:gd name="connsiteX37" fmla="*/ 1015063 w 1220474"/>
                <a:gd name="connsiteY37" fmla="*/ 1159508 h 2457846"/>
                <a:gd name="connsiteX38" fmla="*/ 1015063 w 1220474"/>
                <a:gd name="connsiteY38" fmla="*/ 1159508 h 2457846"/>
                <a:gd name="connsiteX39" fmla="*/ 1070215 w 1220474"/>
                <a:gd name="connsiteY39" fmla="*/ 1324097 h 2457846"/>
                <a:gd name="connsiteX40" fmla="*/ 1135029 w 1220474"/>
                <a:gd name="connsiteY40" fmla="*/ 1653049 h 2457846"/>
                <a:gd name="connsiteX41" fmla="*/ 1219435 w 1220474"/>
                <a:gd name="connsiteY41" fmla="*/ 2178634 h 2457846"/>
                <a:gd name="connsiteX42" fmla="*/ 1178795 w 1220474"/>
                <a:gd name="connsiteY42" fmla="*/ 1660279 h 2457846"/>
                <a:gd name="connsiteX43" fmla="*/ 1129558 w 1220474"/>
                <a:gd name="connsiteY43" fmla="*/ 1362902 h 2457846"/>
                <a:gd name="connsiteX44" fmla="*/ 1085597 w 1220474"/>
                <a:gd name="connsiteY44" fmla="*/ 1137039 h 2457846"/>
                <a:gd name="connsiteX45" fmla="*/ 1209088 w 1220474"/>
                <a:gd name="connsiteY45" fmla="*/ 1197732 h 2457846"/>
                <a:gd name="connsiteX46" fmla="*/ 1209801 w 1220474"/>
                <a:gd name="connsiteY46" fmla="*/ 1165178 h 2457846"/>
                <a:gd name="connsiteX47" fmla="*/ 1091263 w 1220474"/>
                <a:gd name="connsiteY47" fmla="*/ 1069241 h 2457846"/>
                <a:gd name="connsiteX48" fmla="*/ 999430 w 1220474"/>
                <a:gd name="connsiteY48" fmla="*/ 921333 h 2457846"/>
                <a:gd name="connsiteX49" fmla="*/ 841367 w 1220474"/>
                <a:gd name="connsiteY49" fmla="*/ 726535 h 2457846"/>
                <a:gd name="connsiteX50" fmla="*/ 609539 w 1220474"/>
                <a:gd name="connsiteY50" fmla="*/ 709315 h 2457846"/>
                <a:gd name="connsiteX51" fmla="*/ 511579 w 1220474"/>
                <a:gd name="connsiteY51" fmla="*/ 693959 h 2457846"/>
                <a:gd name="connsiteX52" fmla="*/ 488013 w 1220474"/>
                <a:gd name="connsiteY52" fmla="*/ 603165 h 2457846"/>
                <a:gd name="connsiteX53" fmla="*/ 440827 w 1220474"/>
                <a:gd name="connsiteY53" fmla="*/ 389824 h 2457846"/>
                <a:gd name="connsiteX54" fmla="*/ 483031 w 1220474"/>
                <a:gd name="connsiteY54" fmla="*/ 166173 h 2457846"/>
                <a:gd name="connsiteX55" fmla="*/ 608663 w 1220474"/>
                <a:gd name="connsiteY55" fmla="*/ 16508 h 2457846"/>
                <a:gd name="connsiteX56" fmla="*/ 888063 w 1220474"/>
                <a:gd name="connsiteY56" fmla="*/ 3808 h 2457846"/>
                <a:gd name="connsiteX57" fmla="*/ 888063 w 1220474"/>
                <a:gd name="connsiteY57" fmla="*/ 3808 h 2457846"/>
                <a:gd name="connsiteX0" fmla="*/ 74093 w 1220474"/>
                <a:gd name="connsiteY0" fmla="*/ 1999466 h 2457846"/>
                <a:gd name="connsiteX1" fmla="*/ 236260 w 1220474"/>
                <a:gd name="connsiteY1" fmla="*/ 2080942 h 2457846"/>
                <a:gd name="connsiteX2" fmla="*/ 405463 w 1220474"/>
                <a:gd name="connsiteY2" fmla="*/ 2137408 h 2457846"/>
                <a:gd name="connsiteX3" fmla="*/ 248764 w 1220474"/>
                <a:gd name="connsiteY3" fmla="*/ 2046945 h 2457846"/>
                <a:gd name="connsiteX4" fmla="*/ 83860 w 1220474"/>
                <a:gd name="connsiteY4" fmla="*/ 1927173 h 2457846"/>
                <a:gd name="connsiteX5" fmla="*/ 1798 w 1220474"/>
                <a:gd name="connsiteY5" fmla="*/ 1726514 h 2457846"/>
                <a:gd name="connsiteX6" fmla="*/ 157547 w 1220474"/>
                <a:gd name="connsiteY6" fmla="*/ 852272 h 2457846"/>
                <a:gd name="connsiteX7" fmla="*/ 245261 w 1220474"/>
                <a:gd name="connsiteY7" fmla="*/ 904496 h 2457846"/>
                <a:gd name="connsiteX8" fmla="*/ 347516 w 1220474"/>
                <a:gd name="connsiteY8" fmla="*/ 913227 h 2457846"/>
                <a:gd name="connsiteX9" fmla="*/ 473532 w 1220474"/>
                <a:gd name="connsiteY9" fmla="*/ 855725 h 2457846"/>
                <a:gd name="connsiteX10" fmla="*/ 500029 w 1220474"/>
                <a:gd name="connsiteY10" fmla="*/ 742520 h 2457846"/>
                <a:gd name="connsiteX11" fmla="*/ 595963 w 1220474"/>
                <a:gd name="connsiteY11" fmla="*/ 778899 h 2457846"/>
                <a:gd name="connsiteX12" fmla="*/ 560329 w 1220474"/>
                <a:gd name="connsiteY12" fmla="*/ 1017208 h 2457846"/>
                <a:gd name="connsiteX13" fmla="*/ 580333 w 1220474"/>
                <a:gd name="connsiteY13" fmla="*/ 1152474 h 2457846"/>
                <a:gd name="connsiteX14" fmla="*/ 646763 w 1220474"/>
                <a:gd name="connsiteY14" fmla="*/ 1311908 h 2457846"/>
                <a:gd name="connsiteX15" fmla="*/ 748363 w 1220474"/>
                <a:gd name="connsiteY15" fmla="*/ 1388108 h 2457846"/>
                <a:gd name="connsiteX16" fmla="*/ 799163 w 1220474"/>
                <a:gd name="connsiteY16" fmla="*/ 1515108 h 2457846"/>
                <a:gd name="connsiteX17" fmla="*/ 820264 w 1220474"/>
                <a:gd name="connsiteY17" fmla="*/ 1705413 h 2457846"/>
                <a:gd name="connsiteX18" fmla="*/ 783728 w 1220474"/>
                <a:gd name="connsiteY18" fmla="*/ 1889075 h 2457846"/>
                <a:gd name="connsiteX19" fmla="*/ 687989 w 1220474"/>
                <a:gd name="connsiteY19" fmla="*/ 2114157 h 2457846"/>
                <a:gd name="connsiteX20" fmla="*/ 816996 w 1220474"/>
                <a:gd name="connsiteY20" fmla="*/ 1929009 h 2457846"/>
                <a:gd name="connsiteX21" fmla="*/ 858364 w 1220474"/>
                <a:gd name="connsiteY21" fmla="*/ 2233342 h 2457846"/>
                <a:gd name="connsiteX22" fmla="*/ 892166 w 1220474"/>
                <a:gd name="connsiteY22" fmla="*/ 2457643 h 2457846"/>
                <a:gd name="connsiteX23" fmla="*/ 876731 w 1220474"/>
                <a:gd name="connsiteY23" fmla="*/ 2195437 h 2457846"/>
                <a:gd name="connsiteX24" fmla="*/ 868524 w 1220474"/>
                <a:gd name="connsiteY24" fmla="*/ 1915842 h 2457846"/>
                <a:gd name="connsiteX25" fmla="*/ 881225 w 1220474"/>
                <a:gd name="connsiteY25" fmla="*/ 1539140 h 2457846"/>
                <a:gd name="connsiteX26" fmla="*/ 917957 w 1220474"/>
                <a:gd name="connsiteY26" fmla="*/ 1426208 h 2457846"/>
                <a:gd name="connsiteX27" fmla="*/ 985808 w 1220474"/>
                <a:gd name="connsiteY27" fmla="*/ 1612484 h 2457846"/>
                <a:gd name="connsiteX28" fmla="*/ 1056147 w 1220474"/>
                <a:gd name="connsiteY28" fmla="*/ 1837568 h 2457846"/>
                <a:gd name="connsiteX29" fmla="*/ 1147729 w 1220474"/>
                <a:gd name="connsiteY29" fmla="*/ 2051049 h 2457846"/>
                <a:gd name="connsiteX30" fmla="*/ 1070215 w 1220474"/>
                <a:gd name="connsiteY30" fmla="*/ 1767229 h 2457846"/>
                <a:gd name="connsiteX31" fmla="*/ 1019166 w 1220474"/>
                <a:gd name="connsiteY31" fmla="*/ 1575091 h 2457846"/>
                <a:gd name="connsiteX32" fmla="*/ 929094 w 1220474"/>
                <a:gd name="connsiteY32" fmla="*/ 1330273 h 2457846"/>
                <a:gd name="connsiteX33" fmla="*/ 898027 w 1220474"/>
                <a:gd name="connsiteY33" fmla="*/ 1214214 h 2457846"/>
                <a:gd name="connsiteX34" fmla="*/ 886695 w 1220474"/>
                <a:gd name="connsiteY34" fmla="*/ 1059275 h 2457846"/>
                <a:gd name="connsiteX35" fmla="*/ 795256 w 1220474"/>
                <a:gd name="connsiteY35" fmla="*/ 925633 h 2457846"/>
                <a:gd name="connsiteX36" fmla="*/ 1015063 w 1220474"/>
                <a:gd name="connsiteY36" fmla="*/ 1159508 h 2457846"/>
                <a:gd name="connsiteX37" fmla="*/ 1015063 w 1220474"/>
                <a:gd name="connsiteY37" fmla="*/ 1159508 h 2457846"/>
                <a:gd name="connsiteX38" fmla="*/ 1070215 w 1220474"/>
                <a:gd name="connsiteY38" fmla="*/ 1324097 h 2457846"/>
                <a:gd name="connsiteX39" fmla="*/ 1135029 w 1220474"/>
                <a:gd name="connsiteY39" fmla="*/ 1653049 h 2457846"/>
                <a:gd name="connsiteX40" fmla="*/ 1219435 w 1220474"/>
                <a:gd name="connsiteY40" fmla="*/ 2178634 h 2457846"/>
                <a:gd name="connsiteX41" fmla="*/ 1178795 w 1220474"/>
                <a:gd name="connsiteY41" fmla="*/ 1660279 h 2457846"/>
                <a:gd name="connsiteX42" fmla="*/ 1129558 w 1220474"/>
                <a:gd name="connsiteY42" fmla="*/ 1362902 h 2457846"/>
                <a:gd name="connsiteX43" fmla="*/ 1085597 w 1220474"/>
                <a:gd name="connsiteY43" fmla="*/ 1137039 h 2457846"/>
                <a:gd name="connsiteX44" fmla="*/ 1209088 w 1220474"/>
                <a:gd name="connsiteY44" fmla="*/ 1197732 h 2457846"/>
                <a:gd name="connsiteX45" fmla="*/ 1209801 w 1220474"/>
                <a:gd name="connsiteY45" fmla="*/ 1165178 h 2457846"/>
                <a:gd name="connsiteX46" fmla="*/ 1091263 w 1220474"/>
                <a:gd name="connsiteY46" fmla="*/ 1069241 h 2457846"/>
                <a:gd name="connsiteX47" fmla="*/ 999430 w 1220474"/>
                <a:gd name="connsiteY47" fmla="*/ 921333 h 2457846"/>
                <a:gd name="connsiteX48" fmla="*/ 841367 w 1220474"/>
                <a:gd name="connsiteY48" fmla="*/ 726535 h 2457846"/>
                <a:gd name="connsiteX49" fmla="*/ 609539 w 1220474"/>
                <a:gd name="connsiteY49" fmla="*/ 709315 h 2457846"/>
                <a:gd name="connsiteX50" fmla="*/ 511579 w 1220474"/>
                <a:gd name="connsiteY50" fmla="*/ 693959 h 2457846"/>
                <a:gd name="connsiteX51" fmla="*/ 488013 w 1220474"/>
                <a:gd name="connsiteY51" fmla="*/ 603165 h 2457846"/>
                <a:gd name="connsiteX52" fmla="*/ 440827 w 1220474"/>
                <a:gd name="connsiteY52" fmla="*/ 389824 h 2457846"/>
                <a:gd name="connsiteX53" fmla="*/ 483031 w 1220474"/>
                <a:gd name="connsiteY53" fmla="*/ 166173 h 2457846"/>
                <a:gd name="connsiteX54" fmla="*/ 608663 w 1220474"/>
                <a:gd name="connsiteY54" fmla="*/ 16508 h 2457846"/>
                <a:gd name="connsiteX55" fmla="*/ 888063 w 1220474"/>
                <a:gd name="connsiteY55" fmla="*/ 3808 h 2457846"/>
                <a:gd name="connsiteX56" fmla="*/ 888063 w 1220474"/>
                <a:gd name="connsiteY56" fmla="*/ 3808 h 2457846"/>
                <a:gd name="connsiteX0" fmla="*/ 236260 w 1220474"/>
                <a:gd name="connsiteY0" fmla="*/ 2080942 h 2457846"/>
                <a:gd name="connsiteX1" fmla="*/ 405463 w 1220474"/>
                <a:gd name="connsiteY1" fmla="*/ 2137408 h 2457846"/>
                <a:gd name="connsiteX2" fmla="*/ 248764 w 1220474"/>
                <a:gd name="connsiteY2" fmla="*/ 2046945 h 2457846"/>
                <a:gd name="connsiteX3" fmla="*/ 83860 w 1220474"/>
                <a:gd name="connsiteY3" fmla="*/ 1927173 h 2457846"/>
                <a:gd name="connsiteX4" fmla="*/ 1798 w 1220474"/>
                <a:gd name="connsiteY4" fmla="*/ 1726514 h 2457846"/>
                <a:gd name="connsiteX5" fmla="*/ 157547 w 1220474"/>
                <a:gd name="connsiteY5" fmla="*/ 852272 h 2457846"/>
                <a:gd name="connsiteX6" fmla="*/ 245261 w 1220474"/>
                <a:gd name="connsiteY6" fmla="*/ 904496 h 2457846"/>
                <a:gd name="connsiteX7" fmla="*/ 347516 w 1220474"/>
                <a:gd name="connsiteY7" fmla="*/ 913227 h 2457846"/>
                <a:gd name="connsiteX8" fmla="*/ 473532 w 1220474"/>
                <a:gd name="connsiteY8" fmla="*/ 855725 h 2457846"/>
                <a:gd name="connsiteX9" fmla="*/ 500029 w 1220474"/>
                <a:gd name="connsiteY9" fmla="*/ 742520 h 2457846"/>
                <a:gd name="connsiteX10" fmla="*/ 595963 w 1220474"/>
                <a:gd name="connsiteY10" fmla="*/ 778899 h 2457846"/>
                <a:gd name="connsiteX11" fmla="*/ 560329 w 1220474"/>
                <a:gd name="connsiteY11" fmla="*/ 1017208 h 2457846"/>
                <a:gd name="connsiteX12" fmla="*/ 580333 w 1220474"/>
                <a:gd name="connsiteY12" fmla="*/ 1152474 h 2457846"/>
                <a:gd name="connsiteX13" fmla="*/ 646763 w 1220474"/>
                <a:gd name="connsiteY13" fmla="*/ 1311908 h 2457846"/>
                <a:gd name="connsiteX14" fmla="*/ 748363 w 1220474"/>
                <a:gd name="connsiteY14" fmla="*/ 1388108 h 2457846"/>
                <a:gd name="connsiteX15" fmla="*/ 799163 w 1220474"/>
                <a:gd name="connsiteY15" fmla="*/ 1515108 h 2457846"/>
                <a:gd name="connsiteX16" fmla="*/ 820264 w 1220474"/>
                <a:gd name="connsiteY16" fmla="*/ 1705413 h 2457846"/>
                <a:gd name="connsiteX17" fmla="*/ 783728 w 1220474"/>
                <a:gd name="connsiteY17" fmla="*/ 1889075 h 2457846"/>
                <a:gd name="connsiteX18" fmla="*/ 687989 w 1220474"/>
                <a:gd name="connsiteY18" fmla="*/ 2114157 h 2457846"/>
                <a:gd name="connsiteX19" fmla="*/ 816996 w 1220474"/>
                <a:gd name="connsiteY19" fmla="*/ 1929009 h 2457846"/>
                <a:gd name="connsiteX20" fmla="*/ 858364 w 1220474"/>
                <a:gd name="connsiteY20" fmla="*/ 2233342 h 2457846"/>
                <a:gd name="connsiteX21" fmla="*/ 892166 w 1220474"/>
                <a:gd name="connsiteY21" fmla="*/ 2457643 h 2457846"/>
                <a:gd name="connsiteX22" fmla="*/ 876731 w 1220474"/>
                <a:gd name="connsiteY22" fmla="*/ 2195437 h 2457846"/>
                <a:gd name="connsiteX23" fmla="*/ 868524 w 1220474"/>
                <a:gd name="connsiteY23" fmla="*/ 1915842 h 2457846"/>
                <a:gd name="connsiteX24" fmla="*/ 881225 w 1220474"/>
                <a:gd name="connsiteY24" fmla="*/ 1539140 h 2457846"/>
                <a:gd name="connsiteX25" fmla="*/ 917957 w 1220474"/>
                <a:gd name="connsiteY25" fmla="*/ 1426208 h 2457846"/>
                <a:gd name="connsiteX26" fmla="*/ 985808 w 1220474"/>
                <a:gd name="connsiteY26" fmla="*/ 1612484 h 2457846"/>
                <a:gd name="connsiteX27" fmla="*/ 1056147 w 1220474"/>
                <a:gd name="connsiteY27" fmla="*/ 1837568 h 2457846"/>
                <a:gd name="connsiteX28" fmla="*/ 1147729 w 1220474"/>
                <a:gd name="connsiteY28" fmla="*/ 2051049 h 2457846"/>
                <a:gd name="connsiteX29" fmla="*/ 1070215 w 1220474"/>
                <a:gd name="connsiteY29" fmla="*/ 1767229 h 2457846"/>
                <a:gd name="connsiteX30" fmla="*/ 1019166 w 1220474"/>
                <a:gd name="connsiteY30" fmla="*/ 1575091 h 2457846"/>
                <a:gd name="connsiteX31" fmla="*/ 929094 w 1220474"/>
                <a:gd name="connsiteY31" fmla="*/ 1330273 h 2457846"/>
                <a:gd name="connsiteX32" fmla="*/ 898027 w 1220474"/>
                <a:gd name="connsiteY32" fmla="*/ 1214214 h 2457846"/>
                <a:gd name="connsiteX33" fmla="*/ 886695 w 1220474"/>
                <a:gd name="connsiteY33" fmla="*/ 1059275 h 2457846"/>
                <a:gd name="connsiteX34" fmla="*/ 795256 w 1220474"/>
                <a:gd name="connsiteY34" fmla="*/ 925633 h 2457846"/>
                <a:gd name="connsiteX35" fmla="*/ 1015063 w 1220474"/>
                <a:gd name="connsiteY35" fmla="*/ 1159508 h 2457846"/>
                <a:gd name="connsiteX36" fmla="*/ 1015063 w 1220474"/>
                <a:gd name="connsiteY36" fmla="*/ 1159508 h 2457846"/>
                <a:gd name="connsiteX37" fmla="*/ 1070215 w 1220474"/>
                <a:gd name="connsiteY37" fmla="*/ 1324097 h 2457846"/>
                <a:gd name="connsiteX38" fmla="*/ 1135029 w 1220474"/>
                <a:gd name="connsiteY38" fmla="*/ 1653049 h 2457846"/>
                <a:gd name="connsiteX39" fmla="*/ 1219435 w 1220474"/>
                <a:gd name="connsiteY39" fmla="*/ 2178634 h 2457846"/>
                <a:gd name="connsiteX40" fmla="*/ 1178795 w 1220474"/>
                <a:gd name="connsiteY40" fmla="*/ 1660279 h 2457846"/>
                <a:gd name="connsiteX41" fmla="*/ 1129558 w 1220474"/>
                <a:gd name="connsiteY41" fmla="*/ 1362902 h 2457846"/>
                <a:gd name="connsiteX42" fmla="*/ 1085597 w 1220474"/>
                <a:gd name="connsiteY42" fmla="*/ 1137039 h 2457846"/>
                <a:gd name="connsiteX43" fmla="*/ 1209088 w 1220474"/>
                <a:gd name="connsiteY43" fmla="*/ 1197732 h 2457846"/>
                <a:gd name="connsiteX44" fmla="*/ 1209801 w 1220474"/>
                <a:gd name="connsiteY44" fmla="*/ 1165178 h 2457846"/>
                <a:gd name="connsiteX45" fmla="*/ 1091263 w 1220474"/>
                <a:gd name="connsiteY45" fmla="*/ 1069241 h 2457846"/>
                <a:gd name="connsiteX46" fmla="*/ 999430 w 1220474"/>
                <a:gd name="connsiteY46" fmla="*/ 921333 h 2457846"/>
                <a:gd name="connsiteX47" fmla="*/ 841367 w 1220474"/>
                <a:gd name="connsiteY47" fmla="*/ 726535 h 2457846"/>
                <a:gd name="connsiteX48" fmla="*/ 609539 w 1220474"/>
                <a:gd name="connsiteY48" fmla="*/ 709315 h 2457846"/>
                <a:gd name="connsiteX49" fmla="*/ 511579 w 1220474"/>
                <a:gd name="connsiteY49" fmla="*/ 693959 h 2457846"/>
                <a:gd name="connsiteX50" fmla="*/ 488013 w 1220474"/>
                <a:gd name="connsiteY50" fmla="*/ 603165 h 2457846"/>
                <a:gd name="connsiteX51" fmla="*/ 440827 w 1220474"/>
                <a:gd name="connsiteY51" fmla="*/ 389824 h 2457846"/>
                <a:gd name="connsiteX52" fmla="*/ 483031 w 1220474"/>
                <a:gd name="connsiteY52" fmla="*/ 166173 h 2457846"/>
                <a:gd name="connsiteX53" fmla="*/ 608663 w 1220474"/>
                <a:gd name="connsiteY53" fmla="*/ 16508 h 2457846"/>
                <a:gd name="connsiteX54" fmla="*/ 888063 w 1220474"/>
                <a:gd name="connsiteY54" fmla="*/ 3808 h 2457846"/>
                <a:gd name="connsiteX55" fmla="*/ 888063 w 1220474"/>
                <a:gd name="connsiteY55" fmla="*/ 3808 h 2457846"/>
                <a:gd name="connsiteX0" fmla="*/ 405463 w 1220474"/>
                <a:gd name="connsiteY0" fmla="*/ 2137408 h 2457846"/>
                <a:gd name="connsiteX1" fmla="*/ 248764 w 1220474"/>
                <a:gd name="connsiteY1" fmla="*/ 2046945 h 2457846"/>
                <a:gd name="connsiteX2" fmla="*/ 83860 w 1220474"/>
                <a:gd name="connsiteY2" fmla="*/ 1927173 h 2457846"/>
                <a:gd name="connsiteX3" fmla="*/ 1798 w 1220474"/>
                <a:gd name="connsiteY3" fmla="*/ 1726514 h 2457846"/>
                <a:gd name="connsiteX4" fmla="*/ 157547 w 1220474"/>
                <a:gd name="connsiteY4" fmla="*/ 852272 h 2457846"/>
                <a:gd name="connsiteX5" fmla="*/ 245261 w 1220474"/>
                <a:gd name="connsiteY5" fmla="*/ 904496 h 2457846"/>
                <a:gd name="connsiteX6" fmla="*/ 347516 w 1220474"/>
                <a:gd name="connsiteY6" fmla="*/ 913227 h 2457846"/>
                <a:gd name="connsiteX7" fmla="*/ 473532 w 1220474"/>
                <a:gd name="connsiteY7" fmla="*/ 855725 h 2457846"/>
                <a:gd name="connsiteX8" fmla="*/ 500029 w 1220474"/>
                <a:gd name="connsiteY8" fmla="*/ 742520 h 2457846"/>
                <a:gd name="connsiteX9" fmla="*/ 595963 w 1220474"/>
                <a:gd name="connsiteY9" fmla="*/ 778899 h 2457846"/>
                <a:gd name="connsiteX10" fmla="*/ 560329 w 1220474"/>
                <a:gd name="connsiteY10" fmla="*/ 1017208 h 2457846"/>
                <a:gd name="connsiteX11" fmla="*/ 580333 w 1220474"/>
                <a:gd name="connsiteY11" fmla="*/ 1152474 h 2457846"/>
                <a:gd name="connsiteX12" fmla="*/ 646763 w 1220474"/>
                <a:gd name="connsiteY12" fmla="*/ 1311908 h 2457846"/>
                <a:gd name="connsiteX13" fmla="*/ 748363 w 1220474"/>
                <a:gd name="connsiteY13" fmla="*/ 1388108 h 2457846"/>
                <a:gd name="connsiteX14" fmla="*/ 799163 w 1220474"/>
                <a:gd name="connsiteY14" fmla="*/ 1515108 h 2457846"/>
                <a:gd name="connsiteX15" fmla="*/ 820264 w 1220474"/>
                <a:gd name="connsiteY15" fmla="*/ 1705413 h 2457846"/>
                <a:gd name="connsiteX16" fmla="*/ 783728 w 1220474"/>
                <a:gd name="connsiteY16" fmla="*/ 1889075 h 2457846"/>
                <a:gd name="connsiteX17" fmla="*/ 687989 w 1220474"/>
                <a:gd name="connsiteY17" fmla="*/ 2114157 h 2457846"/>
                <a:gd name="connsiteX18" fmla="*/ 816996 w 1220474"/>
                <a:gd name="connsiteY18" fmla="*/ 1929009 h 2457846"/>
                <a:gd name="connsiteX19" fmla="*/ 858364 w 1220474"/>
                <a:gd name="connsiteY19" fmla="*/ 2233342 h 2457846"/>
                <a:gd name="connsiteX20" fmla="*/ 892166 w 1220474"/>
                <a:gd name="connsiteY20" fmla="*/ 2457643 h 2457846"/>
                <a:gd name="connsiteX21" fmla="*/ 876731 w 1220474"/>
                <a:gd name="connsiteY21" fmla="*/ 2195437 h 2457846"/>
                <a:gd name="connsiteX22" fmla="*/ 868524 w 1220474"/>
                <a:gd name="connsiteY22" fmla="*/ 1915842 h 2457846"/>
                <a:gd name="connsiteX23" fmla="*/ 881225 w 1220474"/>
                <a:gd name="connsiteY23" fmla="*/ 1539140 h 2457846"/>
                <a:gd name="connsiteX24" fmla="*/ 917957 w 1220474"/>
                <a:gd name="connsiteY24" fmla="*/ 1426208 h 2457846"/>
                <a:gd name="connsiteX25" fmla="*/ 985808 w 1220474"/>
                <a:gd name="connsiteY25" fmla="*/ 1612484 h 2457846"/>
                <a:gd name="connsiteX26" fmla="*/ 1056147 w 1220474"/>
                <a:gd name="connsiteY26" fmla="*/ 1837568 h 2457846"/>
                <a:gd name="connsiteX27" fmla="*/ 1147729 w 1220474"/>
                <a:gd name="connsiteY27" fmla="*/ 2051049 h 2457846"/>
                <a:gd name="connsiteX28" fmla="*/ 1070215 w 1220474"/>
                <a:gd name="connsiteY28" fmla="*/ 1767229 h 2457846"/>
                <a:gd name="connsiteX29" fmla="*/ 1019166 w 1220474"/>
                <a:gd name="connsiteY29" fmla="*/ 1575091 h 2457846"/>
                <a:gd name="connsiteX30" fmla="*/ 929094 w 1220474"/>
                <a:gd name="connsiteY30" fmla="*/ 1330273 h 2457846"/>
                <a:gd name="connsiteX31" fmla="*/ 898027 w 1220474"/>
                <a:gd name="connsiteY31" fmla="*/ 1214214 h 2457846"/>
                <a:gd name="connsiteX32" fmla="*/ 886695 w 1220474"/>
                <a:gd name="connsiteY32" fmla="*/ 1059275 h 2457846"/>
                <a:gd name="connsiteX33" fmla="*/ 795256 w 1220474"/>
                <a:gd name="connsiteY33" fmla="*/ 925633 h 2457846"/>
                <a:gd name="connsiteX34" fmla="*/ 1015063 w 1220474"/>
                <a:gd name="connsiteY34" fmla="*/ 1159508 h 2457846"/>
                <a:gd name="connsiteX35" fmla="*/ 1015063 w 1220474"/>
                <a:gd name="connsiteY35" fmla="*/ 1159508 h 2457846"/>
                <a:gd name="connsiteX36" fmla="*/ 1070215 w 1220474"/>
                <a:gd name="connsiteY36" fmla="*/ 1324097 h 2457846"/>
                <a:gd name="connsiteX37" fmla="*/ 1135029 w 1220474"/>
                <a:gd name="connsiteY37" fmla="*/ 1653049 h 2457846"/>
                <a:gd name="connsiteX38" fmla="*/ 1219435 w 1220474"/>
                <a:gd name="connsiteY38" fmla="*/ 2178634 h 2457846"/>
                <a:gd name="connsiteX39" fmla="*/ 1178795 w 1220474"/>
                <a:gd name="connsiteY39" fmla="*/ 1660279 h 2457846"/>
                <a:gd name="connsiteX40" fmla="*/ 1129558 w 1220474"/>
                <a:gd name="connsiteY40" fmla="*/ 1362902 h 2457846"/>
                <a:gd name="connsiteX41" fmla="*/ 1085597 w 1220474"/>
                <a:gd name="connsiteY41" fmla="*/ 1137039 h 2457846"/>
                <a:gd name="connsiteX42" fmla="*/ 1209088 w 1220474"/>
                <a:gd name="connsiteY42" fmla="*/ 1197732 h 2457846"/>
                <a:gd name="connsiteX43" fmla="*/ 1209801 w 1220474"/>
                <a:gd name="connsiteY43" fmla="*/ 1165178 h 2457846"/>
                <a:gd name="connsiteX44" fmla="*/ 1091263 w 1220474"/>
                <a:gd name="connsiteY44" fmla="*/ 1069241 h 2457846"/>
                <a:gd name="connsiteX45" fmla="*/ 999430 w 1220474"/>
                <a:gd name="connsiteY45" fmla="*/ 921333 h 2457846"/>
                <a:gd name="connsiteX46" fmla="*/ 841367 w 1220474"/>
                <a:gd name="connsiteY46" fmla="*/ 726535 h 2457846"/>
                <a:gd name="connsiteX47" fmla="*/ 609539 w 1220474"/>
                <a:gd name="connsiteY47" fmla="*/ 709315 h 2457846"/>
                <a:gd name="connsiteX48" fmla="*/ 511579 w 1220474"/>
                <a:gd name="connsiteY48" fmla="*/ 693959 h 2457846"/>
                <a:gd name="connsiteX49" fmla="*/ 488013 w 1220474"/>
                <a:gd name="connsiteY49" fmla="*/ 603165 h 2457846"/>
                <a:gd name="connsiteX50" fmla="*/ 440827 w 1220474"/>
                <a:gd name="connsiteY50" fmla="*/ 389824 h 2457846"/>
                <a:gd name="connsiteX51" fmla="*/ 483031 w 1220474"/>
                <a:gd name="connsiteY51" fmla="*/ 166173 h 2457846"/>
                <a:gd name="connsiteX52" fmla="*/ 608663 w 1220474"/>
                <a:gd name="connsiteY52" fmla="*/ 16508 h 2457846"/>
                <a:gd name="connsiteX53" fmla="*/ 888063 w 1220474"/>
                <a:gd name="connsiteY53" fmla="*/ 3808 h 2457846"/>
                <a:gd name="connsiteX54" fmla="*/ 888063 w 1220474"/>
                <a:gd name="connsiteY54" fmla="*/ 3808 h 2457846"/>
                <a:gd name="connsiteX0" fmla="*/ 248764 w 1220474"/>
                <a:gd name="connsiteY0" fmla="*/ 2046945 h 2457846"/>
                <a:gd name="connsiteX1" fmla="*/ 83860 w 1220474"/>
                <a:gd name="connsiteY1" fmla="*/ 1927173 h 2457846"/>
                <a:gd name="connsiteX2" fmla="*/ 1798 w 1220474"/>
                <a:gd name="connsiteY2" fmla="*/ 1726514 h 2457846"/>
                <a:gd name="connsiteX3" fmla="*/ 157547 w 1220474"/>
                <a:gd name="connsiteY3" fmla="*/ 852272 h 2457846"/>
                <a:gd name="connsiteX4" fmla="*/ 245261 w 1220474"/>
                <a:gd name="connsiteY4" fmla="*/ 904496 h 2457846"/>
                <a:gd name="connsiteX5" fmla="*/ 347516 w 1220474"/>
                <a:gd name="connsiteY5" fmla="*/ 913227 h 2457846"/>
                <a:gd name="connsiteX6" fmla="*/ 473532 w 1220474"/>
                <a:gd name="connsiteY6" fmla="*/ 855725 h 2457846"/>
                <a:gd name="connsiteX7" fmla="*/ 500029 w 1220474"/>
                <a:gd name="connsiteY7" fmla="*/ 742520 h 2457846"/>
                <a:gd name="connsiteX8" fmla="*/ 595963 w 1220474"/>
                <a:gd name="connsiteY8" fmla="*/ 778899 h 2457846"/>
                <a:gd name="connsiteX9" fmla="*/ 560329 w 1220474"/>
                <a:gd name="connsiteY9" fmla="*/ 1017208 h 2457846"/>
                <a:gd name="connsiteX10" fmla="*/ 580333 w 1220474"/>
                <a:gd name="connsiteY10" fmla="*/ 1152474 h 2457846"/>
                <a:gd name="connsiteX11" fmla="*/ 646763 w 1220474"/>
                <a:gd name="connsiteY11" fmla="*/ 1311908 h 2457846"/>
                <a:gd name="connsiteX12" fmla="*/ 748363 w 1220474"/>
                <a:gd name="connsiteY12" fmla="*/ 1388108 h 2457846"/>
                <a:gd name="connsiteX13" fmla="*/ 799163 w 1220474"/>
                <a:gd name="connsiteY13" fmla="*/ 1515108 h 2457846"/>
                <a:gd name="connsiteX14" fmla="*/ 820264 w 1220474"/>
                <a:gd name="connsiteY14" fmla="*/ 1705413 h 2457846"/>
                <a:gd name="connsiteX15" fmla="*/ 783728 w 1220474"/>
                <a:gd name="connsiteY15" fmla="*/ 1889075 h 2457846"/>
                <a:gd name="connsiteX16" fmla="*/ 687989 w 1220474"/>
                <a:gd name="connsiteY16" fmla="*/ 2114157 h 2457846"/>
                <a:gd name="connsiteX17" fmla="*/ 816996 w 1220474"/>
                <a:gd name="connsiteY17" fmla="*/ 1929009 h 2457846"/>
                <a:gd name="connsiteX18" fmla="*/ 858364 w 1220474"/>
                <a:gd name="connsiteY18" fmla="*/ 2233342 h 2457846"/>
                <a:gd name="connsiteX19" fmla="*/ 892166 w 1220474"/>
                <a:gd name="connsiteY19" fmla="*/ 2457643 h 2457846"/>
                <a:gd name="connsiteX20" fmla="*/ 876731 w 1220474"/>
                <a:gd name="connsiteY20" fmla="*/ 2195437 h 2457846"/>
                <a:gd name="connsiteX21" fmla="*/ 868524 w 1220474"/>
                <a:gd name="connsiteY21" fmla="*/ 1915842 h 2457846"/>
                <a:gd name="connsiteX22" fmla="*/ 881225 w 1220474"/>
                <a:gd name="connsiteY22" fmla="*/ 1539140 h 2457846"/>
                <a:gd name="connsiteX23" fmla="*/ 917957 w 1220474"/>
                <a:gd name="connsiteY23" fmla="*/ 1426208 h 2457846"/>
                <a:gd name="connsiteX24" fmla="*/ 985808 w 1220474"/>
                <a:gd name="connsiteY24" fmla="*/ 1612484 h 2457846"/>
                <a:gd name="connsiteX25" fmla="*/ 1056147 w 1220474"/>
                <a:gd name="connsiteY25" fmla="*/ 1837568 h 2457846"/>
                <a:gd name="connsiteX26" fmla="*/ 1147729 w 1220474"/>
                <a:gd name="connsiteY26" fmla="*/ 2051049 h 2457846"/>
                <a:gd name="connsiteX27" fmla="*/ 1070215 w 1220474"/>
                <a:gd name="connsiteY27" fmla="*/ 1767229 h 2457846"/>
                <a:gd name="connsiteX28" fmla="*/ 1019166 w 1220474"/>
                <a:gd name="connsiteY28" fmla="*/ 1575091 h 2457846"/>
                <a:gd name="connsiteX29" fmla="*/ 929094 w 1220474"/>
                <a:gd name="connsiteY29" fmla="*/ 1330273 h 2457846"/>
                <a:gd name="connsiteX30" fmla="*/ 898027 w 1220474"/>
                <a:gd name="connsiteY30" fmla="*/ 1214214 h 2457846"/>
                <a:gd name="connsiteX31" fmla="*/ 886695 w 1220474"/>
                <a:gd name="connsiteY31" fmla="*/ 1059275 h 2457846"/>
                <a:gd name="connsiteX32" fmla="*/ 795256 w 1220474"/>
                <a:gd name="connsiteY32" fmla="*/ 925633 h 2457846"/>
                <a:gd name="connsiteX33" fmla="*/ 1015063 w 1220474"/>
                <a:gd name="connsiteY33" fmla="*/ 1159508 h 2457846"/>
                <a:gd name="connsiteX34" fmla="*/ 1015063 w 1220474"/>
                <a:gd name="connsiteY34" fmla="*/ 1159508 h 2457846"/>
                <a:gd name="connsiteX35" fmla="*/ 1070215 w 1220474"/>
                <a:gd name="connsiteY35" fmla="*/ 1324097 h 2457846"/>
                <a:gd name="connsiteX36" fmla="*/ 1135029 w 1220474"/>
                <a:gd name="connsiteY36" fmla="*/ 1653049 h 2457846"/>
                <a:gd name="connsiteX37" fmla="*/ 1219435 w 1220474"/>
                <a:gd name="connsiteY37" fmla="*/ 2178634 h 2457846"/>
                <a:gd name="connsiteX38" fmla="*/ 1178795 w 1220474"/>
                <a:gd name="connsiteY38" fmla="*/ 1660279 h 2457846"/>
                <a:gd name="connsiteX39" fmla="*/ 1129558 w 1220474"/>
                <a:gd name="connsiteY39" fmla="*/ 1362902 h 2457846"/>
                <a:gd name="connsiteX40" fmla="*/ 1085597 w 1220474"/>
                <a:gd name="connsiteY40" fmla="*/ 1137039 h 2457846"/>
                <a:gd name="connsiteX41" fmla="*/ 1209088 w 1220474"/>
                <a:gd name="connsiteY41" fmla="*/ 1197732 h 2457846"/>
                <a:gd name="connsiteX42" fmla="*/ 1209801 w 1220474"/>
                <a:gd name="connsiteY42" fmla="*/ 1165178 h 2457846"/>
                <a:gd name="connsiteX43" fmla="*/ 1091263 w 1220474"/>
                <a:gd name="connsiteY43" fmla="*/ 1069241 h 2457846"/>
                <a:gd name="connsiteX44" fmla="*/ 999430 w 1220474"/>
                <a:gd name="connsiteY44" fmla="*/ 921333 h 2457846"/>
                <a:gd name="connsiteX45" fmla="*/ 841367 w 1220474"/>
                <a:gd name="connsiteY45" fmla="*/ 726535 h 2457846"/>
                <a:gd name="connsiteX46" fmla="*/ 609539 w 1220474"/>
                <a:gd name="connsiteY46" fmla="*/ 709315 h 2457846"/>
                <a:gd name="connsiteX47" fmla="*/ 511579 w 1220474"/>
                <a:gd name="connsiteY47" fmla="*/ 693959 h 2457846"/>
                <a:gd name="connsiteX48" fmla="*/ 488013 w 1220474"/>
                <a:gd name="connsiteY48" fmla="*/ 603165 h 2457846"/>
                <a:gd name="connsiteX49" fmla="*/ 440827 w 1220474"/>
                <a:gd name="connsiteY49" fmla="*/ 389824 h 2457846"/>
                <a:gd name="connsiteX50" fmla="*/ 483031 w 1220474"/>
                <a:gd name="connsiteY50" fmla="*/ 166173 h 2457846"/>
                <a:gd name="connsiteX51" fmla="*/ 608663 w 1220474"/>
                <a:gd name="connsiteY51" fmla="*/ 16508 h 2457846"/>
                <a:gd name="connsiteX52" fmla="*/ 888063 w 1220474"/>
                <a:gd name="connsiteY52" fmla="*/ 3808 h 2457846"/>
                <a:gd name="connsiteX53" fmla="*/ 888063 w 1220474"/>
                <a:gd name="connsiteY53" fmla="*/ 3808 h 2457846"/>
                <a:gd name="connsiteX0" fmla="*/ 83860 w 1220474"/>
                <a:gd name="connsiteY0" fmla="*/ 1927173 h 2457846"/>
                <a:gd name="connsiteX1" fmla="*/ 1798 w 1220474"/>
                <a:gd name="connsiteY1" fmla="*/ 1726514 h 2457846"/>
                <a:gd name="connsiteX2" fmla="*/ 157547 w 1220474"/>
                <a:gd name="connsiteY2" fmla="*/ 852272 h 2457846"/>
                <a:gd name="connsiteX3" fmla="*/ 245261 w 1220474"/>
                <a:gd name="connsiteY3" fmla="*/ 904496 h 2457846"/>
                <a:gd name="connsiteX4" fmla="*/ 347516 w 1220474"/>
                <a:gd name="connsiteY4" fmla="*/ 913227 h 2457846"/>
                <a:gd name="connsiteX5" fmla="*/ 473532 w 1220474"/>
                <a:gd name="connsiteY5" fmla="*/ 855725 h 2457846"/>
                <a:gd name="connsiteX6" fmla="*/ 500029 w 1220474"/>
                <a:gd name="connsiteY6" fmla="*/ 742520 h 2457846"/>
                <a:gd name="connsiteX7" fmla="*/ 595963 w 1220474"/>
                <a:gd name="connsiteY7" fmla="*/ 778899 h 2457846"/>
                <a:gd name="connsiteX8" fmla="*/ 560329 w 1220474"/>
                <a:gd name="connsiteY8" fmla="*/ 1017208 h 2457846"/>
                <a:gd name="connsiteX9" fmla="*/ 580333 w 1220474"/>
                <a:gd name="connsiteY9" fmla="*/ 1152474 h 2457846"/>
                <a:gd name="connsiteX10" fmla="*/ 646763 w 1220474"/>
                <a:gd name="connsiteY10" fmla="*/ 1311908 h 2457846"/>
                <a:gd name="connsiteX11" fmla="*/ 748363 w 1220474"/>
                <a:gd name="connsiteY11" fmla="*/ 1388108 h 2457846"/>
                <a:gd name="connsiteX12" fmla="*/ 799163 w 1220474"/>
                <a:gd name="connsiteY12" fmla="*/ 1515108 h 2457846"/>
                <a:gd name="connsiteX13" fmla="*/ 820264 w 1220474"/>
                <a:gd name="connsiteY13" fmla="*/ 1705413 h 2457846"/>
                <a:gd name="connsiteX14" fmla="*/ 783728 w 1220474"/>
                <a:gd name="connsiteY14" fmla="*/ 1889075 h 2457846"/>
                <a:gd name="connsiteX15" fmla="*/ 687989 w 1220474"/>
                <a:gd name="connsiteY15" fmla="*/ 2114157 h 2457846"/>
                <a:gd name="connsiteX16" fmla="*/ 816996 w 1220474"/>
                <a:gd name="connsiteY16" fmla="*/ 1929009 h 2457846"/>
                <a:gd name="connsiteX17" fmla="*/ 858364 w 1220474"/>
                <a:gd name="connsiteY17" fmla="*/ 2233342 h 2457846"/>
                <a:gd name="connsiteX18" fmla="*/ 892166 w 1220474"/>
                <a:gd name="connsiteY18" fmla="*/ 2457643 h 2457846"/>
                <a:gd name="connsiteX19" fmla="*/ 876731 w 1220474"/>
                <a:gd name="connsiteY19" fmla="*/ 2195437 h 2457846"/>
                <a:gd name="connsiteX20" fmla="*/ 868524 w 1220474"/>
                <a:gd name="connsiteY20" fmla="*/ 1915842 h 2457846"/>
                <a:gd name="connsiteX21" fmla="*/ 881225 w 1220474"/>
                <a:gd name="connsiteY21" fmla="*/ 1539140 h 2457846"/>
                <a:gd name="connsiteX22" fmla="*/ 917957 w 1220474"/>
                <a:gd name="connsiteY22" fmla="*/ 1426208 h 2457846"/>
                <a:gd name="connsiteX23" fmla="*/ 985808 w 1220474"/>
                <a:gd name="connsiteY23" fmla="*/ 1612484 h 2457846"/>
                <a:gd name="connsiteX24" fmla="*/ 1056147 w 1220474"/>
                <a:gd name="connsiteY24" fmla="*/ 1837568 h 2457846"/>
                <a:gd name="connsiteX25" fmla="*/ 1147729 w 1220474"/>
                <a:gd name="connsiteY25" fmla="*/ 2051049 h 2457846"/>
                <a:gd name="connsiteX26" fmla="*/ 1070215 w 1220474"/>
                <a:gd name="connsiteY26" fmla="*/ 1767229 h 2457846"/>
                <a:gd name="connsiteX27" fmla="*/ 1019166 w 1220474"/>
                <a:gd name="connsiteY27" fmla="*/ 1575091 h 2457846"/>
                <a:gd name="connsiteX28" fmla="*/ 929094 w 1220474"/>
                <a:gd name="connsiteY28" fmla="*/ 1330273 h 2457846"/>
                <a:gd name="connsiteX29" fmla="*/ 898027 w 1220474"/>
                <a:gd name="connsiteY29" fmla="*/ 1214214 h 2457846"/>
                <a:gd name="connsiteX30" fmla="*/ 886695 w 1220474"/>
                <a:gd name="connsiteY30" fmla="*/ 1059275 h 2457846"/>
                <a:gd name="connsiteX31" fmla="*/ 795256 w 1220474"/>
                <a:gd name="connsiteY31" fmla="*/ 925633 h 2457846"/>
                <a:gd name="connsiteX32" fmla="*/ 1015063 w 1220474"/>
                <a:gd name="connsiteY32" fmla="*/ 1159508 h 2457846"/>
                <a:gd name="connsiteX33" fmla="*/ 1015063 w 1220474"/>
                <a:gd name="connsiteY33" fmla="*/ 1159508 h 2457846"/>
                <a:gd name="connsiteX34" fmla="*/ 1070215 w 1220474"/>
                <a:gd name="connsiteY34" fmla="*/ 1324097 h 2457846"/>
                <a:gd name="connsiteX35" fmla="*/ 1135029 w 1220474"/>
                <a:gd name="connsiteY35" fmla="*/ 1653049 h 2457846"/>
                <a:gd name="connsiteX36" fmla="*/ 1219435 w 1220474"/>
                <a:gd name="connsiteY36" fmla="*/ 2178634 h 2457846"/>
                <a:gd name="connsiteX37" fmla="*/ 1178795 w 1220474"/>
                <a:gd name="connsiteY37" fmla="*/ 1660279 h 2457846"/>
                <a:gd name="connsiteX38" fmla="*/ 1129558 w 1220474"/>
                <a:gd name="connsiteY38" fmla="*/ 1362902 h 2457846"/>
                <a:gd name="connsiteX39" fmla="*/ 1085597 w 1220474"/>
                <a:gd name="connsiteY39" fmla="*/ 1137039 h 2457846"/>
                <a:gd name="connsiteX40" fmla="*/ 1209088 w 1220474"/>
                <a:gd name="connsiteY40" fmla="*/ 1197732 h 2457846"/>
                <a:gd name="connsiteX41" fmla="*/ 1209801 w 1220474"/>
                <a:gd name="connsiteY41" fmla="*/ 1165178 h 2457846"/>
                <a:gd name="connsiteX42" fmla="*/ 1091263 w 1220474"/>
                <a:gd name="connsiteY42" fmla="*/ 1069241 h 2457846"/>
                <a:gd name="connsiteX43" fmla="*/ 999430 w 1220474"/>
                <a:gd name="connsiteY43" fmla="*/ 921333 h 2457846"/>
                <a:gd name="connsiteX44" fmla="*/ 841367 w 1220474"/>
                <a:gd name="connsiteY44" fmla="*/ 726535 h 2457846"/>
                <a:gd name="connsiteX45" fmla="*/ 609539 w 1220474"/>
                <a:gd name="connsiteY45" fmla="*/ 709315 h 2457846"/>
                <a:gd name="connsiteX46" fmla="*/ 511579 w 1220474"/>
                <a:gd name="connsiteY46" fmla="*/ 693959 h 2457846"/>
                <a:gd name="connsiteX47" fmla="*/ 488013 w 1220474"/>
                <a:gd name="connsiteY47" fmla="*/ 603165 h 2457846"/>
                <a:gd name="connsiteX48" fmla="*/ 440827 w 1220474"/>
                <a:gd name="connsiteY48" fmla="*/ 389824 h 2457846"/>
                <a:gd name="connsiteX49" fmla="*/ 483031 w 1220474"/>
                <a:gd name="connsiteY49" fmla="*/ 166173 h 2457846"/>
                <a:gd name="connsiteX50" fmla="*/ 608663 w 1220474"/>
                <a:gd name="connsiteY50" fmla="*/ 16508 h 2457846"/>
                <a:gd name="connsiteX51" fmla="*/ 888063 w 1220474"/>
                <a:gd name="connsiteY51" fmla="*/ 3808 h 2457846"/>
                <a:gd name="connsiteX52" fmla="*/ 888063 w 1220474"/>
                <a:gd name="connsiteY52" fmla="*/ 3808 h 2457846"/>
                <a:gd name="connsiteX0" fmla="*/ 0 w 1218676"/>
                <a:gd name="connsiteY0" fmla="*/ 1726514 h 2457846"/>
                <a:gd name="connsiteX1" fmla="*/ 155749 w 1218676"/>
                <a:gd name="connsiteY1" fmla="*/ 852272 h 2457846"/>
                <a:gd name="connsiteX2" fmla="*/ 243463 w 1218676"/>
                <a:gd name="connsiteY2" fmla="*/ 904496 h 2457846"/>
                <a:gd name="connsiteX3" fmla="*/ 345718 w 1218676"/>
                <a:gd name="connsiteY3" fmla="*/ 913227 h 2457846"/>
                <a:gd name="connsiteX4" fmla="*/ 471734 w 1218676"/>
                <a:gd name="connsiteY4" fmla="*/ 855725 h 2457846"/>
                <a:gd name="connsiteX5" fmla="*/ 498231 w 1218676"/>
                <a:gd name="connsiteY5" fmla="*/ 742520 h 2457846"/>
                <a:gd name="connsiteX6" fmla="*/ 594165 w 1218676"/>
                <a:gd name="connsiteY6" fmla="*/ 778899 h 2457846"/>
                <a:gd name="connsiteX7" fmla="*/ 558531 w 1218676"/>
                <a:gd name="connsiteY7" fmla="*/ 1017208 h 2457846"/>
                <a:gd name="connsiteX8" fmla="*/ 578535 w 1218676"/>
                <a:gd name="connsiteY8" fmla="*/ 1152474 h 2457846"/>
                <a:gd name="connsiteX9" fmla="*/ 644965 w 1218676"/>
                <a:gd name="connsiteY9" fmla="*/ 1311908 h 2457846"/>
                <a:gd name="connsiteX10" fmla="*/ 746565 w 1218676"/>
                <a:gd name="connsiteY10" fmla="*/ 1388108 h 2457846"/>
                <a:gd name="connsiteX11" fmla="*/ 797365 w 1218676"/>
                <a:gd name="connsiteY11" fmla="*/ 1515108 h 2457846"/>
                <a:gd name="connsiteX12" fmla="*/ 818466 w 1218676"/>
                <a:gd name="connsiteY12" fmla="*/ 1705413 h 2457846"/>
                <a:gd name="connsiteX13" fmla="*/ 781930 w 1218676"/>
                <a:gd name="connsiteY13" fmla="*/ 1889075 h 2457846"/>
                <a:gd name="connsiteX14" fmla="*/ 686191 w 1218676"/>
                <a:gd name="connsiteY14" fmla="*/ 2114157 h 2457846"/>
                <a:gd name="connsiteX15" fmla="*/ 815198 w 1218676"/>
                <a:gd name="connsiteY15" fmla="*/ 1929009 h 2457846"/>
                <a:gd name="connsiteX16" fmla="*/ 856566 w 1218676"/>
                <a:gd name="connsiteY16" fmla="*/ 2233342 h 2457846"/>
                <a:gd name="connsiteX17" fmla="*/ 890368 w 1218676"/>
                <a:gd name="connsiteY17" fmla="*/ 2457643 h 2457846"/>
                <a:gd name="connsiteX18" fmla="*/ 874933 w 1218676"/>
                <a:gd name="connsiteY18" fmla="*/ 2195437 h 2457846"/>
                <a:gd name="connsiteX19" fmla="*/ 866726 w 1218676"/>
                <a:gd name="connsiteY19" fmla="*/ 1915842 h 2457846"/>
                <a:gd name="connsiteX20" fmla="*/ 879427 w 1218676"/>
                <a:gd name="connsiteY20" fmla="*/ 1539140 h 2457846"/>
                <a:gd name="connsiteX21" fmla="*/ 916159 w 1218676"/>
                <a:gd name="connsiteY21" fmla="*/ 1426208 h 2457846"/>
                <a:gd name="connsiteX22" fmla="*/ 984010 w 1218676"/>
                <a:gd name="connsiteY22" fmla="*/ 1612484 h 2457846"/>
                <a:gd name="connsiteX23" fmla="*/ 1054349 w 1218676"/>
                <a:gd name="connsiteY23" fmla="*/ 1837568 h 2457846"/>
                <a:gd name="connsiteX24" fmla="*/ 1145931 w 1218676"/>
                <a:gd name="connsiteY24" fmla="*/ 2051049 h 2457846"/>
                <a:gd name="connsiteX25" fmla="*/ 1068417 w 1218676"/>
                <a:gd name="connsiteY25" fmla="*/ 1767229 h 2457846"/>
                <a:gd name="connsiteX26" fmla="*/ 1017368 w 1218676"/>
                <a:gd name="connsiteY26" fmla="*/ 1575091 h 2457846"/>
                <a:gd name="connsiteX27" fmla="*/ 927296 w 1218676"/>
                <a:gd name="connsiteY27" fmla="*/ 1330273 h 2457846"/>
                <a:gd name="connsiteX28" fmla="*/ 896229 w 1218676"/>
                <a:gd name="connsiteY28" fmla="*/ 1214214 h 2457846"/>
                <a:gd name="connsiteX29" fmla="*/ 884897 w 1218676"/>
                <a:gd name="connsiteY29" fmla="*/ 1059275 h 2457846"/>
                <a:gd name="connsiteX30" fmla="*/ 793458 w 1218676"/>
                <a:gd name="connsiteY30" fmla="*/ 925633 h 2457846"/>
                <a:gd name="connsiteX31" fmla="*/ 1013265 w 1218676"/>
                <a:gd name="connsiteY31" fmla="*/ 1159508 h 2457846"/>
                <a:gd name="connsiteX32" fmla="*/ 1013265 w 1218676"/>
                <a:gd name="connsiteY32" fmla="*/ 1159508 h 2457846"/>
                <a:gd name="connsiteX33" fmla="*/ 1068417 w 1218676"/>
                <a:gd name="connsiteY33" fmla="*/ 1324097 h 2457846"/>
                <a:gd name="connsiteX34" fmla="*/ 1133231 w 1218676"/>
                <a:gd name="connsiteY34" fmla="*/ 1653049 h 2457846"/>
                <a:gd name="connsiteX35" fmla="*/ 1217637 w 1218676"/>
                <a:gd name="connsiteY35" fmla="*/ 2178634 h 2457846"/>
                <a:gd name="connsiteX36" fmla="*/ 1176997 w 1218676"/>
                <a:gd name="connsiteY36" fmla="*/ 1660279 h 2457846"/>
                <a:gd name="connsiteX37" fmla="*/ 1127760 w 1218676"/>
                <a:gd name="connsiteY37" fmla="*/ 1362902 h 2457846"/>
                <a:gd name="connsiteX38" fmla="*/ 1083799 w 1218676"/>
                <a:gd name="connsiteY38" fmla="*/ 1137039 h 2457846"/>
                <a:gd name="connsiteX39" fmla="*/ 1207290 w 1218676"/>
                <a:gd name="connsiteY39" fmla="*/ 1197732 h 2457846"/>
                <a:gd name="connsiteX40" fmla="*/ 1208003 w 1218676"/>
                <a:gd name="connsiteY40" fmla="*/ 1165178 h 2457846"/>
                <a:gd name="connsiteX41" fmla="*/ 1089465 w 1218676"/>
                <a:gd name="connsiteY41" fmla="*/ 1069241 h 2457846"/>
                <a:gd name="connsiteX42" fmla="*/ 997632 w 1218676"/>
                <a:gd name="connsiteY42" fmla="*/ 921333 h 2457846"/>
                <a:gd name="connsiteX43" fmla="*/ 839569 w 1218676"/>
                <a:gd name="connsiteY43" fmla="*/ 726535 h 2457846"/>
                <a:gd name="connsiteX44" fmla="*/ 607741 w 1218676"/>
                <a:gd name="connsiteY44" fmla="*/ 709315 h 2457846"/>
                <a:gd name="connsiteX45" fmla="*/ 509781 w 1218676"/>
                <a:gd name="connsiteY45" fmla="*/ 693959 h 2457846"/>
                <a:gd name="connsiteX46" fmla="*/ 486215 w 1218676"/>
                <a:gd name="connsiteY46" fmla="*/ 603165 h 2457846"/>
                <a:gd name="connsiteX47" fmla="*/ 439029 w 1218676"/>
                <a:gd name="connsiteY47" fmla="*/ 389824 h 2457846"/>
                <a:gd name="connsiteX48" fmla="*/ 481233 w 1218676"/>
                <a:gd name="connsiteY48" fmla="*/ 166173 h 2457846"/>
                <a:gd name="connsiteX49" fmla="*/ 606865 w 1218676"/>
                <a:gd name="connsiteY49" fmla="*/ 16508 h 2457846"/>
                <a:gd name="connsiteX50" fmla="*/ 886265 w 1218676"/>
                <a:gd name="connsiteY50" fmla="*/ 3808 h 2457846"/>
                <a:gd name="connsiteX51" fmla="*/ 886265 w 1218676"/>
                <a:gd name="connsiteY51" fmla="*/ 3808 h 2457846"/>
                <a:gd name="connsiteX0" fmla="*/ 0 w 1062927"/>
                <a:gd name="connsiteY0" fmla="*/ 852272 h 2457846"/>
                <a:gd name="connsiteX1" fmla="*/ 87714 w 1062927"/>
                <a:gd name="connsiteY1" fmla="*/ 904496 h 2457846"/>
                <a:gd name="connsiteX2" fmla="*/ 189969 w 1062927"/>
                <a:gd name="connsiteY2" fmla="*/ 913227 h 2457846"/>
                <a:gd name="connsiteX3" fmla="*/ 315985 w 1062927"/>
                <a:gd name="connsiteY3" fmla="*/ 855725 h 2457846"/>
                <a:gd name="connsiteX4" fmla="*/ 342482 w 1062927"/>
                <a:gd name="connsiteY4" fmla="*/ 742520 h 2457846"/>
                <a:gd name="connsiteX5" fmla="*/ 438416 w 1062927"/>
                <a:gd name="connsiteY5" fmla="*/ 778899 h 2457846"/>
                <a:gd name="connsiteX6" fmla="*/ 402782 w 1062927"/>
                <a:gd name="connsiteY6" fmla="*/ 1017208 h 2457846"/>
                <a:gd name="connsiteX7" fmla="*/ 422786 w 1062927"/>
                <a:gd name="connsiteY7" fmla="*/ 1152474 h 2457846"/>
                <a:gd name="connsiteX8" fmla="*/ 489216 w 1062927"/>
                <a:gd name="connsiteY8" fmla="*/ 1311908 h 2457846"/>
                <a:gd name="connsiteX9" fmla="*/ 590816 w 1062927"/>
                <a:gd name="connsiteY9" fmla="*/ 1388108 h 2457846"/>
                <a:gd name="connsiteX10" fmla="*/ 641616 w 1062927"/>
                <a:gd name="connsiteY10" fmla="*/ 1515108 h 2457846"/>
                <a:gd name="connsiteX11" fmla="*/ 662717 w 1062927"/>
                <a:gd name="connsiteY11" fmla="*/ 1705413 h 2457846"/>
                <a:gd name="connsiteX12" fmla="*/ 626181 w 1062927"/>
                <a:gd name="connsiteY12" fmla="*/ 1889075 h 2457846"/>
                <a:gd name="connsiteX13" fmla="*/ 530442 w 1062927"/>
                <a:gd name="connsiteY13" fmla="*/ 2114157 h 2457846"/>
                <a:gd name="connsiteX14" fmla="*/ 659449 w 1062927"/>
                <a:gd name="connsiteY14" fmla="*/ 1929009 h 2457846"/>
                <a:gd name="connsiteX15" fmla="*/ 700817 w 1062927"/>
                <a:gd name="connsiteY15" fmla="*/ 2233342 h 2457846"/>
                <a:gd name="connsiteX16" fmla="*/ 734619 w 1062927"/>
                <a:gd name="connsiteY16" fmla="*/ 2457643 h 2457846"/>
                <a:gd name="connsiteX17" fmla="*/ 719184 w 1062927"/>
                <a:gd name="connsiteY17" fmla="*/ 2195437 h 2457846"/>
                <a:gd name="connsiteX18" fmla="*/ 710977 w 1062927"/>
                <a:gd name="connsiteY18" fmla="*/ 1915842 h 2457846"/>
                <a:gd name="connsiteX19" fmla="*/ 723678 w 1062927"/>
                <a:gd name="connsiteY19" fmla="*/ 1539140 h 2457846"/>
                <a:gd name="connsiteX20" fmla="*/ 760410 w 1062927"/>
                <a:gd name="connsiteY20" fmla="*/ 1426208 h 2457846"/>
                <a:gd name="connsiteX21" fmla="*/ 828261 w 1062927"/>
                <a:gd name="connsiteY21" fmla="*/ 1612484 h 2457846"/>
                <a:gd name="connsiteX22" fmla="*/ 898600 w 1062927"/>
                <a:gd name="connsiteY22" fmla="*/ 1837568 h 2457846"/>
                <a:gd name="connsiteX23" fmla="*/ 990182 w 1062927"/>
                <a:gd name="connsiteY23" fmla="*/ 2051049 h 2457846"/>
                <a:gd name="connsiteX24" fmla="*/ 912668 w 1062927"/>
                <a:gd name="connsiteY24" fmla="*/ 1767229 h 2457846"/>
                <a:gd name="connsiteX25" fmla="*/ 861619 w 1062927"/>
                <a:gd name="connsiteY25" fmla="*/ 1575091 h 2457846"/>
                <a:gd name="connsiteX26" fmla="*/ 771547 w 1062927"/>
                <a:gd name="connsiteY26" fmla="*/ 1330273 h 2457846"/>
                <a:gd name="connsiteX27" fmla="*/ 740480 w 1062927"/>
                <a:gd name="connsiteY27" fmla="*/ 1214214 h 2457846"/>
                <a:gd name="connsiteX28" fmla="*/ 729148 w 1062927"/>
                <a:gd name="connsiteY28" fmla="*/ 1059275 h 2457846"/>
                <a:gd name="connsiteX29" fmla="*/ 637709 w 1062927"/>
                <a:gd name="connsiteY29" fmla="*/ 925633 h 2457846"/>
                <a:gd name="connsiteX30" fmla="*/ 857516 w 1062927"/>
                <a:gd name="connsiteY30" fmla="*/ 1159508 h 2457846"/>
                <a:gd name="connsiteX31" fmla="*/ 857516 w 1062927"/>
                <a:gd name="connsiteY31" fmla="*/ 1159508 h 2457846"/>
                <a:gd name="connsiteX32" fmla="*/ 912668 w 1062927"/>
                <a:gd name="connsiteY32" fmla="*/ 1324097 h 2457846"/>
                <a:gd name="connsiteX33" fmla="*/ 977482 w 1062927"/>
                <a:gd name="connsiteY33" fmla="*/ 1653049 h 2457846"/>
                <a:gd name="connsiteX34" fmla="*/ 1061888 w 1062927"/>
                <a:gd name="connsiteY34" fmla="*/ 2178634 h 2457846"/>
                <a:gd name="connsiteX35" fmla="*/ 1021248 w 1062927"/>
                <a:gd name="connsiteY35" fmla="*/ 1660279 h 2457846"/>
                <a:gd name="connsiteX36" fmla="*/ 972011 w 1062927"/>
                <a:gd name="connsiteY36" fmla="*/ 1362902 h 2457846"/>
                <a:gd name="connsiteX37" fmla="*/ 928050 w 1062927"/>
                <a:gd name="connsiteY37" fmla="*/ 1137039 h 2457846"/>
                <a:gd name="connsiteX38" fmla="*/ 1051541 w 1062927"/>
                <a:gd name="connsiteY38" fmla="*/ 1197732 h 2457846"/>
                <a:gd name="connsiteX39" fmla="*/ 1052254 w 1062927"/>
                <a:gd name="connsiteY39" fmla="*/ 1165178 h 2457846"/>
                <a:gd name="connsiteX40" fmla="*/ 933716 w 1062927"/>
                <a:gd name="connsiteY40" fmla="*/ 1069241 h 2457846"/>
                <a:gd name="connsiteX41" fmla="*/ 841883 w 1062927"/>
                <a:gd name="connsiteY41" fmla="*/ 921333 h 2457846"/>
                <a:gd name="connsiteX42" fmla="*/ 683820 w 1062927"/>
                <a:gd name="connsiteY42" fmla="*/ 726535 h 2457846"/>
                <a:gd name="connsiteX43" fmla="*/ 451992 w 1062927"/>
                <a:gd name="connsiteY43" fmla="*/ 709315 h 2457846"/>
                <a:gd name="connsiteX44" fmla="*/ 354032 w 1062927"/>
                <a:gd name="connsiteY44" fmla="*/ 693959 h 2457846"/>
                <a:gd name="connsiteX45" fmla="*/ 330466 w 1062927"/>
                <a:gd name="connsiteY45" fmla="*/ 603165 h 2457846"/>
                <a:gd name="connsiteX46" fmla="*/ 283280 w 1062927"/>
                <a:gd name="connsiteY46" fmla="*/ 389824 h 2457846"/>
                <a:gd name="connsiteX47" fmla="*/ 325484 w 1062927"/>
                <a:gd name="connsiteY47" fmla="*/ 166173 h 2457846"/>
                <a:gd name="connsiteX48" fmla="*/ 451116 w 1062927"/>
                <a:gd name="connsiteY48" fmla="*/ 16508 h 2457846"/>
                <a:gd name="connsiteX49" fmla="*/ 730516 w 1062927"/>
                <a:gd name="connsiteY49" fmla="*/ 3808 h 2457846"/>
                <a:gd name="connsiteX50" fmla="*/ 730516 w 1062927"/>
                <a:gd name="connsiteY50" fmla="*/ 3808 h 2457846"/>
                <a:gd name="connsiteX0" fmla="*/ 0 w 975213"/>
                <a:gd name="connsiteY0" fmla="*/ 904496 h 2457846"/>
                <a:gd name="connsiteX1" fmla="*/ 102255 w 975213"/>
                <a:gd name="connsiteY1" fmla="*/ 913227 h 2457846"/>
                <a:gd name="connsiteX2" fmla="*/ 228271 w 975213"/>
                <a:gd name="connsiteY2" fmla="*/ 855725 h 2457846"/>
                <a:gd name="connsiteX3" fmla="*/ 254768 w 975213"/>
                <a:gd name="connsiteY3" fmla="*/ 742520 h 2457846"/>
                <a:gd name="connsiteX4" fmla="*/ 350702 w 975213"/>
                <a:gd name="connsiteY4" fmla="*/ 778899 h 2457846"/>
                <a:gd name="connsiteX5" fmla="*/ 315068 w 975213"/>
                <a:gd name="connsiteY5" fmla="*/ 1017208 h 2457846"/>
                <a:gd name="connsiteX6" fmla="*/ 335072 w 975213"/>
                <a:gd name="connsiteY6" fmla="*/ 1152474 h 2457846"/>
                <a:gd name="connsiteX7" fmla="*/ 401502 w 975213"/>
                <a:gd name="connsiteY7" fmla="*/ 1311908 h 2457846"/>
                <a:gd name="connsiteX8" fmla="*/ 503102 w 975213"/>
                <a:gd name="connsiteY8" fmla="*/ 1388108 h 2457846"/>
                <a:gd name="connsiteX9" fmla="*/ 553902 w 975213"/>
                <a:gd name="connsiteY9" fmla="*/ 1515108 h 2457846"/>
                <a:gd name="connsiteX10" fmla="*/ 575003 w 975213"/>
                <a:gd name="connsiteY10" fmla="*/ 1705413 h 2457846"/>
                <a:gd name="connsiteX11" fmla="*/ 538467 w 975213"/>
                <a:gd name="connsiteY11" fmla="*/ 1889075 h 2457846"/>
                <a:gd name="connsiteX12" fmla="*/ 442728 w 975213"/>
                <a:gd name="connsiteY12" fmla="*/ 2114157 h 2457846"/>
                <a:gd name="connsiteX13" fmla="*/ 571735 w 975213"/>
                <a:gd name="connsiteY13" fmla="*/ 1929009 h 2457846"/>
                <a:gd name="connsiteX14" fmla="*/ 613103 w 975213"/>
                <a:gd name="connsiteY14" fmla="*/ 2233342 h 2457846"/>
                <a:gd name="connsiteX15" fmla="*/ 646905 w 975213"/>
                <a:gd name="connsiteY15" fmla="*/ 2457643 h 2457846"/>
                <a:gd name="connsiteX16" fmla="*/ 631470 w 975213"/>
                <a:gd name="connsiteY16" fmla="*/ 2195437 h 2457846"/>
                <a:gd name="connsiteX17" fmla="*/ 623263 w 975213"/>
                <a:gd name="connsiteY17" fmla="*/ 1915842 h 2457846"/>
                <a:gd name="connsiteX18" fmla="*/ 635964 w 975213"/>
                <a:gd name="connsiteY18" fmla="*/ 1539140 h 2457846"/>
                <a:gd name="connsiteX19" fmla="*/ 672696 w 975213"/>
                <a:gd name="connsiteY19" fmla="*/ 1426208 h 2457846"/>
                <a:gd name="connsiteX20" fmla="*/ 740547 w 975213"/>
                <a:gd name="connsiteY20" fmla="*/ 1612484 h 2457846"/>
                <a:gd name="connsiteX21" fmla="*/ 810886 w 975213"/>
                <a:gd name="connsiteY21" fmla="*/ 1837568 h 2457846"/>
                <a:gd name="connsiteX22" fmla="*/ 902468 w 975213"/>
                <a:gd name="connsiteY22" fmla="*/ 2051049 h 2457846"/>
                <a:gd name="connsiteX23" fmla="*/ 824954 w 975213"/>
                <a:gd name="connsiteY23" fmla="*/ 1767229 h 2457846"/>
                <a:gd name="connsiteX24" fmla="*/ 773905 w 975213"/>
                <a:gd name="connsiteY24" fmla="*/ 1575091 h 2457846"/>
                <a:gd name="connsiteX25" fmla="*/ 683833 w 975213"/>
                <a:gd name="connsiteY25" fmla="*/ 1330273 h 2457846"/>
                <a:gd name="connsiteX26" fmla="*/ 652766 w 975213"/>
                <a:gd name="connsiteY26" fmla="*/ 1214214 h 2457846"/>
                <a:gd name="connsiteX27" fmla="*/ 641434 w 975213"/>
                <a:gd name="connsiteY27" fmla="*/ 1059275 h 2457846"/>
                <a:gd name="connsiteX28" fmla="*/ 549995 w 975213"/>
                <a:gd name="connsiteY28" fmla="*/ 925633 h 2457846"/>
                <a:gd name="connsiteX29" fmla="*/ 769802 w 975213"/>
                <a:gd name="connsiteY29" fmla="*/ 1159508 h 2457846"/>
                <a:gd name="connsiteX30" fmla="*/ 769802 w 975213"/>
                <a:gd name="connsiteY30" fmla="*/ 1159508 h 2457846"/>
                <a:gd name="connsiteX31" fmla="*/ 824954 w 975213"/>
                <a:gd name="connsiteY31" fmla="*/ 1324097 h 2457846"/>
                <a:gd name="connsiteX32" fmla="*/ 889768 w 975213"/>
                <a:gd name="connsiteY32" fmla="*/ 1653049 h 2457846"/>
                <a:gd name="connsiteX33" fmla="*/ 974174 w 975213"/>
                <a:gd name="connsiteY33" fmla="*/ 2178634 h 2457846"/>
                <a:gd name="connsiteX34" fmla="*/ 933534 w 975213"/>
                <a:gd name="connsiteY34" fmla="*/ 1660279 h 2457846"/>
                <a:gd name="connsiteX35" fmla="*/ 884297 w 975213"/>
                <a:gd name="connsiteY35" fmla="*/ 1362902 h 2457846"/>
                <a:gd name="connsiteX36" fmla="*/ 840336 w 975213"/>
                <a:gd name="connsiteY36" fmla="*/ 1137039 h 2457846"/>
                <a:gd name="connsiteX37" fmla="*/ 963827 w 975213"/>
                <a:gd name="connsiteY37" fmla="*/ 1197732 h 2457846"/>
                <a:gd name="connsiteX38" fmla="*/ 964540 w 975213"/>
                <a:gd name="connsiteY38" fmla="*/ 1165178 h 2457846"/>
                <a:gd name="connsiteX39" fmla="*/ 846002 w 975213"/>
                <a:gd name="connsiteY39" fmla="*/ 1069241 h 2457846"/>
                <a:gd name="connsiteX40" fmla="*/ 754169 w 975213"/>
                <a:gd name="connsiteY40" fmla="*/ 921333 h 2457846"/>
                <a:gd name="connsiteX41" fmla="*/ 596106 w 975213"/>
                <a:gd name="connsiteY41" fmla="*/ 726535 h 2457846"/>
                <a:gd name="connsiteX42" fmla="*/ 364278 w 975213"/>
                <a:gd name="connsiteY42" fmla="*/ 709315 h 2457846"/>
                <a:gd name="connsiteX43" fmla="*/ 266318 w 975213"/>
                <a:gd name="connsiteY43" fmla="*/ 693959 h 2457846"/>
                <a:gd name="connsiteX44" fmla="*/ 242752 w 975213"/>
                <a:gd name="connsiteY44" fmla="*/ 603165 h 2457846"/>
                <a:gd name="connsiteX45" fmla="*/ 195566 w 975213"/>
                <a:gd name="connsiteY45" fmla="*/ 389824 h 2457846"/>
                <a:gd name="connsiteX46" fmla="*/ 237770 w 975213"/>
                <a:gd name="connsiteY46" fmla="*/ 166173 h 2457846"/>
                <a:gd name="connsiteX47" fmla="*/ 363402 w 975213"/>
                <a:gd name="connsiteY47" fmla="*/ 16508 h 2457846"/>
                <a:gd name="connsiteX48" fmla="*/ 642802 w 975213"/>
                <a:gd name="connsiteY48" fmla="*/ 3808 h 2457846"/>
                <a:gd name="connsiteX49" fmla="*/ 642802 w 975213"/>
                <a:gd name="connsiteY49" fmla="*/ 3808 h 2457846"/>
                <a:gd name="connsiteX0" fmla="*/ 0 w 975213"/>
                <a:gd name="connsiteY0" fmla="*/ 904496 h 2457846"/>
                <a:gd name="connsiteX1" fmla="*/ 102255 w 975213"/>
                <a:gd name="connsiteY1" fmla="*/ 913227 h 2457846"/>
                <a:gd name="connsiteX2" fmla="*/ 208060 w 975213"/>
                <a:gd name="connsiteY2" fmla="*/ 880989 h 2457846"/>
                <a:gd name="connsiteX3" fmla="*/ 254768 w 975213"/>
                <a:gd name="connsiteY3" fmla="*/ 742520 h 2457846"/>
                <a:gd name="connsiteX4" fmla="*/ 350702 w 975213"/>
                <a:gd name="connsiteY4" fmla="*/ 778899 h 2457846"/>
                <a:gd name="connsiteX5" fmla="*/ 315068 w 975213"/>
                <a:gd name="connsiteY5" fmla="*/ 1017208 h 2457846"/>
                <a:gd name="connsiteX6" fmla="*/ 335072 w 975213"/>
                <a:gd name="connsiteY6" fmla="*/ 1152474 h 2457846"/>
                <a:gd name="connsiteX7" fmla="*/ 401502 w 975213"/>
                <a:gd name="connsiteY7" fmla="*/ 1311908 h 2457846"/>
                <a:gd name="connsiteX8" fmla="*/ 503102 w 975213"/>
                <a:gd name="connsiteY8" fmla="*/ 1388108 h 2457846"/>
                <a:gd name="connsiteX9" fmla="*/ 553902 w 975213"/>
                <a:gd name="connsiteY9" fmla="*/ 1515108 h 2457846"/>
                <a:gd name="connsiteX10" fmla="*/ 575003 w 975213"/>
                <a:gd name="connsiteY10" fmla="*/ 1705413 h 2457846"/>
                <a:gd name="connsiteX11" fmla="*/ 538467 w 975213"/>
                <a:gd name="connsiteY11" fmla="*/ 1889075 h 2457846"/>
                <a:gd name="connsiteX12" fmla="*/ 442728 w 975213"/>
                <a:gd name="connsiteY12" fmla="*/ 2114157 h 2457846"/>
                <a:gd name="connsiteX13" fmla="*/ 571735 w 975213"/>
                <a:gd name="connsiteY13" fmla="*/ 1929009 h 2457846"/>
                <a:gd name="connsiteX14" fmla="*/ 613103 w 975213"/>
                <a:gd name="connsiteY14" fmla="*/ 2233342 h 2457846"/>
                <a:gd name="connsiteX15" fmla="*/ 646905 w 975213"/>
                <a:gd name="connsiteY15" fmla="*/ 2457643 h 2457846"/>
                <a:gd name="connsiteX16" fmla="*/ 631470 w 975213"/>
                <a:gd name="connsiteY16" fmla="*/ 2195437 h 2457846"/>
                <a:gd name="connsiteX17" fmla="*/ 623263 w 975213"/>
                <a:gd name="connsiteY17" fmla="*/ 1915842 h 2457846"/>
                <a:gd name="connsiteX18" fmla="*/ 635964 w 975213"/>
                <a:gd name="connsiteY18" fmla="*/ 1539140 h 2457846"/>
                <a:gd name="connsiteX19" fmla="*/ 672696 w 975213"/>
                <a:gd name="connsiteY19" fmla="*/ 1426208 h 2457846"/>
                <a:gd name="connsiteX20" fmla="*/ 740547 w 975213"/>
                <a:gd name="connsiteY20" fmla="*/ 1612484 h 2457846"/>
                <a:gd name="connsiteX21" fmla="*/ 810886 w 975213"/>
                <a:gd name="connsiteY21" fmla="*/ 1837568 h 2457846"/>
                <a:gd name="connsiteX22" fmla="*/ 902468 w 975213"/>
                <a:gd name="connsiteY22" fmla="*/ 2051049 h 2457846"/>
                <a:gd name="connsiteX23" fmla="*/ 824954 w 975213"/>
                <a:gd name="connsiteY23" fmla="*/ 1767229 h 2457846"/>
                <a:gd name="connsiteX24" fmla="*/ 773905 w 975213"/>
                <a:gd name="connsiteY24" fmla="*/ 1575091 h 2457846"/>
                <a:gd name="connsiteX25" fmla="*/ 683833 w 975213"/>
                <a:gd name="connsiteY25" fmla="*/ 1330273 h 2457846"/>
                <a:gd name="connsiteX26" fmla="*/ 652766 w 975213"/>
                <a:gd name="connsiteY26" fmla="*/ 1214214 h 2457846"/>
                <a:gd name="connsiteX27" fmla="*/ 641434 w 975213"/>
                <a:gd name="connsiteY27" fmla="*/ 1059275 h 2457846"/>
                <a:gd name="connsiteX28" fmla="*/ 549995 w 975213"/>
                <a:gd name="connsiteY28" fmla="*/ 925633 h 2457846"/>
                <a:gd name="connsiteX29" fmla="*/ 769802 w 975213"/>
                <a:gd name="connsiteY29" fmla="*/ 1159508 h 2457846"/>
                <a:gd name="connsiteX30" fmla="*/ 769802 w 975213"/>
                <a:gd name="connsiteY30" fmla="*/ 1159508 h 2457846"/>
                <a:gd name="connsiteX31" fmla="*/ 824954 w 975213"/>
                <a:gd name="connsiteY31" fmla="*/ 1324097 h 2457846"/>
                <a:gd name="connsiteX32" fmla="*/ 889768 w 975213"/>
                <a:gd name="connsiteY32" fmla="*/ 1653049 h 2457846"/>
                <a:gd name="connsiteX33" fmla="*/ 974174 w 975213"/>
                <a:gd name="connsiteY33" fmla="*/ 2178634 h 2457846"/>
                <a:gd name="connsiteX34" fmla="*/ 933534 w 975213"/>
                <a:gd name="connsiteY34" fmla="*/ 1660279 h 2457846"/>
                <a:gd name="connsiteX35" fmla="*/ 884297 w 975213"/>
                <a:gd name="connsiteY35" fmla="*/ 1362902 h 2457846"/>
                <a:gd name="connsiteX36" fmla="*/ 840336 w 975213"/>
                <a:gd name="connsiteY36" fmla="*/ 1137039 h 2457846"/>
                <a:gd name="connsiteX37" fmla="*/ 963827 w 975213"/>
                <a:gd name="connsiteY37" fmla="*/ 1197732 h 2457846"/>
                <a:gd name="connsiteX38" fmla="*/ 964540 w 975213"/>
                <a:gd name="connsiteY38" fmla="*/ 1165178 h 2457846"/>
                <a:gd name="connsiteX39" fmla="*/ 846002 w 975213"/>
                <a:gd name="connsiteY39" fmla="*/ 1069241 h 2457846"/>
                <a:gd name="connsiteX40" fmla="*/ 754169 w 975213"/>
                <a:gd name="connsiteY40" fmla="*/ 921333 h 2457846"/>
                <a:gd name="connsiteX41" fmla="*/ 596106 w 975213"/>
                <a:gd name="connsiteY41" fmla="*/ 726535 h 2457846"/>
                <a:gd name="connsiteX42" fmla="*/ 364278 w 975213"/>
                <a:gd name="connsiteY42" fmla="*/ 709315 h 2457846"/>
                <a:gd name="connsiteX43" fmla="*/ 266318 w 975213"/>
                <a:gd name="connsiteY43" fmla="*/ 693959 h 2457846"/>
                <a:gd name="connsiteX44" fmla="*/ 242752 w 975213"/>
                <a:gd name="connsiteY44" fmla="*/ 603165 h 2457846"/>
                <a:gd name="connsiteX45" fmla="*/ 195566 w 975213"/>
                <a:gd name="connsiteY45" fmla="*/ 389824 h 2457846"/>
                <a:gd name="connsiteX46" fmla="*/ 237770 w 975213"/>
                <a:gd name="connsiteY46" fmla="*/ 166173 h 2457846"/>
                <a:gd name="connsiteX47" fmla="*/ 363402 w 975213"/>
                <a:gd name="connsiteY47" fmla="*/ 16508 h 2457846"/>
                <a:gd name="connsiteX48" fmla="*/ 642802 w 975213"/>
                <a:gd name="connsiteY48" fmla="*/ 3808 h 2457846"/>
                <a:gd name="connsiteX49" fmla="*/ 642802 w 975213"/>
                <a:gd name="connsiteY49" fmla="*/ 3808 h 2457846"/>
                <a:gd name="connsiteX0" fmla="*/ 0 w 975213"/>
                <a:gd name="connsiteY0" fmla="*/ 904496 h 2457846"/>
                <a:gd name="connsiteX1" fmla="*/ 102255 w 975213"/>
                <a:gd name="connsiteY1" fmla="*/ 913227 h 2457846"/>
                <a:gd name="connsiteX2" fmla="*/ 203008 w 975213"/>
                <a:gd name="connsiteY2" fmla="*/ 870883 h 2457846"/>
                <a:gd name="connsiteX3" fmla="*/ 254768 w 975213"/>
                <a:gd name="connsiteY3" fmla="*/ 742520 h 2457846"/>
                <a:gd name="connsiteX4" fmla="*/ 350702 w 975213"/>
                <a:gd name="connsiteY4" fmla="*/ 778899 h 2457846"/>
                <a:gd name="connsiteX5" fmla="*/ 315068 w 975213"/>
                <a:gd name="connsiteY5" fmla="*/ 1017208 h 2457846"/>
                <a:gd name="connsiteX6" fmla="*/ 335072 w 975213"/>
                <a:gd name="connsiteY6" fmla="*/ 1152474 h 2457846"/>
                <a:gd name="connsiteX7" fmla="*/ 401502 w 975213"/>
                <a:gd name="connsiteY7" fmla="*/ 1311908 h 2457846"/>
                <a:gd name="connsiteX8" fmla="*/ 503102 w 975213"/>
                <a:gd name="connsiteY8" fmla="*/ 1388108 h 2457846"/>
                <a:gd name="connsiteX9" fmla="*/ 553902 w 975213"/>
                <a:gd name="connsiteY9" fmla="*/ 1515108 h 2457846"/>
                <a:gd name="connsiteX10" fmla="*/ 575003 w 975213"/>
                <a:gd name="connsiteY10" fmla="*/ 1705413 h 2457846"/>
                <a:gd name="connsiteX11" fmla="*/ 538467 w 975213"/>
                <a:gd name="connsiteY11" fmla="*/ 1889075 h 2457846"/>
                <a:gd name="connsiteX12" fmla="*/ 442728 w 975213"/>
                <a:gd name="connsiteY12" fmla="*/ 2114157 h 2457846"/>
                <a:gd name="connsiteX13" fmla="*/ 571735 w 975213"/>
                <a:gd name="connsiteY13" fmla="*/ 1929009 h 2457846"/>
                <a:gd name="connsiteX14" fmla="*/ 613103 w 975213"/>
                <a:gd name="connsiteY14" fmla="*/ 2233342 h 2457846"/>
                <a:gd name="connsiteX15" fmla="*/ 646905 w 975213"/>
                <a:gd name="connsiteY15" fmla="*/ 2457643 h 2457846"/>
                <a:gd name="connsiteX16" fmla="*/ 631470 w 975213"/>
                <a:gd name="connsiteY16" fmla="*/ 2195437 h 2457846"/>
                <a:gd name="connsiteX17" fmla="*/ 623263 w 975213"/>
                <a:gd name="connsiteY17" fmla="*/ 1915842 h 2457846"/>
                <a:gd name="connsiteX18" fmla="*/ 635964 w 975213"/>
                <a:gd name="connsiteY18" fmla="*/ 1539140 h 2457846"/>
                <a:gd name="connsiteX19" fmla="*/ 672696 w 975213"/>
                <a:gd name="connsiteY19" fmla="*/ 1426208 h 2457846"/>
                <a:gd name="connsiteX20" fmla="*/ 740547 w 975213"/>
                <a:gd name="connsiteY20" fmla="*/ 1612484 h 2457846"/>
                <a:gd name="connsiteX21" fmla="*/ 810886 w 975213"/>
                <a:gd name="connsiteY21" fmla="*/ 1837568 h 2457846"/>
                <a:gd name="connsiteX22" fmla="*/ 902468 w 975213"/>
                <a:gd name="connsiteY22" fmla="*/ 2051049 h 2457846"/>
                <a:gd name="connsiteX23" fmla="*/ 824954 w 975213"/>
                <a:gd name="connsiteY23" fmla="*/ 1767229 h 2457846"/>
                <a:gd name="connsiteX24" fmla="*/ 773905 w 975213"/>
                <a:gd name="connsiteY24" fmla="*/ 1575091 h 2457846"/>
                <a:gd name="connsiteX25" fmla="*/ 683833 w 975213"/>
                <a:gd name="connsiteY25" fmla="*/ 1330273 h 2457846"/>
                <a:gd name="connsiteX26" fmla="*/ 652766 w 975213"/>
                <a:gd name="connsiteY26" fmla="*/ 1214214 h 2457846"/>
                <a:gd name="connsiteX27" fmla="*/ 641434 w 975213"/>
                <a:gd name="connsiteY27" fmla="*/ 1059275 h 2457846"/>
                <a:gd name="connsiteX28" fmla="*/ 549995 w 975213"/>
                <a:gd name="connsiteY28" fmla="*/ 925633 h 2457846"/>
                <a:gd name="connsiteX29" fmla="*/ 769802 w 975213"/>
                <a:gd name="connsiteY29" fmla="*/ 1159508 h 2457846"/>
                <a:gd name="connsiteX30" fmla="*/ 769802 w 975213"/>
                <a:gd name="connsiteY30" fmla="*/ 1159508 h 2457846"/>
                <a:gd name="connsiteX31" fmla="*/ 824954 w 975213"/>
                <a:gd name="connsiteY31" fmla="*/ 1324097 h 2457846"/>
                <a:gd name="connsiteX32" fmla="*/ 889768 w 975213"/>
                <a:gd name="connsiteY32" fmla="*/ 1653049 h 2457846"/>
                <a:gd name="connsiteX33" fmla="*/ 974174 w 975213"/>
                <a:gd name="connsiteY33" fmla="*/ 2178634 h 2457846"/>
                <a:gd name="connsiteX34" fmla="*/ 933534 w 975213"/>
                <a:gd name="connsiteY34" fmla="*/ 1660279 h 2457846"/>
                <a:gd name="connsiteX35" fmla="*/ 884297 w 975213"/>
                <a:gd name="connsiteY35" fmla="*/ 1362902 h 2457846"/>
                <a:gd name="connsiteX36" fmla="*/ 840336 w 975213"/>
                <a:gd name="connsiteY36" fmla="*/ 1137039 h 2457846"/>
                <a:gd name="connsiteX37" fmla="*/ 963827 w 975213"/>
                <a:gd name="connsiteY37" fmla="*/ 1197732 h 2457846"/>
                <a:gd name="connsiteX38" fmla="*/ 964540 w 975213"/>
                <a:gd name="connsiteY38" fmla="*/ 1165178 h 2457846"/>
                <a:gd name="connsiteX39" fmla="*/ 846002 w 975213"/>
                <a:gd name="connsiteY39" fmla="*/ 1069241 h 2457846"/>
                <a:gd name="connsiteX40" fmla="*/ 754169 w 975213"/>
                <a:gd name="connsiteY40" fmla="*/ 921333 h 2457846"/>
                <a:gd name="connsiteX41" fmla="*/ 596106 w 975213"/>
                <a:gd name="connsiteY41" fmla="*/ 726535 h 2457846"/>
                <a:gd name="connsiteX42" fmla="*/ 364278 w 975213"/>
                <a:gd name="connsiteY42" fmla="*/ 709315 h 2457846"/>
                <a:gd name="connsiteX43" fmla="*/ 266318 w 975213"/>
                <a:gd name="connsiteY43" fmla="*/ 693959 h 2457846"/>
                <a:gd name="connsiteX44" fmla="*/ 242752 w 975213"/>
                <a:gd name="connsiteY44" fmla="*/ 603165 h 2457846"/>
                <a:gd name="connsiteX45" fmla="*/ 195566 w 975213"/>
                <a:gd name="connsiteY45" fmla="*/ 389824 h 2457846"/>
                <a:gd name="connsiteX46" fmla="*/ 237770 w 975213"/>
                <a:gd name="connsiteY46" fmla="*/ 166173 h 2457846"/>
                <a:gd name="connsiteX47" fmla="*/ 363402 w 975213"/>
                <a:gd name="connsiteY47" fmla="*/ 16508 h 2457846"/>
                <a:gd name="connsiteX48" fmla="*/ 642802 w 975213"/>
                <a:gd name="connsiteY48" fmla="*/ 3808 h 2457846"/>
                <a:gd name="connsiteX49" fmla="*/ 642802 w 975213"/>
                <a:gd name="connsiteY49" fmla="*/ 3808 h 2457846"/>
                <a:gd name="connsiteX0" fmla="*/ 0 w 975213"/>
                <a:gd name="connsiteY0" fmla="*/ 904496 h 2457846"/>
                <a:gd name="connsiteX1" fmla="*/ 102255 w 975213"/>
                <a:gd name="connsiteY1" fmla="*/ 913227 h 2457846"/>
                <a:gd name="connsiteX2" fmla="*/ 203008 w 975213"/>
                <a:gd name="connsiteY2" fmla="*/ 870883 h 2457846"/>
                <a:gd name="connsiteX3" fmla="*/ 254768 w 975213"/>
                <a:gd name="connsiteY3" fmla="*/ 742520 h 2457846"/>
                <a:gd name="connsiteX4" fmla="*/ 350702 w 975213"/>
                <a:gd name="connsiteY4" fmla="*/ 778899 h 2457846"/>
                <a:gd name="connsiteX5" fmla="*/ 315068 w 975213"/>
                <a:gd name="connsiteY5" fmla="*/ 1017208 h 2457846"/>
                <a:gd name="connsiteX6" fmla="*/ 335072 w 975213"/>
                <a:gd name="connsiteY6" fmla="*/ 1152474 h 2457846"/>
                <a:gd name="connsiteX7" fmla="*/ 401502 w 975213"/>
                <a:gd name="connsiteY7" fmla="*/ 1311908 h 2457846"/>
                <a:gd name="connsiteX8" fmla="*/ 503102 w 975213"/>
                <a:gd name="connsiteY8" fmla="*/ 1388108 h 2457846"/>
                <a:gd name="connsiteX9" fmla="*/ 553902 w 975213"/>
                <a:gd name="connsiteY9" fmla="*/ 1515108 h 2457846"/>
                <a:gd name="connsiteX10" fmla="*/ 575003 w 975213"/>
                <a:gd name="connsiteY10" fmla="*/ 1705413 h 2457846"/>
                <a:gd name="connsiteX11" fmla="*/ 538467 w 975213"/>
                <a:gd name="connsiteY11" fmla="*/ 1889075 h 2457846"/>
                <a:gd name="connsiteX12" fmla="*/ 442728 w 975213"/>
                <a:gd name="connsiteY12" fmla="*/ 2114157 h 2457846"/>
                <a:gd name="connsiteX13" fmla="*/ 571735 w 975213"/>
                <a:gd name="connsiteY13" fmla="*/ 1929009 h 2457846"/>
                <a:gd name="connsiteX14" fmla="*/ 613103 w 975213"/>
                <a:gd name="connsiteY14" fmla="*/ 2233342 h 2457846"/>
                <a:gd name="connsiteX15" fmla="*/ 646905 w 975213"/>
                <a:gd name="connsiteY15" fmla="*/ 2457643 h 2457846"/>
                <a:gd name="connsiteX16" fmla="*/ 631470 w 975213"/>
                <a:gd name="connsiteY16" fmla="*/ 2195437 h 2457846"/>
                <a:gd name="connsiteX17" fmla="*/ 623263 w 975213"/>
                <a:gd name="connsiteY17" fmla="*/ 1915842 h 2457846"/>
                <a:gd name="connsiteX18" fmla="*/ 635964 w 975213"/>
                <a:gd name="connsiteY18" fmla="*/ 1539140 h 2457846"/>
                <a:gd name="connsiteX19" fmla="*/ 672696 w 975213"/>
                <a:gd name="connsiteY19" fmla="*/ 1426208 h 2457846"/>
                <a:gd name="connsiteX20" fmla="*/ 740547 w 975213"/>
                <a:gd name="connsiteY20" fmla="*/ 1612484 h 2457846"/>
                <a:gd name="connsiteX21" fmla="*/ 810886 w 975213"/>
                <a:gd name="connsiteY21" fmla="*/ 1837568 h 2457846"/>
                <a:gd name="connsiteX22" fmla="*/ 902468 w 975213"/>
                <a:gd name="connsiteY22" fmla="*/ 2051049 h 2457846"/>
                <a:gd name="connsiteX23" fmla="*/ 824954 w 975213"/>
                <a:gd name="connsiteY23" fmla="*/ 1767229 h 2457846"/>
                <a:gd name="connsiteX24" fmla="*/ 773905 w 975213"/>
                <a:gd name="connsiteY24" fmla="*/ 1575091 h 2457846"/>
                <a:gd name="connsiteX25" fmla="*/ 683833 w 975213"/>
                <a:gd name="connsiteY25" fmla="*/ 1330273 h 2457846"/>
                <a:gd name="connsiteX26" fmla="*/ 652766 w 975213"/>
                <a:gd name="connsiteY26" fmla="*/ 1214214 h 2457846"/>
                <a:gd name="connsiteX27" fmla="*/ 641434 w 975213"/>
                <a:gd name="connsiteY27" fmla="*/ 1059275 h 2457846"/>
                <a:gd name="connsiteX28" fmla="*/ 549995 w 975213"/>
                <a:gd name="connsiteY28" fmla="*/ 925633 h 2457846"/>
                <a:gd name="connsiteX29" fmla="*/ 769802 w 975213"/>
                <a:gd name="connsiteY29" fmla="*/ 1159508 h 2457846"/>
                <a:gd name="connsiteX30" fmla="*/ 769802 w 975213"/>
                <a:gd name="connsiteY30" fmla="*/ 1159508 h 2457846"/>
                <a:gd name="connsiteX31" fmla="*/ 824954 w 975213"/>
                <a:gd name="connsiteY31" fmla="*/ 1324097 h 2457846"/>
                <a:gd name="connsiteX32" fmla="*/ 889768 w 975213"/>
                <a:gd name="connsiteY32" fmla="*/ 1653049 h 2457846"/>
                <a:gd name="connsiteX33" fmla="*/ 974174 w 975213"/>
                <a:gd name="connsiteY33" fmla="*/ 2178634 h 2457846"/>
                <a:gd name="connsiteX34" fmla="*/ 933534 w 975213"/>
                <a:gd name="connsiteY34" fmla="*/ 1660279 h 2457846"/>
                <a:gd name="connsiteX35" fmla="*/ 884297 w 975213"/>
                <a:gd name="connsiteY35" fmla="*/ 1362902 h 2457846"/>
                <a:gd name="connsiteX36" fmla="*/ 840336 w 975213"/>
                <a:gd name="connsiteY36" fmla="*/ 1137039 h 2457846"/>
                <a:gd name="connsiteX37" fmla="*/ 963827 w 975213"/>
                <a:gd name="connsiteY37" fmla="*/ 1197732 h 2457846"/>
                <a:gd name="connsiteX38" fmla="*/ 964540 w 975213"/>
                <a:gd name="connsiteY38" fmla="*/ 1165178 h 2457846"/>
                <a:gd name="connsiteX39" fmla="*/ 846002 w 975213"/>
                <a:gd name="connsiteY39" fmla="*/ 1069241 h 2457846"/>
                <a:gd name="connsiteX40" fmla="*/ 754169 w 975213"/>
                <a:gd name="connsiteY40" fmla="*/ 921333 h 2457846"/>
                <a:gd name="connsiteX41" fmla="*/ 596106 w 975213"/>
                <a:gd name="connsiteY41" fmla="*/ 726535 h 2457846"/>
                <a:gd name="connsiteX42" fmla="*/ 364278 w 975213"/>
                <a:gd name="connsiteY42" fmla="*/ 709315 h 2457846"/>
                <a:gd name="connsiteX43" fmla="*/ 266318 w 975213"/>
                <a:gd name="connsiteY43" fmla="*/ 693959 h 2457846"/>
                <a:gd name="connsiteX44" fmla="*/ 242752 w 975213"/>
                <a:gd name="connsiteY44" fmla="*/ 603165 h 2457846"/>
                <a:gd name="connsiteX45" fmla="*/ 195566 w 975213"/>
                <a:gd name="connsiteY45" fmla="*/ 389824 h 2457846"/>
                <a:gd name="connsiteX46" fmla="*/ 237770 w 975213"/>
                <a:gd name="connsiteY46" fmla="*/ 166173 h 2457846"/>
                <a:gd name="connsiteX47" fmla="*/ 363402 w 975213"/>
                <a:gd name="connsiteY47" fmla="*/ 16508 h 2457846"/>
                <a:gd name="connsiteX48" fmla="*/ 642802 w 975213"/>
                <a:gd name="connsiteY48" fmla="*/ 3808 h 2457846"/>
                <a:gd name="connsiteX49" fmla="*/ 642802 w 975213"/>
                <a:gd name="connsiteY49" fmla="*/ 3808 h 2457846"/>
                <a:gd name="connsiteX0" fmla="*/ 0 w 975213"/>
                <a:gd name="connsiteY0" fmla="*/ 904496 h 2457846"/>
                <a:gd name="connsiteX1" fmla="*/ 102255 w 975213"/>
                <a:gd name="connsiteY1" fmla="*/ 913227 h 2457846"/>
                <a:gd name="connsiteX2" fmla="*/ 203008 w 975213"/>
                <a:gd name="connsiteY2" fmla="*/ 870883 h 2457846"/>
                <a:gd name="connsiteX3" fmla="*/ 254768 w 975213"/>
                <a:gd name="connsiteY3" fmla="*/ 742520 h 2457846"/>
                <a:gd name="connsiteX4" fmla="*/ 350702 w 975213"/>
                <a:gd name="connsiteY4" fmla="*/ 778899 h 2457846"/>
                <a:gd name="connsiteX5" fmla="*/ 315068 w 975213"/>
                <a:gd name="connsiteY5" fmla="*/ 1017208 h 2457846"/>
                <a:gd name="connsiteX6" fmla="*/ 335072 w 975213"/>
                <a:gd name="connsiteY6" fmla="*/ 1152474 h 2457846"/>
                <a:gd name="connsiteX7" fmla="*/ 401502 w 975213"/>
                <a:gd name="connsiteY7" fmla="*/ 1311908 h 2457846"/>
                <a:gd name="connsiteX8" fmla="*/ 503102 w 975213"/>
                <a:gd name="connsiteY8" fmla="*/ 1388108 h 2457846"/>
                <a:gd name="connsiteX9" fmla="*/ 553902 w 975213"/>
                <a:gd name="connsiteY9" fmla="*/ 1515108 h 2457846"/>
                <a:gd name="connsiteX10" fmla="*/ 575003 w 975213"/>
                <a:gd name="connsiteY10" fmla="*/ 1705413 h 2457846"/>
                <a:gd name="connsiteX11" fmla="*/ 538467 w 975213"/>
                <a:gd name="connsiteY11" fmla="*/ 1889075 h 2457846"/>
                <a:gd name="connsiteX12" fmla="*/ 442728 w 975213"/>
                <a:gd name="connsiteY12" fmla="*/ 2114157 h 2457846"/>
                <a:gd name="connsiteX13" fmla="*/ 571735 w 975213"/>
                <a:gd name="connsiteY13" fmla="*/ 1929009 h 2457846"/>
                <a:gd name="connsiteX14" fmla="*/ 613103 w 975213"/>
                <a:gd name="connsiteY14" fmla="*/ 2233342 h 2457846"/>
                <a:gd name="connsiteX15" fmla="*/ 646905 w 975213"/>
                <a:gd name="connsiteY15" fmla="*/ 2457643 h 2457846"/>
                <a:gd name="connsiteX16" fmla="*/ 631470 w 975213"/>
                <a:gd name="connsiteY16" fmla="*/ 2195437 h 2457846"/>
                <a:gd name="connsiteX17" fmla="*/ 623263 w 975213"/>
                <a:gd name="connsiteY17" fmla="*/ 1915842 h 2457846"/>
                <a:gd name="connsiteX18" fmla="*/ 635964 w 975213"/>
                <a:gd name="connsiteY18" fmla="*/ 1539140 h 2457846"/>
                <a:gd name="connsiteX19" fmla="*/ 672696 w 975213"/>
                <a:gd name="connsiteY19" fmla="*/ 1426208 h 2457846"/>
                <a:gd name="connsiteX20" fmla="*/ 740547 w 975213"/>
                <a:gd name="connsiteY20" fmla="*/ 1612484 h 2457846"/>
                <a:gd name="connsiteX21" fmla="*/ 810886 w 975213"/>
                <a:gd name="connsiteY21" fmla="*/ 1837568 h 2457846"/>
                <a:gd name="connsiteX22" fmla="*/ 902468 w 975213"/>
                <a:gd name="connsiteY22" fmla="*/ 2051049 h 2457846"/>
                <a:gd name="connsiteX23" fmla="*/ 824954 w 975213"/>
                <a:gd name="connsiteY23" fmla="*/ 1767229 h 2457846"/>
                <a:gd name="connsiteX24" fmla="*/ 773905 w 975213"/>
                <a:gd name="connsiteY24" fmla="*/ 1575091 h 2457846"/>
                <a:gd name="connsiteX25" fmla="*/ 683833 w 975213"/>
                <a:gd name="connsiteY25" fmla="*/ 1330273 h 2457846"/>
                <a:gd name="connsiteX26" fmla="*/ 652766 w 975213"/>
                <a:gd name="connsiteY26" fmla="*/ 1214214 h 2457846"/>
                <a:gd name="connsiteX27" fmla="*/ 641434 w 975213"/>
                <a:gd name="connsiteY27" fmla="*/ 1059275 h 2457846"/>
                <a:gd name="connsiteX28" fmla="*/ 549995 w 975213"/>
                <a:gd name="connsiteY28" fmla="*/ 925633 h 2457846"/>
                <a:gd name="connsiteX29" fmla="*/ 769802 w 975213"/>
                <a:gd name="connsiteY29" fmla="*/ 1159508 h 2457846"/>
                <a:gd name="connsiteX30" fmla="*/ 769802 w 975213"/>
                <a:gd name="connsiteY30" fmla="*/ 1159508 h 2457846"/>
                <a:gd name="connsiteX31" fmla="*/ 824954 w 975213"/>
                <a:gd name="connsiteY31" fmla="*/ 1324097 h 2457846"/>
                <a:gd name="connsiteX32" fmla="*/ 889768 w 975213"/>
                <a:gd name="connsiteY32" fmla="*/ 1653049 h 2457846"/>
                <a:gd name="connsiteX33" fmla="*/ 974174 w 975213"/>
                <a:gd name="connsiteY33" fmla="*/ 2178634 h 2457846"/>
                <a:gd name="connsiteX34" fmla="*/ 933534 w 975213"/>
                <a:gd name="connsiteY34" fmla="*/ 1660279 h 2457846"/>
                <a:gd name="connsiteX35" fmla="*/ 884297 w 975213"/>
                <a:gd name="connsiteY35" fmla="*/ 1362902 h 2457846"/>
                <a:gd name="connsiteX36" fmla="*/ 840336 w 975213"/>
                <a:gd name="connsiteY36" fmla="*/ 1137039 h 2457846"/>
                <a:gd name="connsiteX37" fmla="*/ 963827 w 975213"/>
                <a:gd name="connsiteY37" fmla="*/ 1197732 h 2457846"/>
                <a:gd name="connsiteX38" fmla="*/ 964540 w 975213"/>
                <a:gd name="connsiteY38" fmla="*/ 1165178 h 2457846"/>
                <a:gd name="connsiteX39" fmla="*/ 846002 w 975213"/>
                <a:gd name="connsiteY39" fmla="*/ 1069241 h 2457846"/>
                <a:gd name="connsiteX40" fmla="*/ 754169 w 975213"/>
                <a:gd name="connsiteY40" fmla="*/ 921333 h 2457846"/>
                <a:gd name="connsiteX41" fmla="*/ 596106 w 975213"/>
                <a:gd name="connsiteY41" fmla="*/ 726535 h 2457846"/>
                <a:gd name="connsiteX42" fmla="*/ 364278 w 975213"/>
                <a:gd name="connsiteY42" fmla="*/ 709315 h 2457846"/>
                <a:gd name="connsiteX43" fmla="*/ 266318 w 975213"/>
                <a:gd name="connsiteY43" fmla="*/ 693959 h 2457846"/>
                <a:gd name="connsiteX44" fmla="*/ 242752 w 975213"/>
                <a:gd name="connsiteY44" fmla="*/ 603165 h 2457846"/>
                <a:gd name="connsiteX45" fmla="*/ 195566 w 975213"/>
                <a:gd name="connsiteY45" fmla="*/ 389824 h 2457846"/>
                <a:gd name="connsiteX46" fmla="*/ 237770 w 975213"/>
                <a:gd name="connsiteY46" fmla="*/ 166173 h 2457846"/>
                <a:gd name="connsiteX47" fmla="*/ 363402 w 975213"/>
                <a:gd name="connsiteY47" fmla="*/ 16508 h 2457846"/>
                <a:gd name="connsiteX48" fmla="*/ 642802 w 975213"/>
                <a:gd name="connsiteY48" fmla="*/ 3808 h 2457846"/>
                <a:gd name="connsiteX49" fmla="*/ 642802 w 975213"/>
                <a:gd name="connsiteY49" fmla="*/ 3808 h 2457846"/>
                <a:gd name="connsiteX0" fmla="*/ 0 w 975213"/>
                <a:gd name="connsiteY0" fmla="*/ 904496 h 2457846"/>
                <a:gd name="connsiteX1" fmla="*/ 102255 w 975213"/>
                <a:gd name="connsiteY1" fmla="*/ 913227 h 2457846"/>
                <a:gd name="connsiteX2" fmla="*/ 203008 w 975213"/>
                <a:gd name="connsiteY2" fmla="*/ 870883 h 2457846"/>
                <a:gd name="connsiteX3" fmla="*/ 254768 w 975213"/>
                <a:gd name="connsiteY3" fmla="*/ 742520 h 2457846"/>
                <a:gd name="connsiteX4" fmla="*/ 350702 w 975213"/>
                <a:gd name="connsiteY4" fmla="*/ 778899 h 2457846"/>
                <a:gd name="connsiteX5" fmla="*/ 315068 w 975213"/>
                <a:gd name="connsiteY5" fmla="*/ 1017208 h 2457846"/>
                <a:gd name="connsiteX6" fmla="*/ 335072 w 975213"/>
                <a:gd name="connsiteY6" fmla="*/ 1152474 h 2457846"/>
                <a:gd name="connsiteX7" fmla="*/ 401502 w 975213"/>
                <a:gd name="connsiteY7" fmla="*/ 1311908 h 2457846"/>
                <a:gd name="connsiteX8" fmla="*/ 503102 w 975213"/>
                <a:gd name="connsiteY8" fmla="*/ 1388108 h 2457846"/>
                <a:gd name="connsiteX9" fmla="*/ 553902 w 975213"/>
                <a:gd name="connsiteY9" fmla="*/ 1515108 h 2457846"/>
                <a:gd name="connsiteX10" fmla="*/ 575003 w 975213"/>
                <a:gd name="connsiteY10" fmla="*/ 1705413 h 2457846"/>
                <a:gd name="connsiteX11" fmla="*/ 538467 w 975213"/>
                <a:gd name="connsiteY11" fmla="*/ 1889075 h 2457846"/>
                <a:gd name="connsiteX12" fmla="*/ 442728 w 975213"/>
                <a:gd name="connsiteY12" fmla="*/ 2114157 h 2457846"/>
                <a:gd name="connsiteX13" fmla="*/ 571735 w 975213"/>
                <a:gd name="connsiteY13" fmla="*/ 1929009 h 2457846"/>
                <a:gd name="connsiteX14" fmla="*/ 613103 w 975213"/>
                <a:gd name="connsiteY14" fmla="*/ 2233342 h 2457846"/>
                <a:gd name="connsiteX15" fmla="*/ 646905 w 975213"/>
                <a:gd name="connsiteY15" fmla="*/ 2457643 h 2457846"/>
                <a:gd name="connsiteX16" fmla="*/ 631470 w 975213"/>
                <a:gd name="connsiteY16" fmla="*/ 2195437 h 2457846"/>
                <a:gd name="connsiteX17" fmla="*/ 623263 w 975213"/>
                <a:gd name="connsiteY17" fmla="*/ 1915842 h 2457846"/>
                <a:gd name="connsiteX18" fmla="*/ 635964 w 975213"/>
                <a:gd name="connsiteY18" fmla="*/ 1539140 h 2457846"/>
                <a:gd name="connsiteX19" fmla="*/ 672696 w 975213"/>
                <a:gd name="connsiteY19" fmla="*/ 1426208 h 2457846"/>
                <a:gd name="connsiteX20" fmla="*/ 740547 w 975213"/>
                <a:gd name="connsiteY20" fmla="*/ 1612484 h 2457846"/>
                <a:gd name="connsiteX21" fmla="*/ 810886 w 975213"/>
                <a:gd name="connsiteY21" fmla="*/ 1837568 h 2457846"/>
                <a:gd name="connsiteX22" fmla="*/ 902468 w 975213"/>
                <a:gd name="connsiteY22" fmla="*/ 2051049 h 2457846"/>
                <a:gd name="connsiteX23" fmla="*/ 824954 w 975213"/>
                <a:gd name="connsiteY23" fmla="*/ 1767229 h 2457846"/>
                <a:gd name="connsiteX24" fmla="*/ 773905 w 975213"/>
                <a:gd name="connsiteY24" fmla="*/ 1575091 h 2457846"/>
                <a:gd name="connsiteX25" fmla="*/ 683833 w 975213"/>
                <a:gd name="connsiteY25" fmla="*/ 1330273 h 2457846"/>
                <a:gd name="connsiteX26" fmla="*/ 652766 w 975213"/>
                <a:gd name="connsiteY26" fmla="*/ 1214214 h 2457846"/>
                <a:gd name="connsiteX27" fmla="*/ 641434 w 975213"/>
                <a:gd name="connsiteY27" fmla="*/ 1059275 h 2457846"/>
                <a:gd name="connsiteX28" fmla="*/ 549995 w 975213"/>
                <a:gd name="connsiteY28" fmla="*/ 925633 h 2457846"/>
                <a:gd name="connsiteX29" fmla="*/ 769802 w 975213"/>
                <a:gd name="connsiteY29" fmla="*/ 1159508 h 2457846"/>
                <a:gd name="connsiteX30" fmla="*/ 769802 w 975213"/>
                <a:gd name="connsiteY30" fmla="*/ 1159508 h 2457846"/>
                <a:gd name="connsiteX31" fmla="*/ 824954 w 975213"/>
                <a:gd name="connsiteY31" fmla="*/ 1324097 h 2457846"/>
                <a:gd name="connsiteX32" fmla="*/ 889768 w 975213"/>
                <a:gd name="connsiteY32" fmla="*/ 1653049 h 2457846"/>
                <a:gd name="connsiteX33" fmla="*/ 974174 w 975213"/>
                <a:gd name="connsiteY33" fmla="*/ 2178634 h 2457846"/>
                <a:gd name="connsiteX34" fmla="*/ 933534 w 975213"/>
                <a:gd name="connsiteY34" fmla="*/ 1660279 h 2457846"/>
                <a:gd name="connsiteX35" fmla="*/ 884297 w 975213"/>
                <a:gd name="connsiteY35" fmla="*/ 1362902 h 2457846"/>
                <a:gd name="connsiteX36" fmla="*/ 840336 w 975213"/>
                <a:gd name="connsiteY36" fmla="*/ 1137039 h 2457846"/>
                <a:gd name="connsiteX37" fmla="*/ 963827 w 975213"/>
                <a:gd name="connsiteY37" fmla="*/ 1197732 h 2457846"/>
                <a:gd name="connsiteX38" fmla="*/ 964540 w 975213"/>
                <a:gd name="connsiteY38" fmla="*/ 1165178 h 2457846"/>
                <a:gd name="connsiteX39" fmla="*/ 846002 w 975213"/>
                <a:gd name="connsiteY39" fmla="*/ 1069241 h 2457846"/>
                <a:gd name="connsiteX40" fmla="*/ 754169 w 975213"/>
                <a:gd name="connsiteY40" fmla="*/ 921333 h 2457846"/>
                <a:gd name="connsiteX41" fmla="*/ 596106 w 975213"/>
                <a:gd name="connsiteY41" fmla="*/ 726535 h 2457846"/>
                <a:gd name="connsiteX42" fmla="*/ 364278 w 975213"/>
                <a:gd name="connsiteY42" fmla="*/ 709315 h 2457846"/>
                <a:gd name="connsiteX43" fmla="*/ 266318 w 975213"/>
                <a:gd name="connsiteY43" fmla="*/ 693959 h 2457846"/>
                <a:gd name="connsiteX44" fmla="*/ 242752 w 975213"/>
                <a:gd name="connsiteY44" fmla="*/ 603165 h 2457846"/>
                <a:gd name="connsiteX45" fmla="*/ 195566 w 975213"/>
                <a:gd name="connsiteY45" fmla="*/ 389824 h 2457846"/>
                <a:gd name="connsiteX46" fmla="*/ 237770 w 975213"/>
                <a:gd name="connsiteY46" fmla="*/ 166173 h 2457846"/>
                <a:gd name="connsiteX47" fmla="*/ 363402 w 975213"/>
                <a:gd name="connsiteY47" fmla="*/ 16508 h 2457846"/>
                <a:gd name="connsiteX48" fmla="*/ 642802 w 975213"/>
                <a:gd name="connsiteY48" fmla="*/ 3808 h 2457846"/>
                <a:gd name="connsiteX49" fmla="*/ 642802 w 975213"/>
                <a:gd name="connsiteY49" fmla="*/ 3808 h 2457846"/>
                <a:gd name="connsiteX0" fmla="*/ 0 w 975213"/>
                <a:gd name="connsiteY0" fmla="*/ 889338 h 2457846"/>
                <a:gd name="connsiteX1" fmla="*/ 102255 w 975213"/>
                <a:gd name="connsiteY1" fmla="*/ 913227 h 2457846"/>
                <a:gd name="connsiteX2" fmla="*/ 203008 w 975213"/>
                <a:gd name="connsiteY2" fmla="*/ 870883 h 2457846"/>
                <a:gd name="connsiteX3" fmla="*/ 254768 w 975213"/>
                <a:gd name="connsiteY3" fmla="*/ 742520 h 2457846"/>
                <a:gd name="connsiteX4" fmla="*/ 350702 w 975213"/>
                <a:gd name="connsiteY4" fmla="*/ 778899 h 2457846"/>
                <a:gd name="connsiteX5" fmla="*/ 315068 w 975213"/>
                <a:gd name="connsiteY5" fmla="*/ 1017208 h 2457846"/>
                <a:gd name="connsiteX6" fmla="*/ 335072 w 975213"/>
                <a:gd name="connsiteY6" fmla="*/ 1152474 h 2457846"/>
                <a:gd name="connsiteX7" fmla="*/ 401502 w 975213"/>
                <a:gd name="connsiteY7" fmla="*/ 1311908 h 2457846"/>
                <a:gd name="connsiteX8" fmla="*/ 503102 w 975213"/>
                <a:gd name="connsiteY8" fmla="*/ 1388108 h 2457846"/>
                <a:gd name="connsiteX9" fmla="*/ 553902 w 975213"/>
                <a:gd name="connsiteY9" fmla="*/ 1515108 h 2457846"/>
                <a:gd name="connsiteX10" fmla="*/ 575003 w 975213"/>
                <a:gd name="connsiteY10" fmla="*/ 1705413 h 2457846"/>
                <a:gd name="connsiteX11" fmla="*/ 538467 w 975213"/>
                <a:gd name="connsiteY11" fmla="*/ 1889075 h 2457846"/>
                <a:gd name="connsiteX12" fmla="*/ 442728 w 975213"/>
                <a:gd name="connsiteY12" fmla="*/ 2114157 h 2457846"/>
                <a:gd name="connsiteX13" fmla="*/ 571735 w 975213"/>
                <a:gd name="connsiteY13" fmla="*/ 1929009 h 2457846"/>
                <a:gd name="connsiteX14" fmla="*/ 613103 w 975213"/>
                <a:gd name="connsiteY14" fmla="*/ 2233342 h 2457846"/>
                <a:gd name="connsiteX15" fmla="*/ 646905 w 975213"/>
                <a:gd name="connsiteY15" fmla="*/ 2457643 h 2457846"/>
                <a:gd name="connsiteX16" fmla="*/ 631470 w 975213"/>
                <a:gd name="connsiteY16" fmla="*/ 2195437 h 2457846"/>
                <a:gd name="connsiteX17" fmla="*/ 623263 w 975213"/>
                <a:gd name="connsiteY17" fmla="*/ 1915842 h 2457846"/>
                <a:gd name="connsiteX18" fmla="*/ 635964 w 975213"/>
                <a:gd name="connsiteY18" fmla="*/ 1539140 h 2457846"/>
                <a:gd name="connsiteX19" fmla="*/ 672696 w 975213"/>
                <a:gd name="connsiteY19" fmla="*/ 1426208 h 2457846"/>
                <a:gd name="connsiteX20" fmla="*/ 740547 w 975213"/>
                <a:gd name="connsiteY20" fmla="*/ 1612484 h 2457846"/>
                <a:gd name="connsiteX21" fmla="*/ 810886 w 975213"/>
                <a:gd name="connsiteY21" fmla="*/ 1837568 h 2457846"/>
                <a:gd name="connsiteX22" fmla="*/ 902468 w 975213"/>
                <a:gd name="connsiteY22" fmla="*/ 2051049 h 2457846"/>
                <a:gd name="connsiteX23" fmla="*/ 824954 w 975213"/>
                <a:gd name="connsiteY23" fmla="*/ 1767229 h 2457846"/>
                <a:gd name="connsiteX24" fmla="*/ 773905 w 975213"/>
                <a:gd name="connsiteY24" fmla="*/ 1575091 h 2457846"/>
                <a:gd name="connsiteX25" fmla="*/ 683833 w 975213"/>
                <a:gd name="connsiteY25" fmla="*/ 1330273 h 2457846"/>
                <a:gd name="connsiteX26" fmla="*/ 652766 w 975213"/>
                <a:gd name="connsiteY26" fmla="*/ 1214214 h 2457846"/>
                <a:gd name="connsiteX27" fmla="*/ 641434 w 975213"/>
                <a:gd name="connsiteY27" fmla="*/ 1059275 h 2457846"/>
                <a:gd name="connsiteX28" fmla="*/ 549995 w 975213"/>
                <a:gd name="connsiteY28" fmla="*/ 925633 h 2457846"/>
                <a:gd name="connsiteX29" fmla="*/ 769802 w 975213"/>
                <a:gd name="connsiteY29" fmla="*/ 1159508 h 2457846"/>
                <a:gd name="connsiteX30" fmla="*/ 769802 w 975213"/>
                <a:gd name="connsiteY30" fmla="*/ 1159508 h 2457846"/>
                <a:gd name="connsiteX31" fmla="*/ 824954 w 975213"/>
                <a:gd name="connsiteY31" fmla="*/ 1324097 h 2457846"/>
                <a:gd name="connsiteX32" fmla="*/ 889768 w 975213"/>
                <a:gd name="connsiteY32" fmla="*/ 1653049 h 2457846"/>
                <a:gd name="connsiteX33" fmla="*/ 974174 w 975213"/>
                <a:gd name="connsiteY33" fmla="*/ 2178634 h 2457846"/>
                <a:gd name="connsiteX34" fmla="*/ 933534 w 975213"/>
                <a:gd name="connsiteY34" fmla="*/ 1660279 h 2457846"/>
                <a:gd name="connsiteX35" fmla="*/ 884297 w 975213"/>
                <a:gd name="connsiteY35" fmla="*/ 1362902 h 2457846"/>
                <a:gd name="connsiteX36" fmla="*/ 840336 w 975213"/>
                <a:gd name="connsiteY36" fmla="*/ 1137039 h 2457846"/>
                <a:gd name="connsiteX37" fmla="*/ 963827 w 975213"/>
                <a:gd name="connsiteY37" fmla="*/ 1197732 h 2457846"/>
                <a:gd name="connsiteX38" fmla="*/ 964540 w 975213"/>
                <a:gd name="connsiteY38" fmla="*/ 1165178 h 2457846"/>
                <a:gd name="connsiteX39" fmla="*/ 846002 w 975213"/>
                <a:gd name="connsiteY39" fmla="*/ 1069241 h 2457846"/>
                <a:gd name="connsiteX40" fmla="*/ 754169 w 975213"/>
                <a:gd name="connsiteY40" fmla="*/ 921333 h 2457846"/>
                <a:gd name="connsiteX41" fmla="*/ 596106 w 975213"/>
                <a:gd name="connsiteY41" fmla="*/ 726535 h 2457846"/>
                <a:gd name="connsiteX42" fmla="*/ 364278 w 975213"/>
                <a:gd name="connsiteY42" fmla="*/ 709315 h 2457846"/>
                <a:gd name="connsiteX43" fmla="*/ 266318 w 975213"/>
                <a:gd name="connsiteY43" fmla="*/ 693959 h 2457846"/>
                <a:gd name="connsiteX44" fmla="*/ 242752 w 975213"/>
                <a:gd name="connsiteY44" fmla="*/ 603165 h 2457846"/>
                <a:gd name="connsiteX45" fmla="*/ 195566 w 975213"/>
                <a:gd name="connsiteY45" fmla="*/ 389824 h 2457846"/>
                <a:gd name="connsiteX46" fmla="*/ 237770 w 975213"/>
                <a:gd name="connsiteY46" fmla="*/ 166173 h 2457846"/>
                <a:gd name="connsiteX47" fmla="*/ 363402 w 975213"/>
                <a:gd name="connsiteY47" fmla="*/ 16508 h 2457846"/>
                <a:gd name="connsiteX48" fmla="*/ 642802 w 975213"/>
                <a:gd name="connsiteY48" fmla="*/ 3808 h 2457846"/>
                <a:gd name="connsiteX49" fmla="*/ 642802 w 975213"/>
                <a:gd name="connsiteY49" fmla="*/ 3808 h 2457846"/>
                <a:gd name="connsiteX0" fmla="*/ 5473 w 980686"/>
                <a:gd name="connsiteY0" fmla="*/ 889338 h 2457846"/>
                <a:gd name="connsiteX1" fmla="*/ 8247 w 980686"/>
                <a:gd name="connsiteY1" fmla="*/ 894127 h 2457846"/>
                <a:gd name="connsiteX2" fmla="*/ 107728 w 980686"/>
                <a:gd name="connsiteY2" fmla="*/ 913227 h 2457846"/>
                <a:gd name="connsiteX3" fmla="*/ 208481 w 980686"/>
                <a:gd name="connsiteY3" fmla="*/ 870883 h 2457846"/>
                <a:gd name="connsiteX4" fmla="*/ 260241 w 980686"/>
                <a:gd name="connsiteY4" fmla="*/ 742520 h 2457846"/>
                <a:gd name="connsiteX5" fmla="*/ 356175 w 980686"/>
                <a:gd name="connsiteY5" fmla="*/ 778899 h 2457846"/>
                <a:gd name="connsiteX6" fmla="*/ 320541 w 980686"/>
                <a:gd name="connsiteY6" fmla="*/ 1017208 h 2457846"/>
                <a:gd name="connsiteX7" fmla="*/ 340545 w 980686"/>
                <a:gd name="connsiteY7" fmla="*/ 1152474 h 2457846"/>
                <a:gd name="connsiteX8" fmla="*/ 406975 w 980686"/>
                <a:gd name="connsiteY8" fmla="*/ 1311908 h 2457846"/>
                <a:gd name="connsiteX9" fmla="*/ 508575 w 980686"/>
                <a:gd name="connsiteY9" fmla="*/ 1388108 h 2457846"/>
                <a:gd name="connsiteX10" fmla="*/ 559375 w 980686"/>
                <a:gd name="connsiteY10" fmla="*/ 1515108 h 2457846"/>
                <a:gd name="connsiteX11" fmla="*/ 580476 w 980686"/>
                <a:gd name="connsiteY11" fmla="*/ 1705413 h 2457846"/>
                <a:gd name="connsiteX12" fmla="*/ 543940 w 980686"/>
                <a:gd name="connsiteY12" fmla="*/ 1889075 h 2457846"/>
                <a:gd name="connsiteX13" fmla="*/ 448201 w 980686"/>
                <a:gd name="connsiteY13" fmla="*/ 2114157 h 2457846"/>
                <a:gd name="connsiteX14" fmla="*/ 577208 w 980686"/>
                <a:gd name="connsiteY14" fmla="*/ 1929009 h 2457846"/>
                <a:gd name="connsiteX15" fmla="*/ 618576 w 980686"/>
                <a:gd name="connsiteY15" fmla="*/ 2233342 h 2457846"/>
                <a:gd name="connsiteX16" fmla="*/ 652378 w 980686"/>
                <a:gd name="connsiteY16" fmla="*/ 2457643 h 2457846"/>
                <a:gd name="connsiteX17" fmla="*/ 636943 w 980686"/>
                <a:gd name="connsiteY17" fmla="*/ 2195437 h 2457846"/>
                <a:gd name="connsiteX18" fmla="*/ 628736 w 980686"/>
                <a:gd name="connsiteY18" fmla="*/ 1915842 h 2457846"/>
                <a:gd name="connsiteX19" fmla="*/ 641437 w 980686"/>
                <a:gd name="connsiteY19" fmla="*/ 1539140 h 2457846"/>
                <a:gd name="connsiteX20" fmla="*/ 678169 w 980686"/>
                <a:gd name="connsiteY20" fmla="*/ 1426208 h 2457846"/>
                <a:gd name="connsiteX21" fmla="*/ 746020 w 980686"/>
                <a:gd name="connsiteY21" fmla="*/ 1612484 h 2457846"/>
                <a:gd name="connsiteX22" fmla="*/ 816359 w 980686"/>
                <a:gd name="connsiteY22" fmla="*/ 1837568 h 2457846"/>
                <a:gd name="connsiteX23" fmla="*/ 907941 w 980686"/>
                <a:gd name="connsiteY23" fmla="*/ 2051049 h 2457846"/>
                <a:gd name="connsiteX24" fmla="*/ 830427 w 980686"/>
                <a:gd name="connsiteY24" fmla="*/ 1767229 h 2457846"/>
                <a:gd name="connsiteX25" fmla="*/ 779378 w 980686"/>
                <a:gd name="connsiteY25" fmla="*/ 1575091 h 2457846"/>
                <a:gd name="connsiteX26" fmla="*/ 689306 w 980686"/>
                <a:gd name="connsiteY26" fmla="*/ 1330273 h 2457846"/>
                <a:gd name="connsiteX27" fmla="*/ 658239 w 980686"/>
                <a:gd name="connsiteY27" fmla="*/ 1214214 h 2457846"/>
                <a:gd name="connsiteX28" fmla="*/ 646907 w 980686"/>
                <a:gd name="connsiteY28" fmla="*/ 1059275 h 2457846"/>
                <a:gd name="connsiteX29" fmla="*/ 555468 w 980686"/>
                <a:gd name="connsiteY29" fmla="*/ 925633 h 2457846"/>
                <a:gd name="connsiteX30" fmla="*/ 775275 w 980686"/>
                <a:gd name="connsiteY30" fmla="*/ 1159508 h 2457846"/>
                <a:gd name="connsiteX31" fmla="*/ 775275 w 980686"/>
                <a:gd name="connsiteY31" fmla="*/ 1159508 h 2457846"/>
                <a:gd name="connsiteX32" fmla="*/ 830427 w 980686"/>
                <a:gd name="connsiteY32" fmla="*/ 1324097 h 2457846"/>
                <a:gd name="connsiteX33" fmla="*/ 895241 w 980686"/>
                <a:gd name="connsiteY33" fmla="*/ 1653049 h 2457846"/>
                <a:gd name="connsiteX34" fmla="*/ 979647 w 980686"/>
                <a:gd name="connsiteY34" fmla="*/ 2178634 h 2457846"/>
                <a:gd name="connsiteX35" fmla="*/ 939007 w 980686"/>
                <a:gd name="connsiteY35" fmla="*/ 1660279 h 2457846"/>
                <a:gd name="connsiteX36" fmla="*/ 889770 w 980686"/>
                <a:gd name="connsiteY36" fmla="*/ 1362902 h 2457846"/>
                <a:gd name="connsiteX37" fmla="*/ 845809 w 980686"/>
                <a:gd name="connsiteY37" fmla="*/ 1137039 h 2457846"/>
                <a:gd name="connsiteX38" fmla="*/ 969300 w 980686"/>
                <a:gd name="connsiteY38" fmla="*/ 1197732 h 2457846"/>
                <a:gd name="connsiteX39" fmla="*/ 970013 w 980686"/>
                <a:gd name="connsiteY39" fmla="*/ 1165178 h 2457846"/>
                <a:gd name="connsiteX40" fmla="*/ 851475 w 980686"/>
                <a:gd name="connsiteY40" fmla="*/ 1069241 h 2457846"/>
                <a:gd name="connsiteX41" fmla="*/ 759642 w 980686"/>
                <a:gd name="connsiteY41" fmla="*/ 921333 h 2457846"/>
                <a:gd name="connsiteX42" fmla="*/ 601579 w 980686"/>
                <a:gd name="connsiteY42" fmla="*/ 726535 h 2457846"/>
                <a:gd name="connsiteX43" fmla="*/ 369751 w 980686"/>
                <a:gd name="connsiteY43" fmla="*/ 709315 h 2457846"/>
                <a:gd name="connsiteX44" fmla="*/ 271791 w 980686"/>
                <a:gd name="connsiteY44" fmla="*/ 693959 h 2457846"/>
                <a:gd name="connsiteX45" fmla="*/ 248225 w 980686"/>
                <a:gd name="connsiteY45" fmla="*/ 603165 h 2457846"/>
                <a:gd name="connsiteX46" fmla="*/ 201039 w 980686"/>
                <a:gd name="connsiteY46" fmla="*/ 389824 h 2457846"/>
                <a:gd name="connsiteX47" fmla="*/ 243243 w 980686"/>
                <a:gd name="connsiteY47" fmla="*/ 166173 h 2457846"/>
                <a:gd name="connsiteX48" fmla="*/ 368875 w 980686"/>
                <a:gd name="connsiteY48" fmla="*/ 16508 h 2457846"/>
                <a:gd name="connsiteX49" fmla="*/ 648275 w 980686"/>
                <a:gd name="connsiteY49" fmla="*/ 3808 h 2457846"/>
                <a:gd name="connsiteX50" fmla="*/ 648275 w 980686"/>
                <a:gd name="connsiteY50" fmla="*/ 3808 h 2457846"/>
                <a:gd name="connsiteX0" fmla="*/ 37839 w 1013052"/>
                <a:gd name="connsiteY0" fmla="*/ 889338 h 2457846"/>
                <a:gd name="connsiteX1" fmla="*/ 3436 w 1013052"/>
                <a:gd name="connsiteY1" fmla="*/ 937023 h 2457846"/>
                <a:gd name="connsiteX2" fmla="*/ 140094 w 1013052"/>
                <a:gd name="connsiteY2" fmla="*/ 913227 h 2457846"/>
                <a:gd name="connsiteX3" fmla="*/ 240847 w 1013052"/>
                <a:gd name="connsiteY3" fmla="*/ 870883 h 2457846"/>
                <a:gd name="connsiteX4" fmla="*/ 292607 w 1013052"/>
                <a:gd name="connsiteY4" fmla="*/ 742520 h 2457846"/>
                <a:gd name="connsiteX5" fmla="*/ 388541 w 1013052"/>
                <a:gd name="connsiteY5" fmla="*/ 778899 h 2457846"/>
                <a:gd name="connsiteX6" fmla="*/ 352907 w 1013052"/>
                <a:gd name="connsiteY6" fmla="*/ 1017208 h 2457846"/>
                <a:gd name="connsiteX7" fmla="*/ 372911 w 1013052"/>
                <a:gd name="connsiteY7" fmla="*/ 1152474 h 2457846"/>
                <a:gd name="connsiteX8" fmla="*/ 439341 w 1013052"/>
                <a:gd name="connsiteY8" fmla="*/ 1311908 h 2457846"/>
                <a:gd name="connsiteX9" fmla="*/ 540941 w 1013052"/>
                <a:gd name="connsiteY9" fmla="*/ 1388108 h 2457846"/>
                <a:gd name="connsiteX10" fmla="*/ 591741 w 1013052"/>
                <a:gd name="connsiteY10" fmla="*/ 1515108 h 2457846"/>
                <a:gd name="connsiteX11" fmla="*/ 612842 w 1013052"/>
                <a:gd name="connsiteY11" fmla="*/ 1705413 h 2457846"/>
                <a:gd name="connsiteX12" fmla="*/ 576306 w 1013052"/>
                <a:gd name="connsiteY12" fmla="*/ 1889075 h 2457846"/>
                <a:gd name="connsiteX13" fmla="*/ 480567 w 1013052"/>
                <a:gd name="connsiteY13" fmla="*/ 2114157 h 2457846"/>
                <a:gd name="connsiteX14" fmla="*/ 609574 w 1013052"/>
                <a:gd name="connsiteY14" fmla="*/ 1929009 h 2457846"/>
                <a:gd name="connsiteX15" fmla="*/ 650942 w 1013052"/>
                <a:gd name="connsiteY15" fmla="*/ 2233342 h 2457846"/>
                <a:gd name="connsiteX16" fmla="*/ 684744 w 1013052"/>
                <a:gd name="connsiteY16" fmla="*/ 2457643 h 2457846"/>
                <a:gd name="connsiteX17" fmla="*/ 669309 w 1013052"/>
                <a:gd name="connsiteY17" fmla="*/ 2195437 h 2457846"/>
                <a:gd name="connsiteX18" fmla="*/ 661102 w 1013052"/>
                <a:gd name="connsiteY18" fmla="*/ 1915842 h 2457846"/>
                <a:gd name="connsiteX19" fmla="*/ 673803 w 1013052"/>
                <a:gd name="connsiteY19" fmla="*/ 1539140 h 2457846"/>
                <a:gd name="connsiteX20" fmla="*/ 710535 w 1013052"/>
                <a:gd name="connsiteY20" fmla="*/ 1426208 h 2457846"/>
                <a:gd name="connsiteX21" fmla="*/ 778386 w 1013052"/>
                <a:gd name="connsiteY21" fmla="*/ 1612484 h 2457846"/>
                <a:gd name="connsiteX22" fmla="*/ 848725 w 1013052"/>
                <a:gd name="connsiteY22" fmla="*/ 1837568 h 2457846"/>
                <a:gd name="connsiteX23" fmla="*/ 940307 w 1013052"/>
                <a:gd name="connsiteY23" fmla="*/ 2051049 h 2457846"/>
                <a:gd name="connsiteX24" fmla="*/ 862793 w 1013052"/>
                <a:gd name="connsiteY24" fmla="*/ 1767229 h 2457846"/>
                <a:gd name="connsiteX25" fmla="*/ 811744 w 1013052"/>
                <a:gd name="connsiteY25" fmla="*/ 1575091 h 2457846"/>
                <a:gd name="connsiteX26" fmla="*/ 721672 w 1013052"/>
                <a:gd name="connsiteY26" fmla="*/ 1330273 h 2457846"/>
                <a:gd name="connsiteX27" fmla="*/ 690605 w 1013052"/>
                <a:gd name="connsiteY27" fmla="*/ 1214214 h 2457846"/>
                <a:gd name="connsiteX28" fmla="*/ 679273 w 1013052"/>
                <a:gd name="connsiteY28" fmla="*/ 1059275 h 2457846"/>
                <a:gd name="connsiteX29" fmla="*/ 587834 w 1013052"/>
                <a:gd name="connsiteY29" fmla="*/ 925633 h 2457846"/>
                <a:gd name="connsiteX30" fmla="*/ 807641 w 1013052"/>
                <a:gd name="connsiteY30" fmla="*/ 1159508 h 2457846"/>
                <a:gd name="connsiteX31" fmla="*/ 807641 w 1013052"/>
                <a:gd name="connsiteY31" fmla="*/ 1159508 h 2457846"/>
                <a:gd name="connsiteX32" fmla="*/ 862793 w 1013052"/>
                <a:gd name="connsiteY32" fmla="*/ 1324097 h 2457846"/>
                <a:gd name="connsiteX33" fmla="*/ 927607 w 1013052"/>
                <a:gd name="connsiteY33" fmla="*/ 1653049 h 2457846"/>
                <a:gd name="connsiteX34" fmla="*/ 1012013 w 1013052"/>
                <a:gd name="connsiteY34" fmla="*/ 2178634 h 2457846"/>
                <a:gd name="connsiteX35" fmla="*/ 971373 w 1013052"/>
                <a:gd name="connsiteY35" fmla="*/ 1660279 h 2457846"/>
                <a:gd name="connsiteX36" fmla="*/ 922136 w 1013052"/>
                <a:gd name="connsiteY36" fmla="*/ 1362902 h 2457846"/>
                <a:gd name="connsiteX37" fmla="*/ 878175 w 1013052"/>
                <a:gd name="connsiteY37" fmla="*/ 1137039 h 2457846"/>
                <a:gd name="connsiteX38" fmla="*/ 1001666 w 1013052"/>
                <a:gd name="connsiteY38" fmla="*/ 1197732 h 2457846"/>
                <a:gd name="connsiteX39" fmla="*/ 1002379 w 1013052"/>
                <a:gd name="connsiteY39" fmla="*/ 1165178 h 2457846"/>
                <a:gd name="connsiteX40" fmla="*/ 883841 w 1013052"/>
                <a:gd name="connsiteY40" fmla="*/ 1069241 h 2457846"/>
                <a:gd name="connsiteX41" fmla="*/ 792008 w 1013052"/>
                <a:gd name="connsiteY41" fmla="*/ 921333 h 2457846"/>
                <a:gd name="connsiteX42" fmla="*/ 633945 w 1013052"/>
                <a:gd name="connsiteY42" fmla="*/ 726535 h 2457846"/>
                <a:gd name="connsiteX43" fmla="*/ 402117 w 1013052"/>
                <a:gd name="connsiteY43" fmla="*/ 709315 h 2457846"/>
                <a:gd name="connsiteX44" fmla="*/ 304157 w 1013052"/>
                <a:gd name="connsiteY44" fmla="*/ 693959 h 2457846"/>
                <a:gd name="connsiteX45" fmla="*/ 280591 w 1013052"/>
                <a:gd name="connsiteY45" fmla="*/ 603165 h 2457846"/>
                <a:gd name="connsiteX46" fmla="*/ 233405 w 1013052"/>
                <a:gd name="connsiteY46" fmla="*/ 389824 h 2457846"/>
                <a:gd name="connsiteX47" fmla="*/ 275609 w 1013052"/>
                <a:gd name="connsiteY47" fmla="*/ 166173 h 2457846"/>
                <a:gd name="connsiteX48" fmla="*/ 401241 w 1013052"/>
                <a:gd name="connsiteY48" fmla="*/ 16508 h 2457846"/>
                <a:gd name="connsiteX49" fmla="*/ 680641 w 1013052"/>
                <a:gd name="connsiteY49" fmla="*/ 3808 h 2457846"/>
                <a:gd name="connsiteX50" fmla="*/ 680641 w 1013052"/>
                <a:gd name="connsiteY50" fmla="*/ 3808 h 2457846"/>
                <a:gd name="connsiteX0" fmla="*/ 0 w 1038127"/>
                <a:gd name="connsiteY0" fmla="*/ 883619 h 2457846"/>
                <a:gd name="connsiteX1" fmla="*/ 28511 w 1038127"/>
                <a:gd name="connsiteY1" fmla="*/ 937023 h 2457846"/>
                <a:gd name="connsiteX2" fmla="*/ 165169 w 1038127"/>
                <a:gd name="connsiteY2" fmla="*/ 913227 h 2457846"/>
                <a:gd name="connsiteX3" fmla="*/ 265922 w 1038127"/>
                <a:gd name="connsiteY3" fmla="*/ 870883 h 2457846"/>
                <a:gd name="connsiteX4" fmla="*/ 317682 w 1038127"/>
                <a:gd name="connsiteY4" fmla="*/ 742520 h 2457846"/>
                <a:gd name="connsiteX5" fmla="*/ 413616 w 1038127"/>
                <a:gd name="connsiteY5" fmla="*/ 778899 h 2457846"/>
                <a:gd name="connsiteX6" fmla="*/ 377982 w 1038127"/>
                <a:gd name="connsiteY6" fmla="*/ 1017208 h 2457846"/>
                <a:gd name="connsiteX7" fmla="*/ 397986 w 1038127"/>
                <a:gd name="connsiteY7" fmla="*/ 1152474 h 2457846"/>
                <a:gd name="connsiteX8" fmla="*/ 464416 w 1038127"/>
                <a:gd name="connsiteY8" fmla="*/ 1311908 h 2457846"/>
                <a:gd name="connsiteX9" fmla="*/ 566016 w 1038127"/>
                <a:gd name="connsiteY9" fmla="*/ 1388108 h 2457846"/>
                <a:gd name="connsiteX10" fmla="*/ 616816 w 1038127"/>
                <a:gd name="connsiteY10" fmla="*/ 1515108 h 2457846"/>
                <a:gd name="connsiteX11" fmla="*/ 637917 w 1038127"/>
                <a:gd name="connsiteY11" fmla="*/ 1705413 h 2457846"/>
                <a:gd name="connsiteX12" fmla="*/ 601381 w 1038127"/>
                <a:gd name="connsiteY12" fmla="*/ 1889075 h 2457846"/>
                <a:gd name="connsiteX13" fmla="*/ 505642 w 1038127"/>
                <a:gd name="connsiteY13" fmla="*/ 2114157 h 2457846"/>
                <a:gd name="connsiteX14" fmla="*/ 634649 w 1038127"/>
                <a:gd name="connsiteY14" fmla="*/ 1929009 h 2457846"/>
                <a:gd name="connsiteX15" fmla="*/ 676017 w 1038127"/>
                <a:gd name="connsiteY15" fmla="*/ 2233342 h 2457846"/>
                <a:gd name="connsiteX16" fmla="*/ 709819 w 1038127"/>
                <a:gd name="connsiteY16" fmla="*/ 2457643 h 2457846"/>
                <a:gd name="connsiteX17" fmla="*/ 694384 w 1038127"/>
                <a:gd name="connsiteY17" fmla="*/ 2195437 h 2457846"/>
                <a:gd name="connsiteX18" fmla="*/ 686177 w 1038127"/>
                <a:gd name="connsiteY18" fmla="*/ 1915842 h 2457846"/>
                <a:gd name="connsiteX19" fmla="*/ 698878 w 1038127"/>
                <a:gd name="connsiteY19" fmla="*/ 1539140 h 2457846"/>
                <a:gd name="connsiteX20" fmla="*/ 735610 w 1038127"/>
                <a:gd name="connsiteY20" fmla="*/ 1426208 h 2457846"/>
                <a:gd name="connsiteX21" fmla="*/ 803461 w 1038127"/>
                <a:gd name="connsiteY21" fmla="*/ 1612484 h 2457846"/>
                <a:gd name="connsiteX22" fmla="*/ 873800 w 1038127"/>
                <a:gd name="connsiteY22" fmla="*/ 1837568 h 2457846"/>
                <a:gd name="connsiteX23" fmla="*/ 965382 w 1038127"/>
                <a:gd name="connsiteY23" fmla="*/ 2051049 h 2457846"/>
                <a:gd name="connsiteX24" fmla="*/ 887868 w 1038127"/>
                <a:gd name="connsiteY24" fmla="*/ 1767229 h 2457846"/>
                <a:gd name="connsiteX25" fmla="*/ 836819 w 1038127"/>
                <a:gd name="connsiteY25" fmla="*/ 1575091 h 2457846"/>
                <a:gd name="connsiteX26" fmla="*/ 746747 w 1038127"/>
                <a:gd name="connsiteY26" fmla="*/ 1330273 h 2457846"/>
                <a:gd name="connsiteX27" fmla="*/ 715680 w 1038127"/>
                <a:gd name="connsiteY27" fmla="*/ 1214214 h 2457846"/>
                <a:gd name="connsiteX28" fmla="*/ 704348 w 1038127"/>
                <a:gd name="connsiteY28" fmla="*/ 1059275 h 2457846"/>
                <a:gd name="connsiteX29" fmla="*/ 612909 w 1038127"/>
                <a:gd name="connsiteY29" fmla="*/ 925633 h 2457846"/>
                <a:gd name="connsiteX30" fmla="*/ 832716 w 1038127"/>
                <a:gd name="connsiteY30" fmla="*/ 1159508 h 2457846"/>
                <a:gd name="connsiteX31" fmla="*/ 832716 w 1038127"/>
                <a:gd name="connsiteY31" fmla="*/ 1159508 h 2457846"/>
                <a:gd name="connsiteX32" fmla="*/ 887868 w 1038127"/>
                <a:gd name="connsiteY32" fmla="*/ 1324097 h 2457846"/>
                <a:gd name="connsiteX33" fmla="*/ 952682 w 1038127"/>
                <a:gd name="connsiteY33" fmla="*/ 1653049 h 2457846"/>
                <a:gd name="connsiteX34" fmla="*/ 1037088 w 1038127"/>
                <a:gd name="connsiteY34" fmla="*/ 2178634 h 2457846"/>
                <a:gd name="connsiteX35" fmla="*/ 996448 w 1038127"/>
                <a:gd name="connsiteY35" fmla="*/ 1660279 h 2457846"/>
                <a:gd name="connsiteX36" fmla="*/ 947211 w 1038127"/>
                <a:gd name="connsiteY36" fmla="*/ 1362902 h 2457846"/>
                <a:gd name="connsiteX37" fmla="*/ 903250 w 1038127"/>
                <a:gd name="connsiteY37" fmla="*/ 1137039 h 2457846"/>
                <a:gd name="connsiteX38" fmla="*/ 1026741 w 1038127"/>
                <a:gd name="connsiteY38" fmla="*/ 1197732 h 2457846"/>
                <a:gd name="connsiteX39" fmla="*/ 1027454 w 1038127"/>
                <a:gd name="connsiteY39" fmla="*/ 1165178 h 2457846"/>
                <a:gd name="connsiteX40" fmla="*/ 908916 w 1038127"/>
                <a:gd name="connsiteY40" fmla="*/ 1069241 h 2457846"/>
                <a:gd name="connsiteX41" fmla="*/ 817083 w 1038127"/>
                <a:gd name="connsiteY41" fmla="*/ 921333 h 2457846"/>
                <a:gd name="connsiteX42" fmla="*/ 659020 w 1038127"/>
                <a:gd name="connsiteY42" fmla="*/ 726535 h 2457846"/>
                <a:gd name="connsiteX43" fmla="*/ 427192 w 1038127"/>
                <a:gd name="connsiteY43" fmla="*/ 709315 h 2457846"/>
                <a:gd name="connsiteX44" fmla="*/ 329232 w 1038127"/>
                <a:gd name="connsiteY44" fmla="*/ 693959 h 2457846"/>
                <a:gd name="connsiteX45" fmla="*/ 305666 w 1038127"/>
                <a:gd name="connsiteY45" fmla="*/ 603165 h 2457846"/>
                <a:gd name="connsiteX46" fmla="*/ 258480 w 1038127"/>
                <a:gd name="connsiteY46" fmla="*/ 389824 h 2457846"/>
                <a:gd name="connsiteX47" fmla="*/ 300684 w 1038127"/>
                <a:gd name="connsiteY47" fmla="*/ 166173 h 2457846"/>
                <a:gd name="connsiteX48" fmla="*/ 426316 w 1038127"/>
                <a:gd name="connsiteY48" fmla="*/ 16508 h 2457846"/>
                <a:gd name="connsiteX49" fmla="*/ 705716 w 1038127"/>
                <a:gd name="connsiteY49" fmla="*/ 3808 h 2457846"/>
                <a:gd name="connsiteX50" fmla="*/ 705716 w 1038127"/>
                <a:gd name="connsiteY50" fmla="*/ 3808 h 2457846"/>
                <a:gd name="connsiteX0" fmla="*/ 0 w 1038127"/>
                <a:gd name="connsiteY0" fmla="*/ 883619 h 2457846"/>
                <a:gd name="connsiteX1" fmla="*/ 48529 w 1038127"/>
                <a:gd name="connsiteY1" fmla="*/ 868390 h 2457846"/>
                <a:gd name="connsiteX2" fmla="*/ 165169 w 1038127"/>
                <a:gd name="connsiteY2" fmla="*/ 913227 h 2457846"/>
                <a:gd name="connsiteX3" fmla="*/ 265922 w 1038127"/>
                <a:gd name="connsiteY3" fmla="*/ 870883 h 2457846"/>
                <a:gd name="connsiteX4" fmla="*/ 317682 w 1038127"/>
                <a:gd name="connsiteY4" fmla="*/ 742520 h 2457846"/>
                <a:gd name="connsiteX5" fmla="*/ 413616 w 1038127"/>
                <a:gd name="connsiteY5" fmla="*/ 778899 h 2457846"/>
                <a:gd name="connsiteX6" fmla="*/ 377982 w 1038127"/>
                <a:gd name="connsiteY6" fmla="*/ 1017208 h 2457846"/>
                <a:gd name="connsiteX7" fmla="*/ 397986 w 1038127"/>
                <a:gd name="connsiteY7" fmla="*/ 1152474 h 2457846"/>
                <a:gd name="connsiteX8" fmla="*/ 464416 w 1038127"/>
                <a:gd name="connsiteY8" fmla="*/ 1311908 h 2457846"/>
                <a:gd name="connsiteX9" fmla="*/ 566016 w 1038127"/>
                <a:gd name="connsiteY9" fmla="*/ 1388108 h 2457846"/>
                <a:gd name="connsiteX10" fmla="*/ 616816 w 1038127"/>
                <a:gd name="connsiteY10" fmla="*/ 1515108 h 2457846"/>
                <a:gd name="connsiteX11" fmla="*/ 637917 w 1038127"/>
                <a:gd name="connsiteY11" fmla="*/ 1705413 h 2457846"/>
                <a:gd name="connsiteX12" fmla="*/ 601381 w 1038127"/>
                <a:gd name="connsiteY12" fmla="*/ 1889075 h 2457846"/>
                <a:gd name="connsiteX13" fmla="*/ 505642 w 1038127"/>
                <a:gd name="connsiteY13" fmla="*/ 2114157 h 2457846"/>
                <a:gd name="connsiteX14" fmla="*/ 634649 w 1038127"/>
                <a:gd name="connsiteY14" fmla="*/ 1929009 h 2457846"/>
                <a:gd name="connsiteX15" fmla="*/ 676017 w 1038127"/>
                <a:gd name="connsiteY15" fmla="*/ 2233342 h 2457846"/>
                <a:gd name="connsiteX16" fmla="*/ 709819 w 1038127"/>
                <a:gd name="connsiteY16" fmla="*/ 2457643 h 2457846"/>
                <a:gd name="connsiteX17" fmla="*/ 694384 w 1038127"/>
                <a:gd name="connsiteY17" fmla="*/ 2195437 h 2457846"/>
                <a:gd name="connsiteX18" fmla="*/ 686177 w 1038127"/>
                <a:gd name="connsiteY18" fmla="*/ 1915842 h 2457846"/>
                <a:gd name="connsiteX19" fmla="*/ 698878 w 1038127"/>
                <a:gd name="connsiteY19" fmla="*/ 1539140 h 2457846"/>
                <a:gd name="connsiteX20" fmla="*/ 735610 w 1038127"/>
                <a:gd name="connsiteY20" fmla="*/ 1426208 h 2457846"/>
                <a:gd name="connsiteX21" fmla="*/ 803461 w 1038127"/>
                <a:gd name="connsiteY21" fmla="*/ 1612484 h 2457846"/>
                <a:gd name="connsiteX22" fmla="*/ 873800 w 1038127"/>
                <a:gd name="connsiteY22" fmla="*/ 1837568 h 2457846"/>
                <a:gd name="connsiteX23" fmla="*/ 965382 w 1038127"/>
                <a:gd name="connsiteY23" fmla="*/ 2051049 h 2457846"/>
                <a:gd name="connsiteX24" fmla="*/ 887868 w 1038127"/>
                <a:gd name="connsiteY24" fmla="*/ 1767229 h 2457846"/>
                <a:gd name="connsiteX25" fmla="*/ 836819 w 1038127"/>
                <a:gd name="connsiteY25" fmla="*/ 1575091 h 2457846"/>
                <a:gd name="connsiteX26" fmla="*/ 746747 w 1038127"/>
                <a:gd name="connsiteY26" fmla="*/ 1330273 h 2457846"/>
                <a:gd name="connsiteX27" fmla="*/ 715680 w 1038127"/>
                <a:gd name="connsiteY27" fmla="*/ 1214214 h 2457846"/>
                <a:gd name="connsiteX28" fmla="*/ 704348 w 1038127"/>
                <a:gd name="connsiteY28" fmla="*/ 1059275 h 2457846"/>
                <a:gd name="connsiteX29" fmla="*/ 612909 w 1038127"/>
                <a:gd name="connsiteY29" fmla="*/ 925633 h 2457846"/>
                <a:gd name="connsiteX30" fmla="*/ 832716 w 1038127"/>
                <a:gd name="connsiteY30" fmla="*/ 1159508 h 2457846"/>
                <a:gd name="connsiteX31" fmla="*/ 832716 w 1038127"/>
                <a:gd name="connsiteY31" fmla="*/ 1159508 h 2457846"/>
                <a:gd name="connsiteX32" fmla="*/ 887868 w 1038127"/>
                <a:gd name="connsiteY32" fmla="*/ 1324097 h 2457846"/>
                <a:gd name="connsiteX33" fmla="*/ 952682 w 1038127"/>
                <a:gd name="connsiteY33" fmla="*/ 1653049 h 2457846"/>
                <a:gd name="connsiteX34" fmla="*/ 1037088 w 1038127"/>
                <a:gd name="connsiteY34" fmla="*/ 2178634 h 2457846"/>
                <a:gd name="connsiteX35" fmla="*/ 996448 w 1038127"/>
                <a:gd name="connsiteY35" fmla="*/ 1660279 h 2457846"/>
                <a:gd name="connsiteX36" fmla="*/ 947211 w 1038127"/>
                <a:gd name="connsiteY36" fmla="*/ 1362902 h 2457846"/>
                <a:gd name="connsiteX37" fmla="*/ 903250 w 1038127"/>
                <a:gd name="connsiteY37" fmla="*/ 1137039 h 2457846"/>
                <a:gd name="connsiteX38" fmla="*/ 1026741 w 1038127"/>
                <a:gd name="connsiteY38" fmla="*/ 1197732 h 2457846"/>
                <a:gd name="connsiteX39" fmla="*/ 1027454 w 1038127"/>
                <a:gd name="connsiteY39" fmla="*/ 1165178 h 2457846"/>
                <a:gd name="connsiteX40" fmla="*/ 908916 w 1038127"/>
                <a:gd name="connsiteY40" fmla="*/ 1069241 h 2457846"/>
                <a:gd name="connsiteX41" fmla="*/ 817083 w 1038127"/>
                <a:gd name="connsiteY41" fmla="*/ 921333 h 2457846"/>
                <a:gd name="connsiteX42" fmla="*/ 659020 w 1038127"/>
                <a:gd name="connsiteY42" fmla="*/ 726535 h 2457846"/>
                <a:gd name="connsiteX43" fmla="*/ 427192 w 1038127"/>
                <a:gd name="connsiteY43" fmla="*/ 709315 h 2457846"/>
                <a:gd name="connsiteX44" fmla="*/ 329232 w 1038127"/>
                <a:gd name="connsiteY44" fmla="*/ 693959 h 2457846"/>
                <a:gd name="connsiteX45" fmla="*/ 305666 w 1038127"/>
                <a:gd name="connsiteY45" fmla="*/ 603165 h 2457846"/>
                <a:gd name="connsiteX46" fmla="*/ 258480 w 1038127"/>
                <a:gd name="connsiteY46" fmla="*/ 389824 h 2457846"/>
                <a:gd name="connsiteX47" fmla="*/ 300684 w 1038127"/>
                <a:gd name="connsiteY47" fmla="*/ 166173 h 2457846"/>
                <a:gd name="connsiteX48" fmla="*/ 426316 w 1038127"/>
                <a:gd name="connsiteY48" fmla="*/ 16508 h 2457846"/>
                <a:gd name="connsiteX49" fmla="*/ 705716 w 1038127"/>
                <a:gd name="connsiteY49" fmla="*/ 3808 h 2457846"/>
                <a:gd name="connsiteX50" fmla="*/ 705716 w 1038127"/>
                <a:gd name="connsiteY50" fmla="*/ 3808 h 2457846"/>
                <a:gd name="connsiteX0" fmla="*/ 0 w 1038127"/>
                <a:gd name="connsiteY0" fmla="*/ 883619 h 2457846"/>
                <a:gd name="connsiteX1" fmla="*/ 48529 w 1038127"/>
                <a:gd name="connsiteY1" fmla="*/ 868390 h 2457846"/>
                <a:gd name="connsiteX2" fmla="*/ 130852 w 1038127"/>
                <a:gd name="connsiteY2" fmla="*/ 916087 h 2457846"/>
                <a:gd name="connsiteX3" fmla="*/ 265922 w 1038127"/>
                <a:gd name="connsiteY3" fmla="*/ 870883 h 2457846"/>
                <a:gd name="connsiteX4" fmla="*/ 317682 w 1038127"/>
                <a:gd name="connsiteY4" fmla="*/ 742520 h 2457846"/>
                <a:gd name="connsiteX5" fmla="*/ 413616 w 1038127"/>
                <a:gd name="connsiteY5" fmla="*/ 778899 h 2457846"/>
                <a:gd name="connsiteX6" fmla="*/ 377982 w 1038127"/>
                <a:gd name="connsiteY6" fmla="*/ 1017208 h 2457846"/>
                <a:gd name="connsiteX7" fmla="*/ 397986 w 1038127"/>
                <a:gd name="connsiteY7" fmla="*/ 1152474 h 2457846"/>
                <a:gd name="connsiteX8" fmla="*/ 464416 w 1038127"/>
                <a:gd name="connsiteY8" fmla="*/ 1311908 h 2457846"/>
                <a:gd name="connsiteX9" fmla="*/ 566016 w 1038127"/>
                <a:gd name="connsiteY9" fmla="*/ 1388108 h 2457846"/>
                <a:gd name="connsiteX10" fmla="*/ 616816 w 1038127"/>
                <a:gd name="connsiteY10" fmla="*/ 1515108 h 2457846"/>
                <a:gd name="connsiteX11" fmla="*/ 637917 w 1038127"/>
                <a:gd name="connsiteY11" fmla="*/ 1705413 h 2457846"/>
                <a:gd name="connsiteX12" fmla="*/ 601381 w 1038127"/>
                <a:gd name="connsiteY12" fmla="*/ 1889075 h 2457846"/>
                <a:gd name="connsiteX13" fmla="*/ 505642 w 1038127"/>
                <a:gd name="connsiteY13" fmla="*/ 2114157 h 2457846"/>
                <a:gd name="connsiteX14" fmla="*/ 634649 w 1038127"/>
                <a:gd name="connsiteY14" fmla="*/ 1929009 h 2457846"/>
                <a:gd name="connsiteX15" fmla="*/ 676017 w 1038127"/>
                <a:gd name="connsiteY15" fmla="*/ 2233342 h 2457846"/>
                <a:gd name="connsiteX16" fmla="*/ 709819 w 1038127"/>
                <a:gd name="connsiteY16" fmla="*/ 2457643 h 2457846"/>
                <a:gd name="connsiteX17" fmla="*/ 694384 w 1038127"/>
                <a:gd name="connsiteY17" fmla="*/ 2195437 h 2457846"/>
                <a:gd name="connsiteX18" fmla="*/ 686177 w 1038127"/>
                <a:gd name="connsiteY18" fmla="*/ 1915842 h 2457846"/>
                <a:gd name="connsiteX19" fmla="*/ 698878 w 1038127"/>
                <a:gd name="connsiteY19" fmla="*/ 1539140 h 2457846"/>
                <a:gd name="connsiteX20" fmla="*/ 735610 w 1038127"/>
                <a:gd name="connsiteY20" fmla="*/ 1426208 h 2457846"/>
                <a:gd name="connsiteX21" fmla="*/ 803461 w 1038127"/>
                <a:gd name="connsiteY21" fmla="*/ 1612484 h 2457846"/>
                <a:gd name="connsiteX22" fmla="*/ 873800 w 1038127"/>
                <a:gd name="connsiteY22" fmla="*/ 1837568 h 2457846"/>
                <a:gd name="connsiteX23" fmla="*/ 965382 w 1038127"/>
                <a:gd name="connsiteY23" fmla="*/ 2051049 h 2457846"/>
                <a:gd name="connsiteX24" fmla="*/ 887868 w 1038127"/>
                <a:gd name="connsiteY24" fmla="*/ 1767229 h 2457846"/>
                <a:gd name="connsiteX25" fmla="*/ 836819 w 1038127"/>
                <a:gd name="connsiteY25" fmla="*/ 1575091 h 2457846"/>
                <a:gd name="connsiteX26" fmla="*/ 746747 w 1038127"/>
                <a:gd name="connsiteY26" fmla="*/ 1330273 h 2457846"/>
                <a:gd name="connsiteX27" fmla="*/ 715680 w 1038127"/>
                <a:gd name="connsiteY27" fmla="*/ 1214214 h 2457846"/>
                <a:gd name="connsiteX28" fmla="*/ 704348 w 1038127"/>
                <a:gd name="connsiteY28" fmla="*/ 1059275 h 2457846"/>
                <a:gd name="connsiteX29" fmla="*/ 612909 w 1038127"/>
                <a:gd name="connsiteY29" fmla="*/ 925633 h 2457846"/>
                <a:gd name="connsiteX30" fmla="*/ 832716 w 1038127"/>
                <a:gd name="connsiteY30" fmla="*/ 1159508 h 2457846"/>
                <a:gd name="connsiteX31" fmla="*/ 832716 w 1038127"/>
                <a:gd name="connsiteY31" fmla="*/ 1159508 h 2457846"/>
                <a:gd name="connsiteX32" fmla="*/ 887868 w 1038127"/>
                <a:gd name="connsiteY32" fmla="*/ 1324097 h 2457846"/>
                <a:gd name="connsiteX33" fmla="*/ 952682 w 1038127"/>
                <a:gd name="connsiteY33" fmla="*/ 1653049 h 2457846"/>
                <a:gd name="connsiteX34" fmla="*/ 1037088 w 1038127"/>
                <a:gd name="connsiteY34" fmla="*/ 2178634 h 2457846"/>
                <a:gd name="connsiteX35" fmla="*/ 996448 w 1038127"/>
                <a:gd name="connsiteY35" fmla="*/ 1660279 h 2457846"/>
                <a:gd name="connsiteX36" fmla="*/ 947211 w 1038127"/>
                <a:gd name="connsiteY36" fmla="*/ 1362902 h 2457846"/>
                <a:gd name="connsiteX37" fmla="*/ 903250 w 1038127"/>
                <a:gd name="connsiteY37" fmla="*/ 1137039 h 2457846"/>
                <a:gd name="connsiteX38" fmla="*/ 1026741 w 1038127"/>
                <a:gd name="connsiteY38" fmla="*/ 1197732 h 2457846"/>
                <a:gd name="connsiteX39" fmla="*/ 1027454 w 1038127"/>
                <a:gd name="connsiteY39" fmla="*/ 1165178 h 2457846"/>
                <a:gd name="connsiteX40" fmla="*/ 908916 w 1038127"/>
                <a:gd name="connsiteY40" fmla="*/ 1069241 h 2457846"/>
                <a:gd name="connsiteX41" fmla="*/ 817083 w 1038127"/>
                <a:gd name="connsiteY41" fmla="*/ 921333 h 2457846"/>
                <a:gd name="connsiteX42" fmla="*/ 659020 w 1038127"/>
                <a:gd name="connsiteY42" fmla="*/ 726535 h 2457846"/>
                <a:gd name="connsiteX43" fmla="*/ 427192 w 1038127"/>
                <a:gd name="connsiteY43" fmla="*/ 709315 h 2457846"/>
                <a:gd name="connsiteX44" fmla="*/ 329232 w 1038127"/>
                <a:gd name="connsiteY44" fmla="*/ 693959 h 2457846"/>
                <a:gd name="connsiteX45" fmla="*/ 305666 w 1038127"/>
                <a:gd name="connsiteY45" fmla="*/ 603165 h 2457846"/>
                <a:gd name="connsiteX46" fmla="*/ 258480 w 1038127"/>
                <a:gd name="connsiteY46" fmla="*/ 389824 h 2457846"/>
                <a:gd name="connsiteX47" fmla="*/ 300684 w 1038127"/>
                <a:gd name="connsiteY47" fmla="*/ 166173 h 2457846"/>
                <a:gd name="connsiteX48" fmla="*/ 426316 w 1038127"/>
                <a:gd name="connsiteY48" fmla="*/ 16508 h 2457846"/>
                <a:gd name="connsiteX49" fmla="*/ 705716 w 1038127"/>
                <a:gd name="connsiteY49" fmla="*/ 3808 h 2457846"/>
                <a:gd name="connsiteX50" fmla="*/ 705716 w 1038127"/>
                <a:gd name="connsiteY50" fmla="*/ 3808 h 2457846"/>
                <a:gd name="connsiteX0" fmla="*/ 0 w 1055285"/>
                <a:gd name="connsiteY0" fmla="*/ 909357 h 2457846"/>
                <a:gd name="connsiteX1" fmla="*/ 65687 w 1055285"/>
                <a:gd name="connsiteY1" fmla="*/ 868390 h 2457846"/>
                <a:gd name="connsiteX2" fmla="*/ 148010 w 1055285"/>
                <a:gd name="connsiteY2" fmla="*/ 916087 h 2457846"/>
                <a:gd name="connsiteX3" fmla="*/ 283080 w 1055285"/>
                <a:gd name="connsiteY3" fmla="*/ 870883 h 2457846"/>
                <a:gd name="connsiteX4" fmla="*/ 334840 w 1055285"/>
                <a:gd name="connsiteY4" fmla="*/ 742520 h 2457846"/>
                <a:gd name="connsiteX5" fmla="*/ 430774 w 1055285"/>
                <a:gd name="connsiteY5" fmla="*/ 778899 h 2457846"/>
                <a:gd name="connsiteX6" fmla="*/ 395140 w 1055285"/>
                <a:gd name="connsiteY6" fmla="*/ 1017208 h 2457846"/>
                <a:gd name="connsiteX7" fmla="*/ 415144 w 1055285"/>
                <a:gd name="connsiteY7" fmla="*/ 1152474 h 2457846"/>
                <a:gd name="connsiteX8" fmla="*/ 481574 w 1055285"/>
                <a:gd name="connsiteY8" fmla="*/ 1311908 h 2457846"/>
                <a:gd name="connsiteX9" fmla="*/ 583174 w 1055285"/>
                <a:gd name="connsiteY9" fmla="*/ 1388108 h 2457846"/>
                <a:gd name="connsiteX10" fmla="*/ 633974 w 1055285"/>
                <a:gd name="connsiteY10" fmla="*/ 1515108 h 2457846"/>
                <a:gd name="connsiteX11" fmla="*/ 655075 w 1055285"/>
                <a:gd name="connsiteY11" fmla="*/ 1705413 h 2457846"/>
                <a:gd name="connsiteX12" fmla="*/ 618539 w 1055285"/>
                <a:gd name="connsiteY12" fmla="*/ 1889075 h 2457846"/>
                <a:gd name="connsiteX13" fmla="*/ 522800 w 1055285"/>
                <a:gd name="connsiteY13" fmla="*/ 2114157 h 2457846"/>
                <a:gd name="connsiteX14" fmla="*/ 651807 w 1055285"/>
                <a:gd name="connsiteY14" fmla="*/ 1929009 h 2457846"/>
                <a:gd name="connsiteX15" fmla="*/ 693175 w 1055285"/>
                <a:gd name="connsiteY15" fmla="*/ 2233342 h 2457846"/>
                <a:gd name="connsiteX16" fmla="*/ 726977 w 1055285"/>
                <a:gd name="connsiteY16" fmla="*/ 2457643 h 2457846"/>
                <a:gd name="connsiteX17" fmla="*/ 711542 w 1055285"/>
                <a:gd name="connsiteY17" fmla="*/ 2195437 h 2457846"/>
                <a:gd name="connsiteX18" fmla="*/ 703335 w 1055285"/>
                <a:gd name="connsiteY18" fmla="*/ 1915842 h 2457846"/>
                <a:gd name="connsiteX19" fmla="*/ 716036 w 1055285"/>
                <a:gd name="connsiteY19" fmla="*/ 1539140 h 2457846"/>
                <a:gd name="connsiteX20" fmla="*/ 752768 w 1055285"/>
                <a:gd name="connsiteY20" fmla="*/ 1426208 h 2457846"/>
                <a:gd name="connsiteX21" fmla="*/ 820619 w 1055285"/>
                <a:gd name="connsiteY21" fmla="*/ 1612484 h 2457846"/>
                <a:gd name="connsiteX22" fmla="*/ 890958 w 1055285"/>
                <a:gd name="connsiteY22" fmla="*/ 1837568 h 2457846"/>
                <a:gd name="connsiteX23" fmla="*/ 982540 w 1055285"/>
                <a:gd name="connsiteY23" fmla="*/ 2051049 h 2457846"/>
                <a:gd name="connsiteX24" fmla="*/ 905026 w 1055285"/>
                <a:gd name="connsiteY24" fmla="*/ 1767229 h 2457846"/>
                <a:gd name="connsiteX25" fmla="*/ 853977 w 1055285"/>
                <a:gd name="connsiteY25" fmla="*/ 1575091 h 2457846"/>
                <a:gd name="connsiteX26" fmla="*/ 763905 w 1055285"/>
                <a:gd name="connsiteY26" fmla="*/ 1330273 h 2457846"/>
                <a:gd name="connsiteX27" fmla="*/ 732838 w 1055285"/>
                <a:gd name="connsiteY27" fmla="*/ 1214214 h 2457846"/>
                <a:gd name="connsiteX28" fmla="*/ 721506 w 1055285"/>
                <a:gd name="connsiteY28" fmla="*/ 1059275 h 2457846"/>
                <a:gd name="connsiteX29" fmla="*/ 630067 w 1055285"/>
                <a:gd name="connsiteY29" fmla="*/ 925633 h 2457846"/>
                <a:gd name="connsiteX30" fmla="*/ 849874 w 1055285"/>
                <a:gd name="connsiteY30" fmla="*/ 1159508 h 2457846"/>
                <a:gd name="connsiteX31" fmla="*/ 849874 w 1055285"/>
                <a:gd name="connsiteY31" fmla="*/ 1159508 h 2457846"/>
                <a:gd name="connsiteX32" fmla="*/ 905026 w 1055285"/>
                <a:gd name="connsiteY32" fmla="*/ 1324097 h 2457846"/>
                <a:gd name="connsiteX33" fmla="*/ 969840 w 1055285"/>
                <a:gd name="connsiteY33" fmla="*/ 1653049 h 2457846"/>
                <a:gd name="connsiteX34" fmla="*/ 1054246 w 1055285"/>
                <a:gd name="connsiteY34" fmla="*/ 2178634 h 2457846"/>
                <a:gd name="connsiteX35" fmla="*/ 1013606 w 1055285"/>
                <a:gd name="connsiteY35" fmla="*/ 1660279 h 2457846"/>
                <a:gd name="connsiteX36" fmla="*/ 964369 w 1055285"/>
                <a:gd name="connsiteY36" fmla="*/ 1362902 h 2457846"/>
                <a:gd name="connsiteX37" fmla="*/ 920408 w 1055285"/>
                <a:gd name="connsiteY37" fmla="*/ 1137039 h 2457846"/>
                <a:gd name="connsiteX38" fmla="*/ 1043899 w 1055285"/>
                <a:gd name="connsiteY38" fmla="*/ 1197732 h 2457846"/>
                <a:gd name="connsiteX39" fmla="*/ 1044612 w 1055285"/>
                <a:gd name="connsiteY39" fmla="*/ 1165178 h 2457846"/>
                <a:gd name="connsiteX40" fmla="*/ 926074 w 1055285"/>
                <a:gd name="connsiteY40" fmla="*/ 1069241 h 2457846"/>
                <a:gd name="connsiteX41" fmla="*/ 834241 w 1055285"/>
                <a:gd name="connsiteY41" fmla="*/ 921333 h 2457846"/>
                <a:gd name="connsiteX42" fmla="*/ 676178 w 1055285"/>
                <a:gd name="connsiteY42" fmla="*/ 726535 h 2457846"/>
                <a:gd name="connsiteX43" fmla="*/ 444350 w 1055285"/>
                <a:gd name="connsiteY43" fmla="*/ 709315 h 2457846"/>
                <a:gd name="connsiteX44" fmla="*/ 346390 w 1055285"/>
                <a:gd name="connsiteY44" fmla="*/ 693959 h 2457846"/>
                <a:gd name="connsiteX45" fmla="*/ 322824 w 1055285"/>
                <a:gd name="connsiteY45" fmla="*/ 603165 h 2457846"/>
                <a:gd name="connsiteX46" fmla="*/ 275638 w 1055285"/>
                <a:gd name="connsiteY46" fmla="*/ 389824 h 2457846"/>
                <a:gd name="connsiteX47" fmla="*/ 317842 w 1055285"/>
                <a:gd name="connsiteY47" fmla="*/ 166173 h 2457846"/>
                <a:gd name="connsiteX48" fmla="*/ 443474 w 1055285"/>
                <a:gd name="connsiteY48" fmla="*/ 16508 h 2457846"/>
                <a:gd name="connsiteX49" fmla="*/ 722874 w 1055285"/>
                <a:gd name="connsiteY49" fmla="*/ 3808 h 2457846"/>
                <a:gd name="connsiteX50" fmla="*/ 722874 w 1055285"/>
                <a:gd name="connsiteY50" fmla="*/ 3808 h 2457846"/>
                <a:gd name="connsiteX0" fmla="*/ 0 w 1055285"/>
                <a:gd name="connsiteY0" fmla="*/ 909357 h 2457846"/>
                <a:gd name="connsiteX1" fmla="*/ 14353 w 1055285"/>
                <a:gd name="connsiteY1" fmla="*/ 904390 h 2457846"/>
                <a:gd name="connsiteX2" fmla="*/ 65687 w 1055285"/>
                <a:gd name="connsiteY2" fmla="*/ 868390 h 2457846"/>
                <a:gd name="connsiteX3" fmla="*/ 148010 w 1055285"/>
                <a:gd name="connsiteY3" fmla="*/ 916087 h 2457846"/>
                <a:gd name="connsiteX4" fmla="*/ 283080 w 1055285"/>
                <a:gd name="connsiteY4" fmla="*/ 870883 h 2457846"/>
                <a:gd name="connsiteX5" fmla="*/ 334840 w 1055285"/>
                <a:gd name="connsiteY5" fmla="*/ 742520 h 2457846"/>
                <a:gd name="connsiteX6" fmla="*/ 430774 w 1055285"/>
                <a:gd name="connsiteY6" fmla="*/ 778899 h 2457846"/>
                <a:gd name="connsiteX7" fmla="*/ 395140 w 1055285"/>
                <a:gd name="connsiteY7" fmla="*/ 1017208 h 2457846"/>
                <a:gd name="connsiteX8" fmla="*/ 415144 w 1055285"/>
                <a:gd name="connsiteY8" fmla="*/ 1152474 h 2457846"/>
                <a:gd name="connsiteX9" fmla="*/ 481574 w 1055285"/>
                <a:gd name="connsiteY9" fmla="*/ 1311908 h 2457846"/>
                <a:gd name="connsiteX10" fmla="*/ 583174 w 1055285"/>
                <a:gd name="connsiteY10" fmla="*/ 1388108 h 2457846"/>
                <a:gd name="connsiteX11" fmla="*/ 633974 w 1055285"/>
                <a:gd name="connsiteY11" fmla="*/ 1515108 h 2457846"/>
                <a:gd name="connsiteX12" fmla="*/ 655075 w 1055285"/>
                <a:gd name="connsiteY12" fmla="*/ 1705413 h 2457846"/>
                <a:gd name="connsiteX13" fmla="*/ 618539 w 1055285"/>
                <a:gd name="connsiteY13" fmla="*/ 1889075 h 2457846"/>
                <a:gd name="connsiteX14" fmla="*/ 522800 w 1055285"/>
                <a:gd name="connsiteY14" fmla="*/ 2114157 h 2457846"/>
                <a:gd name="connsiteX15" fmla="*/ 651807 w 1055285"/>
                <a:gd name="connsiteY15" fmla="*/ 1929009 h 2457846"/>
                <a:gd name="connsiteX16" fmla="*/ 693175 w 1055285"/>
                <a:gd name="connsiteY16" fmla="*/ 2233342 h 2457846"/>
                <a:gd name="connsiteX17" fmla="*/ 726977 w 1055285"/>
                <a:gd name="connsiteY17" fmla="*/ 2457643 h 2457846"/>
                <a:gd name="connsiteX18" fmla="*/ 711542 w 1055285"/>
                <a:gd name="connsiteY18" fmla="*/ 2195437 h 2457846"/>
                <a:gd name="connsiteX19" fmla="*/ 703335 w 1055285"/>
                <a:gd name="connsiteY19" fmla="*/ 1915842 h 2457846"/>
                <a:gd name="connsiteX20" fmla="*/ 716036 w 1055285"/>
                <a:gd name="connsiteY20" fmla="*/ 1539140 h 2457846"/>
                <a:gd name="connsiteX21" fmla="*/ 752768 w 1055285"/>
                <a:gd name="connsiteY21" fmla="*/ 1426208 h 2457846"/>
                <a:gd name="connsiteX22" fmla="*/ 820619 w 1055285"/>
                <a:gd name="connsiteY22" fmla="*/ 1612484 h 2457846"/>
                <a:gd name="connsiteX23" fmla="*/ 890958 w 1055285"/>
                <a:gd name="connsiteY23" fmla="*/ 1837568 h 2457846"/>
                <a:gd name="connsiteX24" fmla="*/ 982540 w 1055285"/>
                <a:gd name="connsiteY24" fmla="*/ 2051049 h 2457846"/>
                <a:gd name="connsiteX25" fmla="*/ 905026 w 1055285"/>
                <a:gd name="connsiteY25" fmla="*/ 1767229 h 2457846"/>
                <a:gd name="connsiteX26" fmla="*/ 853977 w 1055285"/>
                <a:gd name="connsiteY26" fmla="*/ 1575091 h 2457846"/>
                <a:gd name="connsiteX27" fmla="*/ 763905 w 1055285"/>
                <a:gd name="connsiteY27" fmla="*/ 1330273 h 2457846"/>
                <a:gd name="connsiteX28" fmla="*/ 732838 w 1055285"/>
                <a:gd name="connsiteY28" fmla="*/ 1214214 h 2457846"/>
                <a:gd name="connsiteX29" fmla="*/ 721506 w 1055285"/>
                <a:gd name="connsiteY29" fmla="*/ 1059275 h 2457846"/>
                <a:gd name="connsiteX30" fmla="*/ 630067 w 1055285"/>
                <a:gd name="connsiteY30" fmla="*/ 925633 h 2457846"/>
                <a:gd name="connsiteX31" fmla="*/ 849874 w 1055285"/>
                <a:gd name="connsiteY31" fmla="*/ 1159508 h 2457846"/>
                <a:gd name="connsiteX32" fmla="*/ 849874 w 1055285"/>
                <a:gd name="connsiteY32" fmla="*/ 1159508 h 2457846"/>
                <a:gd name="connsiteX33" fmla="*/ 905026 w 1055285"/>
                <a:gd name="connsiteY33" fmla="*/ 1324097 h 2457846"/>
                <a:gd name="connsiteX34" fmla="*/ 969840 w 1055285"/>
                <a:gd name="connsiteY34" fmla="*/ 1653049 h 2457846"/>
                <a:gd name="connsiteX35" fmla="*/ 1054246 w 1055285"/>
                <a:gd name="connsiteY35" fmla="*/ 2178634 h 2457846"/>
                <a:gd name="connsiteX36" fmla="*/ 1013606 w 1055285"/>
                <a:gd name="connsiteY36" fmla="*/ 1660279 h 2457846"/>
                <a:gd name="connsiteX37" fmla="*/ 964369 w 1055285"/>
                <a:gd name="connsiteY37" fmla="*/ 1362902 h 2457846"/>
                <a:gd name="connsiteX38" fmla="*/ 920408 w 1055285"/>
                <a:gd name="connsiteY38" fmla="*/ 1137039 h 2457846"/>
                <a:gd name="connsiteX39" fmla="*/ 1043899 w 1055285"/>
                <a:gd name="connsiteY39" fmla="*/ 1197732 h 2457846"/>
                <a:gd name="connsiteX40" fmla="*/ 1044612 w 1055285"/>
                <a:gd name="connsiteY40" fmla="*/ 1165178 h 2457846"/>
                <a:gd name="connsiteX41" fmla="*/ 926074 w 1055285"/>
                <a:gd name="connsiteY41" fmla="*/ 1069241 h 2457846"/>
                <a:gd name="connsiteX42" fmla="*/ 834241 w 1055285"/>
                <a:gd name="connsiteY42" fmla="*/ 921333 h 2457846"/>
                <a:gd name="connsiteX43" fmla="*/ 676178 w 1055285"/>
                <a:gd name="connsiteY43" fmla="*/ 726535 h 2457846"/>
                <a:gd name="connsiteX44" fmla="*/ 444350 w 1055285"/>
                <a:gd name="connsiteY44" fmla="*/ 709315 h 2457846"/>
                <a:gd name="connsiteX45" fmla="*/ 346390 w 1055285"/>
                <a:gd name="connsiteY45" fmla="*/ 693959 h 2457846"/>
                <a:gd name="connsiteX46" fmla="*/ 322824 w 1055285"/>
                <a:gd name="connsiteY46" fmla="*/ 603165 h 2457846"/>
                <a:gd name="connsiteX47" fmla="*/ 275638 w 1055285"/>
                <a:gd name="connsiteY47" fmla="*/ 389824 h 2457846"/>
                <a:gd name="connsiteX48" fmla="*/ 317842 w 1055285"/>
                <a:gd name="connsiteY48" fmla="*/ 166173 h 2457846"/>
                <a:gd name="connsiteX49" fmla="*/ 443474 w 1055285"/>
                <a:gd name="connsiteY49" fmla="*/ 16508 h 2457846"/>
                <a:gd name="connsiteX50" fmla="*/ 722874 w 1055285"/>
                <a:gd name="connsiteY50" fmla="*/ 3808 h 2457846"/>
                <a:gd name="connsiteX51" fmla="*/ 722874 w 1055285"/>
                <a:gd name="connsiteY51" fmla="*/ 3808 h 2457846"/>
                <a:gd name="connsiteX0" fmla="*/ 0 w 1083882"/>
                <a:gd name="connsiteY0" fmla="*/ 897919 h 2457846"/>
                <a:gd name="connsiteX1" fmla="*/ 42950 w 1083882"/>
                <a:gd name="connsiteY1" fmla="*/ 904390 h 2457846"/>
                <a:gd name="connsiteX2" fmla="*/ 94284 w 1083882"/>
                <a:gd name="connsiteY2" fmla="*/ 868390 h 2457846"/>
                <a:gd name="connsiteX3" fmla="*/ 176607 w 1083882"/>
                <a:gd name="connsiteY3" fmla="*/ 916087 h 2457846"/>
                <a:gd name="connsiteX4" fmla="*/ 311677 w 1083882"/>
                <a:gd name="connsiteY4" fmla="*/ 870883 h 2457846"/>
                <a:gd name="connsiteX5" fmla="*/ 363437 w 1083882"/>
                <a:gd name="connsiteY5" fmla="*/ 742520 h 2457846"/>
                <a:gd name="connsiteX6" fmla="*/ 459371 w 1083882"/>
                <a:gd name="connsiteY6" fmla="*/ 778899 h 2457846"/>
                <a:gd name="connsiteX7" fmla="*/ 423737 w 1083882"/>
                <a:gd name="connsiteY7" fmla="*/ 1017208 h 2457846"/>
                <a:gd name="connsiteX8" fmla="*/ 443741 w 1083882"/>
                <a:gd name="connsiteY8" fmla="*/ 1152474 h 2457846"/>
                <a:gd name="connsiteX9" fmla="*/ 510171 w 1083882"/>
                <a:gd name="connsiteY9" fmla="*/ 1311908 h 2457846"/>
                <a:gd name="connsiteX10" fmla="*/ 611771 w 1083882"/>
                <a:gd name="connsiteY10" fmla="*/ 1388108 h 2457846"/>
                <a:gd name="connsiteX11" fmla="*/ 662571 w 1083882"/>
                <a:gd name="connsiteY11" fmla="*/ 1515108 h 2457846"/>
                <a:gd name="connsiteX12" fmla="*/ 683672 w 1083882"/>
                <a:gd name="connsiteY12" fmla="*/ 1705413 h 2457846"/>
                <a:gd name="connsiteX13" fmla="*/ 647136 w 1083882"/>
                <a:gd name="connsiteY13" fmla="*/ 1889075 h 2457846"/>
                <a:gd name="connsiteX14" fmla="*/ 551397 w 1083882"/>
                <a:gd name="connsiteY14" fmla="*/ 2114157 h 2457846"/>
                <a:gd name="connsiteX15" fmla="*/ 680404 w 1083882"/>
                <a:gd name="connsiteY15" fmla="*/ 1929009 h 2457846"/>
                <a:gd name="connsiteX16" fmla="*/ 721772 w 1083882"/>
                <a:gd name="connsiteY16" fmla="*/ 2233342 h 2457846"/>
                <a:gd name="connsiteX17" fmla="*/ 755574 w 1083882"/>
                <a:gd name="connsiteY17" fmla="*/ 2457643 h 2457846"/>
                <a:gd name="connsiteX18" fmla="*/ 740139 w 1083882"/>
                <a:gd name="connsiteY18" fmla="*/ 2195437 h 2457846"/>
                <a:gd name="connsiteX19" fmla="*/ 731932 w 1083882"/>
                <a:gd name="connsiteY19" fmla="*/ 1915842 h 2457846"/>
                <a:gd name="connsiteX20" fmla="*/ 744633 w 1083882"/>
                <a:gd name="connsiteY20" fmla="*/ 1539140 h 2457846"/>
                <a:gd name="connsiteX21" fmla="*/ 781365 w 1083882"/>
                <a:gd name="connsiteY21" fmla="*/ 1426208 h 2457846"/>
                <a:gd name="connsiteX22" fmla="*/ 849216 w 1083882"/>
                <a:gd name="connsiteY22" fmla="*/ 1612484 h 2457846"/>
                <a:gd name="connsiteX23" fmla="*/ 919555 w 1083882"/>
                <a:gd name="connsiteY23" fmla="*/ 1837568 h 2457846"/>
                <a:gd name="connsiteX24" fmla="*/ 1011137 w 1083882"/>
                <a:gd name="connsiteY24" fmla="*/ 2051049 h 2457846"/>
                <a:gd name="connsiteX25" fmla="*/ 933623 w 1083882"/>
                <a:gd name="connsiteY25" fmla="*/ 1767229 h 2457846"/>
                <a:gd name="connsiteX26" fmla="*/ 882574 w 1083882"/>
                <a:gd name="connsiteY26" fmla="*/ 1575091 h 2457846"/>
                <a:gd name="connsiteX27" fmla="*/ 792502 w 1083882"/>
                <a:gd name="connsiteY27" fmla="*/ 1330273 h 2457846"/>
                <a:gd name="connsiteX28" fmla="*/ 761435 w 1083882"/>
                <a:gd name="connsiteY28" fmla="*/ 1214214 h 2457846"/>
                <a:gd name="connsiteX29" fmla="*/ 750103 w 1083882"/>
                <a:gd name="connsiteY29" fmla="*/ 1059275 h 2457846"/>
                <a:gd name="connsiteX30" fmla="*/ 658664 w 1083882"/>
                <a:gd name="connsiteY30" fmla="*/ 925633 h 2457846"/>
                <a:gd name="connsiteX31" fmla="*/ 878471 w 1083882"/>
                <a:gd name="connsiteY31" fmla="*/ 1159508 h 2457846"/>
                <a:gd name="connsiteX32" fmla="*/ 878471 w 1083882"/>
                <a:gd name="connsiteY32" fmla="*/ 1159508 h 2457846"/>
                <a:gd name="connsiteX33" fmla="*/ 933623 w 1083882"/>
                <a:gd name="connsiteY33" fmla="*/ 1324097 h 2457846"/>
                <a:gd name="connsiteX34" fmla="*/ 998437 w 1083882"/>
                <a:gd name="connsiteY34" fmla="*/ 1653049 h 2457846"/>
                <a:gd name="connsiteX35" fmla="*/ 1082843 w 1083882"/>
                <a:gd name="connsiteY35" fmla="*/ 2178634 h 2457846"/>
                <a:gd name="connsiteX36" fmla="*/ 1042203 w 1083882"/>
                <a:gd name="connsiteY36" fmla="*/ 1660279 h 2457846"/>
                <a:gd name="connsiteX37" fmla="*/ 992966 w 1083882"/>
                <a:gd name="connsiteY37" fmla="*/ 1362902 h 2457846"/>
                <a:gd name="connsiteX38" fmla="*/ 949005 w 1083882"/>
                <a:gd name="connsiteY38" fmla="*/ 1137039 h 2457846"/>
                <a:gd name="connsiteX39" fmla="*/ 1072496 w 1083882"/>
                <a:gd name="connsiteY39" fmla="*/ 1197732 h 2457846"/>
                <a:gd name="connsiteX40" fmla="*/ 1073209 w 1083882"/>
                <a:gd name="connsiteY40" fmla="*/ 1165178 h 2457846"/>
                <a:gd name="connsiteX41" fmla="*/ 954671 w 1083882"/>
                <a:gd name="connsiteY41" fmla="*/ 1069241 h 2457846"/>
                <a:gd name="connsiteX42" fmla="*/ 862838 w 1083882"/>
                <a:gd name="connsiteY42" fmla="*/ 921333 h 2457846"/>
                <a:gd name="connsiteX43" fmla="*/ 704775 w 1083882"/>
                <a:gd name="connsiteY43" fmla="*/ 726535 h 2457846"/>
                <a:gd name="connsiteX44" fmla="*/ 472947 w 1083882"/>
                <a:gd name="connsiteY44" fmla="*/ 709315 h 2457846"/>
                <a:gd name="connsiteX45" fmla="*/ 374987 w 1083882"/>
                <a:gd name="connsiteY45" fmla="*/ 693959 h 2457846"/>
                <a:gd name="connsiteX46" fmla="*/ 351421 w 1083882"/>
                <a:gd name="connsiteY46" fmla="*/ 603165 h 2457846"/>
                <a:gd name="connsiteX47" fmla="*/ 304235 w 1083882"/>
                <a:gd name="connsiteY47" fmla="*/ 389824 h 2457846"/>
                <a:gd name="connsiteX48" fmla="*/ 346439 w 1083882"/>
                <a:gd name="connsiteY48" fmla="*/ 166173 h 2457846"/>
                <a:gd name="connsiteX49" fmla="*/ 472071 w 1083882"/>
                <a:gd name="connsiteY49" fmla="*/ 16508 h 2457846"/>
                <a:gd name="connsiteX50" fmla="*/ 751471 w 1083882"/>
                <a:gd name="connsiteY50" fmla="*/ 3808 h 2457846"/>
                <a:gd name="connsiteX51" fmla="*/ 751471 w 1083882"/>
                <a:gd name="connsiteY51" fmla="*/ 3808 h 2457846"/>
                <a:gd name="connsiteX0" fmla="*/ 0 w 1083882"/>
                <a:gd name="connsiteY0" fmla="*/ 897919 h 2457846"/>
                <a:gd name="connsiteX1" fmla="*/ 40090 w 1083882"/>
                <a:gd name="connsiteY1" fmla="*/ 895811 h 2457846"/>
                <a:gd name="connsiteX2" fmla="*/ 94284 w 1083882"/>
                <a:gd name="connsiteY2" fmla="*/ 868390 h 2457846"/>
                <a:gd name="connsiteX3" fmla="*/ 176607 w 1083882"/>
                <a:gd name="connsiteY3" fmla="*/ 916087 h 2457846"/>
                <a:gd name="connsiteX4" fmla="*/ 311677 w 1083882"/>
                <a:gd name="connsiteY4" fmla="*/ 870883 h 2457846"/>
                <a:gd name="connsiteX5" fmla="*/ 363437 w 1083882"/>
                <a:gd name="connsiteY5" fmla="*/ 742520 h 2457846"/>
                <a:gd name="connsiteX6" fmla="*/ 459371 w 1083882"/>
                <a:gd name="connsiteY6" fmla="*/ 778899 h 2457846"/>
                <a:gd name="connsiteX7" fmla="*/ 423737 w 1083882"/>
                <a:gd name="connsiteY7" fmla="*/ 1017208 h 2457846"/>
                <a:gd name="connsiteX8" fmla="*/ 443741 w 1083882"/>
                <a:gd name="connsiteY8" fmla="*/ 1152474 h 2457846"/>
                <a:gd name="connsiteX9" fmla="*/ 510171 w 1083882"/>
                <a:gd name="connsiteY9" fmla="*/ 1311908 h 2457846"/>
                <a:gd name="connsiteX10" fmla="*/ 611771 w 1083882"/>
                <a:gd name="connsiteY10" fmla="*/ 1388108 h 2457846"/>
                <a:gd name="connsiteX11" fmla="*/ 662571 w 1083882"/>
                <a:gd name="connsiteY11" fmla="*/ 1515108 h 2457846"/>
                <a:gd name="connsiteX12" fmla="*/ 683672 w 1083882"/>
                <a:gd name="connsiteY12" fmla="*/ 1705413 h 2457846"/>
                <a:gd name="connsiteX13" fmla="*/ 647136 w 1083882"/>
                <a:gd name="connsiteY13" fmla="*/ 1889075 h 2457846"/>
                <a:gd name="connsiteX14" fmla="*/ 551397 w 1083882"/>
                <a:gd name="connsiteY14" fmla="*/ 2114157 h 2457846"/>
                <a:gd name="connsiteX15" fmla="*/ 680404 w 1083882"/>
                <a:gd name="connsiteY15" fmla="*/ 1929009 h 2457846"/>
                <a:gd name="connsiteX16" fmla="*/ 721772 w 1083882"/>
                <a:gd name="connsiteY16" fmla="*/ 2233342 h 2457846"/>
                <a:gd name="connsiteX17" fmla="*/ 755574 w 1083882"/>
                <a:gd name="connsiteY17" fmla="*/ 2457643 h 2457846"/>
                <a:gd name="connsiteX18" fmla="*/ 740139 w 1083882"/>
                <a:gd name="connsiteY18" fmla="*/ 2195437 h 2457846"/>
                <a:gd name="connsiteX19" fmla="*/ 731932 w 1083882"/>
                <a:gd name="connsiteY19" fmla="*/ 1915842 h 2457846"/>
                <a:gd name="connsiteX20" fmla="*/ 744633 w 1083882"/>
                <a:gd name="connsiteY20" fmla="*/ 1539140 h 2457846"/>
                <a:gd name="connsiteX21" fmla="*/ 781365 w 1083882"/>
                <a:gd name="connsiteY21" fmla="*/ 1426208 h 2457846"/>
                <a:gd name="connsiteX22" fmla="*/ 849216 w 1083882"/>
                <a:gd name="connsiteY22" fmla="*/ 1612484 h 2457846"/>
                <a:gd name="connsiteX23" fmla="*/ 919555 w 1083882"/>
                <a:gd name="connsiteY23" fmla="*/ 1837568 h 2457846"/>
                <a:gd name="connsiteX24" fmla="*/ 1011137 w 1083882"/>
                <a:gd name="connsiteY24" fmla="*/ 2051049 h 2457846"/>
                <a:gd name="connsiteX25" fmla="*/ 933623 w 1083882"/>
                <a:gd name="connsiteY25" fmla="*/ 1767229 h 2457846"/>
                <a:gd name="connsiteX26" fmla="*/ 882574 w 1083882"/>
                <a:gd name="connsiteY26" fmla="*/ 1575091 h 2457846"/>
                <a:gd name="connsiteX27" fmla="*/ 792502 w 1083882"/>
                <a:gd name="connsiteY27" fmla="*/ 1330273 h 2457846"/>
                <a:gd name="connsiteX28" fmla="*/ 761435 w 1083882"/>
                <a:gd name="connsiteY28" fmla="*/ 1214214 h 2457846"/>
                <a:gd name="connsiteX29" fmla="*/ 750103 w 1083882"/>
                <a:gd name="connsiteY29" fmla="*/ 1059275 h 2457846"/>
                <a:gd name="connsiteX30" fmla="*/ 658664 w 1083882"/>
                <a:gd name="connsiteY30" fmla="*/ 925633 h 2457846"/>
                <a:gd name="connsiteX31" fmla="*/ 878471 w 1083882"/>
                <a:gd name="connsiteY31" fmla="*/ 1159508 h 2457846"/>
                <a:gd name="connsiteX32" fmla="*/ 878471 w 1083882"/>
                <a:gd name="connsiteY32" fmla="*/ 1159508 h 2457846"/>
                <a:gd name="connsiteX33" fmla="*/ 933623 w 1083882"/>
                <a:gd name="connsiteY33" fmla="*/ 1324097 h 2457846"/>
                <a:gd name="connsiteX34" fmla="*/ 998437 w 1083882"/>
                <a:gd name="connsiteY34" fmla="*/ 1653049 h 2457846"/>
                <a:gd name="connsiteX35" fmla="*/ 1082843 w 1083882"/>
                <a:gd name="connsiteY35" fmla="*/ 2178634 h 2457846"/>
                <a:gd name="connsiteX36" fmla="*/ 1042203 w 1083882"/>
                <a:gd name="connsiteY36" fmla="*/ 1660279 h 2457846"/>
                <a:gd name="connsiteX37" fmla="*/ 992966 w 1083882"/>
                <a:gd name="connsiteY37" fmla="*/ 1362902 h 2457846"/>
                <a:gd name="connsiteX38" fmla="*/ 949005 w 1083882"/>
                <a:gd name="connsiteY38" fmla="*/ 1137039 h 2457846"/>
                <a:gd name="connsiteX39" fmla="*/ 1072496 w 1083882"/>
                <a:gd name="connsiteY39" fmla="*/ 1197732 h 2457846"/>
                <a:gd name="connsiteX40" fmla="*/ 1073209 w 1083882"/>
                <a:gd name="connsiteY40" fmla="*/ 1165178 h 2457846"/>
                <a:gd name="connsiteX41" fmla="*/ 954671 w 1083882"/>
                <a:gd name="connsiteY41" fmla="*/ 1069241 h 2457846"/>
                <a:gd name="connsiteX42" fmla="*/ 862838 w 1083882"/>
                <a:gd name="connsiteY42" fmla="*/ 921333 h 2457846"/>
                <a:gd name="connsiteX43" fmla="*/ 704775 w 1083882"/>
                <a:gd name="connsiteY43" fmla="*/ 726535 h 2457846"/>
                <a:gd name="connsiteX44" fmla="*/ 472947 w 1083882"/>
                <a:gd name="connsiteY44" fmla="*/ 709315 h 2457846"/>
                <a:gd name="connsiteX45" fmla="*/ 374987 w 1083882"/>
                <a:gd name="connsiteY45" fmla="*/ 693959 h 2457846"/>
                <a:gd name="connsiteX46" fmla="*/ 351421 w 1083882"/>
                <a:gd name="connsiteY46" fmla="*/ 603165 h 2457846"/>
                <a:gd name="connsiteX47" fmla="*/ 304235 w 1083882"/>
                <a:gd name="connsiteY47" fmla="*/ 389824 h 2457846"/>
                <a:gd name="connsiteX48" fmla="*/ 346439 w 1083882"/>
                <a:gd name="connsiteY48" fmla="*/ 166173 h 2457846"/>
                <a:gd name="connsiteX49" fmla="*/ 472071 w 1083882"/>
                <a:gd name="connsiteY49" fmla="*/ 16508 h 2457846"/>
                <a:gd name="connsiteX50" fmla="*/ 751471 w 1083882"/>
                <a:gd name="connsiteY50" fmla="*/ 3808 h 2457846"/>
                <a:gd name="connsiteX51" fmla="*/ 751471 w 1083882"/>
                <a:gd name="connsiteY51" fmla="*/ 3808 h 2457846"/>
                <a:gd name="connsiteX0" fmla="*/ 0 w 1083882"/>
                <a:gd name="connsiteY0" fmla="*/ 897919 h 2457846"/>
                <a:gd name="connsiteX1" fmla="*/ 40090 w 1083882"/>
                <a:gd name="connsiteY1" fmla="*/ 895811 h 2457846"/>
                <a:gd name="connsiteX2" fmla="*/ 94284 w 1083882"/>
                <a:gd name="connsiteY2" fmla="*/ 868390 h 2457846"/>
                <a:gd name="connsiteX3" fmla="*/ 176607 w 1083882"/>
                <a:gd name="connsiteY3" fmla="*/ 916087 h 2457846"/>
                <a:gd name="connsiteX4" fmla="*/ 311677 w 1083882"/>
                <a:gd name="connsiteY4" fmla="*/ 870883 h 2457846"/>
                <a:gd name="connsiteX5" fmla="*/ 363437 w 1083882"/>
                <a:gd name="connsiteY5" fmla="*/ 742520 h 2457846"/>
                <a:gd name="connsiteX6" fmla="*/ 459371 w 1083882"/>
                <a:gd name="connsiteY6" fmla="*/ 778899 h 2457846"/>
                <a:gd name="connsiteX7" fmla="*/ 423737 w 1083882"/>
                <a:gd name="connsiteY7" fmla="*/ 1017208 h 2457846"/>
                <a:gd name="connsiteX8" fmla="*/ 443741 w 1083882"/>
                <a:gd name="connsiteY8" fmla="*/ 1152474 h 2457846"/>
                <a:gd name="connsiteX9" fmla="*/ 510171 w 1083882"/>
                <a:gd name="connsiteY9" fmla="*/ 1311908 h 2457846"/>
                <a:gd name="connsiteX10" fmla="*/ 611771 w 1083882"/>
                <a:gd name="connsiteY10" fmla="*/ 1388108 h 2457846"/>
                <a:gd name="connsiteX11" fmla="*/ 662571 w 1083882"/>
                <a:gd name="connsiteY11" fmla="*/ 1515108 h 2457846"/>
                <a:gd name="connsiteX12" fmla="*/ 683672 w 1083882"/>
                <a:gd name="connsiteY12" fmla="*/ 1705413 h 2457846"/>
                <a:gd name="connsiteX13" fmla="*/ 647136 w 1083882"/>
                <a:gd name="connsiteY13" fmla="*/ 1889075 h 2457846"/>
                <a:gd name="connsiteX14" fmla="*/ 551397 w 1083882"/>
                <a:gd name="connsiteY14" fmla="*/ 2114157 h 2457846"/>
                <a:gd name="connsiteX15" fmla="*/ 680404 w 1083882"/>
                <a:gd name="connsiteY15" fmla="*/ 1929009 h 2457846"/>
                <a:gd name="connsiteX16" fmla="*/ 721772 w 1083882"/>
                <a:gd name="connsiteY16" fmla="*/ 2233342 h 2457846"/>
                <a:gd name="connsiteX17" fmla="*/ 755574 w 1083882"/>
                <a:gd name="connsiteY17" fmla="*/ 2457643 h 2457846"/>
                <a:gd name="connsiteX18" fmla="*/ 740139 w 1083882"/>
                <a:gd name="connsiteY18" fmla="*/ 2195437 h 2457846"/>
                <a:gd name="connsiteX19" fmla="*/ 731932 w 1083882"/>
                <a:gd name="connsiteY19" fmla="*/ 1915842 h 2457846"/>
                <a:gd name="connsiteX20" fmla="*/ 744633 w 1083882"/>
                <a:gd name="connsiteY20" fmla="*/ 1539140 h 2457846"/>
                <a:gd name="connsiteX21" fmla="*/ 781365 w 1083882"/>
                <a:gd name="connsiteY21" fmla="*/ 1426208 h 2457846"/>
                <a:gd name="connsiteX22" fmla="*/ 849216 w 1083882"/>
                <a:gd name="connsiteY22" fmla="*/ 1612484 h 2457846"/>
                <a:gd name="connsiteX23" fmla="*/ 919555 w 1083882"/>
                <a:gd name="connsiteY23" fmla="*/ 1837568 h 2457846"/>
                <a:gd name="connsiteX24" fmla="*/ 1011137 w 1083882"/>
                <a:gd name="connsiteY24" fmla="*/ 2051049 h 2457846"/>
                <a:gd name="connsiteX25" fmla="*/ 933623 w 1083882"/>
                <a:gd name="connsiteY25" fmla="*/ 1767229 h 2457846"/>
                <a:gd name="connsiteX26" fmla="*/ 882574 w 1083882"/>
                <a:gd name="connsiteY26" fmla="*/ 1575091 h 2457846"/>
                <a:gd name="connsiteX27" fmla="*/ 792502 w 1083882"/>
                <a:gd name="connsiteY27" fmla="*/ 1330273 h 2457846"/>
                <a:gd name="connsiteX28" fmla="*/ 761435 w 1083882"/>
                <a:gd name="connsiteY28" fmla="*/ 1214214 h 2457846"/>
                <a:gd name="connsiteX29" fmla="*/ 750103 w 1083882"/>
                <a:gd name="connsiteY29" fmla="*/ 1059275 h 2457846"/>
                <a:gd name="connsiteX30" fmla="*/ 658664 w 1083882"/>
                <a:gd name="connsiteY30" fmla="*/ 925633 h 2457846"/>
                <a:gd name="connsiteX31" fmla="*/ 878471 w 1083882"/>
                <a:gd name="connsiteY31" fmla="*/ 1159508 h 2457846"/>
                <a:gd name="connsiteX32" fmla="*/ 878471 w 1083882"/>
                <a:gd name="connsiteY32" fmla="*/ 1159508 h 2457846"/>
                <a:gd name="connsiteX33" fmla="*/ 933623 w 1083882"/>
                <a:gd name="connsiteY33" fmla="*/ 1324097 h 2457846"/>
                <a:gd name="connsiteX34" fmla="*/ 998437 w 1083882"/>
                <a:gd name="connsiteY34" fmla="*/ 1653049 h 2457846"/>
                <a:gd name="connsiteX35" fmla="*/ 1082843 w 1083882"/>
                <a:gd name="connsiteY35" fmla="*/ 2178634 h 2457846"/>
                <a:gd name="connsiteX36" fmla="*/ 1042203 w 1083882"/>
                <a:gd name="connsiteY36" fmla="*/ 1660279 h 2457846"/>
                <a:gd name="connsiteX37" fmla="*/ 992966 w 1083882"/>
                <a:gd name="connsiteY37" fmla="*/ 1362902 h 2457846"/>
                <a:gd name="connsiteX38" fmla="*/ 949005 w 1083882"/>
                <a:gd name="connsiteY38" fmla="*/ 1137039 h 2457846"/>
                <a:gd name="connsiteX39" fmla="*/ 1072496 w 1083882"/>
                <a:gd name="connsiteY39" fmla="*/ 1197732 h 2457846"/>
                <a:gd name="connsiteX40" fmla="*/ 1073209 w 1083882"/>
                <a:gd name="connsiteY40" fmla="*/ 1165178 h 2457846"/>
                <a:gd name="connsiteX41" fmla="*/ 954671 w 1083882"/>
                <a:gd name="connsiteY41" fmla="*/ 1069241 h 2457846"/>
                <a:gd name="connsiteX42" fmla="*/ 862838 w 1083882"/>
                <a:gd name="connsiteY42" fmla="*/ 921333 h 2457846"/>
                <a:gd name="connsiteX43" fmla="*/ 704775 w 1083882"/>
                <a:gd name="connsiteY43" fmla="*/ 726535 h 2457846"/>
                <a:gd name="connsiteX44" fmla="*/ 472947 w 1083882"/>
                <a:gd name="connsiteY44" fmla="*/ 709315 h 2457846"/>
                <a:gd name="connsiteX45" fmla="*/ 374987 w 1083882"/>
                <a:gd name="connsiteY45" fmla="*/ 693959 h 2457846"/>
                <a:gd name="connsiteX46" fmla="*/ 351421 w 1083882"/>
                <a:gd name="connsiteY46" fmla="*/ 603165 h 2457846"/>
                <a:gd name="connsiteX47" fmla="*/ 304235 w 1083882"/>
                <a:gd name="connsiteY47" fmla="*/ 389824 h 2457846"/>
                <a:gd name="connsiteX48" fmla="*/ 346439 w 1083882"/>
                <a:gd name="connsiteY48" fmla="*/ 166173 h 2457846"/>
                <a:gd name="connsiteX49" fmla="*/ 472071 w 1083882"/>
                <a:gd name="connsiteY49" fmla="*/ 16508 h 2457846"/>
                <a:gd name="connsiteX50" fmla="*/ 751471 w 1083882"/>
                <a:gd name="connsiteY50" fmla="*/ 3808 h 2457846"/>
                <a:gd name="connsiteX51" fmla="*/ 751471 w 1083882"/>
                <a:gd name="connsiteY51" fmla="*/ 3808 h 2457846"/>
                <a:gd name="connsiteX0" fmla="*/ 0 w 1083882"/>
                <a:gd name="connsiteY0" fmla="*/ 897919 h 2457846"/>
                <a:gd name="connsiteX1" fmla="*/ 40090 w 1083882"/>
                <a:gd name="connsiteY1" fmla="*/ 895811 h 2457846"/>
                <a:gd name="connsiteX2" fmla="*/ 94284 w 1083882"/>
                <a:gd name="connsiteY2" fmla="*/ 868390 h 2457846"/>
                <a:gd name="connsiteX3" fmla="*/ 176607 w 1083882"/>
                <a:gd name="connsiteY3" fmla="*/ 916087 h 2457846"/>
                <a:gd name="connsiteX4" fmla="*/ 311677 w 1083882"/>
                <a:gd name="connsiteY4" fmla="*/ 870883 h 2457846"/>
                <a:gd name="connsiteX5" fmla="*/ 363437 w 1083882"/>
                <a:gd name="connsiteY5" fmla="*/ 742520 h 2457846"/>
                <a:gd name="connsiteX6" fmla="*/ 459371 w 1083882"/>
                <a:gd name="connsiteY6" fmla="*/ 778899 h 2457846"/>
                <a:gd name="connsiteX7" fmla="*/ 423737 w 1083882"/>
                <a:gd name="connsiteY7" fmla="*/ 1017208 h 2457846"/>
                <a:gd name="connsiteX8" fmla="*/ 443741 w 1083882"/>
                <a:gd name="connsiteY8" fmla="*/ 1152474 h 2457846"/>
                <a:gd name="connsiteX9" fmla="*/ 510171 w 1083882"/>
                <a:gd name="connsiteY9" fmla="*/ 1311908 h 2457846"/>
                <a:gd name="connsiteX10" fmla="*/ 611771 w 1083882"/>
                <a:gd name="connsiteY10" fmla="*/ 1388108 h 2457846"/>
                <a:gd name="connsiteX11" fmla="*/ 662571 w 1083882"/>
                <a:gd name="connsiteY11" fmla="*/ 1515108 h 2457846"/>
                <a:gd name="connsiteX12" fmla="*/ 683672 w 1083882"/>
                <a:gd name="connsiteY12" fmla="*/ 1705413 h 2457846"/>
                <a:gd name="connsiteX13" fmla="*/ 647136 w 1083882"/>
                <a:gd name="connsiteY13" fmla="*/ 1889075 h 2457846"/>
                <a:gd name="connsiteX14" fmla="*/ 551397 w 1083882"/>
                <a:gd name="connsiteY14" fmla="*/ 2114157 h 2457846"/>
                <a:gd name="connsiteX15" fmla="*/ 680404 w 1083882"/>
                <a:gd name="connsiteY15" fmla="*/ 1929009 h 2457846"/>
                <a:gd name="connsiteX16" fmla="*/ 721772 w 1083882"/>
                <a:gd name="connsiteY16" fmla="*/ 2233342 h 2457846"/>
                <a:gd name="connsiteX17" fmla="*/ 755574 w 1083882"/>
                <a:gd name="connsiteY17" fmla="*/ 2457643 h 2457846"/>
                <a:gd name="connsiteX18" fmla="*/ 740139 w 1083882"/>
                <a:gd name="connsiteY18" fmla="*/ 2195437 h 2457846"/>
                <a:gd name="connsiteX19" fmla="*/ 731932 w 1083882"/>
                <a:gd name="connsiteY19" fmla="*/ 1915842 h 2457846"/>
                <a:gd name="connsiteX20" fmla="*/ 744633 w 1083882"/>
                <a:gd name="connsiteY20" fmla="*/ 1539140 h 2457846"/>
                <a:gd name="connsiteX21" fmla="*/ 781365 w 1083882"/>
                <a:gd name="connsiteY21" fmla="*/ 1426208 h 2457846"/>
                <a:gd name="connsiteX22" fmla="*/ 849216 w 1083882"/>
                <a:gd name="connsiteY22" fmla="*/ 1612484 h 2457846"/>
                <a:gd name="connsiteX23" fmla="*/ 919555 w 1083882"/>
                <a:gd name="connsiteY23" fmla="*/ 1837568 h 2457846"/>
                <a:gd name="connsiteX24" fmla="*/ 1011137 w 1083882"/>
                <a:gd name="connsiteY24" fmla="*/ 2051049 h 2457846"/>
                <a:gd name="connsiteX25" fmla="*/ 933623 w 1083882"/>
                <a:gd name="connsiteY25" fmla="*/ 1767229 h 2457846"/>
                <a:gd name="connsiteX26" fmla="*/ 882574 w 1083882"/>
                <a:gd name="connsiteY26" fmla="*/ 1575091 h 2457846"/>
                <a:gd name="connsiteX27" fmla="*/ 792502 w 1083882"/>
                <a:gd name="connsiteY27" fmla="*/ 1330273 h 2457846"/>
                <a:gd name="connsiteX28" fmla="*/ 761435 w 1083882"/>
                <a:gd name="connsiteY28" fmla="*/ 1214214 h 2457846"/>
                <a:gd name="connsiteX29" fmla="*/ 750103 w 1083882"/>
                <a:gd name="connsiteY29" fmla="*/ 1059275 h 2457846"/>
                <a:gd name="connsiteX30" fmla="*/ 658664 w 1083882"/>
                <a:gd name="connsiteY30" fmla="*/ 925633 h 2457846"/>
                <a:gd name="connsiteX31" fmla="*/ 878471 w 1083882"/>
                <a:gd name="connsiteY31" fmla="*/ 1159508 h 2457846"/>
                <a:gd name="connsiteX32" fmla="*/ 878471 w 1083882"/>
                <a:gd name="connsiteY32" fmla="*/ 1159508 h 2457846"/>
                <a:gd name="connsiteX33" fmla="*/ 933623 w 1083882"/>
                <a:gd name="connsiteY33" fmla="*/ 1324097 h 2457846"/>
                <a:gd name="connsiteX34" fmla="*/ 998437 w 1083882"/>
                <a:gd name="connsiteY34" fmla="*/ 1653049 h 2457846"/>
                <a:gd name="connsiteX35" fmla="*/ 1082843 w 1083882"/>
                <a:gd name="connsiteY35" fmla="*/ 2178634 h 2457846"/>
                <a:gd name="connsiteX36" fmla="*/ 1042203 w 1083882"/>
                <a:gd name="connsiteY36" fmla="*/ 1660279 h 2457846"/>
                <a:gd name="connsiteX37" fmla="*/ 992966 w 1083882"/>
                <a:gd name="connsiteY37" fmla="*/ 1362902 h 2457846"/>
                <a:gd name="connsiteX38" fmla="*/ 949005 w 1083882"/>
                <a:gd name="connsiteY38" fmla="*/ 1137039 h 2457846"/>
                <a:gd name="connsiteX39" fmla="*/ 1072496 w 1083882"/>
                <a:gd name="connsiteY39" fmla="*/ 1197732 h 2457846"/>
                <a:gd name="connsiteX40" fmla="*/ 1073209 w 1083882"/>
                <a:gd name="connsiteY40" fmla="*/ 1165178 h 2457846"/>
                <a:gd name="connsiteX41" fmla="*/ 954671 w 1083882"/>
                <a:gd name="connsiteY41" fmla="*/ 1069241 h 2457846"/>
                <a:gd name="connsiteX42" fmla="*/ 862838 w 1083882"/>
                <a:gd name="connsiteY42" fmla="*/ 921333 h 2457846"/>
                <a:gd name="connsiteX43" fmla="*/ 704775 w 1083882"/>
                <a:gd name="connsiteY43" fmla="*/ 726535 h 2457846"/>
                <a:gd name="connsiteX44" fmla="*/ 472947 w 1083882"/>
                <a:gd name="connsiteY44" fmla="*/ 709315 h 2457846"/>
                <a:gd name="connsiteX45" fmla="*/ 374987 w 1083882"/>
                <a:gd name="connsiteY45" fmla="*/ 693959 h 2457846"/>
                <a:gd name="connsiteX46" fmla="*/ 351421 w 1083882"/>
                <a:gd name="connsiteY46" fmla="*/ 603165 h 2457846"/>
                <a:gd name="connsiteX47" fmla="*/ 304235 w 1083882"/>
                <a:gd name="connsiteY47" fmla="*/ 389824 h 2457846"/>
                <a:gd name="connsiteX48" fmla="*/ 346439 w 1083882"/>
                <a:gd name="connsiteY48" fmla="*/ 166173 h 2457846"/>
                <a:gd name="connsiteX49" fmla="*/ 472071 w 1083882"/>
                <a:gd name="connsiteY49" fmla="*/ 16508 h 2457846"/>
                <a:gd name="connsiteX50" fmla="*/ 751471 w 1083882"/>
                <a:gd name="connsiteY50" fmla="*/ 3808 h 2457846"/>
                <a:gd name="connsiteX51" fmla="*/ 751471 w 1083882"/>
                <a:gd name="connsiteY51" fmla="*/ 3808 h 2457846"/>
                <a:gd name="connsiteX0" fmla="*/ 0 w 1083882"/>
                <a:gd name="connsiteY0" fmla="*/ 897919 h 2457846"/>
                <a:gd name="connsiteX1" fmla="*/ 37231 w 1083882"/>
                <a:gd name="connsiteY1" fmla="*/ 907250 h 2457846"/>
                <a:gd name="connsiteX2" fmla="*/ 94284 w 1083882"/>
                <a:gd name="connsiteY2" fmla="*/ 868390 h 2457846"/>
                <a:gd name="connsiteX3" fmla="*/ 176607 w 1083882"/>
                <a:gd name="connsiteY3" fmla="*/ 916087 h 2457846"/>
                <a:gd name="connsiteX4" fmla="*/ 311677 w 1083882"/>
                <a:gd name="connsiteY4" fmla="*/ 870883 h 2457846"/>
                <a:gd name="connsiteX5" fmla="*/ 363437 w 1083882"/>
                <a:gd name="connsiteY5" fmla="*/ 742520 h 2457846"/>
                <a:gd name="connsiteX6" fmla="*/ 459371 w 1083882"/>
                <a:gd name="connsiteY6" fmla="*/ 778899 h 2457846"/>
                <a:gd name="connsiteX7" fmla="*/ 423737 w 1083882"/>
                <a:gd name="connsiteY7" fmla="*/ 1017208 h 2457846"/>
                <a:gd name="connsiteX8" fmla="*/ 443741 w 1083882"/>
                <a:gd name="connsiteY8" fmla="*/ 1152474 h 2457846"/>
                <a:gd name="connsiteX9" fmla="*/ 510171 w 1083882"/>
                <a:gd name="connsiteY9" fmla="*/ 1311908 h 2457846"/>
                <a:gd name="connsiteX10" fmla="*/ 611771 w 1083882"/>
                <a:gd name="connsiteY10" fmla="*/ 1388108 h 2457846"/>
                <a:gd name="connsiteX11" fmla="*/ 662571 w 1083882"/>
                <a:gd name="connsiteY11" fmla="*/ 1515108 h 2457846"/>
                <a:gd name="connsiteX12" fmla="*/ 683672 w 1083882"/>
                <a:gd name="connsiteY12" fmla="*/ 1705413 h 2457846"/>
                <a:gd name="connsiteX13" fmla="*/ 647136 w 1083882"/>
                <a:gd name="connsiteY13" fmla="*/ 1889075 h 2457846"/>
                <a:gd name="connsiteX14" fmla="*/ 551397 w 1083882"/>
                <a:gd name="connsiteY14" fmla="*/ 2114157 h 2457846"/>
                <a:gd name="connsiteX15" fmla="*/ 680404 w 1083882"/>
                <a:gd name="connsiteY15" fmla="*/ 1929009 h 2457846"/>
                <a:gd name="connsiteX16" fmla="*/ 721772 w 1083882"/>
                <a:gd name="connsiteY16" fmla="*/ 2233342 h 2457846"/>
                <a:gd name="connsiteX17" fmla="*/ 755574 w 1083882"/>
                <a:gd name="connsiteY17" fmla="*/ 2457643 h 2457846"/>
                <a:gd name="connsiteX18" fmla="*/ 740139 w 1083882"/>
                <a:gd name="connsiteY18" fmla="*/ 2195437 h 2457846"/>
                <a:gd name="connsiteX19" fmla="*/ 731932 w 1083882"/>
                <a:gd name="connsiteY19" fmla="*/ 1915842 h 2457846"/>
                <a:gd name="connsiteX20" fmla="*/ 744633 w 1083882"/>
                <a:gd name="connsiteY20" fmla="*/ 1539140 h 2457846"/>
                <a:gd name="connsiteX21" fmla="*/ 781365 w 1083882"/>
                <a:gd name="connsiteY21" fmla="*/ 1426208 h 2457846"/>
                <a:gd name="connsiteX22" fmla="*/ 849216 w 1083882"/>
                <a:gd name="connsiteY22" fmla="*/ 1612484 h 2457846"/>
                <a:gd name="connsiteX23" fmla="*/ 919555 w 1083882"/>
                <a:gd name="connsiteY23" fmla="*/ 1837568 h 2457846"/>
                <a:gd name="connsiteX24" fmla="*/ 1011137 w 1083882"/>
                <a:gd name="connsiteY24" fmla="*/ 2051049 h 2457846"/>
                <a:gd name="connsiteX25" fmla="*/ 933623 w 1083882"/>
                <a:gd name="connsiteY25" fmla="*/ 1767229 h 2457846"/>
                <a:gd name="connsiteX26" fmla="*/ 882574 w 1083882"/>
                <a:gd name="connsiteY26" fmla="*/ 1575091 h 2457846"/>
                <a:gd name="connsiteX27" fmla="*/ 792502 w 1083882"/>
                <a:gd name="connsiteY27" fmla="*/ 1330273 h 2457846"/>
                <a:gd name="connsiteX28" fmla="*/ 761435 w 1083882"/>
                <a:gd name="connsiteY28" fmla="*/ 1214214 h 2457846"/>
                <a:gd name="connsiteX29" fmla="*/ 750103 w 1083882"/>
                <a:gd name="connsiteY29" fmla="*/ 1059275 h 2457846"/>
                <a:gd name="connsiteX30" fmla="*/ 658664 w 1083882"/>
                <a:gd name="connsiteY30" fmla="*/ 925633 h 2457846"/>
                <a:gd name="connsiteX31" fmla="*/ 878471 w 1083882"/>
                <a:gd name="connsiteY31" fmla="*/ 1159508 h 2457846"/>
                <a:gd name="connsiteX32" fmla="*/ 878471 w 1083882"/>
                <a:gd name="connsiteY32" fmla="*/ 1159508 h 2457846"/>
                <a:gd name="connsiteX33" fmla="*/ 933623 w 1083882"/>
                <a:gd name="connsiteY33" fmla="*/ 1324097 h 2457846"/>
                <a:gd name="connsiteX34" fmla="*/ 998437 w 1083882"/>
                <a:gd name="connsiteY34" fmla="*/ 1653049 h 2457846"/>
                <a:gd name="connsiteX35" fmla="*/ 1082843 w 1083882"/>
                <a:gd name="connsiteY35" fmla="*/ 2178634 h 2457846"/>
                <a:gd name="connsiteX36" fmla="*/ 1042203 w 1083882"/>
                <a:gd name="connsiteY36" fmla="*/ 1660279 h 2457846"/>
                <a:gd name="connsiteX37" fmla="*/ 992966 w 1083882"/>
                <a:gd name="connsiteY37" fmla="*/ 1362902 h 2457846"/>
                <a:gd name="connsiteX38" fmla="*/ 949005 w 1083882"/>
                <a:gd name="connsiteY38" fmla="*/ 1137039 h 2457846"/>
                <a:gd name="connsiteX39" fmla="*/ 1072496 w 1083882"/>
                <a:gd name="connsiteY39" fmla="*/ 1197732 h 2457846"/>
                <a:gd name="connsiteX40" fmla="*/ 1073209 w 1083882"/>
                <a:gd name="connsiteY40" fmla="*/ 1165178 h 2457846"/>
                <a:gd name="connsiteX41" fmla="*/ 954671 w 1083882"/>
                <a:gd name="connsiteY41" fmla="*/ 1069241 h 2457846"/>
                <a:gd name="connsiteX42" fmla="*/ 862838 w 1083882"/>
                <a:gd name="connsiteY42" fmla="*/ 921333 h 2457846"/>
                <a:gd name="connsiteX43" fmla="*/ 704775 w 1083882"/>
                <a:gd name="connsiteY43" fmla="*/ 726535 h 2457846"/>
                <a:gd name="connsiteX44" fmla="*/ 472947 w 1083882"/>
                <a:gd name="connsiteY44" fmla="*/ 709315 h 2457846"/>
                <a:gd name="connsiteX45" fmla="*/ 374987 w 1083882"/>
                <a:gd name="connsiteY45" fmla="*/ 693959 h 2457846"/>
                <a:gd name="connsiteX46" fmla="*/ 351421 w 1083882"/>
                <a:gd name="connsiteY46" fmla="*/ 603165 h 2457846"/>
                <a:gd name="connsiteX47" fmla="*/ 304235 w 1083882"/>
                <a:gd name="connsiteY47" fmla="*/ 389824 h 2457846"/>
                <a:gd name="connsiteX48" fmla="*/ 346439 w 1083882"/>
                <a:gd name="connsiteY48" fmla="*/ 166173 h 2457846"/>
                <a:gd name="connsiteX49" fmla="*/ 472071 w 1083882"/>
                <a:gd name="connsiteY49" fmla="*/ 16508 h 2457846"/>
                <a:gd name="connsiteX50" fmla="*/ 751471 w 1083882"/>
                <a:gd name="connsiteY50" fmla="*/ 3808 h 2457846"/>
                <a:gd name="connsiteX51" fmla="*/ 751471 w 1083882"/>
                <a:gd name="connsiteY51" fmla="*/ 3808 h 2457846"/>
                <a:gd name="connsiteX0" fmla="*/ 0 w 1083882"/>
                <a:gd name="connsiteY0" fmla="*/ 897919 h 2457846"/>
                <a:gd name="connsiteX1" fmla="*/ 37231 w 1083882"/>
                <a:gd name="connsiteY1" fmla="*/ 907250 h 2457846"/>
                <a:gd name="connsiteX2" fmla="*/ 94284 w 1083882"/>
                <a:gd name="connsiteY2" fmla="*/ 868390 h 2457846"/>
                <a:gd name="connsiteX3" fmla="*/ 176607 w 1083882"/>
                <a:gd name="connsiteY3" fmla="*/ 916087 h 2457846"/>
                <a:gd name="connsiteX4" fmla="*/ 311677 w 1083882"/>
                <a:gd name="connsiteY4" fmla="*/ 870883 h 2457846"/>
                <a:gd name="connsiteX5" fmla="*/ 363437 w 1083882"/>
                <a:gd name="connsiteY5" fmla="*/ 742520 h 2457846"/>
                <a:gd name="connsiteX6" fmla="*/ 459371 w 1083882"/>
                <a:gd name="connsiteY6" fmla="*/ 778899 h 2457846"/>
                <a:gd name="connsiteX7" fmla="*/ 423737 w 1083882"/>
                <a:gd name="connsiteY7" fmla="*/ 1017208 h 2457846"/>
                <a:gd name="connsiteX8" fmla="*/ 443741 w 1083882"/>
                <a:gd name="connsiteY8" fmla="*/ 1152474 h 2457846"/>
                <a:gd name="connsiteX9" fmla="*/ 510171 w 1083882"/>
                <a:gd name="connsiteY9" fmla="*/ 1311908 h 2457846"/>
                <a:gd name="connsiteX10" fmla="*/ 611771 w 1083882"/>
                <a:gd name="connsiteY10" fmla="*/ 1388108 h 2457846"/>
                <a:gd name="connsiteX11" fmla="*/ 662571 w 1083882"/>
                <a:gd name="connsiteY11" fmla="*/ 1515108 h 2457846"/>
                <a:gd name="connsiteX12" fmla="*/ 683672 w 1083882"/>
                <a:gd name="connsiteY12" fmla="*/ 1705413 h 2457846"/>
                <a:gd name="connsiteX13" fmla="*/ 647136 w 1083882"/>
                <a:gd name="connsiteY13" fmla="*/ 1889075 h 2457846"/>
                <a:gd name="connsiteX14" fmla="*/ 551397 w 1083882"/>
                <a:gd name="connsiteY14" fmla="*/ 2114157 h 2457846"/>
                <a:gd name="connsiteX15" fmla="*/ 680404 w 1083882"/>
                <a:gd name="connsiteY15" fmla="*/ 1929009 h 2457846"/>
                <a:gd name="connsiteX16" fmla="*/ 721772 w 1083882"/>
                <a:gd name="connsiteY16" fmla="*/ 2233342 h 2457846"/>
                <a:gd name="connsiteX17" fmla="*/ 755574 w 1083882"/>
                <a:gd name="connsiteY17" fmla="*/ 2457643 h 2457846"/>
                <a:gd name="connsiteX18" fmla="*/ 740139 w 1083882"/>
                <a:gd name="connsiteY18" fmla="*/ 2195437 h 2457846"/>
                <a:gd name="connsiteX19" fmla="*/ 731932 w 1083882"/>
                <a:gd name="connsiteY19" fmla="*/ 1915842 h 2457846"/>
                <a:gd name="connsiteX20" fmla="*/ 744633 w 1083882"/>
                <a:gd name="connsiteY20" fmla="*/ 1539140 h 2457846"/>
                <a:gd name="connsiteX21" fmla="*/ 781365 w 1083882"/>
                <a:gd name="connsiteY21" fmla="*/ 1426208 h 2457846"/>
                <a:gd name="connsiteX22" fmla="*/ 849216 w 1083882"/>
                <a:gd name="connsiteY22" fmla="*/ 1612484 h 2457846"/>
                <a:gd name="connsiteX23" fmla="*/ 919555 w 1083882"/>
                <a:gd name="connsiteY23" fmla="*/ 1837568 h 2457846"/>
                <a:gd name="connsiteX24" fmla="*/ 1011137 w 1083882"/>
                <a:gd name="connsiteY24" fmla="*/ 2051049 h 2457846"/>
                <a:gd name="connsiteX25" fmla="*/ 933623 w 1083882"/>
                <a:gd name="connsiteY25" fmla="*/ 1767229 h 2457846"/>
                <a:gd name="connsiteX26" fmla="*/ 882574 w 1083882"/>
                <a:gd name="connsiteY26" fmla="*/ 1575091 h 2457846"/>
                <a:gd name="connsiteX27" fmla="*/ 792502 w 1083882"/>
                <a:gd name="connsiteY27" fmla="*/ 1330273 h 2457846"/>
                <a:gd name="connsiteX28" fmla="*/ 761435 w 1083882"/>
                <a:gd name="connsiteY28" fmla="*/ 1214214 h 2457846"/>
                <a:gd name="connsiteX29" fmla="*/ 750103 w 1083882"/>
                <a:gd name="connsiteY29" fmla="*/ 1059275 h 2457846"/>
                <a:gd name="connsiteX30" fmla="*/ 658664 w 1083882"/>
                <a:gd name="connsiteY30" fmla="*/ 925633 h 2457846"/>
                <a:gd name="connsiteX31" fmla="*/ 878471 w 1083882"/>
                <a:gd name="connsiteY31" fmla="*/ 1159508 h 2457846"/>
                <a:gd name="connsiteX32" fmla="*/ 878471 w 1083882"/>
                <a:gd name="connsiteY32" fmla="*/ 1159508 h 2457846"/>
                <a:gd name="connsiteX33" fmla="*/ 933623 w 1083882"/>
                <a:gd name="connsiteY33" fmla="*/ 1324097 h 2457846"/>
                <a:gd name="connsiteX34" fmla="*/ 998437 w 1083882"/>
                <a:gd name="connsiteY34" fmla="*/ 1653049 h 2457846"/>
                <a:gd name="connsiteX35" fmla="*/ 1082843 w 1083882"/>
                <a:gd name="connsiteY35" fmla="*/ 2178634 h 2457846"/>
                <a:gd name="connsiteX36" fmla="*/ 1042203 w 1083882"/>
                <a:gd name="connsiteY36" fmla="*/ 1660279 h 2457846"/>
                <a:gd name="connsiteX37" fmla="*/ 992966 w 1083882"/>
                <a:gd name="connsiteY37" fmla="*/ 1362902 h 2457846"/>
                <a:gd name="connsiteX38" fmla="*/ 949005 w 1083882"/>
                <a:gd name="connsiteY38" fmla="*/ 1137039 h 2457846"/>
                <a:gd name="connsiteX39" fmla="*/ 1072496 w 1083882"/>
                <a:gd name="connsiteY39" fmla="*/ 1197732 h 2457846"/>
                <a:gd name="connsiteX40" fmla="*/ 1073209 w 1083882"/>
                <a:gd name="connsiteY40" fmla="*/ 1165178 h 2457846"/>
                <a:gd name="connsiteX41" fmla="*/ 954671 w 1083882"/>
                <a:gd name="connsiteY41" fmla="*/ 1069241 h 2457846"/>
                <a:gd name="connsiteX42" fmla="*/ 862838 w 1083882"/>
                <a:gd name="connsiteY42" fmla="*/ 921333 h 2457846"/>
                <a:gd name="connsiteX43" fmla="*/ 704775 w 1083882"/>
                <a:gd name="connsiteY43" fmla="*/ 726535 h 2457846"/>
                <a:gd name="connsiteX44" fmla="*/ 472947 w 1083882"/>
                <a:gd name="connsiteY44" fmla="*/ 709315 h 2457846"/>
                <a:gd name="connsiteX45" fmla="*/ 374987 w 1083882"/>
                <a:gd name="connsiteY45" fmla="*/ 693959 h 2457846"/>
                <a:gd name="connsiteX46" fmla="*/ 351421 w 1083882"/>
                <a:gd name="connsiteY46" fmla="*/ 603165 h 2457846"/>
                <a:gd name="connsiteX47" fmla="*/ 304235 w 1083882"/>
                <a:gd name="connsiteY47" fmla="*/ 389824 h 2457846"/>
                <a:gd name="connsiteX48" fmla="*/ 346439 w 1083882"/>
                <a:gd name="connsiteY48" fmla="*/ 166173 h 2457846"/>
                <a:gd name="connsiteX49" fmla="*/ 472071 w 1083882"/>
                <a:gd name="connsiteY49" fmla="*/ 16508 h 2457846"/>
                <a:gd name="connsiteX50" fmla="*/ 751471 w 1083882"/>
                <a:gd name="connsiteY50" fmla="*/ 3808 h 2457846"/>
                <a:gd name="connsiteX51" fmla="*/ 751471 w 1083882"/>
                <a:gd name="connsiteY51" fmla="*/ 3808 h 2457846"/>
                <a:gd name="connsiteX0" fmla="*/ 0 w 1083882"/>
                <a:gd name="connsiteY0" fmla="*/ 897919 h 2457846"/>
                <a:gd name="connsiteX1" fmla="*/ 51530 w 1083882"/>
                <a:gd name="connsiteY1" fmla="*/ 910110 h 2457846"/>
                <a:gd name="connsiteX2" fmla="*/ 94284 w 1083882"/>
                <a:gd name="connsiteY2" fmla="*/ 868390 h 2457846"/>
                <a:gd name="connsiteX3" fmla="*/ 176607 w 1083882"/>
                <a:gd name="connsiteY3" fmla="*/ 916087 h 2457846"/>
                <a:gd name="connsiteX4" fmla="*/ 311677 w 1083882"/>
                <a:gd name="connsiteY4" fmla="*/ 870883 h 2457846"/>
                <a:gd name="connsiteX5" fmla="*/ 363437 w 1083882"/>
                <a:gd name="connsiteY5" fmla="*/ 742520 h 2457846"/>
                <a:gd name="connsiteX6" fmla="*/ 459371 w 1083882"/>
                <a:gd name="connsiteY6" fmla="*/ 778899 h 2457846"/>
                <a:gd name="connsiteX7" fmla="*/ 423737 w 1083882"/>
                <a:gd name="connsiteY7" fmla="*/ 1017208 h 2457846"/>
                <a:gd name="connsiteX8" fmla="*/ 443741 w 1083882"/>
                <a:gd name="connsiteY8" fmla="*/ 1152474 h 2457846"/>
                <a:gd name="connsiteX9" fmla="*/ 510171 w 1083882"/>
                <a:gd name="connsiteY9" fmla="*/ 1311908 h 2457846"/>
                <a:gd name="connsiteX10" fmla="*/ 611771 w 1083882"/>
                <a:gd name="connsiteY10" fmla="*/ 1388108 h 2457846"/>
                <a:gd name="connsiteX11" fmla="*/ 662571 w 1083882"/>
                <a:gd name="connsiteY11" fmla="*/ 1515108 h 2457846"/>
                <a:gd name="connsiteX12" fmla="*/ 683672 w 1083882"/>
                <a:gd name="connsiteY12" fmla="*/ 1705413 h 2457846"/>
                <a:gd name="connsiteX13" fmla="*/ 647136 w 1083882"/>
                <a:gd name="connsiteY13" fmla="*/ 1889075 h 2457846"/>
                <a:gd name="connsiteX14" fmla="*/ 551397 w 1083882"/>
                <a:gd name="connsiteY14" fmla="*/ 2114157 h 2457846"/>
                <a:gd name="connsiteX15" fmla="*/ 680404 w 1083882"/>
                <a:gd name="connsiteY15" fmla="*/ 1929009 h 2457846"/>
                <a:gd name="connsiteX16" fmla="*/ 721772 w 1083882"/>
                <a:gd name="connsiteY16" fmla="*/ 2233342 h 2457846"/>
                <a:gd name="connsiteX17" fmla="*/ 755574 w 1083882"/>
                <a:gd name="connsiteY17" fmla="*/ 2457643 h 2457846"/>
                <a:gd name="connsiteX18" fmla="*/ 740139 w 1083882"/>
                <a:gd name="connsiteY18" fmla="*/ 2195437 h 2457846"/>
                <a:gd name="connsiteX19" fmla="*/ 731932 w 1083882"/>
                <a:gd name="connsiteY19" fmla="*/ 1915842 h 2457846"/>
                <a:gd name="connsiteX20" fmla="*/ 744633 w 1083882"/>
                <a:gd name="connsiteY20" fmla="*/ 1539140 h 2457846"/>
                <a:gd name="connsiteX21" fmla="*/ 781365 w 1083882"/>
                <a:gd name="connsiteY21" fmla="*/ 1426208 h 2457846"/>
                <a:gd name="connsiteX22" fmla="*/ 849216 w 1083882"/>
                <a:gd name="connsiteY22" fmla="*/ 1612484 h 2457846"/>
                <a:gd name="connsiteX23" fmla="*/ 919555 w 1083882"/>
                <a:gd name="connsiteY23" fmla="*/ 1837568 h 2457846"/>
                <a:gd name="connsiteX24" fmla="*/ 1011137 w 1083882"/>
                <a:gd name="connsiteY24" fmla="*/ 2051049 h 2457846"/>
                <a:gd name="connsiteX25" fmla="*/ 933623 w 1083882"/>
                <a:gd name="connsiteY25" fmla="*/ 1767229 h 2457846"/>
                <a:gd name="connsiteX26" fmla="*/ 882574 w 1083882"/>
                <a:gd name="connsiteY26" fmla="*/ 1575091 h 2457846"/>
                <a:gd name="connsiteX27" fmla="*/ 792502 w 1083882"/>
                <a:gd name="connsiteY27" fmla="*/ 1330273 h 2457846"/>
                <a:gd name="connsiteX28" fmla="*/ 761435 w 1083882"/>
                <a:gd name="connsiteY28" fmla="*/ 1214214 h 2457846"/>
                <a:gd name="connsiteX29" fmla="*/ 750103 w 1083882"/>
                <a:gd name="connsiteY29" fmla="*/ 1059275 h 2457846"/>
                <a:gd name="connsiteX30" fmla="*/ 658664 w 1083882"/>
                <a:gd name="connsiteY30" fmla="*/ 925633 h 2457846"/>
                <a:gd name="connsiteX31" fmla="*/ 878471 w 1083882"/>
                <a:gd name="connsiteY31" fmla="*/ 1159508 h 2457846"/>
                <a:gd name="connsiteX32" fmla="*/ 878471 w 1083882"/>
                <a:gd name="connsiteY32" fmla="*/ 1159508 h 2457846"/>
                <a:gd name="connsiteX33" fmla="*/ 933623 w 1083882"/>
                <a:gd name="connsiteY33" fmla="*/ 1324097 h 2457846"/>
                <a:gd name="connsiteX34" fmla="*/ 998437 w 1083882"/>
                <a:gd name="connsiteY34" fmla="*/ 1653049 h 2457846"/>
                <a:gd name="connsiteX35" fmla="*/ 1082843 w 1083882"/>
                <a:gd name="connsiteY35" fmla="*/ 2178634 h 2457846"/>
                <a:gd name="connsiteX36" fmla="*/ 1042203 w 1083882"/>
                <a:gd name="connsiteY36" fmla="*/ 1660279 h 2457846"/>
                <a:gd name="connsiteX37" fmla="*/ 992966 w 1083882"/>
                <a:gd name="connsiteY37" fmla="*/ 1362902 h 2457846"/>
                <a:gd name="connsiteX38" fmla="*/ 949005 w 1083882"/>
                <a:gd name="connsiteY38" fmla="*/ 1137039 h 2457846"/>
                <a:gd name="connsiteX39" fmla="*/ 1072496 w 1083882"/>
                <a:gd name="connsiteY39" fmla="*/ 1197732 h 2457846"/>
                <a:gd name="connsiteX40" fmla="*/ 1073209 w 1083882"/>
                <a:gd name="connsiteY40" fmla="*/ 1165178 h 2457846"/>
                <a:gd name="connsiteX41" fmla="*/ 954671 w 1083882"/>
                <a:gd name="connsiteY41" fmla="*/ 1069241 h 2457846"/>
                <a:gd name="connsiteX42" fmla="*/ 862838 w 1083882"/>
                <a:gd name="connsiteY42" fmla="*/ 921333 h 2457846"/>
                <a:gd name="connsiteX43" fmla="*/ 704775 w 1083882"/>
                <a:gd name="connsiteY43" fmla="*/ 726535 h 2457846"/>
                <a:gd name="connsiteX44" fmla="*/ 472947 w 1083882"/>
                <a:gd name="connsiteY44" fmla="*/ 709315 h 2457846"/>
                <a:gd name="connsiteX45" fmla="*/ 374987 w 1083882"/>
                <a:gd name="connsiteY45" fmla="*/ 693959 h 2457846"/>
                <a:gd name="connsiteX46" fmla="*/ 351421 w 1083882"/>
                <a:gd name="connsiteY46" fmla="*/ 603165 h 2457846"/>
                <a:gd name="connsiteX47" fmla="*/ 304235 w 1083882"/>
                <a:gd name="connsiteY47" fmla="*/ 389824 h 2457846"/>
                <a:gd name="connsiteX48" fmla="*/ 346439 w 1083882"/>
                <a:gd name="connsiteY48" fmla="*/ 166173 h 2457846"/>
                <a:gd name="connsiteX49" fmla="*/ 472071 w 1083882"/>
                <a:gd name="connsiteY49" fmla="*/ 16508 h 2457846"/>
                <a:gd name="connsiteX50" fmla="*/ 751471 w 1083882"/>
                <a:gd name="connsiteY50" fmla="*/ 3808 h 2457846"/>
                <a:gd name="connsiteX51" fmla="*/ 751471 w 1083882"/>
                <a:gd name="connsiteY51" fmla="*/ 3808 h 2457846"/>
                <a:gd name="connsiteX0" fmla="*/ 0 w 1083882"/>
                <a:gd name="connsiteY0" fmla="*/ 897919 h 2457846"/>
                <a:gd name="connsiteX1" fmla="*/ 51530 w 1083882"/>
                <a:gd name="connsiteY1" fmla="*/ 910110 h 2457846"/>
                <a:gd name="connsiteX2" fmla="*/ 108582 w 1083882"/>
                <a:gd name="connsiteY2" fmla="*/ 865530 h 2457846"/>
                <a:gd name="connsiteX3" fmla="*/ 176607 w 1083882"/>
                <a:gd name="connsiteY3" fmla="*/ 916087 h 2457846"/>
                <a:gd name="connsiteX4" fmla="*/ 311677 w 1083882"/>
                <a:gd name="connsiteY4" fmla="*/ 870883 h 2457846"/>
                <a:gd name="connsiteX5" fmla="*/ 363437 w 1083882"/>
                <a:gd name="connsiteY5" fmla="*/ 742520 h 2457846"/>
                <a:gd name="connsiteX6" fmla="*/ 459371 w 1083882"/>
                <a:gd name="connsiteY6" fmla="*/ 778899 h 2457846"/>
                <a:gd name="connsiteX7" fmla="*/ 423737 w 1083882"/>
                <a:gd name="connsiteY7" fmla="*/ 1017208 h 2457846"/>
                <a:gd name="connsiteX8" fmla="*/ 443741 w 1083882"/>
                <a:gd name="connsiteY8" fmla="*/ 1152474 h 2457846"/>
                <a:gd name="connsiteX9" fmla="*/ 510171 w 1083882"/>
                <a:gd name="connsiteY9" fmla="*/ 1311908 h 2457846"/>
                <a:gd name="connsiteX10" fmla="*/ 611771 w 1083882"/>
                <a:gd name="connsiteY10" fmla="*/ 1388108 h 2457846"/>
                <a:gd name="connsiteX11" fmla="*/ 662571 w 1083882"/>
                <a:gd name="connsiteY11" fmla="*/ 1515108 h 2457846"/>
                <a:gd name="connsiteX12" fmla="*/ 683672 w 1083882"/>
                <a:gd name="connsiteY12" fmla="*/ 1705413 h 2457846"/>
                <a:gd name="connsiteX13" fmla="*/ 647136 w 1083882"/>
                <a:gd name="connsiteY13" fmla="*/ 1889075 h 2457846"/>
                <a:gd name="connsiteX14" fmla="*/ 551397 w 1083882"/>
                <a:gd name="connsiteY14" fmla="*/ 2114157 h 2457846"/>
                <a:gd name="connsiteX15" fmla="*/ 680404 w 1083882"/>
                <a:gd name="connsiteY15" fmla="*/ 1929009 h 2457846"/>
                <a:gd name="connsiteX16" fmla="*/ 721772 w 1083882"/>
                <a:gd name="connsiteY16" fmla="*/ 2233342 h 2457846"/>
                <a:gd name="connsiteX17" fmla="*/ 755574 w 1083882"/>
                <a:gd name="connsiteY17" fmla="*/ 2457643 h 2457846"/>
                <a:gd name="connsiteX18" fmla="*/ 740139 w 1083882"/>
                <a:gd name="connsiteY18" fmla="*/ 2195437 h 2457846"/>
                <a:gd name="connsiteX19" fmla="*/ 731932 w 1083882"/>
                <a:gd name="connsiteY19" fmla="*/ 1915842 h 2457846"/>
                <a:gd name="connsiteX20" fmla="*/ 744633 w 1083882"/>
                <a:gd name="connsiteY20" fmla="*/ 1539140 h 2457846"/>
                <a:gd name="connsiteX21" fmla="*/ 781365 w 1083882"/>
                <a:gd name="connsiteY21" fmla="*/ 1426208 h 2457846"/>
                <a:gd name="connsiteX22" fmla="*/ 849216 w 1083882"/>
                <a:gd name="connsiteY22" fmla="*/ 1612484 h 2457846"/>
                <a:gd name="connsiteX23" fmla="*/ 919555 w 1083882"/>
                <a:gd name="connsiteY23" fmla="*/ 1837568 h 2457846"/>
                <a:gd name="connsiteX24" fmla="*/ 1011137 w 1083882"/>
                <a:gd name="connsiteY24" fmla="*/ 2051049 h 2457846"/>
                <a:gd name="connsiteX25" fmla="*/ 933623 w 1083882"/>
                <a:gd name="connsiteY25" fmla="*/ 1767229 h 2457846"/>
                <a:gd name="connsiteX26" fmla="*/ 882574 w 1083882"/>
                <a:gd name="connsiteY26" fmla="*/ 1575091 h 2457846"/>
                <a:gd name="connsiteX27" fmla="*/ 792502 w 1083882"/>
                <a:gd name="connsiteY27" fmla="*/ 1330273 h 2457846"/>
                <a:gd name="connsiteX28" fmla="*/ 761435 w 1083882"/>
                <a:gd name="connsiteY28" fmla="*/ 1214214 h 2457846"/>
                <a:gd name="connsiteX29" fmla="*/ 750103 w 1083882"/>
                <a:gd name="connsiteY29" fmla="*/ 1059275 h 2457846"/>
                <a:gd name="connsiteX30" fmla="*/ 658664 w 1083882"/>
                <a:gd name="connsiteY30" fmla="*/ 925633 h 2457846"/>
                <a:gd name="connsiteX31" fmla="*/ 878471 w 1083882"/>
                <a:gd name="connsiteY31" fmla="*/ 1159508 h 2457846"/>
                <a:gd name="connsiteX32" fmla="*/ 878471 w 1083882"/>
                <a:gd name="connsiteY32" fmla="*/ 1159508 h 2457846"/>
                <a:gd name="connsiteX33" fmla="*/ 933623 w 1083882"/>
                <a:gd name="connsiteY33" fmla="*/ 1324097 h 2457846"/>
                <a:gd name="connsiteX34" fmla="*/ 998437 w 1083882"/>
                <a:gd name="connsiteY34" fmla="*/ 1653049 h 2457846"/>
                <a:gd name="connsiteX35" fmla="*/ 1082843 w 1083882"/>
                <a:gd name="connsiteY35" fmla="*/ 2178634 h 2457846"/>
                <a:gd name="connsiteX36" fmla="*/ 1042203 w 1083882"/>
                <a:gd name="connsiteY36" fmla="*/ 1660279 h 2457846"/>
                <a:gd name="connsiteX37" fmla="*/ 992966 w 1083882"/>
                <a:gd name="connsiteY37" fmla="*/ 1362902 h 2457846"/>
                <a:gd name="connsiteX38" fmla="*/ 949005 w 1083882"/>
                <a:gd name="connsiteY38" fmla="*/ 1137039 h 2457846"/>
                <a:gd name="connsiteX39" fmla="*/ 1072496 w 1083882"/>
                <a:gd name="connsiteY39" fmla="*/ 1197732 h 2457846"/>
                <a:gd name="connsiteX40" fmla="*/ 1073209 w 1083882"/>
                <a:gd name="connsiteY40" fmla="*/ 1165178 h 2457846"/>
                <a:gd name="connsiteX41" fmla="*/ 954671 w 1083882"/>
                <a:gd name="connsiteY41" fmla="*/ 1069241 h 2457846"/>
                <a:gd name="connsiteX42" fmla="*/ 862838 w 1083882"/>
                <a:gd name="connsiteY42" fmla="*/ 921333 h 2457846"/>
                <a:gd name="connsiteX43" fmla="*/ 704775 w 1083882"/>
                <a:gd name="connsiteY43" fmla="*/ 726535 h 2457846"/>
                <a:gd name="connsiteX44" fmla="*/ 472947 w 1083882"/>
                <a:gd name="connsiteY44" fmla="*/ 709315 h 2457846"/>
                <a:gd name="connsiteX45" fmla="*/ 374987 w 1083882"/>
                <a:gd name="connsiteY45" fmla="*/ 693959 h 2457846"/>
                <a:gd name="connsiteX46" fmla="*/ 351421 w 1083882"/>
                <a:gd name="connsiteY46" fmla="*/ 603165 h 2457846"/>
                <a:gd name="connsiteX47" fmla="*/ 304235 w 1083882"/>
                <a:gd name="connsiteY47" fmla="*/ 389824 h 2457846"/>
                <a:gd name="connsiteX48" fmla="*/ 346439 w 1083882"/>
                <a:gd name="connsiteY48" fmla="*/ 166173 h 2457846"/>
                <a:gd name="connsiteX49" fmla="*/ 472071 w 1083882"/>
                <a:gd name="connsiteY49" fmla="*/ 16508 h 2457846"/>
                <a:gd name="connsiteX50" fmla="*/ 751471 w 1083882"/>
                <a:gd name="connsiteY50" fmla="*/ 3808 h 2457846"/>
                <a:gd name="connsiteX51" fmla="*/ 751471 w 1083882"/>
                <a:gd name="connsiteY51" fmla="*/ 3808 h 2457846"/>
                <a:gd name="connsiteX0" fmla="*/ 0 w 1083882"/>
                <a:gd name="connsiteY0" fmla="*/ 897919 h 2457846"/>
                <a:gd name="connsiteX1" fmla="*/ 51530 w 1083882"/>
                <a:gd name="connsiteY1" fmla="*/ 910110 h 2457846"/>
                <a:gd name="connsiteX2" fmla="*/ 108582 w 1083882"/>
                <a:gd name="connsiteY2" fmla="*/ 865530 h 2457846"/>
                <a:gd name="connsiteX3" fmla="*/ 176607 w 1083882"/>
                <a:gd name="connsiteY3" fmla="*/ 916087 h 2457846"/>
                <a:gd name="connsiteX4" fmla="*/ 311677 w 1083882"/>
                <a:gd name="connsiteY4" fmla="*/ 870883 h 2457846"/>
                <a:gd name="connsiteX5" fmla="*/ 363437 w 1083882"/>
                <a:gd name="connsiteY5" fmla="*/ 742520 h 2457846"/>
                <a:gd name="connsiteX6" fmla="*/ 459371 w 1083882"/>
                <a:gd name="connsiteY6" fmla="*/ 778899 h 2457846"/>
                <a:gd name="connsiteX7" fmla="*/ 423737 w 1083882"/>
                <a:gd name="connsiteY7" fmla="*/ 1017208 h 2457846"/>
                <a:gd name="connsiteX8" fmla="*/ 443741 w 1083882"/>
                <a:gd name="connsiteY8" fmla="*/ 1152474 h 2457846"/>
                <a:gd name="connsiteX9" fmla="*/ 510171 w 1083882"/>
                <a:gd name="connsiteY9" fmla="*/ 1311908 h 2457846"/>
                <a:gd name="connsiteX10" fmla="*/ 611771 w 1083882"/>
                <a:gd name="connsiteY10" fmla="*/ 1388108 h 2457846"/>
                <a:gd name="connsiteX11" fmla="*/ 662571 w 1083882"/>
                <a:gd name="connsiteY11" fmla="*/ 1515108 h 2457846"/>
                <a:gd name="connsiteX12" fmla="*/ 683672 w 1083882"/>
                <a:gd name="connsiteY12" fmla="*/ 1705413 h 2457846"/>
                <a:gd name="connsiteX13" fmla="*/ 647136 w 1083882"/>
                <a:gd name="connsiteY13" fmla="*/ 1889075 h 2457846"/>
                <a:gd name="connsiteX14" fmla="*/ 551397 w 1083882"/>
                <a:gd name="connsiteY14" fmla="*/ 2114157 h 2457846"/>
                <a:gd name="connsiteX15" fmla="*/ 680404 w 1083882"/>
                <a:gd name="connsiteY15" fmla="*/ 1929009 h 2457846"/>
                <a:gd name="connsiteX16" fmla="*/ 721772 w 1083882"/>
                <a:gd name="connsiteY16" fmla="*/ 2233342 h 2457846"/>
                <a:gd name="connsiteX17" fmla="*/ 755574 w 1083882"/>
                <a:gd name="connsiteY17" fmla="*/ 2457643 h 2457846"/>
                <a:gd name="connsiteX18" fmla="*/ 740139 w 1083882"/>
                <a:gd name="connsiteY18" fmla="*/ 2195437 h 2457846"/>
                <a:gd name="connsiteX19" fmla="*/ 731932 w 1083882"/>
                <a:gd name="connsiteY19" fmla="*/ 1915842 h 2457846"/>
                <a:gd name="connsiteX20" fmla="*/ 744633 w 1083882"/>
                <a:gd name="connsiteY20" fmla="*/ 1539140 h 2457846"/>
                <a:gd name="connsiteX21" fmla="*/ 781365 w 1083882"/>
                <a:gd name="connsiteY21" fmla="*/ 1426208 h 2457846"/>
                <a:gd name="connsiteX22" fmla="*/ 849216 w 1083882"/>
                <a:gd name="connsiteY22" fmla="*/ 1612484 h 2457846"/>
                <a:gd name="connsiteX23" fmla="*/ 919555 w 1083882"/>
                <a:gd name="connsiteY23" fmla="*/ 1837568 h 2457846"/>
                <a:gd name="connsiteX24" fmla="*/ 1011137 w 1083882"/>
                <a:gd name="connsiteY24" fmla="*/ 2051049 h 2457846"/>
                <a:gd name="connsiteX25" fmla="*/ 933623 w 1083882"/>
                <a:gd name="connsiteY25" fmla="*/ 1767229 h 2457846"/>
                <a:gd name="connsiteX26" fmla="*/ 882574 w 1083882"/>
                <a:gd name="connsiteY26" fmla="*/ 1575091 h 2457846"/>
                <a:gd name="connsiteX27" fmla="*/ 792502 w 1083882"/>
                <a:gd name="connsiteY27" fmla="*/ 1330273 h 2457846"/>
                <a:gd name="connsiteX28" fmla="*/ 761435 w 1083882"/>
                <a:gd name="connsiteY28" fmla="*/ 1214214 h 2457846"/>
                <a:gd name="connsiteX29" fmla="*/ 750103 w 1083882"/>
                <a:gd name="connsiteY29" fmla="*/ 1059275 h 2457846"/>
                <a:gd name="connsiteX30" fmla="*/ 658664 w 1083882"/>
                <a:gd name="connsiteY30" fmla="*/ 925633 h 2457846"/>
                <a:gd name="connsiteX31" fmla="*/ 878471 w 1083882"/>
                <a:gd name="connsiteY31" fmla="*/ 1159508 h 2457846"/>
                <a:gd name="connsiteX32" fmla="*/ 878471 w 1083882"/>
                <a:gd name="connsiteY32" fmla="*/ 1159508 h 2457846"/>
                <a:gd name="connsiteX33" fmla="*/ 933623 w 1083882"/>
                <a:gd name="connsiteY33" fmla="*/ 1324097 h 2457846"/>
                <a:gd name="connsiteX34" fmla="*/ 998437 w 1083882"/>
                <a:gd name="connsiteY34" fmla="*/ 1653049 h 2457846"/>
                <a:gd name="connsiteX35" fmla="*/ 1082843 w 1083882"/>
                <a:gd name="connsiteY35" fmla="*/ 2178634 h 2457846"/>
                <a:gd name="connsiteX36" fmla="*/ 1042203 w 1083882"/>
                <a:gd name="connsiteY36" fmla="*/ 1660279 h 2457846"/>
                <a:gd name="connsiteX37" fmla="*/ 992966 w 1083882"/>
                <a:gd name="connsiteY37" fmla="*/ 1362902 h 2457846"/>
                <a:gd name="connsiteX38" fmla="*/ 949005 w 1083882"/>
                <a:gd name="connsiteY38" fmla="*/ 1137039 h 2457846"/>
                <a:gd name="connsiteX39" fmla="*/ 1072496 w 1083882"/>
                <a:gd name="connsiteY39" fmla="*/ 1197732 h 2457846"/>
                <a:gd name="connsiteX40" fmla="*/ 1073209 w 1083882"/>
                <a:gd name="connsiteY40" fmla="*/ 1165178 h 2457846"/>
                <a:gd name="connsiteX41" fmla="*/ 954671 w 1083882"/>
                <a:gd name="connsiteY41" fmla="*/ 1069241 h 2457846"/>
                <a:gd name="connsiteX42" fmla="*/ 862838 w 1083882"/>
                <a:gd name="connsiteY42" fmla="*/ 921333 h 2457846"/>
                <a:gd name="connsiteX43" fmla="*/ 704775 w 1083882"/>
                <a:gd name="connsiteY43" fmla="*/ 726535 h 2457846"/>
                <a:gd name="connsiteX44" fmla="*/ 472947 w 1083882"/>
                <a:gd name="connsiteY44" fmla="*/ 709315 h 2457846"/>
                <a:gd name="connsiteX45" fmla="*/ 374987 w 1083882"/>
                <a:gd name="connsiteY45" fmla="*/ 693959 h 2457846"/>
                <a:gd name="connsiteX46" fmla="*/ 351421 w 1083882"/>
                <a:gd name="connsiteY46" fmla="*/ 603165 h 2457846"/>
                <a:gd name="connsiteX47" fmla="*/ 304235 w 1083882"/>
                <a:gd name="connsiteY47" fmla="*/ 389824 h 2457846"/>
                <a:gd name="connsiteX48" fmla="*/ 346439 w 1083882"/>
                <a:gd name="connsiteY48" fmla="*/ 166173 h 2457846"/>
                <a:gd name="connsiteX49" fmla="*/ 472071 w 1083882"/>
                <a:gd name="connsiteY49" fmla="*/ 16508 h 2457846"/>
                <a:gd name="connsiteX50" fmla="*/ 751471 w 1083882"/>
                <a:gd name="connsiteY50" fmla="*/ 3808 h 2457846"/>
                <a:gd name="connsiteX51" fmla="*/ 751471 w 1083882"/>
                <a:gd name="connsiteY51" fmla="*/ 3808 h 2457846"/>
                <a:gd name="connsiteX0" fmla="*/ 0 w 1083882"/>
                <a:gd name="connsiteY0" fmla="*/ 897919 h 2457846"/>
                <a:gd name="connsiteX1" fmla="*/ 51530 w 1083882"/>
                <a:gd name="connsiteY1" fmla="*/ 910110 h 2457846"/>
                <a:gd name="connsiteX2" fmla="*/ 108582 w 1083882"/>
                <a:gd name="connsiteY2" fmla="*/ 865530 h 2457846"/>
                <a:gd name="connsiteX3" fmla="*/ 176607 w 1083882"/>
                <a:gd name="connsiteY3" fmla="*/ 916087 h 2457846"/>
                <a:gd name="connsiteX4" fmla="*/ 311677 w 1083882"/>
                <a:gd name="connsiteY4" fmla="*/ 870883 h 2457846"/>
                <a:gd name="connsiteX5" fmla="*/ 363437 w 1083882"/>
                <a:gd name="connsiteY5" fmla="*/ 742520 h 2457846"/>
                <a:gd name="connsiteX6" fmla="*/ 459371 w 1083882"/>
                <a:gd name="connsiteY6" fmla="*/ 778899 h 2457846"/>
                <a:gd name="connsiteX7" fmla="*/ 423737 w 1083882"/>
                <a:gd name="connsiteY7" fmla="*/ 1017208 h 2457846"/>
                <a:gd name="connsiteX8" fmla="*/ 443741 w 1083882"/>
                <a:gd name="connsiteY8" fmla="*/ 1152474 h 2457846"/>
                <a:gd name="connsiteX9" fmla="*/ 510171 w 1083882"/>
                <a:gd name="connsiteY9" fmla="*/ 1311908 h 2457846"/>
                <a:gd name="connsiteX10" fmla="*/ 611771 w 1083882"/>
                <a:gd name="connsiteY10" fmla="*/ 1388108 h 2457846"/>
                <a:gd name="connsiteX11" fmla="*/ 662571 w 1083882"/>
                <a:gd name="connsiteY11" fmla="*/ 1515108 h 2457846"/>
                <a:gd name="connsiteX12" fmla="*/ 683672 w 1083882"/>
                <a:gd name="connsiteY12" fmla="*/ 1705413 h 2457846"/>
                <a:gd name="connsiteX13" fmla="*/ 647136 w 1083882"/>
                <a:gd name="connsiteY13" fmla="*/ 1889075 h 2457846"/>
                <a:gd name="connsiteX14" fmla="*/ 551397 w 1083882"/>
                <a:gd name="connsiteY14" fmla="*/ 2114157 h 2457846"/>
                <a:gd name="connsiteX15" fmla="*/ 680404 w 1083882"/>
                <a:gd name="connsiteY15" fmla="*/ 1929009 h 2457846"/>
                <a:gd name="connsiteX16" fmla="*/ 721772 w 1083882"/>
                <a:gd name="connsiteY16" fmla="*/ 2233342 h 2457846"/>
                <a:gd name="connsiteX17" fmla="*/ 755574 w 1083882"/>
                <a:gd name="connsiteY17" fmla="*/ 2457643 h 2457846"/>
                <a:gd name="connsiteX18" fmla="*/ 740139 w 1083882"/>
                <a:gd name="connsiteY18" fmla="*/ 2195437 h 2457846"/>
                <a:gd name="connsiteX19" fmla="*/ 731932 w 1083882"/>
                <a:gd name="connsiteY19" fmla="*/ 1915842 h 2457846"/>
                <a:gd name="connsiteX20" fmla="*/ 744633 w 1083882"/>
                <a:gd name="connsiteY20" fmla="*/ 1539140 h 2457846"/>
                <a:gd name="connsiteX21" fmla="*/ 781365 w 1083882"/>
                <a:gd name="connsiteY21" fmla="*/ 1426208 h 2457846"/>
                <a:gd name="connsiteX22" fmla="*/ 849216 w 1083882"/>
                <a:gd name="connsiteY22" fmla="*/ 1612484 h 2457846"/>
                <a:gd name="connsiteX23" fmla="*/ 919555 w 1083882"/>
                <a:gd name="connsiteY23" fmla="*/ 1837568 h 2457846"/>
                <a:gd name="connsiteX24" fmla="*/ 1011137 w 1083882"/>
                <a:gd name="connsiteY24" fmla="*/ 2051049 h 2457846"/>
                <a:gd name="connsiteX25" fmla="*/ 933623 w 1083882"/>
                <a:gd name="connsiteY25" fmla="*/ 1767229 h 2457846"/>
                <a:gd name="connsiteX26" fmla="*/ 882574 w 1083882"/>
                <a:gd name="connsiteY26" fmla="*/ 1575091 h 2457846"/>
                <a:gd name="connsiteX27" fmla="*/ 792502 w 1083882"/>
                <a:gd name="connsiteY27" fmla="*/ 1330273 h 2457846"/>
                <a:gd name="connsiteX28" fmla="*/ 761435 w 1083882"/>
                <a:gd name="connsiteY28" fmla="*/ 1214214 h 2457846"/>
                <a:gd name="connsiteX29" fmla="*/ 750103 w 1083882"/>
                <a:gd name="connsiteY29" fmla="*/ 1059275 h 2457846"/>
                <a:gd name="connsiteX30" fmla="*/ 658664 w 1083882"/>
                <a:gd name="connsiteY30" fmla="*/ 925633 h 2457846"/>
                <a:gd name="connsiteX31" fmla="*/ 878471 w 1083882"/>
                <a:gd name="connsiteY31" fmla="*/ 1159508 h 2457846"/>
                <a:gd name="connsiteX32" fmla="*/ 878471 w 1083882"/>
                <a:gd name="connsiteY32" fmla="*/ 1159508 h 2457846"/>
                <a:gd name="connsiteX33" fmla="*/ 933623 w 1083882"/>
                <a:gd name="connsiteY33" fmla="*/ 1324097 h 2457846"/>
                <a:gd name="connsiteX34" fmla="*/ 998437 w 1083882"/>
                <a:gd name="connsiteY34" fmla="*/ 1653049 h 2457846"/>
                <a:gd name="connsiteX35" fmla="*/ 1082843 w 1083882"/>
                <a:gd name="connsiteY35" fmla="*/ 2178634 h 2457846"/>
                <a:gd name="connsiteX36" fmla="*/ 1042203 w 1083882"/>
                <a:gd name="connsiteY36" fmla="*/ 1660279 h 2457846"/>
                <a:gd name="connsiteX37" fmla="*/ 992966 w 1083882"/>
                <a:gd name="connsiteY37" fmla="*/ 1362902 h 2457846"/>
                <a:gd name="connsiteX38" fmla="*/ 949005 w 1083882"/>
                <a:gd name="connsiteY38" fmla="*/ 1137039 h 2457846"/>
                <a:gd name="connsiteX39" fmla="*/ 1072496 w 1083882"/>
                <a:gd name="connsiteY39" fmla="*/ 1197732 h 2457846"/>
                <a:gd name="connsiteX40" fmla="*/ 1073209 w 1083882"/>
                <a:gd name="connsiteY40" fmla="*/ 1165178 h 2457846"/>
                <a:gd name="connsiteX41" fmla="*/ 954671 w 1083882"/>
                <a:gd name="connsiteY41" fmla="*/ 1069241 h 2457846"/>
                <a:gd name="connsiteX42" fmla="*/ 862838 w 1083882"/>
                <a:gd name="connsiteY42" fmla="*/ 921333 h 2457846"/>
                <a:gd name="connsiteX43" fmla="*/ 704775 w 1083882"/>
                <a:gd name="connsiteY43" fmla="*/ 726535 h 2457846"/>
                <a:gd name="connsiteX44" fmla="*/ 472947 w 1083882"/>
                <a:gd name="connsiteY44" fmla="*/ 709315 h 2457846"/>
                <a:gd name="connsiteX45" fmla="*/ 374987 w 1083882"/>
                <a:gd name="connsiteY45" fmla="*/ 693959 h 2457846"/>
                <a:gd name="connsiteX46" fmla="*/ 351421 w 1083882"/>
                <a:gd name="connsiteY46" fmla="*/ 603165 h 2457846"/>
                <a:gd name="connsiteX47" fmla="*/ 304235 w 1083882"/>
                <a:gd name="connsiteY47" fmla="*/ 389824 h 2457846"/>
                <a:gd name="connsiteX48" fmla="*/ 346439 w 1083882"/>
                <a:gd name="connsiteY48" fmla="*/ 166173 h 2457846"/>
                <a:gd name="connsiteX49" fmla="*/ 472071 w 1083882"/>
                <a:gd name="connsiteY49" fmla="*/ 16508 h 2457846"/>
                <a:gd name="connsiteX50" fmla="*/ 751471 w 1083882"/>
                <a:gd name="connsiteY50" fmla="*/ 3808 h 2457846"/>
                <a:gd name="connsiteX51" fmla="*/ 751471 w 1083882"/>
                <a:gd name="connsiteY51" fmla="*/ 3808 h 2457846"/>
                <a:gd name="connsiteX0" fmla="*/ 0 w 1083882"/>
                <a:gd name="connsiteY0" fmla="*/ 897919 h 2457846"/>
                <a:gd name="connsiteX1" fmla="*/ 42951 w 1083882"/>
                <a:gd name="connsiteY1" fmla="*/ 912970 h 2457846"/>
                <a:gd name="connsiteX2" fmla="*/ 108582 w 1083882"/>
                <a:gd name="connsiteY2" fmla="*/ 865530 h 2457846"/>
                <a:gd name="connsiteX3" fmla="*/ 176607 w 1083882"/>
                <a:gd name="connsiteY3" fmla="*/ 916087 h 2457846"/>
                <a:gd name="connsiteX4" fmla="*/ 311677 w 1083882"/>
                <a:gd name="connsiteY4" fmla="*/ 870883 h 2457846"/>
                <a:gd name="connsiteX5" fmla="*/ 363437 w 1083882"/>
                <a:gd name="connsiteY5" fmla="*/ 742520 h 2457846"/>
                <a:gd name="connsiteX6" fmla="*/ 459371 w 1083882"/>
                <a:gd name="connsiteY6" fmla="*/ 778899 h 2457846"/>
                <a:gd name="connsiteX7" fmla="*/ 423737 w 1083882"/>
                <a:gd name="connsiteY7" fmla="*/ 1017208 h 2457846"/>
                <a:gd name="connsiteX8" fmla="*/ 443741 w 1083882"/>
                <a:gd name="connsiteY8" fmla="*/ 1152474 h 2457846"/>
                <a:gd name="connsiteX9" fmla="*/ 510171 w 1083882"/>
                <a:gd name="connsiteY9" fmla="*/ 1311908 h 2457846"/>
                <a:gd name="connsiteX10" fmla="*/ 611771 w 1083882"/>
                <a:gd name="connsiteY10" fmla="*/ 1388108 h 2457846"/>
                <a:gd name="connsiteX11" fmla="*/ 662571 w 1083882"/>
                <a:gd name="connsiteY11" fmla="*/ 1515108 h 2457846"/>
                <a:gd name="connsiteX12" fmla="*/ 683672 w 1083882"/>
                <a:gd name="connsiteY12" fmla="*/ 1705413 h 2457846"/>
                <a:gd name="connsiteX13" fmla="*/ 647136 w 1083882"/>
                <a:gd name="connsiteY13" fmla="*/ 1889075 h 2457846"/>
                <a:gd name="connsiteX14" fmla="*/ 551397 w 1083882"/>
                <a:gd name="connsiteY14" fmla="*/ 2114157 h 2457846"/>
                <a:gd name="connsiteX15" fmla="*/ 680404 w 1083882"/>
                <a:gd name="connsiteY15" fmla="*/ 1929009 h 2457846"/>
                <a:gd name="connsiteX16" fmla="*/ 721772 w 1083882"/>
                <a:gd name="connsiteY16" fmla="*/ 2233342 h 2457846"/>
                <a:gd name="connsiteX17" fmla="*/ 755574 w 1083882"/>
                <a:gd name="connsiteY17" fmla="*/ 2457643 h 2457846"/>
                <a:gd name="connsiteX18" fmla="*/ 740139 w 1083882"/>
                <a:gd name="connsiteY18" fmla="*/ 2195437 h 2457846"/>
                <a:gd name="connsiteX19" fmla="*/ 731932 w 1083882"/>
                <a:gd name="connsiteY19" fmla="*/ 1915842 h 2457846"/>
                <a:gd name="connsiteX20" fmla="*/ 744633 w 1083882"/>
                <a:gd name="connsiteY20" fmla="*/ 1539140 h 2457846"/>
                <a:gd name="connsiteX21" fmla="*/ 781365 w 1083882"/>
                <a:gd name="connsiteY21" fmla="*/ 1426208 h 2457846"/>
                <a:gd name="connsiteX22" fmla="*/ 849216 w 1083882"/>
                <a:gd name="connsiteY22" fmla="*/ 1612484 h 2457846"/>
                <a:gd name="connsiteX23" fmla="*/ 919555 w 1083882"/>
                <a:gd name="connsiteY23" fmla="*/ 1837568 h 2457846"/>
                <a:gd name="connsiteX24" fmla="*/ 1011137 w 1083882"/>
                <a:gd name="connsiteY24" fmla="*/ 2051049 h 2457846"/>
                <a:gd name="connsiteX25" fmla="*/ 933623 w 1083882"/>
                <a:gd name="connsiteY25" fmla="*/ 1767229 h 2457846"/>
                <a:gd name="connsiteX26" fmla="*/ 882574 w 1083882"/>
                <a:gd name="connsiteY26" fmla="*/ 1575091 h 2457846"/>
                <a:gd name="connsiteX27" fmla="*/ 792502 w 1083882"/>
                <a:gd name="connsiteY27" fmla="*/ 1330273 h 2457846"/>
                <a:gd name="connsiteX28" fmla="*/ 761435 w 1083882"/>
                <a:gd name="connsiteY28" fmla="*/ 1214214 h 2457846"/>
                <a:gd name="connsiteX29" fmla="*/ 750103 w 1083882"/>
                <a:gd name="connsiteY29" fmla="*/ 1059275 h 2457846"/>
                <a:gd name="connsiteX30" fmla="*/ 658664 w 1083882"/>
                <a:gd name="connsiteY30" fmla="*/ 925633 h 2457846"/>
                <a:gd name="connsiteX31" fmla="*/ 878471 w 1083882"/>
                <a:gd name="connsiteY31" fmla="*/ 1159508 h 2457846"/>
                <a:gd name="connsiteX32" fmla="*/ 878471 w 1083882"/>
                <a:gd name="connsiteY32" fmla="*/ 1159508 h 2457846"/>
                <a:gd name="connsiteX33" fmla="*/ 933623 w 1083882"/>
                <a:gd name="connsiteY33" fmla="*/ 1324097 h 2457846"/>
                <a:gd name="connsiteX34" fmla="*/ 998437 w 1083882"/>
                <a:gd name="connsiteY34" fmla="*/ 1653049 h 2457846"/>
                <a:gd name="connsiteX35" fmla="*/ 1082843 w 1083882"/>
                <a:gd name="connsiteY35" fmla="*/ 2178634 h 2457846"/>
                <a:gd name="connsiteX36" fmla="*/ 1042203 w 1083882"/>
                <a:gd name="connsiteY36" fmla="*/ 1660279 h 2457846"/>
                <a:gd name="connsiteX37" fmla="*/ 992966 w 1083882"/>
                <a:gd name="connsiteY37" fmla="*/ 1362902 h 2457846"/>
                <a:gd name="connsiteX38" fmla="*/ 949005 w 1083882"/>
                <a:gd name="connsiteY38" fmla="*/ 1137039 h 2457846"/>
                <a:gd name="connsiteX39" fmla="*/ 1072496 w 1083882"/>
                <a:gd name="connsiteY39" fmla="*/ 1197732 h 2457846"/>
                <a:gd name="connsiteX40" fmla="*/ 1073209 w 1083882"/>
                <a:gd name="connsiteY40" fmla="*/ 1165178 h 2457846"/>
                <a:gd name="connsiteX41" fmla="*/ 954671 w 1083882"/>
                <a:gd name="connsiteY41" fmla="*/ 1069241 h 2457846"/>
                <a:gd name="connsiteX42" fmla="*/ 862838 w 1083882"/>
                <a:gd name="connsiteY42" fmla="*/ 921333 h 2457846"/>
                <a:gd name="connsiteX43" fmla="*/ 704775 w 1083882"/>
                <a:gd name="connsiteY43" fmla="*/ 726535 h 2457846"/>
                <a:gd name="connsiteX44" fmla="*/ 472947 w 1083882"/>
                <a:gd name="connsiteY44" fmla="*/ 709315 h 2457846"/>
                <a:gd name="connsiteX45" fmla="*/ 374987 w 1083882"/>
                <a:gd name="connsiteY45" fmla="*/ 693959 h 2457846"/>
                <a:gd name="connsiteX46" fmla="*/ 351421 w 1083882"/>
                <a:gd name="connsiteY46" fmla="*/ 603165 h 2457846"/>
                <a:gd name="connsiteX47" fmla="*/ 304235 w 1083882"/>
                <a:gd name="connsiteY47" fmla="*/ 389824 h 2457846"/>
                <a:gd name="connsiteX48" fmla="*/ 346439 w 1083882"/>
                <a:gd name="connsiteY48" fmla="*/ 166173 h 2457846"/>
                <a:gd name="connsiteX49" fmla="*/ 472071 w 1083882"/>
                <a:gd name="connsiteY49" fmla="*/ 16508 h 2457846"/>
                <a:gd name="connsiteX50" fmla="*/ 751471 w 1083882"/>
                <a:gd name="connsiteY50" fmla="*/ 3808 h 2457846"/>
                <a:gd name="connsiteX51" fmla="*/ 751471 w 1083882"/>
                <a:gd name="connsiteY51" fmla="*/ 3808 h 2457846"/>
                <a:gd name="connsiteX0" fmla="*/ 0 w 1083882"/>
                <a:gd name="connsiteY0" fmla="*/ 897919 h 2457846"/>
                <a:gd name="connsiteX1" fmla="*/ 42951 w 1083882"/>
                <a:gd name="connsiteY1" fmla="*/ 912970 h 2457846"/>
                <a:gd name="connsiteX2" fmla="*/ 108582 w 1083882"/>
                <a:gd name="connsiteY2" fmla="*/ 865530 h 2457846"/>
                <a:gd name="connsiteX3" fmla="*/ 188046 w 1083882"/>
                <a:gd name="connsiteY3" fmla="*/ 910367 h 2457846"/>
                <a:gd name="connsiteX4" fmla="*/ 311677 w 1083882"/>
                <a:gd name="connsiteY4" fmla="*/ 870883 h 2457846"/>
                <a:gd name="connsiteX5" fmla="*/ 363437 w 1083882"/>
                <a:gd name="connsiteY5" fmla="*/ 742520 h 2457846"/>
                <a:gd name="connsiteX6" fmla="*/ 459371 w 1083882"/>
                <a:gd name="connsiteY6" fmla="*/ 778899 h 2457846"/>
                <a:gd name="connsiteX7" fmla="*/ 423737 w 1083882"/>
                <a:gd name="connsiteY7" fmla="*/ 1017208 h 2457846"/>
                <a:gd name="connsiteX8" fmla="*/ 443741 w 1083882"/>
                <a:gd name="connsiteY8" fmla="*/ 1152474 h 2457846"/>
                <a:gd name="connsiteX9" fmla="*/ 510171 w 1083882"/>
                <a:gd name="connsiteY9" fmla="*/ 1311908 h 2457846"/>
                <a:gd name="connsiteX10" fmla="*/ 611771 w 1083882"/>
                <a:gd name="connsiteY10" fmla="*/ 1388108 h 2457846"/>
                <a:gd name="connsiteX11" fmla="*/ 662571 w 1083882"/>
                <a:gd name="connsiteY11" fmla="*/ 1515108 h 2457846"/>
                <a:gd name="connsiteX12" fmla="*/ 683672 w 1083882"/>
                <a:gd name="connsiteY12" fmla="*/ 1705413 h 2457846"/>
                <a:gd name="connsiteX13" fmla="*/ 647136 w 1083882"/>
                <a:gd name="connsiteY13" fmla="*/ 1889075 h 2457846"/>
                <a:gd name="connsiteX14" fmla="*/ 551397 w 1083882"/>
                <a:gd name="connsiteY14" fmla="*/ 2114157 h 2457846"/>
                <a:gd name="connsiteX15" fmla="*/ 680404 w 1083882"/>
                <a:gd name="connsiteY15" fmla="*/ 1929009 h 2457846"/>
                <a:gd name="connsiteX16" fmla="*/ 721772 w 1083882"/>
                <a:gd name="connsiteY16" fmla="*/ 2233342 h 2457846"/>
                <a:gd name="connsiteX17" fmla="*/ 755574 w 1083882"/>
                <a:gd name="connsiteY17" fmla="*/ 2457643 h 2457846"/>
                <a:gd name="connsiteX18" fmla="*/ 740139 w 1083882"/>
                <a:gd name="connsiteY18" fmla="*/ 2195437 h 2457846"/>
                <a:gd name="connsiteX19" fmla="*/ 731932 w 1083882"/>
                <a:gd name="connsiteY19" fmla="*/ 1915842 h 2457846"/>
                <a:gd name="connsiteX20" fmla="*/ 744633 w 1083882"/>
                <a:gd name="connsiteY20" fmla="*/ 1539140 h 2457846"/>
                <a:gd name="connsiteX21" fmla="*/ 781365 w 1083882"/>
                <a:gd name="connsiteY21" fmla="*/ 1426208 h 2457846"/>
                <a:gd name="connsiteX22" fmla="*/ 849216 w 1083882"/>
                <a:gd name="connsiteY22" fmla="*/ 1612484 h 2457846"/>
                <a:gd name="connsiteX23" fmla="*/ 919555 w 1083882"/>
                <a:gd name="connsiteY23" fmla="*/ 1837568 h 2457846"/>
                <a:gd name="connsiteX24" fmla="*/ 1011137 w 1083882"/>
                <a:gd name="connsiteY24" fmla="*/ 2051049 h 2457846"/>
                <a:gd name="connsiteX25" fmla="*/ 933623 w 1083882"/>
                <a:gd name="connsiteY25" fmla="*/ 1767229 h 2457846"/>
                <a:gd name="connsiteX26" fmla="*/ 882574 w 1083882"/>
                <a:gd name="connsiteY26" fmla="*/ 1575091 h 2457846"/>
                <a:gd name="connsiteX27" fmla="*/ 792502 w 1083882"/>
                <a:gd name="connsiteY27" fmla="*/ 1330273 h 2457846"/>
                <a:gd name="connsiteX28" fmla="*/ 761435 w 1083882"/>
                <a:gd name="connsiteY28" fmla="*/ 1214214 h 2457846"/>
                <a:gd name="connsiteX29" fmla="*/ 750103 w 1083882"/>
                <a:gd name="connsiteY29" fmla="*/ 1059275 h 2457846"/>
                <a:gd name="connsiteX30" fmla="*/ 658664 w 1083882"/>
                <a:gd name="connsiteY30" fmla="*/ 925633 h 2457846"/>
                <a:gd name="connsiteX31" fmla="*/ 878471 w 1083882"/>
                <a:gd name="connsiteY31" fmla="*/ 1159508 h 2457846"/>
                <a:gd name="connsiteX32" fmla="*/ 878471 w 1083882"/>
                <a:gd name="connsiteY32" fmla="*/ 1159508 h 2457846"/>
                <a:gd name="connsiteX33" fmla="*/ 933623 w 1083882"/>
                <a:gd name="connsiteY33" fmla="*/ 1324097 h 2457846"/>
                <a:gd name="connsiteX34" fmla="*/ 998437 w 1083882"/>
                <a:gd name="connsiteY34" fmla="*/ 1653049 h 2457846"/>
                <a:gd name="connsiteX35" fmla="*/ 1082843 w 1083882"/>
                <a:gd name="connsiteY35" fmla="*/ 2178634 h 2457846"/>
                <a:gd name="connsiteX36" fmla="*/ 1042203 w 1083882"/>
                <a:gd name="connsiteY36" fmla="*/ 1660279 h 2457846"/>
                <a:gd name="connsiteX37" fmla="*/ 992966 w 1083882"/>
                <a:gd name="connsiteY37" fmla="*/ 1362902 h 2457846"/>
                <a:gd name="connsiteX38" fmla="*/ 949005 w 1083882"/>
                <a:gd name="connsiteY38" fmla="*/ 1137039 h 2457846"/>
                <a:gd name="connsiteX39" fmla="*/ 1072496 w 1083882"/>
                <a:gd name="connsiteY39" fmla="*/ 1197732 h 2457846"/>
                <a:gd name="connsiteX40" fmla="*/ 1073209 w 1083882"/>
                <a:gd name="connsiteY40" fmla="*/ 1165178 h 2457846"/>
                <a:gd name="connsiteX41" fmla="*/ 954671 w 1083882"/>
                <a:gd name="connsiteY41" fmla="*/ 1069241 h 2457846"/>
                <a:gd name="connsiteX42" fmla="*/ 862838 w 1083882"/>
                <a:gd name="connsiteY42" fmla="*/ 921333 h 2457846"/>
                <a:gd name="connsiteX43" fmla="*/ 704775 w 1083882"/>
                <a:gd name="connsiteY43" fmla="*/ 726535 h 2457846"/>
                <a:gd name="connsiteX44" fmla="*/ 472947 w 1083882"/>
                <a:gd name="connsiteY44" fmla="*/ 709315 h 2457846"/>
                <a:gd name="connsiteX45" fmla="*/ 374987 w 1083882"/>
                <a:gd name="connsiteY45" fmla="*/ 693959 h 2457846"/>
                <a:gd name="connsiteX46" fmla="*/ 351421 w 1083882"/>
                <a:gd name="connsiteY46" fmla="*/ 603165 h 2457846"/>
                <a:gd name="connsiteX47" fmla="*/ 304235 w 1083882"/>
                <a:gd name="connsiteY47" fmla="*/ 389824 h 2457846"/>
                <a:gd name="connsiteX48" fmla="*/ 346439 w 1083882"/>
                <a:gd name="connsiteY48" fmla="*/ 166173 h 2457846"/>
                <a:gd name="connsiteX49" fmla="*/ 472071 w 1083882"/>
                <a:gd name="connsiteY49" fmla="*/ 16508 h 2457846"/>
                <a:gd name="connsiteX50" fmla="*/ 751471 w 1083882"/>
                <a:gd name="connsiteY50" fmla="*/ 3808 h 2457846"/>
                <a:gd name="connsiteX51" fmla="*/ 751471 w 1083882"/>
                <a:gd name="connsiteY51" fmla="*/ 3808 h 2457846"/>
                <a:gd name="connsiteX0" fmla="*/ 0 w 1083882"/>
                <a:gd name="connsiteY0" fmla="*/ 897919 h 2457846"/>
                <a:gd name="connsiteX1" fmla="*/ 42951 w 1083882"/>
                <a:gd name="connsiteY1" fmla="*/ 912970 h 2457846"/>
                <a:gd name="connsiteX2" fmla="*/ 81331 w 1083882"/>
                <a:gd name="connsiteY2" fmla="*/ 859474 h 2457846"/>
                <a:gd name="connsiteX3" fmla="*/ 188046 w 1083882"/>
                <a:gd name="connsiteY3" fmla="*/ 910367 h 2457846"/>
                <a:gd name="connsiteX4" fmla="*/ 311677 w 1083882"/>
                <a:gd name="connsiteY4" fmla="*/ 870883 h 2457846"/>
                <a:gd name="connsiteX5" fmla="*/ 363437 w 1083882"/>
                <a:gd name="connsiteY5" fmla="*/ 742520 h 2457846"/>
                <a:gd name="connsiteX6" fmla="*/ 459371 w 1083882"/>
                <a:gd name="connsiteY6" fmla="*/ 778899 h 2457846"/>
                <a:gd name="connsiteX7" fmla="*/ 423737 w 1083882"/>
                <a:gd name="connsiteY7" fmla="*/ 1017208 h 2457846"/>
                <a:gd name="connsiteX8" fmla="*/ 443741 w 1083882"/>
                <a:gd name="connsiteY8" fmla="*/ 1152474 h 2457846"/>
                <a:gd name="connsiteX9" fmla="*/ 510171 w 1083882"/>
                <a:gd name="connsiteY9" fmla="*/ 1311908 h 2457846"/>
                <a:gd name="connsiteX10" fmla="*/ 611771 w 1083882"/>
                <a:gd name="connsiteY10" fmla="*/ 1388108 h 2457846"/>
                <a:gd name="connsiteX11" fmla="*/ 662571 w 1083882"/>
                <a:gd name="connsiteY11" fmla="*/ 1515108 h 2457846"/>
                <a:gd name="connsiteX12" fmla="*/ 683672 w 1083882"/>
                <a:gd name="connsiteY12" fmla="*/ 1705413 h 2457846"/>
                <a:gd name="connsiteX13" fmla="*/ 647136 w 1083882"/>
                <a:gd name="connsiteY13" fmla="*/ 1889075 h 2457846"/>
                <a:gd name="connsiteX14" fmla="*/ 551397 w 1083882"/>
                <a:gd name="connsiteY14" fmla="*/ 2114157 h 2457846"/>
                <a:gd name="connsiteX15" fmla="*/ 680404 w 1083882"/>
                <a:gd name="connsiteY15" fmla="*/ 1929009 h 2457846"/>
                <a:gd name="connsiteX16" fmla="*/ 721772 w 1083882"/>
                <a:gd name="connsiteY16" fmla="*/ 2233342 h 2457846"/>
                <a:gd name="connsiteX17" fmla="*/ 755574 w 1083882"/>
                <a:gd name="connsiteY17" fmla="*/ 2457643 h 2457846"/>
                <a:gd name="connsiteX18" fmla="*/ 740139 w 1083882"/>
                <a:gd name="connsiteY18" fmla="*/ 2195437 h 2457846"/>
                <a:gd name="connsiteX19" fmla="*/ 731932 w 1083882"/>
                <a:gd name="connsiteY19" fmla="*/ 1915842 h 2457846"/>
                <a:gd name="connsiteX20" fmla="*/ 744633 w 1083882"/>
                <a:gd name="connsiteY20" fmla="*/ 1539140 h 2457846"/>
                <a:gd name="connsiteX21" fmla="*/ 781365 w 1083882"/>
                <a:gd name="connsiteY21" fmla="*/ 1426208 h 2457846"/>
                <a:gd name="connsiteX22" fmla="*/ 849216 w 1083882"/>
                <a:gd name="connsiteY22" fmla="*/ 1612484 h 2457846"/>
                <a:gd name="connsiteX23" fmla="*/ 919555 w 1083882"/>
                <a:gd name="connsiteY23" fmla="*/ 1837568 h 2457846"/>
                <a:gd name="connsiteX24" fmla="*/ 1011137 w 1083882"/>
                <a:gd name="connsiteY24" fmla="*/ 2051049 h 2457846"/>
                <a:gd name="connsiteX25" fmla="*/ 933623 w 1083882"/>
                <a:gd name="connsiteY25" fmla="*/ 1767229 h 2457846"/>
                <a:gd name="connsiteX26" fmla="*/ 882574 w 1083882"/>
                <a:gd name="connsiteY26" fmla="*/ 1575091 h 2457846"/>
                <a:gd name="connsiteX27" fmla="*/ 792502 w 1083882"/>
                <a:gd name="connsiteY27" fmla="*/ 1330273 h 2457846"/>
                <a:gd name="connsiteX28" fmla="*/ 761435 w 1083882"/>
                <a:gd name="connsiteY28" fmla="*/ 1214214 h 2457846"/>
                <a:gd name="connsiteX29" fmla="*/ 750103 w 1083882"/>
                <a:gd name="connsiteY29" fmla="*/ 1059275 h 2457846"/>
                <a:gd name="connsiteX30" fmla="*/ 658664 w 1083882"/>
                <a:gd name="connsiteY30" fmla="*/ 925633 h 2457846"/>
                <a:gd name="connsiteX31" fmla="*/ 878471 w 1083882"/>
                <a:gd name="connsiteY31" fmla="*/ 1159508 h 2457846"/>
                <a:gd name="connsiteX32" fmla="*/ 878471 w 1083882"/>
                <a:gd name="connsiteY32" fmla="*/ 1159508 h 2457846"/>
                <a:gd name="connsiteX33" fmla="*/ 933623 w 1083882"/>
                <a:gd name="connsiteY33" fmla="*/ 1324097 h 2457846"/>
                <a:gd name="connsiteX34" fmla="*/ 998437 w 1083882"/>
                <a:gd name="connsiteY34" fmla="*/ 1653049 h 2457846"/>
                <a:gd name="connsiteX35" fmla="*/ 1082843 w 1083882"/>
                <a:gd name="connsiteY35" fmla="*/ 2178634 h 2457846"/>
                <a:gd name="connsiteX36" fmla="*/ 1042203 w 1083882"/>
                <a:gd name="connsiteY36" fmla="*/ 1660279 h 2457846"/>
                <a:gd name="connsiteX37" fmla="*/ 992966 w 1083882"/>
                <a:gd name="connsiteY37" fmla="*/ 1362902 h 2457846"/>
                <a:gd name="connsiteX38" fmla="*/ 949005 w 1083882"/>
                <a:gd name="connsiteY38" fmla="*/ 1137039 h 2457846"/>
                <a:gd name="connsiteX39" fmla="*/ 1072496 w 1083882"/>
                <a:gd name="connsiteY39" fmla="*/ 1197732 h 2457846"/>
                <a:gd name="connsiteX40" fmla="*/ 1073209 w 1083882"/>
                <a:gd name="connsiteY40" fmla="*/ 1165178 h 2457846"/>
                <a:gd name="connsiteX41" fmla="*/ 954671 w 1083882"/>
                <a:gd name="connsiteY41" fmla="*/ 1069241 h 2457846"/>
                <a:gd name="connsiteX42" fmla="*/ 862838 w 1083882"/>
                <a:gd name="connsiteY42" fmla="*/ 921333 h 2457846"/>
                <a:gd name="connsiteX43" fmla="*/ 704775 w 1083882"/>
                <a:gd name="connsiteY43" fmla="*/ 726535 h 2457846"/>
                <a:gd name="connsiteX44" fmla="*/ 472947 w 1083882"/>
                <a:gd name="connsiteY44" fmla="*/ 709315 h 2457846"/>
                <a:gd name="connsiteX45" fmla="*/ 374987 w 1083882"/>
                <a:gd name="connsiteY45" fmla="*/ 693959 h 2457846"/>
                <a:gd name="connsiteX46" fmla="*/ 351421 w 1083882"/>
                <a:gd name="connsiteY46" fmla="*/ 603165 h 2457846"/>
                <a:gd name="connsiteX47" fmla="*/ 304235 w 1083882"/>
                <a:gd name="connsiteY47" fmla="*/ 389824 h 2457846"/>
                <a:gd name="connsiteX48" fmla="*/ 346439 w 1083882"/>
                <a:gd name="connsiteY48" fmla="*/ 166173 h 2457846"/>
                <a:gd name="connsiteX49" fmla="*/ 472071 w 1083882"/>
                <a:gd name="connsiteY49" fmla="*/ 16508 h 2457846"/>
                <a:gd name="connsiteX50" fmla="*/ 751471 w 1083882"/>
                <a:gd name="connsiteY50" fmla="*/ 3808 h 2457846"/>
                <a:gd name="connsiteX51" fmla="*/ 751471 w 1083882"/>
                <a:gd name="connsiteY51" fmla="*/ 3808 h 2457846"/>
                <a:gd name="connsiteX0" fmla="*/ 0 w 1083882"/>
                <a:gd name="connsiteY0" fmla="*/ 897919 h 2457846"/>
                <a:gd name="connsiteX1" fmla="*/ 42951 w 1083882"/>
                <a:gd name="connsiteY1" fmla="*/ 912970 h 2457846"/>
                <a:gd name="connsiteX2" fmla="*/ 81331 w 1083882"/>
                <a:gd name="connsiteY2" fmla="*/ 859474 h 2457846"/>
                <a:gd name="connsiteX3" fmla="*/ 152293 w 1083882"/>
                <a:gd name="connsiteY3" fmla="*/ 918016 h 2457846"/>
                <a:gd name="connsiteX4" fmla="*/ 188046 w 1083882"/>
                <a:gd name="connsiteY4" fmla="*/ 910367 h 2457846"/>
                <a:gd name="connsiteX5" fmla="*/ 311677 w 1083882"/>
                <a:gd name="connsiteY5" fmla="*/ 870883 h 2457846"/>
                <a:gd name="connsiteX6" fmla="*/ 363437 w 1083882"/>
                <a:gd name="connsiteY6" fmla="*/ 742520 h 2457846"/>
                <a:gd name="connsiteX7" fmla="*/ 459371 w 1083882"/>
                <a:gd name="connsiteY7" fmla="*/ 778899 h 2457846"/>
                <a:gd name="connsiteX8" fmla="*/ 423737 w 1083882"/>
                <a:gd name="connsiteY8" fmla="*/ 1017208 h 2457846"/>
                <a:gd name="connsiteX9" fmla="*/ 443741 w 1083882"/>
                <a:gd name="connsiteY9" fmla="*/ 1152474 h 2457846"/>
                <a:gd name="connsiteX10" fmla="*/ 510171 w 1083882"/>
                <a:gd name="connsiteY10" fmla="*/ 1311908 h 2457846"/>
                <a:gd name="connsiteX11" fmla="*/ 611771 w 1083882"/>
                <a:gd name="connsiteY11" fmla="*/ 1388108 h 2457846"/>
                <a:gd name="connsiteX12" fmla="*/ 662571 w 1083882"/>
                <a:gd name="connsiteY12" fmla="*/ 1515108 h 2457846"/>
                <a:gd name="connsiteX13" fmla="*/ 683672 w 1083882"/>
                <a:gd name="connsiteY13" fmla="*/ 1705413 h 2457846"/>
                <a:gd name="connsiteX14" fmla="*/ 647136 w 1083882"/>
                <a:gd name="connsiteY14" fmla="*/ 1889075 h 2457846"/>
                <a:gd name="connsiteX15" fmla="*/ 551397 w 1083882"/>
                <a:gd name="connsiteY15" fmla="*/ 2114157 h 2457846"/>
                <a:gd name="connsiteX16" fmla="*/ 680404 w 1083882"/>
                <a:gd name="connsiteY16" fmla="*/ 1929009 h 2457846"/>
                <a:gd name="connsiteX17" fmla="*/ 721772 w 1083882"/>
                <a:gd name="connsiteY17" fmla="*/ 2233342 h 2457846"/>
                <a:gd name="connsiteX18" fmla="*/ 755574 w 1083882"/>
                <a:gd name="connsiteY18" fmla="*/ 2457643 h 2457846"/>
                <a:gd name="connsiteX19" fmla="*/ 740139 w 1083882"/>
                <a:gd name="connsiteY19" fmla="*/ 2195437 h 2457846"/>
                <a:gd name="connsiteX20" fmla="*/ 731932 w 1083882"/>
                <a:gd name="connsiteY20" fmla="*/ 1915842 h 2457846"/>
                <a:gd name="connsiteX21" fmla="*/ 744633 w 1083882"/>
                <a:gd name="connsiteY21" fmla="*/ 1539140 h 2457846"/>
                <a:gd name="connsiteX22" fmla="*/ 781365 w 1083882"/>
                <a:gd name="connsiteY22" fmla="*/ 1426208 h 2457846"/>
                <a:gd name="connsiteX23" fmla="*/ 849216 w 1083882"/>
                <a:gd name="connsiteY23" fmla="*/ 1612484 h 2457846"/>
                <a:gd name="connsiteX24" fmla="*/ 919555 w 1083882"/>
                <a:gd name="connsiteY24" fmla="*/ 1837568 h 2457846"/>
                <a:gd name="connsiteX25" fmla="*/ 1011137 w 1083882"/>
                <a:gd name="connsiteY25" fmla="*/ 2051049 h 2457846"/>
                <a:gd name="connsiteX26" fmla="*/ 933623 w 1083882"/>
                <a:gd name="connsiteY26" fmla="*/ 1767229 h 2457846"/>
                <a:gd name="connsiteX27" fmla="*/ 882574 w 1083882"/>
                <a:gd name="connsiteY27" fmla="*/ 1575091 h 2457846"/>
                <a:gd name="connsiteX28" fmla="*/ 792502 w 1083882"/>
                <a:gd name="connsiteY28" fmla="*/ 1330273 h 2457846"/>
                <a:gd name="connsiteX29" fmla="*/ 761435 w 1083882"/>
                <a:gd name="connsiteY29" fmla="*/ 1214214 h 2457846"/>
                <a:gd name="connsiteX30" fmla="*/ 750103 w 1083882"/>
                <a:gd name="connsiteY30" fmla="*/ 1059275 h 2457846"/>
                <a:gd name="connsiteX31" fmla="*/ 658664 w 1083882"/>
                <a:gd name="connsiteY31" fmla="*/ 925633 h 2457846"/>
                <a:gd name="connsiteX32" fmla="*/ 878471 w 1083882"/>
                <a:gd name="connsiteY32" fmla="*/ 1159508 h 2457846"/>
                <a:gd name="connsiteX33" fmla="*/ 878471 w 1083882"/>
                <a:gd name="connsiteY33" fmla="*/ 1159508 h 2457846"/>
                <a:gd name="connsiteX34" fmla="*/ 933623 w 1083882"/>
                <a:gd name="connsiteY34" fmla="*/ 1324097 h 2457846"/>
                <a:gd name="connsiteX35" fmla="*/ 998437 w 1083882"/>
                <a:gd name="connsiteY35" fmla="*/ 1653049 h 2457846"/>
                <a:gd name="connsiteX36" fmla="*/ 1082843 w 1083882"/>
                <a:gd name="connsiteY36" fmla="*/ 2178634 h 2457846"/>
                <a:gd name="connsiteX37" fmla="*/ 1042203 w 1083882"/>
                <a:gd name="connsiteY37" fmla="*/ 1660279 h 2457846"/>
                <a:gd name="connsiteX38" fmla="*/ 992966 w 1083882"/>
                <a:gd name="connsiteY38" fmla="*/ 1362902 h 2457846"/>
                <a:gd name="connsiteX39" fmla="*/ 949005 w 1083882"/>
                <a:gd name="connsiteY39" fmla="*/ 1137039 h 2457846"/>
                <a:gd name="connsiteX40" fmla="*/ 1072496 w 1083882"/>
                <a:gd name="connsiteY40" fmla="*/ 1197732 h 2457846"/>
                <a:gd name="connsiteX41" fmla="*/ 1073209 w 1083882"/>
                <a:gd name="connsiteY41" fmla="*/ 1165178 h 2457846"/>
                <a:gd name="connsiteX42" fmla="*/ 954671 w 1083882"/>
                <a:gd name="connsiteY42" fmla="*/ 1069241 h 2457846"/>
                <a:gd name="connsiteX43" fmla="*/ 862838 w 1083882"/>
                <a:gd name="connsiteY43" fmla="*/ 921333 h 2457846"/>
                <a:gd name="connsiteX44" fmla="*/ 704775 w 1083882"/>
                <a:gd name="connsiteY44" fmla="*/ 726535 h 2457846"/>
                <a:gd name="connsiteX45" fmla="*/ 472947 w 1083882"/>
                <a:gd name="connsiteY45" fmla="*/ 709315 h 2457846"/>
                <a:gd name="connsiteX46" fmla="*/ 374987 w 1083882"/>
                <a:gd name="connsiteY46" fmla="*/ 693959 h 2457846"/>
                <a:gd name="connsiteX47" fmla="*/ 351421 w 1083882"/>
                <a:gd name="connsiteY47" fmla="*/ 603165 h 2457846"/>
                <a:gd name="connsiteX48" fmla="*/ 304235 w 1083882"/>
                <a:gd name="connsiteY48" fmla="*/ 389824 h 2457846"/>
                <a:gd name="connsiteX49" fmla="*/ 346439 w 1083882"/>
                <a:gd name="connsiteY49" fmla="*/ 166173 h 2457846"/>
                <a:gd name="connsiteX50" fmla="*/ 472071 w 1083882"/>
                <a:gd name="connsiteY50" fmla="*/ 16508 h 2457846"/>
                <a:gd name="connsiteX51" fmla="*/ 751471 w 1083882"/>
                <a:gd name="connsiteY51" fmla="*/ 3808 h 2457846"/>
                <a:gd name="connsiteX52" fmla="*/ 751471 w 1083882"/>
                <a:gd name="connsiteY52" fmla="*/ 3808 h 2457846"/>
                <a:gd name="connsiteX0" fmla="*/ 0 w 1083882"/>
                <a:gd name="connsiteY0" fmla="*/ 897919 h 2457846"/>
                <a:gd name="connsiteX1" fmla="*/ 42951 w 1083882"/>
                <a:gd name="connsiteY1" fmla="*/ 900858 h 2457846"/>
                <a:gd name="connsiteX2" fmla="*/ 81331 w 1083882"/>
                <a:gd name="connsiteY2" fmla="*/ 859474 h 2457846"/>
                <a:gd name="connsiteX3" fmla="*/ 152293 w 1083882"/>
                <a:gd name="connsiteY3" fmla="*/ 918016 h 2457846"/>
                <a:gd name="connsiteX4" fmla="*/ 188046 w 1083882"/>
                <a:gd name="connsiteY4" fmla="*/ 910367 h 2457846"/>
                <a:gd name="connsiteX5" fmla="*/ 311677 w 1083882"/>
                <a:gd name="connsiteY5" fmla="*/ 870883 h 2457846"/>
                <a:gd name="connsiteX6" fmla="*/ 363437 w 1083882"/>
                <a:gd name="connsiteY6" fmla="*/ 742520 h 2457846"/>
                <a:gd name="connsiteX7" fmla="*/ 459371 w 1083882"/>
                <a:gd name="connsiteY7" fmla="*/ 778899 h 2457846"/>
                <a:gd name="connsiteX8" fmla="*/ 423737 w 1083882"/>
                <a:gd name="connsiteY8" fmla="*/ 1017208 h 2457846"/>
                <a:gd name="connsiteX9" fmla="*/ 443741 w 1083882"/>
                <a:gd name="connsiteY9" fmla="*/ 1152474 h 2457846"/>
                <a:gd name="connsiteX10" fmla="*/ 510171 w 1083882"/>
                <a:gd name="connsiteY10" fmla="*/ 1311908 h 2457846"/>
                <a:gd name="connsiteX11" fmla="*/ 611771 w 1083882"/>
                <a:gd name="connsiteY11" fmla="*/ 1388108 h 2457846"/>
                <a:gd name="connsiteX12" fmla="*/ 662571 w 1083882"/>
                <a:gd name="connsiteY12" fmla="*/ 1515108 h 2457846"/>
                <a:gd name="connsiteX13" fmla="*/ 683672 w 1083882"/>
                <a:gd name="connsiteY13" fmla="*/ 1705413 h 2457846"/>
                <a:gd name="connsiteX14" fmla="*/ 647136 w 1083882"/>
                <a:gd name="connsiteY14" fmla="*/ 1889075 h 2457846"/>
                <a:gd name="connsiteX15" fmla="*/ 551397 w 1083882"/>
                <a:gd name="connsiteY15" fmla="*/ 2114157 h 2457846"/>
                <a:gd name="connsiteX16" fmla="*/ 680404 w 1083882"/>
                <a:gd name="connsiteY16" fmla="*/ 1929009 h 2457846"/>
                <a:gd name="connsiteX17" fmla="*/ 721772 w 1083882"/>
                <a:gd name="connsiteY17" fmla="*/ 2233342 h 2457846"/>
                <a:gd name="connsiteX18" fmla="*/ 755574 w 1083882"/>
                <a:gd name="connsiteY18" fmla="*/ 2457643 h 2457846"/>
                <a:gd name="connsiteX19" fmla="*/ 740139 w 1083882"/>
                <a:gd name="connsiteY19" fmla="*/ 2195437 h 2457846"/>
                <a:gd name="connsiteX20" fmla="*/ 731932 w 1083882"/>
                <a:gd name="connsiteY20" fmla="*/ 1915842 h 2457846"/>
                <a:gd name="connsiteX21" fmla="*/ 744633 w 1083882"/>
                <a:gd name="connsiteY21" fmla="*/ 1539140 h 2457846"/>
                <a:gd name="connsiteX22" fmla="*/ 781365 w 1083882"/>
                <a:gd name="connsiteY22" fmla="*/ 1426208 h 2457846"/>
                <a:gd name="connsiteX23" fmla="*/ 849216 w 1083882"/>
                <a:gd name="connsiteY23" fmla="*/ 1612484 h 2457846"/>
                <a:gd name="connsiteX24" fmla="*/ 919555 w 1083882"/>
                <a:gd name="connsiteY24" fmla="*/ 1837568 h 2457846"/>
                <a:gd name="connsiteX25" fmla="*/ 1011137 w 1083882"/>
                <a:gd name="connsiteY25" fmla="*/ 2051049 h 2457846"/>
                <a:gd name="connsiteX26" fmla="*/ 933623 w 1083882"/>
                <a:gd name="connsiteY26" fmla="*/ 1767229 h 2457846"/>
                <a:gd name="connsiteX27" fmla="*/ 882574 w 1083882"/>
                <a:gd name="connsiteY27" fmla="*/ 1575091 h 2457846"/>
                <a:gd name="connsiteX28" fmla="*/ 792502 w 1083882"/>
                <a:gd name="connsiteY28" fmla="*/ 1330273 h 2457846"/>
                <a:gd name="connsiteX29" fmla="*/ 761435 w 1083882"/>
                <a:gd name="connsiteY29" fmla="*/ 1214214 h 2457846"/>
                <a:gd name="connsiteX30" fmla="*/ 750103 w 1083882"/>
                <a:gd name="connsiteY30" fmla="*/ 1059275 h 2457846"/>
                <a:gd name="connsiteX31" fmla="*/ 658664 w 1083882"/>
                <a:gd name="connsiteY31" fmla="*/ 925633 h 2457846"/>
                <a:gd name="connsiteX32" fmla="*/ 878471 w 1083882"/>
                <a:gd name="connsiteY32" fmla="*/ 1159508 h 2457846"/>
                <a:gd name="connsiteX33" fmla="*/ 878471 w 1083882"/>
                <a:gd name="connsiteY33" fmla="*/ 1159508 h 2457846"/>
                <a:gd name="connsiteX34" fmla="*/ 933623 w 1083882"/>
                <a:gd name="connsiteY34" fmla="*/ 1324097 h 2457846"/>
                <a:gd name="connsiteX35" fmla="*/ 998437 w 1083882"/>
                <a:gd name="connsiteY35" fmla="*/ 1653049 h 2457846"/>
                <a:gd name="connsiteX36" fmla="*/ 1082843 w 1083882"/>
                <a:gd name="connsiteY36" fmla="*/ 2178634 h 2457846"/>
                <a:gd name="connsiteX37" fmla="*/ 1042203 w 1083882"/>
                <a:gd name="connsiteY37" fmla="*/ 1660279 h 2457846"/>
                <a:gd name="connsiteX38" fmla="*/ 992966 w 1083882"/>
                <a:gd name="connsiteY38" fmla="*/ 1362902 h 2457846"/>
                <a:gd name="connsiteX39" fmla="*/ 949005 w 1083882"/>
                <a:gd name="connsiteY39" fmla="*/ 1137039 h 2457846"/>
                <a:gd name="connsiteX40" fmla="*/ 1072496 w 1083882"/>
                <a:gd name="connsiteY40" fmla="*/ 1197732 h 2457846"/>
                <a:gd name="connsiteX41" fmla="*/ 1073209 w 1083882"/>
                <a:gd name="connsiteY41" fmla="*/ 1165178 h 2457846"/>
                <a:gd name="connsiteX42" fmla="*/ 954671 w 1083882"/>
                <a:gd name="connsiteY42" fmla="*/ 1069241 h 2457846"/>
                <a:gd name="connsiteX43" fmla="*/ 862838 w 1083882"/>
                <a:gd name="connsiteY43" fmla="*/ 921333 h 2457846"/>
                <a:gd name="connsiteX44" fmla="*/ 704775 w 1083882"/>
                <a:gd name="connsiteY44" fmla="*/ 726535 h 2457846"/>
                <a:gd name="connsiteX45" fmla="*/ 472947 w 1083882"/>
                <a:gd name="connsiteY45" fmla="*/ 709315 h 2457846"/>
                <a:gd name="connsiteX46" fmla="*/ 374987 w 1083882"/>
                <a:gd name="connsiteY46" fmla="*/ 693959 h 2457846"/>
                <a:gd name="connsiteX47" fmla="*/ 351421 w 1083882"/>
                <a:gd name="connsiteY47" fmla="*/ 603165 h 2457846"/>
                <a:gd name="connsiteX48" fmla="*/ 304235 w 1083882"/>
                <a:gd name="connsiteY48" fmla="*/ 389824 h 2457846"/>
                <a:gd name="connsiteX49" fmla="*/ 346439 w 1083882"/>
                <a:gd name="connsiteY49" fmla="*/ 166173 h 2457846"/>
                <a:gd name="connsiteX50" fmla="*/ 472071 w 1083882"/>
                <a:gd name="connsiteY50" fmla="*/ 16508 h 2457846"/>
                <a:gd name="connsiteX51" fmla="*/ 751471 w 1083882"/>
                <a:gd name="connsiteY51" fmla="*/ 3808 h 2457846"/>
                <a:gd name="connsiteX52" fmla="*/ 751471 w 1083882"/>
                <a:gd name="connsiteY52" fmla="*/ 3808 h 2457846"/>
                <a:gd name="connsiteX0" fmla="*/ 0 w 1083882"/>
                <a:gd name="connsiteY0" fmla="*/ 897919 h 2457846"/>
                <a:gd name="connsiteX1" fmla="*/ 42951 w 1083882"/>
                <a:gd name="connsiteY1" fmla="*/ 900858 h 2457846"/>
                <a:gd name="connsiteX2" fmla="*/ 81331 w 1083882"/>
                <a:gd name="connsiteY2" fmla="*/ 859474 h 2457846"/>
                <a:gd name="connsiteX3" fmla="*/ 188046 w 1083882"/>
                <a:gd name="connsiteY3" fmla="*/ 910367 h 2457846"/>
                <a:gd name="connsiteX4" fmla="*/ 311677 w 1083882"/>
                <a:gd name="connsiteY4" fmla="*/ 870883 h 2457846"/>
                <a:gd name="connsiteX5" fmla="*/ 363437 w 1083882"/>
                <a:gd name="connsiteY5" fmla="*/ 742520 h 2457846"/>
                <a:gd name="connsiteX6" fmla="*/ 459371 w 1083882"/>
                <a:gd name="connsiteY6" fmla="*/ 778899 h 2457846"/>
                <a:gd name="connsiteX7" fmla="*/ 423737 w 1083882"/>
                <a:gd name="connsiteY7" fmla="*/ 1017208 h 2457846"/>
                <a:gd name="connsiteX8" fmla="*/ 443741 w 1083882"/>
                <a:gd name="connsiteY8" fmla="*/ 1152474 h 2457846"/>
                <a:gd name="connsiteX9" fmla="*/ 510171 w 1083882"/>
                <a:gd name="connsiteY9" fmla="*/ 1311908 h 2457846"/>
                <a:gd name="connsiteX10" fmla="*/ 611771 w 1083882"/>
                <a:gd name="connsiteY10" fmla="*/ 1388108 h 2457846"/>
                <a:gd name="connsiteX11" fmla="*/ 662571 w 1083882"/>
                <a:gd name="connsiteY11" fmla="*/ 1515108 h 2457846"/>
                <a:gd name="connsiteX12" fmla="*/ 683672 w 1083882"/>
                <a:gd name="connsiteY12" fmla="*/ 1705413 h 2457846"/>
                <a:gd name="connsiteX13" fmla="*/ 647136 w 1083882"/>
                <a:gd name="connsiteY13" fmla="*/ 1889075 h 2457846"/>
                <a:gd name="connsiteX14" fmla="*/ 551397 w 1083882"/>
                <a:gd name="connsiteY14" fmla="*/ 2114157 h 2457846"/>
                <a:gd name="connsiteX15" fmla="*/ 680404 w 1083882"/>
                <a:gd name="connsiteY15" fmla="*/ 1929009 h 2457846"/>
                <a:gd name="connsiteX16" fmla="*/ 721772 w 1083882"/>
                <a:gd name="connsiteY16" fmla="*/ 2233342 h 2457846"/>
                <a:gd name="connsiteX17" fmla="*/ 755574 w 1083882"/>
                <a:gd name="connsiteY17" fmla="*/ 2457643 h 2457846"/>
                <a:gd name="connsiteX18" fmla="*/ 740139 w 1083882"/>
                <a:gd name="connsiteY18" fmla="*/ 2195437 h 2457846"/>
                <a:gd name="connsiteX19" fmla="*/ 731932 w 1083882"/>
                <a:gd name="connsiteY19" fmla="*/ 1915842 h 2457846"/>
                <a:gd name="connsiteX20" fmla="*/ 744633 w 1083882"/>
                <a:gd name="connsiteY20" fmla="*/ 1539140 h 2457846"/>
                <a:gd name="connsiteX21" fmla="*/ 781365 w 1083882"/>
                <a:gd name="connsiteY21" fmla="*/ 1426208 h 2457846"/>
                <a:gd name="connsiteX22" fmla="*/ 849216 w 1083882"/>
                <a:gd name="connsiteY22" fmla="*/ 1612484 h 2457846"/>
                <a:gd name="connsiteX23" fmla="*/ 919555 w 1083882"/>
                <a:gd name="connsiteY23" fmla="*/ 1837568 h 2457846"/>
                <a:gd name="connsiteX24" fmla="*/ 1011137 w 1083882"/>
                <a:gd name="connsiteY24" fmla="*/ 2051049 h 2457846"/>
                <a:gd name="connsiteX25" fmla="*/ 933623 w 1083882"/>
                <a:gd name="connsiteY25" fmla="*/ 1767229 h 2457846"/>
                <a:gd name="connsiteX26" fmla="*/ 882574 w 1083882"/>
                <a:gd name="connsiteY26" fmla="*/ 1575091 h 2457846"/>
                <a:gd name="connsiteX27" fmla="*/ 792502 w 1083882"/>
                <a:gd name="connsiteY27" fmla="*/ 1330273 h 2457846"/>
                <a:gd name="connsiteX28" fmla="*/ 761435 w 1083882"/>
                <a:gd name="connsiteY28" fmla="*/ 1214214 h 2457846"/>
                <a:gd name="connsiteX29" fmla="*/ 750103 w 1083882"/>
                <a:gd name="connsiteY29" fmla="*/ 1059275 h 2457846"/>
                <a:gd name="connsiteX30" fmla="*/ 658664 w 1083882"/>
                <a:gd name="connsiteY30" fmla="*/ 925633 h 2457846"/>
                <a:gd name="connsiteX31" fmla="*/ 878471 w 1083882"/>
                <a:gd name="connsiteY31" fmla="*/ 1159508 h 2457846"/>
                <a:gd name="connsiteX32" fmla="*/ 878471 w 1083882"/>
                <a:gd name="connsiteY32" fmla="*/ 1159508 h 2457846"/>
                <a:gd name="connsiteX33" fmla="*/ 933623 w 1083882"/>
                <a:gd name="connsiteY33" fmla="*/ 1324097 h 2457846"/>
                <a:gd name="connsiteX34" fmla="*/ 998437 w 1083882"/>
                <a:gd name="connsiteY34" fmla="*/ 1653049 h 2457846"/>
                <a:gd name="connsiteX35" fmla="*/ 1082843 w 1083882"/>
                <a:gd name="connsiteY35" fmla="*/ 2178634 h 2457846"/>
                <a:gd name="connsiteX36" fmla="*/ 1042203 w 1083882"/>
                <a:gd name="connsiteY36" fmla="*/ 1660279 h 2457846"/>
                <a:gd name="connsiteX37" fmla="*/ 992966 w 1083882"/>
                <a:gd name="connsiteY37" fmla="*/ 1362902 h 2457846"/>
                <a:gd name="connsiteX38" fmla="*/ 949005 w 1083882"/>
                <a:gd name="connsiteY38" fmla="*/ 1137039 h 2457846"/>
                <a:gd name="connsiteX39" fmla="*/ 1072496 w 1083882"/>
                <a:gd name="connsiteY39" fmla="*/ 1197732 h 2457846"/>
                <a:gd name="connsiteX40" fmla="*/ 1073209 w 1083882"/>
                <a:gd name="connsiteY40" fmla="*/ 1165178 h 2457846"/>
                <a:gd name="connsiteX41" fmla="*/ 954671 w 1083882"/>
                <a:gd name="connsiteY41" fmla="*/ 1069241 h 2457846"/>
                <a:gd name="connsiteX42" fmla="*/ 862838 w 1083882"/>
                <a:gd name="connsiteY42" fmla="*/ 921333 h 2457846"/>
                <a:gd name="connsiteX43" fmla="*/ 704775 w 1083882"/>
                <a:gd name="connsiteY43" fmla="*/ 726535 h 2457846"/>
                <a:gd name="connsiteX44" fmla="*/ 472947 w 1083882"/>
                <a:gd name="connsiteY44" fmla="*/ 709315 h 2457846"/>
                <a:gd name="connsiteX45" fmla="*/ 374987 w 1083882"/>
                <a:gd name="connsiteY45" fmla="*/ 693959 h 2457846"/>
                <a:gd name="connsiteX46" fmla="*/ 351421 w 1083882"/>
                <a:gd name="connsiteY46" fmla="*/ 603165 h 2457846"/>
                <a:gd name="connsiteX47" fmla="*/ 304235 w 1083882"/>
                <a:gd name="connsiteY47" fmla="*/ 389824 h 2457846"/>
                <a:gd name="connsiteX48" fmla="*/ 346439 w 1083882"/>
                <a:gd name="connsiteY48" fmla="*/ 166173 h 2457846"/>
                <a:gd name="connsiteX49" fmla="*/ 472071 w 1083882"/>
                <a:gd name="connsiteY49" fmla="*/ 16508 h 2457846"/>
                <a:gd name="connsiteX50" fmla="*/ 751471 w 1083882"/>
                <a:gd name="connsiteY50" fmla="*/ 3808 h 2457846"/>
                <a:gd name="connsiteX51" fmla="*/ 751471 w 1083882"/>
                <a:gd name="connsiteY51" fmla="*/ 3808 h 2457846"/>
                <a:gd name="connsiteX0" fmla="*/ 0 w 1083882"/>
                <a:gd name="connsiteY0" fmla="*/ 897919 h 2457846"/>
                <a:gd name="connsiteX1" fmla="*/ 42951 w 1083882"/>
                <a:gd name="connsiteY1" fmla="*/ 900858 h 2457846"/>
                <a:gd name="connsiteX2" fmla="*/ 81331 w 1083882"/>
                <a:gd name="connsiteY2" fmla="*/ 859474 h 2457846"/>
                <a:gd name="connsiteX3" fmla="*/ 178962 w 1083882"/>
                <a:gd name="connsiteY3" fmla="*/ 910367 h 2457846"/>
                <a:gd name="connsiteX4" fmla="*/ 311677 w 1083882"/>
                <a:gd name="connsiteY4" fmla="*/ 870883 h 2457846"/>
                <a:gd name="connsiteX5" fmla="*/ 363437 w 1083882"/>
                <a:gd name="connsiteY5" fmla="*/ 742520 h 2457846"/>
                <a:gd name="connsiteX6" fmla="*/ 459371 w 1083882"/>
                <a:gd name="connsiteY6" fmla="*/ 778899 h 2457846"/>
                <a:gd name="connsiteX7" fmla="*/ 423737 w 1083882"/>
                <a:gd name="connsiteY7" fmla="*/ 1017208 h 2457846"/>
                <a:gd name="connsiteX8" fmla="*/ 443741 w 1083882"/>
                <a:gd name="connsiteY8" fmla="*/ 1152474 h 2457846"/>
                <a:gd name="connsiteX9" fmla="*/ 510171 w 1083882"/>
                <a:gd name="connsiteY9" fmla="*/ 1311908 h 2457846"/>
                <a:gd name="connsiteX10" fmla="*/ 611771 w 1083882"/>
                <a:gd name="connsiteY10" fmla="*/ 1388108 h 2457846"/>
                <a:gd name="connsiteX11" fmla="*/ 662571 w 1083882"/>
                <a:gd name="connsiteY11" fmla="*/ 1515108 h 2457846"/>
                <a:gd name="connsiteX12" fmla="*/ 683672 w 1083882"/>
                <a:gd name="connsiteY12" fmla="*/ 1705413 h 2457846"/>
                <a:gd name="connsiteX13" fmla="*/ 647136 w 1083882"/>
                <a:gd name="connsiteY13" fmla="*/ 1889075 h 2457846"/>
                <a:gd name="connsiteX14" fmla="*/ 551397 w 1083882"/>
                <a:gd name="connsiteY14" fmla="*/ 2114157 h 2457846"/>
                <a:gd name="connsiteX15" fmla="*/ 680404 w 1083882"/>
                <a:gd name="connsiteY15" fmla="*/ 1929009 h 2457846"/>
                <a:gd name="connsiteX16" fmla="*/ 721772 w 1083882"/>
                <a:gd name="connsiteY16" fmla="*/ 2233342 h 2457846"/>
                <a:gd name="connsiteX17" fmla="*/ 755574 w 1083882"/>
                <a:gd name="connsiteY17" fmla="*/ 2457643 h 2457846"/>
                <a:gd name="connsiteX18" fmla="*/ 740139 w 1083882"/>
                <a:gd name="connsiteY18" fmla="*/ 2195437 h 2457846"/>
                <a:gd name="connsiteX19" fmla="*/ 731932 w 1083882"/>
                <a:gd name="connsiteY19" fmla="*/ 1915842 h 2457846"/>
                <a:gd name="connsiteX20" fmla="*/ 744633 w 1083882"/>
                <a:gd name="connsiteY20" fmla="*/ 1539140 h 2457846"/>
                <a:gd name="connsiteX21" fmla="*/ 781365 w 1083882"/>
                <a:gd name="connsiteY21" fmla="*/ 1426208 h 2457846"/>
                <a:gd name="connsiteX22" fmla="*/ 849216 w 1083882"/>
                <a:gd name="connsiteY22" fmla="*/ 1612484 h 2457846"/>
                <a:gd name="connsiteX23" fmla="*/ 919555 w 1083882"/>
                <a:gd name="connsiteY23" fmla="*/ 1837568 h 2457846"/>
                <a:gd name="connsiteX24" fmla="*/ 1011137 w 1083882"/>
                <a:gd name="connsiteY24" fmla="*/ 2051049 h 2457846"/>
                <a:gd name="connsiteX25" fmla="*/ 933623 w 1083882"/>
                <a:gd name="connsiteY25" fmla="*/ 1767229 h 2457846"/>
                <a:gd name="connsiteX26" fmla="*/ 882574 w 1083882"/>
                <a:gd name="connsiteY26" fmla="*/ 1575091 h 2457846"/>
                <a:gd name="connsiteX27" fmla="*/ 792502 w 1083882"/>
                <a:gd name="connsiteY27" fmla="*/ 1330273 h 2457846"/>
                <a:gd name="connsiteX28" fmla="*/ 761435 w 1083882"/>
                <a:gd name="connsiteY28" fmla="*/ 1214214 h 2457846"/>
                <a:gd name="connsiteX29" fmla="*/ 750103 w 1083882"/>
                <a:gd name="connsiteY29" fmla="*/ 1059275 h 2457846"/>
                <a:gd name="connsiteX30" fmla="*/ 658664 w 1083882"/>
                <a:gd name="connsiteY30" fmla="*/ 925633 h 2457846"/>
                <a:gd name="connsiteX31" fmla="*/ 878471 w 1083882"/>
                <a:gd name="connsiteY31" fmla="*/ 1159508 h 2457846"/>
                <a:gd name="connsiteX32" fmla="*/ 878471 w 1083882"/>
                <a:gd name="connsiteY32" fmla="*/ 1159508 h 2457846"/>
                <a:gd name="connsiteX33" fmla="*/ 933623 w 1083882"/>
                <a:gd name="connsiteY33" fmla="*/ 1324097 h 2457846"/>
                <a:gd name="connsiteX34" fmla="*/ 998437 w 1083882"/>
                <a:gd name="connsiteY34" fmla="*/ 1653049 h 2457846"/>
                <a:gd name="connsiteX35" fmla="*/ 1082843 w 1083882"/>
                <a:gd name="connsiteY35" fmla="*/ 2178634 h 2457846"/>
                <a:gd name="connsiteX36" fmla="*/ 1042203 w 1083882"/>
                <a:gd name="connsiteY36" fmla="*/ 1660279 h 2457846"/>
                <a:gd name="connsiteX37" fmla="*/ 992966 w 1083882"/>
                <a:gd name="connsiteY37" fmla="*/ 1362902 h 2457846"/>
                <a:gd name="connsiteX38" fmla="*/ 949005 w 1083882"/>
                <a:gd name="connsiteY38" fmla="*/ 1137039 h 2457846"/>
                <a:gd name="connsiteX39" fmla="*/ 1072496 w 1083882"/>
                <a:gd name="connsiteY39" fmla="*/ 1197732 h 2457846"/>
                <a:gd name="connsiteX40" fmla="*/ 1073209 w 1083882"/>
                <a:gd name="connsiteY40" fmla="*/ 1165178 h 2457846"/>
                <a:gd name="connsiteX41" fmla="*/ 954671 w 1083882"/>
                <a:gd name="connsiteY41" fmla="*/ 1069241 h 2457846"/>
                <a:gd name="connsiteX42" fmla="*/ 862838 w 1083882"/>
                <a:gd name="connsiteY42" fmla="*/ 921333 h 2457846"/>
                <a:gd name="connsiteX43" fmla="*/ 704775 w 1083882"/>
                <a:gd name="connsiteY43" fmla="*/ 726535 h 2457846"/>
                <a:gd name="connsiteX44" fmla="*/ 472947 w 1083882"/>
                <a:gd name="connsiteY44" fmla="*/ 709315 h 2457846"/>
                <a:gd name="connsiteX45" fmla="*/ 374987 w 1083882"/>
                <a:gd name="connsiteY45" fmla="*/ 693959 h 2457846"/>
                <a:gd name="connsiteX46" fmla="*/ 351421 w 1083882"/>
                <a:gd name="connsiteY46" fmla="*/ 603165 h 2457846"/>
                <a:gd name="connsiteX47" fmla="*/ 304235 w 1083882"/>
                <a:gd name="connsiteY47" fmla="*/ 389824 h 2457846"/>
                <a:gd name="connsiteX48" fmla="*/ 346439 w 1083882"/>
                <a:gd name="connsiteY48" fmla="*/ 166173 h 2457846"/>
                <a:gd name="connsiteX49" fmla="*/ 472071 w 1083882"/>
                <a:gd name="connsiteY49" fmla="*/ 16508 h 2457846"/>
                <a:gd name="connsiteX50" fmla="*/ 751471 w 1083882"/>
                <a:gd name="connsiteY50" fmla="*/ 3808 h 2457846"/>
                <a:gd name="connsiteX51" fmla="*/ 751471 w 1083882"/>
                <a:gd name="connsiteY51" fmla="*/ 3808 h 2457846"/>
                <a:gd name="connsiteX0" fmla="*/ 0 w 1083882"/>
                <a:gd name="connsiteY0" fmla="*/ 897919 h 2457846"/>
                <a:gd name="connsiteX1" fmla="*/ 42951 w 1083882"/>
                <a:gd name="connsiteY1" fmla="*/ 900858 h 2457846"/>
                <a:gd name="connsiteX2" fmla="*/ 90415 w 1083882"/>
                <a:gd name="connsiteY2" fmla="*/ 856447 h 2457846"/>
                <a:gd name="connsiteX3" fmla="*/ 178962 w 1083882"/>
                <a:gd name="connsiteY3" fmla="*/ 910367 h 2457846"/>
                <a:gd name="connsiteX4" fmla="*/ 311677 w 1083882"/>
                <a:gd name="connsiteY4" fmla="*/ 870883 h 2457846"/>
                <a:gd name="connsiteX5" fmla="*/ 363437 w 1083882"/>
                <a:gd name="connsiteY5" fmla="*/ 742520 h 2457846"/>
                <a:gd name="connsiteX6" fmla="*/ 459371 w 1083882"/>
                <a:gd name="connsiteY6" fmla="*/ 778899 h 2457846"/>
                <a:gd name="connsiteX7" fmla="*/ 423737 w 1083882"/>
                <a:gd name="connsiteY7" fmla="*/ 1017208 h 2457846"/>
                <a:gd name="connsiteX8" fmla="*/ 443741 w 1083882"/>
                <a:gd name="connsiteY8" fmla="*/ 1152474 h 2457846"/>
                <a:gd name="connsiteX9" fmla="*/ 510171 w 1083882"/>
                <a:gd name="connsiteY9" fmla="*/ 1311908 h 2457846"/>
                <a:gd name="connsiteX10" fmla="*/ 611771 w 1083882"/>
                <a:gd name="connsiteY10" fmla="*/ 1388108 h 2457846"/>
                <a:gd name="connsiteX11" fmla="*/ 662571 w 1083882"/>
                <a:gd name="connsiteY11" fmla="*/ 1515108 h 2457846"/>
                <a:gd name="connsiteX12" fmla="*/ 683672 w 1083882"/>
                <a:gd name="connsiteY12" fmla="*/ 1705413 h 2457846"/>
                <a:gd name="connsiteX13" fmla="*/ 647136 w 1083882"/>
                <a:gd name="connsiteY13" fmla="*/ 1889075 h 2457846"/>
                <a:gd name="connsiteX14" fmla="*/ 551397 w 1083882"/>
                <a:gd name="connsiteY14" fmla="*/ 2114157 h 2457846"/>
                <a:gd name="connsiteX15" fmla="*/ 680404 w 1083882"/>
                <a:gd name="connsiteY15" fmla="*/ 1929009 h 2457846"/>
                <a:gd name="connsiteX16" fmla="*/ 721772 w 1083882"/>
                <a:gd name="connsiteY16" fmla="*/ 2233342 h 2457846"/>
                <a:gd name="connsiteX17" fmla="*/ 755574 w 1083882"/>
                <a:gd name="connsiteY17" fmla="*/ 2457643 h 2457846"/>
                <a:gd name="connsiteX18" fmla="*/ 740139 w 1083882"/>
                <a:gd name="connsiteY18" fmla="*/ 2195437 h 2457846"/>
                <a:gd name="connsiteX19" fmla="*/ 731932 w 1083882"/>
                <a:gd name="connsiteY19" fmla="*/ 1915842 h 2457846"/>
                <a:gd name="connsiteX20" fmla="*/ 744633 w 1083882"/>
                <a:gd name="connsiteY20" fmla="*/ 1539140 h 2457846"/>
                <a:gd name="connsiteX21" fmla="*/ 781365 w 1083882"/>
                <a:gd name="connsiteY21" fmla="*/ 1426208 h 2457846"/>
                <a:gd name="connsiteX22" fmla="*/ 849216 w 1083882"/>
                <a:gd name="connsiteY22" fmla="*/ 1612484 h 2457846"/>
                <a:gd name="connsiteX23" fmla="*/ 919555 w 1083882"/>
                <a:gd name="connsiteY23" fmla="*/ 1837568 h 2457846"/>
                <a:gd name="connsiteX24" fmla="*/ 1011137 w 1083882"/>
                <a:gd name="connsiteY24" fmla="*/ 2051049 h 2457846"/>
                <a:gd name="connsiteX25" fmla="*/ 933623 w 1083882"/>
                <a:gd name="connsiteY25" fmla="*/ 1767229 h 2457846"/>
                <a:gd name="connsiteX26" fmla="*/ 882574 w 1083882"/>
                <a:gd name="connsiteY26" fmla="*/ 1575091 h 2457846"/>
                <a:gd name="connsiteX27" fmla="*/ 792502 w 1083882"/>
                <a:gd name="connsiteY27" fmla="*/ 1330273 h 2457846"/>
                <a:gd name="connsiteX28" fmla="*/ 761435 w 1083882"/>
                <a:gd name="connsiteY28" fmla="*/ 1214214 h 2457846"/>
                <a:gd name="connsiteX29" fmla="*/ 750103 w 1083882"/>
                <a:gd name="connsiteY29" fmla="*/ 1059275 h 2457846"/>
                <a:gd name="connsiteX30" fmla="*/ 658664 w 1083882"/>
                <a:gd name="connsiteY30" fmla="*/ 925633 h 2457846"/>
                <a:gd name="connsiteX31" fmla="*/ 878471 w 1083882"/>
                <a:gd name="connsiteY31" fmla="*/ 1159508 h 2457846"/>
                <a:gd name="connsiteX32" fmla="*/ 878471 w 1083882"/>
                <a:gd name="connsiteY32" fmla="*/ 1159508 h 2457846"/>
                <a:gd name="connsiteX33" fmla="*/ 933623 w 1083882"/>
                <a:gd name="connsiteY33" fmla="*/ 1324097 h 2457846"/>
                <a:gd name="connsiteX34" fmla="*/ 998437 w 1083882"/>
                <a:gd name="connsiteY34" fmla="*/ 1653049 h 2457846"/>
                <a:gd name="connsiteX35" fmla="*/ 1082843 w 1083882"/>
                <a:gd name="connsiteY35" fmla="*/ 2178634 h 2457846"/>
                <a:gd name="connsiteX36" fmla="*/ 1042203 w 1083882"/>
                <a:gd name="connsiteY36" fmla="*/ 1660279 h 2457846"/>
                <a:gd name="connsiteX37" fmla="*/ 992966 w 1083882"/>
                <a:gd name="connsiteY37" fmla="*/ 1362902 h 2457846"/>
                <a:gd name="connsiteX38" fmla="*/ 949005 w 1083882"/>
                <a:gd name="connsiteY38" fmla="*/ 1137039 h 2457846"/>
                <a:gd name="connsiteX39" fmla="*/ 1072496 w 1083882"/>
                <a:gd name="connsiteY39" fmla="*/ 1197732 h 2457846"/>
                <a:gd name="connsiteX40" fmla="*/ 1073209 w 1083882"/>
                <a:gd name="connsiteY40" fmla="*/ 1165178 h 2457846"/>
                <a:gd name="connsiteX41" fmla="*/ 954671 w 1083882"/>
                <a:gd name="connsiteY41" fmla="*/ 1069241 h 2457846"/>
                <a:gd name="connsiteX42" fmla="*/ 862838 w 1083882"/>
                <a:gd name="connsiteY42" fmla="*/ 921333 h 2457846"/>
                <a:gd name="connsiteX43" fmla="*/ 704775 w 1083882"/>
                <a:gd name="connsiteY43" fmla="*/ 726535 h 2457846"/>
                <a:gd name="connsiteX44" fmla="*/ 472947 w 1083882"/>
                <a:gd name="connsiteY44" fmla="*/ 709315 h 2457846"/>
                <a:gd name="connsiteX45" fmla="*/ 374987 w 1083882"/>
                <a:gd name="connsiteY45" fmla="*/ 693959 h 2457846"/>
                <a:gd name="connsiteX46" fmla="*/ 351421 w 1083882"/>
                <a:gd name="connsiteY46" fmla="*/ 603165 h 2457846"/>
                <a:gd name="connsiteX47" fmla="*/ 304235 w 1083882"/>
                <a:gd name="connsiteY47" fmla="*/ 389824 h 2457846"/>
                <a:gd name="connsiteX48" fmla="*/ 346439 w 1083882"/>
                <a:gd name="connsiteY48" fmla="*/ 166173 h 2457846"/>
                <a:gd name="connsiteX49" fmla="*/ 472071 w 1083882"/>
                <a:gd name="connsiteY49" fmla="*/ 16508 h 2457846"/>
                <a:gd name="connsiteX50" fmla="*/ 751471 w 1083882"/>
                <a:gd name="connsiteY50" fmla="*/ 3808 h 2457846"/>
                <a:gd name="connsiteX51" fmla="*/ 751471 w 1083882"/>
                <a:gd name="connsiteY51" fmla="*/ 3808 h 245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83882" h="2457846">
                  <a:moveTo>
                    <a:pt x="0" y="897919"/>
                  </a:moveTo>
                  <a:cubicBezTo>
                    <a:pt x="2392" y="897091"/>
                    <a:pt x="32003" y="907686"/>
                    <a:pt x="42951" y="900858"/>
                  </a:cubicBezTo>
                  <a:cubicBezTo>
                    <a:pt x="65338" y="899750"/>
                    <a:pt x="68139" y="891674"/>
                    <a:pt x="90415" y="856447"/>
                  </a:cubicBezTo>
                  <a:cubicBezTo>
                    <a:pt x="114598" y="858032"/>
                    <a:pt x="140571" y="908466"/>
                    <a:pt x="178962" y="910367"/>
                  </a:cubicBezTo>
                  <a:cubicBezTo>
                    <a:pt x="217353" y="912269"/>
                    <a:pt x="280931" y="898857"/>
                    <a:pt x="311677" y="870883"/>
                  </a:cubicBezTo>
                  <a:cubicBezTo>
                    <a:pt x="342423" y="842909"/>
                    <a:pt x="356376" y="783720"/>
                    <a:pt x="363437" y="742520"/>
                  </a:cubicBezTo>
                  <a:cubicBezTo>
                    <a:pt x="394147" y="748616"/>
                    <a:pt x="451948" y="766564"/>
                    <a:pt x="459371" y="778899"/>
                  </a:cubicBezTo>
                  <a:cubicBezTo>
                    <a:pt x="458910" y="822764"/>
                    <a:pt x="426342" y="954946"/>
                    <a:pt x="423737" y="1017208"/>
                  </a:cubicBezTo>
                  <a:cubicBezTo>
                    <a:pt x="421132" y="1079470"/>
                    <a:pt x="429335" y="1103357"/>
                    <a:pt x="443741" y="1152474"/>
                  </a:cubicBezTo>
                  <a:cubicBezTo>
                    <a:pt x="458147" y="1201591"/>
                    <a:pt x="482166" y="1272636"/>
                    <a:pt x="510171" y="1311908"/>
                  </a:cubicBezTo>
                  <a:cubicBezTo>
                    <a:pt x="538176" y="1351180"/>
                    <a:pt x="586371" y="1354241"/>
                    <a:pt x="611771" y="1388108"/>
                  </a:cubicBezTo>
                  <a:cubicBezTo>
                    <a:pt x="637171" y="1421975"/>
                    <a:pt x="650588" y="1462224"/>
                    <a:pt x="662571" y="1515108"/>
                  </a:cubicBezTo>
                  <a:cubicBezTo>
                    <a:pt x="674554" y="1567992"/>
                    <a:pt x="686244" y="1643085"/>
                    <a:pt x="683672" y="1705413"/>
                  </a:cubicBezTo>
                  <a:cubicBezTo>
                    <a:pt x="681100" y="1767741"/>
                    <a:pt x="669182" y="1820951"/>
                    <a:pt x="647136" y="1889075"/>
                  </a:cubicBezTo>
                  <a:cubicBezTo>
                    <a:pt x="625090" y="1957199"/>
                    <a:pt x="545852" y="2107501"/>
                    <a:pt x="551397" y="2114157"/>
                  </a:cubicBezTo>
                  <a:cubicBezTo>
                    <a:pt x="556942" y="2120813"/>
                    <a:pt x="664904" y="1903283"/>
                    <a:pt x="680404" y="1929009"/>
                  </a:cubicBezTo>
                  <a:cubicBezTo>
                    <a:pt x="695905" y="1954735"/>
                    <a:pt x="709244" y="2145236"/>
                    <a:pt x="721772" y="2233342"/>
                  </a:cubicBezTo>
                  <a:cubicBezTo>
                    <a:pt x="734300" y="2321448"/>
                    <a:pt x="752513" y="2463960"/>
                    <a:pt x="755574" y="2457643"/>
                  </a:cubicBezTo>
                  <a:cubicBezTo>
                    <a:pt x="758635" y="2451326"/>
                    <a:pt x="744079" y="2285737"/>
                    <a:pt x="740139" y="2195437"/>
                  </a:cubicBezTo>
                  <a:cubicBezTo>
                    <a:pt x="736199" y="2105137"/>
                    <a:pt x="731183" y="2025225"/>
                    <a:pt x="731932" y="1915842"/>
                  </a:cubicBezTo>
                  <a:cubicBezTo>
                    <a:pt x="732681" y="1806459"/>
                    <a:pt x="736394" y="1620746"/>
                    <a:pt x="744633" y="1539140"/>
                  </a:cubicBezTo>
                  <a:cubicBezTo>
                    <a:pt x="752872" y="1457534"/>
                    <a:pt x="763935" y="1413984"/>
                    <a:pt x="781365" y="1426208"/>
                  </a:cubicBezTo>
                  <a:cubicBezTo>
                    <a:pt x="798796" y="1438432"/>
                    <a:pt x="833218" y="1567370"/>
                    <a:pt x="849216" y="1612484"/>
                  </a:cubicBezTo>
                  <a:cubicBezTo>
                    <a:pt x="865214" y="1657598"/>
                    <a:pt x="892568" y="1764474"/>
                    <a:pt x="919555" y="1837568"/>
                  </a:cubicBezTo>
                  <a:cubicBezTo>
                    <a:pt x="946542" y="1910662"/>
                    <a:pt x="1008792" y="2062772"/>
                    <a:pt x="1011137" y="2051049"/>
                  </a:cubicBezTo>
                  <a:cubicBezTo>
                    <a:pt x="1013482" y="2039326"/>
                    <a:pt x="962084" y="1884069"/>
                    <a:pt x="933623" y="1767229"/>
                  </a:cubicBezTo>
                  <a:cubicBezTo>
                    <a:pt x="905162" y="1650389"/>
                    <a:pt x="906094" y="1647917"/>
                    <a:pt x="882574" y="1575091"/>
                  </a:cubicBezTo>
                  <a:cubicBezTo>
                    <a:pt x="859054" y="1502265"/>
                    <a:pt x="812692" y="1390419"/>
                    <a:pt x="792502" y="1330273"/>
                  </a:cubicBezTo>
                  <a:cubicBezTo>
                    <a:pt x="772312" y="1270127"/>
                    <a:pt x="768501" y="1259380"/>
                    <a:pt x="761435" y="1214214"/>
                  </a:cubicBezTo>
                  <a:cubicBezTo>
                    <a:pt x="754369" y="1169048"/>
                    <a:pt x="767231" y="1107372"/>
                    <a:pt x="750103" y="1059275"/>
                  </a:cubicBezTo>
                  <a:cubicBezTo>
                    <a:pt x="732975" y="1011178"/>
                    <a:pt x="637269" y="908928"/>
                    <a:pt x="658664" y="925633"/>
                  </a:cubicBezTo>
                  <a:cubicBezTo>
                    <a:pt x="680059" y="942339"/>
                    <a:pt x="805202" y="1081550"/>
                    <a:pt x="878471" y="1159508"/>
                  </a:cubicBezTo>
                  <a:lnTo>
                    <a:pt x="878471" y="1159508"/>
                  </a:lnTo>
                  <a:cubicBezTo>
                    <a:pt x="887663" y="1186940"/>
                    <a:pt x="911284" y="1244185"/>
                    <a:pt x="933623" y="1324097"/>
                  </a:cubicBezTo>
                  <a:cubicBezTo>
                    <a:pt x="955962" y="1404009"/>
                    <a:pt x="973567" y="1510626"/>
                    <a:pt x="998437" y="1653049"/>
                  </a:cubicBezTo>
                  <a:cubicBezTo>
                    <a:pt x="1023307" y="1795472"/>
                    <a:pt x="1075549" y="2177429"/>
                    <a:pt x="1082843" y="2178634"/>
                  </a:cubicBezTo>
                  <a:cubicBezTo>
                    <a:pt x="1090137" y="2179839"/>
                    <a:pt x="1057182" y="1796234"/>
                    <a:pt x="1042203" y="1660279"/>
                  </a:cubicBezTo>
                  <a:cubicBezTo>
                    <a:pt x="1027224" y="1524324"/>
                    <a:pt x="1008499" y="1450109"/>
                    <a:pt x="992966" y="1362902"/>
                  </a:cubicBezTo>
                  <a:cubicBezTo>
                    <a:pt x="977433" y="1275695"/>
                    <a:pt x="935750" y="1164567"/>
                    <a:pt x="949005" y="1137039"/>
                  </a:cubicBezTo>
                  <a:cubicBezTo>
                    <a:pt x="962260" y="1109511"/>
                    <a:pt x="1051795" y="1193042"/>
                    <a:pt x="1072496" y="1197732"/>
                  </a:cubicBezTo>
                  <a:cubicBezTo>
                    <a:pt x="1093197" y="1202422"/>
                    <a:pt x="1077537" y="1176593"/>
                    <a:pt x="1073209" y="1165178"/>
                  </a:cubicBezTo>
                  <a:cubicBezTo>
                    <a:pt x="1048004" y="1145412"/>
                    <a:pt x="989733" y="1109882"/>
                    <a:pt x="954671" y="1069241"/>
                  </a:cubicBezTo>
                  <a:cubicBezTo>
                    <a:pt x="919609" y="1028600"/>
                    <a:pt x="904487" y="978451"/>
                    <a:pt x="862838" y="921333"/>
                  </a:cubicBezTo>
                  <a:cubicBezTo>
                    <a:pt x="821189" y="864215"/>
                    <a:pt x="769757" y="761871"/>
                    <a:pt x="704775" y="726535"/>
                  </a:cubicBezTo>
                  <a:cubicBezTo>
                    <a:pt x="639793" y="691199"/>
                    <a:pt x="532605" y="694229"/>
                    <a:pt x="472947" y="709315"/>
                  </a:cubicBezTo>
                  <a:cubicBezTo>
                    <a:pt x="417230" y="696811"/>
                    <a:pt x="434637" y="697201"/>
                    <a:pt x="374987" y="693959"/>
                  </a:cubicBezTo>
                  <a:cubicBezTo>
                    <a:pt x="354733" y="686764"/>
                    <a:pt x="359176" y="654662"/>
                    <a:pt x="351421" y="603165"/>
                  </a:cubicBezTo>
                  <a:cubicBezTo>
                    <a:pt x="343666" y="551668"/>
                    <a:pt x="305065" y="462656"/>
                    <a:pt x="304235" y="389824"/>
                  </a:cubicBezTo>
                  <a:cubicBezTo>
                    <a:pt x="303405" y="316992"/>
                    <a:pt x="318466" y="228392"/>
                    <a:pt x="346439" y="166173"/>
                  </a:cubicBezTo>
                  <a:cubicBezTo>
                    <a:pt x="374412" y="103954"/>
                    <a:pt x="404566" y="43569"/>
                    <a:pt x="472071" y="16508"/>
                  </a:cubicBezTo>
                  <a:cubicBezTo>
                    <a:pt x="539576" y="-10553"/>
                    <a:pt x="751471" y="3808"/>
                    <a:pt x="751471" y="3808"/>
                  </a:cubicBezTo>
                  <a:lnTo>
                    <a:pt x="751471" y="3808"/>
                  </a:lnTo>
                </a:path>
              </a:pathLst>
            </a:custGeom>
            <a:noFill/>
            <a:ln w="28575">
              <a:solidFill>
                <a:srgbClr val="720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32"/>
            <p:cNvSpPr/>
            <p:nvPr/>
          </p:nvSpPr>
          <p:spPr>
            <a:xfrm rot="11634617" flipV="1">
              <a:off x="3606044" y="6499635"/>
              <a:ext cx="602303" cy="332405"/>
            </a:xfrm>
            <a:custGeom>
              <a:avLst/>
              <a:gdLst>
                <a:gd name="connsiteX0" fmla="*/ 68904 w 302342"/>
                <a:gd name="connsiteY0" fmla="*/ 252889 h 252889"/>
                <a:gd name="connsiteX1" fmla="*/ 19918 w 302342"/>
                <a:gd name="connsiteY1" fmla="*/ 220232 h 252889"/>
                <a:gd name="connsiteX2" fmla="*/ 3590 w 302342"/>
                <a:gd name="connsiteY2" fmla="*/ 105932 h 252889"/>
                <a:gd name="connsiteX3" fmla="*/ 85233 w 302342"/>
                <a:gd name="connsiteY3" fmla="*/ 24289 h 252889"/>
                <a:gd name="connsiteX4" fmla="*/ 232190 w 302342"/>
                <a:gd name="connsiteY4" fmla="*/ 7960 h 252889"/>
                <a:gd name="connsiteX5" fmla="*/ 297504 w 302342"/>
                <a:gd name="connsiteY5" fmla="*/ 138589 h 252889"/>
                <a:gd name="connsiteX6" fmla="*/ 297504 w 302342"/>
                <a:gd name="connsiteY6" fmla="*/ 187575 h 252889"/>
                <a:gd name="connsiteX0" fmla="*/ 68258 w 301696"/>
                <a:gd name="connsiteY0" fmla="*/ 276606 h 276606"/>
                <a:gd name="connsiteX1" fmla="*/ 19272 w 301696"/>
                <a:gd name="connsiteY1" fmla="*/ 243949 h 276606"/>
                <a:gd name="connsiteX2" fmla="*/ 2944 w 301696"/>
                <a:gd name="connsiteY2" fmla="*/ 129649 h 276606"/>
                <a:gd name="connsiteX3" fmla="*/ 75062 w 301696"/>
                <a:gd name="connsiteY3" fmla="*/ 6731 h 276606"/>
                <a:gd name="connsiteX4" fmla="*/ 231544 w 301696"/>
                <a:gd name="connsiteY4" fmla="*/ 31677 h 276606"/>
                <a:gd name="connsiteX5" fmla="*/ 296858 w 301696"/>
                <a:gd name="connsiteY5" fmla="*/ 162306 h 276606"/>
                <a:gd name="connsiteX6" fmla="*/ 296858 w 301696"/>
                <a:gd name="connsiteY6" fmla="*/ 211292 h 276606"/>
                <a:gd name="connsiteX0" fmla="*/ 68258 w 296858"/>
                <a:gd name="connsiteY0" fmla="*/ 276606 h 276606"/>
                <a:gd name="connsiteX1" fmla="*/ 19272 w 296858"/>
                <a:gd name="connsiteY1" fmla="*/ 243949 h 276606"/>
                <a:gd name="connsiteX2" fmla="*/ 2944 w 296858"/>
                <a:gd name="connsiteY2" fmla="*/ 129649 h 276606"/>
                <a:gd name="connsiteX3" fmla="*/ 75062 w 296858"/>
                <a:gd name="connsiteY3" fmla="*/ 6731 h 276606"/>
                <a:gd name="connsiteX4" fmla="*/ 231544 w 296858"/>
                <a:gd name="connsiteY4" fmla="*/ 31677 h 276606"/>
                <a:gd name="connsiteX5" fmla="*/ 271458 w 296858"/>
                <a:gd name="connsiteY5" fmla="*/ 162306 h 276606"/>
                <a:gd name="connsiteX6" fmla="*/ 296858 w 296858"/>
                <a:gd name="connsiteY6" fmla="*/ 211292 h 276606"/>
                <a:gd name="connsiteX0" fmla="*/ 68258 w 271607"/>
                <a:gd name="connsiteY0" fmla="*/ 276606 h 276606"/>
                <a:gd name="connsiteX1" fmla="*/ 19272 w 271607"/>
                <a:gd name="connsiteY1" fmla="*/ 243949 h 276606"/>
                <a:gd name="connsiteX2" fmla="*/ 2944 w 271607"/>
                <a:gd name="connsiteY2" fmla="*/ 129649 h 276606"/>
                <a:gd name="connsiteX3" fmla="*/ 75062 w 271607"/>
                <a:gd name="connsiteY3" fmla="*/ 6731 h 276606"/>
                <a:gd name="connsiteX4" fmla="*/ 231544 w 271607"/>
                <a:gd name="connsiteY4" fmla="*/ 31677 h 276606"/>
                <a:gd name="connsiteX5" fmla="*/ 271458 w 271607"/>
                <a:gd name="connsiteY5" fmla="*/ 162306 h 276606"/>
                <a:gd name="connsiteX6" fmla="*/ 246058 w 271607"/>
                <a:gd name="connsiteY6" fmla="*/ 214467 h 276606"/>
                <a:gd name="connsiteX0" fmla="*/ 68258 w 271607"/>
                <a:gd name="connsiteY0" fmla="*/ 275846 h 275846"/>
                <a:gd name="connsiteX1" fmla="*/ 19272 w 271607"/>
                <a:gd name="connsiteY1" fmla="*/ 243189 h 275846"/>
                <a:gd name="connsiteX2" fmla="*/ 2944 w 271607"/>
                <a:gd name="connsiteY2" fmla="*/ 128889 h 275846"/>
                <a:gd name="connsiteX3" fmla="*/ 75062 w 271607"/>
                <a:gd name="connsiteY3" fmla="*/ 5971 h 275846"/>
                <a:gd name="connsiteX4" fmla="*/ 231544 w 271607"/>
                <a:gd name="connsiteY4" fmla="*/ 30917 h 275846"/>
                <a:gd name="connsiteX5" fmla="*/ 271458 w 271607"/>
                <a:gd name="connsiteY5" fmla="*/ 132971 h 275846"/>
                <a:gd name="connsiteX6" fmla="*/ 246058 w 271607"/>
                <a:gd name="connsiteY6" fmla="*/ 213707 h 275846"/>
                <a:gd name="connsiteX0" fmla="*/ 83045 w 286394"/>
                <a:gd name="connsiteY0" fmla="*/ 274285 h 274285"/>
                <a:gd name="connsiteX1" fmla="*/ 34059 w 286394"/>
                <a:gd name="connsiteY1" fmla="*/ 241628 h 274285"/>
                <a:gd name="connsiteX2" fmla="*/ 1856 w 286394"/>
                <a:gd name="connsiteY2" fmla="*/ 105103 h 274285"/>
                <a:gd name="connsiteX3" fmla="*/ 89849 w 286394"/>
                <a:gd name="connsiteY3" fmla="*/ 4410 h 274285"/>
                <a:gd name="connsiteX4" fmla="*/ 246331 w 286394"/>
                <a:gd name="connsiteY4" fmla="*/ 29356 h 274285"/>
                <a:gd name="connsiteX5" fmla="*/ 286245 w 286394"/>
                <a:gd name="connsiteY5" fmla="*/ 131410 h 274285"/>
                <a:gd name="connsiteX6" fmla="*/ 260845 w 286394"/>
                <a:gd name="connsiteY6" fmla="*/ 212146 h 274285"/>
                <a:gd name="connsiteX0" fmla="*/ 83898 w 287247"/>
                <a:gd name="connsiteY0" fmla="*/ 271542 h 271542"/>
                <a:gd name="connsiteX1" fmla="*/ 34912 w 287247"/>
                <a:gd name="connsiteY1" fmla="*/ 238885 h 271542"/>
                <a:gd name="connsiteX2" fmla="*/ 2709 w 287247"/>
                <a:gd name="connsiteY2" fmla="*/ 102360 h 271542"/>
                <a:gd name="connsiteX3" fmla="*/ 106577 w 287247"/>
                <a:gd name="connsiteY3" fmla="*/ 4842 h 271542"/>
                <a:gd name="connsiteX4" fmla="*/ 247184 w 287247"/>
                <a:gd name="connsiteY4" fmla="*/ 26613 h 271542"/>
                <a:gd name="connsiteX5" fmla="*/ 287098 w 287247"/>
                <a:gd name="connsiteY5" fmla="*/ 128667 h 271542"/>
                <a:gd name="connsiteX6" fmla="*/ 261698 w 287247"/>
                <a:gd name="connsiteY6" fmla="*/ 209403 h 271542"/>
                <a:gd name="connsiteX0" fmla="*/ 83549 w 286898"/>
                <a:gd name="connsiteY0" fmla="*/ 279953 h 279953"/>
                <a:gd name="connsiteX1" fmla="*/ 34563 w 286898"/>
                <a:gd name="connsiteY1" fmla="*/ 247296 h 279953"/>
                <a:gd name="connsiteX2" fmla="*/ 2360 w 286898"/>
                <a:gd name="connsiteY2" fmla="*/ 110771 h 279953"/>
                <a:gd name="connsiteX3" fmla="*/ 99878 w 286898"/>
                <a:gd name="connsiteY3" fmla="*/ 3728 h 279953"/>
                <a:gd name="connsiteX4" fmla="*/ 246835 w 286898"/>
                <a:gd name="connsiteY4" fmla="*/ 35024 h 279953"/>
                <a:gd name="connsiteX5" fmla="*/ 286749 w 286898"/>
                <a:gd name="connsiteY5" fmla="*/ 137078 h 279953"/>
                <a:gd name="connsiteX6" fmla="*/ 261349 w 286898"/>
                <a:gd name="connsiteY6" fmla="*/ 217814 h 279953"/>
                <a:gd name="connsiteX0" fmla="*/ 77577 w 280926"/>
                <a:gd name="connsiteY0" fmla="*/ 278369 h 278369"/>
                <a:gd name="connsiteX1" fmla="*/ 28591 w 280926"/>
                <a:gd name="connsiteY1" fmla="*/ 245712 h 278369"/>
                <a:gd name="connsiteX2" fmla="*/ 2738 w 280926"/>
                <a:gd name="connsiteY2" fmla="*/ 83787 h 278369"/>
                <a:gd name="connsiteX3" fmla="*/ 93906 w 280926"/>
                <a:gd name="connsiteY3" fmla="*/ 2144 h 278369"/>
                <a:gd name="connsiteX4" fmla="*/ 240863 w 280926"/>
                <a:gd name="connsiteY4" fmla="*/ 33440 h 278369"/>
                <a:gd name="connsiteX5" fmla="*/ 280777 w 280926"/>
                <a:gd name="connsiteY5" fmla="*/ 135494 h 278369"/>
                <a:gd name="connsiteX6" fmla="*/ 255377 w 280926"/>
                <a:gd name="connsiteY6" fmla="*/ 216230 h 278369"/>
                <a:gd name="connsiteX0" fmla="*/ 85002 w 288351"/>
                <a:gd name="connsiteY0" fmla="*/ 278369 h 278369"/>
                <a:gd name="connsiteX1" fmla="*/ 10616 w 288351"/>
                <a:gd name="connsiteY1" fmla="*/ 217137 h 278369"/>
                <a:gd name="connsiteX2" fmla="*/ 10163 w 288351"/>
                <a:gd name="connsiteY2" fmla="*/ 83787 h 278369"/>
                <a:gd name="connsiteX3" fmla="*/ 101331 w 288351"/>
                <a:gd name="connsiteY3" fmla="*/ 2144 h 278369"/>
                <a:gd name="connsiteX4" fmla="*/ 248288 w 288351"/>
                <a:gd name="connsiteY4" fmla="*/ 33440 h 278369"/>
                <a:gd name="connsiteX5" fmla="*/ 288202 w 288351"/>
                <a:gd name="connsiteY5" fmla="*/ 135494 h 278369"/>
                <a:gd name="connsiteX6" fmla="*/ 262802 w 288351"/>
                <a:gd name="connsiteY6" fmla="*/ 216230 h 278369"/>
                <a:gd name="connsiteX0" fmla="*/ 87362 w 290711"/>
                <a:gd name="connsiteY0" fmla="*/ 278369 h 278369"/>
                <a:gd name="connsiteX1" fmla="*/ 12976 w 290711"/>
                <a:gd name="connsiteY1" fmla="*/ 217137 h 278369"/>
                <a:gd name="connsiteX2" fmla="*/ 12523 w 290711"/>
                <a:gd name="connsiteY2" fmla="*/ 83787 h 278369"/>
                <a:gd name="connsiteX3" fmla="*/ 103691 w 290711"/>
                <a:gd name="connsiteY3" fmla="*/ 2144 h 278369"/>
                <a:gd name="connsiteX4" fmla="*/ 250648 w 290711"/>
                <a:gd name="connsiteY4" fmla="*/ 33440 h 278369"/>
                <a:gd name="connsiteX5" fmla="*/ 290562 w 290711"/>
                <a:gd name="connsiteY5" fmla="*/ 135494 h 278369"/>
                <a:gd name="connsiteX6" fmla="*/ 265162 w 290711"/>
                <a:gd name="connsiteY6" fmla="*/ 216230 h 278369"/>
                <a:gd name="connsiteX0" fmla="*/ 91727 w 288726"/>
                <a:gd name="connsiteY0" fmla="*/ 281544 h 281544"/>
                <a:gd name="connsiteX1" fmla="*/ 10991 w 288726"/>
                <a:gd name="connsiteY1" fmla="*/ 217137 h 281544"/>
                <a:gd name="connsiteX2" fmla="*/ 10538 w 288726"/>
                <a:gd name="connsiteY2" fmla="*/ 83787 h 281544"/>
                <a:gd name="connsiteX3" fmla="*/ 101706 w 288726"/>
                <a:gd name="connsiteY3" fmla="*/ 2144 h 281544"/>
                <a:gd name="connsiteX4" fmla="*/ 248663 w 288726"/>
                <a:gd name="connsiteY4" fmla="*/ 33440 h 281544"/>
                <a:gd name="connsiteX5" fmla="*/ 288577 w 288726"/>
                <a:gd name="connsiteY5" fmla="*/ 135494 h 281544"/>
                <a:gd name="connsiteX6" fmla="*/ 263177 w 288726"/>
                <a:gd name="connsiteY6" fmla="*/ 216230 h 281544"/>
                <a:gd name="connsiteX0" fmla="*/ 90147 w 287146"/>
                <a:gd name="connsiteY0" fmla="*/ 281544 h 281544"/>
                <a:gd name="connsiteX1" fmla="*/ 12586 w 287146"/>
                <a:gd name="connsiteY1" fmla="*/ 204437 h 281544"/>
                <a:gd name="connsiteX2" fmla="*/ 8958 w 287146"/>
                <a:gd name="connsiteY2" fmla="*/ 83787 h 281544"/>
                <a:gd name="connsiteX3" fmla="*/ 100126 w 287146"/>
                <a:gd name="connsiteY3" fmla="*/ 2144 h 281544"/>
                <a:gd name="connsiteX4" fmla="*/ 247083 w 287146"/>
                <a:gd name="connsiteY4" fmla="*/ 33440 h 281544"/>
                <a:gd name="connsiteX5" fmla="*/ 286997 w 287146"/>
                <a:gd name="connsiteY5" fmla="*/ 135494 h 281544"/>
                <a:gd name="connsiteX6" fmla="*/ 261597 w 287146"/>
                <a:gd name="connsiteY6" fmla="*/ 216230 h 281544"/>
                <a:gd name="connsiteX0" fmla="*/ 90147 w 286997"/>
                <a:gd name="connsiteY0" fmla="*/ 281544 h 281544"/>
                <a:gd name="connsiteX1" fmla="*/ 12586 w 286997"/>
                <a:gd name="connsiteY1" fmla="*/ 204437 h 281544"/>
                <a:gd name="connsiteX2" fmla="*/ 8958 w 286997"/>
                <a:gd name="connsiteY2" fmla="*/ 83787 h 281544"/>
                <a:gd name="connsiteX3" fmla="*/ 100126 w 286997"/>
                <a:gd name="connsiteY3" fmla="*/ 2144 h 281544"/>
                <a:gd name="connsiteX4" fmla="*/ 247083 w 286997"/>
                <a:gd name="connsiteY4" fmla="*/ 33440 h 281544"/>
                <a:gd name="connsiteX5" fmla="*/ 286997 w 286997"/>
                <a:gd name="connsiteY5" fmla="*/ 135494 h 281544"/>
                <a:gd name="connsiteX0" fmla="*/ 90147 w 293793"/>
                <a:gd name="connsiteY0" fmla="*/ 281113 h 281113"/>
                <a:gd name="connsiteX1" fmla="*/ 12586 w 293793"/>
                <a:gd name="connsiteY1" fmla="*/ 204006 h 281113"/>
                <a:gd name="connsiteX2" fmla="*/ 8958 w 293793"/>
                <a:gd name="connsiteY2" fmla="*/ 83356 h 281113"/>
                <a:gd name="connsiteX3" fmla="*/ 100126 w 293793"/>
                <a:gd name="connsiteY3" fmla="*/ 1713 h 281113"/>
                <a:gd name="connsiteX4" fmla="*/ 247083 w 293793"/>
                <a:gd name="connsiteY4" fmla="*/ 33009 h 281113"/>
                <a:gd name="connsiteX5" fmla="*/ 293793 w 293793"/>
                <a:gd name="connsiteY5" fmla="*/ 93638 h 281113"/>
                <a:gd name="connsiteX0" fmla="*/ 4508 w 318740"/>
                <a:gd name="connsiteY0" fmla="*/ 288859 h 288859"/>
                <a:gd name="connsiteX1" fmla="*/ 37533 w 318740"/>
                <a:gd name="connsiteY1" fmla="*/ 204006 h 288859"/>
                <a:gd name="connsiteX2" fmla="*/ 33905 w 318740"/>
                <a:gd name="connsiteY2" fmla="*/ 83356 h 288859"/>
                <a:gd name="connsiteX3" fmla="*/ 125073 w 318740"/>
                <a:gd name="connsiteY3" fmla="*/ 1713 h 288859"/>
                <a:gd name="connsiteX4" fmla="*/ 272030 w 318740"/>
                <a:gd name="connsiteY4" fmla="*/ 33009 h 288859"/>
                <a:gd name="connsiteX5" fmla="*/ 318740 w 318740"/>
                <a:gd name="connsiteY5" fmla="*/ 93638 h 288859"/>
                <a:gd name="connsiteX0" fmla="*/ 8820 w 323052"/>
                <a:gd name="connsiteY0" fmla="*/ 288859 h 288859"/>
                <a:gd name="connsiteX1" fmla="*/ 11672 w 323052"/>
                <a:gd name="connsiteY1" fmla="*/ 206726 h 288859"/>
                <a:gd name="connsiteX2" fmla="*/ 38217 w 323052"/>
                <a:gd name="connsiteY2" fmla="*/ 83356 h 288859"/>
                <a:gd name="connsiteX3" fmla="*/ 129385 w 323052"/>
                <a:gd name="connsiteY3" fmla="*/ 1713 h 288859"/>
                <a:gd name="connsiteX4" fmla="*/ 276342 w 323052"/>
                <a:gd name="connsiteY4" fmla="*/ 33009 h 288859"/>
                <a:gd name="connsiteX5" fmla="*/ 323052 w 323052"/>
                <a:gd name="connsiteY5" fmla="*/ 93638 h 288859"/>
                <a:gd name="connsiteX0" fmla="*/ 9329 w 323561"/>
                <a:gd name="connsiteY0" fmla="*/ 290778 h 290778"/>
                <a:gd name="connsiteX1" fmla="*/ 12181 w 323561"/>
                <a:gd name="connsiteY1" fmla="*/ 208645 h 290778"/>
                <a:gd name="connsiteX2" fmla="*/ 51411 w 323561"/>
                <a:gd name="connsiteY2" fmla="*/ 119001 h 290778"/>
                <a:gd name="connsiteX3" fmla="*/ 129894 w 323561"/>
                <a:gd name="connsiteY3" fmla="*/ 3632 h 290778"/>
                <a:gd name="connsiteX4" fmla="*/ 276851 w 323561"/>
                <a:gd name="connsiteY4" fmla="*/ 34928 h 290778"/>
                <a:gd name="connsiteX5" fmla="*/ 323561 w 323561"/>
                <a:gd name="connsiteY5" fmla="*/ 95557 h 290778"/>
                <a:gd name="connsiteX0" fmla="*/ 9329 w 323561"/>
                <a:gd name="connsiteY0" fmla="*/ 261670 h 261670"/>
                <a:gd name="connsiteX1" fmla="*/ 12181 w 323561"/>
                <a:gd name="connsiteY1" fmla="*/ 179537 h 261670"/>
                <a:gd name="connsiteX2" fmla="*/ 51411 w 323561"/>
                <a:gd name="connsiteY2" fmla="*/ 89893 h 261670"/>
                <a:gd name="connsiteX3" fmla="*/ 159234 w 323561"/>
                <a:gd name="connsiteY3" fmla="*/ 11941 h 261670"/>
                <a:gd name="connsiteX4" fmla="*/ 276851 w 323561"/>
                <a:gd name="connsiteY4" fmla="*/ 5820 h 261670"/>
                <a:gd name="connsiteX5" fmla="*/ 323561 w 323561"/>
                <a:gd name="connsiteY5" fmla="*/ 66449 h 261670"/>
                <a:gd name="connsiteX0" fmla="*/ 9329 w 323561"/>
                <a:gd name="connsiteY0" fmla="*/ 259945 h 259945"/>
                <a:gd name="connsiteX1" fmla="*/ 12181 w 323561"/>
                <a:gd name="connsiteY1" fmla="*/ 177812 h 259945"/>
                <a:gd name="connsiteX2" fmla="*/ 51411 w 323561"/>
                <a:gd name="connsiteY2" fmla="*/ 88168 h 259945"/>
                <a:gd name="connsiteX3" fmla="*/ 159234 w 323561"/>
                <a:gd name="connsiteY3" fmla="*/ 10216 h 259945"/>
                <a:gd name="connsiteX4" fmla="*/ 246679 w 323561"/>
                <a:gd name="connsiteY4" fmla="*/ 6814 h 259945"/>
                <a:gd name="connsiteX5" fmla="*/ 323561 w 323561"/>
                <a:gd name="connsiteY5" fmla="*/ 64724 h 259945"/>
                <a:gd name="connsiteX0" fmla="*/ 9329 w 323561"/>
                <a:gd name="connsiteY0" fmla="*/ 254829 h 254829"/>
                <a:gd name="connsiteX1" fmla="*/ 12181 w 323561"/>
                <a:gd name="connsiteY1" fmla="*/ 172696 h 254829"/>
                <a:gd name="connsiteX2" fmla="*/ 51411 w 323561"/>
                <a:gd name="connsiteY2" fmla="*/ 83052 h 254829"/>
                <a:gd name="connsiteX3" fmla="*/ 142164 w 323561"/>
                <a:gd name="connsiteY3" fmla="*/ 21477 h 254829"/>
                <a:gd name="connsiteX4" fmla="*/ 246679 w 323561"/>
                <a:gd name="connsiteY4" fmla="*/ 1698 h 254829"/>
                <a:gd name="connsiteX5" fmla="*/ 323561 w 323561"/>
                <a:gd name="connsiteY5" fmla="*/ 59608 h 254829"/>
                <a:gd name="connsiteX0" fmla="*/ 9329 w 323561"/>
                <a:gd name="connsiteY0" fmla="*/ 256287 h 256287"/>
                <a:gd name="connsiteX1" fmla="*/ 12181 w 323561"/>
                <a:gd name="connsiteY1" fmla="*/ 174154 h 256287"/>
                <a:gd name="connsiteX2" fmla="*/ 51411 w 323561"/>
                <a:gd name="connsiteY2" fmla="*/ 84510 h 256287"/>
                <a:gd name="connsiteX3" fmla="*/ 122234 w 323561"/>
                <a:gd name="connsiteY3" fmla="*/ 15830 h 256287"/>
                <a:gd name="connsiteX4" fmla="*/ 246679 w 323561"/>
                <a:gd name="connsiteY4" fmla="*/ 3156 h 256287"/>
                <a:gd name="connsiteX5" fmla="*/ 323561 w 323561"/>
                <a:gd name="connsiteY5" fmla="*/ 61066 h 256287"/>
                <a:gd name="connsiteX0" fmla="*/ 9329 w 323561"/>
                <a:gd name="connsiteY0" fmla="*/ 259728 h 259728"/>
                <a:gd name="connsiteX1" fmla="*/ 12181 w 323561"/>
                <a:gd name="connsiteY1" fmla="*/ 177595 h 259728"/>
                <a:gd name="connsiteX2" fmla="*/ 51411 w 323561"/>
                <a:gd name="connsiteY2" fmla="*/ 87951 h 259728"/>
                <a:gd name="connsiteX3" fmla="*/ 122234 w 323561"/>
                <a:gd name="connsiteY3" fmla="*/ 19271 h 259728"/>
                <a:gd name="connsiteX4" fmla="*/ 246679 w 323561"/>
                <a:gd name="connsiteY4" fmla="*/ 6597 h 259728"/>
                <a:gd name="connsiteX5" fmla="*/ 323561 w 323561"/>
                <a:gd name="connsiteY5" fmla="*/ 64507 h 259728"/>
                <a:gd name="connsiteX0" fmla="*/ 9329 w 323561"/>
                <a:gd name="connsiteY0" fmla="*/ 259444 h 259444"/>
                <a:gd name="connsiteX1" fmla="*/ 12181 w 323561"/>
                <a:gd name="connsiteY1" fmla="*/ 177311 h 259444"/>
                <a:gd name="connsiteX2" fmla="*/ 51411 w 323561"/>
                <a:gd name="connsiteY2" fmla="*/ 87667 h 259444"/>
                <a:gd name="connsiteX3" fmla="*/ 122234 w 323561"/>
                <a:gd name="connsiteY3" fmla="*/ 18987 h 259444"/>
                <a:gd name="connsiteX4" fmla="*/ 230023 w 323561"/>
                <a:gd name="connsiteY4" fmla="*/ 2622 h 259444"/>
                <a:gd name="connsiteX5" fmla="*/ 323561 w 323561"/>
                <a:gd name="connsiteY5" fmla="*/ 64223 h 259444"/>
                <a:gd name="connsiteX0" fmla="*/ 8374 w 322606"/>
                <a:gd name="connsiteY0" fmla="*/ 259444 h 259444"/>
                <a:gd name="connsiteX1" fmla="*/ 14780 w 322606"/>
                <a:gd name="connsiteY1" fmla="*/ 167346 h 259444"/>
                <a:gd name="connsiteX2" fmla="*/ 50456 w 322606"/>
                <a:gd name="connsiteY2" fmla="*/ 87667 h 259444"/>
                <a:gd name="connsiteX3" fmla="*/ 121279 w 322606"/>
                <a:gd name="connsiteY3" fmla="*/ 18987 h 259444"/>
                <a:gd name="connsiteX4" fmla="*/ 229068 w 322606"/>
                <a:gd name="connsiteY4" fmla="*/ 2622 h 259444"/>
                <a:gd name="connsiteX5" fmla="*/ 322606 w 322606"/>
                <a:gd name="connsiteY5" fmla="*/ 64223 h 259444"/>
                <a:gd name="connsiteX0" fmla="*/ 8144 w 322376"/>
                <a:gd name="connsiteY0" fmla="*/ 259441 h 259441"/>
                <a:gd name="connsiteX1" fmla="*/ 14550 w 322376"/>
                <a:gd name="connsiteY1" fmla="*/ 167343 h 259441"/>
                <a:gd name="connsiteX2" fmla="*/ 43537 w 322376"/>
                <a:gd name="connsiteY2" fmla="*/ 87526 h 259441"/>
                <a:gd name="connsiteX3" fmla="*/ 121049 w 322376"/>
                <a:gd name="connsiteY3" fmla="*/ 18984 h 259441"/>
                <a:gd name="connsiteX4" fmla="*/ 228838 w 322376"/>
                <a:gd name="connsiteY4" fmla="*/ 2619 h 259441"/>
                <a:gd name="connsiteX5" fmla="*/ 322376 w 322376"/>
                <a:gd name="connsiteY5" fmla="*/ 64220 h 259441"/>
                <a:gd name="connsiteX0" fmla="*/ 11266 w 325498"/>
                <a:gd name="connsiteY0" fmla="*/ 259441 h 259441"/>
                <a:gd name="connsiteX1" fmla="*/ 7706 w 325498"/>
                <a:gd name="connsiteY1" fmla="*/ 163790 h 259441"/>
                <a:gd name="connsiteX2" fmla="*/ 46659 w 325498"/>
                <a:gd name="connsiteY2" fmla="*/ 87526 h 259441"/>
                <a:gd name="connsiteX3" fmla="*/ 124171 w 325498"/>
                <a:gd name="connsiteY3" fmla="*/ 18984 h 259441"/>
                <a:gd name="connsiteX4" fmla="*/ 231960 w 325498"/>
                <a:gd name="connsiteY4" fmla="*/ 2619 h 259441"/>
                <a:gd name="connsiteX5" fmla="*/ 325498 w 325498"/>
                <a:gd name="connsiteY5" fmla="*/ 64220 h 259441"/>
                <a:gd name="connsiteX0" fmla="*/ 8489 w 332686"/>
                <a:gd name="connsiteY0" fmla="*/ 255887 h 255887"/>
                <a:gd name="connsiteX1" fmla="*/ 14894 w 332686"/>
                <a:gd name="connsiteY1" fmla="*/ 163790 h 255887"/>
                <a:gd name="connsiteX2" fmla="*/ 53847 w 332686"/>
                <a:gd name="connsiteY2" fmla="*/ 87526 h 255887"/>
                <a:gd name="connsiteX3" fmla="*/ 131359 w 332686"/>
                <a:gd name="connsiteY3" fmla="*/ 18984 h 255887"/>
                <a:gd name="connsiteX4" fmla="*/ 239148 w 332686"/>
                <a:gd name="connsiteY4" fmla="*/ 2619 h 255887"/>
                <a:gd name="connsiteX5" fmla="*/ 332686 w 332686"/>
                <a:gd name="connsiteY5" fmla="*/ 64220 h 255887"/>
                <a:gd name="connsiteX0" fmla="*/ 8489 w 332686"/>
                <a:gd name="connsiteY0" fmla="*/ 255887 h 255887"/>
                <a:gd name="connsiteX1" fmla="*/ 14894 w 332686"/>
                <a:gd name="connsiteY1" fmla="*/ 163790 h 255887"/>
                <a:gd name="connsiteX2" fmla="*/ 53847 w 332686"/>
                <a:gd name="connsiteY2" fmla="*/ 87526 h 255887"/>
                <a:gd name="connsiteX3" fmla="*/ 131359 w 332686"/>
                <a:gd name="connsiteY3" fmla="*/ 18984 h 255887"/>
                <a:gd name="connsiteX4" fmla="*/ 239148 w 332686"/>
                <a:gd name="connsiteY4" fmla="*/ 2619 h 255887"/>
                <a:gd name="connsiteX5" fmla="*/ 332686 w 332686"/>
                <a:gd name="connsiteY5" fmla="*/ 64220 h 255887"/>
                <a:gd name="connsiteX0" fmla="*/ 1778 w 325975"/>
                <a:gd name="connsiteY0" fmla="*/ 255887 h 255887"/>
                <a:gd name="connsiteX1" fmla="*/ 8183 w 325975"/>
                <a:gd name="connsiteY1" fmla="*/ 163790 h 255887"/>
                <a:gd name="connsiteX2" fmla="*/ 47136 w 325975"/>
                <a:gd name="connsiteY2" fmla="*/ 87526 h 255887"/>
                <a:gd name="connsiteX3" fmla="*/ 124648 w 325975"/>
                <a:gd name="connsiteY3" fmla="*/ 18984 h 255887"/>
                <a:gd name="connsiteX4" fmla="*/ 232437 w 325975"/>
                <a:gd name="connsiteY4" fmla="*/ 2619 h 255887"/>
                <a:gd name="connsiteX5" fmla="*/ 325975 w 325975"/>
                <a:gd name="connsiteY5" fmla="*/ 64220 h 255887"/>
                <a:gd name="connsiteX0" fmla="*/ 1467 w 327562"/>
                <a:gd name="connsiteY0" fmla="*/ 245259 h 245259"/>
                <a:gd name="connsiteX1" fmla="*/ 9770 w 327562"/>
                <a:gd name="connsiteY1" fmla="*/ 163790 h 245259"/>
                <a:gd name="connsiteX2" fmla="*/ 48723 w 327562"/>
                <a:gd name="connsiteY2" fmla="*/ 87526 h 245259"/>
                <a:gd name="connsiteX3" fmla="*/ 126235 w 327562"/>
                <a:gd name="connsiteY3" fmla="*/ 18984 h 245259"/>
                <a:gd name="connsiteX4" fmla="*/ 234024 w 327562"/>
                <a:gd name="connsiteY4" fmla="*/ 2619 h 245259"/>
                <a:gd name="connsiteX5" fmla="*/ 327562 w 327562"/>
                <a:gd name="connsiteY5" fmla="*/ 64220 h 245259"/>
                <a:gd name="connsiteX0" fmla="*/ 1761 w 326047"/>
                <a:gd name="connsiteY0" fmla="*/ 260121 h 260121"/>
                <a:gd name="connsiteX1" fmla="*/ 8255 w 326047"/>
                <a:gd name="connsiteY1" fmla="*/ 163790 h 260121"/>
                <a:gd name="connsiteX2" fmla="*/ 47208 w 326047"/>
                <a:gd name="connsiteY2" fmla="*/ 87526 h 260121"/>
                <a:gd name="connsiteX3" fmla="*/ 124720 w 326047"/>
                <a:gd name="connsiteY3" fmla="*/ 18984 h 260121"/>
                <a:gd name="connsiteX4" fmla="*/ 232509 w 326047"/>
                <a:gd name="connsiteY4" fmla="*/ 2619 h 260121"/>
                <a:gd name="connsiteX5" fmla="*/ 326047 w 326047"/>
                <a:gd name="connsiteY5" fmla="*/ 64220 h 260121"/>
                <a:gd name="connsiteX0" fmla="*/ 1761 w 353604"/>
                <a:gd name="connsiteY0" fmla="*/ 259296 h 259296"/>
                <a:gd name="connsiteX1" fmla="*/ 8255 w 353604"/>
                <a:gd name="connsiteY1" fmla="*/ 162965 h 259296"/>
                <a:gd name="connsiteX2" fmla="*/ 47208 w 353604"/>
                <a:gd name="connsiteY2" fmla="*/ 86701 h 259296"/>
                <a:gd name="connsiteX3" fmla="*/ 124720 w 353604"/>
                <a:gd name="connsiteY3" fmla="*/ 18159 h 259296"/>
                <a:gd name="connsiteX4" fmla="*/ 232509 w 353604"/>
                <a:gd name="connsiteY4" fmla="*/ 1794 h 259296"/>
                <a:gd name="connsiteX5" fmla="*/ 353604 w 353604"/>
                <a:gd name="connsiteY5" fmla="*/ 51305 h 259296"/>
                <a:gd name="connsiteX0" fmla="*/ 1761 w 353604"/>
                <a:gd name="connsiteY0" fmla="*/ 259296 h 259296"/>
                <a:gd name="connsiteX1" fmla="*/ 8255 w 353604"/>
                <a:gd name="connsiteY1" fmla="*/ 162965 h 259296"/>
                <a:gd name="connsiteX2" fmla="*/ 47208 w 353604"/>
                <a:gd name="connsiteY2" fmla="*/ 86701 h 259296"/>
                <a:gd name="connsiteX3" fmla="*/ 124720 w 353604"/>
                <a:gd name="connsiteY3" fmla="*/ 18159 h 259296"/>
                <a:gd name="connsiteX4" fmla="*/ 232509 w 353604"/>
                <a:gd name="connsiteY4" fmla="*/ 1794 h 259296"/>
                <a:gd name="connsiteX5" fmla="*/ 353604 w 353604"/>
                <a:gd name="connsiteY5" fmla="*/ 51305 h 259296"/>
                <a:gd name="connsiteX0" fmla="*/ 1761 w 353604"/>
                <a:gd name="connsiteY0" fmla="*/ 259296 h 259296"/>
                <a:gd name="connsiteX1" fmla="*/ 8255 w 353604"/>
                <a:gd name="connsiteY1" fmla="*/ 162965 h 259296"/>
                <a:gd name="connsiteX2" fmla="*/ 47208 w 353604"/>
                <a:gd name="connsiteY2" fmla="*/ 86701 h 259296"/>
                <a:gd name="connsiteX3" fmla="*/ 124720 w 353604"/>
                <a:gd name="connsiteY3" fmla="*/ 18159 h 259296"/>
                <a:gd name="connsiteX4" fmla="*/ 232509 w 353604"/>
                <a:gd name="connsiteY4" fmla="*/ 1794 h 259296"/>
                <a:gd name="connsiteX5" fmla="*/ 353604 w 353604"/>
                <a:gd name="connsiteY5" fmla="*/ 51305 h 259296"/>
                <a:gd name="connsiteX0" fmla="*/ 1761 w 353604"/>
                <a:gd name="connsiteY0" fmla="*/ 259296 h 259296"/>
                <a:gd name="connsiteX1" fmla="*/ 8255 w 353604"/>
                <a:gd name="connsiteY1" fmla="*/ 162965 h 259296"/>
                <a:gd name="connsiteX2" fmla="*/ 47208 w 353604"/>
                <a:gd name="connsiteY2" fmla="*/ 86701 h 259296"/>
                <a:gd name="connsiteX3" fmla="*/ 124720 w 353604"/>
                <a:gd name="connsiteY3" fmla="*/ 18159 h 259296"/>
                <a:gd name="connsiteX4" fmla="*/ 232509 w 353604"/>
                <a:gd name="connsiteY4" fmla="*/ 1794 h 259296"/>
                <a:gd name="connsiteX5" fmla="*/ 353604 w 353604"/>
                <a:gd name="connsiteY5" fmla="*/ 51305 h 259296"/>
                <a:gd name="connsiteX0" fmla="*/ 1761 w 353604"/>
                <a:gd name="connsiteY0" fmla="*/ 257724 h 257724"/>
                <a:gd name="connsiteX1" fmla="*/ 8255 w 353604"/>
                <a:gd name="connsiteY1" fmla="*/ 161393 h 257724"/>
                <a:gd name="connsiteX2" fmla="*/ 47208 w 353604"/>
                <a:gd name="connsiteY2" fmla="*/ 85129 h 257724"/>
                <a:gd name="connsiteX3" fmla="*/ 124720 w 353604"/>
                <a:gd name="connsiteY3" fmla="*/ 16587 h 257724"/>
                <a:gd name="connsiteX4" fmla="*/ 221442 w 353604"/>
                <a:gd name="connsiteY4" fmla="*/ 2001 h 257724"/>
                <a:gd name="connsiteX5" fmla="*/ 353604 w 353604"/>
                <a:gd name="connsiteY5" fmla="*/ 49733 h 257724"/>
                <a:gd name="connsiteX0" fmla="*/ 1761 w 353604"/>
                <a:gd name="connsiteY0" fmla="*/ 256428 h 256428"/>
                <a:gd name="connsiteX1" fmla="*/ 8255 w 353604"/>
                <a:gd name="connsiteY1" fmla="*/ 160097 h 256428"/>
                <a:gd name="connsiteX2" fmla="*/ 47208 w 353604"/>
                <a:gd name="connsiteY2" fmla="*/ 83833 h 256428"/>
                <a:gd name="connsiteX3" fmla="*/ 120805 w 353604"/>
                <a:gd name="connsiteY3" fmla="*/ 73634 h 256428"/>
                <a:gd name="connsiteX4" fmla="*/ 221442 w 353604"/>
                <a:gd name="connsiteY4" fmla="*/ 705 h 256428"/>
                <a:gd name="connsiteX5" fmla="*/ 353604 w 353604"/>
                <a:gd name="connsiteY5" fmla="*/ 48437 h 256428"/>
                <a:gd name="connsiteX0" fmla="*/ 1780 w 353623"/>
                <a:gd name="connsiteY0" fmla="*/ 256428 h 256428"/>
                <a:gd name="connsiteX1" fmla="*/ 8274 w 353623"/>
                <a:gd name="connsiteY1" fmla="*/ 160097 h 256428"/>
                <a:gd name="connsiteX2" fmla="*/ 47839 w 353623"/>
                <a:gd name="connsiteY2" fmla="*/ 140998 h 256428"/>
                <a:gd name="connsiteX3" fmla="*/ 120824 w 353623"/>
                <a:gd name="connsiteY3" fmla="*/ 73634 h 256428"/>
                <a:gd name="connsiteX4" fmla="*/ 221461 w 353623"/>
                <a:gd name="connsiteY4" fmla="*/ 705 h 256428"/>
                <a:gd name="connsiteX5" fmla="*/ 353623 w 353623"/>
                <a:gd name="connsiteY5" fmla="*/ 48437 h 256428"/>
                <a:gd name="connsiteX0" fmla="*/ 334 w 386913"/>
                <a:gd name="connsiteY0" fmla="*/ 248933 h 248933"/>
                <a:gd name="connsiteX1" fmla="*/ 41564 w 386913"/>
                <a:gd name="connsiteY1" fmla="*/ 160097 h 248933"/>
                <a:gd name="connsiteX2" fmla="*/ 81129 w 386913"/>
                <a:gd name="connsiteY2" fmla="*/ 140998 h 248933"/>
                <a:gd name="connsiteX3" fmla="*/ 154114 w 386913"/>
                <a:gd name="connsiteY3" fmla="*/ 73634 h 248933"/>
                <a:gd name="connsiteX4" fmla="*/ 254751 w 386913"/>
                <a:gd name="connsiteY4" fmla="*/ 705 h 248933"/>
                <a:gd name="connsiteX5" fmla="*/ 386913 w 386913"/>
                <a:gd name="connsiteY5" fmla="*/ 48437 h 248933"/>
                <a:gd name="connsiteX0" fmla="*/ 266 w 386845"/>
                <a:gd name="connsiteY0" fmla="*/ 248933 h 248933"/>
                <a:gd name="connsiteX1" fmla="*/ 50587 w 386845"/>
                <a:gd name="connsiteY1" fmla="*/ 177574 h 248933"/>
                <a:gd name="connsiteX2" fmla="*/ 81061 w 386845"/>
                <a:gd name="connsiteY2" fmla="*/ 140998 h 248933"/>
                <a:gd name="connsiteX3" fmla="*/ 154046 w 386845"/>
                <a:gd name="connsiteY3" fmla="*/ 73634 h 248933"/>
                <a:gd name="connsiteX4" fmla="*/ 254683 w 386845"/>
                <a:gd name="connsiteY4" fmla="*/ 705 h 248933"/>
                <a:gd name="connsiteX5" fmla="*/ 386845 w 386845"/>
                <a:gd name="connsiteY5" fmla="*/ 48437 h 248933"/>
                <a:gd name="connsiteX0" fmla="*/ 295 w 386874"/>
                <a:gd name="connsiteY0" fmla="*/ 248933 h 248933"/>
                <a:gd name="connsiteX1" fmla="*/ 50616 w 386874"/>
                <a:gd name="connsiteY1" fmla="*/ 177574 h 248933"/>
                <a:gd name="connsiteX2" fmla="*/ 108711 w 386874"/>
                <a:gd name="connsiteY2" fmla="*/ 111760 h 248933"/>
                <a:gd name="connsiteX3" fmla="*/ 154075 w 386874"/>
                <a:gd name="connsiteY3" fmla="*/ 73634 h 248933"/>
                <a:gd name="connsiteX4" fmla="*/ 254712 w 386874"/>
                <a:gd name="connsiteY4" fmla="*/ 705 h 248933"/>
                <a:gd name="connsiteX5" fmla="*/ 386874 w 386874"/>
                <a:gd name="connsiteY5" fmla="*/ 48437 h 248933"/>
                <a:gd name="connsiteX0" fmla="*/ 415 w 373432"/>
                <a:gd name="connsiteY0" fmla="*/ 235481 h 235481"/>
                <a:gd name="connsiteX1" fmla="*/ 37174 w 373432"/>
                <a:gd name="connsiteY1" fmla="*/ 177574 h 235481"/>
                <a:gd name="connsiteX2" fmla="*/ 95269 w 373432"/>
                <a:gd name="connsiteY2" fmla="*/ 111760 h 235481"/>
                <a:gd name="connsiteX3" fmla="*/ 140633 w 373432"/>
                <a:gd name="connsiteY3" fmla="*/ 73634 h 235481"/>
                <a:gd name="connsiteX4" fmla="*/ 241270 w 373432"/>
                <a:gd name="connsiteY4" fmla="*/ 705 h 235481"/>
                <a:gd name="connsiteX5" fmla="*/ 373432 w 373432"/>
                <a:gd name="connsiteY5" fmla="*/ 48437 h 235481"/>
                <a:gd name="connsiteX0" fmla="*/ 415 w 373432"/>
                <a:gd name="connsiteY0" fmla="*/ 235481 h 235481"/>
                <a:gd name="connsiteX1" fmla="*/ 37174 w 373432"/>
                <a:gd name="connsiteY1" fmla="*/ 177574 h 235481"/>
                <a:gd name="connsiteX2" fmla="*/ 95269 w 373432"/>
                <a:gd name="connsiteY2" fmla="*/ 111760 h 235481"/>
                <a:gd name="connsiteX3" fmla="*/ 140633 w 373432"/>
                <a:gd name="connsiteY3" fmla="*/ 73634 h 235481"/>
                <a:gd name="connsiteX4" fmla="*/ 241270 w 373432"/>
                <a:gd name="connsiteY4" fmla="*/ 705 h 235481"/>
                <a:gd name="connsiteX5" fmla="*/ 373432 w 373432"/>
                <a:gd name="connsiteY5" fmla="*/ 48437 h 235481"/>
                <a:gd name="connsiteX0" fmla="*/ 0 w 373017"/>
                <a:gd name="connsiteY0" fmla="*/ 235481 h 235481"/>
                <a:gd name="connsiteX1" fmla="*/ 36759 w 373017"/>
                <a:gd name="connsiteY1" fmla="*/ 177574 h 235481"/>
                <a:gd name="connsiteX2" fmla="*/ 94854 w 373017"/>
                <a:gd name="connsiteY2" fmla="*/ 111760 h 235481"/>
                <a:gd name="connsiteX3" fmla="*/ 140218 w 373017"/>
                <a:gd name="connsiteY3" fmla="*/ 73634 h 235481"/>
                <a:gd name="connsiteX4" fmla="*/ 240855 w 373017"/>
                <a:gd name="connsiteY4" fmla="*/ 705 h 235481"/>
                <a:gd name="connsiteX5" fmla="*/ 373017 w 373017"/>
                <a:gd name="connsiteY5" fmla="*/ 48437 h 235481"/>
                <a:gd name="connsiteX0" fmla="*/ 0 w 373017"/>
                <a:gd name="connsiteY0" fmla="*/ 234847 h 234847"/>
                <a:gd name="connsiteX1" fmla="*/ 36759 w 373017"/>
                <a:gd name="connsiteY1" fmla="*/ 176940 h 234847"/>
                <a:gd name="connsiteX2" fmla="*/ 94854 w 373017"/>
                <a:gd name="connsiteY2" fmla="*/ 111126 h 234847"/>
                <a:gd name="connsiteX3" fmla="*/ 152762 w 373017"/>
                <a:gd name="connsiteY3" fmla="*/ 54301 h 234847"/>
                <a:gd name="connsiteX4" fmla="*/ 240855 w 373017"/>
                <a:gd name="connsiteY4" fmla="*/ 71 h 234847"/>
                <a:gd name="connsiteX5" fmla="*/ 373017 w 373017"/>
                <a:gd name="connsiteY5" fmla="*/ 47803 h 23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017" h="234847">
                  <a:moveTo>
                    <a:pt x="0" y="234847"/>
                  </a:moveTo>
                  <a:cubicBezTo>
                    <a:pt x="13681" y="213875"/>
                    <a:pt x="20950" y="197560"/>
                    <a:pt x="36759" y="176940"/>
                  </a:cubicBezTo>
                  <a:cubicBezTo>
                    <a:pt x="52568" y="156320"/>
                    <a:pt x="75520" y="131566"/>
                    <a:pt x="94854" y="111126"/>
                  </a:cubicBezTo>
                  <a:cubicBezTo>
                    <a:pt x="114188" y="90686"/>
                    <a:pt x="128428" y="72810"/>
                    <a:pt x="152762" y="54301"/>
                  </a:cubicBezTo>
                  <a:cubicBezTo>
                    <a:pt x="177096" y="35792"/>
                    <a:pt x="204146" y="1154"/>
                    <a:pt x="240855" y="71"/>
                  </a:cubicBezTo>
                  <a:cubicBezTo>
                    <a:pt x="277564" y="-1012"/>
                    <a:pt x="314786" y="10266"/>
                    <a:pt x="373017" y="47803"/>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33"/>
            <p:cNvSpPr/>
            <p:nvPr/>
          </p:nvSpPr>
          <p:spPr>
            <a:xfrm rot="3133253" flipV="1">
              <a:off x="3353188" y="6740368"/>
              <a:ext cx="658433" cy="333368"/>
            </a:xfrm>
            <a:custGeom>
              <a:avLst/>
              <a:gdLst>
                <a:gd name="connsiteX0" fmla="*/ 68904 w 302342"/>
                <a:gd name="connsiteY0" fmla="*/ 252889 h 252889"/>
                <a:gd name="connsiteX1" fmla="*/ 19918 w 302342"/>
                <a:gd name="connsiteY1" fmla="*/ 220232 h 252889"/>
                <a:gd name="connsiteX2" fmla="*/ 3590 w 302342"/>
                <a:gd name="connsiteY2" fmla="*/ 105932 h 252889"/>
                <a:gd name="connsiteX3" fmla="*/ 85233 w 302342"/>
                <a:gd name="connsiteY3" fmla="*/ 24289 h 252889"/>
                <a:gd name="connsiteX4" fmla="*/ 232190 w 302342"/>
                <a:gd name="connsiteY4" fmla="*/ 7960 h 252889"/>
                <a:gd name="connsiteX5" fmla="*/ 297504 w 302342"/>
                <a:gd name="connsiteY5" fmla="*/ 138589 h 252889"/>
                <a:gd name="connsiteX6" fmla="*/ 297504 w 302342"/>
                <a:gd name="connsiteY6" fmla="*/ 187575 h 252889"/>
                <a:gd name="connsiteX0" fmla="*/ 68258 w 301696"/>
                <a:gd name="connsiteY0" fmla="*/ 276606 h 276606"/>
                <a:gd name="connsiteX1" fmla="*/ 19272 w 301696"/>
                <a:gd name="connsiteY1" fmla="*/ 243949 h 276606"/>
                <a:gd name="connsiteX2" fmla="*/ 2944 w 301696"/>
                <a:gd name="connsiteY2" fmla="*/ 129649 h 276606"/>
                <a:gd name="connsiteX3" fmla="*/ 75062 w 301696"/>
                <a:gd name="connsiteY3" fmla="*/ 6731 h 276606"/>
                <a:gd name="connsiteX4" fmla="*/ 231544 w 301696"/>
                <a:gd name="connsiteY4" fmla="*/ 31677 h 276606"/>
                <a:gd name="connsiteX5" fmla="*/ 296858 w 301696"/>
                <a:gd name="connsiteY5" fmla="*/ 162306 h 276606"/>
                <a:gd name="connsiteX6" fmla="*/ 296858 w 301696"/>
                <a:gd name="connsiteY6" fmla="*/ 211292 h 276606"/>
                <a:gd name="connsiteX0" fmla="*/ 68258 w 296858"/>
                <a:gd name="connsiteY0" fmla="*/ 276606 h 276606"/>
                <a:gd name="connsiteX1" fmla="*/ 19272 w 296858"/>
                <a:gd name="connsiteY1" fmla="*/ 243949 h 276606"/>
                <a:gd name="connsiteX2" fmla="*/ 2944 w 296858"/>
                <a:gd name="connsiteY2" fmla="*/ 129649 h 276606"/>
                <a:gd name="connsiteX3" fmla="*/ 75062 w 296858"/>
                <a:gd name="connsiteY3" fmla="*/ 6731 h 276606"/>
                <a:gd name="connsiteX4" fmla="*/ 231544 w 296858"/>
                <a:gd name="connsiteY4" fmla="*/ 31677 h 276606"/>
                <a:gd name="connsiteX5" fmla="*/ 271458 w 296858"/>
                <a:gd name="connsiteY5" fmla="*/ 162306 h 276606"/>
                <a:gd name="connsiteX6" fmla="*/ 296858 w 296858"/>
                <a:gd name="connsiteY6" fmla="*/ 211292 h 276606"/>
                <a:gd name="connsiteX0" fmla="*/ 68258 w 271607"/>
                <a:gd name="connsiteY0" fmla="*/ 276606 h 276606"/>
                <a:gd name="connsiteX1" fmla="*/ 19272 w 271607"/>
                <a:gd name="connsiteY1" fmla="*/ 243949 h 276606"/>
                <a:gd name="connsiteX2" fmla="*/ 2944 w 271607"/>
                <a:gd name="connsiteY2" fmla="*/ 129649 h 276606"/>
                <a:gd name="connsiteX3" fmla="*/ 75062 w 271607"/>
                <a:gd name="connsiteY3" fmla="*/ 6731 h 276606"/>
                <a:gd name="connsiteX4" fmla="*/ 231544 w 271607"/>
                <a:gd name="connsiteY4" fmla="*/ 31677 h 276606"/>
                <a:gd name="connsiteX5" fmla="*/ 271458 w 271607"/>
                <a:gd name="connsiteY5" fmla="*/ 162306 h 276606"/>
                <a:gd name="connsiteX6" fmla="*/ 246058 w 271607"/>
                <a:gd name="connsiteY6" fmla="*/ 214467 h 276606"/>
                <a:gd name="connsiteX0" fmla="*/ 68258 w 271607"/>
                <a:gd name="connsiteY0" fmla="*/ 275846 h 275846"/>
                <a:gd name="connsiteX1" fmla="*/ 19272 w 271607"/>
                <a:gd name="connsiteY1" fmla="*/ 243189 h 275846"/>
                <a:gd name="connsiteX2" fmla="*/ 2944 w 271607"/>
                <a:gd name="connsiteY2" fmla="*/ 128889 h 275846"/>
                <a:gd name="connsiteX3" fmla="*/ 75062 w 271607"/>
                <a:gd name="connsiteY3" fmla="*/ 5971 h 275846"/>
                <a:gd name="connsiteX4" fmla="*/ 231544 w 271607"/>
                <a:gd name="connsiteY4" fmla="*/ 30917 h 275846"/>
                <a:gd name="connsiteX5" fmla="*/ 271458 w 271607"/>
                <a:gd name="connsiteY5" fmla="*/ 132971 h 275846"/>
                <a:gd name="connsiteX6" fmla="*/ 246058 w 271607"/>
                <a:gd name="connsiteY6" fmla="*/ 213707 h 275846"/>
                <a:gd name="connsiteX0" fmla="*/ 83045 w 286394"/>
                <a:gd name="connsiteY0" fmla="*/ 274285 h 274285"/>
                <a:gd name="connsiteX1" fmla="*/ 34059 w 286394"/>
                <a:gd name="connsiteY1" fmla="*/ 241628 h 274285"/>
                <a:gd name="connsiteX2" fmla="*/ 1856 w 286394"/>
                <a:gd name="connsiteY2" fmla="*/ 105103 h 274285"/>
                <a:gd name="connsiteX3" fmla="*/ 89849 w 286394"/>
                <a:gd name="connsiteY3" fmla="*/ 4410 h 274285"/>
                <a:gd name="connsiteX4" fmla="*/ 246331 w 286394"/>
                <a:gd name="connsiteY4" fmla="*/ 29356 h 274285"/>
                <a:gd name="connsiteX5" fmla="*/ 286245 w 286394"/>
                <a:gd name="connsiteY5" fmla="*/ 131410 h 274285"/>
                <a:gd name="connsiteX6" fmla="*/ 260845 w 286394"/>
                <a:gd name="connsiteY6" fmla="*/ 212146 h 274285"/>
                <a:gd name="connsiteX0" fmla="*/ 83898 w 287247"/>
                <a:gd name="connsiteY0" fmla="*/ 271542 h 271542"/>
                <a:gd name="connsiteX1" fmla="*/ 34912 w 287247"/>
                <a:gd name="connsiteY1" fmla="*/ 238885 h 271542"/>
                <a:gd name="connsiteX2" fmla="*/ 2709 w 287247"/>
                <a:gd name="connsiteY2" fmla="*/ 102360 h 271542"/>
                <a:gd name="connsiteX3" fmla="*/ 106577 w 287247"/>
                <a:gd name="connsiteY3" fmla="*/ 4842 h 271542"/>
                <a:gd name="connsiteX4" fmla="*/ 247184 w 287247"/>
                <a:gd name="connsiteY4" fmla="*/ 26613 h 271542"/>
                <a:gd name="connsiteX5" fmla="*/ 287098 w 287247"/>
                <a:gd name="connsiteY5" fmla="*/ 128667 h 271542"/>
                <a:gd name="connsiteX6" fmla="*/ 261698 w 287247"/>
                <a:gd name="connsiteY6" fmla="*/ 209403 h 271542"/>
                <a:gd name="connsiteX0" fmla="*/ 83549 w 286898"/>
                <a:gd name="connsiteY0" fmla="*/ 279953 h 279953"/>
                <a:gd name="connsiteX1" fmla="*/ 34563 w 286898"/>
                <a:gd name="connsiteY1" fmla="*/ 247296 h 279953"/>
                <a:gd name="connsiteX2" fmla="*/ 2360 w 286898"/>
                <a:gd name="connsiteY2" fmla="*/ 110771 h 279953"/>
                <a:gd name="connsiteX3" fmla="*/ 99878 w 286898"/>
                <a:gd name="connsiteY3" fmla="*/ 3728 h 279953"/>
                <a:gd name="connsiteX4" fmla="*/ 246835 w 286898"/>
                <a:gd name="connsiteY4" fmla="*/ 35024 h 279953"/>
                <a:gd name="connsiteX5" fmla="*/ 286749 w 286898"/>
                <a:gd name="connsiteY5" fmla="*/ 137078 h 279953"/>
                <a:gd name="connsiteX6" fmla="*/ 261349 w 286898"/>
                <a:gd name="connsiteY6" fmla="*/ 217814 h 279953"/>
                <a:gd name="connsiteX0" fmla="*/ 77577 w 280926"/>
                <a:gd name="connsiteY0" fmla="*/ 278369 h 278369"/>
                <a:gd name="connsiteX1" fmla="*/ 28591 w 280926"/>
                <a:gd name="connsiteY1" fmla="*/ 245712 h 278369"/>
                <a:gd name="connsiteX2" fmla="*/ 2738 w 280926"/>
                <a:gd name="connsiteY2" fmla="*/ 83787 h 278369"/>
                <a:gd name="connsiteX3" fmla="*/ 93906 w 280926"/>
                <a:gd name="connsiteY3" fmla="*/ 2144 h 278369"/>
                <a:gd name="connsiteX4" fmla="*/ 240863 w 280926"/>
                <a:gd name="connsiteY4" fmla="*/ 33440 h 278369"/>
                <a:gd name="connsiteX5" fmla="*/ 280777 w 280926"/>
                <a:gd name="connsiteY5" fmla="*/ 135494 h 278369"/>
                <a:gd name="connsiteX6" fmla="*/ 255377 w 280926"/>
                <a:gd name="connsiteY6" fmla="*/ 216230 h 278369"/>
                <a:gd name="connsiteX0" fmla="*/ 85002 w 288351"/>
                <a:gd name="connsiteY0" fmla="*/ 278369 h 278369"/>
                <a:gd name="connsiteX1" fmla="*/ 10616 w 288351"/>
                <a:gd name="connsiteY1" fmla="*/ 217137 h 278369"/>
                <a:gd name="connsiteX2" fmla="*/ 10163 w 288351"/>
                <a:gd name="connsiteY2" fmla="*/ 83787 h 278369"/>
                <a:gd name="connsiteX3" fmla="*/ 101331 w 288351"/>
                <a:gd name="connsiteY3" fmla="*/ 2144 h 278369"/>
                <a:gd name="connsiteX4" fmla="*/ 248288 w 288351"/>
                <a:gd name="connsiteY4" fmla="*/ 33440 h 278369"/>
                <a:gd name="connsiteX5" fmla="*/ 288202 w 288351"/>
                <a:gd name="connsiteY5" fmla="*/ 135494 h 278369"/>
                <a:gd name="connsiteX6" fmla="*/ 262802 w 288351"/>
                <a:gd name="connsiteY6" fmla="*/ 216230 h 278369"/>
                <a:gd name="connsiteX0" fmla="*/ 87362 w 290711"/>
                <a:gd name="connsiteY0" fmla="*/ 278369 h 278369"/>
                <a:gd name="connsiteX1" fmla="*/ 12976 w 290711"/>
                <a:gd name="connsiteY1" fmla="*/ 217137 h 278369"/>
                <a:gd name="connsiteX2" fmla="*/ 12523 w 290711"/>
                <a:gd name="connsiteY2" fmla="*/ 83787 h 278369"/>
                <a:gd name="connsiteX3" fmla="*/ 103691 w 290711"/>
                <a:gd name="connsiteY3" fmla="*/ 2144 h 278369"/>
                <a:gd name="connsiteX4" fmla="*/ 250648 w 290711"/>
                <a:gd name="connsiteY4" fmla="*/ 33440 h 278369"/>
                <a:gd name="connsiteX5" fmla="*/ 290562 w 290711"/>
                <a:gd name="connsiteY5" fmla="*/ 135494 h 278369"/>
                <a:gd name="connsiteX6" fmla="*/ 265162 w 290711"/>
                <a:gd name="connsiteY6" fmla="*/ 216230 h 278369"/>
                <a:gd name="connsiteX0" fmla="*/ 91727 w 288726"/>
                <a:gd name="connsiteY0" fmla="*/ 281544 h 281544"/>
                <a:gd name="connsiteX1" fmla="*/ 10991 w 288726"/>
                <a:gd name="connsiteY1" fmla="*/ 217137 h 281544"/>
                <a:gd name="connsiteX2" fmla="*/ 10538 w 288726"/>
                <a:gd name="connsiteY2" fmla="*/ 83787 h 281544"/>
                <a:gd name="connsiteX3" fmla="*/ 101706 w 288726"/>
                <a:gd name="connsiteY3" fmla="*/ 2144 h 281544"/>
                <a:gd name="connsiteX4" fmla="*/ 248663 w 288726"/>
                <a:gd name="connsiteY4" fmla="*/ 33440 h 281544"/>
                <a:gd name="connsiteX5" fmla="*/ 288577 w 288726"/>
                <a:gd name="connsiteY5" fmla="*/ 135494 h 281544"/>
                <a:gd name="connsiteX6" fmla="*/ 263177 w 288726"/>
                <a:gd name="connsiteY6" fmla="*/ 216230 h 281544"/>
                <a:gd name="connsiteX0" fmla="*/ 90147 w 287146"/>
                <a:gd name="connsiteY0" fmla="*/ 281544 h 281544"/>
                <a:gd name="connsiteX1" fmla="*/ 12586 w 287146"/>
                <a:gd name="connsiteY1" fmla="*/ 204437 h 281544"/>
                <a:gd name="connsiteX2" fmla="*/ 8958 w 287146"/>
                <a:gd name="connsiteY2" fmla="*/ 83787 h 281544"/>
                <a:gd name="connsiteX3" fmla="*/ 100126 w 287146"/>
                <a:gd name="connsiteY3" fmla="*/ 2144 h 281544"/>
                <a:gd name="connsiteX4" fmla="*/ 247083 w 287146"/>
                <a:gd name="connsiteY4" fmla="*/ 33440 h 281544"/>
                <a:gd name="connsiteX5" fmla="*/ 286997 w 287146"/>
                <a:gd name="connsiteY5" fmla="*/ 135494 h 281544"/>
                <a:gd name="connsiteX6" fmla="*/ 261597 w 287146"/>
                <a:gd name="connsiteY6" fmla="*/ 216230 h 281544"/>
                <a:gd name="connsiteX0" fmla="*/ 90147 w 286997"/>
                <a:gd name="connsiteY0" fmla="*/ 281544 h 281544"/>
                <a:gd name="connsiteX1" fmla="*/ 12586 w 286997"/>
                <a:gd name="connsiteY1" fmla="*/ 204437 h 281544"/>
                <a:gd name="connsiteX2" fmla="*/ 8958 w 286997"/>
                <a:gd name="connsiteY2" fmla="*/ 83787 h 281544"/>
                <a:gd name="connsiteX3" fmla="*/ 100126 w 286997"/>
                <a:gd name="connsiteY3" fmla="*/ 2144 h 281544"/>
                <a:gd name="connsiteX4" fmla="*/ 247083 w 286997"/>
                <a:gd name="connsiteY4" fmla="*/ 33440 h 281544"/>
                <a:gd name="connsiteX5" fmla="*/ 286997 w 286997"/>
                <a:gd name="connsiteY5" fmla="*/ 135494 h 281544"/>
                <a:gd name="connsiteX0" fmla="*/ 90147 w 293793"/>
                <a:gd name="connsiteY0" fmla="*/ 281113 h 281113"/>
                <a:gd name="connsiteX1" fmla="*/ 12586 w 293793"/>
                <a:gd name="connsiteY1" fmla="*/ 204006 h 281113"/>
                <a:gd name="connsiteX2" fmla="*/ 8958 w 293793"/>
                <a:gd name="connsiteY2" fmla="*/ 83356 h 281113"/>
                <a:gd name="connsiteX3" fmla="*/ 100126 w 293793"/>
                <a:gd name="connsiteY3" fmla="*/ 1713 h 281113"/>
                <a:gd name="connsiteX4" fmla="*/ 247083 w 293793"/>
                <a:gd name="connsiteY4" fmla="*/ 33009 h 281113"/>
                <a:gd name="connsiteX5" fmla="*/ 293793 w 293793"/>
                <a:gd name="connsiteY5" fmla="*/ 93638 h 281113"/>
                <a:gd name="connsiteX0" fmla="*/ 4508 w 318740"/>
                <a:gd name="connsiteY0" fmla="*/ 288859 h 288859"/>
                <a:gd name="connsiteX1" fmla="*/ 37533 w 318740"/>
                <a:gd name="connsiteY1" fmla="*/ 204006 h 288859"/>
                <a:gd name="connsiteX2" fmla="*/ 33905 w 318740"/>
                <a:gd name="connsiteY2" fmla="*/ 83356 h 288859"/>
                <a:gd name="connsiteX3" fmla="*/ 125073 w 318740"/>
                <a:gd name="connsiteY3" fmla="*/ 1713 h 288859"/>
                <a:gd name="connsiteX4" fmla="*/ 272030 w 318740"/>
                <a:gd name="connsiteY4" fmla="*/ 33009 h 288859"/>
                <a:gd name="connsiteX5" fmla="*/ 318740 w 318740"/>
                <a:gd name="connsiteY5" fmla="*/ 93638 h 288859"/>
                <a:gd name="connsiteX0" fmla="*/ 8820 w 323052"/>
                <a:gd name="connsiteY0" fmla="*/ 288859 h 288859"/>
                <a:gd name="connsiteX1" fmla="*/ 11672 w 323052"/>
                <a:gd name="connsiteY1" fmla="*/ 206726 h 288859"/>
                <a:gd name="connsiteX2" fmla="*/ 38217 w 323052"/>
                <a:gd name="connsiteY2" fmla="*/ 83356 h 288859"/>
                <a:gd name="connsiteX3" fmla="*/ 129385 w 323052"/>
                <a:gd name="connsiteY3" fmla="*/ 1713 h 288859"/>
                <a:gd name="connsiteX4" fmla="*/ 276342 w 323052"/>
                <a:gd name="connsiteY4" fmla="*/ 33009 h 288859"/>
                <a:gd name="connsiteX5" fmla="*/ 323052 w 323052"/>
                <a:gd name="connsiteY5" fmla="*/ 93638 h 288859"/>
                <a:gd name="connsiteX0" fmla="*/ 9329 w 323561"/>
                <a:gd name="connsiteY0" fmla="*/ 290778 h 290778"/>
                <a:gd name="connsiteX1" fmla="*/ 12181 w 323561"/>
                <a:gd name="connsiteY1" fmla="*/ 208645 h 290778"/>
                <a:gd name="connsiteX2" fmla="*/ 51411 w 323561"/>
                <a:gd name="connsiteY2" fmla="*/ 119001 h 290778"/>
                <a:gd name="connsiteX3" fmla="*/ 129894 w 323561"/>
                <a:gd name="connsiteY3" fmla="*/ 3632 h 290778"/>
                <a:gd name="connsiteX4" fmla="*/ 276851 w 323561"/>
                <a:gd name="connsiteY4" fmla="*/ 34928 h 290778"/>
                <a:gd name="connsiteX5" fmla="*/ 323561 w 323561"/>
                <a:gd name="connsiteY5" fmla="*/ 95557 h 290778"/>
                <a:gd name="connsiteX0" fmla="*/ 9329 w 323561"/>
                <a:gd name="connsiteY0" fmla="*/ 261670 h 261670"/>
                <a:gd name="connsiteX1" fmla="*/ 12181 w 323561"/>
                <a:gd name="connsiteY1" fmla="*/ 179537 h 261670"/>
                <a:gd name="connsiteX2" fmla="*/ 51411 w 323561"/>
                <a:gd name="connsiteY2" fmla="*/ 89893 h 261670"/>
                <a:gd name="connsiteX3" fmla="*/ 159234 w 323561"/>
                <a:gd name="connsiteY3" fmla="*/ 11941 h 261670"/>
                <a:gd name="connsiteX4" fmla="*/ 276851 w 323561"/>
                <a:gd name="connsiteY4" fmla="*/ 5820 h 261670"/>
                <a:gd name="connsiteX5" fmla="*/ 323561 w 323561"/>
                <a:gd name="connsiteY5" fmla="*/ 66449 h 261670"/>
                <a:gd name="connsiteX0" fmla="*/ 9329 w 323561"/>
                <a:gd name="connsiteY0" fmla="*/ 259945 h 259945"/>
                <a:gd name="connsiteX1" fmla="*/ 12181 w 323561"/>
                <a:gd name="connsiteY1" fmla="*/ 177812 h 259945"/>
                <a:gd name="connsiteX2" fmla="*/ 51411 w 323561"/>
                <a:gd name="connsiteY2" fmla="*/ 88168 h 259945"/>
                <a:gd name="connsiteX3" fmla="*/ 159234 w 323561"/>
                <a:gd name="connsiteY3" fmla="*/ 10216 h 259945"/>
                <a:gd name="connsiteX4" fmla="*/ 246679 w 323561"/>
                <a:gd name="connsiteY4" fmla="*/ 6814 h 259945"/>
                <a:gd name="connsiteX5" fmla="*/ 323561 w 323561"/>
                <a:gd name="connsiteY5" fmla="*/ 64724 h 259945"/>
                <a:gd name="connsiteX0" fmla="*/ 9329 w 323561"/>
                <a:gd name="connsiteY0" fmla="*/ 254829 h 254829"/>
                <a:gd name="connsiteX1" fmla="*/ 12181 w 323561"/>
                <a:gd name="connsiteY1" fmla="*/ 172696 h 254829"/>
                <a:gd name="connsiteX2" fmla="*/ 51411 w 323561"/>
                <a:gd name="connsiteY2" fmla="*/ 83052 h 254829"/>
                <a:gd name="connsiteX3" fmla="*/ 142164 w 323561"/>
                <a:gd name="connsiteY3" fmla="*/ 21477 h 254829"/>
                <a:gd name="connsiteX4" fmla="*/ 246679 w 323561"/>
                <a:gd name="connsiteY4" fmla="*/ 1698 h 254829"/>
                <a:gd name="connsiteX5" fmla="*/ 323561 w 323561"/>
                <a:gd name="connsiteY5" fmla="*/ 59608 h 254829"/>
                <a:gd name="connsiteX0" fmla="*/ 9329 w 323561"/>
                <a:gd name="connsiteY0" fmla="*/ 256287 h 256287"/>
                <a:gd name="connsiteX1" fmla="*/ 12181 w 323561"/>
                <a:gd name="connsiteY1" fmla="*/ 174154 h 256287"/>
                <a:gd name="connsiteX2" fmla="*/ 51411 w 323561"/>
                <a:gd name="connsiteY2" fmla="*/ 84510 h 256287"/>
                <a:gd name="connsiteX3" fmla="*/ 122234 w 323561"/>
                <a:gd name="connsiteY3" fmla="*/ 15830 h 256287"/>
                <a:gd name="connsiteX4" fmla="*/ 246679 w 323561"/>
                <a:gd name="connsiteY4" fmla="*/ 3156 h 256287"/>
                <a:gd name="connsiteX5" fmla="*/ 323561 w 323561"/>
                <a:gd name="connsiteY5" fmla="*/ 61066 h 256287"/>
                <a:gd name="connsiteX0" fmla="*/ 9329 w 323561"/>
                <a:gd name="connsiteY0" fmla="*/ 259728 h 259728"/>
                <a:gd name="connsiteX1" fmla="*/ 12181 w 323561"/>
                <a:gd name="connsiteY1" fmla="*/ 177595 h 259728"/>
                <a:gd name="connsiteX2" fmla="*/ 51411 w 323561"/>
                <a:gd name="connsiteY2" fmla="*/ 87951 h 259728"/>
                <a:gd name="connsiteX3" fmla="*/ 122234 w 323561"/>
                <a:gd name="connsiteY3" fmla="*/ 19271 h 259728"/>
                <a:gd name="connsiteX4" fmla="*/ 246679 w 323561"/>
                <a:gd name="connsiteY4" fmla="*/ 6597 h 259728"/>
                <a:gd name="connsiteX5" fmla="*/ 323561 w 323561"/>
                <a:gd name="connsiteY5" fmla="*/ 64507 h 259728"/>
                <a:gd name="connsiteX0" fmla="*/ 9329 w 323561"/>
                <a:gd name="connsiteY0" fmla="*/ 259444 h 259444"/>
                <a:gd name="connsiteX1" fmla="*/ 12181 w 323561"/>
                <a:gd name="connsiteY1" fmla="*/ 177311 h 259444"/>
                <a:gd name="connsiteX2" fmla="*/ 51411 w 323561"/>
                <a:gd name="connsiteY2" fmla="*/ 87667 h 259444"/>
                <a:gd name="connsiteX3" fmla="*/ 122234 w 323561"/>
                <a:gd name="connsiteY3" fmla="*/ 18987 h 259444"/>
                <a:gd name="connsiteX4" fmla="*/ 230023 w 323561"/>
                <a:gd name="connsiteY4" fmla="*/ 2622 h 259444"/>
                <a:gd name="connsiteX5" fmla="*/ 323561 w 323561"/>
                <a:gd name="connsiteY5" fmla="*/ 64223 h 259444"/>
                <a:gd name="connsiteX0" fmla="*/ 8374 w 322606"/>
                <a:gd name="connsiteY0" fmla="*/ 259444 h 259444"/>
                <a:gd name="connsiteX1" fmla="*/ 14780 w 322606"/>
                <a:gd name="connsiteY1" fmla="*/ 167346 h 259444"/>
                <a:gd name="connsiteX2" fmla="*/ 50456 w 322606"/>
                <a:gd name="connsiteY2" fmla="*/ 87667 h 259444"/>
                <a:gd name="connsiteX3" fmla="*/ 121279 w 322606"/>
                <a:gd name="connsiteY3" fmla="*/ 18987 h 259444"/>
                <a:gd name="connsiteX4" fmla="*/ 229068 w 322606"/>
                <a:gd name="connsiteY4" fmla="*/ 2622 h 259444"/>
                <a:gd name="connsiteX5" fmla="*/ 322606 w 322606"/>
                <a:gd name="connsiteY5" fmla="*/ 64223 h 259444"/>
                <a:gd name="connsiteX0" fmla="*/ 8144 w 322376"/>
                <a:gd name="connsiteY0" fmla="*/ 259441 h 259441"/>
                <a:gd name="connsiteX1" fmla="*/ 14550 w 322376"/>
                <a:gd name="connsiteY1" fmla="*/ 167343 h 259441"/>
                <a:gd name="connsiteX2" fmla="*/ 43537 w 322376"/>
                <a:gd name="connsiteY2" fmla="*/ 87526 h 259441"/>
                <a:gd name="connsiteX3" fmla="*/ 121049 w 322376"/>
                <a:gd name="connsiteY3" fmla="*/ 18984 h 259441"/>
                <a:gd name="connsiteX4" fmla="*/ 228838 w 322376"/>
                <a:gd name="connsiteY4" fmla="*/ 2619 h 259441"/>
                <a:gd name="connsiteX5" fmla="*/ 322376 w 322376"/>
                <a:gd name="connsiteY5" fmla="*/ 64220 h 259441"/>
                <a:gd name="connsiteX0" fmla="*/ 11266 w 325498"/>
                <a:gd name="connsiteY0" fmla="*/ 259441 h 259441"/>
                <a:gd name="connsiteX1" fmla="*/ 7706 w 325498"/>
                <a:gd name="connsiteY1" fmla="*/ 163790 h 259441"/>
                <a:gd name="connsiteX2" fmla="*/ 46659 w 325498"/>
                <a:gd name="connsiteY2" fmla="*/ 87526 h 259441"/>
                <a:gd name="connsiteX3" fmla="*/ 124171 w 325498"/>
                <a:gd name="connsiteY3" fmla="*/ 18984 h 259441"/>
                <a:gd name="connsiteX4" fmla="*/ 231960 w 325498"/>
                <a:gd name="connsiteY4" fmla="*/ 2619 h 259441"/>
                <a:gd name="connsiteX5" fmla="*/ 325498 w 325498"/>
                <a:gd name="connsiteY5" fmla="*/ 64220 h 259441"/>
                <a:gd name="connsiteX0" fmla="*/ 8489 w 332686"/>
                <a:gd name="connsiteY0" fmla="*/ 255887 h 255887"/>
                <a:gd name="connsiteX1" fmla="*/ 14894 w 332686"/>
                <a:gd name="connsiteY1" fmla="*/ 163790 h 255887"/>
                <a:gd name="connsiteX2" fmla="*/ 53847 w 332686"/>
                <a:gd name="connsiteY2" fmla="*/ 87526 h 255887"/>
                <a:gd name="connsiteX3" fmla="*/ 131359 w 332686"/>
                <a:gd name="connsiteY3" fmla="*/ 18984 h 255887"/>
                <a:gd name="connsiteX4" fmla="*/ 239148 w 332686"/>
                <a:gd name="connsiteY4" fmla="*/ 2619 h 255887"/>
                <a:gd name="connsiteX5" fmla="*/ 332686 w 332686"/>
                <a:gd name="connsiteY5" fmla="*/ 64220 h 255887"/>
                <a:gd name="connsiteX0" fmla="*/ 8489 w 332686"/>
                <a:gd name="connsiteY0" fmla="*/ 255887 h 255887"/>
                <a:gd name="connsiteX1" fmla="*/ 14894 w 332686"/>
                <a:gd name="connsiteY1" fmla="*/ 163790 h 255887"/>
                <a:gd name="connsiteX2" fmla="*/ 53847 w 332686"/>
                <a:gd name="connsiteY2" fmla="*/ 87526 h 255887"/>
                <a:gd name="connsiteX3" fmla="*/ 131359 w 332686"/>
                <a:gd name="connsiteY3" fmla="*/ 18984 h 255887"/>
                <a:gd name="connsiteX4" fmla="*/ 239148 w 332686"/>
                <a:gd name="connsiteY4" fmla="*/ 2619 h 255887"/>
                <a:gd name="connsiteX5" fmla="*/ 332686 w 332686"/>
                <a:gd name="connsiteY5" fmla="*/ 64220 h 255887"/>
                <a:gd name="connsiteX0" fmla="*/ 1778 w 325975"/>
                <a:gd name="connsiteY0" fmla="*/ 255887 h 255887"/>
                <a:gd name="connsiteX1" fmla="*/ 8183 w 325975"/>
                <a:gd name="connsiteY1" fmla="*/ 163790 h 255887"/>
                <a:gd name="connsiteX2" fmla="*/ 47136 w 325975"/>
                <a:gd name="connsiteY2" fmla="*/ 87526 h 255887"/>
                <a:gd name="connsiteX3" fmla="*/ 124648 w 325975"/>
                <a:gd name="connsiteY3" fmla="*/ 18984 h 255887"/>
                <a:gd name="connsiteX4" fmla="*/ 232437 w 325975"/>
                <a:gd name="connsiteY4" fmla="*/ 2619 h 255887"/>
                <a:gd name="connsiteX5" fmla="*/ 325975 w 325975"/>
                <a:gd name="connsiteY5" fmla="*/ 64220 h 255887"/>
                <a:gd name="connsiteX0" fmla="*/ 1467 w 327562"/>
                <a:gd name="connsiteY0" fmla="*/ 245259 h 245259"/>
                <a:gd name="connsiteX1" fmla="*/ 9770 w 327562"/>
                <a:gd name="connsiteY1" fmla="*/ 163790 h 245259"/>
                <a:gd name="connsiteX2" fmla="*/ 48723 w 327562"/>
                <a:gd name="connsiteY2" fmla="*/ 87526 h 245259"/>
                <a:gd name="connsiteX3" fmla="*/ 126235 w 327562"/>
                <a:gd name="connsiteY3" fmla="*/ 18984 h 245259"/>
                <a:gd name="connsiteX4" fmla="*/ 234024 w 327562"/>
                <a:gd name="connsiteY4" fmla="*/ 2619 h 245259"/>
                <a:gd name="connsiteX5" fmla="*/ 327562 w 327562"/>
                <a:gd name="connsiteY5" fmla="*/ 64220 h 245259"/>
                <a:gd name="connsiteX0" fmla="*/ 1761 w 326047"/>
                <a:gd name="connsiteY0" fmla="*/ 260121 h 260121"/>
                <a:gd name="connsiteX1" fmla="*/ 8255 w 326047"/>
                <a:gd name="connsiteY1" fmla="*/ 163790 h 260121"/>
                <a:gd name="connsiteX2" fmla="*/ 47208 w 326047"/>
                <a:gd name="connsiteY2" fmla="*/ 87526 h 260121"/>
                <a:gd name="connsiteX3" fmla="*/ 124720 w 326047"/>
                <a:gd name="connsiteY3" fmla="*/ 18984 h 260121"/>
                <a:gd name="connsiteX4" fmla="*/ 232509 w 326047"/>
                <a:gd name="connsiteY4" fmla="*/ 2619 h 260121"/>
                <a:gd name="connsiteX5" fmla="*/ 326047 w 326047"/>
                <a:gd name="connsiteY5" fmla="*/ 64220 h 260121"/>
                <a:gd name="connsiteX0" fmla="*/ 1761 w 353604"/>
                <a:gd name="connsiteY0" fmla="*/ 259296 h 259296"/>
                <a:gd name="connsiteX1" fmla="*/ 8255 w 353604"/>
                <a:gd name="connsiteY1" fmla="*/ 162965 h 259296"/>
                <a:gd name="connsiteX2" fmla="*/ 47208 w 353604"/>
                <a:gd name="connsiteY2" fmla="*/ 86701 h 259296"/>
                <a:gd name="connsiteX3" fmla="*/ 124720 w 353604"/>
                <a:gd name="connsiteY3" fmla="*/ 18159 h 259296"/>
                <a:gd name="connsiteX4" fmla="*/ 232509 w 353604"/>
                <a:gd name="connsiteY4" fmla="*/ 1794 h 259296"/>
                <a:gd name="connsiteX5" fmla="*/ 353604 w 353604"/>
                <a:gd name="connsiteY5" fmla="*/ 51305 h 259296"/>
                <a:gd name="connsiteX0" fmla="*/ 1761 w 353604"/>
                <a:gd name="connsiteY0" fmla="*/ 259296 h 259296"/>
                <a:gd name="connsiteX1" fmla="*/ 8255 w 353604"/>
                <a:gd name="connsiteY1" fmla="*/ 162965 h 259296"/>
                <a:gd name="connsiteX2" fmla="*/ 47208 w 353604"/>
                <a:gd name="connsiteY2" fmla="*/ 86701 h 259296"/>
                <a:gd name="connsiteX3" fmla="*/ 124720 w 353604"/>
                <a:gd name="connsiteY3" fmla="*/ 18159 h 259296"/>
                <a:gd name="connsiteX4" fmla="*/ 232509 w 353604"/>
                <a:gd name="connsiteY4" fmla="*/ 1794 h 259296"/>
                <a:gd name="connsiteX5" fmla="*/ 353604 w 353604"/>
                <a:gd name="connsiteY5" fmla="*/ 51305 h 259296"/>
                <a:gd name="connsiteX0" fmla="*/ 1761 w 353604"/>
                <a:gd name="connsiteY0" fmla="*/ 259296 h 259296"/>
                <a:gd name="connsiteX1" fmla="*/ 8255 w 353604"/>
                <a:gd name="connsiteY1" fmla="*/ 162965 h 259296"/>
                <a:gd name="connsiteX2" fmla="*/ 47208 w 353604"/>
                <a:gd name="connsiteY2" fmla="*/ 86701 h 259296"/>
                <a:gd name="connsiteX3" fmla="*/ 124720 w 353604"/>
                <a:gd name="connsiteY3" fmla="*/ 18159 h 259296"/>
                <a:gd name="connsiteX4" fmla="*/ 232509 w 353604"/>
                <a:gd name="connsiteY4" fmla="*/ 1794 h 259296"/>
                <a:gd name="connsiteX5" fmla="*/ 353604 w 353604"/>
                <a:gd name="connsiteY5" fmla="*/ 51305 h 259296"/>
                <a:gd name="connsiteX0" fmla="*/ 1761 w 353604"/>
                <a:gd name="connsiteY0" fmla="*/ 259296 h 259296"/>
                <a:gd name="connsiteX1" fmla="*/ 8255 w 353604"/>
                <a:gd name="connsiteY1" fmla="*/ 162965 h 259296"/>
                <a:gd name="connsiteX2" fmla="*/ 47208 w 353604"/>
                <a:gd name="connsiteY2" fmla="*/ 86701 h 259296"/>
                <a:gd name="connsiteX3" fmla="*/ 124720 w 353604"/>
                <a:gd name="connsiteY3" fmla="*/ 18159 h 259296"/>
                <a:gd name="connsiteX4" fmla="*/ 232509 w 353604"/>
                <a:gd name="connsiteY4" fmla="*/ 1794 h 259296"/>
                <a:gd name="connsiteX5" fmla="*/ 353604 w 353604"/>
                <a:gd name="connsiteY5" fmla="*/ 51305 h 259296"/>
                <a:gd name="connsiteX0" fmla="*/ 1761 w 353604"/>
                <a:gd name="connsiteY0" fmla="*/ 257724 h 257724"/>
                <a:gd name="connsiteX1" fmla="*/ 8255 w 353604"/>
                <a:gd name="connsiteY1" fmla="*/ 161393 h 257724"/>
                <a:gd name="connsiteX2" fmla="*/ 47208 w 353604"/>
                <a:gd name="connsiteY2" fmla="*/ 85129 h 257724"/>
                <a:gd name="connsiteX3" fmla="*/ 124720 w 353604"/>
                <a:gd name="connsiteY3" fmla="*/ 16587 h 257724"/>
                <a:gd name="connsiteX4" fmla="*/ 221442 w 353604"/>
                <a:gd name="connsiteY4" fmla="*/ 2001 h 257724"/>
                <a:gd name="connsiteX5" fmla="*/ 353604 w 353604"/>
                <a:gd name="connsiteY5" fmla="*/ 49733 h 257724"/>
                <a:gd name="connsiteX0" fmla="*/ 1761 w 353604"/>
                <a:gd name="connsiteY0" fmla="*/ 256428 h 256428"/>
                <a:gd name="connsiteX1" fmla="*/ 8255 w 353604"/>
                <a:gd name="connsiteY1" fmla="*/ 160097 h 256428"/>
                <a:gd name="connsiteX2" fmla="*/ 47208 w 353604"/>
                <a:gd name="connsiteY2" fmla="*/ 83833 h 256428"/>
                <a:gd name="connsiteX3" fmla="*/ 120805 w 353604"/>
                <a:gd name="connsiteY3" fmla="*/ 73634 h 256428"/>
                <a:gd name="connsiteX4" fmla="*/ 221442 w 353604"/>
                <a:gd name="connsiteY4" fmla="*/ 705 h 256428"/>
                <a:gd name="connsiteX5" fmla="*/ 353604 w 353604"/>
                <a:gd name="connsiteY5" fmla="*/ 48437 h 256428"/>
                <a:gd name="connsiteX0" fmla="*/ 1780 w 353623"/>
                <a:gd name="connsiteY0" fmla="*/ 256428 h 256428"/>
                <a:gd name="connsiteX1" fmla="*/ 8274 w 353623"/>
                <a:gd name="connsiteY1" fmla="*/ 160097 h 256428"/>
                <a:gd name="connsiteX2" fmla="*/ 47839 w 353623"/>
                <a:gd name="connsiteY2" fmla="*/ 140998 h 256428"/>
                <a:gd name="connsiteX3" fmla="*/ 120824 w 353623"/>
                <a:gd name="connsiteY3" fmla="*/ 73634 h 256428"/>
                <a:gd name="connsiteX4" fmla="*/ 221461 w 353623"/>
                <a:gd name="connsiteY4" fmla="*/ 705 h 256428"/>
                <a:gd name="connsiteX5" fmla="*/ 353623 w 353623"/>
                <a:gd name="connsiteY5" fmla="*/ 48437 h 256428"/>
                <a:gd name="connsiteX0" fmla="*/ 334 w 386913"/>
                <a:gd name="connsiteY0" fmla="*/ 248933 h 248933"/>
                <a:gd name="connsiteX1" fmla="*/ 41564 w 386913"/>
                <a:gd name="connsiteY1" fmla="*/ 160097 h 248933"/>
                <a:gd name="connsiteX2" fmla="*/ 81129 w 386913"/>
                <a:gd name="connsiteY2" fmla="*/ 140998 h 248933"/>
                <a:gd name="connsiteX3" fmla="*/ 154114 w 386913"/>
                <a:gd name="connsiteY3" fmla="*/ 73634 h 248933"/>
                <a:gd name="connsiteX4" fmla="*/ 254751 w 386913"/>
                <a:gd name="connsiteY4" fmla="*/ 705 h 248933"/>
                <a:gd name="connsiteX5" fmla="*/ 386913 w 386913"/>
                <a:gd name="connsiteY5" fmla="*/ 48437 h 248933"/>
                <a:gd name="connsiteX0" fmla="*/ 266 w 386845"/>
                <a:gd name="connsiteY0" fmla="*/ 248933 h 248933"/>
                <a:gd name="connsiteX1" fmla="*/ 50587 w 386845"/>
                <a:gd name="connsiteY1" fmla="*/ 177574 h 248933"/>
                <a:gd name="connsiteX2" fmla="*/ 81061 w 386845"/>
                <a:gd name="connsiteY2" fmla="*/ 140998 h 248933"/>
                <a:gd name="connsiteX3" fmla="*/ 154046 w 386845"/>
                <a:gd name="connsiteY3" fmla="*/ 73634 h 248933"/>
                <a:gd name="connsiteX4" fmla="*/ 254683 w 386845"/>
                <a:gd name="connsiteY4" fmla="*/ 705 h 248933"/>
                <a:gd name="connsiteX5" fmla="*/ 386845 w 386845"/>
                <a:gd name="connsiteY5" fmla="*/ 48437 h 248933"/>
                <a:gd name="connsiteX0" fmla="*/ 295 w 386874"/>
                <a:gd name="connsiteY0" fmla="*/ 248933 h 248933"/>
                <a:gd name="connsiteX1" fmla="*/ 50616 w 386874"/>
                <a:gd name="connsiteY1" fmla="*/ 177574 h 248933"/>
                <a:gd name="connsiteX2" fmla="*/ 108711 w 386874"/>
                <a:gd name="connsiteY2" fmla="*/ 111760 h 248933"/>
                <a:gd name="connsiteX3" fmla="*/ 154075 w 386874"/>
                <a:gd name="connsiteY3" fmla="*/ 73634 h 248933"/>
                <a:gd name="connsiteX4" fmla="*/ 254712 w 386874"/>
                <a:gd name="connsiteY4" fmla="*/ 705 h 248933"/>
                <a:gd name="connsiteX5" fmla="*/ 386874 w 386874"/>
                <a:gd name="connsiteY5" fmla="*/ 48437 h 248933"/>
                <a:gd name="connsiteX0" fmla="*/ 415 w 373432"/>
                <a:gd name="connsiteY0" fmla="*/ 235481 h 235481"/>
                <a:gd name="connsiteX1" fmla="*/ 37174 w 373432"/>
                <a:gd name="connsiteY1" fmla="*/ 177574 h 235481"/>
                <a:gd name="connsiteX2" fmla="*/ 95269 w 373432"/>
                <a:gd name="connsiteY2" fmla="*/ 111760 h 235481"/>
                <a:gd name="connsiteX3" fmla="*/ 140633 w 373432"/>
                <a:gd name="connsiteY3" fmla="*/ 73634 h 235481"/>
                <a:gd name="connsiteX4" fmla="*/ 241270 w 373432"/>
                <a:gd name="connsiteY4" fmla="*/ 705 h 235481"/>
                <a:gd name="connsiteX5" fmla="*/ 373432 w 373432"/>
                <a:gd name="connsiteY5" fmla="*/ 48437 h 235481"/>
                <a:gd name="connsiteX0" fmla="*/ 415 w 373432"/>
                <a:gd name="connsiteY0" fmla="*/ 235481 h 235481"/>
                <a:gd name="connsiteX1" fmla="*/ 37174 w 373432"/>
                <a:gd name="connsiteY1" fmla="*/ 177574 h 235481"/>
                <a:gd name="connsiteX2" fmla="*/ 95269 w 373432"/>
                <a:gd name="connsiteY2" fmla="*/ 111760 h 235481"/>
                <a:gd name="connsiteX3" fmla="*/ 140633 w 373432"/>
                <a:gd name="connsiteY3" fmla="*/ 73634 h 235481"/>
                <a:gd name="connsiteX4" fmla="*/ 241270 w 373432"/>
                <a:gd name="connsiteY4" fmla="*/ 705 h 235481"/>
                <a:gd name="connsiteX5" fmla="*/ 373432 w 373432"/>
                <a:gd name="connsiteY5" fmla="*/ 48437 h 235481"/>
                <a:gd name="connsiteX0" fmla="*/ 0 w 373017"/>
                <a:gd name="connsiteY0" fmla="*/ 235481 h 235481"/>
                <a:gd name="connsiteX1" fmla="*/ 36759 w 373017"/>
                <a:gd name="connsiteY1" fmla="*/ 177574 h 235481"/>
                <a:gd name="connsiteX2" fmla="*/ 94854 w 373017"/>
                <a:gd name="connsiteY2" fmla="*/ 111760 h 235481"/>
                <a:gd name="connsiteX3" fmla="*/ 140218 w 373017"/>
                <a:gd name="connsiteY3" fmla="*/ 73634 h 235481"/>
                <a:gd name="connsiteX4" fmla="*/ 240855 w 373017"/>
                <a:gd name="connsiteY4" fmla="*/ 705 h 235481"/>
                <a:gd name="connsiteX5" fmla="*/ 373017 w 373017"/>
                <a:gd name="connsiteY5" fmla="*/ 48437 h 235481"/>
                <a:gd name="connsiteX0" fmla="*/ 0 w 373017"/>
                <a:gd name="connsiteY0" fmla="*/ 234847 h 234847"/>
                <a:gd name="connsiteX1" fmla="*/ 36759 w 373017"/>
                <a:gd name="connsiteY1" fmla="*/ 176940 h 234847"/>
                <a:gd name="connsiteX2" fmla="*/ 94854 w 373017"/>
                <a:gd name="connsiteY2" fmla="*/ 111126 h 234847"/>
                <a:gd name="connsiteX3" fmla="*/ 152762 w 373017"/>
                <a:gd name="connsiteY3" fmla="*/ 54301 h 234847"/>
                <a:gd name="connsiteX4" fmla="*/ 240855 w 373017"/>
                <a:gd name="connsiteY4" fmla="*/ 71 h 234847"/>
                <a:gd name="connsiteX5" fmla="*/ 373017 w 373017"/>
                <a:gd name="connsiteY5" fmla="*/ 47803 h 234847"/>
                <a:gd name="connsiteX0" fmla="*/ 0 w 419097"/>
                <a:gd name="connsiteY0" fmla="*/ 241900 h 241900"/>
                <a:gd name="connsiteX1" fmla="*/ 36759 w 419097"/>
                <a:gd name="connsiteY1" fmla="*/ 183993 h 241900"/>
                <a:gd name="connsiteX2" fmla="*/ 94854 w 419097"/>
                <a:gd name="connsiteY2" fmla="*/ 118179 h 241900"/>
                <a:gd name="connsiteX3" fmla="*/ 152762 w 419097"/>
                <a:gd name="connsiteY3" fmla="*/ 61354 h 241900"/>
                <a:gd name="connsiteX4" fmla="*/ 240855 w 419097"/>
                <a:gd name="connsiteY4" fmla="*/ 7124 h 241900"/>
                <a:gd name="connsiteX5" fmla="*/ 419097 w 419097"/>
                <a:gd name="connsiteY5" fmla="*/ 25624 h 241900"/>
                <a:gd name="connsiteX0" fmla="*/ 0 w 419097"/>
                <a:gd name="connsiteY0" fmla="*/ 241900 h 241900"/>
                <a:gd name="connsiteX1" fmla="*/ 36759 w 419097"/>
                <a:gd name="connsiteY1" fmla="*/ 183993 h 241900"/>
                <a:gd name="connsiteX2" fmla="*/ 94854 w 419097"/>
                <a:gd name="connsiteY2" fmla="*/ 118179 h 241900"/>
                <a:gd name="connsiteX3" fmla="*/ 152762 w 419097"/>
                <a:gd name="connsiteY3" fmla="*/ 61354 h 241900"/>
                <a:gd name="connsiteX4" fmla="*/ 240855 w 419097"/>
                <a:gd name="connsiteY4" fmla="*/ 7124 h 241900"/>
                <a:gd name="connsiteX5" fmla="*/ 419097 w 419097"/>
                <a:gd name="connsiteY5" fmla="*/ 25624 h 241900"/>
                <a:gd name="connsiteX0" fmla="*/ 0 w 421589"/>
                <a:gd name="connsiteY0" fmla="*/ 235529 h 235529"/>
                <a:gd name="connsiteX1" fmla="*/ 36759 w 421589"/>
                <a:gd name="connsiteY1" fmla="*/ 177622 h 235529"/>
                <a:gd name="connsiteX2" fmla="*/ 94854 w 421589"/>
                <a:gd name="connsiteY2" fmla="*/ 111808 h 235529"/>
                <a:gd name="connsiteX3" fmla="*/ 152762 w 421589"/>
                <a:gd name="connsiteY3" fmla="*/ 54983 h 235529"/>
                <a:gd name="connsiteX4" fmla="*/ 240855 w 421589"/>
                <a:gd name="connsiteY4" fmla="*/ 753 h 235529"/>
                <a:gd name="connsiteX5" fmla="*/ 419097 w 421589"/>
                <a:gd name="connsiteY5" fmla="*/ 19253 h 235529"/>
                <a:gd name="connsiteX0" fmla="*/ 0 w 419097"/>
                <a:gd name="connsiteY0" fmla="*/ 235810 h 235810"/>
                <a:gd name="connsiteX1" fmla="*/ 36759 w 419097"/>
                <a:gd name="connsiteY1" fmla="*/ 177903 h 235810"/>
                <a:gd name="connsiteX2" fmla="*/ 94854 w 419097"/>
                <a:gd name="connsiteY2" fmla="*/ 112089 h 235810"/>
                <a:gd name="connsiteX3" fmla="*/ 152762 w 419097"/>
                <a:gd name="connsiteY3" fmla="*/ 55264 h 235810"/>
                <a:gd name="connsiteX4" fmla="*/ 240855 w 419097"/>
                <a:gd name="connsiteY4" fmla="*/ 1034 h 235810"/>
                <a:gd name="connsiteX5" fmla="*/ 419097 w 419097"/>
                <a:gd name="connsiteY5" fmla="*/ 19534 h 235810"/>
                <a:gd name="connsiteX0" fmla="*/ 0 w 419097"/>
                <a:gd name="connsiteY0" fmla="*/ 238447 h 238447"/>
                <a:gd name="connsiteX1" fmla="*/ 36759 w 419097"/>
                <a:gd name="connsiteY1" fmla="*/ 180540 h 238447"/>
                <a:gd name="connsiteX2" fmla="*/ 94854 w 419097"/>
                <a:gd name="connsiteY2" fmla="*/ 114726 h 238447"/>
                <a:gd name="connsiteX3" fmla="*/ 152762 w 419097"/>
                <a:gd name="connsiteY3" fmla="*/ 57901 h 238447"/>
                <a:gd name="connsiteX4" fmla="*/ 240855 w 419097"/>
                <a:gd name="connsiteY4" fmla="*/ 3671 h 238447"/>
                <a:gd name="connsiteX5" fmla="*/ 419097 w 419097"/>
                <a:gd name="connsiteY5" fmla="*/ 22171 h 238447"/>
                <a:gd name="connsiteX0" fmla="*/ 0 w 419097"/>
                <a:gd name="connsiteY0" fmla="*/ 243206 h 243206"/>
                <a:gd name="connsiteX1" fmla="*/ 36759 w 419097"/>
                <a:gd name="connsiteY1" fmla="*/ 185299 h 243206"/>
                <a:gd name="connsiteX2" fmla="*/ 94854 w 419097"/>
                <a:gd name="connsiteY2" fmla="*/ 119485 h 243206"/>
                <a:gd name="connsiteX3" fmla="*/ 152762 w 419097"/>
                <a:gd name="connsiteY3" fmla="*/ 62660 h 243206"/>
                <a:gd name="connsiteX4" fmla="*/ 257787 w 419097"/>
                <a:gd name="connsiteY4" fmla="*/ 2345 h 243206"/>
                <a:gd name="connsiteX5" fmla="*/ 419097 w 419097"/>
                <a:gd name="connsiteY5" fmla="*/ 26930 h 243206"/>
                <a:gd name="connsiteX0" fmla="*/ 0 w 419097"/>
                <a:gd name="connsiteY0" fmla="*/ 243488 h 243488"/>
                <a:gd name="connsiteX1" fmla="*/ 36759 w 419097"/>
                <a:gd name="connsiteY1" fmla="*/ 185581 h 243488"/>
                <a:gd name="connsiteX2" fmla="*/ 94854 w 419097"/>
                <a:gd name="connsiteY2" fmla="*/ 119767 h 243488"/>
                <a:gd name="connsiteX3" fmla="*/ 152762 w 419097"/>
                <a:gd name="connsiteY3" fmla="*/ 62942 h 243488"/>
                <a:gd name="connsiteX4" fmla="*/ 257787 w 419097"/>
                <a:gd name="connsiteY4" fmla="*/ 2627 h 243488"/>
                <a:gd name="connsiteX5" fmla="*/ 419097 w 419097"/>
                <a:gd name="connsiteY5" fmla="*/ 27212 h 243488"/>
                <a:gd name="connsiteX0" fmla="*/ 0 w 419097"/>
                <a:gd name="connsiteY0" fmla="*/ 251734 h 251734"/>
                <a:gd name="connsiteX1" fmla="*/ 36759 w 419097"/>
                <a:gd name="connsiteY1" fmla="*/ 193827 h 251734"/>
                <a:gd name="connsiteX2" fmla="*/ 94854 w 419097"/>
                <a:gd name="connsiteY2" fmla="*/ 128013 h 251734"/>
                <a:gd name="connsiteX3" fmla="*/ 152762 w 419097"/>
                <a:gd name="connsiteY3" fmla="*/ 71188 h 251734"/>
                <a:gd name="connsiteX4" fmla="*/ 264716 w 419097"/>
                <a:gd name="connsiteY4" fmla="*/ 1605 h 251734"/>
                <a:gd name="connsiteX5" fmla="*/ 419097 w 419097"/>
                <a:gd name="connsiteY5" fmla="*/ 35458 h 251734"/>
                <a:gd name="connsiteX0" fmla="*/ 0 w 419097"/>
                <a:gd name="connsiteY0" fmla="*/ 250782 h 250782"/>
                <a:gd name="connsiteX1" fmla="*/ 36759 w 419097"/>
                <a:gd name="connsiteY1" fmla="*/ 192875 h 250782"/>
                <a:gd name="connsiteX2" fmla="*/ 94854 w 419097"/>
                <a:gd name="connsiteY2" fmla="*/ 127061 h 250782"/>
                <a:gd name="connsiteX3" fmla="*/ 161698 w 419097"/>
                <a:gd name="connsiteY3" fmla="*/ 56119 h 250782"/>
                <a:gd name="connsiteX4" fmla="*/ 264716 w 419097"/>
                <a:gd name="connsiteY4" fmla="*/ 653 h 250782"/>
                <a:gd name="connsiteX5" fmla="*/ 419097 w 419097"/>
                <a:gd name="connsiteY5" fmla="*/ 34506 h 250782"/>
                <a:gd name="connsiteX0" fmla="*/ 0 w 419097"/>
                <a:gd name="connsiteY0" fmla="*/ 250782 h 250782"/>
                <a:gd name="connsiteX1" fmla="*/ 36759 w 419097"/>
                <a:gd name="connsiteY1" fmla="*/ 192875 h 250782"/>
                <a:gd name="connsiteX2" fmla="*/ 97600 w 419097"/>
                <a:gd name="connsiteY2" fmla="*/ 115464 h 250782"/>
                <a:gd name="connsiteX3" fmla="*/ 161698 w 419097"/>
                <a:gd name="connsiteY3" fmla="*/ 56119 h 250782"/>
                <a:gd name="connsiteX4" fmla="*/ 264716 w 419097"/>
                <a:gd name="connsiteY4" fmla="*/ 653 h 250782"/>
                <a:gd name="connsiteX5" fmla="*/ 419097 w 419097"/>
                <a:gd name="connsiteY5" fmla="*/ 34506 h 250782"/>
                <a:gd name="connsiteX0" fmla="*/ 0 w 419097"/>
                <a:gd name="connsiteY0" fmla="*/ 250782 h 250782"/>
                <a:gd name="connsiteX1" fmla="*/ 42047 w 419097"/>
                <a:gd name="connsiteY1" fmla="*/ 185080 h 250782"/>
                <a:gd name="connsiteX2" fmla="*/ 97600 w 419097"/>
                <a:gd name="connsiteY2" fmla="*/ 115464 h 250782"/>
                <a:gd name="connsiteX3" fmla="*/ 161698 w 419097"/>
                <a:gd name="connsiteY3" fmla="*/ 56119 h 250782"/>
                <a:gd name="connsiteX4" fmla="*/ 264716 w 419097"/>
                <a:gd name="connsiteY4" fmla="*/ 653 h 250782"/>
                <a:gd name="connsiteX5" fmla="*/ 419097 w 419097"/>
                <a:gd name="connsiteY5" fmla="*/ 34506 h 25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097" h="250782">
                  <a:moveTo>
                    <a:pt x="0" y="250782"/>
                  </a:moveTo>
                  <a:cubicBezTo>
                    <a:pt x="13681" y="229810"/>
                    <a:pt x="25780" y="207633"/>
                    <a:pt x="42047" y="185080"/>
                  </a:cubicBezTo>
                  <a:cubicBezTo>
                    <a:pt x="58314" y="162527"/>
                    <a:pt x="77658" y="136958"/>
                    <a:pt x="97600" y="115464"/>
                  </a:cubicBezTo>
                  <a:cubicBezTo>
                    <a:pt x="117542" y="93971"/>
                    <a:pt x="133845" y="75254"/>
                    <a:pt x="161698" y="56119"/>
                  </a:cubicBezTo>
                  <a:cubicBezTo>
                    <a:pt x="189551" y="36984"/>
                    <a:pt x="221816" y="4255"/>
                    <a:pt x="264716" y="653"/>
                  </a:cubicBezTo>
                  <a:cubicBezTo>
                    <a:pt x="307616" y="-2949"/>
                    <a:pt x="368492" y="8375"/>
                    <a:pt x="419097" y="34506"/>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rot="13659794" flipV="1">
              <a:off x="3688873" y="6847867"/>
              <a:ext cx="410137" cy="188224"/>
            </a:xfrm>
            <a:custGeom>
              <a:avLst/>
              <a:gdLst>
                <a:gd name="connsiteX0" fmla="*/ 68904 w 302342"/>
                <a:gd name="connsiteY0" fmla="*/ 252889 h 252889"/>
                <a:gd name="connsiteX1" fmla="*/ 19918 w 302342"/>
                <a:gd name="connsiteY1" fmla="*/ 220232 h 252889"/>
                <a:gd name="connsiteX2" fmla="*/ 3590 w 302342"/>
                <a:gd name="connsiteY2" fmla="*/ 105932 h 252889"/>
                <a:gd name="connsiteX3" fmla="*/ 85233 w 302342"/>
                <a:gd name="connsiteY3" fmla="*/ 24289 h 252889"/>
                <a:gd name="connsiteX4" fmla="*/ 232190 w 302342"/>
                <a:gd name="connsiteY4" fmla="*/ 7960 h 252889"/>
                <a:gd name="connsiteX5" fmla="*/ 297504 w 302342"/>
                <a:gd name="connsiteY5" fmla="*/ 138589 h 252889"/>
                <a:gd name="connsiteX6" fmla="*/ 297504 w 302342"/>
                <a:gd name="connsiteY6" fmla="*/ 187575 h 252889"/>
                <a:gd name="connsiteX0" fmla="*/ 68258 w 301696"/>
                <a:gd name="connsiteY0" fmla="*/ 276606 h 276606"/>
                <a:gd name="connsiteX1" fmla="*/ 19272 w 301696"/>
                <a:gd name="connsiteY1" fmla="*/ 243949 h 276606"/>
                <a:gd name="connsiteX2" fmla="*/ 2944 w 301696"/>
                <a:gd name="connsiteY2" fmla="*/ 129649 h 276606"/>
                <a:gd name="connsiteX3" fmla="*/ 75062 w 301696"/>
                <a:gd name="connsiteY3" fmla="*/ 6731 h 276606"/>
                <a:gd name="connsiteX4" fmla="*/ 231544 w 301696"/>
                <a:gd name="connsiteY4" fmla="*/ 31677 h 276606"/>
                <a:gd name="connsiteX5" fmla="*/ 296858 w 301696"/>
                <a:gd name="connsiteY5" fmla="*/ 162306 h 276606"/>
                <a:gd name="connsiteX6" fmla="*/ 296858 w 301696"/>
                <a:gd name="connsiteY6" fmla="*/ 211292 h 276606"/>
                <a:gd name="connsiteX0" fmla="*/ 68258 w 296858"/>
                <a:gd name="connsiteY0" fmla="*/ 276606 h 276606"/>
                <a:gd name="connsiteX1" fmla="*/ 19272 w 296858"/>
                <a:gd name="connsiteY1" fmla="*/ 243949 h 276606"/>
                <a:gd name="connsiteX2" fmla="*/ 2944 w 296858"/>
                <a:gd name="connsiteY2" fmla="*/ 129649 h 276606"/>
                <a:gd name="connsiteX3" fmla="*/ 75062 w 296858"/>
                <a:gd name="connsiteY3" fmla="*/ 6731 h 276606"/>
                <a:gd name="connsiteX4" fmla="*/ 231544 w 296858"/>
                <a:gd name="connsiteY4" fmla="*/ 31677 h 276606"/>
                <a:gd name="connsiteX5" fmla="*/ 271458 w 296858"/>
                <a:gd name="connsiteY5" fmla="*/ 162306 h 276606"/>
                <a:gd name="connsiteX6" fmla="*/ 296858 w 296858"/>
                <a:gd name="connsiteY6" fmla="*/ 211292 h 276606"/>
                <a:gd name="connsiteX0" fmla="*/ 68258 w 271607"/>
                <a:gd name="connsiteY0" fmla="*/ 276606 h 276606"/>
                <a:gd name="connsiteX1" fmla="*/ 19272 w 271607"/>
                <a:gd name="connsiteY1" fmla="*/ 243949 h 276606"/>
                <a:gd name="connsiteX2" fmla="*/ 2944 w 271607"/>
                <a:gd name="connsiteY2" fmla="*/ 129649 h 276606"/>
                <a:gd name="connsiteX3" fmla="*/ 75062 w 271607"/>
                <a:gd name="connsiteY3" fmla="*/ 6731 h 276606"/>
                <a:gd name="connsiteX4" fmla="*/ 231544 w 271607"/>
                <a:gd name="connsiteY4" fmla="*/ 31677 h 276606"/>
                <a:gd name="connsiteX5" fmla="*/ 271458 w 271607"/>
                <a:gd name="connsiteY5" fmla="*/ 162306 h 276606"/>
                <a:gd name="connsiteX6" fmla="*/ 246058 w 271607"/>
                <a:gd name="connsiteY6" fmla="*/ 214467 h 276606"/>
                <a:gd name="connsiteX0" fmla="*/ 68258 w 271607"/>
                <a:gd name="connsiteY0" fmla="*/ 275846 h 275846"/>
                <a:gd name="connsiteX1" fmla="*/ 19272 w 271607"/>
                <a:gd name="connsiteY1" fmla="*/ 243189 h 275846"/>
                <a:gd name="connsiteX2" fmla="*/ 2944 w 271607"/>
                <a:gd name="connsiteY2" fmla="*/ 128889 h 275846"/>
                <a:gd name="connsiteX3" fmla="*/ 75062 w 271607"/>
                <a:gd name="connsiteY3" fmla="*/ 5971 h 275846"/>
                <a:gd name="connsiteX4" fmla="*/ 231544 w 271607"/>
                <a:gd name="connsiteY4" fmla="*/ 30917 h 275846"/>
                <a:gd name="connsiteX5" fmla="*/ 271458 w 271607"/>
                <a:gd name="connsiteY5" fmla="*/ 132971 h 275846"/>
                <a:gd name="connsiteX6" fmla="*/ 246058 w 271607"/>
                <a:gd name="connsiteY6" fmla="*/ 213707 h 275846"/>
                <a:gd name="connsiteX0" fmla="*/ 83045 w 286394"/>
                <a:gd name="connsiteY0" fmla="*/ 274285 h 274285"/>
                <a:gd name="connsiteX1" fmla="*/ 34059 w 286394"/>
                <a:gd name="connsiteY1" fmla="*/ 241628 h 274285"/>
                <a:gd name="connsiteX2" fmla="*/ 1856 w 286394"/>
                <a:gd name="connsiteY2" fmla="*/ 105103 h 274285"/>
                <a:gd name="connsiteX3" fmla="*/ 89849 w 286394"/>
                <a:gd name="connsiteY3" fmla="*/ 4410 h 274285"/>
                <a:gd name="connsiteX4" fmla="*/ 246331 w 286394"/>
                <a:gd name="connsiteY4" fmla="*/ 29356 h 274285"/>
                <a:gd name="connsiteX5" fmla="*/ 286245 w 286394"/>
                <a:gd name="connsiteY5" fmla="*/ 131410 h 274285"/>
                <a:gd name="connsiteX6" fmla="*/ 260845 w 286394"/>
                <a:gd name="connsiteY6" fmla="*/ 212146 h 274285"/>
                <a:gd name="connsiteX0" fmla="*/ 83898 w 287247"/>
                <a:gd name="connsiteY0" fmla="*/ 271542 h 271542"/>
                <a:gd name="connsiteX1" fmla="*/ 34912 w 287247"/>
                <a:gd name="connsiteY1" fmla="*/ 238885 h 271542"/>
                <a:gd name="connsiteX2" fmla="*/ 2709 w 287247"/>
                <a:gd name="connsiteY2" fmla="*/ 102360 h 271542"/>
                <a:gd name="connsiteX3" fmla="*/ 106577 w 287247"/>
                <a:gd name="connsiteY3" fmla="*/ 4842 h 271542"/>
                <a:gd name="connsiteX4" fmla="*/ 247184 w 287247"/>
                <a:gd name="connsiteY4" fmla="*/ 26613 h 271542"/>
                <a:gd name="connsiteX5" fmla="*/ 287098 w 287247"/>
                <a:gd name="connsiteY5" fmla="*/ 128667 h 271542"/>
                <a:gd name="connsiteX6" fmla="*/ 261698 w 287247"/>
                <a:gd name="connsiteY6" fmla="*/ 209403 h 271542"/>
                <a:gd name="connsiteX0" fmla="*/ 83549 w 286898"/>
                <a:gd name="connsiteY0" fmla="*/ 279953 h 279953"/>
                <a:gd name="connsiteX1" fmla="*/ 34563 w 286898"/>
                <a:gd name="connsiteY1" fmla="*/ 247296 h 279953"/>
                <a:gd name="connsiteX2" fmla="*/ 2360 w 286898"/>
                <a:gd name="connsiteY2" fmla="*/ 110771 h 279953"/>
                <a:gd name="connsiteX3" fmla="*/ 99878 w 286898"/>
                <a:gd name="connsiteY3" fmla="*/ 3728 h 279953"/>
                <a:gd name="connsiteX4" fmla="*/ 246835 w 286898"/>
                <a:gd name="connsiteY4" fmla="*/ 35024 h 279953"/>
                <a:gd name="connsiteX5" fmla="*/ 286749 w 286898"/>
                <a:gd name="connsiteY5" fmla="*/ 137078 h 279953"/>
                <a:gd name="connsiteX6" fmla="*/ 261349 w 286898"/>
                <a:gd name="connsiteY6" fmla="*/ 217814 h 279953"/>
                <a:gd name="connsiteX0" fmla="*/ 77577 w 280926"/>
                <a:gd name="connsiteY0" fmla="*/ 278369 h 278369"/>
                <a:gd name="connsiteX1" fmla="*/ 28591 w 280926"/>
                <a:gd name="connsiteY1" fmla="*/ 245712 h 278369"/>
                <a:gd name="connsiteX2" fmla="*/ 2738 w 280926"/>
                <a:gd name="connsiteY2" fmla="*/ 83787 h 278369"/>
                <a:gd name="connsiteX3" fmla="*/ 93906 w 280926"/>
                <a:gd name="connsiteY3" fmla="*/ 2144 h 278369"/>
                <a:gd name="connsiteX4" fmla="*/ 240863 w 280926"/>
                <a:gd name="connsiteY4" fmla="*/ 33440 h 278369"/>
                <a:gd name="connsiteX5" fmla="*/ 280777 w 280926"/>
                <a:gd name="connsiteY5" fmla="*/ 135494 h 278369"/>
                <a:gd name="connsiteX6" fmla="*/ 255377 w 280926"/>
                <a:gd name="connsiteY6" fmla="*/ 216230 h 278369"/>
                <a:gd name="connsiteX0" fmla="*/ 85002 w 288351"/>
                <a:gd name="connsiteY0" fmla="*/ 278369 h 278369"/>
                <a:gd name="connsiteX1" fmla="*/ 10616 w 288351"/>
                <a:gd name="connsiteY1" fmla="*/ 217137 h 278369"/>
                <a:gd name="connsiteX2" fmla="*/ 10163 w 288351"/>
                <a:gd name="connsiteY2" fmla="*/ 83787 h 278369"/>
                <a:gd name="connsiteX3" fmla="*/ 101331 w 288351"/>
                <a:gd name="connsiteY3" fmla="*/ 2144 h 278369"/>
                <a:gd name="connsiteX4" fmla="*/ 248288 w 288351"/>
                <a:gd name="connsiteY4" fmla="*/ 33440 h 278369"/>
                <a:gd name="connsiteX5" fmla="*/ 288202 w 288351"/>
                <a:gd name="connsiteY5" fmla="*/ 135494 h 278369"/>
                <a:gd name="connsiteX6" fmla="*/ 262802 w 288351"/>
                <a:gd name="connsiteY6" fmla="*/ 216230 h 278369"/>
                <a:gd name="connsiteX0" fmla="*/ 87362 w 290711"/>
                <a:gd name="connsiteY0" fmla="*/ 278369 h 278369"/>
                <a:gd name="connsiteX1" fmla="*/ 12976 w 290711"/>
                <a:gd name="connsiteY1" fmla="*/ 217137 h 278369"/>
                <a:gd name="connsiteX2" fmla="*/ 12523 w 290711"/>
                <a:gd name="connsiteY2" fmla="*/ 83787 h 278369"/>
                <a:gd name="connsiteX3" fmla="*/ 103691 w 290711"/>
                <a:gd name="connsiteY3" fmla="*/ 2144 h 278369"/>
                <a:gd name="connsiteX4" fmla="*/ 250648 w 290711"/>
                <a:gd name="connsiteY4" fmla="*/ 33440 h 278369"/>
                <a:gd name="connsiteX5" fmla="*/ 290562 w 290711"/>
                <a:gd name="connsiteY5" fmla="*/ 135494 h 278369"/>
                <a:gd name="connsiteX6" fmla="*/ 265162 w 290711"/>
                <a:gd name="connsiteY6" fmla="*/ 216230 h 278369"/>
                <a:gd name="connsiteX0" fmla="*/ 91727 w 288726"/>
                <a:gd name="connsiteY0" fmla="*/ 281544 h 281544"/>
                <a:gd name="connsiteX1" fmla="*/ 10991 w 288726"/>
                <a:gd name="connsiteY1" fmla="*/ 217137 h 281544"/>
                <a:gd name="connsiteX2" fmla="*/ 10538 w 288726"/>
                <a:gd name="connsiteY2" fmla="*/ 83787 h 281544"/>
                <a:gd name="connsiteX3" fmla="*/ 101706 w 288726"/>
                <a:gd name="connsiteY3" fmla="*/ 2144 h 281544"/>
                <a:gd name="connsiteX4" fmla="*/ 248663 w 288726"/>
                <a:gd name="connsiteY4" fmla="*/ 33440 h 281544"/>
                <a:gd name="connsiteX5" fmla="*/ 288577 w 288726"/>
                <a:gd name="connsiteY5" fmla="*/ 135494 h 281544"/>
                <a:gd name="connsiteX6" fmla="*/ 263177 w 288726"/>
                <a:gd name="connsiteY6" fmla="*/ 216230 h 281544"/>
                <a:gd name="connsiteX0" fmla="*/ 90147 w 287146"/>
                <a:gd name="connsiteY0" fmla="*/ 281544 h 281544"/>
                <a:gd name="connsiteX1" fmla="*/ 12586 w 287146"/>
                <a:gd name="connsiteY1" fmla="*/ 204437 h 281544"/>
                <a:gd name="connsiteX2" fmla="*/ 8958 w 287146"/>
                <a:gd name="connsiteY2" fmla="*/ 83787 h 281544"/>
                <a:gd name="connsiteX3" fmla="*/ 100126 w 287146"/>
                <a:gd name="connsiteY3" fmla="*/ 2144 h 281544"/>
                <a:gd name="connsiteX4" fmla="*/ 247083 w 287146"/>
                <a:gd name="connsiteY4" fmla="*/ 33440 h 281544"/>
                <a:gd name="connsiteX5" fmla="*/ 286997 w 287146"/>
                <a:gd name="connsiteY5" fmla="*/ 135494 h 281544"/>
                <a:gd name="connsiteX6" fmla="*/ 261597 w 287146"/>
                <a:gd name="connsiteY6" fmla="*/ 216230 h 281544"/>
                <a:gd name="connsiteX0" fmla="*/ 90147 w 286997"/>
                <a:gd name="connsiteY0" fmla="*/ 281544 h 281544"/>
                <a:gd name="connsiteX1" fmla="*/ 12586 w 286997"/>
                <a:gd name="connsiteY1" fmla="*/ 204437 h 281544"/>
                <a:gd name="connsiteX2" fmla="*/ 8958 w 286997"/>
                <a:gd name="connsiteY2" fmla="*/ 83787 h 281544"/>
                <a:gd name="connsiteX3" fmla="*/ 100126 w 286997"/>
                <a:gd name="connsiteY3" fmla="*/ 2144 h 281544"/>
                <a:gd name="connsiteX4" fmla="*/ 247083 w 286997"/>
                <a:gd name="connsiteY4" fmla="*/ 33440 h 281544"/>
                <a:gd name="connsiteX5" fmla="*/ 286997 w 286997"/>
                <a:gd name="connsiteY5" fmla="*/ 135494 h 281544"/>
                <a:gd name="connsiteX0" fmla="*/ 90147 w 293793"/>
                <a:gd name="connsiteY0" fmla="*/ 281113 h 281113"/>
                <a:gd name="connsiteX1" fmla="*/ 12586 w 293793"/>
                <a:gd name="connsiteY1" fmla="*/ 204006 h 281113"/>
                <a:gd name="connsiteX2" fmla="*/ 8958 w 293793"/>
                <a:gd name="connsiteY2" fmla="*/ 83356 h 281113"/>
                <a:gd name="connsiteX3" fmla="*/ 100126 w 293793"/>
                <a:gd name="connsiteY3" fmla="*/ 1713 h 281113"/>
                <a:gd name="connsiteX4" fmla="*/ 247083 w 293793"/>
                <a:gd name="connsiteY4" fmla="*/ 33009 h 281113"/>
                <a:gd name="connsiteX5" fmla="*/ 293793 w 293793"/>
                <a:gd name="connsiteY5" fmla="*/ 93638 h 281113"/>
                <a:gd name="connsiteX0" fmla="*/ 4508 w 318740"/>
                <a:gd name="connsiteY0" fmla="*/ 288859 h 288859"/>
                <a:gd name="connsiteX1" fmla="*/ 37533 w 318740"/>
                <a:gd name="connsiteY1" fmla="*/ 204006 h 288859"/>
                <a:gd name="connsiteX2" fmla="*/ 33905 w 318740"/>
                <a:gd name="connsiteY2" fmla="*/ 83356 h 288859"/>
                <a:gd name="connsiteX3" fmla="*/ 125073 w 318740"/>
                <a:gd name="connsiteY3" fmla="*/ 1713 h 288859"/>
                <a:gd name="connsiteX4" fmla="*/ 272030 w 318740"/>
                <a:gd name="connsiteY4" fmla="*/ 33009 h 288859"/>
                <a:gd name="connsiteX5" fmla="*/ 318740 w 318740"/>
                <a:gd name="connsiteY5" fmla="*/ 93638 h 288859"/>
                <a:gd name="connsiteX0" fmla="*/ 8820 w 323052"/>
                <a:gd name="connsiteY0" fmla="*/ 288859 h 288859"/>
                <a:gd name="connsiteX1" fmla="*/ 11672 w 323052"/>
                <a:gd name="connsiteY1" fmla="*/ 206726 h 288859"/>
                <a:gd name="connsiteX2" fmla="*/ 38217 w 323052"/>
                <a:gd name="connsiteY2" fmla="*/ 83356 h 288859"/>
                <a:gd name="connsiteX3" fmla="*/ 129385 w 323052"/>
                <a:gd name="connsiteY3" fmla="*/ 1713 h 288859"/>
                <a:gd name="connsiteX4" fmla="*/ 276342 w 323052"/>
                <a:gd name="connsiteY4" fmla="*/ 33009 h 288859"/>
                <a:gd name="connsiteX5" fmla="*/ 323052 w 323052"/>
                <a:gd name="connsiteY5" fmla="*/ 93638 h 288859"/>
                <a:gd name="connsiteX0" fmla="*/ 9329 w 323561"/>
                <a:gd name="connsiteY0" fmla="*/ 290778 h 290778"/>
                <a:gd name="connsiteX1" fmla="*/ 12181 w 323561"/>
                <a:gd name="connsiteY1" fmla="*/ 208645 h 290778"/>
                <a:gd name="connsiteX2" fmla="*/ 51411 w 323561"/>
                <a:gd name="connsiteY2" fmla="*/ 119001 h 290778"/>
                <a:gd name="connsiteX3" fmla="*/ 129894 w 323561"/>
                <a:gd name="connsiteY3" fmla="*/ 3632 h 290778"/>
                <a:gd name="connsiteX4" fmla="*/ 276851 w 323561"/>
                <a:gd name="connsiteY4" fmla="*/ 34928 h 290778"/>
                <a:gd name="connsiteX5" fmla="*/ 323561 w 323561"/>
                <a:gd name="connsiteY5" fmla="*/ 95557 h 290778"/>
                <a:gd name="connsiteX0" fmla="*/ 9329 w 323561"/>
                <a:gd name="connsiteY0" fmla="*/ 261670 h 261670"/>
                <a:gd name="connsiteX1" fmla="*/ 12181 w 323561"/>
                <a:gd name="connsiteY1" fmla="*/ 179537 h 261670"/>
                <a:gd name="connsiteX2" fmla="*/ 51411 w 323561"/>
                <a:gd name="connsiteY2" fmla="*/ 89893 h 261670"/>
                <a:gd name="connsiteX3" fmla="*/ 159234 w 323561"/>
                <a:gd name="connsiteY3" fmla="*/ 11941 h 261670"/>
                <a:gd name="connsiteX4" fmla="*/ 276851 w 323561"/>
                <a:gd name="connsiteY4" fmla="*/ 5820 h 261670"/>
                <a:gd name="connsiteX5" fmla="*/ 323561 w 323561"/>
                <a:gd name="connsiteY5" fmla="*/ 66449 h 261670"/>
                <a:gd name="connsiteX0" fmla="*/ 9329 w 323561"/>
                <a:gd name="connsiteY0" fmla="*/ 259945 h 259945"/>
                <a:gd name="connsiteX1" fmla="*/ 12181 w 323561"/>
                <a:gd name="connsiteY1" fmla="*/ 177812 h 259945"/>
                <a:gd name="connsiteX2" fmla="*/ 51411 w 323561"/>
                <a:gd name="connsiteY2" fmla="*/ 88168 h 259945"/>
                <a:gd name="connsiteX3" fmla="*/ 159234 w 323561"/>
                <a:gd name="connsiteY3" fmla="*/ 10216 h 259945"/>
                <a:gd name="connsiteX4" fmla="*/ 246679 w 323561"/>
                <a:gd name="connsiteY4" fmla="*/ 6814 h 259945"/>
                <a:gd name="connsiteX5" fmla="*/ 323561 w 323561"/>
                <a:gd name="connsiteY5" fmla="*/ 64724 h 259945"/>
                <a:gd name="connsiteX0" fmla="*/ 9329 w 323561"/>
                <a:gd name="connsiteY0" fmla="*/ 254829 h 254829"/>
                <a:gd name="connsiteX1" fmla="*/ 12181 w 323561"/>
                <a:gd name="connsiteY1" fmla="*/ 172696 h 254829"/>
                <a:gd name="connsiteX2" fmla="*/ 51411 w 323561"/>
                <a:gd name="connsiteY2" fmla="*/ 83052 h 254829"/>
                <a:gd name="connsiteX3" fmla="*/ 142164 w 323561"/>
                <a:gd name="connsiteY3" fmla="*/ 21477 h 254829"/>
                <a:gd name="connsiteX4" fmla="*/ 246679 w 323561"/>
                <a:gd name="connsiteY4" fmla="*/ 1698 h 254829"/>
                <a:gd name="connsiteX5" fmla="*/ 323561 w 323561"/>
                <a:gd name="connsiteY5" fmla="*/ 59608 h 254829"/>
                <a:gd name="connsiteX0" fmla="*/ 9329 w 323561"/>
                <a:gd name="connsiteY0" fmla="*/ 256287 h 256287"/>
                <a:gd name="connsiteX1" fmla="*/ 12181 w 323561"/>
                <a:gd name="connsiteY1" fmla="*/ 174154 h 256287"/>
                <a:gd name="connsiteX2" fmla="*/ 51411 w 323561"/>
                <a:gd name="connsiteY2" fmla="*/ 84510 h 256287"/>
                <a:gd name="connsiteX3" fmla="*/ 122234 w 323561"/>
                <a:gd name="connsiteY3" fmla="*/ 15830 h 256287"/>
                <a:gd name="connsiteX4" fmla="*/ 246679 w 323561"/>
                <a:gd name="connsiteY4" fmla="*/ 3156 h 256287"/>
                <a:gd name="connsiteX5" fmla="*/ 323561 w 323561"/>
                <a:gd name="connsiteY5" fmla="*/ 61066 h 256287"/>
                <a:gd name="connsiteX0" fmla="*/ 9329 w 323561"/>
                <a:gd name="connsiteY0" fmla="*/ 259728 h 259728"/>
                <a:gd name="connsiteX1" fmla="*/ 12181 w 323561"/>
                <a:gd name="connsiteY1" fmla="*/ 177595 h 259728"/>
                <a:gd name="connsiteX2" fmla="*/ 51411 w 323561"/>
                <a:gd name="connsiteY2" fmla="*/ 87951 h 259728"/>
                <a:gd name="connsiteX3" fmla="*/ 122234 w 323561"/>
                <a:gd name="connsiteY3" fmla="*/ 19271 h 259728"/>
                <a:gd name="connsiteX4" fmla="*/ 246679 w 323561"/>
                <a:gd name="connsiteY4" fmla="*/ 6597 h 259728"/>
                <a:gd name="connsiteX5" fmla="*/ 323561 w 323561"/>
                <a:gd name="connsiteY5" fmla="*/ 64507 h 259728"/>
                <a:gd name="connsiteX0" fmla="*/ 9329 w 323561"/>
                <a:gd name="connsiteY0" fmla="*/ 259444 h 259444"/>
                <a:gd name="connsiteX1" fmla="*/ 12181 w 323561"/>
                <a:gd name="connsiteY1" fmla="*/ 177311 h 259444"/>
                <a:gd name="connsiteX2" fmla="*/ 51411 w 323561"/>
                <a:gd name="connsiteY2" fmla="*/ 87667 h 259444"/>
                <a:gd name="connsiteX3" fmla="*/ 122234 w 323561"/>
                <a:gd name="connsiteY3" fmla="*/ 18987 h 259444"/>
                <a:gd name="connsiteX4" fmla="*/ 230023 w 323561"/>
                <a:gd name="connsiteY4" fmla="*/ 2622 h 259444"/>
                <a:gd name="connsiteX5" fmla="*/ 323561 w 323561"/>
                <a:gd name="connsiteY5" fmla="*/ 64223 h 259444"/>
                <a:gd name="connsiteX0" fmla="*/ 8374 w 322606"/>
                <a:gd name="connsiteY0" fmla="*/ 259444 h 259444"/>
                <a:gd name="connsiteX1" fmla="*/ 14780 w 322606"/>
                <a:gd name="connsiteY1" fmla="*/ 167346 h 259444"/>
                <a:gd name="connsiteX2" fmla="*/ 50456 w 322606"/>
                <a:gd name="connsiteY2" fmla="*/ 87667 h 259444"/>
                <a:gd name="connsiteX3" fmla="*/ 121279 w 322606"/>
                <a:gd name="connsiteY3" fmla="*/ 18987 h 259444"/>
                <a:gd name="connsiteX4" fmla="*/ 229068 w 322606"/>
                <a:gd name="connsiteY4" fmla="*/ 2622 h 259444"/>
                <a:gd name="connsiteX5" fmla="*/ 322606 w 322606"/>
                <a:gd name="connsiteY5" fmla="*/ 64223 h 259444"/>
                <a:gd name="connsiteX0" fmla="*/ 8144 w 322376"/>
                <a:gd name="connsiteY0" fmla="*/ 259441 h 259441"/>
                <a:gd name="connsiteX1" fmla="*/ 14550 w 322376"/>
                <a:gd name="connsiteY1" fmla="*/ 167343 h 259441"/>
                <a:gd name="connsiteX2" fmla="*/ 43537 w 322376"/>
                <a:gd name="connsiteY2" fmla="*/ 87526 h 259441"/>
                <a:gd name="connsiteX3" fmla="*/ 121049 w 322376"/>
                <a:gd name="connsiteY3" fmla="*/ 18984 h 259441"/>
                <a:gd name="connsiteX4" fmla="*/ 228838 w 322376"/>
                <a:gd name="connsiteY4" fmla="*/ 2619 h 259441"/>
                <a:gd name="connsiteX5" fmla="*/ 322376 w 322376"/>
                <a:gd name="connsiteY5" fmla="*/ 64220 h 259441"/>
                <a:gd name="connsiteX0" fmla="*/ 11266 w 325498"/>
                <a:gd name="connsiteY0" fmla="*/ 259441 h 259441"/>
                <a:gd name="connsiteX1" fmla="*/ 7706 w 325498"/>
                <a:gd name="connsiteY1" fmla="*/ 163790 h 259441"/>
                <a:gd name="connsiteX2" fmla="*/ 46659 w 325498"/>
                <a:gd name="connsiteY2" fmla="*/ 87526 h 259441"/>
                <a:gd name="connsiteX3" fmla="*/ 124171 w 325498"/>
                <a:gd name="connsiteY3" fmla="*/ 18984 h 259441"/>
                <a:gd name="connsiteX4" fmla="*/ 231960 w 325498"/>
                <a:gd name="connsiteY4" fmla="*/ 2619 h 259441"/>
                <a:gd name="connsiteX5" fmla="*/ 325498 w 325498"/>
                <a:gd name="connsiteY5" fmla="*/ 64220 h 259441"/>
                <a:gd name="connsiteX0" fmla="*/ 8489 w 332686"/>
                <a:gd name="connsiteY0" fmla="*/ 255887 h 255887"/>
                <a:gd name="connsiteX1" fmla="*/ 14894 w 332686"/>
                <a:gd name="connsiteY1" fmla="*/ 163790 h 255887"/>
                <a:gd name="connsiteX2" fmla="*/ 53847 w 332686"/>
                <a:gd name="connsiteY2" fmla="*/ 87526 h 255887"/>
                <a:gd name="connsiteX3" fmla="*/ 131359 w 332686"/>
                <a:gd name="connsiteY3" fmla="*/ 18984 h 255887"/>
                <a:gd name="connsiteX4" fmla="*/ 239148 w 332686"/>
                <a:gd name="connsiteY4" fmla="*/ 2619 h 255887"/>
                <a:gd name="connsiteX5" fmla="*/ 332686 w 332686"/>
                <a:gd name="connsiteY5" fmla="*/ 64220 h 255887"/>
                <a:gd name="connsiteX0" fmla="*/ 8489 w 332686"/>
                <a:gd name="connsiteY0" fmla="*/ 255887 h 255887"/>
                <a:gd name="connsiteX1" fmla="*/ 14894 w 332686"/>
                <a:gd name="connsiteY1" fmla="*/ 163790 h 255887"/>
                <a:gd name="connsiteX2" fmla="*/ 53847 w 332686"/>
                <a:gd name="connsiteY2" fmla="*/ 87526 h 255887"/>
                <a:gd name="connsiteX3" fmla="*/ 131359 w 332686"/>
                <a:gd name="connsiteY3" fmla="*/ 18984 h 255887"/>
                <a:gd name="connsiteX4" fmla="*/ 239148 w 332686"/>
                <a:gd name="connsiteY4" fmla="*/ 2619 h 255887"/>
                <a:gd name="connsiteX5" fmla="*/ 332686 w 332686"/>
                <a:gd name="connsiteY5" fmla="*/ 64220 h 255887"/>
                <a:gd name="connsiteX0" fmla="*/ 1778 w 325975"/>
                <a:gd name="connsiteY0" fmla="*/ 255887 h 255887"/>
                <a:gd name="connsiteX1" fmla="*/ 8183 w 325975"/>
                <a:gd name="connsiteY1" fmla="*/ 163790 h 255887"/>
                <a:gd name="connsiteX2" fmla="*/ 47136 w 325975"/>
                <a:gd name="connsiteY2" fmla="*/ 87526 h 255887"/>
                <a:gd name="connsiteX3" fmla="*/ 124648 w 325975"/>
                <a:gd name="connsiteY3" fmla="*/ 18984 h 255887"/>
                <a:gd name="connsiteX4" fmla="*/ 232437 w 325975"/>
                <a:gd name="connsiteY4" fmla="*/ 2619 h 255887"/>
                <a:gd name="connsiteX5" fmla="*/ 325975 w 325975"/>
                <a:gd name="connsiteY5" fmla="*/ 64220 h 255887"/>
                <a:gd name="connsiteX0" fmla="*/ 1467 w 327562"/>
                <a:gd name="connsiteY0" fmla="*/ 245259 h 245259"/>
                <a:gd name="connsiteX1" fmla="*/ 9770 w 327562"/>
                <a:gd name="connsiteY1" fmla="*/ 163790 h 245259"/>
                <a:gd name="connsiteX2" fmla="*/ 48723 w 327562"/>
                <a:gd name="connsiteY2" fmla="*/ 87526 h 245259"/>
                <a:gd name="connsiteX3" fmla="*/ 126235 w 327562"/>
                <a:gd name="connsiteY3" fmla="*/ 18984 h 245259"/>
                <a:gd name="connsiteX4" fmla="*/ 234024 w 327562"/>
                <a:gd name="connsiteY4" fmla="*/ 2619 h 245259"/>
                <a:gd name="connsiteX5" fmla="*/ 327562 w 327562"/>
                <a:gd name="connsiteY5" fmla="*/ 64220 h 245259"/>
                <a:gd name="connsiteX0" fmla="*/ 1761 w 326047"/>
                <a:gd name="connsiteY0" fmla="*/ 260121 h 260121"/>
                <a:gd name="connsiteX1" fmla="*/ 8255 w 326047"/>
                <a:gd name="connsiteY1" fmla="*/ 163790 h 260121"/>
                <a:gd name="connsiteX2" fmla="*/ 47208 w 326047"/>
                <a:gd name="connsiteY2" fmla="*/ 87526 h 260121"/>
                <a:gd name="connsiteX3" fmla="*/ 124720 w 326047"/>
                <a:gd name="connsiteY3" fmla="*/ 18984 h 260121"/>
                <a:gd name="connsiteX4" fmla="*/ 232509 w 326047"/>
                <a:gd name="connsiteY4" fmla="*/ 2619 h 260121"/>
                <a:gd name="connsiteX5" fmla="*/ 326047 w 326047"/>
                <a:gd name="connsiteY5" fmla="*/ 64220 h 260121"/>
                <a:gd name="connsiteX0" fmla="*/ 1761 w 353604"/>
                <a:gd name="connsiteY0" fmla="*/ 259296 h 259296"/>
                <a:gd name="connsiteX1" fmla="*/ 8255 w 353604"/>
                <a:gd name="connsiteY1" fmla="*/ 162965 h 259296"/>
                <a:gd name="connsiteX2" fmla="*/ 47208 w 353604"/>
                <a:gd name="connsiteY2" fmla="*/ 86701 h 259296"/>
                <a:gd name="connsiteX3" fmla="*/ 124720 w 353604"/>
                <a:gd name="connsiteY3" fmla="*/ 18159 h 259296"/>
                <a:gd name="connsiteX4" fmla="*/ 232509 w 353604"/>
                <a:gd name="connsiteY4" fmla="*/ 1794 h 259296"/>
                <a:gd name="connsiteX5" fmla="*/ 353604 w 353604"/>
                <a:gd name="connsiteY5" fmla="*/ 51305 h 259296"/>
                <a:gd name="connsiteX0" fmla="*/ 1761 w 353604"/>
                <a:gd name="connsiteY0" fmla="*/ 259296 h 259296"/>
                <a:gd name="connsiteX1" fmla="*/ 8255 w 353604"/>
                <a:gd name="connsiteY1" fmla="*/ 162965 h 259296"/>
                <a:gd name="connsiteX2" fmla="*/ 47208 w 353604"/>
                <a:gd name="connsiteY2" fmla="*/ 86701 h 259296"/>
                <a:gd name="connsiteX3" fmla="*/ 124720 w 353604"/>
                <a:gd name="connsiteY3" fmla="*/ 18159 h 259296"/>
                <a:gd name="connsiteX4" fmla="*/ 232509 w 353604"/>
                <a:gd name="connsiteY4" fmla="*/ 1794 h 259296"/>
                <a:gd name="connsiteX5" fmla="*/ 353604 w 353604"/>
                <a:gd name="connsiteY5" fmla="*/ 51305 h 259296"/>
                <a:gd name="connsiteX0" fmla="*/ 1761 w 353604"/>
                <a:gd name="connsiteY0" fmla="*/ 259296 h 259296"/>
                <a:gd name="connsiteX1" fmla="*/ 8255 w 353604"/>
                <a:gd name="connsiteY1" fmla="*/ 162965 h 259296"/>
                <a:gd name="connsiteX2" fmla="*/ 47208 w 353604"/>
                <a:gd name="connsiteY2" fmla="*/ 86701 h 259296"/>
                <a:gd name="connsiteX3" fmla="*/ 124720 w 353604"/>
                <a:gd name="connsiteY3" fmla="*/ 18159 h 259296"/>
                <a:gd name="connsiteX4" fmla="*/ 232509 w 353604"/>
                <a:gd name="connsiteY4" fmla="*/ 1794 h 259296"/>
                <a:gd name="connsiteX5" fmla="*/ 353604 w 353604"/>
                <a:gd name="connsiteY5" fmla="*/ 51305 h 259296"/>
                <a:gd name="connsiteX0" fmla="*/ 1761 w 353604"/>
                <a:gd name="connsiteY0" fmla="*/ 259296 h 259296"/>
                <a:gd name="connsiteX1" fmla="*/ 8255 w 353604"/>
                <a:gd name="connsiteY1" fmla="*/ 162965 h 259296"/>
                <a:gd name="connsiteX2" fmla="*/ 47208 w 353604"/>
                <a:gd name="connsiteY2" fmla="*/ 86701 h 259296"/>
                <a:gd name="connsiteX3" fmla="*/ 124720 w 353604"/>
                <a:gd name="connsiteY3" fmla="*/ 18159 h 259296"/>
                <a:gd name="connsiteX4" fmla="*/ 232509 w 353604"/>
                <a:gd name="connsiteY4" fmla="*/ 1794 h 259296"/>
                <a:gd name="connsiteX5" fmla="*/ 353604 w 353604"/>
                <a:gd name="connsiteY5" fmla="*/ 51305 h 259296"/>
                <a:gd name="connsiteX0" fmla="*/ 1761 w 353604"/>
                <a:gd name="connsiteY0" fmla="*/ 257724 h 257724"/>
                <a:gd name="connsiteX1" fmla="*/ 8255 w 353604"/>
                <a:gd name="connsiteY1" fmla="*/ 161393 h 257724"/>
                <a:gd name="connsiteX2" fmla="*/ 47208 w 353604"/>
                <a:gd name="connsiteY2" fmla="*/ 85129 h 257724"/>
                <a:gd name="connsiteX3" fmla="*/ 124720 w 353604"/>
                <a:gd name="connsiteY3" fmla="*/ 16587 h 257724"/>
                <a:gd name="connsiteX4" fmla="*/ 221442 w 353604"/>
                <a:gd name="connsiteY4" fmla="*/ 2001 h 257724"/>
                <a:gd name="connsiteX5" fmla="*/ 353604 w 353604"/>
                <a:gd name="connsiteY5" fmla="*/ 49733 h 257724"/>
                <a:gd name="connsiteX0" fmla="*/ 1761 w 353604"/>
                <a:gd name="connsiteY0" fmla="*/ 256428 h 256428"/>
                <a:gd name="connsiteX1" fmla="*/ 8255 w 353604"/>
                <a:gd name="connsiteY1" fmla="*/ 160097 h 256428"/>
                <a:gd name="connsiteX2" fmla="*/ 47208 w 353604"/>
                <a:gd name="connsiteY2" fmla="*/ 83833 h 256428"/>
                <a:gd name="connsiteX3" fmla="*/ 120805 w 353604"/>
                <a:gd name="connsiteY3" fmla="*/ 73634 h 256428"/>
                <a:gd name="connsiteX4" fmla="*/ 221442 w 353604"/>
                <a:gd name="connsiteY4" fmla="*/ 705 h 256428"/>
                <a:gd name="connsiteX5" fmla="*/ 353604 w 353604"/>
                <a:gd name="connsiteY5" fmla="*/ 48437 h 256428"/>
                <a:gd name="connsiteX0" fmla="*/ 1780 w 353623"/>
                <a:gd name="connsiteY0" fmla="*/ 256428 h 256428"/>
                <a:gd name="connsiteX1" fmla="*/ 8274 w 353623"/>
                <a:gd name="connsiteY1" fmla="*/ 160097 h 256428"/>
                <a:gd name="connsiteX2" fmla="*/ 47839 w 353623"/>
                <a:gd name="connsiteY2" fmla="*/ 140998 h 256428"/>
                <a:gd name="connsiteX3" fmla="*/ 120824 w 353623"/>
                <a:gd name="connsiteY3" fmla="*/ 73634 h 256428"/>
                <a:gd name="connsiteX4" fmla="*/ 221461 w 353623"/>
                <a:gd name="connsiteY4" fmla="*/ 705 h 256428"/>
                <a:gd name="connsiteX5" fmla="*/ 353623 w 353623"/>
                <a:gd name="connsiteY5" fmla="*/ 48437 h 256428"/>
                <a:gd name="connsiteX0" fmla="*/ 334 w 386913"/>
                <a:gd name="connsiteY0" fmla="*/ 248933 h 248933"/>
                <a:gd name="connsiteX1" fmla="*/ 41564 w 386913"/>
                <a:gd name="connsiteY1" fmla="*/ 160097 h 248933"/>
                <a:gd name="connsiteX2" fmla="*/ 81129 w 386913"/>
                <a:gd name="connsiteY2" fmla="*/ 140998 h 248933"/>
                <a:gd name="connsiteX3" fmla="*/ 154114 w 386913"/>
                <a:gd name="connsiteY3" fmla="*/ 73634 h 248933"/>
                <a:gd name="connsiteX4" fmla="*/ 254751 w 386913"/>
                <a:gd name="connsiteY4" fmla="*/ 705 h 248933"/>
                <a:gd name="connsiteX5" fmla="*/ 386913 w 386913"/>
                <a:gd name="connsiteY5" fmla="*/ 48437 h 248933"/>
                <a:gd name="connsiteX0" fmla="*/ 266 w 386845"/>
                <a:gd name="connsiteY0" fmla="*/ 248933 h 248933"/>
                <a:gd name="connsiteX1" fmla="*/ 50587 w 386845"/>
                <a:gd name="connsiteY1" fmla="*/ 177574 h 248933"/>
                <a:gd name="connsiteX2" fmla="*/ 81061 w 386845"/>
                <a:gd name="connsiteY2" fmla="*/ 140998 h 248933"/>
                <a:gd name="connsiteX3" fmla="*/ 154046 w 386845"/>
                <a:gd name="connsiteY3" fmla="*/ 73634 h 248933"/>
                <a:gd name="connsiteX4" fmla="*/ 254683 w 386845"/>
                <a:gd name="connsiteY4" fmla="*/ 705 h 248933"/>
                <a:gd name="connsiteX5" fmla="*/ 386845 w 386845"/>
                <a:gd name="connsiteY5" fmla="*/ 48437 h 248933"/>
                <a:gd name="connsiteX0" fmla="*/ 295 w 386874"/>
                <a:gd name="connsiteY0" fmla="*/ 248933 h 248933"/>
                <a:gd name="connsiteX1" fmla="*/ 50616 w 386874"/>
                <a:gd name="connsiteY1" fmla="*/ 177574 h 248933"/>
                <a:gd name="connsiteX2" fmla="*/ 108711 w 386874"/>
                <a:gd name="connsiteY2" fmla="*/ 111760 h 248933"/>
                <a:gd name="connsiteX3" fmla="*/ 154075 w 386874"/>
                <a:gd name="connsiteY3" fmla="*/ 73634 h 248933"/>
                <a:gd name="connsiteX4" fmla="*/ 254712 w 386874"/>
                <a:gd name="connsiteY4" fmla="*/ 705 h 248933"/>
                <a:gd name="connsiteX5" fmla="*/ 386874 w 386874"/>
                <a:gd name="connsiteY5" fmla="*/ 48437 h 248933"/>
                <a:gd name="connsiteX0" fmla="*/ 415 w 373432"/>
                <a:gd name="connsiteY0" fmla="*/ 235481 h 235481"/>
                <a:gd name="connsiteX1" fmla="*/ 37174 w 373432"/>
                <a:gd name="connsiteY1" fmla="*/ 177574 h 235481"/>
                <a:gd name="connsiteX2" fmla="*/ 95269 w 373432"/>
                <a:gd name="connsiteY2" fmla="*/ 111760 h 235481"/>
                <a:gd name="connsiteX3" fmla="*/ 140633 w 373432"/>
                <a:gd name="connsiteY3" fmla="*/ 73634 h 235481"/>
                <a:gd name="connsiteX4" fmla="*/ 241270 w 373432"/>
                <a:gd name="connsiteY4" fmla="*/ 705 h 235481"/>
                <a:gd name="connsiteX5" fmla="*/ 373432 w 373432"/>
                <a:gd name="connsiteY5" fmla="*/ 48437 h 235481"/>
                <a:gd name="connsiteX0" fmla="*/ 415 w 373432"/>
                <a:gd name="connsiteY0" fmla="*/ 235481 h 235481"/>
                <a:gd name="connsiteX1" fmla="*/ 37174 w 373432"/>
                <a:gd name="connsiteY1" fmla="*/ 177574 h 235481"/>
                <a:gd name="connsiteX2" fmla="*/ 95269 w 373432"/>
                <a:gd name="connsiteY2" fmla="*/ 111760 h 235481"/>
                <a:gd name="connsiteX3" fmla="*/ 140633 w 373432"/>
                <a:gd name="connsiteY3" fmla="*/ 73634 h 235481"/>
                <a:gd name="connsiteX4" fmla="*/ 241270 w 373432"/>
                <a:gd name="connsiteY4" fmla="*/ 705 h 235481"/>
                <a:gd name="connsiteX5" fmla="*/ 373432 w 373432"/>
                <a:gd name="connsiteY5" fmla="*/ 48437 h 235481"/>
                <a:gd name="connsiteX0" fmla="*/ 0 w 373017"/>
                <a:gd name="connsiteY0" fmla="*/ 235481 h 235481"/>
                <a:gd name="connsiteX1" fmla="*/ 36759 w 373017"/>
                <a:gd name="connsiteY1" fmla="*/ 177574 h 235481"/>
                <a:gd name="connsiteX2" fmla="*/ 94854 w 373017"/>
                <a:gd name="connsiteY2" fmla="*/ 111760 h 235481"/>
                <a:gd name="connsiteX3" fmla="*/ 140218 w 373017"/>
                <a:gd name="connsiteY3" fmla="*/ 73634 h 235481"/>
                <a:gd name="connsiteX4" fmla="*/ 240855 w 373017"/>
                <a:gd name="connsiteY4" fmla="*/ 705 h 235481"/>
                <a:gd name="connsiteX5" fmla="*/ 373017 w 373017"/>
                <a:gd name="connsiteY5" fmla="*/ 48437 h 235481"/>
                <a:gd name="connsiteX0" fmla="*/ 0 w 373017"/>
                <a:gd name="connsiteY0" fmla="*/ 234847 h 234847"/>
                <a:gd name="connsiteX1" fmla="*/ 36759 w 373017"/>
                <a:gd name="connsiteY1" fmla="*/ 176940 h 234847"/>
                <a:gd name="connsiteX2" fmla="*/ 94854 w 373017"/>
                <a:gd name="connsiteY2" fmla="*/ 111126 h 234847"/>
                <a:gd name="connsiteX3" fmla="*/ 152762 w 373017"/>
                <a:gd name="connsiteY3" fmla="*/ 54301 h 234847"/>
                <a:gd name="connsiteX4" fmla="*/ 240855 w 373017"/>
                <a:gd name="connsiteY4" fmla="*/ 71 h 234847"/>
                <a:gd name="connsiteX5" fmla="*/ 373017 w 373017"/>
                <a:gd name="connsiteY5" fmla="*/ 47803 h 234847"/>
                <a:gd name="connsiteX0" fmla="*/ 0 w 373017"/>
                <a:gd name="connsiteY0" fmla="*/ 212758 h 212758"/>
                <a:gd name="connsiteX1" fmla="*/ 36759 w 373017"/>
                <a:gd name="connsiteY1" fmla="*/ 154851 h 212758"/>
                <a:gd name="connsiteX2" fmla="*/ 94854 w 373017"/>
                <a:gd name="connsiteY2" fmla="*/ 89037 h 212758"/>
                <a:gd name="connsiteX3" fmla="*/ 152762 w 373017"/>
                <a:gd name="connsiteY3" fmla="*/ 32212 h 212758"/>
                <a:gd name="connsiteX4" fmla="*/ 233452 w 373017"/>
                <a:gd name="connsiteY4" fmla="*/ 3569 h 212758"/>
                <a:gd name="connsiteX5" fmla="*/ 373017 w 373017"/>
                <a:gd name="connsiteY5" fmla="*/ 25714 h 212758"/>
                <a:gd name="connsiteX0" fmla="*/ 0 w 373017"/>
                <a:gd name="connsiteY0" fmla="*/ 214350 h 214350"/>
                <a:gd name="connsiteX1" fmla="*/ 36759 w 373017"/>
                <a:gd name="connsiteY1" fmla="*/ 156443 h 214350"/>
                <a:gd name="connsiteX2" fmla="*/ 94854 w 373017"/>
                <a:gd name="connsiteY2" fmla="*/ 90629 h 214350"/>
                <a:gd name="connsiteX3" fmla="*/ 139132 w 373017"/>
                <a:gd name="connsiteY3" fmla="*/ 56707 h 214350"/>
                <a:gd name="connsiteX4" fmla="*/ 233452 w 373017"/>
                <a:gd name="connsiteY4" fmla="*/ 5161 h 214350"/>
                <a:gd name="connsiteX5" fmla="*/ 373017 w 373017"/>
                <a:gd name="connsiteY5" fmla="*/ 27306 h 214350"/>
                <a:gd name="connsiteX0" fmla="*/ 0 w 382871"/>
                <a:gd name="connsiteY0" fmla="*/ 197309 h 197309"/>
                <a:gd name="connsiteX1" fmla="*/ 46613 w 382871"/>
                <a:gd name="connsiteY1" fmla="*/ 156443 h 197309"/>
                <a:gd name="connsiteX2" fmla="*/ 104708 w 382871"/>
                <a:gd name="connsiteY2" fmla="*/ 90629 h 197309"/>
                <a:gd name="connsiteX3" fmla="*/ 148986 w 382871"/>
                <a:gd name="connsiteY3" fmla="*/ 56707 h 197309"/>
                <a:gd name="connsiteX4" fmla="*/ 243306 w 382871"/>
                <a:gd name="connsiteY4" fmla="*/ 5161 h 197309"/>
                <a:gd name="connsiteX5" fmla="*/ 382871 w 382871"/>
                <a:gd name="connsiteY5" fmla="*/ 27306 h 197309"/>
                <a:gd name="connsiteX0" fmla="*/ 0 w 382871"/>
                <a:gd name="connsiteY0" fmla="*/ 197309 h 197309"/>
                <a:gd name="connsiteX1" fmla="*/ 56027 w 382871"/>
                <a:gd name="connsiteY1" fmla="*/ 133323 h 197309"/>
                <a:gd name="connsiteX2" fmla="*/ 104708 w 382871"/>
                <a:gd name="connsiteY2" fmla="*/ 90629 h 197309"/>
                <a:gd name="connsiteX3" fmla="*/ 148986 w 382871"/>
                <a:gd name="connsiteY3" fmla="*/ 56707 h 197309"/>
                <a:gd name="connsiteX4" fmla="*/ 243306 w 382871"/>
                <a:gd name="connsiteY4" fmla="*/ 5161 h 197309"/>
                <a:gd name="connsiteX5" fmla="*/ 382871 w 382871"/>
                <a:gd name="connsiteY5" fmla="*/ 27306 h 197309"/>
                <a:gd name="connsiteX0" fmla="*/ 0 w 382871"/>
                <a:gd name="connsiteY0" fmla="*/ 197309 h 197309"/>
                <a:gd name="connsiteX1" fmla="*/ 104708 w 382871"/>
                <a:gd name="connsiteY1" fmla="*/ 90629 h 197309"/>
                <a:gd name="connsiteX2" fmla="*/ 148986 w 382871"/>
                <a:gd name="connsiteY2" fmla="*/ 56707 h 197309"/>
                <a:gd name="connsiteX3" fmla="*/ 243306 w 382871"/>
                <a:gd name="connsiteY3" fmla="*/ 5161 h 197309"/>
                <a:gd name="connsiteX4" fmla="*/ 382871 w 382871"/>
                <a:gd name="connsiteY4" fmla="*/ 27306 h 197309"/>
                <a:gd name="connsiteX0" fmla="*/ 0 w 382871"/>
                <a:gd name="connsiteY0" fmla="*/ 196368 h 196368"/>
                <a:gd name="connsiteX1" fmla="*/ 104708 w 382871"/>
                <a:gd name="connsiteY1" fmla="*/ 89688 h 196368"/>
                <a:gd name="connsiteX2" fmla="*/ 162223 w 382871"/>
                <a:gd name="connsiteY2" fmla="*/ 42288 h 196368"/>
                <a:gd name="connsiteX3" fmla="*/ 243306 w 382871"/>
                <a:gd name="connsiteY3" fmla="*/ 4220 h 196368"/>
                <a:gd name="connsiteX4" fmla="*/ 382871 w 382871"/>
                <a:gd name="connsiteY4" fmla="*/ 26365 h 196368"/>
                <a:gd name="connsiteX0" fmla="*/ 0 w 382871"/>
                <a:gd name="connsiteY0" fmla="*/ 196368 h 196368"/>
                <a:gd name="connsiteX1" fmla="*/ 91470 w 382871"/>
                <a:gd name="connsiteY1" fmla="*/ 103166 h 196368"/>
                <a:gd name="connsiteX2" fmla="*/ 162223 w 382871"/>
                <a:gd name="connsiteY2" fmla="*/ 42288 h 196368"/>
                <a:gd name="connsiteX3" fmla="*/ 243306 w 382871"/>
                <a:gd name="connsiteY3" fmla="*/ 4220 h 196368"/>
                <a:gd name="connsiteX4" fmla="*/ 382871 w 382871"/>
                <a:gd name="connsiteY4" fmla="*/ 26365 h 196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871" h="196368">
                  <a:moveTo>
                    <a:pt x="0" y="196368"/>
                  </a:moveTo>
                  <a:cubicBezTo>
                    <a:pt x="21814" y="174143"/>
                    <a:pt x="64433" y="128846"/>
                    <a:pt x="91470" y="103166"/>
                  </a:cubicBezTo>
                  <a:cubicBezTo>
                    <a:pt x="118507" y="77486"/>
                    <a:pt x="136917" y="58779"/>
                    <a:pt x="162223" y="42288"/>
                  </a:cubicBezTo>
                  <a:cubicBezTo>
                    <a:pt x="187529" y="25797"/>
                    <a:pt x="206531" y="6874"/>
                    <a:pt x="243306" y="4220"/>
                  </a:cubicBezTo>
                  <a:cubicBezTo>
                    <a:pt x="280081" y="1566"/>
                    <a:pt x="324640" y="-11172"/>
                    <a:pt x="382871" y="26365"/>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rot="1134812" flipV="1">
              <a:off x="3868886" y="6823060"/>
              <a:ext cx="226382" cy="98690"/>
            </a:xfrm>
            <a:custGeom>
              <a:avLst/>
              <a:gdLst>
                <a:gd name="connsiteX0" fmla="*/ 68904 w 302342"/>
                <a:gd name="connsiteY0" fmla="*/ 252889 h 252889"/>
                <a:gd name="connsiteX1" fmla="*/ 19918 w 302342"/>
                <a:gd name="connsiteY1" fmla="*/ 220232 h 252889"/>
                <a:gd name="connsiteX2" fmla="*/ 3590 w 302342"/>
                <a:gd name="connsiteY2" fmla="*/ 105932 h 252889"/>
                <a:gd name="connsiteX3" fmla="*/ 85233 w 302342"/>
                <a:gd name="connsiteY3" fmla="*/ 24289 h 252889"/>
                <a:gd name="connsiteX4" fmla="*/ 232190 w 302342"/>
                <a:gd name="connsiteY4" fmla="*/ 7960 h 252889"/>
                <a:gd name="connsiteX5" fmla="*/ 297504 w 302342"/>
                <a:gd name="connsiteY5" fmla="*/ 138589 h 252889"/>
                <a:gd name="connsiteX6" fmla="*/ 297504 w 302342"/>
                <a:gd name="connsiteY6" fmla="*/ 187575 h 252889"/>
                <a:gd name="connsiteX0" fmla="*/ 68258 w 301696"/>
                <a:gd name="connsiteY0" fmla="*/ 276606 h 276606"/>
                <a:gd name="connsiteX1" fmla="*/ 19272 w 301696"/>
                <a:gd name="connsiteY1" fmla="*/ 243949 h 276606"/>
                <a:gd name="connsiteX2" fmla="*/ 2944 w 301696"/>
                <a:gd name="connsiteY2" fmla="*/ 129649 h 276606"/>
                <a:gd name="connsiteX3" fmla="*/ 75062 w 301696"/>
                <a:gd name="connsiteY3" fmla="*/ 6731 h 276606"/>
                <a:gd name="connsiteX4" fmla="*/ 231544 w 301696"/>
                <a:gd name="connsiteY4" fmla="*/ 31677 h 276606"/>
                <a:gd name="connsiteX5" fmla="*/ 296858 w 301696"/>
                <a:gd name="connsiteY5" fmla="*/ 162306 h 276606"/>
                <a:gd name="connsiteX6" fmla="*/ 296858 w 301696"/>
                <a:gd name="connsiteY6" fmla="*/ 211292 h 276606"/>
                <a:gd name="connsiteX0" fmla="*/ 68258 w 296858"/>
                <a:gd name="connsiteY0" fmla="*/ 276606 h 276606"/>
                <a:gd name="connsiteX1" fmla="*/ 19272 w 296858"/>
                <a:gd name="connsiteY1" fmla="*/ 243949 h 276606"/>
                <a:gd name="connsiteX2" fmla="*/ 2944 w 296858"/>
                <a:gd name="connsiteY2" fmla="*/ 129649 h 276606"/>
                <a:gd name="connsiteX3" fmla="*/ 75062 w 296858"/>
                <a:gd name="connsiteY3" fmla="*/ 6731 h 276606"/>
                <a:gd name="connsiteX4" fmla="*/ 231544 w 296858"/>
                <a:gd name="connsiteY4" fmla="*/ 31677 h 276606"/>
                <a:gd name="connsiteX5" fmla="*/ 271458 w 296858"/>
                <a:gd name="connsiteY5" fmla="*/ 162306 h 276606"/>
                <a:gd name="connsiteX6" fmla="*/ 296858 w 296858"/>
                <a:gd name="connsiteY6" fmla="*/ 211292 h 276606"/>
                <a:gd name="connsiteX0" fmla="*/ 68258 w 271607"/>
                <a:gd name="connsiteY0" fmla="*/ 276606 h 276606"/>
                <a:gd name="connsiteX1" fmla="*/ 19272 w 271607"/>
                <a:gd name="connsiteY1" fmla="*/ 243949 h 276606"/>
                <a:gd name="connsiteX2" fmla="*/ 2944 w 271607"/>
                <a:gd name="connsiteY2" fmla="*/ 129649 h 276606"/>
                <a:gd name="connsiteX3" fmla="*/ 75062 w 271607"/>
                <a:gd name="connsiteY3" fmla="*/ 6731 h 276606"/>
                <a:gd name="connsiteX4" fmla="*/ 231544 w 271607"/>
                <a:gd name="connsiteY4" fmla="*/ 31677 h 276606"/>
                <a:gd name="connsiteX5" fmla="*/ 271458 w 271607"/>
                <a:gd name="connsiteY5" fmla="*/ 162306 h 276606"/>
                <a:gd name="connsiteX6" fmla="*/ 246058 w 271607"/>
                <a:gd name="connsiteY6" fmla="*/ 214467 h 276606"/>
                <a:gd name="connsiteX0" fmla="*/ 68258 w 271607"/>
                <a:gd name="connsiteY0" fmla="*/ 275846 h 275846"/>
                <a:gd name="connsiteX1" fmla="*/ 19272 w 271607"/>
                <a:gd name="connsiteY1" fmla="*/ 243189 h 275846"/>
                <a:gd name="connsiteX2" fmla="*/ 2944 w 271607"/>
                <a:gd name="connsiteY2" fmla="*/ 128889 h 275846"/>
                <a:gd name="connsiteX3" fmla="*/ 75062 w 271607"/>
                <a:gd name="connsiteY3" fmla="*/ 5971 h 275846"/>
                <a:gd name="connsiteX4" fmla="*/ 231544 w 271607"/>
                <a:gd name="connsiteY4" fmla="*/ 30917 h 275846"/>
                <a:gd name="connsiteX5" fmla="*/ 271458 w 271607"/>
                <a:gd name="connsiteY5" fmla="*/ 132971 h 275846"/>
                <a:gd name="connsiteX6" fmla="*/ 246058 w 271607"/>
                <a:gd name="connsiteY6" fmla="*/ 213707 h 275846"/>
                <a:gd name="connsiteX0" fmla="*/ 83045 w 286394"/>
                <a:gd name="connsiteY0" fmla="*/ 274285 h 274285"/>
                <a:gd name="connsiteX1" fmla="*/ 34059 w 286394"/>
                <a:gd name="connsiteY1" fmla="*/ 241628 h 274285"/>
                <a:gd name="connsiteX2" fmla="*/ 1856 w 286394"/>
                <a:gd name="connsiteY2" fmla="*/ 105103 h 274285"/>
                <a:gd name="connsiteX3" fmla="*/ 89849 w 286394"/>
                <a:gd name="connsiteY3" fmla="*/ 4410 h 274285"/>
                <a:gd name="connsiteX4" fmla="*/ 246331 w 286394"/>
                <a:gd name="connsiteY4" fmla="*/ 29356 h 274285"/>
                <a:gd name="connsiteX5" fmla="*/ 286245 w 286394"/>
                <a:gd name="connsiteY5" fmla="*/ 131410 h 274285"/>
                <a:gd name="connsiteX6" fmla="*/ 260845 w 286394"/>
                <a:gd name="connsiteY6" fmla="*/ 212146 h 274285"/>
                <a:gd name="connsiteX0" fmla="*/ 83898 w 287247"/>
                <a:gd name="connsiteY0" fmla="*/ 271542 h 271542"/>
                <a:gd name="connsiteX1" fmla="*/ 34912 w 287247"/>
                <a:gd name="connsiteY1" fmla="*/ 238885 h 271542"/>
                <a:gd name="connsiteX2" fmla="*/ 2709 w 287247"/>
                <a:gd name="connsiteY2" fmla="*/ 102360 h 271542"/>
                <a:gd name="connsiteX3" fmla="*/ 106577 w 287247"/>
                <a:gd name="connsiteY3" fmla="*/ 4842 h 271542"/>
                <a:gd name="connsiteX4" fmla="*/ 247184 w 287247"/>
                <a:gd name="connsiteY4" fmla="*/ 26613 h 271542"/>
                <a:gd name="connsiteX5" fmla="*/ 287098 w 287247"/>
                <a:gd name="connsiteY5" fmla="*/ 128667 h 271542"/>
                <a:gd name="connsiteX6" fmla="*/ 261698 w 287247"/>
                <a:gd name="connsiteY6" fmla="*/ 209403 h 271542"/>
                <a:gd name="connsiteX0" fmla="*/ 83549 w 286898"/>
                <a:gd name="connsiteY0" fmla="*/ 279953 h 279953"/>
                <a:gd name="connsiteX1" fmla="*/ 34563 w 286898"/>
                <a:gd name="connsiteY1" fmla="*/ 247296 h 279953"/>
                <a:gd name="connsiteX2" fmla="*/ 2360 w 286898"/>
                <a:gd name="connsiteY2" fmla="*/ 110771 h 279953"/>
                <a:gd name="connsiteX3" fmla="*/ 99878 w 286898"/>
                <a:gd name="connsiteY3" fmla="*/ 3728 h 279953"/>
                <a:gd name="connsiteX4" fmla="*/ 246835 w 286898"/>
                <a:gd name="connsiteY4" fmla="*/ 35024 h 279953"/>
                <a:gd name="connsiteX5" fmla="*/ 286749 w 286898"/>
                <a:gd name="connsiteY5" fmla="*/ 137078 h 279953"/>
                <a:gd name="connsiteX6" fmla="*/ 261349 w 286898"/>
                <a:gd name="connsiteY6" fmla="*/ 217814 h 279953"/>
                <a:gd name="connsiteX0" fmla="*/ 77577 w 280926"/>
                <a:gd name="connsiteY0" fmla="*/ 278369 h 278369"/>
                <a:gd name="connsiteX1" fmla="*/ 28591 w 280926"/>
                <a:gd name="connsiteY1" fmla="*/ 245712 h 278369"/>
                <a:gd name="connsiteX2" fmla="*/ 2738 w 280926"/>
                <a:gd name="connsiteY2" fmla="*/ 83787 h 278369"/>
                <a:gd name="connsiteX3" fmla="*/ 93906 w 280926"/>
                <a:gd name="connsiteY3" fmla="*/ 2144 h 278369"/>
                <a:gd name="connsiteX4" fmla="*/ 240863 w 280926"/>
                <a:gd name="connsiteY4" fmla="*/ 33440 h 278369"/>
                <a:gd name="connsiteX5" fmla="*/ 280777 w 280926"/>
                <a:gd name="connsiteY5" fmla="*/ 135494 h 278369"/>
                <a:gd name="connsiteX6" fmla="*/ 255377 w 280926"/>
                <a:gd name="connsiteY6" fmla="*/ 216230 h 278369"/>
                <a:gd name="connsiteX0" fmla="*/ 85002 w 288351"/>
                <a:gd name="connsiteY0" fmla="*/ 278369 h 278369"/>
                <a:gd name="connsiteX1" fmla="*/ 10616 w 288351"/>
                <a:gd name="connsiteY1" fmla="*/ 217137 h 278369"/>
                <a:gd name="connsiteX2" fmla="*/ 10163 w 288351"/>
                <a:gd name="connsiteY2" fmla="*/ 83787 h 278369"/>
                <a:gd name="connsiteX3" fmla="*/ 101331 w 288351"/>
                <a:gd name="connsiteY3" fmla="*/ 2144 h 278369"/>
                <a:gd name="connsiteX4" fmla="*/ 248288 w 288351"/>
                <a:gd name="connsiteY4" fmla="*/ 33440 h 278369"/>
                <a:gd name="connsiteX5" fmla="*/ 288202 w 288351"/>
                <a:gd name="connsiteY5" fmla="*/ 135494 h 278369"/>
                <a:gd name="connsiteX6" fmla="*/ 262802 w 288351"/>
                <a:gd name="connsiteY6" fmla="*/ 216230 h 278369"/>
                <a:gd name="connsiteX0" fmla="*/ 87362 w 290711"/>
                <a:gd name="connsiteY0" fmla="*/ 278369 h 278369"/>
                <a:gd name="connsiteX1" fmla="*/ 12976 w 290711"/>
                <a:gd name="connsiteY1" fmla="*/ 217137 h 278369"/>
                <a:gd name="connsiteX2" fmla="*/ 12523 w 290711"/>
                <a:gd name="connsiteY2" fmla="*/ 83787 h 278369"/>
                <a:gd name="connsiteX3" fmla="*/ 103691 w 290711"/>
                <a:gd name="connsiteY3" fmla="*/ 2144 h 278369"/>
                <a:gd name="connsiteX4" fmla="*/ 250648 w 290711"/>
                <a:gd name="connsiteY4" fmla="*/ 33440 h 278369"/>
                <a:gd name="connsiteX5" fmla="*/ 290562 w 290711"/>
                <a:gd name="connsiteY5" fmla="*/ 135494 h 278369"/>
                <a:gd name="connsiteX6" fmla="*/ 265162 w 290711"/>
                <a:gd name="connsiteY6" fmla="*/ 216230 h 278369"/>
                <a:gd name="connsiteX0" fmla="*/ 91727 w 288726"/>
                <a:gd name="connsiteY0" fmla="*/ 281544 h 281544"/>
                <a:gd name="connsiteX1" fmla="*/ 10991 w 288726"/>
                <a:gd name="connsiteY1" fmla="*/ 217137 h 281544"/>
                <a:gd name="connsiteX2" fmla="*/ 10538 w 288726"/>
                <a:gd name="connsiteY2" fmla="*/ 83787 h 281544"/>
                <a:gd name="connsiteX3" fmla="*/ 101706 w 288726"/>
                <a:gd name="connsiteY3" fmla="*/ 2144 h 281544"/>
                <a:gd name="connsiteX4" fmla="*/ 248663 w 288726"/>
                <a:gd name="connsiteY4" fmla="*/ 33440 h 281544"/>
                <a:gd name="connsiteX5" fmla="*/ 288577 w 288726"/>
                <a:gd name="connsiteY5" fmla="*/ 135494 h 281544"/>
                <a:gd name="connsiteX6" fmla="*/ 263177 w 288726"/>
                <a:gd name="connsiteY6" fmla="*/ 216230 h 281544"/>
                <a:gd name="connsiteX0" fmla="*/ 90147 w 287146"/>
                <a:gd name="connsiteY0" fmla="*/ 281544 h 281544"/>
                <a:gd name="connsiteX1" fmla="*/ 12586 w 287146"/>
                <a:gd name="connsiteY1" fmla="*/ 204437 h 281544"/>
                <a:gd name="connsiteX2" fmla="*/ 8958 w 287146"/>
                <a:gd name="connsiteY2" fmla="*/ 83787 h 281544"/>
                <a:gd name="connsiteX3" fmla="*/ 100126 w 287146"/>
                <a:gd name="connsiteY3" fmla="*/ 2144 h 281544"/>
                <a:gd name="connsiteX4" fmla="*/ 247083 w 287146"/>
                <a:gd name="connsiteY4" fmla="*/ 33440 h 281544"/>
                <a:gd name="connsiteX5" fmla="*/ 286997 w 287146"/>
                <a:gd name="connsiteY5" fmla="*/ 135494 h 281544"/>
                <a:gd name="connsiteX6" fmla="*/ 261597 w 287146"/>
                <a:gd name="connsiteY6" fmla="*/ 216230 h 281544"/>
                <a:gd name="connsiteX0" fmla="*/ 90147 w 286997"/>
                <a:gd name="connsiteY0" fmla="*/ 281544 h 281544"/>
                <a:gd name="connsiteX1" fmla="*/ 12586 w 286997"/>
                <a:gd name="connsiteY1" fmla="*/ 204437 h 281544"/>
                <a:gd name="connsiteX2" fmla="*/ 8958 w 286997"/>
                <a:gd name="connsiteY2" fmla="*/ 83787 h 281544"/>
                <a:gd name="connsiteX3" fmla="*/ 100126 w 286997"/>
                <a:gd name="connsiteY3" fmla="*/ 2144 h 281544"/>
                <a:gd name="connsiteX4" fmla="*/ 247083 w 286997"/>
                <a:gd name="connsiteY4" fmla="*/ 33440 h 281544"/>
                <a:gd name="connsiteX5" fmla="*/ 286997 w 286997"/>
                <a:gd name="connsiteY5" fmla="*/ 135494 h 281544"/>
                <a:gd name="connsiteX0" fmla="*/ 90147 w 293793"/>
                <a:gd name="connsiteY0" fmla="*/ 281113 h 281113"/>
                <a:gd name="connsiteX1" fmla="*/ 12586 w 293793"/>
                <a:gd name="connsiteY1" fmla="*/ 204006 h 281113"/>
                <a:gd name="connsiteX2" fmla="*/ 8958 w 293793"/>
                <a:gd name="connsiteY2" fmla="*/ 83356 h 281113"/>
                <a:gd name="connsiteX3" fmla="*/ 100126 w 293793"/>
                <a:gd name="connsiteY3" fmla="*/ 1713 h 281113"/>
                <a:gd name="connsiteX4" fmla="*/ 247083 w 293793"/>
                <a:gd name="connsiteY4" fmla="*/ 33009 h 281113"/>
                <a:gd name="connsiteX5" fmla="*/ 293793 w 293793"/>
                <a:gd name="connsiteY5" fmla="*/ 93638 h 281113"/>
                <a:gd name="connsiteX0" fmla="*/ 4508 w 318740"/>
                <a:gd name="connsiteY0" fmla="*/ 288859 h 288859"/>
                <a:gd name="connsiteX1" fmla="*/ 37533 w 318740"/>
                <a:gd name="connsiteY1" fmla="*/ 204006 h 288859"/>
                <a:gd name="connsiteX2" fmla="*/ 33905 w 318740"/>
                <a:gd name="connsiteY2" fmla="*/ 83356 h 288859"/>
                <a:gd name="connsiteX3" fmla="*/ 125073 w 318740"/>
                <a:gd name="connsiteY3" fmla="*/ 1713 h 288859"/>
                <a:gd name="connsiteX4" fmla="*/ 272030 w 318740"/>
                <a:gd name="connsiteY4" fmla="*/ 33009 h 288859"/>
                <a:gd name="connsiteX5" fmla="*/ 318740 w 318740"/>
                <a:gd name="connsiteY5" fmla="*/ 93638 h 288859"/>
                <a:gd name="connsiteX0" fmla="*/ 8820 w 323052"/>
                <a:gd name="connsiteY0" fmla="*/ 288859 h 288859"/>
                <a:gd name="connsiteX1" fmla="*/ 11672 w 323052"/>
                <a:gd name="connsiteY1" fmla="*/ 206726 h 288859"/>
                <a:gd name="connsiteX2" fmla="*/ 38217 w 323052"/>
                <a:gd name="connsiteY2" fmla="*/ 83356 h 288859"/>
                <a:gd name="connsiteX3" fmla="*/ 129385 w 323052"/>
                <a:gd name="connsiteY3" fmla="*/ 1713 h 288859"/>
                <a:gd name="connsiteX4" fmla="*/ 276342 w 323052"/>
                <a:gd name="connsiteY4" fmla="*/ 33009 h 288859"/>
                <a:gd name="connsiteX5" fmla="*/ 323052 w 323052"/>
                <a:gd name="connsiteY5" fmla="*/ 93638 h 288859"/>
                <a:gd name="connsiteX0" fmla="*/ 9329 w 323561"/>
                <a:gd name="connsiteY0" fmla="*/ 290778 h 290778"/>
                <a:gd name="connsiteX1" fmla="*/ 12181 w 323561"/>
                <a:gd name="connsiteY1" fmla="*/ 208645 h 290778"/>
                <a:gd name="connsiteX2" fmla="*/ 51411 w 323561"/>
                <a:gd name="connsiteY2" fmla="*/ 119001 h 290778"/>
                <a:gd name="connsiteX3" fmla="*/ 129894 w 323561"/>
                <a:gd name="connsiteY3" fmla="*/ 3632 h 290778"/>
                <a:gd name="connsiteX4" fmla="*/ 276851 w 323561"/>
                <a:gd name="connsiteY4" fmla="*/ 34928 h 290778"/>
                <a:gd name="connsiteX5" fmla="*/ 323561 w 323561"/>
                <a:gd name="connsiteY5" fmla="*/ 95557 h 290778"/>
                <a:gd name="connsiteX0" fmla="*/ 9329 w 323561"/>
                <a:gd name="connsiteY0" fmla="*/ 261670 h 261670"/>
                <a:gd name="connsiteX1" fmla="*/ 12181 w 323561"/>
                <a:gd name="connsiteY1" fmla="*/ 179537 h 261670"/>
                <a:gd name="connsiteX2" fmla="*/ 51411 w 323561"/>
                <a:gd name="connsiteY2" fmla="*/ 89893 h 261670"/>
                <a:gd name="connsiteX3" fmla="*/ 159234 w 323561"/>
                <a:gd name="connsiteY3" fmla="*/ 11941 h 261670"/>
                <a:gd name="connsiteX4" fmla="*/ 276851 w 323561"/>
                <a:gd name="connsiteY4" fmla="*/ 5820 h 261670"/>
                <a:gd name="connsiteX5" fmla="*/ 323561 w 323561"/>
                <a:gd name="connsiteY5" fmla="*/ 66449 h 261670"/>
                <a:gd name="connsiteX0" fmla="*/ 9329 w 323561"/>
                <a:gd name="connsiteY0" fmla="*/ 259945 h 259945"/>
                <a:gd name="connsiteX1" fmla="*/ 12181 w 323561"/>
                <a:gd name="connsiteY1" fmla="*/ 177812 h 259945"/>
                <a:gd name="connsiteX2" fmla="*/ 51411 w 323561"/>
                <a:gd name="connsiteY2" fmla="*/ 88168 h 259945"/>
                <a:gd name="connsiteX3" fmla="*/ 159234 w 323561"/>
                <a:gd name="connsiteY3" fmla="*/ 10216 h 259945"/>
                <a:gd name="connsiteX4" fmla="*/ 246679 w 323561"/>
                <a:gd name="connsiteY4" fmla="*/ 6814 h 259945"/>
                <a:gd name="connsiteX5" fmla="*/ 323561 w 323561"/>
                <a:gd name="connsiteY5" fmla="*/ 64724 h 259945"/>
                <a:gd name="connsiteX0" fmla="*/ 9329 w 323561"/>
                <a:gd name="connsiteY0" fmla="*/ 254829 h 254829"/>
                <a:gd name="connsiteX1" fmla="*/ 12181 w 323561"/>
                <a:gd name="connsiteY1" fmla="*/ 172696 h 254829"/>
                <a:gd name="connsiteX2" fmla="*/ 51411 w 323561"/>
                <a:gd name="connsiteY2" fmla="*/ 83052 h 254829"/>
                <a:gd name="connsiteX3" fmla="*/ 142164 w 323561"/>
                <a:gd name="connsiteY3" fmla="*/ 21477 h 254829"/>
                <a:gd name="connsiteX4" fmla="*/ 246679 w 323561"/>
                <a:gd name="connsiteY4" fmla="*/ 1698 h 254829"/>
                <a:gd name="connsiteX5" fmla="*/ 323561 w 323561"/>
                <a:gd name="connsiteY5" fmla="*/ 59608 h 254829"/>
                <a:gd name="connsiteX0" fmla="*/ 9329 w 323561"/>
                <a:gd name="connsiteY0" fmla="*/ 256287 h 256287"/>
                <a:gd name="connsiteX1" fmla="*/ 12181 w 323561"/>
                <a:gd name="connsiteY1" fmla="*/ 174154 h 256287"/>
                <a:gd name="connsiteX2" fmla="*/ 51411 w 323561"/>
                <a:gd name="connsiteY2" fmla="*/ 84510 h 256287"/>
                <a:gd name="connsiteX3" fmla="*/ 122234 w 323561"/>
                <a:gd name="connsiteY3" fmla="*/ 15830 h 256287"/>
                <a:gd name="connsiteX4" fmla="*/ 246679 w 323561"/>
                <a:gd name="connsiteY4" fmla="*/ 3156 h 256287"/>
                <a:gd name="connsiteX5" fmla="*/ 323561 w 323561"/>
                <a:gd name="connsiteY5" fmla="*/ 61066 h 256287"/>
                <a:gd name="connsiteX0" fmla="*/ 9329 w 323561"/>
                <a:gd name="connsiteY0" fmla="*/ 259728 h 259728"/>
                <a:gd name="connsiteX1" fmla="*/ 12181 w 323561"/>
                <a:gd name="connsiteY1" fmla="*/ 177595 h 259728"/>
                <a:gd name="connsiteX2" fmla="*/ 51411 w 323561"/>
                <a:gd name="connsiteY2" fmla="*/ 87951 h 259728"/>
                <a:gd name="connsiteX3" fmla="*/ 122234 w 323561"/>
                <a:gd name="connsiteY3" fmla="*/ 19271 h 259728"/>
                <a:gd name="connsiteX4" fmla="*/ 246679 w 323561"/>
                <a:gd name="connsiteY4" fmla="*/ 6597 h 259728"/>
                <a:gd name="connsiteX5" fmla="*/ 323561 w 323561"/>
                <a:gd name="connsiteY5" fmla="*/ 64507 h 259728"/>
                <a:gd name="connsiteX0" fmla="*/ 9329 w 323561"/>
                <a:gd name="connsiteY0" fmla="*/ 259444 h 259444"/>
                <a:gd name="connsiteX1" fmla="*/ 12181 w 323561"/>
                <a:gd name="connsiteY1" fmla="*/ 177311 h 259444"/>
                <a:gd name="connsiteX2" fmla="*/ 51411 w 323561"/>
                <a:gd name="connsiteY2" fmla="*/ 87667 h 259444"/>
                <a:gd name="connsiteX3" fmla="*/ 122234 w 323561"/>
                <a:gd name="connsiteY3" fmla="*/ 18987 h 259444"/>
                <a:gd name="connsiteX4" fmla="*/ 230023 w 323561"/>
                <a:gd name="connsiteY4" fmla="*/ 2622 h 259444"/>
                <a:gd name="connsiteX5" fmla="*/ 323561 w 323561"/>
                <a:gd name="connsiteY5" fmla="*/ 64223 h 259444"/>
                <a:gd name="connsiteX0" fmla="*/ 8374 w 322606"/>
                <a:gd name="connsiteY0" fmla="*/ 259444 h 259444"/>
                <a:gd name="connsiteX1" fmla="*/ 14780 w 322606"/>
                <a:gd name="connsiteY1" fmla="*/ 167346 h 259444"/>
                <a:gd name="connsiteX2" fmla="*/ 50456 w 322606"/>
                <a:gd name="connsiteY2" fmla="*/ 87667 h 259444"/>
                <a:gd name="connsiteX3" fmla="*/ 121279 w 322606"/>
                <a:gd name="connsiteY3" fmla="*/ 18987 h 259444"/>
                <a:gd name="connsiteX4" fmla="*/ 229068 w 322606"/>
                <a:gd name="connsiteY4" fmla="*/ 2622 h 259444"/>
                <a:gd name="connsiteX5" fmla="*/ 322606 w 322606"/>
                <a:gd name="connsiteY5" fmla="*/ 64223 h 259444"/>
                <a:gd name="connsiteX0" fmla="*/ 8144 w 322376"/>
                <a:gd name="connsiteY0" fmla="*/ 259441 h 259441"/>
                <a:gd name="connsiteX1" fmla="*/ 14550 w 322376"/>
                <a:gd name="connsiteY1" fmla="*/ 167343 h 259441"/>
                <a:gd name="connsiteX2" fmla="*/ 43537 w 322376"/>
                <a:gd name="connsiteY2" fmla="*/ 87526 h 259441"/>
                <a:gd name="connsiteX3" fmla="*/ 121049 w 322376"/>
                <a:gd name="connsiteY3" fmla="*/ 18984 h 259441"/>
                <a:gd name="connsiteX4" fmla="*/ 228838 w 322376"/>
                <a:gd name="connsiteY4" fmla="*/ 2619 h 259441"/>
                <a:gd name="connsiteX5" fmla="*/ 322376 w 322376"/>
                <a:gd name="connsiteY5" fmla="*/ 64220 h 259441"/>
                <a:gd name="connsiteX0" fmla="*/ 11266 w 325498"/>
                <a:gd name="connsiteY0" fmla="*/ 259441 h 259441"/>
                <a:gd name="connsiteX1" fmla="*/ 7706 w 325498"/>
                <a:gd name="connsiteY1" fmla="*/ 163790 h 259441"/>
                <a:gd name="connsiteX2" fmla="*/ 46659 w 325498"/>
                <a:gd name="connsiteY2" fmla="*/ 87526 h 259441"/>
                <a:gd name="connsiteX3" fmla="*/ 124171 w 325498"/>
                <a:gd name="connsiteY3" fmla="*/ 18984 h 259441"/>
                <a:gd name="connsiteX4" fmla="*/ 231960 w 325498"/>
                <a:gd name="connsiteY4" fmla="*/ 2619 h 259441"/>
                <a:gd name="connsiteX5" fmla="*/ 325498 w 325498"/>
                <a:gd name="connsiteY5" fmla="*/ 64220 h 259441"/>
                <a:gd name="connsiteX0" fmla="*/ 8489 w 332686"/>
                <a:gd name="connsiteY0" fmla="*/ 255887 h 255887"/>
                <a:gd name="connsiteX1" fmla="*/ 14894 w 332686"/>
                <a:gd name="connsiteY1" fmla="*/ 163790 h 255887"/>
                <a:gd name="connsiteX2" fmla="*/ 53847 w 332686"/>
                <a:gd name="connsiteY2" fmla="*/ 87526 h 255887"/>
                <a:gd name="connsiteX3" fmla="*/ 131359 w 332686"/>
                <a:gd name="connsiteY3" fmla="*/ 18984 h 255887"/>
                <a:gd name="connsiteX4" fmla="*/ 239148 w 332686"/>
                <a:gd name="connsiteY4" fmla="*/ 2619 h 255887"/>
                <a:gd name="connsiteX5" fmla="*/ 332686 w 332686"/>
                <a:gd name="connsiteY5" fmla="*/ 64220 h 255887"/>
                <a:gd name="connsiteX0" fmla="*/ 8489 w 332686"/>
                <a:gd name="connsiteY0" fmla="*/ 255887 h 255887"/>
                <a:gd name="connsiteX1" fmla="*/ 14894 w 332686"/>
                <a:gd name="connsiteY1" fmla="*/ 163790 h 255887"/>
                <a:gd name="connsiteX2" fmla="*/ 53847 w 332686"/>
                <a:gd name="connsiteY2" fmla="*/ 87526 h 255887"/>
                <a:gd name="connsiteX3" fmla="*/ 131359 w 332686"/>
                <a:gd name="connsiteY3" fmla="*/ 18984 h 255887"/>
                <a:gd name="connsiteX4" fmla="*/ 239148 w 332686"/>
                <a:gd name="connsiteY4" fmla="*/ 2619 h 255887"/>
                <a:gd name="connsiteX5" fmla="*/ 332686 w 332686"/>
                <a:gd name="connsiteY5" fmla="*/ 64220 h 255887"/>
                <a:gd name="connsiteX0" fmla="*/ 1778 w 325975"/>
                <a:gd name="connsiteY0" fmla="*/ 255887 h 255887"/>
                <a:gd name="connsiteX1" fmla="*/ 8183 w 325975"/>
                <a:gd name="connsiteY1" fmla="*/ 163790 h 255887"/>
                <a:gd name="connsiteX2" fmla="*/ 47136 w 325975"/>
                <a:gd name="connsiteY2" fmla="*/ 87526 h 255887"/>
                <a:gd name="connsiteX3" fmla="*/ 124648 w 325975"/>
                <a:gd name="connsiteY3" fmla="*/ 18984 h 255887"/>
                <a:gd name="connsiteX4" fmla="*/ 232437 w 325975"/>
                <a:gd name="connsiteY4" fmla="*/ 2619 h 255887"/>
                <a:gd name="connsiteX5" fmla="*/ 325975 w 325975"/>
                <a:gd name="connsiteY5" fmla="*/ 64220 h 255887"/>
                <a:gd name="connsiteX0" fmla="*/ 1467 w 327562"/>
                <a:gd name="connsiteY0" fmla="*/ 245259 h 245259"/>
                <a:gd name="connsiteX1" fmla="*/ 9770 w 327562"/>
                <a:gd name="connsiteY1" fmla="*/ 163790 h 245259"/>
                <a:gd name="connsiteX2" fmla="*/ 48723 w 327562"/>
                <a:gd name="connsiteY2" fmla="*/ 87526 h 245259"/>
                <a:gd name="connsiteX3" fmla="*/ 126235 w 327562"/>
                <a:gd name="connsiteY3" fmla="*/ 18984 h 245259"/>
                <a:gd name="connsiteX4" fmla="*/ 234024 w 327562"/>
                <a:gd name="connsiteY4" fmla="*/ 2619 h 245259"/>
                <a:gd name="connsiteX5" fmla="*/ 327562 w 327562"/>
                <a:gd name="connsiteY5" fmla="*/ 64220 h 245259"/>
                <a:gd name="connsiteX0" fmla="*/ 1761 w 326047"/>
                <a:gd name="connsiteY0" fmla="*/ 260121 h 260121"/>
                <a:gd name="connsiteX1" fmla="*/ 8255 w 326047"/>
                <a:gd name="connsiteY1" fmla="*/ 163790 h 260121"/>
                <a:gd name="connsiteX2" fmla="*/ 47208 w 326047"/>
                <a:gd name="connsiteY2" fmla="*/ 87526 h 260121"/>
                <a:gd name="connsiteX3" fmla="*/ 124720 w 326047"/>
                <a:gd name="connsiteY3" fmla="*/ 18984 h 260121"/>
                <a:gd name="connsiteX4" fmla="*/ 232509 w 326047"/>
                <a:gd name="connsiteY4" fmla="*/ 2619 h 260121"/>
                <a:gd name="connsiteX5" fmla="*/ 326047 w 326047"/>
                <a:gd name="connsiteY5" fmla="*/ 64220 h 260121"/>
                <a:gd name="connsiteX0" fmla="*/ 1761 w 353604"/>
                <a:gd name="connsiteY0" fmla="*/ 259296 h 259296"/>
                <a:gd name="connsiteX1" fmla="*/ 8255 w 353604"/>
                <a:gd name="connsiteY1" fmla="*/ 162965 h 259296"/>
                <a:gd name="connsiteX2" fmla="*/ 47208 w 353604"/>
                <a:gd name="connsiteY2" fmla="*/ 86701 h 259296"/>
                <a:gd name="connsiteX3" fmla="*/ 124720 w 353604"/>
                <a:gd name="connsiteY3" fmla="*/ 18159 h 259296"/>
                <a:gd name="connsiteX4" fmla="*/ 232509 w 353604"/>
                <a:gd name="connsiteY4" fmla="*/ 1794 h 259296"/>
                <a:gd name="connsiteX5" fmla="*/ 353604 w 353604"/>
                <a:gd name="connsiteY5" fmla="*/ 51305 h 259296"/>
                <a:gd name="connsiteX0" fmla="*/ 1761 w 353604"/>
                <a:gd name="connsiteY0" fmla="*/ 259296 h 259296"/>
                <a:gd name="connsiteX1" fmla="*/ 8255 w 353604"/>
                <a:gd name="connsiteY1" fmla="*/ 162965 h 259296"/>
                <a:gd name="connsiteX2" fmla="*/ 47208 w 353604"/>
                <a:gd name="connsiteY2" fmla="*/ 86701 h 259296"/>
                <a:gd name="connsiteX3" fmla="*/ 124720 w 353604"/>
                <a:gd name="connsiteY3" fmla="*/ 18159 h 259296"/>
                <a:gd name="connsiteX4" fmla="*/ 232509 w 353604"/>
                <a:gd name="connsiteY4" fmla="*/ 1794 h 259296"/>
                <a:gd name="connsiteX5" fmla="*/ 353604 w 353604"/>
                <a:gd name="connsiteY5" fmla="*/ 51305 h 259296"/>
                <a:gd name="connsiteX0" fmla="*/ 1761 w 353604"/>
                <a:gd name="connsiteY0" fmla="*/ 259296 h 259296"/>
                <a:gd name="connsiteX1" fmla="*/ 8255 w 353604"/>
                <a:gd name="connsiteY1" fmla="*/ 162965 h 259296"/>
                <a:gd name="connsiteX2" fmla="*/ 47208 w 353604"/>
                <a:gd name="connsiteY2" fmla="*/ 86701 h 259296"/>
                <a:gd name="connsiteX3" fmla="*/ 124720 w 353604"/>
                <a:gd name="connsiteY3" fmla="*/ 18159 h 259296"/>
                <a:gd name="connsiteX4" fmla="*/ 232509 w 353604"/>
                <a:gd name="connsiteY4" fmla="*/ 1794 h 259296"/>
                <a:gd name="connsiteX5" fmla="*/ 353604 w 353604"/>
                <a:gd name="connsiteY5" fmla="*/ 51305 h 259296"/>
                <a:gd name="connsiteX0" fmla="*/ 1761 w 353604"/>
                <a:gd name="connsiteY0" fmla="*/ 259296 h 259296"/>
                <a:gd name="connsiteX1" fmla="*/ 8255 w 353604"/>
                <a:gd name="connsiteY1" fmla="*/ 162965 h 259296"/>
                <a:gd name="connsiteX2" fmla="*/ 47208 w 353604"/>
                <a:gd name="connsiteY2" fmla="*/ 86701 h 259296"/>
                <a:gd name="connsiteX3" fmla="*/ 124720 w 353604"/>
                <a:gd name="connsiteY3" fmla="*/ 18159 h 259296"/>
                <a:gd name="connsiteX4" fmla="*/ 232509 w 353604"/>
                <a:gd name="connsiteY4" fmla="*/ 1794 h 259296"/>
                <a:gd name="connsiteX5" fmla="*/ 353604 w 353604"/>
                <a:gd name="connsiteY5" fmla="*/ 51305 h 259296"/>
                <a:gd name="connsiteX0" fmla="*/ 1761 w 353604"/>
                <a:gd name="connsiteY0" fmla="*/ 257724 h 257724"/>
                <a:gd name="connsiteX1" fmla="*/ 8255 w 353604"/>
                <a:gd name="connsiteY1" fmla="*/ 161393 h 257724"/>
                <a:gd name="connsiteX2" fmla="*/ 47208 w 353604"/>
                <a:gd name="connsiteY2" fmla="*/ 85129 h 257724"/>
                <a:gd name="connsiteX3" fmla="*/ 124720 w 353604"/>
                <a:gd name="connsiteY3" fmla="*/ 16587 h 257724"/>
                <a:gd name="connsiteX4" fmla="*/ 221442 w 353604"/>
                <a:gd name="connsiteY4" fmla="*/ 2001 h 257724"/>
                <a:gd name="connsiteX5" fmla="*/ 353604 w 353604"/>
                <a:gd name="connsiteY5" fmla="*/ 49733 h 257724"/>
                <a:gd name="connsiteX0" fmla="*/ 1761 w 353604"/>
                <a:gd name="connsiteY0" fmla="*/ 256428 h 256428"/>
                <a:gd name="connsiteX1" fmla="*/ 8255 w 353604"/>
                <a:gd name="connsiteY1" fmla="*/ 160097 h 256428"/>
                <a:gd name="connsiteX2" fmla="*/ 47208 w 353604"/>
                <a:gd name="connsiteY2" fmla="*/ 83833 h 256428"/>
                <a:gd name="connsiteX3" fmla="*/ 120805 w 353604"/>
                <a:gd name="connsiteY3" fmla="*/ 73634 h 256428"/>
                <a:gd name="connsiteX4" fmla="*/ 221442 w 353604"/>
                <a:gd name="connsiteY4" fmla="*/ 705 h 256428"/>
                <a:gd name="connsiteX5" fmla="*/ 353604 w 353604"/>
                <a:gd name="connsiteY5" fmla="*/ 48437 h 256428"/>
                <a:gd name="connsiteX0" fmla="*/ 1780 w 353623"/>
                <a:gd name="connsiteY0" fmla="*/ 256428 h 256428"/>
                <a:gd name="connsiteX1" fmla="*/ 8274 w 353623"/>
                <a:gd name="connsiteY1" fmla="*/ 160097 h 256428"/>
                <a:gd name="connsiteX2" fmla="*/ 47839 w 353623"/>
                <a:gd name="connsiteY2" fmla="*/ 140998 h 256428"/>
                <a:gd name="connsiteX3" fmla="*/ 120824 w 353623"/>
                <a:gd name="connsiteY3" fmla="*/ 73634 h 256428"/>
                <a:gd name="connsiteX4" fmla="*/ 221461 w 353623"/>
                <a:gd name="connsiteY4" fmla="*/ 705 h 256428"/>
                <a:gd name="connsiteX5" fmla="*/ 353623 w 353623"/>
                <a:gd name="connsiteY5" fmla="*/ 48437 h 256428"/>
                <a:gd name="connsiteX0" fmla="*/ 334 w 386913"/>
                <a:gd name="connsiteY0" fmla="*/ 248933 h 248933"/>
                <a:gd name="connsiteX1" fmla="*/ 41564 w 386913"/>
                <a:gd name="connsiteY1" fmla="*/ 160097 h 248933"/>
                <a:gd name="connsiteX2" fmla="*/ 81129 w 386913"/>
                <a:gd name="connsiteY2" fmla="*/ 140998 h 248933"/>
                <a:gd name="connsiteX3" fmla="*/ 154114 w 386913"/>
                <a:gd name="connsiteY3" fmla="*/ 73634 h 248933"/>
                <a:gd name="connsiteX4" fmla="*/ 254751 w 386913"/>
                <a:gd name="connsiteY4" fmla="*/ 705 h 248933"/>
                <a:gd name="connsiteX5" fmla="*/ 386913 w 386913"/>
                <a:gd name="connsiteY5" fmla="*/ 48437 h 248933"/>
                <a:gd name="connsiteX0" fmla="*/ 266 w 386845"/>
                <a:gd name="connsiteY0" fmla="*/ 248933 h 248933"/>
                <a:gd name="connsiteX1" fmla="*/ 50587 w 386845"/>
                <a:gd name="connsiteY1" fmla="*/ 177574 h 248933"/>
                <a:gd name="connsiteX2" fmla="*/ 81061 w 386845"/>
                <a:gd name="connsiteY2" fmla="*/ 140998 h 248933"/>
                <a:gd name="connsiteX3" fmla="*/ 154046 w 386845"/>
                <a:gd name="connsiteY3" fmla="*/ 73634 h 248933"/>
                <a:gd name="connsiteX4" fmla="*/ 254683 w 386845"/>
                <a:gd name="connsiteY4" fmla="*/ 705 h 248933"/>
                <a:gd name="connsiteX5" fmla="*/ 386845 w 386845"/>
                <a:gd name="connsiteY5" fmla="*/ 48437 h 248933"/>
                <a:gd name="connsiteX0" fmla="*/ 295 w 386874"/>
                <a:gd name="connsiteY0" fmla="*/ 248933 h 248933"/>
                <a:gd name="connsiteX1" fmla="*/ 50616 w 386874"/>
                <a:gd name="connsiteY1" fmla="*/ 177574 h 248933"/>
                <a:gd name="connsiteX2" fmla="*/ 108711 w 386874"/>
                <a:gd name="connsiteY2" fmla="*/ 111760 h 248933"/>
                <a:gd name="connsiteX3" fmla="*/ 154075 w 386874"/>
                <a:gd name="connsiteY3" fmla="*/ 73634 h 248933"/>
                <a:gd name="connsiteX4" fmla="*/ 254712 w 386874"/>
                <a:gd name="connsiteY4" fmla="*/ 705 h 248933"/>
                <a:gd name="connsiteX5" fmla="*/ 386874 w 386874"/>
                <a:gd name="connsiteY5" fmla="*/ 48437 h 248933"/>
                <a:gd name="connsiteX0" fmla="*/ 415 w 373432"/>
                <a:gd name="connsiteY0" fmla="*/ 235481 h 235481"/>
                <a:gd name="connsiteX1" fmla="*/ 37174 w 373432"/>
                <a:gd name="connsiteY1" fmla="*/ 177574 h 235481"/>
                <a:gd name="connsiteX2" fmla="*/ 95269 w 373432"/>
                <a:gd name="connsiteY2" fmla="*/ 111760 h 235481"/>
                <a:gd name="connsiteX3" fmla="*/ 140633 w 373432"/>
                <a:gd name="connsiteY3" fmla="*/ 73634 h 235481"/>
                <a:gd name="connsiteX4" fmla="*/ 241270 w 373432"/>
                <a:gd name="connsiteY4" fmla="*/ 705 h 235481"/>
                <a:gd name="connsiteX5" fmla="*/ 373432 w 373432"/>
                <a:gd name="connsiteY5" fmla="*/ 48437 h 235481"/>
                <a:gd name="connsiteX0" fmla="*/ 415 w 373432"/>
                <a:gd name="connsiteY0" fmla="*/ 235481 h 235481"/>
                <a:gd name="connsiteX1" fmla="*/ 37174 w 373432"/>
                <a:gd name="connsiteY1" fmla="*/ 177574 h 235481"/>
                <a:gd name="connsiteX2" fmla="*/ 95269 w 373432"/>
                <a:gd name="connsiteY2" fmla="*/ 111760 h 235481"/>
                <a:gd name="connsiteX3" fmla="*/ 140633 w 373432"/>
                <a:gd name="connsiteY3" fmla="*/ 73634 h 235481"/>
                <a:gd name="connsiteX4" fmla="*/ 241270 w 373432"/>
                <a:gd name="connsiteY4" fmla="*/ 705 h 235481"/>
                <a:gd name="connsiteX5" fmla="*/ 373432 w 373432"/>
                <a:gd name="connsiteY5" fmla="*/ 48437 h 235481"/>
                <a:gd name="connsiteX0" fmla="*/ 0 w 373017"/>
                <a:gd name="connsiteY0" fmla="*/ 235481 h 235481"/>
                <a:gd name="connsiteX1" fmla="*/ 36759 w 373017"/>
                <a:gd name="connsiteY1" fmla="*/ 177574 h 235481"/>
                <a:gd name="connsiteX2" fmla="*/ 94854 w 373017"/>
                <a:gd name="connsiteY2" fmla="*/ 111760 h 235481"/>
                <a:gd name="connsiteX3" fmla="*/ 140218 w 373017"/>
                <a:gd name="connsiteY3" fmla="*/ 73634 h 235481"/>
                <a:gd name="connsiteX4" fmla="*/ 240855 w 373017"/>
                <a:gd name="connsiteY4" fmla="*/ 705 h 235481"/>
                <a:gd name="connsiteX5" fmla="*/ 373017 w 373017"/>
                <a:gd name="connsiteY5" fmla="*/ 48437 h 235481"/>
                <a:gd name="connsiteX0" fmla="*/ 0 w 373017"/>
                <a:gd name="connsiteY0" fmla="*/ 234847 h 234847"/>
                <a:gd name="connsiteX1" fmla="*/ 36759 w 373017"/>
                <a:gd name="connsiteY1" fmla="*/ 176940 h 234847"/>
                <a:gd name="connsiteX2" fmla="*/ 94854 w 373017"/>
                <a:gd name="connsiteY2" fmla="*/ 111126 h 234847"/>
                <a:gd name="connsiteX3" fmla="*/ 152762 w 373017"/>
                <a:gd name="connsiteY3" fmla="*/ 54301 h 234847"/>
                <a:gd name="connsiteX4" fmla="*/ 240855 w 373017"/>
                <a:gd name="connsiteY4" fmla="*/ 71 h 234847"/>
                <a:gd name="connsiteX5" fmla="*/ 373017 w 373017"/>
                <a:gd name="connsiteY5" fmla="*/ 47803 h 234847"/>
                <a:gd name="connsiteX0" fmla="*/ 0 w 373017"/>
                <a:gd name="connsiteY0" fmla="*/ 212758 h 212758"/>
                <a:gd name="connsiteX1" fmla="*/ 36759 w 373017"/>
                <a:gd name="connsiteY1" fmla="*/ 154851 h 212758"/>
                <a:gd name="connsiteX2" fmla="*/ 94854 w 373017"/>
                <a:gd name="connsiteY2" fmla="*/ 89037 h 212758"/>
                <a:gd name="connsiteX3" fmla="*/ 152762 w 373017"/>
                <a:gd name="connsiteY3" fmla="*/ 32212 h 212758"/>
                <a:gd name="connsiteX4" fmla="*/ 233452 w 373017"/>
                <a:gd name="connsiteY4" fmla="*/ 3569 h 212758"/>
                <a:gd name="connsiteX5" fmla="*/ 373017 w 373017"/>
                <a:gd name="connsiteY5" fmla="*/ 25714 h 212758"/>
                <a:gd name="connsiteX0" fmla="*/ 0 w 373017"/>
                <a:gd name="connsiteY0" fmla="*/ 214350 h 214350"/>
                <a:gd name="connsiteX1" fmla="*/ 36759 w 373017"/>
                <a:gd name="connsiteY1" fmla="*/ 156443 h 214350"/>
                <a:gd name="connsiteX2" fmla="*/ 94854 w 373017"/>
                <a:gd name="connsiteY2" fmla="*/ 90629 h 214350"/>
                <a:gd name="connsiteX3" fmla="*/ 139132 w 373017"/>
                <a:gd name="connsiteY3" fmla="*/ 56707 h 214350"/>
                <a:gd name="connsiteX4" fmla="*/ 233452 w 373017"/>
                <a:gd name="connsiteY4" fmla="*/ 5161 h 214350"/>
                <a:gd name="connsiteX5" fmla="*/ 373017 w 373017"/>
                <a:gd name="connsiteY5" fmla="*/ 27306 h 214350"/>
                <a:gd name="connsiteX0" fmla="*/ 0 w 382871"/>
                <a:gd name="connsiteY0" fmla="*/ 197309 h 197309"/>
                <a:gd name="connsiteX1" fmla="*/ 46613 w 382871"/>
                <a:gd name="connsiteY1" fmla="*/ 156443 h 197309"/>
                <a:gd name="connsiteX2" fmla="*/ 104708 w 382871"/>
                <a:gd name="connsiteY2" fmla="*/ 90629 h 197309"/>
                <a:gd name="connsiteX3" fmla="*/ 148986 w 382871"/>
                <a:gd name="connsiteY3" fmla="*/ 56707 h 197309"/>
                <a:gd name="connsiteX4" fmla="*/ 243306 w 382871"/>
                <a:gd name="connsiteY4" fmla="*/ 5161 h 197309"/>
                <a:gd name="connsiteX5" fmla="*/ 382871 w 382871"/>
                <a:gd name="connsiteY5" fmla="*/ 27306 h 197309"/>
                <a:gd name="connsiteX0" fmla="*/ 0 w 382871"/>
                <a:gd name="connsiteY0" fmla="*/ 197309 h 197309"/>
                <a:gd name="connsiteX1" fmla="*/ 56027 w 382871"/>
                <a:gd name="connsiteY1" fmla="*/ 133323 h 197309"/>
                <a:gd name="connsiteX2" fmla="*/ 104708 w 382871"/>
                <a:gd name="connsiteY2" fmla="*/ 90629 h 197309"/>
                <a:gd name="connsiteX3" fmla="*/ 148986 w 382871"/>
                <a:gd name="connsiteY3" fmla="*/ 56707 h 197309"/>
                <a:gd name="connsiteX4" fmla="*/ 243306 w 382871"/>
                <a:gd name="connsiteY4" fmla="*/ 5161 h 197309"/>
                <a:gd name="connsiteX5" fmla="*/ 382871 w 382871"/>
                <a:gd name="connsiteY5" fmla="*/ 27306 h 197309"/>
                <a:gd name="connsiteX0" fmla="*/ 0 w 382871"/>
                <a:gd name="connsiteY0" fmla="*/ 197309 h 197309"/>
                <a:gd name="connsiteX1" fmla="*/ 104708 w 382871"/>
                <a:gd name="connsiteY1" fmla="*/ 90629 h 197309"/>
                <a:gd name="connsiteX2" fmla="*/ 148986 w 382871"/>
                <a:gd name="connsiteY2" fmla="*/ 56707 h 197309"/>
                <a:gd name="connsiteX3" fmla="*/ 243306 w 382871"/>
                <a:gd name="connsiteY3" fmla="*/ 5161 h 197309"/>
                <a:gd name="connsiteX4" fmla="*/ 382871 w 382871"/>
                <a:gd name="connsiteY4" fmla="*/ 27306 h 197309"/>
                <a:gd name="connsiteX0" fmla="*/ 0 w 382871"/>
                <a:gd name="connsiteY0" fmla="*/ 196368 h 196368"/>
                <a:gd name="connsiteX1" fmla="*/ 104708 w 382871"/>
                <a:gd name="connsiteY1" fmla="*/ 89688 h 196368"/>
                <a:gd name="connsiteX2" fmla="*/ 162223 w 382871"/>
                <a:gd name="connsiteY2" fmla="*/ 42288 h 196368"/>
                <a:gd name="connsiteX3" fmla="*/ 243306 w 382871"/>
                <a:gd name="connsiteY3" fmla="*/ 4220 h 196368"/>
                <a:gd name="connsiteX4" fmla="*/ 382871 w 382871"/>
                <a:gd name="connsiteY4" fmla="*/ 26365 h 196368"/>
                <a:gd name="connsiteX0" fmla="*/ 0 w 382871"/>
                <a:gd name="connsiteY0" fmla="*/ 196368 h 196368"/>
                <a:gd name="connsiteX1" fmla="*/ 91470 w 382871"/>
                <a:gd name="connsiteY1" fmla="*/ 103166 h 196368"/>
                <a:gd name="connsiteX2" fmla="*/ 162223 w 382871"/>
                <a:gd name="connsiteY2" fmla="*/ 42288 h 196368"/>
                <a:gd name="connsiteX3" fmla="*/ 243306 w 382871"/>
                <a:gd name="connsiteY3" fmla="*/ 4220 h 196368"/>
                <a:gd name="connsiteX4" fmla="*/ 382871 w 382871"/>
                <a:gd name="connsiteY4" fmla="*/ 26365 h 196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871" h="196368">
                  <a:moveTo>
                    <a:pt x="0" y="196368"/>
                  </a:moveTo>
                  <a:cubicBezTo>
                    <a:pt x="21814" y="174143"/>
                    <a:pt x="64433" y="128846"/>
                    <a:pt x="91470" y="103166"/>
                  </a:cubicBezTo>
                  <a:cubicBezTo>
                    <a:pt x="118507" y="77486"/>
                    <a:pt x="136917" y="58779"/>
                    <a:pt x="162223" y="42288"/>
                  </a:cubicBezTo>
                  <a:cubicBezTo>
                    <a:pt x="187529" y="25797"/>
                    <a:pt x="206531" y="6874"/>
                    <a:pt x="243306" y="4220"/>
                  </a:cubicBezTo>
                  <a:cubicBezTo>
                    <a:pt x="280081" y="1566"/>
                    <a:pt x="324640" y="-11172"/>
                    <a:pt x="382871" y="26365"/>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36"/>
            <p:cNvSpPr/>
            <p:nvPr/>
          </p:nvSpPr>
          <p:spPr>
            <a:xfrm>
              <a:off x="2969177" y="5525669"/>
              <a:ext cx="171820" cy="1118480"/>
            </a:xfrm>
            <a:custGeom>
              <a:avLst/>
              <a:gdLst>
                <a:gd name="connsiteX0" fmla="*/ 157075 w 157075"/>
                <a:gd name="connsiteY0" fmla="*/ 0 h 1101651"/>
                <a:gd name="connsiteX1" fmla="*/ 95367 w 157075"/>
                <a:gd name="connsiteY1" fmla="*/ 179514 h 1101651"/>
                <a:gd name="connsiteX2" fmla="*/ 39269 w 157075"/>
                <a:gd name="connsiteY2" fmla="*/ 544152 h 1101651"/>
                <a:gd name="connsiteX3" fmla="*/ 0 w 157075"/>
                <a:gd name="connsiteY3" fmla="*/ 835863 h 1101651"/>
                <a:gd name="connsiteX4" fmla="*/ 39269 w 157075"/>
                <a:gd name="connsiteY4" fmla="*/ 1020987 h 1101651"/>
                <a:gd name="connsiteX5" fmla="*/ 61708 w 157075"/>
                <a:gd name="connsiteY5" fmla="*/ 1093914 h 1101651"/>
                <a:gd name="connsiteX6" fmla="*/ 72928 w 157075"/>
                <a:gd name="connsiteY6" fmla="*/ 1099524 h 1101651"/>
                <a:gd name="connsiteX0" fmla="*/ 179514 w 179514"/>
                <a:gd name="connsiteY0" fmla="*/ 0 h 1118480"/>
                <a:gd name="connsiteX1" fmla="*/ 95367 w 179514"/>
                <a:gd name="connsiteY1" fmla="*/ 196343 h 1118480"/>
                <a:gd name="connsiteX2" fmla="*/ 39269 w 179514"/>
                <a:gd name="connsiteY2" fmla="*/ 560981 h 1118480"/>
                <a:gd name="connsiteX3" fmla="*/ 0 w 179514"/>
                <a:gd name="connsiteY3" fmla="*/ 852692 h 1118480"/>
                <a:gd name="connsiteX4" fmla="*/ 39269 w 179514"/>
                <a:gd name="connsiteY4" fmla="*/ 1037816 h 1118480"/>
                <a:gd name="connsiteX5" fmla="*/ 61708 w 179514"/>
                <a:gd name="connsiteY5" fmla="*/ 1110743 h 1118480"/>
                <a:gd name="connsiteX6" fmla="*/ 72928 w 179514"/>
                <a:gd name="connsiteY6" fmla="*/ 1116353 h 1118480"/>
                <a:gd name="connsiteX0" fmla="*/ 179514 w 179514"/>
                <a:gd name="connsiteY0" fmla="*/ 0 h 1118480"/>
                <a:gd name="connsiteX1" fmla="*/ 89757 w 179514"/>
                <a:gd name="connsiteY1" fmla="*/ 235612 h 1118480"/>
                <a:gd name="connsiteX2" fmla="*/ 39269 w 179514"/>
                <a:gd name="connsiteY2" fmla="*/ 560981 h 1118480"/>
                <a:gd name="connsiteX3" fmla="*/ 0 w 179514"/>
                <a:gd name="connsiteY3" fmla="*/ 852692 h 1118480"/>
                <a:gd name="connsiteX4" fmla="*/ 39269 w 179514"/>
                <a:gd name="connsiteY4" fmla="*/ 1037816 h 1118480"/>
                <a:gd name="connsiteX5" fmla="*/ 61708 w 179514"/>
                <a:gd name="connsiteY5" fmla="*/ 1110743 h 1118480"/>
                <a:gd name="connsiteX6" fmla="*/ 72928 w 179514"/>
                <a:gd name="connsiteY6" fmla="*/ 1116353 h 1118480"/>
                <a:gd name="connsiteX0" fmla="*/ 180635 w 180635"/>
                <a:gd name="connsiteY0" fmla="*/ 0 h 1118480"/>
                <a:gd name="connsiteX1" fmla="*/ 90878 w 180635"/>
                <a:gd name="connsiteY1" fmla="*/ 235612 h 1118480"/>
                <a:gd name="connsiteX2" fmla="*/ 17951 w 180635"/>
                <a:gd name="connsiteY2" fmla="*/ 600250 h 1118480"/>
                <a:gd name="connsiteX3" fmla="*/ 1121 w 180635"/>
                <a:gd name="connsiteY3" fmla="*/ 852692 h 1118480"/>
                <a:gd name="connsiteX4" fmla="*/ 40390 w 180635"/>
                <a:gd name="connsiteY4" fmla="*/ 1037816 h 1118480"/>
                <a:gd name="connsiteX5" fmla="*/ 62829 w 180635"/>
                <a:gd name="connsiteY5" fmla="*/ 1110743 h 1118480"/>
                <a:gd name="connsiteX6" fmla="*/ 74049 w 180635"/>
                <a:gd name="connsiteY6" fmla="*/ 1116353 h 1118480"/>
                <a:gd name="connsiteX0" fmla="*/ 171820 w 171820"/>
                <a:gd name="connsiteY0" fmla="*/ 0 h 1118480"/>
                <a:gd name="connsiteX1" fmla="*/ 82063 w 171820"/>
                <a:gd name="connsiteY1" fmla="*/ 235612 h 1118480"/>
                <a:gd name="connsiteX2" fmla="*/ 9136 w 171820"/>
                <a:gd name="connsiteY2" fmla="*/ 600250 h 1118480"/>
                <a:gd name="connsiteX3" fmla="*/ 3526 w 171820"/>
                <a:gd name="connsiteY3" fmla="*/ 880741 h 1118480"/>
                <a:gd name="connsiteX4" fmla="*/ 31575 w 171820"/>
                <a:gd name="connsiteY4" fmla="*/ 1037816 h 1118480"/>
                <a:gd name="connsiteX5" fmla="*/ 54014 w 171820"/>
                <a:gd name="connsiteY5" fmla="*/ 1110743 h 1118480"/>
                <a:gd name="connsiteX6" fmla="*/ 65234 w 171820"/>
                <a:gd name="connsiteY6" fmla="*/ 1116353 h 11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820" h="1118480">
                  <a:moveTo>
                    <a:pt x="171820" y="0"/>
                  </a:moveTo>
                  <a:cubicBezTo>
                    <a:pt x="150783" y="44411"/>
                    <a:pt x="109177" y="135570"/>
                    <a:pt x="82063" y="235612"/>
                  </a:cubicBezTo>
                  <a:cubicBezTo>
                    <a:pt x="54949" y="335654"/>
                    <a:pt x="22226" y="492729"/>
                    <a:pt x="9136" y="600250"/>
                  </a:cubicBezTo>
                  <a:cubicBezTo>
                    <a:pt x="-3953" y="707772"/>
                    <a:pt x="-214" y="807813"/>
                    <a:pt x="3526" y="880741"/>
                  </a:cubicBezTo>
                  <a:cubicBezTo>
                    <a:pt x="7266" y="953669"/>
                    <a:pt x="23160" y="999482"/>
                    <a:pt x="31575" y="1037816"/>
                  </a:cubicBezTo>
                  <a:cubicBezTo>
                    <a:pt x="39990" y="1076150"/>
                    <a:pt x="48404" y="1097654"/>
                    <a:pt x="54014" y="1110743"/>
                  </a:cubicBezTo>
                  <a:cubicBezTo>
                    <a:pt x="59624" y="1123833"/>
                    <a:pt x="65234" y="1116353"/>
                    <a:pt x="65234" y="1116353"/>
                  </a:cubicBezTo>
                </a:path>
              </a:pathLst>
            </a:custGeom>
            <a:noFill/>
            <a:ln w="28575">
              <a:solidFill>
                <a:srgbClr val="720B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テキスト ボックス 19"/>
          <p:cNvSpPr txBox="1">
            <a:spLocks noChangeArrowheads="1"/>
          </p:cNvSpPr>
          <p:nvPr/>
        </p:nvSpPr>
        <p:spPr bwMode="auto">
          <a:xfrm>
            <a:off x="231117" y="4355210"/>
            <a:ext cx="8696623" cy="1492716"/>
          </a:xfrm>
          <a:prstGeom prst="rect">
            <a:avLst/>
          </a:prstGeom>
          <a:noFill/>
          <a:ln w="9525">
            <a:noFill/>
            <a:miter lim="800000"/>
            <a:headEnd/>
            <a:tailEnd/>
          </a:ln>
        </p:spPr>
        <p:txBody>
          <a:bodyPr wrap="square">
            <a:prstTxWarp prst="textNoShape">
              <a:avLst/>
            </a:prstTxWarp>
            <a:spAutoFit/>
          </a:bodyPr>
          <a:lstStyle/>
          <a:p>
            <a:r>
              <a:rPr lang="en-US" altLang="ja-JP" sz="1600" dirty="0" smtClean="0">
                <a:latin typeface="Arial Narrow" charset="0"/>
                <a:ea typeface="Arial Narrow" charset="0"/>
                <a:cs typeface="Arial Narrow" charset="0"/>
              </a:rPr>
              <a:t>Figure 6.  The occurrence </a:t>
            </a:r>
            <a:r>
              <a:rPr lang="en-US" altLang="ja-JP" sz="1600" dirty="0">
                <a:latin typeface="Arial Narrow" charset="0"/>
                <a:ea typeface="Arial Narrow" charset="0"/>
                <a:cs typeface="Arial Narrow" charset="0"/>
              </a:rPr>
              <a:t>of non-atherosclerotic </a:t>
            </a:r>
            <a:r>
              <a:rPr lang="en-US" altLang="ja-JP" sz="1600" dirty="0" smtClean="0">
                <a:latin typeface="Arial Narrow" charset="0"/>
                <a:ea typeface="Arial Narrow" charset="0"/>
                <a:cs typeface="Arial Narrow" charset="0"/>
              </a:rPr>
              <a:t>aneurysms and stenosis.</a:t>
            </a:r>
            <a:endParaRPr lang="en-US" altLang="ja-JP" sz="1400" dirty="0" smtClean="0">
              <a:latin typeface="Arial Narrow" charset="0"/>
              <a:ea typeface="Arial Narrow" charset="0"/>
              <a:cs typeface="Arial Narrow" charset="0"/>
            </a:endParaRPr>
          </a:p>
          <a:p>
            <a:pPr>
              <a:spcBef>
                <a:spcPts val="600"/>
              </a:spcBef>
            </a:pPr>
            <a:r>
              <a:rPr lang="en-US" altLang="ja-JP" sz="1400" dirty="0" smtClean="0">
                <a:latin typeface="Arial Narrow" charset="0"/>
                <a:ea typeface="Arial Narrow" charset="0"/>
                <a:cs typeface="Arial Narrow" charset="0"/>
              </a:rPr>
              <a:t>There seems to be a tendency that aneurysms that are not based on atherosclerosis (non-atherosclerotic aneurysms; NAA)</a:t>
            </a:r>
            <a:r>
              <a:rPr lang="en-US" altLang="ja-JP" sz="1400" dirty="0">
                <a:latin typeface="Arial Narrow" charset="0"/>
                <a:ea typeface="Arial Narrow" charset="0"/>
                <a:cs typeface="Arial Narrow" charset="0"/>
              </a:rPr>
              <a:t> </a:t>
            </a:r>
            <a:r>
              <a:rPr lang="en-US" altLang="ja-JP" sz="1400" dirty="0" smtClean="0">
                <a:latin typeface="Arial Narrow" charset="0"/>
                <a:ea typeface="Arial Narrow" charset="0"/>
                <a:cs typeface="Arial Narrow" charset="0"/>
              </a:rPr>
              <a:t>occur in specific sites in the body. For example, arteries in the central nervous system (CNS) such as retinal </a:t>
            </a:r>
            <a:r>
              <a:rPr lang="en-US" altLang="ja-JP" sz="1400" dirty="0" err="1" smtClean="0">
                <a:latin typeface="Arial Narrow" charset="0"/>
                <a:ea typeface="Arial Narrow" charset="0"/>
                <a:cs typeface="Arial Narrow" charset="0"/>
              </a:rPr>
              <a:t>microvessels</a:t>
            </a:r>
            <a:r>
              <a:rPr lang="en-US" altLang="ja-JP" sz="1400" dirty="0" smtClean="0">
                <a:latin typeface="Arial Narrow" charset="0"/>
                <a:ea typeface="Arial Narrow" charset="0"/>
                <a:cs typeface="Arial Narrow" charset="0"/>
              </a:rPr>
              <a:t> and arteries </a:t>
            </a:r>
            <a:r>
              <a:rPr lang="en-US" altLang="ja-JP" sz="1400" dirty="0">
                <a:latin typeface="Arial Narrow" charset="0"/>
                <a:ea typeface="Arial Narrow" charset="0"/>
                <a:cs typeface="Arial Narrow" charset="0"/>
              </a:rPr>
              <a:t>on the circle of </a:t>
            </a:r>
            <a:r>
              <a:rPr lang="en-US" altLang="ja-JP" sz="1400" dirty="0" smtClean="0">
                <a:latin typeface="Arial Narrow" charset="0"/>
                <a:ea typeface="Arial Narrow" charset="0"/>
                <a:cs typeface="Arial Narrow" charset="0"/>
              </a:rPr>
              <a:t>Willis are the major sites for NAA. Since T cell population in CNS is considerably small, it might be possible that MEMTES could not be sufficiently prevented under vascular injuries. In Kawasaki disease, coronary arteries are affected by NAA by unknown reasons. </a:t>
            </a:r>
          </a:p>
        </p:txBody>
      </p:sp>
    </p:spTree>
    <p:extLst>
      <p:ext uri="{BB962C8B-B14F-4D97-AF65-F5344CB8AC3E}">
        <p14:creationId xmlns:p14="http://schemas.microsoft.com/office/powerpoint/2010/main" xmlns="" val="1065857348"/>
      </p:ext>
    </p:extLst>
  </p:cSld>
  <p:clrMapOvr>
    <a:masterClrMapping/>
  </p:clrMapOvr>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ホワイト">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511</TotalTime>
  <Words>891</Words>
  <Application>Microsoft Office PowerPoint</Application>
  <PresentationFormat>On-screen Show (4:3)</PresentationFormat>
  <Paragraphs>68</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ホワイト</vt:lpstr>
      <vt:lpstr>Slide 1</vt:lpstr>
      <vt:lpstr>Slide 2</vt:lpstr>
      <vt:lpstr>Slide 3</vt:lpstr>
      <vt:lpstr>Slide 4</vt:lpstr>
      <vt:lpstr>Slide 5</vt:lpstr>
      <vt:lpstr>Slide 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佐伯久美子</dc:creator>
  <cp:lastModifiedBy>Shahadat</cp:lastModifiedBy>
  <cp:revision>112</cp:revision>
  <dcterms:created xsi:type="dcterms:W3CDTF">2017-07-19T05:00:29Z</dcterms:created>
  <dcterms:modified xsi:type="dcterms:W3CDTF">2017-07-21T08:55:00Z</dcterms:modified>
</cp:coreProperties>
</file>